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7FFB-4B73-7BBB-B297-9CA3F05C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D1E33-FD94-470C-FDAB-B144FF435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4628-7FA2-2AE9-7BA7-9771FF56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32A9-BDD4-4F3C-AC19-402702F8075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88F1A-8294-5EF7-FB1E-6032152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139-2A75-92B5-B2CF-94F214A6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6525-7D69-4C2C-9808-CE661198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5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96D-E8C1-D720-57C1-A8BE8646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72BD-DFC6-F825-C4E0-ACB6505E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EFF5-7118-E62C-1744-9FE216A0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32A9-BDD4-4F3C-AC19-402702F8075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7AF6-A9A0-84F8-0388-BEBE53BD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F979-4028-9410-4358-F6EB6C94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6525-7D69-4C2C-9808-CE661198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3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7926E-66D7-487D-2475-A638AAC9F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98CC5-C0CD-20D3-0A5E-8E747634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9AAF1-6BA4-3352-189F-3471D7F1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32A9-BDD4-4F3C-AC19-402702F8075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9856-99C4-2CD9-B702-1E495FB2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0189-EF22-B3F6-E529-B76DB246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6525-7D69-4C2C-9808-CE661198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58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AB55-D92A-B7B5-36D2-831ED640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808C-1D0B-EC55-5A30-732FC013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1D51-5C70-8131-DCF6-1938FC2E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32A9-BDD4-4F3C-AC19-402702F8075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77D45-3386-6C9D-CB12-A81159CD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70EDC-3598-E013-F7B6-B4A809A8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6525-7D69-4C2C-9808-CE661198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D908-DE56-175F-C14B-3133DFF2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A3188-6395-8197-BD26-49A59A54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4C80E-00B1-6A92-FF46-C05179FB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32A9-BDD4-4F3C-AC19-402702F8075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7D2E5-2BD1-A16B-2483-32E81D6B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D1E7C-7C7A-B860-D9A1-4E291587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6525-7D69-4C2C-9808-CE661198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0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888E-E11B-3C6E-0D32-122EEB93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3F3C-7230-52C2-3C2E-43DF8B0E0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FF7BD-05FB-1870-504F-5392953E8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7F9-6205-41AD-A668-173C9586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32A9-BDD4-4F3C-AC19-402702F8075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EF6BC-7D9F-C675-F6AD-D73BC9CE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235FC-AC7A-5C22-08C2-477892E9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6525-7D69-4C2C-9808-CE661198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86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20FA-D98B-D962-6633-FF227B56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FC279-AFD5-117F-FBD9-D2B4B6ABC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370D1-3AEB-09D8-32D1-2CE267E9C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743C9-80C4-9200-0B25-36878345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F092A-C915-5744-89C9-2E7F6BA1C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4BC66-1557-C1FD-3674-9E909EE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32A9-BDD4-4F3C-AC19-402702F8075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E45D0-9372-DD2A-461F-286851A0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32F4B-632C-FB6C-EC72-5C3EAFAA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6525-7D69-4C2C-9808-CE661198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0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F74B-EEB8-4B09-E645-1E40E48B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1D075-8E6F-615C-36C5-0821B07E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32A9-BDD4-4F3C-AC19-402702F8075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D3ACA-64C0-6892-3479-01FD3F68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E6744-EAD4-B13B-B973-80B4A189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6525-7D69-4C2C-9808-CE661198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93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A44AE-1217-4AA7-4FDA-8E88993F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32A9-BDD4-4F3C-AC19-402702F8075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112F4-0847-470F-6A88-F39D9700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7E8F2-B9F4-E23B-622A-183098C1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6525-7D69-4C2C-9808-CE661198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4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484-7769-833B-FCE8-63F5B9CC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FF0F-B559-5E07-F6E1-1F97C355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F9183-7CA5-8ABE-7020-AC92E7AA8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4A986-AAFD-4BE6-334C-E59E8D2B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32A9-BDD4-4F3C-AC19-402702F8075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F5246-647B-8EB5-2C4B-B1DD487B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4509D-AF75-290F-9F9D-97A8B872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6525-7D69-4C2C-9808-CE661198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3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1ED1-B131-DD86-22FF-F45B08B2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6CF80-6F64-556D-242E-40C5DFBF5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93A70-0602-D0E9-C096-5AA5F9772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9A89-B2D3-8809-8F58-A2C844D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32A9-BDD4-4F3C-AC19-402702F8075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E5300-8364-06AA-CF34-061D676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E82E-02F5-8C86-22FD-3A5E7A45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6525-7D69-4C2C-9808-CE661198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34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84DD9-8EF6-E419-58D9-DDD772CF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A9273-F5CD-3E93-EC37-6338A9E9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56D8B-C156-2787-3079-40B0A8D66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32A9-BDD4-4F3C-AC19-402702F80756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33778-D5FC-0C35-3587-159673239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9F92-487F-531D-147E-39D50B3C0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6525-7D69-4C2C-9808-CE6611983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5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B6C859-FF90-CF5C-2A53-1066FBD2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690812"/>
            <a:ext cx="3086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4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D</dc:creator>
  <cp:lastModifiedBy>Bhavya D</cp:lastModifiedBy>
  <cp:revision>1</cp:revision>
  <dcterms:created xsi:type="dcterms:W3CDTF">2023-02-27T09:00:21Z</dcterms:created>
  <dcterms:modified xsi:type="dcterms:W3CDTF">2023-02-27T09:01:28Z</dcterms:modified>
</cp:coreProperties>
</file>