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567C-F8C1-4FD2-9891-C9851A8374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D3B5-D77F-49B9-877B-F26C89ECB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Binary search tree into a Circular Doubly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4691" y="1799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are some values. Construct a binary search tree first and the convert that binary search tree into a circular double linked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Given values 1,2,3,4,5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Construct a binary search tree first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ordered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1" y="2906468"/>
            <a:ext cx="4191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Convert it into a circular Double linked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ircular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34" y="2667117"/>
            <a:ext cx="9274628" cy="32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Path  (</a:t>
            </a:r>
            <a:r>
              <a:rPr lang="en-US" dirty="0"/>
              <a:t>w</a:t>
            </a:r>
            <a:r>
              <a:rPr lang="en-US" dirty="0" smtClean="0"/>
              <a:t>ith Off-limits)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robot is located at the top-left corner of </a:t>
            </a:r>
            <a:r>
              <a:rPr lang="en-US" dirty="0" smtClean="0"/>
              <a:t>a </a:t>
            </a:r>
            <a:r>
              <a:rPr lang="en-US" i="1" dirty="0" err="1" smtClean="0"/>
              <a:t>m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grid. The </a:t>
            </a:r>
            <a:r>
              <a:rPr lang="en-US" dirty="0"/>
              <a:t>robot can only move either down or right at any point in time. The robot is trying to reach the bottom-right corner of the </a:t>
            </a:r>
            <a:r>
              <a:rPr lang="en-US" dirty="0" smtClean="0"/>
              <a:t>grid. </a:t>
            </a:r>
            <a:r>
              <a:rPr lang="en-US" dirty="0"/>
              <a:t>How many possible unique paths are </a:t>
            </a:r>
            <a:r>
              <a:rPr lang="en-US" dirty="0" smtClean="0"/>
              <a:t>there when there are few grids that are off-limits and robot cannot step in them?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58" y="4077730"/>
            <a:ext cx="4823878" cy="26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Off – limits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– limits  are generated randomly and stored as a point in hash map with value False </a:t>
            </a:r>
            <a:endParaRPr lang="en-US" dirty="0"/>
          </a:p>
          <a:p>
            <a:r>
              <a:rPr lang="en-US" dirty="0" smtClean="0"/>
              <a:t>If first cell, last cell or a cell that’s already marked as a off limit is being generated as off limit again then a new off limit is generated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2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Convert a Binary search tree into a Circular Doubly Linked List</vt:lpstr>
      <vt:lpstr>PowerPoint Presentation</vt:lpstr>
      <vt:lpstr>Unique Path  (with Off-limits)</vt:lpstr>
      <vt:lpstr>Creating Off – limits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a Binary search tree into a Circular Doubly Linked List</dc:title>
  <dc:creator>bhavya kothala</dc:creator>
  <cp:lastModifiedBy>bhavya kothala</cp:lastModifiedBy>
  <cp:revision>7</cp:revision>
  <dcterms:created xsi:type="dcterms:W3CDTF">2016-04-24T23:08:12Z</dcterms:created>
  <dcterms:modified xsi:type="dcterms:W3CDTF">2016-04-25T00:03:50Z</dcterms:modified>
</cp:coreProperties>
</file>