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shah" userId="4d29de4c6f00db18" providerId="LiveId" clId="{B71C7444-DD1D-4242-9B2B-AA3A2B2B1BB4}"/>
    <pc:docChg chg="undo custSel addSld modSld">
      <pc:chgData name="hardik shah" userId="4d29de4c6f00db18" providerId="LiveId" clId="{B71C7444-DD1D-4242-9B2B-AA3A2B2B1BB4}" dt="2020-12-02T11:33:03.312" v="387" actId="1076"/>
      <pc:docMkLst>
        <pc:docMk/>
      </pc:docMkLst>
      <pc:sldChg chg="modSp mod">
        <pc:chgData name="hardik shah" userId="4d29de4c6f00db18" providerId="LiveId" clId="{B71C7444-DD1D-4242-9B2B-AA3A2B2B1BB4}" dt="2020-12-02T11:33:03.312" v="387" actId="1076"/>
        <pc:sldMkLst>
          <pc:docMk/>
          <pc:sldMk cId="0" sldId="256"/>
        </pc:sldMkLst>
        <pc:picChg chg="mod">
          <ac:chgData name="hardik shah" userId="4d29de4c6f00db18" providerId="LiveId" clId="{B71C7444-DD1D-4242-9B2B-AA3A2B2B1BB4}" dt="2020-12-02T11:33:03.312" v="387" actId="1076"/>
          <ac:picMkLst>
            <pc:docMk/>
            <pc:sldMk cId="0" sldId="256"/>
            <ac:picMk id="5" creationId="{00000000-0000-0000-0000-000000000000}"/>
          </ac:picMkLst>
        </pc:picChg>
      </pc:sldChg>
      <pc:sldChg chg="modSp mod">
        <pc:chgData name="hardik shah" userId="4d29de4c6f00db18" providerId="LiveId" clId="{B71C7444-DD1D-4242-9B2B-AA3A2B2B1BB4}" dt="2020-12-02T11:32:39.355" v="386" actId="6549"/>
        <pc:sldMkLst>
          <pc:docMk/>
          <pc:sldMk cId="0" sldId="257"/>
        </pc:sldMkLst>
        <pc:spChg chg="mod">
          <ac:chgData name="hardik shah" userId="4d29de4c6f00db18" providerId="LiveId" clId="{B71C7444-DD1D-4242-9B2B-AA3A2B2B1BB4}" dt="2020-12-02T11:15:49.378" v="305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32:39.355" v="386" actId="6549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hardik shah" userId="4d29de4c6f00db18" providerId="LiveId" clId="{B71C7444-DD1D-4242-9B2B-AA3A2B2B1BB4}" dt="2020-12-02T11:15:58.666" v="306" actId="113"/>
        <pc:sldMkLst>
          <pc:docMk/>
          <pc:sldMk cId="0" sldId="258"/>
        </pc:sldMkLst>
        <pc:spChg chg="mod">
          <ac:chgData name="hardik shah" userId="4d29de4c6f00db18" providerId="LiveId" clId="{B71C7444-DD1D-4242-9B2B-AA3A2B2B1BB4}" dt="2020-12-02T11:15:58.666" v="306" actId="113"/>
          <ac:spMkLst>
            <pc:docMk/>
            <pc:sldMk cId="0" sldId="258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06:26.276" v="174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hardik shah" userId="4d29de4c6f00db18" providerId="LiveId" clId="{B71C7444-DD1D-4242-9B2B-AA3A2B2B1BB4}" dt="2020-12-02T11:16:05.539" v="307" actId="113"/>
        <pc:sldMkLst>
          <pc:docMk/>
          <pc:sldMk cId="0" sldId="259"/>
        </pc:sldMkLst>
        <pc:spChg chg="mod">
          <ac:chgData name="hardik shah" userId="4d29de4c6f00db18" providerId="LiveId" clId="{B71C7444-DD1D-4242-9B2B-AA3A2B2B1BB4}" dt="2020-12-02T11:16:05.539" v="307" actId="113"/>
          <ac:spMkLst>
            <pc:docMk/>
            <pc:sldMk cId="0" sldId="259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09:21.160" v="177"/>
          <ac:spMkLst>
            <pc:docMk/>
            <pc:sldMk cId="0" sldId="259"/>
            <ac:spMk id="3" creationId="{00000000-0000-0000-0000-000000000000}"/>
          </ac:spMkLst>
        </pc:spChg>
        <pc:picChg chg="mod">
          <ac:chgData name="hardik shah" userId="4d29de4c6f00db18" providerId="LiveId" clId="{B71C7444-DD1D-4242-9B2B-AA3A2B2B1BB4}" dt="2020-12-01T05:53:43.196" v="2" actId="1036"/>
          <ac:picMkLst>
            <pc:docMk/>
            <pc:sldMk cId="0" sldId="259"/>
            <ac:picMk id="6" creationId="{00000000-0000-0000-0000-000000000000}"/>
          </ac:picMkLst>
        </pc:picChg>
      </pc:sldChg>
      <pc:sldChg chg="modSp mod">
        <pc:chgData name="hardik shah" userId="4d29de4c6f00db18" providerId="LiveId" clId="{B71C7444-DD1D-4242-9B2B-AA3A2B2B1BB4}" dt="2020-12-02T11:16:11.807" v="308" actId="113"/>
        <pc:sldMkLst>
          <pc:docMk/>
          <pc:sldMk cId="0" sldId="260"/>
        </pc:sldMkLst>
        <pc:spChg chg="mod">
          <ac:chgData name="hardik shah" userId="4d29de4c6f00db18" providerId="LiveId" clId="{B71C7444-DD1D-4242-9B2B-AA3A2B2B1BB4}" dt="2020-12-02T11:16:11.807" v="308" actId="113"/>
          <ac:spMkLst>
            <pc:docMk/>
            <pc:sldMk cId="0" sldId="260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09:28.822" v="178"/>
          <ac:spMkLst>
            <pc:docMk/>
            <pc:sldMk cId="0" sldId="260"/>
            <ac:spMk id="3" creationId="{00000000-0000-0000-0000-000000000000}"/>
          </ac:spMkLst>
        </pc:spChg>
        <pc:picChg chg="mod">
          <ac:chgData name="hardik shah" userId="4d29de4c6f00db18" providerId="LiveId" clId="{B71C7444-DD1D-4242-9B2B-AA3A2B2B1BB4}" dt="2020-12-02T10:58:49.475" v="49" actId="1035"/>
          <ac:picMkLst>
            <pc:docMk/>
            <pc:sldMk cId="0" sldId="260"/>
            <ac:picMk id="6" creationId="{00000000-0000-0000-0000-000000000000}"/>
          </ac:picMkLst>
        </pc:picChg>
      </pc:sldChg>
      <pc:sldChg chg="addSp modSp mod">
        <pc:chgData name="hardik shah" userId="4d29de4c6f00db18" providerId="LiveId" clId="{B71C7444-DD1D-4242-9B2B-AA3A2B2B1BB4}" dt="2020-12-02T11:32:14.575" v="384" actId="123"/>
        <pc:sldMkLst>
          <pc:docMk/>
          <pc:sldMk cId="0" sldId="261"/>
        </pc:sldMkLst>
        <pc:spChg chg="mod">
          <ac:chgData name="hardik shah" userId="4d29de4c6f00db18" providerId="LiveId" clId="{B71C7444-DD1D-4242-9B2B-AA3A2B2B1BB4}" dt="2020-12-02T11:14:54.240" v="300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32:14.575" v="384" actId="123"/>
          <ac:spMkLst>
            <pc:docMk/>
            <pc:sldMk cId="0" sldId="261"/>
            <ac:spMk id="3" creationId="{00000000-0000-0000-0000-000000000000}"/>
          </ac:spMkLst>
        </pc:spChg>
        <pc:picChg chg="mod ord">
          <ac:chgData name="hardik shah" userId="4d29de4c6f00db18" providerId="LiveId" clId="{B71C7444-DD1D-4242-9B2B-AA3A2B2B1BB4}" dt="2020-12-02T11:02:02.778" v="122" actId="1076"/>
          <ac:picMkLst>
            <pc:docMk/>
            <pc:sldMk cId="0" sldId="261"/>
            <ac:picMk id="6" creationId="{00000000-0000-0000-0000-000000000000}"/>
          </ac:picMkLst>
        </pc:picChg>
        <pc:picChg chg="add mod">
          <ac:chgData name="hardik shah" userId="4d29de4c6f00db18" providerId="LiveId" clId="{B71C7444-DD1D-4242-9B2B-AA3A2B2B1BB4}" dt="2020-12-02T11:02:57.135" v="133" actId="1076"/>
          <ac:picMkLst>
            <pc:docMk/>
            <pc:sldMk cId="0" sldId="261"/>
            <ac:picMk id="8" creationId="{CC5212D2-6014-4D8E-9BA4-60317164E00A}"/>
          </ac:picMkLst>
        </pc:picChg>
      </pc:sldChg>
      <pc:sldChg chg="addSp modSp mod">
        <pc:chgData name="hardik shah" userId="4d29de4c6f00db18" providerId="LiveId" clId="{B71C7444-DD1D-4242-9B2B-AA3A2B2B1BB4}" dt="2020-12-02T11:31:38.059" v="380" actId="123"/>
        <pc:sldMkLst>
          <pc:docMk/>
          <pc:sldMk cId="0" sldId="262"/>
        </pc:sldMkLst>
        <pc:spChg chg="mod">
          <ac:chgData name="hardik shah" userId="4d29de4c6f00db18" providerId="LiveId" clId="{B71C7444-DD1D-4242-9B2B-AA3A2B2B1BB4}" dt="2020-12-02T11:14:19.063" v="298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31:38.059" v="380" actId="123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hardik shah" userId="4d29de4c6f00db18" providerId="LiveId" clId="{B71C7444-DD1D-4242-9B2B-AA3A2B2B1BB4}" dt="2020-12-02T11:04:53.951" v="163" actId="1076"/>
          <ac:picMkLst>
            <pc:docMk/>
            <pc:sldMk cId="0" sldId="262"/>
            <ac:picMk id="7" creationId="{E726E78F-6322-4CE5-948F-D5EA0EACDDB9}"/>
          </ac:picMkLst>
        </pc:picChg>
      </pc:sldChg>
      <pc:sldChg chg="modSp mod">
        <pc:chgData name="hardik shah" userId="4d29de4c6f00db18" providerId="LiveId" clId="{B71C7444-DD1D-4242-9B2B-AA3A2B2B1BB4}" dt="2020-12-02T11:27:33.076" v="350" actId="123"/>
        <pc:sldMkLst>
          <pc:docMk/>
          <pc:sldMk cId="0" sldId="263"/>
        </pc:sldMkLst>
        <pc:spChg chg="mod">
          <ac:chgData name="hardik shah" userId="4d29de4c6f00db18" providerId="LiveId" clId="{B71C7444-DD1D-4242-9B2B-AA3A2B2B1BB4}" dt="2020-12-02T11:16:29.484" v="310" actId="113"/>
          <ac:spMkLst>
            <pc:docMk/>
            <pc:sldMk cId="0" sldId="263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27:33.076" v="350" actId="123"/>
          <ac:spMkLst>
            <pc:docMk/>
            <pc:sldMk cId="0" sldId="263"/>
            <ac:spMk id="3" creationId="{00000000-0000-0000-0000-000000000000}"/>
          </ac:spMkLst>
        </pc:spChg>
      </pc:sldChg>
      <pc:sldChg chg="addSp modSp mod">
        <pc:chgData name="hardik shah" userId="4d29de4c6f00db18" providerId="LiveId" clId="{B71C7444-DD1D-4242-9B2B-AA3A2B2B1BB4}" dt="2020-12-02T11:32:06.138" v="383" actId="123"/>
        <pc:sldMkLst>
          <pc:docMk/>
          <pc:sldMk cId="0" sldId="264"/>
        </pc:sldMkLst>
        <pc:spChg chg="mod">
          <ac:chgData name="hardik shah" userId="4d29de4c6f00db18" providerId="LiveId" clId="{B71C7444-DD1D-4242-9B2B-AA3A2B2B1BB4}" dt="2020-12-02T11:13:28.369" v="229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32:06.138" v="383" actId="123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hardik shah" userId="4d29de4c6f00db18" providerId="LiveId" clId="{B71C7444-DD1D-4242-9B2B-AA3A2B2B1BB4}" dt="2020-12-02T11:03:19.857" v="135" actId="1076"/>
          <ac:picMkLst>
            <pc:docMk/>
            <pc:sldMk cId="0" sldId="264"/>
            <ac:picMk id="7" creationId="{8C4D93BA-63C6-4122-8657-9318CDF0589B}"/>
          </ac:picMkLst>
        </pc:picChg>
      </pc:sldChg>
      <pc:sldChg chg="addSp modSp mod">
        <pc:chgData name="hardik shah" userId="4d29de4c6f00db18" providerId="LiveId" clId="{B71C7444-DD1D-4242-9B2B-AA3A2B2B1BB4}" dt="2020-12-02T11:31:57.327" v="382" actId="123"/>
        <pc:sldMkLst>
          <pc:docMk/>
          <pc:sldMk cId="0" sldId="265"/>
        </pc:sldMkLst>
        <pc:spChg chg="mod">
          <ac:chgData name="hardik shah" userId="4d29de4c6f00db18" providerId="LiveId" clId="{B71C7444-DD1D-4242-9B2B-AA3A2B2B1BB4}" dt="2020-12-02T11:13:42.831" v="236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31:57.327" v="382" actId="123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hardik shah" userId="4d29de4c6f00db18" providerId="LiveId" clId="{B71C7444-DD1D-4242-9B2B-AA3A2B2B1BB4}" dt="2020-12-02T11:03:45.176" v="144" actId="1076"/>
          <ac:picMkLst>
            <pc:docMk/>
            <pc:sldMk cId="0" sldId="265"/>
            <ac:picMk id="7" creationId="{91FE522A-9EE5-46A0-A10A-0F20CDD05155}"/>
          </ac:picMkLst>
        </pc:picChg>
      </pc:sldChg>
      <pc:sldChg chg="addSp modSp mod">
        <pc:chgData name="hardik shah" userId="4d29de4c6f00db18" providerId="LiveId" clId="{B71C7444-DD1D-4242-9B2B-AA3A2B2B1BB4}" dt="2020-12-02T11:31:48.216" v="381" actId="123"/>
        <pc:sldMkLst>
          <pc:docMk/>
          <pc:sldMk cId="0" sldId="266"/>
        </pc:sldMkLst>
        <pc:spChg chg="mod">
          <ac:chgData name="hardik shah" userId="4d29de4c6f00db18" providerId="LiveId" clId="{B71C7444-DD1D-4242-9B2B-AA3A2B2B1BB4}" dt="2020-12-02T11:14:03.977" v="269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31:48.216" v="381" actId="123"/>
          <ac:spMkLst>
            <pc:docMk/>
            <pc:sldMk cId="0" sldId="266"/>
            <ac:spMk id="3" creationId="{00000000-0000-0000-0000-000000000000}"/>
          </ac:spMkLst>
        </pc:spChg>
        <pc:spChg chg="mod">
          <ac:chgData name="hardik shah" userId="4d29de4c6f00db18" providerId="LiveId" clId="{B71C7444-DD1D-4242-9B2B-AA3A2B2B1BB4}" dt="2020-12-02T11:13:58.184" v="268" actId="1076"/>
          <ac:spMkLst>
            <pc:docMk/>
            <pc:sldMk cId="0" sldId="266"/>
            <ac:spMk id="5" creationId="{00000000-0000-0000-0000-000000000000}"/>
          </ac:spMkLst>
        </pc:spChg>
        <pc:picChg chg="add mod">
          <ac:chgData name="hardik shah" userId="4d29de4c6f00db18" providerId="LiveId" clId="{B71C7444-DD1D-4242-9B2B-AA3A2B2B1BB4}" dt="2020-12-02T11:04:18.328" v="154" actId="1076"/>
          <ac:picMkLst>
            <pc:docMk/>
            <pc:sldMk cId="0" sldId="266"/>
            <ac:picMk id="7" creationId="{0976C2B7-158A-42D4-84B2-2AD542C4D9E4}"/>
          </ac:picMkLst>
        </pc:picChg>
      </pc:sldChg>
      <pc:sldChg chg="addSp delSp modSp new mod">
        <pc:chgData name="hardik shah" userId="4d29de4c6f00db18" providerId="LiveId" clId="{B71C7444-DD1D-4242-9B2B-AA3A2B2B1BB4}" dt="2020-12-02T11:30:01.602" v="379" actId="1076"/>
        <pc:sldMkLst>
          <pc:docMk/>
          <pc:sldMk cId="4129131427" sldId="267"/>
        </pc:sldMkLst>
        <pc:spChg chg="del">
          <ac:chgData name="hardik shah" userId="4d29de4c6f00db18" providerId="LiveId" clId="{B71C7444-DD1D-4242-9B2B-AA3A2B2B1BB4}" dt="2020-12-02T11:27:46.558" v="351" actId="478"/>
          <ac:spMkLst>
            <pc:docMk/>
            <pc:sldMk cId="4129131427" sldId="267"/>
            <ac:spMk id="2" creationId="{75E4948C-9BBA-4282-9C71-3988EF822E26}"/>
          </ac:spMkLst>
        </pc:spChg>
        <pc:spChg chg="del">
          <ac:chgData name="hardik shah" userId="4d29de4c6f00db18" providerId="LiveId" clId="{B71C7444-DD1D-4242-9B2B-AA3A2B2B1BB4}" dt="2020-12-02T11:27:57.960" v="352" actId="478"/>
          <ac:spMkLst>
            <pc:docMk/>
            <pc:sldMk cId="4129131427" sldId="267"/>
            <ac:spMk id="3" creationId="{690F8E65-09CA-44EC-8B47-894344FE6315}"/>
          </ac:spMkLst>
        </pc:spChg>
        <pc:spChg chg="add mod">
          <ac:chgData name="hardik shah" userId="4d29de4c6f00db18" providerId="LiveId" clId="{B71C7444-DD1D-4242-9B2B-AA3A2B2B1BB4}" dt="2020-12-02T11:30:01.602" v="379" actId="1076"/>
          <ac:spMkLst>
            <pc:docMk/>
            <pc:sldMk cId="4129131427" sldId="267"/>
            <ac:spMk id="6" creationId="{0684FB16-1917-4E27-9677-61CB53E2E61A}"/>
          </ac:spMkLst>
        </pc:spChg>
        <pc:picChg chg="add mod">
          <ac:chgData name="hardik shah" userId="4d29de4c6f00db18" providerId="LiveId" clId="{B71C7444-DD1D-4242-9B2B-AA3A2B2B1BB4}" dt="2020-12-02T11:28:12.855" v="354" actId="1076"/>
          <ac:picMkLst>
            <pc:docMk/>
            <pc:sldMk cId="4129131427" sldId="267"/>
            <ac:picMk id="4" creationId="{B862D966-C05F-401E-B151-C546760B4B47}"/>
          </ac:picMkLst>
        </pc:picChg>
        <pc:picChg chg="add del mod">
          <ac:chgData name="hardik shah" userId="4d29de4c6f00db18" providerId="LiveId" clId="{B71C7444-DD1D-4242-9B2B-AA3A2B2B1BB4}" dt="2020-12-02T11:28:47.326" v="357" actId="478"/>
          <ac:picMkLst>
            <pc:docMk/>
            <pc:sldMk cId="4129131427" sldId="267"/>
            <ac:picMk id="5" creationId="{15EBF07F-5679-41FD-9650-F561C5DAC5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600D-ABDE-4733-945F-612BEFB1814D}" type="datetimeFigureOut">
              <a:rPr lang="en-US" smtClean="0"/>
              <a:pPr/>
              <a:t>03/12/2020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0F29-41C1-4DE4-A806-8053AD3F7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R5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unctional%20Requirement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RD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Relational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J%20COURIER%20SERVICE%20SQL%20DDL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R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R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R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R4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971800"/>
            <a:ext cx="6096000" cy="2895600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286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2152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Tej Courier Service</a:t>
            </a:r>
            <a:r>
              <a:rPr lang="en-US" dirty="0"/>
              <a:t/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</a:rPr>
              <a:t>COURIER DATABASE MANAGEMENT SYSTEM 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2971800"/>
          <a:ext cx="6781800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Bhavya Dubey(202018049)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Harman Singh(202018050)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Hardik Shah(202012097)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Daksh Vatyani(202012098)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Chiranjeev Rajpurohit(202012099)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Adarsh Kumar Maheshwari(202012100)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604852"/>
            <a:ext cx="1371600" cy="137160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 algn="just">
              <a:buNone/>
            </a:pPr>
            <a:r>
              <a:rPr lang="en-US" dirty="0"/>
              <a:t>5.</a:t>
            </a:r>
            <a:r>
              <a:rPr lang="en-GB" dirty="0"/>
              <a:t> The </a:t>
            </a:r>
            <a:r>
              <a:rPr lang="en-GB" dirty="0" smtClean="0"/>
              <a:t>average cost </a:t>
            </a:r>
            <a:r>
              <a:rPr lang="en-GB" dirty="0"/>
              <a:t>of couriers </a:t>
            </a:r>
            <a:r>
              <a:rPr lang="en-GB" dirty="0" smtClean="0"/>
              <a:t>in  </a:t>
            </a:r>
            <a:r>
              <a:rPr lang="en-GB" dirty="0"/>
              <a:t>September.</a:t>
            </a:r>
          </a:p>
          <a:p>
            <a:pPr marL="0" indent="0" algn="just">
              <a:buNone/>
            </a:pPr>
            <a:r>
              <a:rPr lang="en-GB" dirty="0"/>
              <a:t>Link: </a:t>
            </a:r>
            <a:r>
              <a:rPr lang="en-GB" dirty="0">
                <a:hlinkClick r:id="rId3" action="ppaction://hlinkfile"/>
              </a:rPr>
              <a:t>FR5</a:t>
            </a:r>
            <a:r>
              <a:rPr lang="en-US" dirty="0"/>
              <a:t>(Click here to open)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85800"/>
            <a:ext cx="1371600" cy="137160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26E78F-6322-4CE5-948F-D5EA0EACDD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833" t="42593" r="36667" b="33704"/>
          <a:stretch/>
        </p:blipFill>
        <p:spPr>
          <a:xfrm>
            <a:off x="590550" y="3986102"/>
            <a:ext cx="73533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Main objective of our database management system is to maintain day to day activities of courier related transactions like sender and receiver information.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It will connect all the branches to use uniform database for courier so that information can be used from any branch.</a:t>
            </a:r>
            <a:endParaRPr lang="en-US" dirty="0"/>
          </a:p>
        </p:txBody>
      </p:sp>
      <p:pic>
        <p:nvPicPr>
          <p:cNvPr id="6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85800"/>
            <a:ext cx="1371600" cy="137160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Admin1\Desktop\circle-cropped (5).png">
            <a:extLst>
              <a:ext uri="{FF2B5EF4-FFF2-40B4-BE49-F238E27FC236}">
                <a16:creationId xmlns:a16="http://schemas.microsoft.com/office/drawing/2014/main" xmlns="" id="{B862D966-C05F-401E-B151-C546760B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3110" y="1288428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84FB16-1917-4E27-9677-61CB53E2E61A}"/>
              </a:ext>
            </a:extLst>
          </p:cNvPr>
          <p:cNvSpPr txBox="1"/>
          <p:nvPr/>
        </p:nvSpPr>
        <p:spPr>
          <a:xfrm>
            <a:off x="1447800" y="2844224"/>
            <a:ext cx="624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1291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Company have several branches that can be identified by branch name and ID, branch also have a location(Address) and contact information. </a:t>
            </a:r>
          </a:p>
          <a:p>
            <a:pPr algn="just"/>
            <a:r>
              <a:rPr lang="en-US" sz="2400" dirty="0"/>
              <a:t>The Courier sender and receiver  have a unique ID, Name (first name and last name), contact information, and address.</a:t>
            </a:r>
          </a:p>
          <a:p>
            <a:pPr algn="just"/>
            <a:r>
              <a:rPr lang="en-GB" sz="2400" dirty="0"/>
              <a:t>A branch calculate a uniform rate for each distance, weight, and type of courier , and it  generates payment details which consists of mode of payment and other transaction related details.</a:t>
            </a:r>
          </a:p>
          <a:p>
            <a:pPr algn="just"/>
            <a:r>
              <a:rPr lang="en-GB" sz="2400" dirty="0"/>
              <a:t>Employees are assigned designation which includes name of position and salary , they also manage couriers.</a:t>
            </a:r>
          </a:p>
          <a:p>
            <a:pPr algn="just"/>
            <a:r>
              <a:rPr lang="en-GB" sz="2400" dirty="0"/>
              <a:t>If the courier is not delivered to receiver then it is returned to the branch and is sent back to the sender.</a:t>
            </a:r>
          </a:p>
          <a:p>
            <a:pPr algn="just"/>
            <a:r>
              <a:rPr lang="en-GB" sz="2400" dirty="0"/>
              <a:t>Link for further Functional Requirements: </a:t>
            </a:r>
            <a:r>
              <a:rPr lang="en-GB" sz="2400" dirty="0">
                <a:hlinkClick r:id="rId3" action="ppaction://hlinkfile"/>
              </a:rPr>
              <a:t>Functional </a:t>
            </a:r>
            <a:r>
              <a:rPr lang="en-GB" sz="2400" dirty="0" err="1" smtClean="0">
                <a:hlinkClick r:id="rId3" action="ppaction://hlinkfile"/>
              </a:rPr>
              <a:t>Requirments</a:t>
            </a:r>
            <a:endParaRPr lang="en-GB" sz="2400" dirty="0"/>
          </a:p>
          <a:p>
            <a:endParaRPr lang="en-GB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  <a:p>
            <a:r>
              <a:rPr lang="en-US" dirty="0"/>
              <a:t>Link: </a:t>
            </a:r>
            <a:r>
              <a:rPr lang="en-US" dirty="0">
                <a:hlinkClick r:id="rId3" action="ppaction://hlinkfile"/>
              </a:rPr>
              <a:t>ERD</a:t>
            </a:r>
            <a:r>
              <a:rPr lang="en-US" dirty="0"/>
              <a:t> (Click here to open)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685800"/>
            <a:ext cx="1371600" cy="137160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Diagram </a:t>
            </a:r>
          </a:p>
          <a:p>
            <a:r>
              <a:rPr lang="en-US" dirty="0"/>
              <a:t>Link :- </a:t>
            </a:r>
            <a:r>
              <a:rPr lang="en-US" dirty="0">
                <a:hlinkClick r:id="rId3" action="ppaction://hlinkfile"/>
              </a:rPr>
              <a:t>Relational Diagram</a:t>
            </a:r>
            <a:r>
              <a:rPr lang="en-US" dirty="0"/>
              <a:t>(Click here to open)</a:t>
            </a:r>
          </a:p>
          <a:p>
            <a:endParaRPr lang="en-US" dirty="0"/>
          </a:p>
        </p:txBody>
      </p:sp>
      <p:pic>
        <p:nvPicPr>
          <p:cNvPr id="5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685800"/>
            <a:ext cx="1371600" cy="137160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DDL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DDL</a:t>
            </a:r>
          </a:p>
          <a:p>
            <a:r>
              <a:rPr lang="en-US" dirty="0"/>
              <a:t>Link: </a:t>
            </a:r>
            <a:r>
              <a:rPr lang="en-US" dirty="0">
                <a:hlinkClick r:id="rId3" action="ppaction://hlinkfile"/>
              </a:rPr>
              <a:t>SQL-DDL</a:t>
            </a:r>
            <a:r>
              <a:rPr lang="en-US" dirty="0"/>
              <a:t>(Click here to open)</a:t>
            </a:r>
          </a:p>
          <a:p>
            <a:endParaRPr lang="en-US" dirty="0"/>
          </a:p>
        </p:txBody>
      </p:sp>
      <p:pic>
        <p:nvPicPr>
          <p:cNvPr id="5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85800"/>
            <a:ext cx="1371600" cy="137160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3981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Requirement-1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1.</a:t>
            </a:r>
            <a:r>
              <a:rPr lang="en-GB" dirty="0"/>
              <a:t> Name of the branch which sent the maximum number of courier in month of August. </a:t>
            </a:r>
          </a:p>
          <a:p>
            <a:pPr marL="0" indent="0" algn="just">
              <a:buNone/>
            </a:pPr>
            <a:r>
              <a:rPr lang="en-US" dirty="0"/>
              <a:t>Link: </a:t>
            </a:r>
            <a:r>
              <a:rPr lang="en-US" dirty="0">
                <a:hlinkClick r:id="rId3" action="ppaction://hlinkfile"/>
              </a:rPr>
              <a:t>FR1</a:t>
            </a:r>
            <a:r>
              <a:rPr lang="en-US" dirty="0"/>
              <a:t>(Click here to open)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6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85800"/>
            <a:ext cx="1371600" cy="1329612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5212D2-6014-4D8E-9BA4-60317164E0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00" t="41111" r="31667" b="21852"/>
          <a:stretch/>
        </p:blipFill>
        <p:spPr>
          <a:xfrm>
            <a:off x="533400" y="3863181"/>
            <a:ext cx="6293498" cy="2066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4117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Requirement-2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2.</a:t>
            </a:r>
            <a:r>
              <a:rPr lang="en-GB" dirty="0"/>
              <a:t> To retrieve courier's sender and receiver name whose STATUS is SUCCESSFUL.</a:t>
            </a:r>
          </a:p>
          <a:p>
            <a:pPr marL="0" indent="0" algn="just">
              <a:buNone/>
            </a:pPr>
            <a:r>
              <a:rPr lang="en-GB" dirty="0"/>
              <a:t>Link: </a:t>
            </a:r>
            <a:r>
              <a:rPr lang="en-GB" dirty="0">
                <a:hlinkClick r:id="rId3" action="ppaction://hlinkfile"/>
              </a:rPr>
              <a:t>FR2</a:t>
            </a:r>
            <a:r>
              <a:rPr lang="en-US" dirty="0"/>
              <a:t>(Click here to open)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85800"/>
            <a:ext cx="1371600" cy="137160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4D93BA-63C6-4122-8657-9318CDF058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833" t="39630" r="22500" b="21852"/>
          <a:stretch/>
        </p:blipFill>
        <p:spPr>
          <a:xfrm>
            <a:off x="589384" y="3917918"/>
            <a:ext cx="7010400" cy="2214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0999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 algn="just">
              <a:buNone/>
            </a:pPr>
            <a:r>
              <a:rPr lang="en-US" dirty="0"/>
              <a:t>3.</a:t>
            </a:r>
            <a:r>
              <a:rPr lang="en-GB" dirty="0"/>
              <a:t> Select name of customers whose mode of payment is offline and courier status is In transit.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Link: </a:t>
            </a:r>
            <a:r>
              <a:rPr lang="en-US" dirty="0">
                <a:hlinkClick r:id="rId3" action="ppaction://hlinkfile"/>
              </a:rPr>
              <a:t>FR3</a:t>
            </a:r>
            <a:r>
              <a:rPr lang="en-US" dirty="0"/>
              <a:t>(Click here to open)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6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85800"/>
            <a:ext cx="1371600" cy="137160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FE522A-9EE5-46A0-A10A-0F20CDD051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833" t="42593" r="36667" b="32222"/>
          <a:stretch/>
        </p:blipFill>
        <p:spPr>
          <a:xfrm>
            <a:off x="466531" y="3980326"/>
            <a:ext cx="67818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Admin1\Desktop\circle-cropped (5).png"/>
          <p:cNvPicPr>
            <a:picLocks noChangeAspect="1" noChangeArrowheads="1"/>
          </p:cNvPicPr>
          <p:nvPr/>
        </p:nvPicPr>
        <p:blipFill>
          <a:blip r:embed="rId2" cstate="print">
            <a:lum bright="62000" contrast="-30000"/>
          </a:blip>
          <a:srcRect l="31150"/>
          <a:stretch>
            <a:fillRect/>
          </a:stretch>
        </p:blipFill>
        <p:spPr bwMode="auto">
          <a:xfrm>
            <a:off x="0" y="1219200"/>
            <a:ext cx="3810000" cy="5533805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67" y="90999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4.</a:t>
            </a:r>
            <a:r>
              <a:rPr lang="en-GB" dirty="0"/>
              <a:t> Select all the courier whose cost is greater than Rs 100 and less than Rs 500 &amp; mode of payment is online.</a:t>
            </a:r>
          </a:p>
          <a:p>
            <a:pPr marL="0" indent="0" algn="just">
              <a:buNone/>
            </a:pPr>
            <a:r>
              <a:rPr lang="en-GB" dirty="0"/>
              <a:t>Link: </a:t>
            </a:r>
            <a:r>
              <a:rPr lang="en-GB" dirty="0" smtClean="0">
                <a:hlinkClick r:id="rId3" action="ppaction://hlinkfile"/>
              </a:rPr>
              <a:t>FR4</a:t>
            </a:r>
            <a:r>
              <a:rPr lang="en-US" dirty="0" smtClean="0"/>
              <a:t>(Click </a:t>
            </a:r>
            <a:r>
              <a:rPr lang="en-US" dirty="0"/>
              <a:t>here to open)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:\Users\Admin1\Desktop\circle-cropped (5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85800"/>
            <a:ext cx="1371600" cy="137160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prstClr val="black">
                <a:alpha val="6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76C2B7-158A-42D4-84B2-2AD542C4D9E4}"/>
              </a:ext>
            </a:extLst>
          </p:cNvPr>
          <p:cNvPicPr/>
          <p:nvPr/>
        </p:nvPicPr>
        <p:blipFill rotWithShape="1">
          <a:blip r:embed="rId5"/>
          <a:srcRect l="38821" t="45223" r="31930" b="30983"/>
          <a:stretch/>
        </p:blipFill>
        <p:spPr bwMode="auto">
          <a:xfrm>
            <a:off x="533400" y="4305984"/>
            <a:ext cx="7772400" cy="213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374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Tej Courier Service COURIER DATABASE MANAGEMENT SYSTEM </vt:lpstr>
      <vt:lpstr>Functional Requirements </vt:lpstr>
      <vt:lpstr>ER Model</vt:lpstr>
      <vt:lpstr>Relational Model</vt:lpstr>
      <vt:lpstr>SQL DDL Statement</vt:lpstr>
      <vt:lpstr>Functional Requirement-1 </vt:lpstr>
      <vt:lpstr>Functional Requirement-2 </vt:lpstr>
      <vt:lpstr>Functional Requirement-3</vt:lpstr>
      <vt:lpstr>Functional Requirement-4</vt:lpstr>
      <vt:lpstr>Functional Requirement-5</vt:lpstr>
      <vt:lpstr>Conclusion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Tej Courier Service  COURIER DATABASE MANAGEMENT SYSTEM</dc:title>
  <dc:creator>DELL</dc:creator>
  <cp:lastModifiedBy>DELL</cp:lastModifiedBy>
  <cp:revision>30</cp:revision>
  <dcterms:created xsi:type="dcterms:W3CDTF">2020-11-26T10:18:48Z</dcterms:created>
  <dcterms:modified xsi:type="dcterms:W3CDTF">2020-12-03T10:57:33Z</dcterms:modified>
</cp:coreProperties>
</file>