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13"/>
  </p:notesMasterIdLst>
  <p:sldIdLst>
    <p:sldId id="267" r:id="rId2"/>
    <p:sldId id="258" r:id="rId3"/>
    <p:sldId id="259" r:id="rId4"/>
    <p:sldId id="268" r:id="rId5"/>
    <p:sldId id="269" r:id="rId6"/>
    <p:sldId id="270" r:id="rId7"/>
    <p:sldId id="271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B01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02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0CAE0CE8-41C4-4BE2-9F42-C8F75F49935D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8780B160-B09C-474D-8F4B-36BAA47B220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260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5C357F-2F2E-4E07-A44D-8D060D308840}" type="datetimeFigureOut">
              <a:rPr lang="en-US" smtClean="0"/>
              <a:pPr/>
              <a:t>4/2/2016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08F810-8443-4D06-964A-C051860FE642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048000"/>
            <a:ext cx="526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Guided By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:Ram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Shankar Sir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2200" y="3657600"/>
            <a:ext cx="5486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 smtClean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137Y1AO566      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B.Bhavya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Geetha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137Y1A0577       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M.Vani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137Y1A0578 	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K.Mallishwari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000" dirty="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124200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itchFamily="18" charset="0"/>
              </a:rPr>
              <a:t>                           </a:t>
            </a:r>
            <a:r>
              <a:rPr lang="en-IN" sz="2000" b="1" dirty="0" smtClean="0">
                <a:latin typeface="Times New Roman" pitchFamily="18" charset="0"/>
              </a:rPr>
              <a:t>  </a:t>
            </a:r>
            <a:endParaRPr lang="en-IN" dirty="0">
              <a:latin typeface="Times New Roman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4400" y="381000"/>
            <a:ext cx="7391400" cy="1447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itchFamily="18" charset="0"/>
            </a:endParaRPr>
          </a:p>
        </p:txBody>
      </p:sp>
      <p:pic>
        <p:nvPicPr>
          <p:cNvPr id="1026" name="Picture 8" descr="http://mlritm.ac.in/sites/all/themes/mlritm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09600"/>
            <a:ext cx="606601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90600" y="2133600"/>
            <a:ext cx="72390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Title : Personal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Diary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91440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IN" sz="40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40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7924800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Lucida Sans Unicode" pitchFamily="34" charset="0"/>
              <a:buChar char="▶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by we conclude that  “In this application we can provide more security for the persons by making them comfortable with the surroundings”.</a:t>
            </a:r>
          </a:p>
          <a:p>
            <a:pPr marL="285750" indent="-285750" algn="just">
              <a:lnSpc>
                <a:spcPct val="150000"/>
              </a:lnSpc>
              <a:buClr>
                <a:schemeClr val="accent3"/>
              </a:buClr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3"/>
              </a:buClr>
              <a:buFont typeface="Lucida Sans Unicode" pitchFamily="34" charset="0"/>
              <a:buChar char="▶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By using this application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one can keep  their  memories for life time.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drewsfoundation.org/wp-content/uploads/2012/03/thankyo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858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38200"/>
            <a:ext cx="7620000" cy="990600"/>
          </a:xfrm>
        </p:spPr>
        <p:txBody>
          <a:bodyPr>
            <a:normAutofit/>
          </a:bodyPr>
          <a:lstStyle/>
          <a:p>
            <a:r>
              <a:rPr lang="en-IN" sz="4800" i="1" dirty="0" smtClean="0">
                <a:latin typeface="Times New Roman" pitchFamily="18" charset="0"/>
                <a:cs typeface="Times New Roman" pitchFamily="18" charset="0"/>
              </a:rPr>
              <a:t>PURPOSE</a:t>
            </a:r>
            <a:endParaRPr lang="en-IN" sz="4800" b="1" i="1" dirty="0">
              <a:solidFill>
                <a:schemeClr val="accent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010400" cy="4191000"/>
          </a:xfrm>
        </p:spPr>
        <p:txBody>
          <a:bodyPr>
            <a:normAutofit fontScale="92500"/>
          </a:bodyPr>
          <a:lstStyle/>
          <a:p>
            <a:endParaRPr lang="en-US" sz="36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/>
              <a:t>The main purpose of this  diary is to record discrete entries arranged by date reporting </a:t>
            </a:r>
            <a:r>
              <a:rPr lang="en-US" sz="2800" dirty="0"/>
              <a:t>on what has happened over the course of a day or other period. A personal diary may include a person's experiences, and/or thoughts or feelings</a:t>
            </a:r>
            <a:r>
              <a:rPr lang="en-US" sz="2800" dirty="0" smtClean="0"/>
              <a:t>,.</a:t>
            </a:r>
            <a:endParaRPr lang="en-US" sz="2800" dirty="0"/>
          </a:p>
          <a:p>
            <a:r>
              <a:rPr lang="en-US" sz="2800" dirty="0" smtClean="0"/>
              <a:t>As this is a online based Diary we are also providing security.</a:t>
            </a:r>
          </a:p>
          <a:p>
            <a:pPr>
              <a:buNone/>
            </a:pPr>
            <a:endParaRPr lang="en-IN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5300" i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IN" sz="3100" b="1" dirty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en-IN" sz="3100" b="1" dirty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en-IN" sz="3100" b="1" dirty="0">
              <a:solidFill>
                <a:schemeClr val="accent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057400"/>
            <a:ext cx="7010400" cy="3962400"/>
          </a:xfrm>
        </p:spPr>
        <p:txBody>
          <a:bodyPr>
            <a:normAutofit/>
          </a:bodyPr>
          <a:lstStyle/>
          <a:p>
            <a:r>
              <a:rPr lang="en-IN" dirty="0" smtClean="0"/>
              <a:t>Login page</a:t>
            </a:r>
          </a:p>
          <a:p>
            <a:r>
              <a:rPr lang="en-IN" dirty="0" smtClean="0"/>
              <a:t>Registration page</a:t>
            </a:r>
          </a:p>
          <a:p>
            <a:r>
              <a:rPr lang="en-IN" dirty="0" smtClean="0"/>
              <a:t>Adding  a new Event</a:t>
            </a:r>
          </a:p>
          <a:p>
            <a:r>
              <a:rPr lang="en-IN" dirty="0" smtClean="0"/>
              <a:t>Displaying List of Events</a:t>
            </a:r>
          </a:p>
          <a:p>
            <a:r>
              <a:rPr lang="en-IN" dirty="0" smtClean="0"/>
              <a:t>Deleting an Event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Login Page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/>
          <a:lstStyle/>
          <a:p>
            <a:r>
              <a:rPr lang="en-US" dirty="0" smtClean="0"/>
              <a:t>In this page, the registered users will sign into their accounts by their username and password and write their experiences or thoughts over the day what had happened.</a:t>
            </a:r>
          </a:p>
          <a:p>
            <a:r>
              <a:rPr lang="en-US" dirty="0" smtClean="0"/>
              <a:t>If the user is new to this application then they need to register by clicking the option register now.  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Registration Page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smtClean="0"/>
              <a:t>After selecting an option register now there the registration page is displayed in which they need to enter the details.</a:t>
            </a:r>
          </a:p>
          <a:p>
            <a:r>
              <a:rPr lang="en-US" dirty="0" smtClean="0"/>
              <a:t>After filling the details they should click on “Register ME” button and now they are registered and they can use our services.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i="1" dirty="0" smtClean="0"/>
              <a:t>Adding an Event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this they can add all the details about their event or experience.</a:t>
            </a:r>
          </a:p>
          <a:p>
            <a:r>
              <a:rPr lang="en-US" dirty="0" smtClean="0"/>
              <a:t> They must Enter title, Enter date, Description about that event and most importantly  we are also providing an option to add image and video to that event.</a:t>
            </a:r>
          </a:p>
          <a:p>
            <a:r>
              <a:rPr lang="en-US" dirty="0" smtClean="0"/>
              <a:t>Not only this they can also tag a person so that they can view this event and that person will receive a message called you are tagged and now you can view that event. For this we have used a service called “Twilio” service.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i="1" dirty="0" smtClean="0"/>
              <a:t>Displaying List of Events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Many users are interested in seeing all the events at a time.</a:t>
            </a:r>
          </a:p>
          <a:p>
            <a:r>
              <a:rPr lang="en-US" sz="2800" dirty="0" smtClean="0"/>
              <a:t>So, for this reason we are using a concept called displaying list of events. </a:t>
            </a:r>
          </a:p>
          <a:p>
            <a:r>
              <a:rPr lang="en-US" sz="2800" dirty="0" smtClean="0"/>
              <a:t>If  at all a user want to erase their event which has been added to their list so for that problem also we have a solution called deleting that particular event by using “Delete option”.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4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900" i="1" dirty="0" smtClean="0">
                <a:latin typeface="Times New Roman" pitchFamily="18" charset="0"/>
                <a:cs typeface="Times New Roman" pitchFamily="18" charset="0"/>
              </a:rPr>
              <a:t>SOFTWARE REQIREMENTS</a:t>
            </a:r>
            <a:r>
              <a:rPr lang="en-IN" sz="3100" dirty="0"/>
              <a:t/>
            </a:r>
            <a:br>
              <a:rPr lang="en-IN" sz="3100" dirty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76400"/>
            <a:ext cx="6705600" cy="38862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Operating System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:    Windows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XP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	          :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Client-side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Scripting  	          :    JavaScript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Programming Language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cs typeface="Times New Roman" pitchFamily="18" charset="0"/>
              </a:rPr>
              <a:t>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: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Java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Applications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:    JDBC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JNDI,JSP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:    My SQL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5.0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Server Deployment </a:t>
            </a:r>
            <a:r>
              <a:rPr lang="en-US" sz="1800" dirty="0" smtClean="0"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:    Apache Tomcat5.0/6.0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IN" dirty="0"/>
              <a:t/>
            </a:r>
            <a:br>
              <a:rPr lang="en-IN" dirty="0"/>
            </a:br>
            <a:r>
              <a:rPr lang="en-IN" sz="4900" i="1" dirty="0" smtClean="0">
                <a:latin typeface="Times New Roman" pitchFamily="18" charset="0"/>
                <a:cs typeface="Times New Roman" pitchFamily="18" charset="0"/>
              </a:rPr>
              <a:t> HARDWARE REQUIREMENTS</a:t>
            </a:r>
            <a:r>
              <a:rPr lang="en-IN" sz="3100" dirty="0"/>
              <a:t/>
            </a:r>
            <a:br>
              <a:rPr lang="en-IN" sz="3100" dirty="0"/>
            </a:br>
            <a:endParaRPr lang="en-IN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286000"/>
            <a:ext cx="6781800" cy="3200400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	:	Pentium IV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Disk			:	120 GB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RAM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512 MB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1126</TotalTime>
  <Words>402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Slide 1</vt:lpstr>
      <vt:lpstr>PURPOSE</vt:lpstr>
      <vt:lpstr> Contents </vt:lpstr>
      <vt:lpstr>Login Page</vt:lpstr>
      <vt:lpstr>Registration Page</vt:lpstr>
      <vt:lpstr>Adding an Event</vt:lpstr>
      <vt:lpstr>Displaying List of Events</vt:lpstr>
      <vt:lpstr>  SOFTWARE REQIREMENTS </vt:lpstr>
      <vt:lpstr>   HARDWARE REQUIREMENTS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Integrated Financial and Accounting Management System</dc:title>
  <dc:creator>meenas</dc:creator>
  <cp:lastModifiedBy>nag8</cp:lastModifiedBy>
  <cp:revision>105</cp:revision>
  <dcterms:created xsi:type="dcterms:W3CDTF">2015-09-01T09:06:08Z</dcterms:created>
  <dcterms:modified xsi:type="dcterms:W3CDTF">2016-04-02T10:40:24Z</dcterms:modified>
</cp:coreProperties>
</file>