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AF49-43F4-4FAC-B490-04AB482B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4CBB-A168-4B64-B96C-DB078BDD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04E-C2B4-48D2-B074-E30793DF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8BB-F13B-4FA7-8416-ED420AA8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8819-0488-4A5A-989D-96F880B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EF6D-7185-49CF-9B48-437B67C2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38174-3854-47FF-89FD-3C6B5804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0833-E796-4198-AE93-A0D1AB4C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9FC5-9227-4CDD-AA66-CB3183D2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A47-1998-4E17-AF43-C23CDFA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B2AB7-A3B9-46B9-9DAF-FE6EC9B82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0D2D-E330-4567-91A7-94BC9D9F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EA3-C2F4-4BD2-8D2E-3DB9E671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5D8-32BC-4536-A4A9-C31921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226C-D6CF-4027-8CF4-D49EB52D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F332-7A5A-4A4C-8A36-B5AFC62A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06BC-58AE-49E4-BF1C-A42F44B6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FB8D-AA79-47B5-A064-58A1C8E4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2635-1A78-4066-AB42-C3C6A02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B201-8829-4FC5-AFA9-93E73E3C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7B3-3054-4B2E-AC54-98193262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9E78-6745-4470-85BD-81F405F6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634C-A206-4DFB-8F82-24F288F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179E-AE08-4363-AADA-BFD86F7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FD3C-80F6-4156-A594-127515E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53A-969B-4340-8FAF-AD35FD3D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BEB8-A634-4C43-BD11-3DF78042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33C10-DFD5-40D9-82E6-DF134606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2ED2-8073-4671-AD07-1C053B4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7B94-1713-4D51-A1DF-27F04EA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5371-7183-4A70-8F80-1622D7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FFBC-A18E-4D7B-80A7-41E0A31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3238-C829-4E62-8438-CD4629A9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1355-9C7C-4DAB-866D-C3894272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DF5CF-65EB-4275-96DE-03BC080A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C007-A02F-4864-A2F1-538B824C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9D685-AFB7-4049-AE68-22487A5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5682-E01F-41E0-815C-DBFE6BBA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6D0BD-1490-45CC-A2A4-4A2D77B9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51D7-D162-4AC2-8510-5F9B53E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9FEBA-5D5B-4649-8F53-B2632F6B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44D1-C203-47F5-BB39-C8CF6722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61E3-3489-4C10-A24E-A881542A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FD600-E437-41ED-8CC6-9CD0229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C4C5D-B885-42E0-B285-35515128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2F8-0FD8-4309-8736-76BC9D0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DC4D-5AC2-4851-BCA3-58623EA8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C01B-C8C3-42BD-81C9-36B5B9C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556A-BAE1-43E1-AF1C-7FEE111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B3CF-ECFD-4C01-B59B-AE7237F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299B-65DA-471C-B892-1E984C3D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C4BB-E913-4629-AB04-B6BF733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B072-BED2-4283-98C9-2E59454C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C2F4E-4534-4C49-B57B-5AD5C729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BB9D-65D4-4978-B879-C9DFC1BB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42A0-3A5D-4885-A2F2-2209F4E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204D-0822-406A-9DD9-B534E7F8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B574C-AE51-49C7-886F-CC6AF8F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26591-5E03-402E-9A48-30C4DF3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8FDB-ECE0-4761-94D1-786AFAAB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4B74-97EA-4D51-B529-B1D57D0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2F12-77E0-4E10-A379-69656F728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E447-955E-46CC-9F4C-33262F97C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14BD67-5B23-4B06-9808-99C313D0A981}"/>
              </a:ext>
            </a:extLst>
          </p:cNvPr>
          <p:cNvGrpSpPr/>
          <p:nvPr/>
        </p:nvGrpSpPr>
        <p:grpSpPr>
          <a:xfrm>
            <a:off x="503195" y="1406251"/>
            <a:ext cx="11185607" cy="4045496"/>
            <a:chOff x="503195" y="1406251"/>
            <a:chExt cx="11185607" cy="404549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912D1-BAC0-4C7B-ABF5-694F21744794}"/>
                </a:ext>
              </a:extLst>
            </p:cNvPr>
            <p:cNvSpPr/>
            <p:nvPr/>
          </p:nvSpPr>
          <p:spPr>
            <a:xfrm>
              <a:off x="503195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Pre-processing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ED6DDC-3004-492F-B39D-C5F569D64A39}"/>
                </a:ext>
              </a:extLst>
            </p:cNvPr>
            <p:cNvSpPr/>
            <p:nvPr/>
          </p:nvSpPr>
          <p:spPr>
            <a:xfrm>
              <a:off x="503195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91272E2-4179-418B-8AE6-F34E928D45D3}"/>
                </a:ext>
              </a:extLst>
            </p:cNvPr>
            <p:cNvSpPr/>
            <p:nvPr/>
          </p:nvSpPr>
          <p:spPr>
            <a:xfrm>
              <a:off x="3388171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In-processing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5A2B45-1486-4FF5-8E46-A97EBA002C4B}"/>
                </a:ext>
              </a:extLst>
            </p:cNvPr>
            <p:cNvSpPr/>
            <p:nvPr/>
          </p:nvSpPr>
          <p:spPr>
            <a:xfrm>
              <a:off x="3388171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Meta Fair Classifier (MFC)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22D63B-5C87-4597-9628-54E94DD6B371}"/>
                </a:ext>
              </a:extLst>
            </p:cNvPr>
            <p:cNvSpPr/>
            <p:nvPr/>
          </p:nvSpPr>
          <p:spPr>
            <a:xfrm>
              <a:off x="6273147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Post-processing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0D4B2A-20FE-40CB-88C5-0C2BB56568B9}"/>
                </a:ext>
              </a:extLst>
            </p:cNvPr>
            <p:cNvSpPr/>
            <p:nvPr/>
          </p:nvSpPr>
          <p:spPr>
            <a:xfrm>
              <a:off x="6273147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9DAC2F-5B24-4043-9205-510D180EEB74}"/>
                </a:ext>
              </a:extLst>
            </p:cNvPr>
            <p:cNvSpPr/>
            <p:nvPr/>
          </p:nvSpPr>
          <p:spPr>
            <a:xfrm>
              <a:off x="9158122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Cascade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EA97F-34BE-4C69-A57A-2FEB632BEE88}"/>
                </a:ext>
              </a:extLst>
            </p:cNvPr>
            <p:cNvSpPr/>
            <p:nvPr/>
          </p:nvSpPr>
          <p:spPr>
            <a:xfrm>
              <a:off x="9158122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5 In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2 Pre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+ Post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EA6E28-5D31-438D-B4B3-AFCED6739F28}"/>
              </a:ext>
            </a:extLst>
          </p:cNvPr>
          <p:cNvGrpSpPr/>
          <p:nvPr/>
        </p:nvGrpSpPr>
        <p:grpSpPr>
          <a:xfrm>
            <a:off x="157993" y="641553"/>
            <a:ext cx="11751330" cy="3443886"/>
            <a:chOff x="157993" y="641553"/>
            <a:chExt cx="11751330" cy="347653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80FD4884-FA46-4FB4-95E0-280852B14954}"/>
                </a:ext>
              </a:extLst>
            </p:cNvPr>
            <p:cNvSpPr/>
            <p:nvPr/>
          </p:nvSpPr>
          <p:spPr>
            <a:xfrm>
              <a:off x="157993" y="641555"/>
              <a:ext cx="1840413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Datasets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96B4E6-AA92-4808-8F55-F0546B003616}"/>
                </a:ext>
              </a:extLst>
            </p:cNvPr>
            <p:cNvSpPr/>
            <p:nvPr/>
          </p:nvSpPr>
          <p:spPr>
            <a:xfrm>
              <a:off x="157993" y="1141172"/>
              <a:ext cx="1840413" cy="2976919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Adult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German Credit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COMPASS                      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Bank Marketing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CD1A-55E5-4C27-846D-99F67B882C0B}"/>
                </a:ext>
              </a:extLst>
            </p:cNvPr>
            <p:cNvSpPr/>
            <p:nvPr/>
          </p:nvSpPr>
          <p:spPr>
            <a:xfrm>
              <a:off x="2128233" y="1141170"/>
              <a:ext cx="6595438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033513-0B7C-4A77-9722-9332AD238C19}"/>
                </a:ext>
              </a:extLst>
            </p:cNvPr>
            <p:cNvSpPr/>
            <p:nvPr/>
          </p:nvSpPr>
          <p:spPr>
            <a:xfrm>
              <a:off x="8853496" y="1141170"/>
              <a:ext cx="3055827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Positive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Negative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Consistency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Statistical Parity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Discovery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Omission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Theil Index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D1305A5B-0D1F-4777-BF53-AB9307A27F52}"/>
                </a:ext>
              </a:extLst>
            </p:cNvPr>
            <p:cNvSpPr/>
            <p:nvPr/>
          </p:nvSpPr>
          <p:spPr>
            <a:xfrm>
              <a:off x="2128232" y="641553"/>
              <a:ext cx="6595438" cy="507103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Interventions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7085B3F-C605-4D30-9106-19D5E54001D2}"/>
                </a:ext>
              </a:extLst>
            </p:cNvPr>
            <p:cNvSpPr/>
            <p:nvPr/>
          </p:nvSpPr>
          <p:spPr>
            <a:xfrm>
              <a:off x="8853496" y="641553"/>
              <a:ext cx="3055827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Metrics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0CD2A2-5012-49F4-89D4-BFB078678BF4}"/>
                </a:ext>
              </a:extLst>
            </p:cNvPr>
            <p:cNvSpPr/>
            <p:nvPr/>
          </p:nvSpPr>
          <p:spPr>
            <a:xfrm>
              <a:off x="2128231" y="1148657"/>
              <a:ext cx="1840413" cy="2960815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Pre-processing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CA73F-E4FE-471A-9668-BBEDB6D06C7C}"/>
                </a:ext>
              </a:extLst>
            </p:cNvPr>
            <p:cNvSpPr/>
            <p:nvPr/>
          </p:nvSpPr>
          <p:spPr>
            <a:xfrm>
              <a:off x="3968644" y="1156143"/>
              <a:ext cx="2530680" cy="2953329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In-processing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57BFD8-A63E-464C-865F-A9E3C6D7EE4B}"/>
                </a:ext>
              </a:extLst>
            </p:cNvPr>
            <p:cNvSpPr/>
            <p:nvPr/>
          </p:nvSpPr>
          <p:spPr>
            <a:xfrm>
              <a:off x="6499325" y="1156142"/>
              <a:ext cx="2224346" cy="2953330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dirty="0"/>
                <a:t>Post-processing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Calibrated Equalized Odds Postprocessing (CEOP)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Reject Option Classification (ROC)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3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9A32EC-93B7-455B-B160-5F2CE5A86815}"/>
              </a:ext>
            </a:extLst>
          </p:cNvPr>
          <p:cNvGrpSpPr/>
          <p:nvPr/>
        </p:nvGrpSpPr>
        <p:grpSpPr>
          <a:xfrm>
            <a:off x="3374471" y="1358586"/>
            <a:ext cx="3441235" cy="3684470"/>
            <a:chOff x="3374471" y="1358586"/>
            <a:chExt cx="3441235" cy="3684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5DC8CC-73E0-4486-AC44-1E319D2CA5DB}"/>
                </a:ext>
              </a:extLst>
            </p:cNvPr>
            <p:cNvSpPr txBox="1"/>
            <p:nvPr/>
          </p:nvSpPr>
          <p:spPr>
            <a:xfrm>
              <a:off x="4427987" y="1358586"/>
              <a:ext cx="158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In-processing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BCBCC1-5559-4FDC-A884-C320CC8C89C2}"/>
                </a:ext>
              </a:extLst>
            </p:cNvPr>
            <p:cNvSpPr/>
            <p:nvPr/>
          </p:nvSpPr>
          <p:spPr>
            <a:xfrm>
              <a:off x="4023918" y="1695631"/>
              <a:ext cx="2167158" cy="2062637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DBB6C-5723-41CA-865B-863FE5BC870F}"/>
                </a:ext>
              </a:extLst>
            </p:cNvPr>
            <p:cNvSpPr txBox="1"/>
            <p:nvPr/>
          </p:nvSpPr>
          <p:spPr>
            <a:xfrm>
              <a:off x="3374471" y="4673724"/>
              <a:ext cx="1733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Pre-processing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18120E-B385-4545-A796-293D670C6D0D}"/>
                </a:ext>
              </a:extLst>
            </p:cNvPr>
            <p:cNvSpPr txBox="1"/>
            <p:nvPr/>
          </p:nvSpPr>
          <p:spPr>
            <a:xfrm>
              <a:off x="4974669" y="4673724"/>
              <a:ext cx="184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Post-processing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20DB11-332D-4A3A-B59D-3DD36C7A9DC7}"/>
                </a:ext>
              </a:extLst>
            </p:cNvPr>
            <p:cNvSpPr/>
            <p:nvPr/>
          </p:nvSpPr>
          <p:spPr>
            <a:xfrm>
              <a:off x="3449970" y="2634039"/>
              <a:ext cx="2167158" cy="206263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346BEA-C01A-4610-ACD3-4A90845A32CA}"/>
                </a:ext>
              </a:extLst>
            </p:cNvPr>
            <p:cNvSpPr/>
            <p:nvPr/>
          </p:nvSpPr>
          <p:spPr>
            <a:xfrm>
              <a:off x="4597866" y="2634039"/>
              <a:ext cx="2167158" cy="2062637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59AC04-D481-445D-A252-8CCA25C239E1}"/>
                </a:ext>
              </a:extLst>
            </p:cNvPr>
            <p:cNvSpPr txBox="1"/>
            <p:nvPr/>
          </p:nvSpPr>
          <p:spPr>
            <a:xfrm>
              <a:off x="4941111" y="2007475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EFA74A-06F6-4C8F-82A8-31E4C7706191}"/>
                </a:ext>
              </a:extLst>
            </p:cNvPr>
            <p:cNvSpPr txBox="1"/>
            <p:nvPr/>
          </p:nvSpPr>
          <p:spPr>
            <a:xfrm>
              <a:off x="5977156" y="3734568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EE1AFE-C9B9-4C80-97F2-1D887600AEA4}"/>
                </a:ext>
              </a:extLst>
            </p:cNvPr>
            <p:cNvSpPr txBox="1"/>
            <p:nvPr/>
          </p:nvSpPr>
          <p:spPr>
            <a:xfrm>
              <a:off x="5608389" y="2775344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3A179-D880-47B3-A9F0-772E84828B68}"/>
                </a:ext>
              </a:extLst>
            </p:cNvPr>
            <p:cNvSpPr txBox="1"/>
            <p:nvPr/>
          </p:nvSpPr>
          <p:spPr>
            <a:xfrm>
              <a:off x="4233291" y="2785314"/>
              <a:ext cx="65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3CB1D-A309-43BD-8F6C-F9E8DCC549CD}"/>
                </a:ext>
              </a:extLst>
            </p:cNvPr>
            <p:cNvSpPr txBox="1"/>
            <p:nvPr/>
          </p:nvSpPr>
          <p:spPr>
            <a:xfrm>
              <a:off x="3918358" y="372372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76F850-5AE7-42AC-BCCD-6AEAE1DF1B77}"/>
                </a:ext>
              </a:extLst>
            </p:cNvPr>
            <p:cNvSpPr txBox="1"/>
            <p:nvPr/>
          </p:nvSpPr>
          <p:spPr>
            <a:xfrm>
              <a:off x="4845335" y="3097004"/>
              <a:ext cx="589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6475B-9DCD-40EA-AD89-48A52C2FE4C3}"/>
                </a:ext>
              </a:extLst>
            </p:cNvPr>
            <p:cNvSpPr txBox="1"/>
            <p:nvPr/>
          </p:nvSpPr>
          <p:spPr>
            <a:xfrm>
              <a:off x="4974669" y="391998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C803568-AAD9-4E8D-9EF7-F983355FD31B}"/>
              </a:ext>
            </a:extLst>
          </p:cNvPr>
          <p:cNvGrpSpPr/>
          <p:nvPr/>
        </p:nvGrpSpPr>
        <p:grpSpPr>
          <a:xfrm>
            <a:off x="599811" y="1660356"/>
            <a:ext cx="10588097" cy="2744082"/>
            <a:chOff x="599811" y="1660356"/>
            <a:chExt cx="10588097" cy="27440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1" y="3152702"/>
              <a:ext cx="807021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07104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2141625" y="40351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39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EDD4C5-0DE6-47F0-A837-0DC19D6961FC}"/>
              </a:ext>
            </a:extLst>
          </p:cNvPr>
          <p:cNvGrpSpPr/>
          <p:nvPr/>
        </p:nvGrpSpPr>
        <p:grpSpPr>
          <a:xfrm>
            <a:off x="599810" y="1660356"/>
            <a:ext cx="11013790" cy="2751782"/>
            <a:chOff x="599810" y="1660356"/>
            <a:chExt cx="11013790" cy="27517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0" y="3152702"/>
              <a:ext cx="1101379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25586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5050219" y="40428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BA2B6F-761D-4A5D-B13C-31A4FA7748D1}"/>
                </a:ext>
              </a:extLst>
            </p:cNvPr>
            <p:cNvSpPr/>
            <p:nvPr/>
          </p:nvSpPr>
          <p:spPr>
            <a:xfrm>
              <a:off x="9467572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Evaluation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B562EF-4C08-4C0B-9741-C407F3A0DDA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8502838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943981-C0AC-4A08-B403-BEFF14DE9961}"/>
                </a:ext>
              </a:extLst>
            </p:cNvPr>
            <p:cNvSpPr txBox="1"/>
            <p:nvPr/>
          </p:nvSpPr>
          <p:spPr>
            <a:xfrm>
              <a:off x="9284465" y="2506371"/>
              <a:ext cx="1275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60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203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Ghai</dc:creator>
  <cp:lastModifiedBy>Bhavya Ghai</cp:lastModifiedBy>
  <cp:revision>48</cp:revision>
  <dcterms:created xsi:type="dcterms:W3CDTF">2021-08-17T03:08:51Z</dcterms:created>
  <dcterms:modified xsi:type="dcterms:W3CDTF">2022-01-06T03:51:55Z</dcterms:modified>
</cp:coreProperties>
</file>