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Optimized Preprocessing (OP)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(GFR)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E43D80-BCC7-489B-87A2-95509BF6D0C5}"/>
              </a:ext>
            </a:extLst>
          </p:cNvPr>
          <p:cNvGrpSpPr/>
          <p:nvPr/>
        </p:nvGrpSpPr>
        <p:grpSpPr>
          <a:xfrm>
            <a:off x="1144776" y="1065559"/>
            <a:ext cx="9902448" cy="3478271"/>
            <a:chOff x="1144776" y="1065559"/>
            <a:chExt cx="9902448" cy="34782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A360B8-9BFD-45BF-8806-21A09C56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7887" y="1504968"/>
              <a:ext cx="4529337" cy="30388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4251DD-B231-4EA9-ABE6-F0D4C6FE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4776" y="1505093"/>
              <a:ext cx="4529337" cy="30386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C1648-CAC4-4627-ACB7-EBDFC04FC868}"/>
                </a:ext>
              </a:extLst>
            </p:cNvPr>
            <p:cNvSpPr txBox="1"/>
            <p:nvPr/>
          </p:nvSpPr>
          <p:spPr>
            <a:xfrm>
              <a:off x="1846997" y="1065559"/>
              <a:ext cx="3124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Likelihood of better fairness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7DFAA-F984-4944-913A-B5E30E4AA359}"/>
                </a:ext>
              </a:extLst>
            </p:cNvPr>
            <p:cNvSpPr txBox="1"/>
            <p:nvPr/>
          </p:nvSpPr>
          <p:spPr>
            <a:xfrm>
              <a:off x="7320808" y="1065559"/>
              <a:ext cx="292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Likelihood of worse 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5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6A27E9D-8EC7-493D-B045-DED62A212842}"/>
              </a:ext>
            </a:extLst>
          </p:cNvPr>
          <p:cNvGrpSpPr/>
          <p:nvPr/>
        </p:nvGrpSpPr>
        <p:grpSpPr>
          <a:xfrm>
            <a:off x="917475" y="1446100"/>
            <a:ext cx="10828788" cy="3494794"/>
            <a:chOff x="917475" y="1446100"/>
            <a:chExt cx="10828788" cy="34947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2B60BC-9C9F-4C70-8F1A-F7B479A96293}"/>
                </a:ext>
              </a:extLst>
            </p:cNvPr>
            <p:cNvSpPr txBox="1"/>
            <p:nvPr/>
          </p:nvSpPr>
          <p:spPr>
            <a:xfrm>
              <a:off x="1842867" y="1446100"/>
              <a:ext cx="241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 Group Fairness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1617E6-DEBC-404A-A3F9-32D21F32276B}"/>
                </a:ext>
              </a:extLst>
            </p:cNvPr>
            <p:cNvSpPr txBox="1"/>
            <p:nvPr/>
          </p:nvSpPr>
          <p:spPr>
            <a:xfrm>
              <a:off x="7598363" y="1446100"/>
              <a:ext cx="326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 Individual Fairness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CB6359-844C-4C18-9BBE-3B66DED3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92540" y="1630766"/>
              <a:ext cx="5953723" cy="33076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DAECB3-3387-40DC-BDB8-52312C709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475" y="1630766"/>
              <a:ext cx="3972153" cy="3310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8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234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62</cp:revision>
  <dcterms:created xsi:type="dcterms:W3CDTF">2021-08-17T03:08:51Z</dcterms:created>
  <dcterms:modified xsi:type="dcterms:W3CDTF">2022-01-10T02:29:08Z</dcterms:modified>
</cp:coreProperties>
</file>