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49" r:id="rId3"/>
    <p:sldId id="350" r:id="rId4"/>
    <p:sldId id="346" r:id="rId5"/>
    <p:sldId id="347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Platform for People with Speaking difficulties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0D49-0129-4694-B179-242FE1B32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Bhavya Ghai</a:t>
            </a:r>
            <a:r>
              <a:rPr lang="en-US" dirty="0">
                <a:solidFill>
                  <a:srgbClr val="000000"/>
                </a:solidFill>
              </a:rPr>
              <a:t>, Klaus Mueller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rgbClr val="000000"/>
                </a:solidFill>
              </a:rPr>
              <a:t>Stony Brook University</a:t>
            </a:r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BB0C04E-CD34-4BED-9AB9-9074FA85E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34" y="6098721"/>
            <a:ext cx="3670686" cy="6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A840F-33E4-48D1-9FFA-43CF401D1468}"/>
              </a:ext>
            </a:extLst>
          </p:cNvPr>
          <p:cNvGrpSpPr/>
          <p:nvPr/>
        </p:nvGrpSpPr>
        <p:grpSpPr>
          <a:xfrm>
            <a:off x="0" y="850400"/>
            <a:ext cx="12192000" cy="5590323"/>
            <a:chOff x="0" y="1050927"/>
            <a:chExt cx="12192000" cy="5590323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E3452062-EB03-4AE1-B9CB-6B9B1573B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0927"/>
              <a:ext cx="12192000" cy="55903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CC7615F-F94D-46FD-BBBC-3F3FB1FA99F1}"/>
                </a:ext>
              </a:extLst>
            </p:cNvPr>
            <p:cNvSpPr/>
            <p:nvPr/>
          </p:nvSpPr>
          <p:spPr>
            <a:xfrm>
              <a:off x="10841118" y="133608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5208BCC-E123-4693-9BCE-9D95426A622D}"/>
                </a:ext>
              </a:extLst>
            </p:cNvPr>
            <p:cNvSpPr/>
            <p:nvPr/>
          </p:nvSpPr>
          <p:spPr>
            <a:xfrm rot="19790106">
              <a:off x="11309743" y="1653677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4E0977-4ACB-4EC8-A85A-D706332DFC59}"/>
                </a:ext>
              </a:extLst>
            </p:cNvPr>
            <p:cNvSpPr txBox="1"/>
            <p:nvPr/>
          </p:nvSpPr>
          <p:spPr>
            <a:xfrm>
              <a:off x="9581148" y="1239109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267868-B00E-4FDC-B862-1C445684BA0F}"/>
                </a:ext>
              </a:extLst>
            </p:cNvPr>
            <p:cNvSpPr/>
            <p:nvPr/>
          </p:nvSpPr>
          <p:spPr>
            <a:xfrm>
              <a:off x="11455391" y="1243263"/>
              <a:ext cx="303472" cy="26928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D46C7-7402-4231-ACFA-2598C26D1658}"/>
                </a:ext>
              </a:extLst>
            </p:cNvPr>
            <p:cNvSpPr/>
            <p:nvPr/>
          </p:nvSpPr>
          <p:spPr>
            <a:xfrm>
              <a:off x="11803643" y="1245894"/>
              <a:ext cx="303472" cy="27467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24B70-BDE6-4822-929E-D0663F7D0C8B}"/>
                </a:ext>
              </a:extLst>
            </p:cNvPr>
            <p:cNvSpPr txBox="1"/>
            <p:nvPr/>
          </p:nvSpPr>
          <p:spPr>
            <a:xfrm>
              <a:off x="10144194" y="167906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BC3A75-1872-4D3C-8180-BE63699920B6}"/>
              </a:ext>
            </a:extLst>
          </p:cNvPr>
          <p:cNvGrpSpPr/>
          <p:nvPr/>
        </p:nvGrpSpPr>
        <p:grpSpPr>
          <a:xfrm>
            <a:off x="707667" y="1050927"/>
            <a:ext cx="10776665" cy="4145954"/>
            <a:chOff x="707667" y="1050927"/>
            <a:chExt cx="10776665" cy="4145954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010F9026-7477-4D40-B71D-14ABAE4D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7" y="1050927"/>
              <a:ext cx="10776665" cy="4145954"/>
            </a:xfrm>
            <a:prstGeom prst="roundRect">
              <a:avLst>
                <a:gd name="adj" fmla="val 3789"/>
              </a:avLst>
            </a:prstGeom>
            <a:ln>
              <a:solidFill>
                <a:schemeClr val="accent3"/>
              </a:solidFill>
            </a:ln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63E8BC5-9B22-4579-9F63-245382145BB7}"/>
                </a:ext>
              </a:extLst>
            </p:cNvPr>
            <p:cNvSpPr/>
            <p:nvPr/>
          </p:nvSpPr>
          <p:spPr>
            <a:xfrm>
              <a:off x="10211507" y="1280245"/>
              <a:ext cx="561474" cy="14094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6A875-093E-499A-A13A-C615BF864544}"/>
                </a:ext>
              </a:extLst>
            </p:cNvPr>
            <p:cNvSpPr txBox="1"/>
            <p:nvPr/>
          </p:nvSpPr>
          <p:spPr>
            <a:xfrm>
              <a:off x="8873211" y="118144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5CFC1E-DBFC-430E-882F-62CFBAC8C3F5}"/>
                </a:ext>
              </a:extLst>
            </p:cNvPr>
            <p:cNvSpPr/>
            <p:nvPr/>
          </p:nvSpPr>
          <p:spPr>
            <a:xfrm>
              <a:off x="10835684" y="12395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18564-3A29-4DA4-B0AF-8B73699D97AF}"/>
                </a:ext>
              </a:extLst>
            </p:cNvPr>
            <p:cNvSpPr/>
            <p:nvPr/>
          </p:nvSpPr>
          <p:spPr>
            <a:xfrm rot="20246643">
              <a:off x="10635156" y="155605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874A9E-3A74-4B1A-A85B-1DBD2676BD42}"/>
                </a:ext>
              </a:extLst>
            </p:cNvPr>
            <p:cNvSpPr/>
            <p:nvPr/>
          </p:nvSpPr>
          <p:spPr>
            <a:xfrm>
              <a:off x="11147596" y="12414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17B0A-45F7-468F-B5B5-DA534F8B15D9}"/>
                </a:ext>
              </a:extLst>
            </p:cNvPr>
            <p:cNvSpPr txBox="1"/>
            <p:nvPr/>
          </p:nvSpPr>
          <p:spPr>
            <a:xfrm>
              <a:off x="9495260" y="1551837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1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894E-9106-476B-810A-ECC89EBE6ADC}"/>
              </a:ext>
            </a:extLst>
          </p:cNvPr>
          <p:cNvGrpSpPr/>
          <p:nvPr/>
        </p:nvGrpSpPr>
        <p:grpSpPr>
          <a:xfrm>
            <a:off x="655056" y="1460318"/>
            <a:ext cx="11077036" cy="3347225"/>
            <a:chOff x="166932" y="1444276"/>
            <a:chExt cx="11077036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447340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130753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9609532" y="2496080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5995463" y="1559220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49114" y="4403698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007796" y="4403698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8691209" y="3892173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449114" y="1947023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7555919" y="1947024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stCxn id="59" idx="3"/>
              <a:endCxn id="9" idx="1"/>
            </p:cNvCxnSpPr>
            <p:nvPr/>
          </p:nvCxnSpPr>
          <p:spPr>
            <a:xfrm>
              <a:off x="3449114" y="3183203"/>
              <a:ext cx="6160418" cy="109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171944" y="2813871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420564" y="2034824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9977170" y="1444276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3643606" y="4079460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157015" y="4046401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326280" y="4092567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366951" y="1514453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6EDC5F-98FE-4534-9B48-A0B7BAE5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" y="1611656"/>
              <a:ext cx="3282182" cy="31430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chemeClr val="accent6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010199" y="1608029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8FA05-F59C-4842-BCF4-7B7480F5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2176287"/>
            <a:ext cx="5941509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615F1-68BD-427A-B14F-3C9FD0F5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76" y="232916"/>
            <a:ext cx="5953956" cy="63921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181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Fluent: An AI Augmented Writing Platform for People with Speaking difficulties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167</cp:revision>
  <dcterms:created xsi:type="dcterms:W3CDTF">2020-04-19T18:53:12Z</dcterms:created>
  <dcterms:modified xsi:type="dcterms:W3CDTF">2021-02-11T03:03:59Z</dcterms:modified>
</cp:coreProperties>
</file>