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bfe303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bfe303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bfe303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bfe303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bfe303d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bfe303d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bfe303d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bfe303d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olovictor/CNNPromoterData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20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Recognition of Prokaryotic and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Eukaryotic promoters using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 &amp;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XGBoost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4749000" y="3981100"/>
            <a:ext cx="4083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Bhavya Gupta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Vinayak Aggarwal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0BCAB"/>
            </a:gs>
          </a:gsLst>
          <a:lin ang="5400012" scaled="0"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448100" y="273225"/>
            <a:ext cx="6247800" cy="12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Guide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08850" y="1377925"/>
            <a:ext cx="8576400" cy="3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Dataset was collected from :-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https://github.com/solovictor/CNNPromoterData.git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  and the DNA sequences were extracted from the respective fasta files.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Split the dataset into training, validation and testing datasets in the ratio 8:1:1.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ratio of sample split for training , validation and testing sets was maintained uniformly.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bases were represented as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- 0		T - 1		G - 2		C - 3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K-mer representation (size 4) was used to train the data.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filter of size 4 was run through each individual DNA sequence and the frequency of each k-mer was recorded by comparison from the set of all possible k-mers (256 combinations). eg- [A,A,A,A] , [A,T,G,C], [G,G,T,C] etc 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0BCAB"/>
            </a:gs>
          </a:gsLst>
          <a:lin ang="5400012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1448100" y="241650"/>
            <a:ext cx="62478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Guide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407025" y="304095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17800" y="1237350"/>
            <a:ext cx="81351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The frequencies of k-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mers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recorded from each sample was trained using Random Forest (Bagging Algorithm) and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(Boosting Algorithm).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Improvements were made to the model based on </a:t>
            </a:r>
            <a:r>
              <a:rPr lang="en-US" sz="1600" dirty="0" smtClean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 dirty="0" smtClean="0">
                <a:latin typeface="Roboto"/>
                <a:ea typeface="Roboto"/>
                <a:cs typeface="Roboto"/>
                <a:sym typeface="Roboto"/>
              </a:rPr>
              <a:t>results obtained </a:t>
            </a:r>
            <a:r>
              <a:rPr lang="en-US" sz="1600" smtClean="0"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" sz="1600" smtClean="0">
                <a:latin typeface="Roboto"/>
                <a:ea typeface="Roboto"/>
                <a:cs typeface="Roboto"/>
                <a:sym typeface="Roboto"/>
              </a:rPr>
              <a:t>validation 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accuracy and testing data was kept untouched.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Optimal parameters for Random Forest were  Decision Trees - 500 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Min_Samples_Leaf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- 6, 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Min_Samples_Split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- 10 and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Max_Depth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- 20. Bootstrap was also used for efficient bagging 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Optimal parameters for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were Decision Trees - 1200 , Learning Rate - 0.03,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Max_Depth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- 2. </a:t>
            </a:r>
            <a:r>
              <a:rPr lang="en" sz="1600" dirty="0" err="1">
                <a:latin typeface="Roboto"/>
                <a:ea typeface="Roboto"/>
                <a:cs typeface="Roboto"/>
                <a:sym typeface="Roboto"/>
              </a:rPr>
              <a:t>Gbtree</a:t>
            </a: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 model was employed for boosting with seed value - 3. Samples per column and samples per tree , both were kept 0.9 for deeper training without overfitting.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0BCAB"/>
            </a:gs>
          </a:gsLst>
          <a:lin ang="5400012" scaled="0"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448100" y="200250"/>
            <a:ext cx="6247800" cy="8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71775" y="1047150"/>
            <a:ext cx="82389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Random Forest</a:t>
            </a: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 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Training Accuracy - 96.51%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Validation Accuracy - 89.12%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Testing Accuracy - 88.91%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i="1">
                <a:latin typeface="Roboto"/>
                <a:ea typeface="Roboto"/>
                <a:cs typeface="Roboto"/>
                <a:sym typeface="Roboto"/>
              </a:rPr>
              <a:t>XGBoost</a:t>
            </a:r>
            <a:endParaRPr sz="20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Training Accuracy - 95.75%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Validation Accuracy - 91.84%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Testing Accuracy - 91.03%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results are comparable to the results obtained from training the model on one-hot encoded data . However , k-mer representation will be more helpful in determining the actual promoter/non-promoter sequence of bases and the probable locations of finding them in a DNA sequence 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206</Words>
  <Application>Microsoft Macintosh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Merriweather</vt:lpstr>
      <vt:lpstr>Roboto</vt:lpstr>
      <vt:lpstr>Arial</vt:lpstr>
      <vt:lpstr>Paradigm</vt:lpstr>
      <vt:lpstr>Recognition of Prokaryotic and  Eukaryotic promoters using  Random Forest &amp; XGBoost</vt:lpstr>
      <vt:lpstr>Implementation Guide</vt:lpstr>
      <vt:lpstr>Implementation Guide</vt:lpstr>
      <vt:lpstr>Results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Prokaryotic and  Eukaryotic promoters using  Random Forest &amp; XGBoost</dc:title>
  <cp:lastModifiedBy>Bhavya Gupta</cp:lastModifiedBy>
  <cp:revision>4</cp:revision>
  <dcterms:modified xsi:type="dcterms:W3CDTF">2019-04-09T20:37:01Z</dcterms:modified>
</cp:coreProperties>
</file>