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02-Mar-20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02-Mar-20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02-Mar-20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02-Mar-20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02-Mar-20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02-Mar-20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02-Mar-20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23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arianemunro@gmail.com</dc:creator>
  <cp:lastModifiedBy>arianemunro@gmail.com</cp:lastModifiedBy>
  <cp:revision>1</cp:revision>
  <dcterms:created xsi:type="dcterms:W3CDTF">2020-03-02T14:09:03Z</dcterms:created>
  <dcterms:modified xsi:type="dcterms:W3CDTF">2020-03-02T14:10:04Z</dcterms:modified>
</cp:coreProperties>
</file>