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Century Gothic"/>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enturyGothic-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italic.fntdata"/><Relationship Id="rId14" Type="http://schemas.openxmlformats.org/officeDocument/2006/relationships/font" Target="fonts/CenturyGothic-bold.fntdata"/><Relationship Id="rId16"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0d007650b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0d007650b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0d007650b_0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0d007650b_0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0d007650b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0d007650b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0d007650b_0_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0d007650b_0_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0d007650b_0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0d007650b_0_1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0d007650b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0d007650b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866216" y="1085850"/>
            <a:ext cx="6619200" cy="24972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 name="Google Shape;19;p2"/>
          <p:cNvSpPr txBox="1"/>
          <p:nvPr>
            <p:ph idx="1" type="subTitle"/>
          </p:nvPr>
        </p:nvSpPr>
        <p:spPr>
          <a:xfrm>
            <a:off x="866216" y="3583035"/>
            <a:ext cx="6619200" cy="646200"/>
          </a:xfrm>
          <a:prstGeom prst="rect">
            <a:avLst/>
          </a:prstGeom>
          <a:noFill/>
          <a:ln>
            <a:noFill/>
          </a:ln>
        </p:spPr>
        <p:txBody>
          <a:bodyPr anchorCtr="0" anchor="t" bIns="34275" lIns="68575" spcFirstLastPara="1" rIns="68575" wrap="square" tIns="34275">
            <a:noAutofit/>
          </a:bodyPr>
          <a:lstStyle>
            <a:lvl1pPr lvl="0" algn="l">
              <a:spcBef>
                <a:spcPts val="800"/>
              </a:spcBef>
              <a:spcAft>
                <a:spcPts val="0"/>
              </a:spcAft>
              <a:buSzPts val="1200"/>
              <a:buNone/>
              <a:defRPr cap="none">
                <a:solidFill>
                  <a:srgbClr val="86D1D8"/>
                </a:solidFill>
              </a:defRPr>
            </a:lvl1pPr>
            <a:lvl2pPr lvl="1" algn="ctr">
              <a:spcBef>
                <a:spcPts val="800"/>
              </a:spcBef>
              <a:spcAft>
                <a:spcPts val="0"/>
              </a:spcAft>
              <a:buSzPts val="1100"/>
              <a:buNone/>
              <a:defRPr>
                <a:solidFill>
                  <a:schemeClr val="lt1"/>
                </a:solidFill>
              </a:defRPr>
            </a:lvl2pPr>
            <a:lvl3pPr lvl="2" algn="ctr">
              <a:spcBef>
                <a:spcPts val="800"/>
              </a:spcBef>
              <a:spcAft>
                <a:spcPts val="0"/>
              </a:spcAft>
              <a:buSzPts val="1000"/>
              <a:buNone/>
              <a:defRPr>
                <a:solidFill>
                  <a:schemeClr val="lt1"/>
                </a:solidFill>
              </a:defRPr>
            </a:lvl3pPr>
            <a:lvl4pPr lvl="3" algn="ctr">
              <a:spcBef>
                <a:spcPts val="800"/>
              </a:spcBef>
              <a:spcAft>
                <a:spcPts val="0"/>
              </a:spcAft>
              <a:buSzPts val="800"/>
              <a:buNone/>
              <a:defRPr>
                <a:solidFill>
                  <a:schemeClr val="lt1"/>
                </a:solidFill>
              </a:defRPr>
            </a:lvl4pPr>
            <a:lvl5pPr lvl="4" algn="ctr">
              <a:spcBef>
                <a:spcPts val="800"/>
              </a:spcBef>
              <a:spcAft>
                <a:spcPts val="0"/>
              </a:spcAft>
              <a:buSzPts val="800"/>
              <a:buNone/>
              <a:defRPr>
                <a:solidFill>
                  <a:schemeClr val="lt1"/>
                </a:solidFill>
              </a:defRPr>
            </a:lvl5pPr>
            <a:lvl6pPr lvl="5" algn="ctr">
              <a:spcBef>
                <a:spcPts val="800"/>
              </a:spcBef>
              <a:spcAft>
                <a:spcPts val="0"/>
              </a:spcAft>
              <a:buSzPts val="800"/>
              <a:buNone/>
              <a:defRPr>
                <a:solidFill>
                  <a:schemeClr val="lt1"/>
                </a:solidFill>
              </a:defRPr>
            </a:lvl6pPr>
            <a:lvl7pPr lvl="6" algn="ctr">
              <a:spcBef>
                <a:spcPts val="800"/>
              </a:spcBef>
              <a:spcAft>
                <a:spcPts val="0"/>
              </a:spcAft>
              <a:buSzPts val="800"/>
              <a:buNone/>
              <a:defRPr>
                <a:solidFill>
                  <a:schemeClr val="lt1"/>
                </a:solidFill>
              </a:defRPr>
            </a:lvl7pPr>
            <a:lvl8pPr lvl="7" algn="ctr">
              <a:spcBef>
                <a:spcPts val="800"/>
              </a:spcBef>
              <a:spcAft>
                <a:spcPts val="0"/>
              </a:spcAft>
              <a:buSzPts val="800"/>
              <a:buNone/>
              <a:defRPr>
                <a:solidFill>
                  <a:schemeClr val="lt1"/>
                </a:solidFill>
              </a:defRPr>
            </a:lvl8pPr>
            <a:lvl9pPr lvl="8" algn="ctr">
              <a:spcBef>
                <a:spcPts val="800"/>
              </a:spcBef>
              <a:spcAft>
                <a:spcPts val="0"/>
              </a:spcAft>
              <a:buSzPts val="800"/>
              <a:buNone/>
              <a:defRPr>
                <a:solidFill>
                  <a:schemeClr val="lt1"/>
                </a:solidFill>
              </a:defRPr>
            </a:lvl9pPr>
          </a:lstStyle>
          <a:p/>
        </p:txBody>
      </p:sp>
      <p:sp>
        <p:nvSpPr>
          <p:cNvPr id="20" name="Google Shape;20;p2"/>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2"/>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 name="Google Shape;22;p2"/>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866217" y="3600440"/>
            <a:ext cx="6619200" cy="425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1"/>
          <p:cNvSpPr/>
          <p:nvPr>
            <p:ph idx="2" type="pic"/>
          </p:nvPr>
        </p:nvSpPr>
        <p:spPr>
          <a:xfrm>
            <a:off x="866216" y="514350"/>
            <a:ext cx="6619200" cy="27306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1pPr>
            <a:lvl2pPr lvl="1"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2pPr>
            <a:lvl3pPr lvl="2"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3pPr>
            <a:lvl4pPr lvl="3"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4pPr>
            <a:lvl5pPr lvl="4"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5pPr>
            <a:lvl6pPr lvl="5"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6pPr>
            <a:lvl7pPr lvl="6"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7pPr>
            <a:lvl8pPr lvl="7"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8pPr>
            <a:lvl9pPr lvl="8"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9pPr>
          </a:lstStyle>
          <a:p/>
        </p:txBody>
      </p:sp>
      <p:sp>
        <p:nvSpPr>
          <p:cNvPr id="77" name="Google Shape;77;p11"/>
          <p:cNvSpPr txBox="1"/>
          <p:nvPr>
            <p:ph idx="1" type="body"/>
          </p:nvPr>
        </p:nvSpPr>
        <p:spPr>
          <a:xfrm>
            <a:off x="866217" y="4025494"/>
            <a:ext cx="6619200" cy="370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700"/>
              <a:buNone/>
              <a:defRPr sz="9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78" name="Google Shape;78;p11"/>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1"/>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1"/>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866216" y="1085850"/>
            <a:ext cx="6619200" cy="14859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2"/>
          <p:cNvSpPr txBox="1"/>
          <p:nvPr>
            <p:ph idx="1" type="body"/>
          </p:nvPr>
        </p:nvSpPr>
        <p:spPr>
          <a:xfrm>
            <a:off x="866216" y="2743200"/>
            <a:ext cx="6619200" cy="17718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100"/>
              <a:buNone/>
              <a:defRPr sz="14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84" name="Google Shape;84;p12"/>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2"/>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2"/>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181101" y="1085850"/>
            <a:ext cx="5999400" cy="17424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3"/>
          <p:cNvSpPr txBox="1"/>
          <p:nvPr>
            <p:ph idx="1" type="body"/>
          </p:nvPr>
        </p:nvSpPr>
        <p:spPr>
          <a:xfrm>
            <a:off x="1447800" y="2828380"/>
            <a:ext cx="5459700" cy="2565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800"/>
              <a:buNone/>
              <a:defRPr b="0" i="0" sz="1100" cap="small">
                <a:solidFill>
                  <a:srgbClr val="86D1D8"/>
                </a:solidFill>
                <a:latin typeface="Century Gothic"/>
                <a:ea typeface="Century Gothic"/>
                <a:cs typeface="Century Gothic"/>
                <a:sym typeface="Century Gothic"/>
              </a:defRPr>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90" name="Google Shape;90;p13"/>
          <p:cNvSpPr txBox="1"/>
          <p:nvPr>
            <p:ph idx="2" type="body"/>
          </p:nvPr>
        </p:nvSpPr>
        <p:spPr>
          <a:xfrm>
            <a:off x="866216" y="3262993"/>
            <a:ext cx="6619200" cy="12573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100"/>
              <a:buNone/>
              <a:defRPr sz="14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91" name="Google Shape;91;p13"/>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3"/>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3"/>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94" name="Google Shape;94;p13"/>
          <p:cNvSpPr txBox="1"/>
          <p:nvPr/>
        </p:nvSpPr>
        <p:spPr>
          <a:xfrm>
            <a:off x="673721" y="728440"/>
            <a:ext cx="601500" cy="14772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GB" sz="9200" u="none" cap="none" strike="noStrike">
                <a:solidFill>
                  <a:srgbClr val="86D1D8"/>
                </a:solidFill>
                <a:latin typeface="Arial"/>
                <a:ea typeface="Arial"/>
                <a:cs typeface="Arial"/>
                <a:sym typeface="Arial"/>
              </a:rPr>
              <a:t>“</a:t>
            </a:r>
            <a:endParaRPr sz="1100"/>
          </a:p>
        </p:txBody>
      </p:sp>
      <p:sp>
        <p:nvSpPr>
          <p:cNvPr id="95" name="Google Shape;95;p13"/>
          <p:cNvSpPr txBox="1"/>
          <p:nvPr/>
        </p:nvSpPr>
        <p:spPr>
          <a:xfrm>
            <a:off x="6997867" y="1960340"/>
            <a:ext cx="601500" cy="14772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GB" sz="9200" u="none" cap="none" strike="noStrike">
                <a:solidFill>
                  <a:srgbClr val="86D1D8"/>
                </a:solidFill>
                <a:latin typeface="Arial"/>
                <a:ea typeface="Arial"/>
                <a:cs typeface="Arial"/>
                <a:sym typeface="Arial"/>
              </a:rPr>
              <a:t>”</a:t>
            </a:r>
            <a:endParaRPr sz="1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866216" y="2343151"/>
            <a:ext cx="6619200" cy="12399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4"/>
          <p:cNvSpPr txBox="1"/>
          <p:nvPr>
            <p:ph idx="1" type="body"/>
          </p:nvPr>
        </p:nvSpPr>
        <p:spPr>
          <a:xfrm>
            <a:off x="866216" y="3583036"/>
            <a:ext cx="6619200" cy="6453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200"/>
              <a:buNone/>
              <a:defRPr sz="1500" cap="none">
                <a:solidFill>
                  <a:srgbClr val="86D1D8"/>
                </a:solidFill>
              </a:defRPr>
            </a:lvl1pPr>
            <a:lvl2pPr indent="-228600" lvl="1" marL="914400" algn="l">
              <a:spcBef>
                <a:spcPts val="800"/>
              </a:spcBef>
              <a:spcAft>
                <a:spcPts val="0"/>
              </a:spcAft>
              <a:buSzPts val="1100"/>
              <a:buNone/>
              <a:defRPr sz="1400">
                <a:solidFill>
                  <a:schemeClr val="lt1"/>
                </a:solidFill>
              </a:defRPr>
            </a:lvl2pPr>
            <a:lvl3pPr indent="-228600" lvl="2" marL="1371600" algn="l">
              <a:spcBef>
                <a:spcPts val="800"/>
              </a:spcBef>
              <a:spcAft>
                <a:spcPts val="0"/>
              </a:spcAft>
              <a:buSzPts val="1000"/>
              <a:buNone/>
              <a:defRPr sz="1200">
                <a:solidFill>
                  <a:schemeClr val="lt1"/>
                </a:solidFill>
              </a:defRPr>
            </a:lvl3pPr>
            <a:lvl4pPr indent="-228600" lvl="3" marL="1828800" algn="l">
              <a:spcBef>
                <a:spcPts val="800"/>
              </a:spcBef>
              <a:spcAft>
                <a:spcPts val="0"/>
              </a:spcAft>
              <a:buSzPts val="800"/>
              <a:buNone/>
              <a:defRPr sz="1100">
                <a:solidFill>
                  <a:schemeClr val="lt1"/>
                </a:solidFill>
              </a:defRPr>
            </a:lvl4pPr>
            <a:lvl5pPr indent="-228600" lvl="4" marL="2286000" algn="l">
              <a:spcBef>
                <a:spcPts val="800"/>
              </a:spcBef>
              <a:spcAft>
                <a:spcPts val="0"/>
              </a:spcAft>
              <a:buSzPts val="800"/>
              <a:buNone/>
              <a:defRPr sz="1100">
                <a:solidFill>
                  <a:schemeClr val="lt1"/>
                </a:solidFill>
              </a:defRPr>
            </a:lvl5pPr>
            <a:lvl6pPr indent="-228600" lvl="5" marL="2743200" algn="l">
              <a:spcBef>
                <a:spcPts val="800"/>
              </a:spcBef>
              <a:spcAft>
                <a:spcPts val="0"/>
              </a:spcAft>
              <a:buSzPts val="800"/>
              <a:buNone/>
              <a:defRPr sz="1100">
                <a:solidFill>
                  <a:schemeClr val="lt1"/>
                </a:solidFill>
              </a:defRPr>
            </a:lvl6pPr>
            <a:lvl7pPr indent="-228600" lvl="6" marL="3200400" algn="l">
              <a:spcBef>
                <a:spcPts val="800"/>
              </a:spcBef>
              <a:spcAft>
                <a:spcPts val="0"/>
              </a:spcAft>
              <a:buSzPts val="800"/>
              <a:buNone/>
              <a:defRPr sz="1100">
                <a:solidFill>
                  <a:schemeClr val="lt1"/>
                </a:solidFill>
              </a:defRPr>
            </a:lvl7pPr>
            <a:lvl8pPr indent="-228600" lvl="7" marL="3657600" algn="l">
              <a:spcBef>
                <a:spcPts val="800"/>
              </a:spcBef>
              <a:spcAft>
                <a:spcPts val="0"/>
              </a:spcAft>
              <a:buSzPts val="800"/>
              <a:buNone/>
              <a:defRPr sz="1100">
                <a:solidFill>
                  <a:schemeClr val="lt1"/>
                </a:solidFill>
              </a:defRPr>
            </a:lvl8pPr>
            <a:lvl9pPr indent="-228600" lvl="8" marL="4114800" algn="l">
              <a:spcBef>
                <a:spcPts val="800"/>
              </a:spcBef>
              <a:spcAft>
                <a:spcPts val="0"/>
              </a:spcAft>
              <a:buSzPts val="800"/>
              <a:buNone/>
              <a:defRPr sz="1100">
                <a:solidFill>
                  <a:schemeClr val="lt1"/>
                </a:solidFill>
              </a:defRPr>
            </a:lvl9pPr>
          </a:lstStyle>
          <a:p/>
        </p:txBody>
      </p:sp>
      <p:sp>
        <p:nvSpPr>
          <p:cNvPr id="99" name="Google Shape;99;p14"/>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4"/>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4"/>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3200"/>
              <a:buFont typeface="Century Gothic"/>
              <a:buNone/>
              <a:defRPr sz="32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5"/>
          <p:cNvSpPr txBox="1"/>
          <p:nvPr>
            <p:ph idx="1" type="body"/>
          </p:nvPr>
        </p:nvSpPr>
        <p:spPr>
          <a:xfrm>
            <a:off x="474710" y="1485900"/>
            <a:ext cx="22101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86D1D8"/>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05" name="Google Shape;105;p15"/>
          <p:cNvSpPr txBox="1"/>
          <p:nvPr>
            <p:ph idx="2" type="body"/>
          </p:nvPr>
        </p:nvSpPr>
        <p:spPr>
          <a:xfrm>
            <a:off x="489347" y="2000250"/>
            <a:ext cx="2195400" cy="26919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06" name="Google Shape;106;p15"/>
          <p:cNvSpPr txBox="1"/>
          <p:nvPr>
            <p:ph idx="3" type="body"/>
          </p:nvPr>
        </p:nvSpPr>
        <p:spPr>
          <a:xfrm>
            <a:off x="2912744" y="1485900"/>
            <a:ext cx="22023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86D1D8"/>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07" name="Google Shape;107;p15"/>
          <p:cNvSpPr txBox="1"/>
          <p:nvPr>
            <p:ph idx="4" type="body"/>
          </p:nvPr>
        </p:nvSpPr>
        <p:spPr>
          <a:xfrm>
            <a:off x="2904829" y="2000250"/>
            <a:ext cx="2210100" cy="26919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08" name="Google Shape;108;p15"/>
          <p:cNvSpPr txBox="1"/>
          <p:nvPr>
            <p:ph idx="5" type="body"/>
          </p:nvPr>
        </p:nvSpPr>
        <p:spPr>
          <a:xfrm>
            <a:off x="5343525" y="1485900"/>
            <a:ext cx="21990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86D1D8"/>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09" name="Google Shape;109;p15"/>
          <p:cNvSpPr txBox="1"/>
          <p:nvPr>
            <p:ph idx="6" type="body"/>
          </p:nvPr>
        </p:nvSpPr>
        <p:spPr>
          <a:xfrm>
            <a:off x="5343525" y="2000250"/>
            <a:ext cx="2199000" cy="26919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cxnSp>
        <p:nvCxnSpPr>
          <p:cNvPr id="110" name="Google Shape;110;p15"/>
          <p:cNvCxnSpPr/>
          <p:nvPr/>
        </p:nvCxnSpPr>
        <p:spPr>
          <a:xfrm>
            <a:off x="2794607" y="1600200"/>
            <a:ext cx="0" cy="29718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5221671" y="1600200"/>
            <a:ext cx="0" cy="2975100"/>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5"/>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15"/>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3200"/>
              <a:buFont typeface="Century Gothic"/>
              <a:buNone/>
              <a:defRPr sz="32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6"/>
          <p:cNvSpPr txBox="1"/>
          <p:nvPr>
            <p:ph idx="1" type="body"/>
          </p:nvPr>
        </p:nvSpPr>
        <p:spPr>
          <a:xfrm>
            <a:off x="489347" y="3188212"/>
            <a:ext cx="22050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86D1D8"/>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18" name="Google Shape;118;p16"/>
          <p:cNvSpPr/>
          <p:nvPr>
            <p:ph idx="2" type="pic"/>
          </p:nvPr>
        </p:nvSpPr>
        <p:spPr>
          <a:xfrm>
            <a:off x="489347" y="1657350"/>
            <a:ext cx="2205000" cy="1143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1pPr>
            <a:lvl2pPr lvl="1"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2pPr>
            <a:lvl3pPr lvl="2"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3pPr>
            <a:lvl4pPr lvl="3"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4pPr>
            <a:lvl5pPr lvl="4"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5pPr>
            <a:lvl6pPr lvl="5"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6pPr>
            <a:lvl7pPr lvl="6"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7pPr>
            <a:lvl8pPr lvl="7"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8pPr>
            <a:lvl9pPr lvl="8"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9pPr>
          </a:lstStyle>
          <a:p/>
        </p:txBody>
      </p:sp>
      <p:sp>
        <p:nvSpPr>
          <p:cNvPr id="119" name="Google Shape;119;p16"/>
          <p:cNvSpPr txBox="1"/>
          <p:nvPr>
            <p:ph idx="3" type="body"/>
          </p:nvPr>
        </p:nvSpPr>
        <p:spPr>
          <a:xfrm>
            <a:off x="489347" y="3620408"/>
            <a:ext cx="2205000" cy="4944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20" name="Google Shape;120;p16"/>
          <p:cNvSpPr txBox="1"/>
          <p:nvPr>
            <p:ph idx="4" type="body"/>
          </p:nvPr>
        </p:nvSpPr>
        <p:spPr>
          <a:xfrm>
            <a:off x="2917031" y="3188212"/>
            <a:ext cx="21978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86D1D8"/>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21" name="Google Shape;121;p16"/>
          <p:cNvSpPr/>
          <p:nvPr>
            <p:ph idx="5" type="pic"/>
          </p:nvPr>
        </p:nvSpPr>
        <p:spPr>
          <a:xfrm>
            <a:off x="2917030" y="1657350"/>
            <a:ext cx="2197800" cy="1143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1pPr>
            <a:lvl2pPr lvl="1"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2pPr>
            <a:lvl3pPr lvl="2"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3pPr>
            <a:lvl4pPr lvl="3"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4pPr>
            <a:lvl5pPr lvl="4"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5pPr>
            <a:lvl6pPr lvl="5"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6pPr>
            <a:lvl7pPr lvl="6"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7pPr>
            <a:lvl8pPr lvl="7"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8pPr>
            <a:lvl9pPr lvl="8"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9pPr>
          </a:lstStyle>
          <a:p/>
        </p:txBody>
      </p:sp>
      <p:sp>
        <p:nvSpPr>
          <p:cNvPr id="122" name="Google Shape;122;p16"/>
          <p:cNvSpPr txBox="1"/>
          <p:nvPr>
            <p:ph idx="6" type="body"/>
          </p:nvPr>
        </p:nvSpPr>
        <p:spPr>
          <a:xfrm>
            <a:off x="2916016" y="3620408"/>
            <a:ext cx="2200800" cy="4944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23" name="Google Shape;123;p16"/>
          <p:cNvSpPr txBox="1"/>
          <p:nvPr>
            <p:ph idx="7" type="body"/>
          </p:nvPr>
        </p:nvSpPr>
        <p:spPr>
          <a:xfrm>
            <a:off x="5343525" y="3188212"/>
            <a:ext cx="21990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86D1D8"/>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24" name="Google Shape;124;p16"/>
          <p:cNvSpPr/>
          <p:nvPr>
            <p:ph idx="8" type="pic"/>
          </p:nvPr>
        </p:nvSpPr>
        <p:spPr>
          <a:xfrm>
            <a:off x="5343524" y="1657350"/>
            <a:ext cx="2199000" cy="1143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1pPr>
            <a:lvl2pPr lvl="1"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2pPr>
            <a:lvl3pPr lvl="2"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3pPr>
            <a:lvl4pPr lvl="3"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4pPr>
            <a:lvl5pPr lvl="4"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5pPr>
            <a:lvl6pPr lvl="5"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6pPr>
            <a:lvl7pPr lvl="6"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7pPr>
            <a:lvl8pPr lvl="7"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8pPr>
            <a:lvl9pPr lvl="8"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9pPr>
          </a:lstStyle>
          <a:p/>
        </p:txBody>
      </p:sp>
      <p:sp>
        <p:nvSpPr>
          <p:cNvPr id="125" name="Google Shape;125;p16"/>
          <p:cNvSpPr txBox="1"/>
          <p:nvPr>
            <p:ph idx="9" type="body"/>
          </p:nvPr>
        </p:nvSpPr>
        <p:spPr>
          <a:xfrm>
            <a:off x="5343431" y="3620406"/>
            <a:ext cx="2202000" cy="4944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cxnSp>
        <p:nvCxnSpPr>
          <p:cNvPr id="126" name="Google Shape;126;p16"/>
          <p:cNvCxnSpPr/>
          <p:nvPr/>
        </p:nvCxnSpPr>
        <p:spPr>
          <a:xfrm>
            <a:off x="2794607" y="1600200"/>
            <a:ext cx="0" cy="29718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5221671" y="1600200"/>
            <a:ext cx="0" cy="2975100"/>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16"/>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16"/>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17"/>
          <p:cNvSpPr txBox="1"/>
          <p:nvPr>
            <p:ph idx="1" type="body"/>
          </p:nvPr>
        </p:nvSpPr>
        <p:spPr>
          <a:xfrm rot="5400000">
            <a:off x="2609140" y="-241862"/>
            <a:ext cx="3146700" cy="67098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34" name="Google Shape;134;p17"/>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17"/>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17"/>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4700560" y="1850110"/>
            <a:ext cx="4369500" cy="1314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18"/>
          <p:cNvSpPr txBox="1"/>
          <p:nvPr>
            <p:ph idx="1" type="body"/>
          </p:nvPr>
        </p:nvSpPr>
        <p:spPr>
          <a:xfrm rot="5400000">
            <a:off x="1259709" y="-104840"/>
            <a:ext cx="4026600" cy="55674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40" name="Google Shape;140;p18"/>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18"/>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18"/>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 name="Google Shape;25;p3"/>
          <p:cNvSpPr txBox="1"/>
          <p:nvPr>
            <p:ph idx="1" type="body"/>
          </p:nvPr>
        </p:nvSpPr>
        <p:spPr>
          <a:xfrm>
            <a:off x="827484" y="1539688"/>
            <a:ext cx="6709800" cy="31467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6" name="Google Shape;26;p3"/>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3"/>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3"/>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866217" y="2146300"/>
            <a:ext cx="6619200" cy="1436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4"/>
          <p:cNvSpPr txBox="1"/>
          <p:nvPr>
            <p:ph idx="1" type="body"/>
          </p:nvPr>
        </p:nvSpPr>
        <p:spPr>
          <a:xfrm>
            <a:off x="866216" y="3583036"/>
            <a:ext cx="6619200" cy="6453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200"/>
              <a:buNone/>
              <a:defRPr sz="1500" cap="none">
                <a:solidFill>
                  <a:srgbClr val="86D1D8"/>
                </a:solidFill>
              </a:defRPr>
            </a:lvl1pPr>
            <a:lvl2pPr indent="-228600" lvl="1" marL="914400" algn="l">
              <a:spcBef>
                <a:spcPts val="800"/>
              </a:spcBef>
              <a:spcAft>
                <a:spcPts val="0"/>
              </a:spcAft>
              <a:buSzPts val="1100"/>
              <a:buNone/>
              <a:defRPr sz="1400">
                <a:solidFill>
                  <a:schemeClr val="lt1"/>
                </a:solidFill>
              </a:defRPr>
            </a:lvl2pPr>
            <a:lvl3pPr indent="-228600" lvl="2" marL="1371600" algn="l">
              <a:spcBef>
                <a:spcPts val="800"/>
              </a:spcBef>
              <a:spcAft>
                <a:spcPts val="0"/>
              </a:spcAft>
              <a:buSzPts val="1000"/>
              <a:buNone/>
              <a:defRPr sz="1200">
                <a:solidFill>
                  <a:schemeClr val="lt1"/>
                </a:solidFill>
              </a:defRPr>
            </a:lvl3pPr>
            <a:lvl4pPr indent="-228600" lvl="3" marL="1828800" algn="l">
              <a:spcBef>
                <a:spcPts val="800"/>
              </a:spcBef>
              <a:spcAft>
                <a:spcPts val="0"/>
              </a:spcAft>
              <a:buSzPts val="800"/>
              <a:buNone/>
              <a:defRPr sz="1100">
                <a:solidFill>
                  <a:schemeClr val="lt1"/>
                </a:solidFill>
              </a:defRPr>
            </a:lvl4pPr>
            <a:lvl5pPr indent="-228600" lvl="4" marL="2286000" algn="l">
              <a:spcBef>
                <a:spcPts val="800"/>
              </a:spcBef>
              <a:spcAft>
                <a:spcPts val="0"/>
              </a:spcAft>
              <a:buSzPts val="800"/>
              <a:buNone/>
              <a:defRPr sz="1100">
                <a:solidFill>
                  <a:schemeClr val="lt1"/>
                </a:solidFill>
              </a:defRPr>
            </a:lvl5pPr>
            <a:lvl6pPr indent="-228600" lvl="5" marL="2743200" algn="l">
              <a:spcBef>
                <a:spcPts val="800"/>
              </a:spcBef>
              <a:spcAft>
                <a:spcPts val="0"/>
              </a:spcAft>
              <a:buSzPts val="800"/>
              <a:buNone/>
              <a:defRPr sz="1100">
                <a:solidFill>
                  <a:schemeClr val="lt1"/>
                </a:solidFill>
              </a:defRPr>
            </a:lvl6pPr>
            <a:lvl7pPr indent="-228600" lvl="6" marL="3200400" algn="l">
              <a:spcBef>
                <a:spcPts val="800"/>
              </a:spcBef>
              <a:spcAft>
                <a:spcPts val="0"/>
              </a:spcAft>
              <a:buSzPts val="800"/>
              <a:buNone/>
              <a:defRPr sz="1100">
                <a:solidFill>
                  <a:schemeClr val="lt1"/>
                </a:solidFill>
              </a:defRPr>
            </a:lvl7pPr>
            <a:lvl8pPr indent="-228600" lvl="7" marL="3657600" algn="l">
              <a:spcBef>
                <a:spcPts val="800"/>
              </a:spcBef>
              <a:spcAft>
                <a:spcPts val="0"/>
              </a:spcAft>
              <a:buSzPts val="800"/>
              <a:buNone/>
              <a:defRPr sz="1100">
                <a:solidFill>
                  <a:schemeClr val="lt1"/>
                </a:solidFill>
              </a:defRPr>
            </a:lvl8pPr>
            <a:lvl9pPr indent="-228600" lvl="8" marL="4114800" algn="l">
              <a:spcBef>
                <a:spcPts val="800"/>
              </a:spcBef>
              <a:spcAft>
                <a:spcPts val="0"/>
              </a:spcAft>
              <a:buSzPts val="800"/>
              <a:buNone/>
              <a:defRPr sz="1100">
                <a:solidFill>
                  <a:schemeClr val="lt1"/>
                </a:solidFill>
              </a:defRPr>
            </a:lvl9pPr>
          </a:lstStyle>
          <a:p/>
        </p:txBody>
      </p:sp>
      <p:sp>
        <p:nvSpPr>
          <p:cNvPr id="32" name="Google Shape;32;p4"/>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 name="Google Shape;33;p4"/>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 name="Google Shape;34;p4"/>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5"/>
          <p:cNvSpPr txBox="1"/>
          <p:nvPr>
            <p:ph idx="1" type="body"/>
          </p:nvPr>
        </p:nvSpPr>
        <p:spPr>
          <a:xfrm>
            <a:off x="827484" y="1545431"/>
            <a:ext cx="3297300" cy="31467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38" name="Google Shape;38;p5"/>
          <p:cNvSpPr txBox="1"/>
          <p:nvPr>
            <p:ph idx="2" type="body"/>
          </p:nvPr>
        </p:nvSpPr>
        <p:spPr>
          <a:xfrm>
            <a:off x="4240870" y="1542069"/>
            <a:ext cx="3297300" cy="31503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39" name="Google Shape;39;p5"/>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5"/>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 name="Google Shape;41;p5"/>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32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6"/>
          <p:cNvSpPr txBox="1"/>
          <p:nvPr>
            <p:ph idx="1" type="body"/>
          </p:nvPr>
        </p:nvSpPr>
        <p:spPr>
          <a:xfrm>
            <a:off x="827485" y="1428750"/>
            <a:ext cx="32973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86D1D8"/>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45" name="Google Shape;45;p6"/>
          <p:cNvSpPr txBox="1"/>
          <p:nvPr>
            <p:ph idx="2" type="body"/>
          </p:nvPr>
        </p:nvSpPr>
        <p:spPr>
          <a:xfrm>
            <a:off x="827484" y="1885950"/>
            <a:ext cx="3297300" cy="28062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46" name="Google Shape;46;p6"/>
          <p:cNvSpPr txBox="1"/>
          <p:nvPr>
            <p:ph idx="3" type="body"/>
          </p:nvPr>
        </p:nvSpPr>
        <p:spPr>
          <a:xfrm>
            <a:off x="4240871" y="1428750"/>
            <a:ext cx="32973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86D1D8"/>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47" name="Google Shape;47;p6"/>
          <p:cNvSpPr txBox="1"/>
          <p:nvPr>
            <p:ph idx="4" type="body"/>
          </p:nvPr>
        </p:nvSpPr>
        <p:spPr>
          <a:xfrm>
            <a:off x="4240871" y="1885950"/>
            <a:ext cx="3297300" cy="28062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48" name="Google Shape;48;p6"/>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6"/>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6"/>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7"/>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7"/>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7"/>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8"/>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8"/>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66215" y="1085850"/>
            <a:ext cx="2550900" cy="1086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9"/>
          <p:cNvSpPr txBox="1"/>
          <p:nvPr>
            <p:ph idx="1" type="body"/>
          </p:nvPr>
        </p:nvSpPr>
        <p:spPr>
          <a:xfrm>
            <a:off x="3588462" y="1085850"/>
            <a:ext cx="3897000" cy="3429000"/>
          </a:xfrm>
          <a:prstGeom prst="rect">
            <a:avLst/>
          </a:prstGeom>
          <a:noFill/>
          <a:ln>
            <a:noFill/>
          </a:ln>
        </p:spPr>
        <p:txBody>
          <a:bodyPr anchorCtr="0" anchor="ctr" bIns="34275" lIns="68575" spcFirstLastPara="1" rIns="68575" wrap="square" tIns="34275">
            <a:noAutofit/>
          </a:bodyPr>
          <a:lstStyle>
            <a:lvl1pPr indent="-304800" lvl="0" marL="457200" algn="l">
              <a:spcBef>
                <a:spcPts val="800"/>
              </a:spcBef>
              <a:spcAft>
                <a:spcPts val="0"/>
              </a:spcAft>
              <a:buSzPts val="1200"/>
              <a:buChar char="►"/>
              <a:defRPr sz="1500"/>
            </a:lvl1pPr>
            <a:lvl2pPr indent="-298450" lvl="1" marL="914400" algn="l">
              <a:spcBef>
                <a:spcPts val="800"/>
              </a:spcBef>
              <a:spcAft>
                <a:spcPts val="0"/>
              </a:spcAft>
              <a:buSzPts val="1100"/>
              <a:buChar char="►"/>
              <a:defRPr sz="1400"/>
            </a:lvl2pPr>
            <a:lvl3pPr indent="-292100" lvl="2" marL="1371600" algn="l">
              <a:spcBef>
                <a:spcPts val="800"/>
              </a:spcBef>
              <a:spcAft>
                <a:spcPts val="0"/>
              </a:spcAft>
              <a:buSzPts val="1000"/>
              <a:buChar char="►"/>
              <a:defRPr sz="1200"/>
            </a:lvl3pPr>
            <a:lvl4pPr indent="-279400" lvl="3" marL="1828800" algn="l">
              <a:spcBef>
                <a:spcPts val="800"/>
              </a:spcBef>
              <a:spcAft>
                <a:spcPts val="0"/>
              </a:spcAft>
              <a:buSzPts val="800"/>
              <a:buChar char="►"/>
              <a:defRPr sz="1100"/>
            </a:lvl4pPr>
            <a:lvl5pPr indent="-279400" lvl="4" marL="2286000" algn="l">
              <a:spcBef>
                <a:spcPts val="800"/>
              </a:spcBef>
              <a:spcAft>
                <a:spcPts val="0"/>
              </a:spcAft>
              <a:buSzPts val="800"/>
              <a:buChar char="►"/>
              <a:defRPr sz="1100"/>
            </a:lvl5pPr>
            <a:lvl6pPr indent="-279400" lvl="5" marL="2743200" algn="l">
              <a:spcBef>
                <a:spcPts val="800"/>
              </a:spcBef>
              <a:spcAft>
                <a:spcPts val="0"/>
              </a:spcAft>
              <a:buSzPts val="800"/>
              <a:buChar char="►"/>
              <a:defRPr sz="1100"/>
            </a:lvl6pPr>
            <a:lvl7pPr indent="-279400" lvl="6" marL="3200400" algn="l">
              <a:spcBef>
                <a:spcPts val="800"/>
              </a:spcBef>
              <a:spcAft>
                <a:spcPts val="0"/>
              </a:spcAft>
              <a:buSzPts val="800"/>
              <a:buChar char="►"/>
              <a:defRPr sz="1100"/>
            </a:lvl7pPr>
            <a:lvl8pPr indent="-279400" lvl="7" marL="3657600" algn="l">
              <a:spcBef>
                <a:spcPts val="800"/>
              </a:spcBef>
              <a:spcAft>
                <a:spcPts val="0"/>
              </a:spcAft>
              <a:buSzPts val="800"/>
              <a:buChar char="►"/>
              <a:defRPr sz="1100"/>
            </a:lvl8pPr>
            <a:lvl9pPr indent="-279400" lvl="8" marL="4114800" algn="l">
              <a:spcBef>
                <a:spcPts val="800"/>
              </a:spcBef>
              <a:spcAft>
                <a:spcPts val="0"/>
              </a:spcAft>
              <a:buSzPts val="800"/>
              <a:buChar char="►"/>
              <a:defRPr sz="1100"/>
            </a:lvl9pPr>
          </a:lstStyle>
          <a:p/>
        </p:txBody>
      </p:sp>
      <p:sp>
        <p:nvSpPr>
          <p:cNvPr id="63" name="Google Shape;63;p9"/>
          <p:cNvSpPr txBox="1"/>
          <p:nvPr>
            <p:ph idx="2" type="body"/>
          </p:nvPr>
        </p:nvSpPr>
        <p:spPr>
          <a:xfrm>
            <a:off x="866215" y="2346960"/>
            <a:ext cx="2550900" cy="21717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64" name="Google Shape;64;p9"/>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9"/>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9"/>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65430" y="1390644"/>
            <a:ext cx="3819600" cy="1181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2700"/>
              <a:buFont typeface="Century Gothic"/>
              <a:buNone/>
              <a:defRPr b="0"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0"/>
          <p:cNvSpPr/>
          <p:nvPr>
            <p:ph idx="2" type="pic"/>
          </p:nvPr>
        </p:nvSpPr>
        <p:spPr>
          <a:xfrm>
            <a:off x="5212160" y="857250"/>
            <a:ext cx="2400300"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1pPr>
            <a:lvl2pPr lvl="1"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2pPr>
            <a:lvl3pPr lvl="2"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3pPr>
            <a:lvl4pPr lvl="3"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4pPr>
            <a:lvl5pPr lvl="4"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5pPr>
            <a:lvl6pPr lvl="5"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6pPr>
            <a:lvl7pPr lvl="6"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7pPr>
            <a:lvl8pPr lvl="7"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8pPr>
            <a:lvl9pPr lvl="8" marR="0" rtl="0" algn="l">
              <a:spcBef>
                <a:spcPts val="800"/>
              </a:spcBef>
              <a:spcAft>
                <a:spcPts val="0"/>
              </a:spcAft>
              <a:buClr>
                <a:srgbClr val="86D1D8"/>
              </a:buClr>
              <a:buSzPts val="1000"/>
              <a:buFont typeface="Noto Sans Symbols"/>
              <a:buNone/>
              <a:defRPr b="0" i="0" sz="1200" u="none" cap="none" strike="noStrike">
                <a:solidFill>
                  <a:schemeClr val="lt1"/>
                </a:solidFill>
                <a:latin typeface="Century Gothic"/>
                <a:ea typeface="Century Gothic"/>
                <a:cs typeface="Century Gothic"/>
                <a:sym typeface="Century Gothic"/>
              </a:defRPr>
            </a:lvl9pPr>
          </a:lstStyle>
          <a:p/>
        </p:txBody>
      </p:sp>
      <p:sp>
        <p:nvSpPr>
          <p:cNvPr id="70" name="Google Shape;70;p10"/>
          <p:cNvSpPr txBox="1"/>
          <p:nvPr>
            <p:ph idx="1" type="body"/>
          </p:nvPr>
        </p:nvSpPr>
        <p:spPr>
          <a:xfrm>
            <a:off x="866216" y="2743200"/>
            <a:ext cx="3813600" cy="10287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71" name="Google Shape;71;p10"/>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0"/>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0"/>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002264"/>
            <a:ext cx="3027758" cy="314123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169260"/>
            <a:ext cx="1141809" cy="1774089"/>
          </a:xfrm>
          <a:prstGeom prst="rect">
            <a:avLst/>
          </a:prstGeom>
          <a:noFill/>
          <a:ln>
            <a:noFill/>
          </a:ln>
        </p:spPr>
      </p:pic>
      <p:sp>
        <p:nvSpPr>
          <p:cNvPr id="8" name="Google Shape;8;p1"/>
          <p:cNvSpPr/>
          <p:nvPr/>
        </p:nvSpPr>
        <p:spPr>
          <a:xfrm>
            <a:off x="6456759" y="1257300"/>
            <a:ext cx="2114700" cy="21147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5999559" y="0"/>
            <a:ext cx="1202541" cy="856055"/>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6454409" y="4572000"/>
            <a:ext cx="745300" cy="571500"/>
          </a:xfrm>
          <a:prstGeom prst="rect">
            <a:avLst/>
          </a:prstGeom>
          <a:noFill/>
          <a:ln>
            <a:noFill/>
          </a:ln>
        </p:spPr>
      </p:pic>
      <p:sp>
        <p:nvSpPr>
          <p:cNvPr id="11" name="Google Shape;11;p1"/>
          <p:cNvSpPr/>
          <p:nvPr/>
        </p:nvSpPr>
        <p:spPr>
          <a:xfrm>
            <a:off x="7828359" y="0"/>
            <a:ext cx="514200" cy="8574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lt2"/>
              </a:buClr>
              <a:buSzPts val="3200"/>
              <a:buFont typeface="Century Gothic"/>
              <a:buNone/>
              <a:defRPr b="0" i="0" sz="3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3" name="Google Shape;13;p1"/>
          <p:cNvSpPr txBox="1"/>
          <p:nvPr>
            <p:ph idx="1" type="body"/>
          </p:nvPr>
        </p:nvSpPr>
        <p:spPr>
          <a:xfrm>
            <a:off x="827484" y="1539688"/>
            <a:ext cx="6709800" cy="3146700"/>
          </a:xfrm>
          <a:prstGeom prst="rect">
            <a:avLst/>
          </a:prstGeom>
          <a:noFill/>
          <a:ln>
            <a:noFill/>
          </a:ln>
        </p:spPr>
        <p:txBody>
          <a:bodyPr anchorCtr="0" anchor="t" bIns="34275" lIns="68575" spcFirstLastPara="1" rIns="68575" wrap="square" tIns="34275">
            <a:noAutofit/>
          </a:bodyPr>
          <a:lstStyle>
            <a:lvl1pPr indent="-304800" lvl="0" marL="457200" marR="0" rtl="0" algn="l">
              <a:spcBef>
                <a:spcPts val="800"/>
              </a:spcBef>
              <a:spcAft>
                <a:spcPts val="0"/>
              </a:spcAft>
              <a:buClr>
                <a:srgbClr val="86D1D8"/>
              </a:buClr>
              <a:buSzPts val="1200"/>
              <a:buFont typeface="Noto Sans Symbols"/>
              <a:buChar char="►"/>
              <a:defRPr b="0" i="0" sz="1500" u="none" cap="none" strike="noStrike">
                <a:solidFill>
                  <a:schemeClr val="lt1"/>
                </a:solidFill>
                <a:latin typeface="Century Gothic"/>
                <a:ea typeface="Century Gothic"/>
                <a:cs typeface="Century Gothic"/>
                <a:sym typeface="Century Gothic"/>
              </a:defRPr>
            </a:lvl1pPr>
            <a:lvl2pPr indent="-298450" lvl="1" marL="914400" marR="0" rtl="0" algn="l">
              <a:spcBef>
                <a:spcPts val="800"/>
              </a:spcBef>
              <a:spcAft>
                <a:spcPts val="0"/>
              </a:spcAft>
              <a:buClr>
                <a:srgbClr val="86D1D8"/>
              </a:buClr>
              <a:buSzPts val="1100"/>
              <a:buFont typeface="Noto Sans Symbols"/>
              <a:buChar char="►"/>
              <a:defRPr b="0" i="0" sz="1400" u="none" cap="none" strike="noStrike">
                <a:solidFill>
                  <a:schemeClr val="lt1"/>
                </a:solidFill>
                <a:latin typeface="Century Gothic"/>
                <a:ea typeface="Century Gothic"/>
                <a:cs typeface="Century Gothic"/>
                <a:sym typeface="Century Gothic"/>
              </a:defRPr>
            </a:lvl2pPr>
            <a:lvl3pPr indent="-292100" lvl="2" marL="1371600" marR="0" rtl="0" algn="l">
              <a:spcBef>
                <a:spcPts val="800"/>
              </a:spcBef>
              <a:spcAft>
                <a:spcPts val="0"/>
              </a:spcAft>
              <a:buClr>
                <a:srgbClr val="86D1D8"/>
              </a:buClr>
              <a:buSzPts val="1000"/>
              <a:buFont typeface="Noto Sans Symbols"/>
              <a:buChar char="►"/>
              <a:defRPr b="0" i="0" sz="1200" u="none" cap="none" strike="noStrike">
                <a:solidFill>
                  <a:schemeClr val="lt1"/>
                </a:solidFill>
                <a:latin typeface="Century Gothic"/>
                <a:ea typeface="Century Gothic"/>
                <a:cs typeface="Century Gothic"/>
                <a:sym typeface="Century Gothic"/>
              </a:defRPr>
            </a:lvl3pPr>
            <a:lvl4pPr indent="-279400" lvl="3" marL="1828800" marR="0" rtl="0" algn="l">
              <a:spcBef>
                <a:spcPts val="800"/>
              </a:spcBef>
              <a:spcAft>
                <a:spcPts val="0"/>
              </a:spcAft>
              <a:buClr>
                <a:srgbClr val="86D1D8"/>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4pPr>
            <a:lvl5pPr indent="-279400" lvl="4" marL="2286000" marR="0" rtl="0" algn="l">
              <a:spcBef>
                <a:spcPts val="800"/>
              </a:spcBef>
              <a:spcAft>
                <a:spcPts val="0"/>
              </a:spcAft>
              <a:buClr>
                <a:srgbClr val="86D1D8"/>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5pPr>
            <a:lvl6pPr indent="-279400" lvl="5" marL="2743200" marR="0" rtl="0" algn="l">
              <a:spcBef>
                <a:spcPts val="800"/>
              </a:spcBef>
              <a:spcAft>
                <a:spcPts val="0"/>
              </a:spcAft>
              <a:buClr>
                <a:srgbClr val="86D1D8"/>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6pPr>
            <a:lvl7pPr indent="-279400" lvl="6" marL="3200400" marR="0" rtl="0" algn="l">
              <a:spcBef>
                <a:spcPts val="800"/>
              </a:spcBef>
              <a:spcAft>
                <a:spcPts val="0"/>
              </a:spcAft>
              <a:buClr>
                <a:srgbClr val="86D1D8"/>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7pPr>
            <a:lvl8pPr indent="-279400" lvl="7" marL="3657600" marR="0" rtl="0" algn="l">
              <a:spcBef>
                <a:spcPts val="800"/>
              </a:spcBef>
              <a:spcAft>
                <a:spcPts val="0"/>
              </a:spcAft>
              <a:buClr>
                <a:srgbClr val="86D1D8"/>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8pPr>
            <a:lvl9pPr indent="-279400" lvl="8" marL="4114800" marR="0" rtl="0" algn="l">
              <a:spcBef>
                <a:spcPts val="800"/>
              </a:spcBef>
              <a:spcAft>
                <a:spcPts val="0"/>
              </a:spcAft>
              <a:buClr>
                <a:srgbClr val="86D1D8"/>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spcBef>
                <a:spcPts val="0"/>
              </a:spcBef>
              <a:buNone/>
              <a:defRPr b="0" i="0" sz="21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1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1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1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1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1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1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1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towardsdatascience.com/" TargetMode="External"/><Relationship Id="rId4" Type="http://schemas.openxmlformats.org/officeDocument/2006/relationships/hyperlink" Target="https://medium.com/" TargetMode="External"/><Relationship Id="rId5" Type="http://schemas.openxmlformats.org/officeDocument/2006/relationships/hyperlink" Target="https://www.analyticsvidhya.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979500" y="-134300"/>
            <a:ext cx="7185000" cy="867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GB" sz="3000" u="sng">
                <a:solidFill>
                  <a:srgbClr val="FFFFFF"/>
                </a:solidFill>
              </a:rPr>
              <a:t>History of Text Summarization</a:t>
            </a:r>
            <a:endParaRPr sz="3000" u="sng">
              <a:solidFill>
                <a:srgbClr val="FFFFFF"/>
              </a:solidFill>
            </a:endParaRPr>
          </a:p>
        </p:txBody>
      </p:sp>
      <p:sp>
        <p:nvSpPr>
          <p:cNvPr id="148" name="Google Shape;148;p19"/>
          <p:cNvSpPr txBox="1"/>
          <p:nvPr>
            <p:ph idx="1" type="subTitle"/>
          </p:nvPr>
        </p:nvSpPr>
        <p:spPr>
          <a:xfrm>
            <a:off x="133500" y="1042175"/>
            <a:ext cx="8877000" cy="3840300"/>
          </a:xfrm>
          <a:prstGeom prst="rect">
            <a:avLst/>
          </a:prstGeom>
        </p:spPr>
        <p:txBody>
          <a:bodyPr anchorCtr="0" anchor="t" bIns="34275" lIns="68575" spcFirstLastPara="1" rIns="68575" wrap="square" tIns="34275">
            <a:noAutofit/>
          </a:bodyPr>
          <a:lstStyle/>
          <a:p>
            <a:pPr indent="-355600" lvl="0" marL="457200" rtl="0" algn="l">
              <a:spcBef>
                <a:spcPts val="800"/>
              </a:spcBef>
              <a:spcAft>
                <a:spcPts val="0"/>
              </a:spcAft>
              <a:buClr>
                <a:srgbClr val="FFFFFF"/>
              </a:buClr>
              <a:buSzPts val="2000"/>
              <a:buChar char="●"/>
            </a:pPr>
            <a:r>
              <a:rPr lang="en-GB" sz="2000">
                <a:solidFill>
                  <a:srgbClr val="FFFFFF"/>
                </a:solidFill>
              </a:rPr>
              <a:t>Most cited work was that of Luhn’s from 1958, he proposed that the frequency of a word is a useful measure. </a:t>
            </a:r>
            <a:endParaRPr sz="2000">
              <a:solidFill>
                <a:srgbClr val="FFFFFF"/>
              </a:solidFill>
            </a:endParaRPr>
          </a:p>
          <a:p>
            <a:pPr indent="-355600" lvl="0" marL="457200" rtl="0" algn="l">
              <a:spcBef>
                <a:spcPts val="0"/>
              </a:spcBef>
              <a:spcAft>
                <a:spcPts val="0"/>
              </a:spcAft>
              <a:buClr>
                <a:srgbClr val="FFFFFF"/>
              </a:buClr>
              <a:buSzPts val="2000"/>
              <a:buChar char="●"/>
            </a:pPr>
            <a:r>
              <a:rPr lang="en-GB" sz="2000">
                <a:solidFill>
                  <a:srgbClr val="FFFFFF"/>
                </a:solidFill>
              </a:rPr>
              <a:t>Baxendale said sentence position is important as well, he examined 200 documents to find the topic sentence was the first one in 85% cases.</a:t>
            </a:r>
            <a:endParaRPr sz="2000">
              <a:solidFill>
                <a:srgbClr val="FFFFFF"/>
              </a:solidFill>
            </a:endParaRPr>
          </a:p>
          <a:p>
            <a:pPr indent="-355600" lvl="0" marL="457200" rtl="0" algn="l">
              <a:spcBef>
                <a:spcPts val="0"/>
              </a:spcBef>
              <a:spcAft>
                <a:spcPts val="0"/>
              </a:spcAft>
              <a:buClr>
                <a:srgbClr val="FFFFFF"/>
              </a:buClr>
              <a:buSzPts val="2000"/>
              <a:buChar char="●"/>
            </a:pPr>
            <a:r>
              <a:rPr lang="en-GB" sz="2000">
                <a:solidFill>
                  <a:srgbClr val="FFFFFF"/>
                </a:solidFill>
              </a:rPr>
              <a:t>From 1990’s Machine Learning techniques in NLP started being used that used statistical techniques like Naive-Bayes.</a:t>
            </a:r>
            <a:endParaRPr sz="2000">
              <a:solidFill>
                <a:srgbClr val="FFFFFF"/>
              </a:solidFill>
            </a:endParaRPr>
          </a:p>
          <a:p>
            <a:pPr indent="-355600" lvl="0" marL="457200" rtl="0" algn="l">
              <a:spcBef>
                <a:spcPts val="0"/>
              </a:spcBef>
              <a:spcAft>
                <a:spcPts val="0"/>
              </a:spcAft>
              <a:buClr>
                <a:srgbClr val="FFFFFF"/>
              </a:buClr>
              <a:buSzPts val="2000"/>
              <a:buChar char="●"/>
            </a:pPr>
            <a:r>
              <a:rPr lang="en-GB" sz="2000">
                <a:solidFill>
                  <a:srgbClr val="FFFFFF"/>
                </a:solidFill>
              </a:rPr>
              <a:t>Today the focus is to use deep learning techniques and natural language processing in order to get computers to understand language. Since computers lack human knowledge and language capability, it makes automatic text summarization a very difficult and non-trivial task.</a:t>
            </a:r>
            <a:endParaRPr sz="2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type="ctrTitle"/>
          </p:nvPr>
        </p:nvSpPr>
        <p:spPr>
          <a:xfrm>
            <a:off x="53725" y="-134300"/>
            <a:ext cx="8514300" cy="867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GB" sz="3000" u="sng">
                <a:solidFill>
                  <a:srgbClr val="FFFFFF"/>
                </a:solidFill>
              </a:rPr>
              <a:t>Extractive Methods - Weighted Frequency</a:t>
            </a:r>
            <a:endParaRPr sz="3000" u="sng">
              <a:solidFill>
                <a:srgbClr val="FFFFFF"/>
              </a:solidFill>
            </a:endParaRPr>
          </a:p>
        </p:txBody>
      </p:sp>
      <p:sp>
        <p:nvSpPr>
          <p:cNvPr id="154" name="Google Shape;154;p20"/>
          <p:cNvSpPr txBox="1"/>
          <p:nvPr>
            <p:ph idx="1" type="subTitle"/>
          </p:nvPr>
        </p:nvSpPr>
        <p:spPr>
          <a:xfrm>
            <a:off x="133500" y="1042175"/>
            <a:ext cx="8877000" cy="38403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FFFFFF"/>
              </a:buClr>
              <a:buSzPts val="1800"/>
              <a:buChar char="●"/>
            </a:pPr>
            <a:r>
              <a:rPr lang="en-GB" sz="1800">
                <a:solidFill>
                  <a:srgbClr val="FFFFFF"/>
                </a:solidFill>
              </a:rPr>
              <a:t>This method is based on the frequency of important words occurring in the text. Stopwords is a list of words that are generally omitted.</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A sequence of steps for implementing this algorithm are:- </a:t>
            </a:r>
            <a:endParaRPr sz="1800">
              <a:solidFill>
                <a:srgbClr val="FFFFFF"/>
              </a:solidFill>
            </a:endParaRPr>
          </a:p>
          <a:p>
            <a:pPr indent="0" lvl="0" marL="0" rtl="0" algn="l">
              <a:spcBef>
                <a:spcPts val="800"/>
              </a:spcBef>
              <a:spcAft>
                <a:spcPts val="0"/>
              </a:spcAft>
              <a:buNone/>
            </a:pPr>
            <a:r>
              <a:rPr lang="en-GB" sz="1800">
                <a:solidFill>
                  <a:srgbClr val="FFFFFF"/>
                </a:solidFill>
              </a:rPr>
              <a:t>  1. Convert paragraph into sentences.</a:t>
            </a:r>
            <a:endParaRPr sz="1800">
              <a:solidFill>
                <a:srgbClr val="FFFFFF"/>
              </a:solidFill>
            </a:endParaRPr>
          </a:p>
          <a:p>
            <a:pPr indent="0" lvl="0" marL="0" rtl="0" algn="l">
              <a:spcBef>
                <a:spcPts val="800"/>
              </a:spcBef>
              <a:spcAft>
                <a:spcPts val="0"/>
              </a:spcAft>
              <a:buNone/>
            </a:pPr>
            <a:r>
              <a:rPr lang="en-GB" sz="1800">
                <a:solidFill>
                  <a:srgbClr val="FFFFFF"/>
                </a:solidFill>
              </a:rPr>
              <a:t>  2. Ignore stop words, numbers and punctuations.</a:t>
            </a:r>
            <a:endParaRPr sz="1800">
              <a:solidFill>
                <a:srgbClr val="FFFFFF"/>
              </a:solidFill>
            </a:endParaRPr>
          </a:p>
          <a:p>
            <a:pPr indent="0" lvl="0" marL="0" rtl="0" algn="l">
              <a:spcBef>
                <a:spcPts val="800"/>
              </a:spcBef>
              <a:spcAft>
                <a:spcPts val="0"/>
              </a:spcAft>
              <a:buNone/>
            </a:pPr>
            <a:r>
              <a:rPr lang="en-GB" sz="1800">
                <a:solidFill>
                  <a:srgbClr val="FFFFFF"/>
                </a:solidFill>
              </a:rPr>
              <a:t>  3. Tokenize</a:t>
            </a:r>
            <a:endParaRPr sz="1800">
              <a:solidFill>
                <a:srgbClr val="FFFFFF"/>
              </a:solidFill>
            </a:endParaRPr>
          </a:p>
          <a:p>
            <a:pPr indent="0" lvl="0" marL="0" rtl="0" algn="l">
              <a:spcBef>
                <a:spcPts val="800"/>
              </a:spcBef>
              <a:spcAft>
                <a:spcPts val="0"/>
              </a:spcAft>
              <a:buNone/>
            </a:pPr>
            <a:r>
              <a:rPr lang="en-GB" sz="1800">
                <a:solidFill>
                  <a:srgbClr val="FFFFFF"/>
                </a:solidFill>
              </a:rPr>
              <a:t>  4. Build hashmap of words and frequencies. Calculate by dividing       frequency of each word by most recurrent word in the text.</a:t>
            </a:r>
            <a:endParaRPr sz="1800">
              <a:solidFill>
                <a:srgbClr val="FFFFFF"/>
              </a:solidFill>
            </a:endParaRPr>
          </a:p>
          <a:p>
            <a:pPr indent="0" lvl="0" marL="0" rtl="0" algn="l">
              <a:spcBef>
                <a:spcPts val="800"/>
              </a:spcBef>
              <a:spcAft>
                <a:spcPts val="0"/>
              </a:spcAft>
              <a:buNone/>
            </a:pPr>
            <a:r>
              <a:rPr lang="en-GB" sz="1800">
                <a:solidFill>
                  <a:srgbClr val="FFFFFF"/>
                </a:solidFill>
              </a:rPr>
              <a:t>  5. Add the weighted frequencies and arrange descending order.</a:t>
            </a:r>
            <a:endParaRPr sz="1800">
              <a:solidFill>
                <a:srgbClr val="FFFFFF"/>
              </a:solidFill>
            </a:endParaRPr>
          </a:p>
          <a:p>
            <a:pPr indent="0" lvl="0" marL="0" rtl="0" algn="l">
              <a:spcBef>
                <a:spcPts val="800"/>
              </a:spcBef>
              <a:spcAft>
                <a:spcPts val="0"/>
              </a:spcAft>
              <a:buNone/>
            </a:pPr>
            <a:r>
              <a:rPr lang="en-GB" sz="1800">
                <a:solidFill>
                  <a:srgbClr val="FFFFFF"/>
                </a:solidFill>
              </a:rPr>
              <a:t>  6. Choose the top 2 to 3 sentences to generate summary.</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idx="1" type="subTitle"/>
          </p:nvPr>
        </p:nvSpPr>
        <p:spPr>
          <a:xfrm>
            <a:off x="161150" y="67150"/>
            <a:ext cx="8917200" cy="5007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1800">
                <a:solidFill>
                  <a:srgbClr val="FFFFFF"/>
                </a:solidFill>
              </a:rPr>
              <a:t>Sample:-                                                           Summary:-</a:t>
            </a:r>
            <a:endParaRPr sz="1800">
              <a:solidFill>
                <a:srgbClr val="FFFFFF"/>
              </a:solidFill>
            </a:endParaRPr>
          </a:p>
          <a:p>
            <a:pPr indent="0" lvl="0" marL="0" rtl="0" algn="l">
              <a:spcBef>
                <a:spcPts val="800"/>
              </a:spcBef>
              <a:spcAft>
                <a:spcPts val="0"/>
              </a:spcAft>
              <a:buNone/>
            </a:pPr>
            <a:r>
              <a:rPr lang="en-GB" sz="1800">
                <a:solidFill>
                  <a:srgbClr val="FFFFFF"/>
                </a:solidFill>
              </a:rPr>
              <a:t> </a:t>
            </a:r>
            <a:endParaRPr sz="1800">
              <a:solidFill>
                <a:srgbClr val="FFFFFF"/>
              </a:solidFill>
            </a:endParaRPr>
          </a:p>
        </p:txBody>
      </p:sp>
      <p:pic>
        <p:nvPicPr>
          <p:cNvPr id="160" name="Google Shape;160;p21"/>
          <p:cNvPicPr preferRelativeResize="0"/>
          <p:nvPr/>
        </p:nvPicPr>
        <p:blipFill>
          <a:blip r:embed="rId3">
            <a:alphaModFix/>
          </a:blip>
          <a:stretch>
            <a:fillRect/>
          </a:stretch>
        </p:blipFill>
        <p:spPr>
          <a:xfrm>
            <a:off x="0" y="591230"/>
            <a:ext cx="4572003" cy="4483821"/>
          </a:xfrm>
          <a:prstGeom prst="rect">
            <a:avLst/>
          </a:prstGeom>
          <a:noFill/>
          <a:ln>
            <a:noFill/>
          </a:ln>
        </p:spPr>
      </p:pic>
      <p:sp>
        <p:nvSpPr>
          <p:cNvPr id="161" name="Google Shape;161;p21"/>
          <p:cNvSpPr txBox="1"/>
          <p:nvPr/>
        </p:nvSpPr>
        <p:spPr>
          <a:xfrm>
            <a:off x="4641650" y="2749800"/>
            <a:ext cx="4502400" cy="21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latin typeface="Century Gothic"/>
                <a:ea typeface="Century Gothic"/>
                <a:cs typeface="Century Gothic"/>
                <a:sym typeface="Century Gothic"/>
              </a:rPr>
              <a:t>Drawbacks:-</a:t>
            </a:r>
            <a:endParaRPr sz="1800">
              <a:solidFill>
                <a:srgbClr val="FFFFFF"/>
              </a:solidFill>
              <a:latin typeface="Century Gothic"/>
              <a:ea typeface="Century Gothic"/>
              <a:cs typeface="Century Gothic"/>
              <a:sym typeface="Century Gothic"/>
            </a:endParaRPr>
          </a:p>
          <a:p>
            <a:pPr indent="-342900" lvl="0" marL="457200" rtl="0" algn="l">
              <a:spcBef>
                <a:spcPts val="0"/>
              </a:spcBef>
              <a:spcAft>
                <a:spcPts val="0"/>
              </a:spcAft>
              <a:buClr>
                <a:srgbClr val="FFFFFF"/>
              </a:buClr>
              <a:buSzPts val="1800"/>
              <a:buFont typeface="Century Gothic"/>
              <a:buAutoNum type="arabicPeriod"/>
            </a:pPr>
            <a:r>
              <a:rPr lang="en-GB" sz="1800">
                <a:solidFill>
                  <a:srgbClr val="FFFFFF"/>
                </a:solidFill>
                <a:latin typeface="Century Gothic"/>
                <a:ea typeface="Century Gothic"/>
                <a:cs typeface="Century Gothic"/>
                <a:sym typeface="Century Gothic"/>
              </a:rPr>
              <a:t>No semantic grasping </a:t>
            </a:r>
            <a:endParaRPr sz="1800">
              <a:solidFill>
                <a:srgbClr val="FFFFFF"/>
              </a:solidFill>
              <a:latin typeface="Century Gothic"/>
              <a:ea typeface="Century Gothic"/>
              <a:cs typeface="Century Gothic"/>
              <a:sym typeface="Century Gothic"/>
            </a:endParaRPr>
          </a:p>
          <a:p>
            <a:pPr indent="-342900" lvl="0" marL="457200" rtl="0" algn="l">
              <a:spcBef>
                <a:spcPts val="0"/>
              </a:spcBef>
              <a:spcAft>
                <a:spcPts val="0"/>
              </a:spcAft>
              <a:buClr>
                <a:srgbClr val="FFFFFF"/>
              </a:buClr>
              <a:buSzPts val="1800"/>
              <a:buFont typeface="Century Gothic"/>
              <a:buAutoNum type="arabicPeriod"/>
            </a:pPr>
            <a:r>
              <a:rPr lang="en-GB" sz="1800">
                <a:solidFill>
                  <a:srgbClr val="FFFFFF"/>
                </a:solidFill>
                <a:latin typeface="Century Gothic"/>
                <a:ea typeface="Century Gothic"/>
                <a:cs typeface="Century Gothic"/>
                <a:sym typeface="Century Gothic"/>
              </a:rPr>
              <a:t>There will be a disconnect in the summary as something referenced in other sentences will not be known.</a:t>
            </a:r>
            <a:endParaRPr sz="1800">
              <a:solidFill>
                <a:srgbClr val="FFFFFF"/>
              </a:solidFill>
              <a:latin typeface="Century Gothic"/>
              <a:ea typeface="Century Gothic"/>
              <a:cs typeface="Century Gothic"/>
              <a:sym typeface="Century Gothic"/>
            </a:endParaRPr>
          </a:p>
        </p:txBody>
      </p:sp>
      <p:pic>
        <p:nvPicPr>
          <p:cNvPr id="162" name="Google Shape;162;p21"/>
          <p:cNvPicPr preferRelativeResize="0"/>
          <p:nvPr/>
        </p:nvPicPr>
        <p:blipFill>
          <a:blip r:embed="rId4">
            <a:alphaModFix/>
          </a:blip>
          <a:stretch>
            <a:fillRect/>
          </a:stretch>
        </p:blipFill>
        <p:spPr>
          <a:xfrm>
            <a:off x="4798217" y="591225"/>
            <a:ext cx="4280135" cy="198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ctrTitle"/>
          </p:nvPr>
        </p:nvSpPr>
        <p:spPr>
          <a:xfrm>
            <a:off x="154475" y="155275"/>
            <a:ext cx="8427000" cy="4869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GB" sz="3000" u="sng">
                <a:solidFill>
                  <a:srgbClr val="FFFFFF"/>
                </a:solidFill>
              </a:rPr>
              <a:t>Word Probability Method</a:t>
            </a:r>
            <a:endParaRPr sz="3000" u="sng">
              <a:solidFill>
                <a:srgbClr val="FFFFFF"/>
              </a:solidFill>
            </a:endParaRPr>
          </a:p>
        </p:txBody>
      </p:sp>
      <p:sp>
        <p:nvSpPr>
          <p:cNvPr id="168" name="Google Shape;168;p22"/>
          <p:cNvSpPr txBox="1"/>
          <p:nvPr>
            <p:ph idx="1" type="subTitle"/>
          </p:nvPr>
        </p:nvSpPr>
        <p:spPr>
          <a:xfrm>
            <a:off x="241725" y="947625"/>
            <a:ext cx="8339700" cy="40155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FFFFFF"/>
              </a:buClr>
              <a:buSzPts val="1800"/>
              <a:buChar char="●"/>
            </a:pPr>
            <a:r>
              <a:rPr lang="en-GB" sz="1800">
                <a:solidFill>
                  <a:srgbClr val="FFFFFF"/>
                </a:solidFill>
              </a:rPr>
              <a:t>This algorithm proceeds almost like the previous one except here the probability of a word w is determined as the number of occurrences of the word, f (w), divided by the number of all words in the input:-</a:t>
            </a:r>
            <a:endParaRPr sz="1800">
              <a:solidFill>
                <a:srgbClr val="FFFFFF"/>
              </a:solidFill>
            </a:endParaRPr>
          </a:p>
          <a:p>
            <a:pPr indent="0" lvl="0" marL="457200" rtl="0" algn="ctr">
              <a:spcBef>
                <a:spcPts val="800"/>
              </a:spcBef>
              <a:spcAft>
                <a:spcPts val="0"/>
              </a:spcAft>
              <a:buNone/>
            </a:pPr>
            <a:r>
              <a:rPr lang="en-GB" sz="1800">
                <a:solidFill>
                  <a:srgbClr val="FFFFFF"/>
                </a:solidFill>
              </a:rPr>
              <a:t>P(w) = f (w)/ N</a:t>
            </a:r>
            <a:endParaRPr sz="1800">
              <a:solidFill>
                <a:srgbClr val="FFFFFF"/>
              </a:solidFill>
            </a:endParaRPr>
          </a:p>
          <a:p>
            <a:pPr indent="-342900" lvl="0" marL="457200" rtl="0" algn="l">
              <a:spcBef>
                <a:spcPts val="800"/>
              </a:spcBef>
              <a:spcAft>
                <a:spcPts val="0"/>
              </a:spcAft>
              <a:buClr>
                <a:srgbClr val="FFFFFF"/>
              </a:buClr>
              <a:buSzPts val="1800"/>
              <a:buChar char="●"/>
            </a:pPr>
            <a:r>
              <a:rPr lang="en-GB" sz="1800">
                <a:solidFill>
                  <a:srgbClr val="FFFFFF"/>
                </a:solidFill>
              </a:rPr>
              <a:t>We use SumBasic system which uses only the word probability approach to determine sentence importance. For each sentence, in the input, it assigns a weight equal to the average probability of the words in the sentence.</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In the next step, it picks the best scoring sentence that contains the highest probability word.</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This is modified according to desired length of the summary.</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ctrTitle"/>
          </p:nvPr>
        </p:nvSpPr>
        <p:spPr>
          <a:xfrm>
            <a:off x="1106600" y="201475"/>
            <a:ext cx="6619200" cy="4539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GB" sz="3000" u="sng">
                <a:solidFill>
                  <a:srgbClr val="FFFFFF"/>
                </a:solidFill>
              </a:rPr>
              <a:t>Future Implementation</a:t>
            </a:r>
            <a:endParaRPr sz="3000" u="sng">
              <a:solidFill>
                <a:srgbClr val="FFFFFF"/>
              </a:solidFill>
            </a:endParaRPr>
          </a:p>
        </p:txBody>
      </p:sp>
      <p:sp>
        <p:nvSpPr>
          <p:cNvPr id="174" name="Google Shape;174;p23"/>
          <p:cNvSpPr txBox="1"/>
          <p:nvPr>
            <p:ph idx="1" type="subTitle"/>
          </p:nvPr>
        </p:nvSpPr>
        <p:spPr>
          <a:xfrm>
            <a:off x="147725" y="792300"/>
            <a:ext cx="8742600" cy="4015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1800">
                <a:solidFill>
                  <a:srgbClr val="FFFFFF"/>
                </a:solidFill>
              </a:rPr>
              <a:t>After implementing extractive algorithms we’ll be focusing on abstractive </a:t>
            </a:r>
            <a:r>
              <a:rPr lang="en-GB" sz="1800">
                <a:solidFill>
                  <a:srgbClr val="FFFFFF"/>
                </a:solidFill>
              </a:rPr>
              <a:t>techniques</a:t>
            </a:r>
            <a:r>
              <a:rPr lang="en-GB" sz="1800">
                <a:solidFill>
                  <a:srgbClr val="FFFFFF"/>
                </a:solidFill>
              </a:rPr>
              <a:t>. Since these require building a model and training it, it’s considerably more challenging and produces better results:- </a:t>
            </a:r>
            <a:endParaRPr sz="1800">
              <a:solidFill>
                <a:srgbClr val="FFFFFF"/>
              </a:solidFill>
            </a:endParaRPr>
          </a:p>
          <a:p>
            <a:pPr indent="-342900" lvl="0" marL="457200" rtl="0" algn="l">
              <a:spcBef>
                <a:spcPts val="800"/>
              </a:spcBef>
              <a:spcAft>
                <a:spcPts val="0"/>
              </a:spcAft>
              <a:buClr>
                <a:srgbClr val="FFFFFF"/>
              </a:buClr>
              <a:buSzPts val="1800"/>
              <a:buChar char="➔"/>
            </a:pPr>
            <a:r>
              <a:rPr lang="en-GB" sz="1800" u="sng">
                <a:solidFill>
                  <a:srgbClr val="FFFFFF"/>
                </a:solidFill>
              </a:rPr>
              <a:t>Seq2Seq model:</a:t>
            </a:r>
            <a:r>
              <a:rPr lang="en-GB" sz="1800">
                <a:solidFill>
                  <a:srgbClr val="FFFFFF"/>
                </a:solidFill>
              </a:rPr>
              <a:t>- This is a model based on Long Short Term Memory which is an artificial recurrent neural network used in deep learning. It can be used on any problem which requires sequential information. We use Encoder-Decoder architecture here which is used to solve the sequence-to-sequence problems where the input and output sequences are of different lengths. An Encoder Long Short Term Memory model (LSTM) reads the entire input sequence and processes the information and captures the contextual information present in the input sequence. The decoder is trained to predict the next word in the sequence given the previous word.</a:t>
            </a:r>
            <a:endParaRPr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ctrTitle"/>
          </p:nvPr>
        </p:nvSpPr>
        <p:spPr>
          <a:xfrm>
            <a:off x="1262400" y="160750"/>
            <a:ext cx="6619200" cy="5694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GB" sz="3000" u="sng">
                <a:solidFill>
                  <a:srgbClr val="FFFFFF"/>
                </a:solidFill>
              </a:rPr>
              <a:t>Conclusion</a:t>
            </a:r>
            <a:endParaRPr sz="3000" u="sng">
              <a:solidFill>
                <a:srgbClr val="FFFFFF"/>
              </a:solidFill>
            </a:endParaRPr>
          </a:p>
        </p:txBody>
      </p:sp>
      <p:sp>
        <p:nvSpPr>
          <p:cNvPr id="180" name="Google Shape;180;p24"/>
          <p:cNvSpPr txBox="1"/>
          <p:nvPr>
            <p:ph idx="1" type="subTitle"/>
          </p:nvPr>
        </p:nvSpPr>
        <p:spPr>
          <a:xfrm>
            <a:off x="415225" y="1071525"/>
            <a:ext cx="8331300" cy="375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2000">
                <a:solidFill>
                  <a:srgbClr val="FFFFFF"/>
                </a:solidFill>
              </a:rPr>
              <a:t>Text Summarization is a vast field with active research going on, especially in the field of abstractive text summarization using neural networks. </a:t>
            </a:r>
            <a:endParaRPr sz="2000">
              <a:solidFill>
                <a:srgbClr val="FFFFFF"/>
              </a:solidFill>
            </a:endParaRPr>
          </a:p>
          <a:p>
            <a:pPr indent="0" lvl="0" marL="0" rtl="0" algn="l">
              <a:spcBef>
                <a:spcPts val="800"/>
              </a:spcBef>
              <a:spcAft>
                <a:spcPts val="0"/>
              </a:spcAft>
              <a:buNone/>
            </a:pPr>
            <a:r>
              <a:t/>
            </a:r>
            <a:endParaRPr sz="2000">
              <a:solidFill>
                <a:srgbClr val="FFFFFF"/>
              </a:solidFill>
            </a:endParaRPr>
          </a:p>
          <a:p>
            <a:pPr indent="0" lvl="0" marL="0" rtl="0" algn="l">
              <a:spcBef>
                <a:spcPts val="800"/>
              </a:spcBef>
              <a:spcAft>
                <a:spcPts val="0"/>
              </a:spcAft>
              <a:buNone/>
            </a:pPr>
            <a:r>
              <a:rPr lang="en-GB" sz="2000">
                <a:solidFill>
                  <a:srgbClr val="FFFFFF"/>
                </a:solidFill>
              </a:rPr>
              <a:t>Our attempt is to research and implement the various algorithms currently devised in this field, and try to fine tune them further. We’ll also be implementing an RNN model, training it and comparing the results obtained with the extractive methods.</a:t>
            </a:r>
            <a:endParaRPr sz="2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txBox="1"/>
          <p:nvPr>
            <p:ph type="ctrTitle"/>
          </p:nvPr>
        </p:nvSpPr>
        <p:spPr>
          <a:xfrm>
            <a:off x="1262400" y="0"/>
            <a:ext cx="6619200" cy="6462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GB" sz="3000" u="sng">
                <a:solidFill>
                  <a:srgbClr val="FFFFFF"/>
                </a:solidFill>
              </a:rPr>
              <a:t>Bibliography</a:t>
            </a:r>
            <a:endParaRPr sz="3000" u="sng">
              <a:solidFill>
                <a:srgbClr val="FFFFFF"/>
              </a:solidFill>
            </a:endParaRPr>
          </a:p>
        </p:txBody>
      </p:sp>
      <p:sp>
        <p:nvSpPr>
          <p:cNvPr id="186" name="Google Shape;186;p25"/>
          <p:cNvSpPr txBox="1"/>
          <p:nvPr>
            <p:ph idx="1" type="subTitle"/>
          </p:nvPr>
        </p:nvSpPr>
        <p:spPr>
          <a:xfrm>
            <a:off x="415225" y="977800"/>
            <a:ext cx="8210700" cy="3831000"/>
          </a:xfrm>
          <a:prstGeom prst="rect">
            <a:avLst/>
          </a:prstGeom>
        </p:spPr>
        <p:txBody>
          <a:bodyPr anchorCtr="0" anchor="t" bIns="34275" lIns="68575" spcFirstLastPara="1" rIns="68575" wrap="square" tIns="34275">
            <a:noAutofit/>
          </a:bodyPr>
          <a:lstStyle/>
          <a:p>
            <a:pPr indent="-355600" lvl="0" marL="457200" rtl="0" algn="l">
              <a:spcBef>
                <a:spcPts val="800"/>
              </a:spcBef>
              <a:spcAft>
                <a:spcPts val="0"/>
              </a:spcAft>
              <a:buClr>
                <a:srgbClr val="FFFFFF"/>
              </a:buClr>
              <a:buSzPts val="2000"/>
              <a:buChar char="●"/>
            </a:pPr>
            <a:r>
              <a:rPr lang="en-GB" sz="2000">
                <a:solidFill>
                  <a:srgbClr val="FFFFFF"/>
                </a:solidFill>
              </a:rPr>
              <a:t>Text Summarization Techniques: A Brief Survey - Paper from University of Georgia</a:t>
            </a:r>
            <a:endParaRPr sz="2000">
              <a:solidFill>
                <a:srgbClr val="FFFFFF"/>
              </a:solidFill>
            </a:endParaRPr>
          </a:p>
          <a:p>
            <a:pPr indent="-355600" lvl="0" marL="457200" rtl="0" algn="l">
              <a:spcBef>
                <a:spcPts val="0"/>
              </a:spcBef>
              <a:spcAft>
                <a:spcPts val="0"/>
              </a:spcAft>
              <a:buClr>
                <a:srgbClr val="FFFFFF"/>
              </a:buClr>
              <a:buSzPts val="2000"/>
              <a:buChar char="●"/>
            </a:pPr>
            <a:r>
              <a:rPr lang="en-GB" sz="2000" u="sng">
                <a:solidFill>
                  <a:srgbClr val="FFFFFF"/>
                </a:solidFill>
                <a:hlinkClick r:id="rId3"/>
              </a:rPr>
              <a:t>https://towardsdatascience.com/</a:t>
            </a:r>
            <a:endParaRPr sz="2000">
              <a:solidFill>
                <a:srgbClr val="FFFFFF"/>
              </a:solidFill>
            </a:endParaRPr>
          </a:p>
          <a:p>
            <a:pPr indent="-355600" lvl="0" marL="457200" rtl="0" algn="l">
              <a:spcBef>
                <a:spcPts val="0"/>
              </a:spcBef>
              <a:spcAft>
                <a:spcPts val="0"/>
              </a:spcAft>
              <a:buClr>
                <a:srgbClr val="FFFFFF"/>
              </a:buClr>
              <a:buSzPts val="2000"/>
              <a:buChar char="●"/>
            </a:pPr>
            <a:r>
              <a:rPr lang="en-GB" sz="2000" u="sng">
                <a:solidFill>
                  <a:srgbClr val="FFFFFF"/>
                </a:solidFill>
                <a:hlinkClick r:id="rId4"/>
              </a:rPr>
              <a:t>https://medium.com/</a:t>
            </a:r>
            <a:endParaRPr sz="2000">
              <a:solidFill>
                <a:srgbClr val="FFFFFF"/>
              </a:solidFill>
            </a:endParaRPr>
          </a:p>
          <a:p>
            <a:pPr indent="-355600" lvl="0" marL="457200" rtl="0" algn="l">
              <a:spcBef>
                <a:spcPts val="0"/>
              </a:spcBef>
              <a:spcAft>
                <a:spcPts val="0"/>
              </a:spcAft>
              <a:buClr>
                <a:srgbClr val="FFFFFF"/>
              </a:buClr>
              <a:buSzPts val="2000"/>
              <a:buChar char="●"/>
            </a:pPr>
            <a:r>
              <a:rPr lang="en-GB" sz="2000" u="sng">
                <a:solidFill>
                  <a:srgbClr val="FFFFFF"/>
                </a:solidFill>
                <a:hlinkClick r:id="rId5"/>
              </a:rPr>
              <a:t>https://www.analyticsvidhya.com/</a:t>
            </a:r>
            <a:endParaRPr sz="2000">
              <a:solidFill>
                <a:srgbClr val="FFFFFF"/>
              </a:solidFill>
            </a:endParaRPr>
          </a:p>
          <a:p>
            <a:pPr indent="-355600" lvl="0" marL="457200" rtl="0" algn="l">
              <a:spcBef>
                <a:spcPts val="0"/>
              </a:spcBef>
              <a:spcAft>
                <a:spcPts val="0"/>
              </a:spcAft>
              <a:buClr>
                <a:srgbClr val="FFFFFF"/>
              </a:buClr>
              <a:buSzPts val="2000"/>
              <a:buChar char="●"/>
            </a:pPr>
            <a:r>
              <a:rPr lang="en-GB" sz="2000">
                <a:solidFill>
                  <a:srgbClr val="FFFFFF"/>
                </a:solidFill>
              </a:rPr>
              <a:t>A Survey on Automatic Text Summarization - Paper from CMU</a:t>
            </a:r>
            <a:endParaRPr sz="2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