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0" r:id="rId6"/>
    <p:sldId id="261" r:id="rId7"/>
    <p:sldId id="262" r:id="rId8"/>
    <p:sldId id="268" r:id="rId9"/>
    <p:sldId id="269" r:id="rId10"/>
    <p:sldId id="265" r:id="rId11"/>
    <p:sldId id="274" r:id="rId12"/>
    <p:sldId id="266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1992A7-9E69-6B58-02DF-A572D58E28B7}" v="6" dt="2020-11-18T14:05:20.443"/>
    <p1510:client id="{121B42AF-1364-49BD-B4A2-B534C033667C}" v="41" dt="2020-11-18T12:33:03.408"/>
    <p1510:client id="{2FBEF756-43CA-2E8A-B778-416AC9871665}" v="3199" dt="2020-11-18T11:46:04.199"/>
    <p1510:client id="{7276916B-CAA4-B6CC-4886-A73C5E70E1BE}" v="12" dt="2020-11-18T12:43:38.942"/>
    <p1510:client id="{FAC73726-C2F0-4410-96C3-B0E9CAA21EB6}" v="32" dt="2020-11-18T13:01:53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7fcfb5bdd7dc097f10586d4a2e43c891050e8228ec7627753cb075ea33d0c5b0::" providerId="AD" clId="Web-{121B42AF-1364-49BD-B4A2-B534C033667C}"/>
    <pc:docChg chg="addSld delSld modSld">
      <pc:chgData name="Guest User" userId="S::urn:spo:anon#7fcfb5bdd7dc097f10586d4a2e43c891050e8228ec7627753cb075ea33d0c5b0::" providerId="AD" clId="Web-{121B42AF-1364-49BD-B4A2-B534C033667C}" dt="2020-11-18T12:33:03.408" v="38" actId="20577"/>
      <pc:docMkLst>
        <pc:docMk/>
      </pc:docMkLst>
      <pc:sldChg chg="modSp">
        <pc:chgData name="Guest User" userId="S::urn:spo:anon#7fcfb5bdd7dc097f10586d4a2e43c891050e8228ec7627753cb075ea33d0c5b0::" providerId="AD" clId="Web-{121B42AF-1364-49BD-B4A2-B534C033667C}" dt="2020-11-18T12:30:12.173" v="2" actId="20577"/>
        <pc:sldMkLst>
          <pc:docMk/>
          <pc:sldMk cId="109857222" sldId="256"/>
        </pc:sldMkLst>
        <pc:spChg chg="mod">
          <ac:chgData name="Guest User" userId="S::urn:spo:anon#7fcfb5bdd7dc097f10586d4a2e43c891050e8228ec7627753cb075ea33d0c5b0::" providerId="AD" clId="Web-{121B42AF-1364-49BD-B4A2-B534C033667C}" dt="2020-11-18T12:30:12.173" v="2" actId="20577"/>
          <ac:spMkLst>
            <pc:docMk/>
            <pc:sldMk cId="109857222" sldId="256"/>
            <ac:spMk id="3" creationId="{C301966C-B692-471F-B0CE-FCFE6A0B8CF8}"/>
          </ac:spMkLst>
        </pc:spChg>
      </pc:sldChg>
      <pc:sldChg chg="modSp">
        <pc:chgData name="Guest User" userId="S::urn:spo:anon#7fcfb5bdd7dc097f10586d4a2e43c891050e8228ec7627753cb075ea33d0c5b0::" providerId="AD" clId="Web-{121B42AF-1364-49BD-B4A2-B534C033667C}" dt="2020-11-18T12:32:00.345" v="16" actId="20577"/>
        <pc:sldMkLst>
          <pc:docMk/>
          <pc:sldMk cId="3062086366" sldId="257"/>
        </pc:sldMkLst>
        <pc:spChg chg="mod">
          <ac:chgData name="Guest User" userId="S::urn:spo:anon#7fcfb5bdd7dc097f10586d4a2e43c891050e8228ec7627753cb075ea33d0c5b0::" providerId="AD" clId="Web-{121B42AF-1364-49BD-B4A2-B534C033667C}" dt="2020-11-18T12:32:00.345" v="16" actId="20577"/>
          <ac:spMkLst>
            <pc:docMk/>
            <pc:sldMk cId="3062086366" sldId="257"/>
            <ac:spMk id="3" creationId="{A3C1537A-0DB4-4CE5-8AE5-EBA62D3CA42A}"/>
          </ac:spMkLst>
        </pc:spChg>
      </pc:sldChg>
      <pc:sldChg chg="modSp">
        <pc:chgData name="Guest User" userId="S::urn:spo:anon#7fcfb5bdd7dc097f10586d4a2e43c891050e8228ec7627753cb075ea33d0c5b0::" providerId="AD" clId="Web-{121B42AF-1364-49BD-B4A2-B534C033667C}" dt="2020-11-18T12:33:03.408" v="37" actId="20577"/>
        <pc:sldMkLst>
          <pc:docMk/>
          <pc:sldMk cId="2842713262" sldId="265"/>
        </pc:sldMkLst>
        <pc:spChg chg="mod">
          <ac:chgData name="Guest User" userId="S::urn:spo:anon#7fcfb5bdd7dc097f10586d4a2e43c891050e8228ec7627753cb075ea33d0c5b0::" providerId="AD" clId="Web-{121B42AF-1364-49BD-B4A2-B534C033667C}" dt="2020-11-18T12:33:03.408" v="37" actId="20577"/>
          <ac:spMkLst>
            <pc:docMk/>
            <pc:sldMk cId="2842713262" sldId="265"/>
            <ac:spMk id="3" creationId="{E857AAA0-84A8-4603-BD9E-E97C65D54C54}"/>
          </ac:spMkLst>
        </pc:spChg>
      </pc:sldChg>
      <pc:sldChg chg="new del">
        <pc:chgData name="Guest User" userId="S::urn:spo:anon#7fcfb5bdd7dc097f10586d4a2e43c891050e8228ec7627753cb075ea33d0c5b0::" providerId="AD" clId="Web-{121B42AF-1364-49BD-B4A2-B534C033667C}" dt="2020-11-18T12:31:41.002" v="7"/>
        <pc:sldMkLst>
          <pc:docMk/>
          <pc:sldMk cId="280154197" sldId="274"/>
        </pc:sldMkLst>
      </pc:sldChg>
      <pc:sldChg chg="new del">
        <pc:chgData name="Guest User" userId="S::urn:spo:anon#7fcfb5bdd7dc097f10586d4a2e43c891050e8228ec7627753cb075ea33d0c5b0::" providerId="AD" clId="Web-{121B42AF-1364-49BD-B4A2-B534C033667C}" dt="2020-11-18T12:31:12.736" v="5"/>
        <pc:sldMkLst>
          <pc:docMk/>
          <pc:sldMk cId="3405174998" sldId="274"/>
        </pc:sldMkLst>
      </pc:sldChg>
    </pc:docChg>
  </pc:docChgLst>
  <pc:docChgLst>
    <pc:chgData clId="Web-{2FBEF756-43CA-2E8A-B778-416AC9871665}"/>
    <pc:docChg chg="modSld">
      <pc:chgData name="" userId="" providerId="" clId="Web-{2FBEF756-43CA-2E8A-B778-416AC9871665}" dt="2020-11-17T15:05:15.599" v="7" actId="20577"/>
      <pc:docMkLst>
        <pc:docMk/>
      </pc:docMkLst>
      <pc:sldChg chg="modSp">
        <pc:chgData name="" userId="" providerId="" clId="Web-{2FBEF756-43CA-2E8A-B778-416AC9871665}" dt="2020-11-17T15:05:15.599" v="6" actId="20577"/>
        <pc:sldMkLst>
          <pc:docMk/>
          <pc:sldMk cId="3062086366" sldId="257"/>
        </pc:sldMkLst>
        <pc:spChg chg="mod">
          <ac:chgData name="" userId="" providerId="" clId="Web-{2FBEF756-43CA-2E8A-B778-416AC9871665}" dt="2020-11-17T15:05:15.599" v="6" actId="20577"/>
          <ac:spMkLst>
            <pc:docMk/>
            <pc:sldMk cId="3062086366" sldId="257"/>
            <ac:spMk id="3" creationId="{A3C1537A-0DB4-4CE5-8AE5-EBA62D3CA42A}"/>
          </ac:spMkLst>
        </pc:spChg>
      </pc:sldChg>
    </pc:docChg>
  </pc:docChgLst>
  <pc:docChgLst>
    <pc:chgData name="AMOGH BHOLE" userId="S::amogh.bhole@students.iiit.ac.in::f124d79f-6055-4d04-8448-fac183ef0b0a" providerId="AD" clId="Web-{2FBEF756-43CA-2E8A-B778-416AC9871665}"/>
    <pc:docChg chg="addSld delSld modSld">
      <pc:chgData name="AMOGH BHOLE" userId="S::amogh.bhole@students.iiit.ac.in::f124d79f-6055-4d04-8448-fac183ef0b0a" providerId="AD" clId="Web-{2FBEF756-43CA-2E8A-B778-416AC9871665}" dt="2020-11-18T11:46:04.199" v="3191" actId="20577"/>
      <pc:docMkLst>
        <pc:docMk/>
      </pc:docMkLst>
      <pc:sldChg chg="addSp delSp modSp mod setBg">
        <pc:chgData name="AMOGH BHOLE" userId="S::amogh.bhole@students.iiit.ac.in::f124d79f-6055-4d04-8448-fac183ef0b0a" providerId="AD" clId="Web-{2FBEF756-43CA-2E8A-B778-416AC9871665}" dt="2020-11-18T10:55:52.672" v="3007" actId="20577"/>
        <pc:sldMkLst>
          <pc:docMk/>
          <pc:sldMk cId="109857222" sldId="256"/>
        </pc:sldMkLst>
        <pc:spChg chg="mod">
          <ac:chgData name="AMOGH BHOLE" userId="S::amogh.bhole@students.iiit.ac.in::f124d79f-6055-4d04-8448-fac183ef0b0a" providerId="AD" clId="Web-{2FBEF756-43CA-2E8A-B778-416AC9871665}" dt="2020-11-17T15:36:15.219" v="254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AMOGH BHOLE" userId="S::amogh.bhole@students.iiit.ac.in::f124d79f-6055-4d04-8448-fac183ef0b0a" providerId="AD" clId="Web-{2FBEF756-43CA-2E8A-B778-416AC9871665}" dt="2020-11-17T08:59:24.921" v="14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AMOGH BHOLE" userId="S::amogh.bhole@students.iiit.ac.in::f124d79f-6055-4d04-8448-fac183ef0b0a" providerId="AD" clId="Web-{2FBEF756-43CA-2E8A-B778-416AC9871665}" dt="2020-11-18T10:55:52.672" v="3007" actId="20577"/>
          <ac:spMkLst>
            <pc:docMk/>
            <pc:sldMk cId="109857222" sldId="256"/>
            <ac:spMk id="3" creationId="{C301966C-B692-471F-B0CE-FCFE6A0B8CF8}"/>
          </ac:spMkLst>
        </pc:spChg>
        <pc:spChg chg="add">
          <ac:chgData name="AMOGH BHOLE" userId="S::amogh.bhole@students.iiit.ac.in::f124d79f-6055-4d04-8448-fac183ef0b0a" providerId="AD" clId="Web-{2FBEF756-43CA-2E8A-B778-416AC9871665}" dt="2020-11-17T15:36:15.219" v="2540"/>
          <ac:spMkLst>
            <pc:docMk/>
            <pc:sldMk cId="109857222" sldId="256"/>
            <ac:spMk id="7" creationId="{4E1BEB12-92AF-4445-98AD-4C7756E7C93B}"/>
          </ac:spMkLst>
        </pc:spChg>
        <pc:spChg chg="add">
          <ac:chgData name="AMOGH BHOLE" userId="S::amogh.bhole@students.iiit.ac.in::f124d79f-6055-4d04-8448-fac183ef0b0a" providerId="AD" clId="Web-{2FBEF756-43CA-2E8A-B778-416AC9871665}" dt="2020-11-17T15:36:15.219" v="2540"/>
          <ac:spMkLst>
            <pc:docMk/>
            <pc:sldMk cId="109857222" sldId="256"/>
            <ac:spMk id="9" creationId="{D0522C2C-7B5C-48A7-A969-03941E5D2E76}"/>
          </ac:spMkLst>
        </pc:spChg>
        <pc:spChg chg="add">
          <ac:chgData name="AMOGH BHOLE" userId="S::amogh.bhole@students.iiit.ac.in::f124d79f-6055-4d04-8448-fac183ef0b0a" providerId="AD" clId="Web-{2FBEF756-43CA-2E8A-B778-416AC9871665}" dt="2020-11-17T15:36:15.219" v="2540"/>
          <ac:spMkLst>
            <pc:docMk/>
            <pc:sldMk cId="109857222" sldId="256"/>
            <ac:spMk id="11" creationId="{9C682A1A-5B2D-4111-BBD6-620165633E5B}"/>
          </ac:spMkLst>
        </pc:spChg>
        <pc:spChg chg="add">
          <ac:chgData name="AMOGH BHOLE" userId="S::amogh.bhole@students.iiit.ac.in::f124d79f-6055-4d04-8448-fac183ef0b0a" providerId="AD" clId="Web-{2FBEF756-43CA-2E8A-B778-416AC9871665}" dt="2020-11-17T15:36:15.219" v="2540"/>
          <ac:spMkLst>
            <pc:docMk/>
            <pc:sldMk cId="109857222" sldId="256"/>
            <ac:spMk id="13" creationId="{D6EE29F2-D77F-4BD0-A20B-334D316A1C9D}"/>
          </ac:spMkLst>
        </pc:spChg>
        <pc:spChg chg="add">
          <ac:chgData name="AMOGH BHOLE" userId="S::amogh.bhole@students.iiit.ac.in::f124d79f-6055-4d04-8448-fac183ef0b0a" providerId="AD" clId="Web-{2FBEF756-43CA-2E8A-B778-416AC9871665}" dt="2020-11-17T15:36:15.219" v="2540"/>
          <ac:spMkLst>
            <pc:docMk/>
            <pc:sldMk cId="109857222" sldId="256"/>
            <ac:spMk id="15" creationId="{22D09ED2-868F-42C6-866E-F92E0CEF314F}"/>
          </ac:spMkLst>
        </pc:spChg>
      </pc:sldChg>
      <pc:sldChg chg="addSp modSp new mod setBg">
        <pc:chgData name="AMOGH BHOLE" userId="S::amogh.bhole@students.iiit.ac.in::f124d79f-6055-4d04-8448-fac183ef0b0a" providerId="AD" clId="Web-{2FBEF756-43CA-2E8A-B778-416AC9871665}" dt="2020-11-18T11:44:28.886" v="3189" actId="20577"/>
        <pc:sldMkLst>
          <pc:docMk/>
          <pc:sldMk cId="3062086366" sldId="257"/>
        </pc:sldMkLst>
        <pc:spChg chg="mod">
          <ac:chgData name="AMOGH BHOLE" userId="S::amogh.bhole@students.iiit.ac.in::f124d79f-6055-4d04-8448-fac183ef0b0a" providerId="AD" clId="Web-{2FBEF756-43CA-2E8A-B778-416AC9871665}" dt="2020-11-17T15:35:18.062" v="2534"/>
          <ac:spMkLst>
            <pc:docMk/>
            <pc:sldMk cId="3062086366" sldId="257"/>
            <ac:spMk id="2" creationId="{9E57C693-77D7-42B0-9447-6EAA65443978}"/>
          </ac:spMkLst>
        </pc:spChg>
        <pc:spChg chg="mod">
          <ac:chgData name="AMOGH BHOLE" userId="S::amogh.bhole@students.iiit.ac.in::f124d79f-6055-4d04-8448-fac183ef0b0a" providerId="AD" clId="Web-{2FBEF756-43CA-2E8A-B778-416AC9871665}" dt="2020-11-18T11:44:28.886" v="3189" actId="20577"/>
          <ac:spMkLst>
            <pc:docMk/>
            <pc:sldMk cId="3062086366" sldId="257"/>
            <ac:spMk id="3" creationId="{A3C1537A-0DB4-4CE5-8AE5-EBA62D3CA42A}"/>
          </ac:spMkLst>
        </pc:spChg>
        <pc:spChg chg="add">
          <ac:chgData name="AMOGH BHOLE" userId="S::amogh.bhole@students.iiit.ac.in::f124d79f-6055-4d04-8448-fac183ef0b0a" providerId="AD" clId="Web-{2FBEF756-43CA-2E8A-B778-416AC9871665}" dt="2020-11-17T15:35:18.062" v="2534"/>
          <ac:spMkLst>
            <pc:docMk/>
            <pc:sldMk cId="3062086366" sldId="257"/>
            <ac:spMk id="8" creationId="{907EF6B7-1338-4443-8C46-6A318D952DFD}"/>
          </ac:spMkLst>
        </pc:spChg>
        <pc:spChg chg="add">
          <ac:chgData name="AMOGH BHOLE" userId="S::amogh.bhole@students.iiit.ac.in::f124d79f-6055-4d04-8448-fac183ef0b0a" providerId="AD" clId="Web-{2FBEF756-43CA-2E8A-B778-416AC9871665}" dt="2020-11-17T15:35:18.062" v="2534"/>
          <ac:spMkLst>
            <pc:docMk/>
            <pc:sldMk cId="3062086366" sldId="257"/>
            <ac:spMk id="10" creationId="{DAAE4CDD-124C-4DCF-9584-B6033B545DD5}"/>
          </ac:spMkLst>
        </pc:spChg>
        <pc:spChg chg="add">
          <ac:chgData name="AMOGH BHOLE" userId="S::amogh.bhole@students.iiit.ac.in::f124d79f-6055-4d04-8448-fac183ef0b0a" providerId="AD" clId="Web-{2FBEF756-43CA-2E8A-B778-416AC9871665}" dt="2020-11-17T15:35:18.062" v="2534"/>
          <ac:spMkLst>
            <pc:docMk/>
            <pc:sldMk cId="3062086366" sldId="257"/>
            <ac:spMk id="12" creationId="{081E4A58-353D-44AE-B2FC-2A74E2E400F7}"/>
          </ac:spMkLst>
        </pc:spChg>
      </pc:sldChg>
      <pc:sldChg chg="addSp delSp modSp new mod setBg">
        <pc:chgData name="AMOGH BHOLE" userId="S::amogh.bhole@students.iiit.ac.in::f124d79f-6055-4d04-8448-fac183ef0b0a" providerId="AD" clId="Web-{2FBEF756-43CA-2E8A-B778-416AC9871665}" dt="2020-11-17T15:37:12.141" v="2547"/>
        <pc:sldMkLst>
          <pc:docMk/>
          <pc:sldMk cId="1503324864" sldId="258"/>
        </pc:sldMkLst>
        <pc:spChg chg="mod">
          <ac:chgData name="AMOGH BHOLE" userId="S::amogh.bhole@students.iiit.ac.in::f124d79f-6055-4d04-8448-fac183ef0b0a" providerId="AD" clId="Web-{2FBEF756-43CA-2E8A-B778-416AC9871665}" dt="2020-11-17T15:35:23.781" v="2535"/>
          <ac:spMkLst>
            <pc:docMk/>
            <pc:sldMk cId="1503324864" sldId="258"/>
            <ac:spMk id="2" creationId="{42F1B51D-A094-4BF4-9C91-F2C5FBE33C65}"/>
          </ac:spMkLst>
        </pc:spChg>
        <pc:spChg chg="mod">
          <ac:chgData name="AMOGH BHOLE" userId="S::amogh.bhole@students.iiit.ac.in::f124d79f-6055-4d04-8448-fac183ef0b0a" providerId="AD" clId="Web-{2FBEF756-43CA-2E8A-B778-416AC9871665}" dt="2020-11-17T15:35:23.781" v="2535"/>
          <ac:spMkLst>
            <pc:docMk/>
            <pc:sldMk cId="1503324864" sldId="258"/>
            <ac:spMk id="3" creationId="{1A68A55F-FC77-45E4-AE82-D66C8FC11147}"/>
          </ac:spMkLst>
        </pc:spChg>
        <pc:spChg chg="add del">
          <ac:chgData name="AMOGH BHOLE" userId="S::amogh.bhole@students.iiit.ac.in::f124d79f-6055-4d04-8448-fac183ef0b0a" providerId="AD" clId="Web-{2FBEF756-43CA-2E8A-B778-416AC9871665}" dt="2020-11-17T15:37:12.141" v="2547"/>
          <ac:spMkLst>
            <pc:docMk/>
            <pc:sldMk cId="1503324864" sldId="258"/>
            <ac:spMk id="8" creationId="{907EF6B7-1338-4443-8C46-6A318D952DFD}"/>
          </ac:spMkLst>
        </pc:spChg>
        <pc:spChg chg="add del">
          <ac:chgData name="AMOGH BHOLE" userId="S::amogh.bhole@students.iiit.ac.in::f124d79f-6055-4d04-8448-fac183ef0b0a" providerId="AD" clId="Web-{2FBEF756-43CA-2E8A-B778-416AC9871665}" dt="2020-11-17T15:37:12.141" v="2547"/>
          <ac:spMkLst>
            <pc:docMk/>
            <pc:sldMk cId="1503324864" sldId="258"/>
            <ac:spMk id="10" creationId="{DAAE4CDD-124C-4DCF-9584-B6033B545DD5}"/>
          </ac:spMkLst>
        </pc:spChg>
        <pc:spChg chg="add del">
          <ac:chgData name="AMOGH BHOLE" userId="S::amogh.bhole@students.iiit.ac.in::f124d79f-6055-4d04-8448-fac183ef0b0a" providerId="AD" clId="Web-{2FBEF756-43CA-2E8A-B778-416AC9871665}" dt="2020-11-17T15:37:12.141" v="2547"/>
          <ac:spMkLst>
            <pc:docMk/>
            <pc:sldMk cId="1503324864" sldId="258"/>
            <ac:spMk id="12" creationId="{081E4A58-353D-44AE-B2FC-2A74E2E400F7}"/>
          </ac:spMkLst>
        </pc:spChg>
        <pc:spChg chg="add">
          <ac:chgData name="AMOGH BHOLE" userId="S::amogh.bhole@students.iiit.ac.in::f124d79f-6055-4d04-8448-fac183ef0b0a" providerId="AD" clId="Web-{2FBEF756-43CA-2E8A-B778-416AC9871665}" dt="2020-11-17T15:37:12.141" v="2547"/>
          <ac:spMkLst>
            <pc:docMk/>
            <pc:sldMk cId="1503324864" sldId="258"/>
            <ac:spMk id="17" creationId="{907EF6B7-1338-4443-8C46-6A318D952DFD}"/>
          </ac:spMkLst>
        </pc:spChg>
        <pc:spChg chg="add">
          <ac:chgData name="AMOGH BHOLE" userId="S::amogh.bhole@students.iiit.ac.in::f124d79f-6055-4d04-8448-fac183ef0b0a" providerId="AD" clId="Web-{2FBEF756-43CA-2E8A-B778-416AC9871665}" dt="2020-11-17T15:37:12.141" v="2547"/>
          <ac:spMkLst>
            <pc:docMk/>
            <pc:sldMk cId="1503324864" sldId="258"/>
            <ac:spMk id="19" creationId="{DAAE4CDD-124C-4DCF-9584-B6033B545DD5}"/>
          </ac:spMkLst>
        </pc:spChg>
        <pc:spChg chg="add">
          <ac:chgData name="AMOGH BHOLE" userId="S::amogh.bhole@students.iiit.ac.in::f124d79f-6055-4d04-8448-fac183ef0b0a" providerId="AD" clId="Web-{2FBEF756-43CA-2E8A-B778-416AC9871665}" dt="2020-11-17T15:37:12.141" v="2547"/>
          <ac:spMkLst>
            <pc:docMk/>
            <pc:sldMk cId="1503324864" sldId="258"/>
            <ac:spMk id="21" creationId="{081E4A58-353D-44AE-B2FC-2A74E2E400F7}"/>
          </ac:spMkLst>
        </pc:spChg>
      </pc:sldChg>
      <pc:sldChg chg="addSp delSp modSp new del mod setBg">
        <pc:chgData name="AMOGH BHOLE" userId="S::amogh.bhole@students.iiit.ac.in::f124d79f-6055-4d04-8448-fac183ef0b0a" providerId="AD" clId="Web-{2FBEF756-43CA-2E8A-B778-416AC9871665}" dt="2020-11-17T15:38:28.376" v="2575"/>
        <pc:sldMkLst>
          <pc:docMk/>
          <pc:sldMk cId="1128701082" sldId="259"/>
        </pc:sldMkLst>
        <pc:spChg chg="mod">
          <ac:chgData name="AMOGH BHOLE" userId="S::amogh.bhole@students.iiit.ac.in::f124d79f-6055-4d04-8448-fac183ef0b0a" providerId="AD" clId="Web-{2FBEF756-43CA-2E8A-B778-416AC9871665}" dt="2020-11-17T15:36:56.688" v="2545"/>
          <ac:spMkLst>
            <pc:docMk/>
            <pc:sldMk cId="1128701082" sldId="259"/>
            <ac:spMk id="2" creationId="{64950CF7-DD25-46A7-9005-C39BC06DE714}"/>
          </ac:spMkLst>
        </pc:spChg>
        <pc:spChg chg="del">
          <ac:chgData name="AMOGH BHOLE" userId="S::amogh.bhole@students.iiit.ac.in::f124d79f-6055-4d04-8448-fac183ef0b0a" providerId="AD" clId="Web-{2FBEF756-43CA-2E8A-B778-416AC9871665}" dt="2020-11-17T15:14:14.274" v="915"/>
          <ac:spMkLst>
            <pc:docMk/>
            <pc:sldMk cId="1128701082" sldId="259"/>
            <ac:spMk id="3" creationId="{3554F90B-B9C9-4C0B-8D51-6D851C3DEA87}"/>
          </ac:spMkLst>
        </pc:spChg>
        <pc:spChg chg="add del mod">
          <ac:chgData name="AMOGH BHOLE" userId="S::amogh.bhole@students.iiit.ac.in::f124d79f-6055-4d04-8448-fac183ef0b0a" providerId="AD" clId="Web-{2FBEF756-43CA-2E8A-B778-416AC9871665}" dt="2020-11-17T15:16:22.915" v="925"/>
          <ac:spMkLst>
            <pc:docMk/>
            <pc:sldMk cId="1128701082" sldId="259"/>
            <ac:spMk id="7" creationId="{E5B3883A-4A36-45FF-8686-7EBB59BB92EE}"/>
          </ac:spMkLst>
        </pc:spChg>
        <pc:spChg chg="add del">
          <ac:chgData name="AMOGH BHOLE" userId="S::amogh.bhole@students.iiit.ac.in::f124d79f-6055-4d04-8448-fac183ef0b0a" providerId="AD" clId="Web-{2FBEF756-43CA-2E8A-B778-416AC9871665}" dt="2020-11-17T15:36:56.688" v="2545"/>
          <ac:spMkLst>
            <pc:docMk/>
            <pc:sldMk cId="1128701082" sldId="259"/>
            <ac:spMk id="10" creationId="{A2AEA782-0EA4-42E9-871D-7401D6A09739}"/>
          </ac:spMkLst>
        </pc:spChg>
        <pc:spChg chg="add del">
          <ac:chgData name="AMOGH BHOLE" userId="S::amogh.bhole@students.iiit.ac.in::f124d79f-6055-4d04-8448-fac183ef0b0a" providerId="AD" clId="Web-{2FBEF756-43CA-2E8A-B778-416AC9871665}" dt="2020-11-17T15:36:56.688" v="2545"/>
          <ac:spMkLst>
            <pc:docMk/>
            <pc:sldMk cId="1128701082" sldId="259"/>
            <ac:spMk id="11" creationId="{B0992639-1CDA-4FE6-BB95-E13221490740}"/>
          </ac:spMkLst>
        </pc:spChg>
        <pc:spChg chg="add del">
          <ac:chgData name="AMOGH BHOLE" userId="S::amogh.bhole@students.iiit.ac.in::f124d79f-6055-4d04-8448-fac183ef0b0a" providerId="AD" clId="Web-{2FBEF756-43CA-2E8A-B778-416AC9871665}" dt="2020-11-17T15:35:55.859" v="2539"/>
          <ac:spMkLst>
            <pc:docMk/>
            <pc:sldMk cId="1128701082" sldId="259"/>
            <ac:spMk id="13" creationId="{A2AEA782-0EA4-42E9-871D-7401D6A09739}"/>
          </ac:spMkLst>
        </pc:spChg>
        <pc:spChg chg="add del">
          <ac:chgData name="AMOGH BHOLE" userId="S::amogh.bhole@students.iiit.ac.in::f124d79f-6055-4d04-8448-fac183ef0b0a" providerId="AD" clId="Web-{2FBEF756-43CA-2E8A-B778-416AC9871665}" dt="2020-11-17T15:35:55.859" v="2539"/>
          <ac:spMkLst>
            <pc:docMk/>
            <pc:sldMk cId="1128701082" sldId="259"/>
            <ac:spMk id="15" creationId="{B0992639-1CDA-4FE6-BB95-E13221490740}"/>
          </ac:spMkLst>
        </pc:spChg>
        <pc:picChg chg="add del mod ord">
          <ac:chgData name="AMOGH BHOLE" userId="S::amogh.bhole@students.iiit.ac.in::f124d79f-6055-4d04-8448-fac183ef0b0a" providerId="AD" clId="Web-{2FBEF756-43CA-2E8A-B778-416AC9871665}" dt="2020-11-17T15:16:21.806" v="924"/>
          <ac:picMkLst>
            <pc:docMk/>
            <pc:sldMk cId="1128701082" sldId="259"/>
            <ac:picMk id="4" creationId="{8794F0AF-B3AB-42D9-8356-1CB526C8E39B}"/>
          </ac:picMkLst>
        </pc:picChg>
        <pc:picChg chg="add del mod">
          <ac:chgData name="AMOGH BHOLE" userId="S::amogh.bhole@students.iiit.ac.in::f124d79f-6055-4d04-8448-fac183ef0b0a" providerId="AD" clId="Web-{2FBEF756-43CA-2E8A-B778-416AC9871665}" dt="2020-11-17T15:38:13.704" v="2570"/>
          <ac:picMkLst>
            <pc:docMk/>
            <pc:sldMk cId="1128701082" sldId="259"/>
            <ac:picMk id="5" creationId="{947C5E9E-BD7D-45BE-A6E3-E7BC38466296}"/>
          </ac:picMkLst>
        </pc:picChg>
        <pc:picChg chg="add mod ord">
          <ac:chgData name="AMOGH BHOLE" userId="S::amogh.bhole@students.iiit.ac.in::f124d79f-6055-4d04-8448-fac183ef0b0a" providerId="AD" clId="Web-{2FBEF756-43CA-2E8A-B778-416AC9871665}" dt="2020-11-17T15:36:56.688" v="2545"/>
          <ac:picMkLst>
            <pc:docMk/>
            <pc:sldMk cId="1128701082" sldId="259"/>
            <ac:picMk id="8" creationId="{06356D8F-F717-4D65-AE16-707D1BE361F4}"/>
          </ac:picMkLst>
        </pc:picChg>
      </pc:sldChg>
      <pc:sldChg chg="addSp delSp modSp new mod setBg">
        <pc:chgData name="AMOGH BHOLE" userId="S::amogh.bhole@students.iiit.ac.in::f124d79f-6055-4d04-8448-fac183ef0b0a" providerId="AD" clId="Web-{2FBEF756-43CA-2E8A-B778-416AC9871665}" dt="2020-11-17T15:38:31.313" v="2576"/>
        <pc:sldMkLst>
          <pc:docMk/>
          <pc:sldMk cId="332620628" sldId="260"/>
        </pc:sldMkLst>
        <pc:spChg chg="mod">
          <ac:chgData name="AMOGH BHOLE" userId="S::amogh.bhole@students.iiit.ac.in::f124d79f-6055-4d04-8448-fac183ef0b0a" providerId="AD" clId="Web-{2FBEF756-43CA-2E8A-B778-416AC9871665}" dt="2020-11-17T15:38:31.313" v="2576"/>
          <ac:spMkLst>
            <pc:docMk/>
            <pc:sldMk cId="332620628" sldId="260"/>
            <ac:spMk id="2" creationId="{78BE263C-9CAD-402F-9E8C-F5E4A3566480}"/>
          </ac:spMkLst>
        </pc:spChg>
        <pc:spChg chg="mod">
          <ac:chgData name="AMOGH BHOLE" userId="S::amogh.bhole@students.iiit.ac.in::f124d79f-6055-4d04-8448-fac183ef0b0a" providerId="AD" clId="Web-{2FBEF756-43CA-2E8A-B778-416AC9871665}" dt="2020-11-17T15:38:31.313" v="2576"/>
          <ac:spMkLst>
            <pc:docMk/>
            <pc:sldMk cId="332620628" sldId="260"/>
            <ac:spMk id="3" creationId="{FD9D1461-7530-4653-A694-EFC67B8C98A1}"/>
          </ac:spMkLst>
        </pc:spChg>
        <pc:spChg chg="add">
          <ac:chgData name="AMOGH BHOLE" userId="S::amogh.bhole@students.iiit.ac.in::f124d79f-6055-4d04-8448-fac183ef0b0a" providerId="AD" clId="Web-{2FBEF756-43CA-2E8A-B778-416AC9871665}" dt="2020-11-17T15:38:31.313" v="2576"/>
          <ac:spMkLst>
            <pc:docMk/>
            <pc:sldMk cId="332620628" sldId="260"/>
            <ac:spMk id="8" creationId="{907EF6B7-1338-4443-8C46-6A318D952DFD}"/>
          </ac:spMkLst>
        </pc:spChg>
        <pc:spChg chg="add">
          <ac:chgData name="AMOGH BHOLE" userId="S::amogh.bhole@students.iiit.ac.in::f124d79f-6055-4d04-8448-fac183ef0b0a" providerId="AD" clId="Web-{2FBEF756-43CA-2E8A-B778-416AC9871665}" dt="2020-11-17T15:38:31.313" v="2576"/>
          <ac:spMkLst>
            <pc:docMk/>
            <pc:sldMk cId="332620628" sldId="260"/>
            <ac:spMk id="10" creationId="{DAAE4CDD-124C-4DCF-9584-B6033B545DD5}"/>
          </ac:spMkLst>
        </pc:spChg>
        <pc:spChg chg="add">
          <ac:chgData name="AMOGH BHOLE" userId="S::amogh.bhole@students.iiit.ac.in::f124d79f-6055-4d04-8448-fac183ef0b0a" providerId="AD" clId="Web-{2FBEF756-43CA-2E8A-B778-416AC9871665}" dt="2020-11-17T15:38:31.313" v="2576"/>
          <ac:spMkLst>
            <pc:docMk/>
            <pc:sldMk cId="332620628" sldId="260"/>
            <ac:spMk id="12" creationId="{081E4A58-353D-44AE-B2FC-2A74E2E400F7}"/>
          </ac:spMkLst>
        </pc:spChg>
        <pc:picChg chg="add del mod">
          <ac:chgData name="AMOGH BHOLE" userId="S::amogh.bhole@students.iiit.ac.in::f124d79f-6055-4d04-8448-fac183ef0b0a" providerId="AD" clId="Web-{2FBEF756-43CA-2E8A-B778-416AC9871665}" dt="2020-11-17T15:21:09.073" v="1232"/>
          <ac:picMkLst>
            <pc:docMk/>
            <pc:sldMk cId="332620628" sldId="260"/>
            <ac:picMk id="4" creationId="{9DED18E7-863B-471D-B673-C72321D3CB1A}"/>
          </ac:picMkLst>
        </pc:picChg>
      </pc:sldChg>
      <pc:sldChg chg="addSp delSp modSp new">
        <pc:chgData name="AMOGH BHOLE" userId="S::amogh.bhole@students.iiit.ac.in::f124d79f-6055-4d04-8448-fac183ef0b0a" providerId="AD" clId="Web-{2FBEF756-43CA-2E8A-B778-416AC9871665}" dt="2020-11-17T15:21:29.198" v="1237" actId="1076"/>
        <pc:sldMkLst>
          <pc:docMk/>
          <pc:sldMk cId="3123404690" sldId="261"/>
        </pc:sldMkLst>
        <pc:spChg chg="del">
          <ac:chgData name="AMOGH BHOLE" userId="S::amogh.bhole@students.iiit.ac.in::f124d79f-6055-4d04-8448-fac183ef0b0a" providerId="AD" clId="Web-{2FBEF756-43CA-2E8A-B778-416AC9871665}" dt="2020-11-17T15:21:04.917" v="1231"/>
          <ac:spMkLst>
            <pc:docMk/>
            <pc:sldMk cId="3123404690" sldId="261"/>
            <ac:spMk id="2" creationId="{A21011DC-5119-4467-A347-0D77CFF94AA0}"/>
          </ac:spMkLst>
        </pc:spChg>
        <pc:spChg chg="del">
          <ac:chgData name="AMOGH BHOLE" userId="S::amogh.bhole@students.iiit.ac.in::f124d79f-6055-4d04-8448-fac183ef0b0a" providerId="AD" clId="Web-{2FBEF756-43CA-2E8A-B778-416AC9871665}" dt="2020-11-17T15:20:53.058" v="1228"/>
          <ac:spMkLst>
            <pc:docMk/>
            <pc:sldMk cId="3123404690" sldId="261"/>
            <ac:spMk id="3" creationId="{C75A3E49-2A9D-4C04-87D3-80BD37D28AF6}"/>
          </ac:spMkLst>
        </pc:spChg>
        <pc:picChg chg="add mod ord">
          <ac:chgData name="AMOGH BHOLE" userId="S::amogh.bhole@students.iiit.ac.in::f124d79f-6055-4d04-8448-fac183ef0b0a" providerId="AD" clId="Web-{2FBEF756-43CA-2E8A-B778-416AC9871665}" dt="2020-11-17T15:21:01.011" v="1230" actId="14100"/>
          <ac:picMkLst>
            <pc:docMk/>
            <pc:sldMk cId="3123404690" sldId="261"/>
            <ac:picMk id="4" creationId="{D448E851-D939-400E-B189-F1A46D6C783C}"/>
          </ac:picMkLst>
        </pc:picChg>
        <pc:picChg chg="add mod">
          <ac:chgData name="AMOGH BHOLE" userId="S::amogh.bhole@students.iiit.ac.in::f124d79f-6055-4d04-8448-fac183ef0b0a" providerId="AD" clId="Web-{2FBEF756-43CA-2E8A-B778-416AC9871665}" dt="2020-11-17T15:21:29.198" v="1237" actId="1076"/>
          <ac:picMkLst>
            <pc:docMk/>
            <pc:sldMk cId="3123404690" sldId="261"/>
            <ac:picMk id="5" creationId="{E16FB956-AD7C-46E6-BC96-9500CBA3CA12}"/>
          </ac:picMkLst>
        </pc:picChg>
      </pc:sldChg>
      <pc:sldChg chg="addSp modSp new mod setBg">
        <pc:chgData name="AMOGH BHOLE" userId="S::amogh.bhole@students.iiit.ac.in::f124d79f-6055-4d04-8448-fac183ef0b0a" providerId="AD" clId="Web-{2FBEF756-43CA-2E8A-B778-416AC9871665}" dt="2020-11-17T15:38:39.251" v="2577"/>
        <pc:sldMkLst>
          <pc:docMk/>
          <pc:sldMk cId="1250975664" sldId="262"/>
        </pc:sldMkLst>
        <pc:spChg chg="mod">
          <ac:chgData name="AMOGH BHOLE" userId="S::amogh.bhole@students.iiit.ac.in::f124d79f-6055-4d04-8448-fac183ef0b0a" providerId="AD" clId="Web-{2FBEF756-43CA-2E8A-B778-416AC9871665}" dt="2020-11-17T15:38:39.251" v="2577"/>
          <ac:spMkLst>
            <pc:docMk/>
            <pc:sldMk cId="1250975664" sldId="262"/>
            <ac:spMk id="2" creationId="{0ED12D82-2B02-49E8-ADA3-3ED67A6A3F4F}"/>
          </ac:spMkLst>
        </pc:spChg>
        <pc:spChg chg="mod">
          <ac:chgData name="AMOGH BHOLE" userId="S::amogh.bhole@students.iiit.ac.in::f124d79f-6055-4d04-8448-fac183ef0b0a" providerId="AD" clId="Web-{2FBEF756-43CA-2E8A-B778-416AC9871665}" dt="2020-11-17T15:38:39.251" v="2577"/>
          <ac:spMkLst>
            <pc:docMk/>
            <pc:sldMk cId="1250975664" sldId="262"/>
            <ac:spMk id="3" creationId="{0FA135C0-E4E5-4A5D-8BCF-D4752D3AB9AB}"/>
          </ac:spMkLst>
        </pc:spChg>
        <pc:spChg chg="add">
          <ac:chgData name="AMOGH BHOLE" userId="S::amogh.bhole@students.iiit.ac.in::f124d79f-6055-4d04-8448-fac183ef0b0a" providerId="AD" clId="Web-{2FBEF756-43CA-2E8A-B778-416AC9871665}" dt="2020-11-17T15:38:39.251" v="2577"/>
          <ac:spMkLst>
            <pc:docMk/>
            <pc:sldMk cId="1250975664" sldId="262"/>
            <ac:spMk id="8" creationId="{907EF6B7-1338-4443-8C46-6A318D952DFD}"/>
          </ac:spMkLst>
        </pc:spChg>
        <pc:spChg chg="add">
          <ac:chgData name="AMOGH BHOLE" userId="S::amogh.bhole@students.iiit.ac.in::f124d79f-6055-4d04-8448-fac183ef0b0a" providerId="AD" clId="Web-{2FBEF756-43CA-2E8A-B778-416AC9871665}" dt="2020-11-17T15:38:39.251" v="2577"/>
          <ac:spMkLst>
            <pc:docMk/>
            <pc:sldMk cId="1250975664" sldId="262"/>
            <ac:spMk id="10" creationId="{DAAE4CDD-124C-4DCF-9584-B6033B545DD5}"/>
          </ac:spMkLst>
        </pc:spChg>
        <pc:spChg chg="add">
          <ac:chgData name="AMOGH BHOLE" userId="S::amogh.bhole@students.iiit.ac.in::f124d79f-6055-4d04-8448-fac183ef0b0a" providerId="AD" clId="Web-{2FBEF756-43CA-2E8A-B778-416AC9871665}" dt="2020-11-17T15:38:39.251" v="2577"/>
          <ac:spMkLst>
            <pc:docMk/>
            <pc:sldMk cId="1250975664" sldId="262"/>
            <ac:spMk id="12" creationId="{081E4A58-353D-44AE-B2FC-2A74E2E400F7}"/>
          </ac:spMkLst>
        </pc:spChg>
      </pc:sldChg>
      <pc:sldChg chg="addSp delSp modSp new del">
        <pc:chgData name="AMOGH BHOLE" userId="S::amogh.bhole@students.iiit.ac.in::f124d79f-6055-4d04-8448-fac183ef0b0a" providerId="AD" clId="Web-{2FBEF756-43CA-2E8A-B778-416AC9871665}" dt="2020-11-17T15:39:53.236" v="2622"/>
        <pc:sldMkLst>
          <pc:docMk/>
          <pc:sldMk cId="3898119303" sldId="263"/>
        </pc:sldMkLst>
        <pc:spChg chg="mod">
          <ac:chgData name="AMOGH BHOLE" userId="S::amogh.bhole@students.iiit.ac.in::f124d79f-6055-4d04-8448-fac183ef0b0a" providerId="AD" clId="Web-{2FBEF756-43CA-2E8A-B778-416AC9871665}" dt="2020-11-17T15:26:26.810" v="1588" actId="20577"/>
          <ac:spMkLst>
            <pc:docMk/>
            <pc:sldMk cId="3898119303" sldId="263"/>
            <ac:spMk id="2" creationId="{84E55B45-B6DB-4F94-A8FC-D067F51B4F8C}"/>
          </ac:spMkLst>
        </pc:spChg>
        <pc:spChg chg="del">
          <ac:chgData name="AMOGH BHOLE" userId="S::amogh.bhole@students.iiit.ac.in::f124d79f-6055-4d04-8448-fac183ef0b0a" providerId="AD" clId="Web-{2FBEF756-43CA-2E8A-B778-416AC9871665}" dt="2020-11-17T15:26:16.341" v="1564"/>
          <ac:spMkLst>
            <pc:docMk/>
            <pc:sldMk cId="3898119303" sldId="263"/>
            <ac:spMk id="3" creationId="{1E9F511C-1EA0-4CD1-B99C-4175A2049C64}"/>
          </ac:spMkLst>
        </pc:spChg>
        <pc:spChg chg="add mod">
          <ac:chgData name="AMOGH BHOLE" userId="S::amogh.bhole@students.iiit.ac.in::f124d79f-6055-4d04-8448-fac183ef0b0a" providerId="AD" clId="Web-{2FBEF756-43CA-2E8A-B778-416AC9871665}" dt="2020-11-17T15:39:07.720" v="2613"/>
          <ac:spMkLst>
            <pc:docMk/>
            <pc:sldMk cId="3898119303" sldId="263"/>
            <ac:spMk id="6" creationId="{E28D6B8B-FA72-4194-87EF-4AE54A3D642F}"/>
          </ac:spMkLst>
        </pc:spChg>
        <pc:picChg chg="add del mod ord">
          <ac:chgData name="AMOGH BHOLE" userId="S::amogh.bhole@students.iiit.ac.in::f124d79f-6055-4d04-8448-fac183ef0b0a" providerId="AD" clId="Web-{2FBEF756-43CA-2E8A-B778-416AC9871665}" dt="2020-11-17T15:39:07.720" v="2613"/>
          <ac:picMkLst>
            <pc:docMk/>
            <pc:sldMk cId="3898119303" sldId="263"/>
            <ac:picMk id="4" creationId="{1EC288A1-2EFE-4B7A-AAE0-63FCBD018575}"/>
          </ac:picMkLst>
        </pc:picChg>
      </pc:sldChg>
      <pc:sldChg chg="addSp delSp modSp new del">
        <pc:chgData name="AMOGH BHOLE" userId="S::amogh.bhole@students.iiit.ac.in::f124d79f-6055-4d04-8448-fac183ef0b0a" providerId="AD" clId="Web-{2FBEF756-43CA-2E8A-B778-416AC9871665}" dt="2020-11-18T10:02:37.899" v="2733"/>
        <pc:sldMkLst>
          <pc:docMk/>
          <pc:sldMk cId="3506101131" sldId="264"/>
        </pc:sldMkLst>
        <pc:spChg chg="del mod">
          <ac:chgData name="AMOGH BHOLE" userId="S::amogh.bhole@students.iiit.ac.in::f124d79f-6055-4d04-8448-fac183ef0b0a" providerId="AD" clId="Web-{2FBEF756-43CA-2E8A-B778-416AC9871665}" dt="2020-11-18T10:02:24.945" v="2730"/>
          <ac:spMkLst>
            <pc:docMk/>
            <pc:sldMk cId="3506101131" sldId="264"/>
            <ac:spMk id="2" creationId="{D1279876-CF82-4509-8FBE-C2D0AF9233B8}"/>
          </ac:spMkLst>
        </pc:spChg>
        <pc:spChg chg="del">
          <ac:chgData name="AMOGH BHOLE" userId="S::amogh.bhole@students.iiit.ac.in::f124d79f-6055-4d04-8448-fac183ef0b0a" providerId="AD" clId="Web-{2FBEF756-43CA-2E8A-B778-416AC9871665}" dt="2020-11-17T15:26:49.934" v="1609"/>
          <ac:spMkLst>
            <pc:docMk/>
            <pc:sldMk cId="3506101131" sldId="264"/>
            <ac:spMk id="3" creationId="{0115DB09-F7D7-48A8-B604-ABEABAB60613}"/>
          </ac:spMkLst>
        </pc:spChg>
        <pc:spChg chg="add del mod">
          <ac:chgData name="AMOGH BHOLE" userId="S::amogh.bhole@students.iiit.ac.in::f124d79f-6055-4d04-8448-fac183ef0b0a" providerId="AD" clId="Web-{2FBEF756-43CA-2E8A-B778-416AC9871665}" dt="2020-11-18T10:02:28.226" v="2731"/>
          <ac:spMkLst>
            <pc:docMk/>
            <pc:sldMk cId="3506101131" sldId="264"/>
            <ac:spMk id="4" creationId="{FFB02C76-1164-4642-AAEC-A8C9ADAF30FB}"/>
          </ac:spMkLst>
        </pc:spChg>
      </pc:sldChg>
      <pc:sldChg chg="addSp modSp new mod setBg">
        <pc:chgData name="AMOGH BHOLE" userId="S::amogh.bhole@students.iiit.ac.in::f124d79f-6055-4d04-8448-fac183ef0b0a" providerId="AD" clId="Web-{2FBEF756-43CA-2E8A-B778-416AC9871665}" dt="2020-11-17T15:41:07.674" v="2693" actId="20577"/>
        <pc:sldMkLst>
          <pc:docMk/>
          <pc:sldMk cId="2842713262" sldId="265"/>
        </pc:sldMkLst>
        <pc:spChg chg="mod">
          <ac:chgData name="AMOGH BHOLE" userId="S::amogh.bhole@students.iiit.ac.in::f124d79f-6055-4d04-8448-fac183ef0b0a" providerId="AD" clId="Web-{2FBEF756-43CA-2E8A-B778-416AC9871665}" dt="2020-11-17T15:40:02.392" v="2623"/>
          <ac:spMkLst>
            <pc:docMk/>
            <pc:sldMk cId="2842713262" sldId="265"/>
            <ac:spMk id="2" creationId="{8354F923-4891-4FCB-AC5F-757C3CDFB831}"/>
          </ac:spMkLst>
        </pc:spChg>
        <pc:spChg chg="mod">
          <ac:chgData name="AMOGH BHOLE" userId="S::amogh.bhole@students.iiit.ac.in::f124d79f-6055-4d04-8448-fac183ef0b0a" providerId="AD" clId="Web-{2FBEF756-43CA-2E8A-B778-416AC9871665}" dt="2020-11-17T15:41:07.674" v="2693" actId="20577"/>
          <ac:spMkLst>
            <pc:docMk/>
            <pc:sldMk cId="2842713262" sldId="265"/>
            <ac:spMk id="3" creationId="{E857AAA0-84A8-4603-BD9E-E97C65D54C54}"/>
          </ac:spMkLst>
        </pc:spChg>
        <pc:spChg chg="add">
          <ac:chgData name="AMOGH BHOLE" userId="S::amogh.bhole@students.iiit.ac.in::f124d79f-6055-4d04-8448-fac183ef0b0a" providerId="AD" clId="Web-{2FBEF756-43CA-2E8A-B778-416AC9871665}" dt="2020-11-17T15:40:02.392" v="2623"/>
          <ac:spMkLst>
            <pc:docMk/>
            <pc:sldMk cId="2842713262" sldId="265"/>
            <ac:spMk id="8" creationId="{907EF6B7-1338-4443-8C46-6A318D952DFD}"/>
          </ac:spMkLst>
        </pc:spChg>
        <pc:spChg chg="add">
          <ac:chgData name="AMOGH BHOLE" userId="S::amogh.bhole@students.iiit.ac.in::f124d79f-6055-4d04-8448-fac183ef0b0a" providerId="AD" clId="Web-{2FBEF756-43CA-2E8A-B778-416AC9871665}" dt="2020-11-17T15:40:02.392" v="2623"/>
          <ac:spMkLst>
            <pc:docMk/>
            <pc:sldMk cId="2842713262" sldId="265"/>
            <ac:spMk id="10" creationId="{DAAE4CDD-124C-4DCF-9584-B6033B545DD5}"/>
          </ac:spMkLst>
        </pc:spChg>
        <pc:spChg chg="add">
          <ac:chgData name="AMOGH BHOLE" userId="S::amogh.bhole@students.iiit.ac.in::f124d79f-6055-4d04-8448-fac183ef0b0a" providerId="AD" clId="Web-{2FBEF756-43CA-2E8A-B778-416AC9871665}" dt="2020-11-17T15:40:02.392" v="2623"/>
          <ac:spMkLst>
            <pc:docMk/>
            <pc:sldMk cId="2842713262" sldId="265"/>
            <ac:spMk id="12" creationId="{081E4A58-353D-44AE-B2FC-2A74E2E400F7}"/>
          </ac:spMkLst>
        </pc:spChg>
      </pc:sldChg>
      <pc:sldChg chg="addSp delSp modSp new mod setBg">
        <pc:chgData name="AMOGH BHOLE" userId="S::amogh.bhole@students.iiit.ac.in::f124d79f-6055-4d04-8448-fac183ef0b0a" providerId="AD" clId="Web-{2FBEF756-43CA-2E8A-B778-416AC9871665}" dt="2020-11-17T15:43:56.440" v="2721"/>
        <pc:sldMkLst>
          <pc:docMk/>
          <pc:sldMk cId="2063835080" sldId="266"/>
        </pc:sldMkLst>
        <pc:spChg chg="mod">
          <ac:chgData name="AMOGH BHOLE" userId="S::amogh.bhole@students.iiit.ac.in::f124d79f-6055-4d04-8448-fac183ef0b0a" providerId="AD" clId="Web-{2FBEF756-43CA-2E8A-B778-416AC9871665}" dt="2020-11-17T15:43:51.487" v="2718" actId="20577"/>
          <ac:spMkLst>
            <pc:docMk/>
            <pc:sldMk cId="2063835080" sldId="266"/>
            <ac:spMk id="2" creationId="{98AD5864-B914-4E5B-9334-D2E9159C71E2}"/>
          </ac:spMkLst>
        </pc:spChg>
        <pc:spChg chg="del mod">
          <ac:chgData name="AMOGH BHOLE" userId="S::amogh.bhole@students.iiit.ac.in::f124d79f-6055-4d04-8448-fac183ef0b0a" providerId="AD" clId="Web-{2FBEF756-43CA-2E8A-B778-416AC9871665}" dt="2020-11-17T15:43:56.440" v="2721"/>
          <ac:spMkLst>
            <pc:docMk/>
            <pc:sldMk cId="2063835080" sldId="266"/>
            <ac:spMk id="3" creationId="{E9B22E21-3FFC-4CB5-99ED-0973A15D9F66}"/>
          </ac:spMkLst>
        </pc:spChg>
        <pc:spChg chg="add">
          <ac:chgData name="AMOGH BHOLE" userId="S::amogh.bhole@students.iiit.ac.in::f124d79f-6055-4d04-8448-fac183ef0b0a" providerId="AD" clId="Web-{2FBEF756-43CA-2E8A-B778-416AC9871665}" dt="2020-11-17T15:43:44.940" v="2711"/>
          <ac:spMkLst>
            <pc:docMk/>
            <pc:sldMk cId="2063835080" sldId="266"/>
            <ac:spMk id="8" creationId="{907EF6B7-1338-4443-8C46-6A318D952DFD}"/>
          </ac:spMkLst>
        </pc:spChg>
        <pc:spChg chg="add">
          <ac:chgData name="AMOGH BHOLE" userId="S::amogh.bhole@students.iiit.ac.in::f124d79f-6055-4d04-8448-fac183ef0b0a" providerId="AD" clId="Web-{2FBEF756-43CA-2E8A-B778-416AC9871665}" dt="2020-11-17T15:43:44.940" v="2711"/>
          <ac:spMkLst>
            <pc:docMk/>
            <pc:sldMk cId="2063835080" sldId="266"/>
            <ac:spMk id="10" creationId="{DAAE4CDD-124C-4DCF-9584-B6033B545DD5}"/>
          </ac:spMkLst>
        </pc:spChg>
        <pc:spChg chg="add">
          <ac:chgData name="AMOGH BHOLE" userId="S::amogh.bhole@students.iiit.ac.in::f124d79f-6055-4d04-8448-fac183ef0b0a" providerId="AD" clId="Web-{2FBEF756-43CA-2E8A-B778-416AC9871665}" dt="2020-11-17T15:43:44.940" v="2711"/>
          <ac:spMkLst>
            <pc:docMk/>
            <pc:sldMk cId="2063835080" sldId="266"/>
            <ac:spMk id="12" creationId="{081E4A58-353D-44AE-B2FC-2A74E2E400F7}"/>
          </ac:spMkLst>
        </pc:spChg>
      </pc:sldChg>
      <pc:sldChg chg="addSp delSp modSp new mod setBg">
        <pc:chgData name="AMOGH BHOLE" userId="S::amogh.bhole@students.iiit.ac.in::f124d79f-6055-4d04-8448-fac183ef0b0a" providerId="AD" clId="Web-{2FBEF756-43CA-2E8A-B778-416AC9871665}" dt="2020-11-17T15:43:17.409" v="2710" actId="14100"/>
        <pc:sldMkLst>
          <pc:docMk/>
          <pc:sldMk cId="2618554884" sldId="267"/>
        </pc:sldMkLst>
        <pc:spChg chg="mod">
          <ac:chgData name="AMOGH BHOLE" userId="S::amogh.bhole@students.iiit.ac.in::f124d79f-6055-4d04-8448-fac183ef0b0a" providerId="AD" clId="Web-{2FBEF756-43CA-2E8A-B778-416AC9871665}" dt="2020-11-17T15:37:56.032" v="2565" actId="20577"/>
          <ac:spMkLst>
            <pc:docMk/>
            <pc:sldMk cId="2618554884" sldId="267"/>
            <ac:spMk id="2" creationId="{2BFD922F-B7A4-47CB-8010-6C120728D022}"/>
          </ac:spMkLst>
        </pc:spChg>
        <pc:spChg chg="del mod">
          <ac:chgData name="AMOGH BHOLE" userId="S::amogh.bhole@students.iiit.ac.in::f124d79f-6055-4d04-8448-fac183ef0b0a" providerId="AD" clId="Web-{2FBEF756-43CA-2E8A-B778-416AC9871665}" dt="2020-11-17T15:38:17.251" v="2571"/>
          <ac:spMkLst>
            <pc:docMk/>
            <pc:sldMk cId="2618554884" sldId="267"/>
            <ac:spMk id="3" creationId="{A29241C9-09DF-412A-9C0C-5D7540B7D90F}"/>
          </ac:spMkLst>
        </pc:spChg>
        <pc:spChg chg="add mod">
          <ac:chgData name="AMOGH BHOLE" userId="S::amogh.bhole@students.iiit.ac.in::f124d79f-6055-4d04-8448-fac183ef0b0a" providerId="AD" clId="Web-{2FBEF756-43CA-2E8A-B778-416AC9871665}" dt="2020-11-17T15:43:17.409" v="2710" actId="14100"/>
          <ac:spMkLst>
            <pc:docMk/>
            <pc:sldMk cId="2618554884" sldId="267"/>
            <ac:spMk id="6" creationId="{52518756-040E-4E2B-A51E-3F6C426A5FDE}"/>
          </ac:spMkLst>
        </pc:spChg>
        <pc:spChg chg="add">
          <ac:chgData name="AMOGH BHOLE" userId="S::amogh.bhole@students.iiit.ac.in::f124d79f-6055-4d04-8448-fac183ef0b0a" providerId="AD" clId="Web-{2FBEF756-43CA-2E8A-B778-416AC9871665}" dt="2020-11-17T15:37:46.516" v="2549"/>
          <ac:spMkLst>
            <pc:docMk/>
            <pc:sldMk cId="2618554884" sldId="267"/>
            <ac:spMk id="8" creationId="{907EF6B7-1338-4443-8C46-6A318D952DFD}"/>
          </ac:spMkLst>
        </pc:spChg>
        <pc:spChg chg="add">
          <ac:chgData name="AMOGH BHOLE" userId="S::amogh.bhole@students.iiit.ac.in::f124d79f-6055-4d04-8448-fac183ef0b0a" providerId="AD" clId="Web-{2FBEF756-43CA-2E8A-B778-416AC9871665}" dt="2020-11-17T15:37:46.516" v="2549"/>
          <ac:spMkLst>
            <pc:docMk/>
            <pc:sldMk cId="2618554884" sldId="267"/>
            <ac:spMk id="10" creationId="{DAAE4CDD-124C-4DCF-9584-B6033B545DD5}"/>
          </ac:spMkLst>
        </pc:spChg>
        <pc:spChg chg="add">
          <ac:chgData name="AMOGH BHOLE" userId="S::amogh.bhole@students.iiit.ac.in::f124d79f-6055-4d04-8448-fac183ef0b0a" providerId="AD" clId="Web-{2FBEF756-43CA-2E8A-B778-416AC9871665}" dt="2020-11-17T15:37:46.516" v="2549"/>
          <ac:spMkLst>
            <pc:docMk/>
            <pc:sldMk cId="2618554884" sldId="267"/>
            <ac:spMk id="12" creationId="{081E4A58-353D-44AE-B2FC-2A74E2E400F7}"/>
          </ac:spMkLst>
        </pc:spChg>
        <pc:picChg chg="add mod">
          <ac:chgData name="AMOGH BHOLE" userId="S::amogh.bhole@students.iiit.ac.in::f124d79f-6055-4d04-8448-fac183ef0b0a" providerId="AD" clId="Web-{2FBEF756-43CA-2E8A-B778-416AC9871665}" dt="2020-11-17T15:38:25.454" v="2574" actId="1076"/>
          <ac:picMkLst>
            <pc:docMk/>
            <pc:sldMk cId="2618554884" sldId="267"/>
            <ac:picMk id="4" creationId="{9E58866C-55DC-419F-871B-1FF5004BF335}"/>
          </ac:picMkLst>
        </pc:picChg>
        <pc:picChg chg="add mod ord">
          <ac:chgData name="AMOGH BHOLE" userId="S::amogh.bhole@students.iiit.ac.in::f124d79f-6055-4d04-8448-fac183ef0b0a" providerId="AD" clId="Web-{2FBEF756-43CA-2E8A-B778-416AC9871665}" dt="2020-11-17T15:41:59.439" v="2696" actId="1076"/>
          <ac:picMkLst>
            <pc:docMk/>
            <pc:sldMk cId="2618554884" sldId="267"/>
            <ac:picMk id="5" creationId="{B1AF3BE9-5E85-481C-BD21-4C7142150196}"/>
          </ac:picMkLst>
        </pc:picChg>
      </pc:sldChg>
      <pc:sldChg chg="addSp delSp modSp new mod setBg">
        <pc:chgData name="AMOGH BHOLE" userId="S::amogh.bhole@students.iiit.ac.in::f124d79f-6055-4d04-8448-fac183ef0b0a" providerId="AD" clId="Web-{2FBEF756-43CA-2E8A-B778-416AC9871665}" dt="2020-11-18T10:01:33.519" v="2729" actId="1076"/>
        <pc:sldMkLst>
          <pc:docMk/>
          <pc:sldMk cId="1696438609" sldId="268"/>
        </pc:sldMkLst>
        <pc:spChg chg="mod">
          <ac:chgData name="AMOGH BHOLE" userId="S::amogh.bhole@students.iiit.ac.in::f124d79f-6055-4d04-8448-fac183ef0b0a" providerId="AD" clId="Web-{2FBEF756-43CA-2E8A-B778-416AC9871665}" dt="2020-11-17T15:39:03.579" v="2610" actId="20577"/>
          <ac:spMkLst>
            <pc:docMk/>
            <pc:sldMk cId="1696438609" sldId="268"/>
            <ac:spMk id="2" creationId="{DED071A3-8D1A-407A-A921-9F0338942201}"/>
          </ac:spMkLst>
        </pc:spChg>
        <pc:spChg chg="del mod">
          <ac:chgData name="AMOGH BHOLE" userId="S::amogh.bhole@students.iiit.ac.in::f124d79f-6055-4d04-8448-fac183ef0b0a" providerId="AD" clId="Web-{2FBEF756-43CA-2E8A-B778-416AC9871665}" dt="2020-11-17T15:39:12.501" v="2614"/>
          <ac:spMkLst>
            <pc:docMk/>
            <pc:sldMk cId="1696438609" sldId="268"/>
            <ac:spMk id="3" creationId="{427577A8-F765-42AC-A998-FEE6ED4CDB3E}"/>
          </ac:spMkLst>
        </pc:spChg>
        <pc:spChg chg="add">
          <ac:chgData name="AMOGH BHOLE" userId="S::amogh.bhole@students.iiit.ac.in::f124d79f-6055-4d04-8448-fac183ef0b0a" providerId="AD" clId="Web-{2FBEF756-43CA-2E8A-B778-416AC9871665}" dt="2020-11-17T15:38:55.579" v="2579"/>
          <ac:spMkLst>
            <pc:docMk/>
            <pc:sldMk cId="1696438609" sldId="268"/>
            <ac:spMk id="8" creationId="{907EF6B7-1338-4443-8C46-6A318D952DFD}"/>
          </ac:spMkLst>
        </pc:spChg>
        <pc:spChg chg="add">
          <ac:chgData name="AMOGH BHOLE" userId="S::amogh.bhole@students.iiit.ac.in::f124d79f-6055-4d04-8448-fac183ef0b0a" providerId="AD" clId="Web-{2FBEF756-43CA-2E8A-B778-416AC9871665}" dt="2020-11-17T15:38:55.579" v="2579"/>
          <ac:spMkLst>
            <pc:docMk/>
            <pc:sldMk cId="1696438609" sldId="268"/>
            <ac:spMk id="10" creationId="{DAAE4CDD-124C-4DCF-9584-B6033B545DD5}"/>
          </ac:spMkLst>
        </pc:spChg>
        <pc:spChg chg="add">
          <ac:chgData name="AMOGH BHOLE" userId="S::amogh.bhole@students.iiit.ac.in::f124d79f-6055-4d04-8448-fac183ef0b0a" providerId="AD" clId="Web-{2FBEF756-43CA-2E8A-B778-416AC9871665}" dt="2020-11-17T15:38:55.579" v="2579"/>
          <ac:spMkLst>
            <pc:docMk/>
            <pc:sldMk cId="1696438609" sldId="268"/>
            <ac:spMk id="12" creationId="{081E4A58-353D-44AE-B2FC-2A74E2E400F7}"/>
          </ac:spMkLst>
        </pc:spChg>
        <pc:picChg chg="add mod">
          <ac:chgData name="AMOGH BHOLE" userId="S::amogh.bhole@students.iiit.ac.in::f124d79f-6055-4d04-8448-fac183ef0b0a" providerId="AD" clId="Web-{2FBEF756-43CA-2E8A-B778-416AC9871665}" dt="2020-11-18T10:01:33.519" v="2729" actId="1076"/>
          <ac:picMkLst>
            <pc:docMk/>
            <pc:sldMk cId="1696438609" sldId="268"/>
            <ac:picMk id="3" creationId="{B34826CC-0DFD-4765-B1F7-78AA5A2AE2F1}"/>
          </ac:picMkLst>
        </pc:picChg>
        <pc:picChg chg="add del mod">
          <ac:chgData name="AMOGH BHOLE" userId="S::amogh.bhole@students.iiit.ac.in::f124d79f-6055-4d04-8448-fac183ef0b0a" providerId="AD" clId="Web-{2FBEF756-43CA-2E8A-B778-416AC9871665}" dt="2020-11-18T10:01:10.674" v="2723"/>
          <ac:picMkLst>
            <pc:docMk/>
            <pc:sldMk cId="1696438609" sldId="268"/>
            <ac:picMk id="4" creationId="{54E6E0A1-82B3-424C-9030-1D9BCE14DFBD}"/>
          </ac:picMkLst>
        </pc:picChg>
      </pc:sldChg>
      <pc:sldChg chg="addSp delSp modSp add replId">
        <pc:chgData name="AMOGH BHOLE" userId="S::amogh.bhole@students.iiit.ac.in::f124d79f-6055-4d04-8448-fac183ef0b0a" providerId="AD" clId="Web-{2FBEF756-43CA-2E8A-B778-416AC9871665}" dt="2020-11-18T10:04:54.580" v="2757" actId="1076"/>
        <pc:sldMkLst>
          <pc:docMk/>
          <pc:sldMk cId="2074005693" sldId="269"/>
        </pc:sldMkLst>
        <pc:spChg chg="mod">
          <ac:chgData name="AMOGH BHOLE" userId="S::amogh.bhole@students.iiit.ac.in::f124d79f-6055-4d04-8448-fac183ef0b0a" providerId="AD" clId="Web-{2FBEF756-43CA-2E8A-B778-416AC9871665}" dt="2020-11-18T10:03:16.589" v="2753" actId="14100"/>
          <ac:spMkLst>
            <pc:docMk/>
            <pc:sldMk cId="2074005693" sldId="269"/>
            <ac:spMk id="2" creationId="{DED071A3-8D1A-407A-A921-9F0338942201}"/>
          </ac:spMkLst>
        </pc:spChg>
        <pc:picChg chg="del">
          <ac:chgData name="AMOGH BHOLE" userId="S::amogh.bhole@students.iiit.ac.in::f124d79f-6055-4d04-8448-fac183ef0b0a" providerId="AD" clId="Web-{2FBEF756-43CA-2E8A-B778-416AC9871665}" dt="2020-11-18T10:02:56.525" v="2749"/>
          <ac:picMkLst>
            <pc:docMk/>
            <pc:sldMk cId="2074005693" sldId="269"/>
            <ac:picMk id="3" creationId="{B34826CC-0DFD-4765-B1F7-78AA5A2AE2F1}"/>
          </ac:picMkLst>
        </pc:picChg>
        <pc:picChg chg="add mod">
          <ac:chgData name="AMOGH BHOLE" userId="S::amogh.bhole@students.iiit.ac.in::f124d79f-6055-4d04-8448-fac183ef0b0a" providerId="AD" clId="Web-{2FBEF756-43CA-2E8A-B778-416AC9871665}" dt="2020-11-18T10:04:54.580" v="2757" actId="1076"/>
          <ac:picMkLst>
            <pc:docMk/>
            <pc:sldMk cId="2074005693" sldId="269"/>
            <ac:picMk id="4" creationId="{F0398285-06EA-4071-A1BA-FB326B5659BD}"/>
          </ac:picMkLst>
        </pc:picChg>
      </pc:sldChg>
      <pc:sldChg chg="new del">
        <pc:chgData name="AMOGH BHOLE" userId="S::amogh.bhole@students.iiit.ac.in::f124d79f-6055-4d04-8448-fac183ef0b0a" providerId="AD" clId="Web-{2FBEF756-43CA-2E8A-B778-416AC9871665}" dt="2020-11-18T10:55:52.750" v="3010"/>
        <pc:sldMkLst>
          <pc:docMk/>
          <pc:sldMk cId="1643631174" sldId="270"/>
        </pc:sldMkLst>
      </pc:sldChg>
      <pc:sldChg chg="addSp delSp modSp add del replId">
        <pc:chgData name="AMOGH BHOLE" userId="S::amogh.bhole@students.iiit.ac.in::f124d79f-6055-4d04-8448-fac183ef0b0a" providerId="AD" clId="Web-{2FBEF756-43CA-2E8A-B778-416AC9871665}" dt="2020-11-18T10:49:48.778" v="2782"/>
        <pc:sldMkLst>
          <pc:docMk/>
          <pc:sldMk cId="1330869238" sldId="271"/>
        </pc:sldMkLst>
        <pc:spChg chg="mod">
          <ac:chgData name="AMOGH BHOLE" userId="S::amogh.bhole@students.iiit.ac.in::f124d79f-6055-4d04-8448-fac183ef0b0a" providerId="AD" clId="Web-{2FBEF756-43CA-2E8A-B778-416AC9871665}" dt="2020-11-18T10:49:17.044" v="2774" actId="20577"/>
          <ac:spMkLst>
            <pc:docMk/>
            <pc:sldMk cId="1330869238" sldId="271"/>
            <ac:spMk id="2" creationId="{98AD5864-B914-4E5B-9334-D2E9159C71E2}"/>
          </ac:spMkLst>
        </pc:spChg>
        <pc:spChg chg="add mod">
          <ac:chgData name="AMOGH BHOLE" userId="S::amogh.bhole@students.iiit.ac.in::f124d79f-6055-4d04-8448-fac183ef0b0a" providerId="AD" clId="Web-{2FBEF756-43CA-2E8A-B778-416AC9871665}" dt="2020-11-18T10:49:40.247" v="2780" actId="14100"/>
          <ac:spMkLst>
            <pc:docMk/>
            <pc:sldMk cId="1330869238" sldId="271"/>
            <ac:spMk id="3" creationId="{3F23380E-D105-4E91-9668-2F9DE423B1AC}"/>
          </ac:spMkLst>
        </pc:spChg>
        <pc:spChg chg="add del">
          <ac:chgData name="AMOGH BHOLE" userId="S::amogh.bhole@students.iiit.ac.in::f124d79f-6055-4d04-8448-fac183ef0b0a" providerId="AD" clId="Web-{2FBEF756-43CA-2E8A-B778-416AC9871665}" dt="2020-11-18T10:49:35.106" v="2779"/>
          <ac:spMkLst>
            <pc:docMk/>
            <pc:sldMk cId="1330869238" sldId="271"/>
            <ac:spMk id="4" creationId="{05348E2B-8DD1-456B-B38C-302A9E572C7A}"/>
          </ac:spMkLst>
        </pc:spChg>
      </pc:sldChg>
      <pc:sldChg chg="modSp add replId">
        <pc:chgData name="AMOGH BHOLE" userId="S::amogh.bhole@students.iiit.ac.in::f124d79f-6055-4d04-8448-fac183ef0b0a" providerId="AD" clId="Web-{2FBEF756-43CA-2E8A-B778-416AC9871665}" dt="2020-11-18T11:39:34.291" v="3114" actId="20577"/>
        <pc:sldMkLst>
          <pc:docMk/>
          <pc:sldMk cId="1386049418" sldId="272"/>
        </pc:sldMkLst>
        <pc:spChg chg="mod">
          <ac:chgData name="AMOGH BHOLE" userId="S::amogh.bhole@students.iiit.ac.in::f124d79f-6055-4d04-8448-fac183ef0b0a" providerId="AD" clId="Web-{2FBEF756-43CA-2E8A-B778-416AC9871665}" dt="2020-11-18T10:49:54.731" v="2797" actId="20577"/>
          <ac:spMkLst>
            <pc:docMk/>
            <pc:sldMk cId="1386049418" sldId="272"/>
            <ac:spMk id="2" creationId="{8354F923-4891-4FCB-AC5F-757C3CDFB831}"/>
          </ac:spMkLst>
        </pc:spChg>
        <pc:spChg chg="mod">
          <ac:chgData name="AMOGH BHOLE" userId="S::amogh.bhole@students.iiit.ac.in::f124d79f-6055-4d04-8448-fac183ef0b0a" providerId="AD" clId="Web-{2FBEF756-43CA-2E8A-B778-416AC9871665}" dt="2020-11-18T11:39:34.291" v="3114" actId="20577"/>
          <ac:spMkLst>
            <pc:docMk/>
            <pc:sldMk cId="1386049418" sldId="272"/>
            <ac:spMk id="3" creationId="{E857AAA0-84A8-4603-BD9E-E97C65D54C54}"/>
          </ac:spMkLst>
        </pc:spChg>
      </pc:sldChg>
      <pc:sldChg chg="delSp modSp add replId">
        <pc:chgData name="AMOGH BHOLE" userId="S::amogh.bhole@students.iiit.ac.in::f124d79f-6055-4d04-8448-fac183ef0b0a" providerId="AD" clId="Web-{2FBEF756-43CA-2E8A-B778-416AC9871665}" dt="2020-11-18T10:56:05.156" v="3022" actId="1076"/>
        <pc:sldMkLst>
          <pc:docMk/>
          <pc:sldMk cId="320084509" sldId="273"/>
        </pc:sldMkLst>
        <pc:spChg chg="mod">
          <ac:chgData name="AMOGH BHOLE" userId="S::amogh.bhole@students.iiit.ac.in::f124d79f-6055-4d04-8448-fac183ef0b0a" providerId="AD" clId="Web-{2FBEF756-43CA-2E8A-B778-416AC9871665}" dt="2020-11-18T10:56:05.156" v="3022" actId="1076"/>
          <ac:spMkLst>
            <pc:docMk/>
            <pc:sldMk cId="320084509" sldId="273"/>
            <ac:spMk id="2" creationId="{8354F923-4891-4FCB-AC5F-757C3CDFB831}"/>
          </ac:spMkLst>
        </pc:spChg>
        <pc:spChg chg="del mod">
          <ac:chgData name="AMOGH BHOLE" userId="S::amogh.bhole@students.iiit.ac.in::f124d79f-6055-4d04-8448-fac183ef0b0a" providerId="AD" clId="Web-{2FBEF756-43CA-2E8A-B778-416AC9871665}" dt="2020-11-18T10:55:57.422" v="3021"/>
          <ac:spMkLst>
            <pc:docMk/>
            <pc:sldMk cId="320084509" sldId="273"/>
            <ac:spMk id="3" creationId="{E857AAA0-84A8-4603-BD9E-E97C65D54C54}"/>
          </ac:spMkLst>
        </pc:spChg>
      </pc:sldChg>
      <pc:sldChg chg="new del">
        <pc:chgData name="AMOGH BHOLE" userId="S::amogh.bhole@students.iiit.ac.in::f124d79f-6055-4d04-8448-fac183ef0b0a" providerId="AD" clId="Web-{2FBEF756-43CA-2E8A-B778-416AC9871665}" dt="2020-11-18T10:55:52.938" v="3020"/>
        <pc:sldMkLst>
          <pc:docMk/>
          <pc:sldMk cId="4133133988" sldId="274"/>
        </pc:sldMkLst>
      </pc:sldChg>
    </pc:docChg>
  </pc:docChgLst>
  <pc:docChgLst>
    <pc:chgData name="BHAVYAJEET SINGH" userId="S::bhavyajeet.singh@research.iiit.ac.in::e747c563-34fa-4d6e-bcdd-0eb3ca31d396" providerId="AD" clId="Web-{061992A7-9E69-6B58-02DF-A572D58E28B7}"/>
    <pc:docChg chg="modSld">
      <pc:chgData name="BHAVYAJEET SINGH" userId="S::bhavyajeet.singh@research.iiit.ac.in::e747c563-34fa-4d6e-bcdd-0eb3ca31d396" providerId="AD" clId="Web-{061992A7-9E69-6B58-02DF-A572D58E28B7}" dt="2020-11-18T14:05:20.443" v="5" actId="20577"/>
      <pc:docMkLst>
        <pc:docMk/>
      </pc:docMkLst>
      <pc:sldChg chg="modSp">
        <pc:chgData name="BHAVYAJEET SINGH" userId="S::bhavyajeet.singh@research.iiit.ac.in::e747c563-34fa-4d6e-bcdd-0eb3ca31d396" providerId="AD" clId="Web-{061992A7-9E69-6B58-02DF-A572D58E28B7}" dt="2020-11-18T14:05:20.443" v="4" actId="20577"/>
        <pc:sldMkLst>
          <pc:docMk/>
          <pc:sldMk cId="332620628" sldId="260"/>
        </pc:sldMkLst>
        <pc:spChg chg="mod">
          <ac:chgData name="BHAVYAJEET SINGH" userId="S::bhavyajeet.singh@research.iiit.ac.in::e747c563-34fa-4d6e-bcdd-0eb3ca31d396" providerId="AD" clId="Web-{061992A7-9E69-6B58-02DF-A572D58E28B7}" dt="2020-11-18T14:05:20.443" v="4" actId="20577"/>
          <ac:spMkLst>
            <pc:docMk/>
            <pc:sldMk cId="332620628" sldId="260"/>
            <ac:spMk id="3" creationId="{FD9D1461-7530-4653-A694-EFC67B8C98A1}"/>
          </ac:spMkLst>
        </pc:spChg>
      </pc:sldChg>
    </pc:docChg>
  </pc:docChgLst>
  <pc:docChgLst>
    <pc:chgData name="AMOGH BHOLE" userId="S::amogh.bhole@students.iiit.ac.in::f124d79f-6055-4d04-8448-fac183ef0b0a" providerId="AD" clId="Web-{7276916B-CAA4-B6CC-4886-A73C5E70E1BE}"/>
    <pc:docChg chg="addSld modSld">
      <pc:chgData name="AMOGH BHOLE" userId="S::amogh.bhole@students.iiit.ac.in::f124d79f-6055-4d04-8448-fac183ef0b0a" providerId="AD" clId="Web-{7276916B-CAA4-B6CC-4886-A73C5E70E1BE}" dt="2020-11-18T12:43:38.880" v="15"/>
      <pc:docMkLst>
        <pc:docMk/>
      </pc:docMkLst>
      <pc:sldChg chg="addSp delSp modSp">
        <pc:chgData name="AMOGH BHOLE" userId="S::amogh.bhole@students.iiit.ac.in::f124d79f-6055-4d04-8448-fac183ef0b0a" providerId="AD" clId="Web-{7276916B-CAA4-B6CC-4886-A73C5E70E1BE}" dt="2020-11-18T12:43:38.880" v="15"/>
        <pc:sldMkLst>
          <pc:docMk/>
          <pc:sldMk cId="2842713262" sldId="265"/>
        </pc:sldMkLst>
        <pc:spChg chg="mod">
          <ac:chgData name="AMOGH BHOLE" userId="S::amogh.bhole@students.iiit.ac.in::f124d79f-6055-4d04-8448-fac183ef0b0a" providerId="AD" clId="Web-{7276916B-CAA4-B6CC-4886-A73C5E70E1BE}" dt="2020-11-18T12:43:38.880" v="15"/>
          <ac:spMkLst>
            <pc:docMk/>
            <pc:sldMk cId="2842713262" sldId="265"/>
            <ac:spMk id="2" creationId="{8354F923-4891-4FCB-AC5F-757C3CDFB831}"/>
          </ac:spMkLst>
        </pc:spChg>
        <pc:spChg chg="del mod">
          <ac:chgData name="AMOGH BHOLE" userId="S::amogh.bhole@students.iiit.ac.in::f124d79f-6055-4d04-8448-fac183ef0b0a" providerId="AD" clId="Web-{7276916B-CAA4-B6CC-4886-A73C5E70E1BE}" dt="2020-11-18T12:42:22.129" v="4"/>
          <ac:spMkLst>
            <pc:docMk/>
            <pc:sldMk cId="2842713262" sldId="265"/>
            <ac:spMk id="3" creationId="{E857AAA0-84A8-4603-BD9E-E97C65D54C54}"/>
          </ac:spMkLst>
        </pc:spChg>
        <pc:spChg chg="add del">
          <ac:chgData name="AMOGH BHOLE" userId="S::amogh.bhole@students.iiit.ac.in::f124d79f-6055-4d04-8448-fac183ef0b0a" providerId="AD" clId="Web-{7276916B-CAA4-B6CC-4886-A73C5E70E1BE}" dt="2020-11-18T12:43:38.880" v="15"/>
          <ac:spMkLst>
            <pc:docMk/>
            <pc:sldMk cId="2842713262" sldId="265"/>
            <ac:spMk id="8" creationId="{907EF6B7-1338-4443-8C46-6A318D952DFD}"/>
          </ac:spMkLst>
        </pc:spChg>
        <pc:spChg chg="add del">
          <ac:chgData name="AMOGH BHOLE" userId="S::amogh.bhole@students.iiit.ac.in::f124d79f-6055-4d04-8448-fac183ef0b0a" providerId="AD" clId="Web-{7276916B-CAA4-B6CC-4886-A73C5E70E1BE}" dt="2020-11-18T12:43:38.880" v="15"/>
          <ac:spMkLst>
            <pc:docMk/>
            <pc:sldMk cId="2842713262" sldId="265"/>
            <ac:spMk id="10" creationId="{DAAE4CDD-124C-4DCF-9584-B6033B545DD5}"/>
          </ac:spMkLst>
        </pc:spChg>
        <pc:spChg chg="add del">
          <ac:chgData name="AMOGH BHOLE" userId="S::amogh.bhole@students.iiit.ac.in::f124d79f-6055-4d04-8448-fac183ef0b0a" providerId="AD" clId="Web-{7276916B-CAA4-B6CC-4886-A73C5E70E1BE}" dt="2020-11-18T12:43:38.880" v="15"/>
          <ac:spMkLst>
            <pc:docMk/>
            <pc:sldMk cId="2842713262" sldId="265"/>
            <ac:spMk id="12" creationId="{081E4A58-353D-44AE-B2FC-2A74E2E400F7}"/>
          </ac:spMkLst>
        </pc:spChg>
        <pc:spChg chg="add del">
          <ac:chgData name="AMOGH BHOLE" userId="S::amogh.bhole@students.iiit.ac.in::f124d79f-6055-4d04-8448-fac183ef0b0a" providerId="AD" clId="Web-{7276916B-CAA4-B6CC-4886-A73C5E70E1BE}" dt="2020-11-18T12:43:25.848" v="13"/>
          <ac:spMkLst>
            <pc:docMk/>
            <pc:sldMk cId="2842713262" sldId="265"/>
            <ac:spMk id="14" creationId="{E45B1D5C-0827-4AF0-8186-11FC5A8B8B92}"/>
          </ac:spMkLst>
        </pc:spChg>
        <pc:spChg chg="add del">
          <ac:chgData name="AMOGH BHOLE" userId="S::amogh.bhole@students.iiit.ac.in::f124d79f-6055-4d04-8448-fac183ef0b0a" providerId="AD" clId="Web-{7276916B-CAA4-B6CC-4886-A73C5E70E1BE}" dt="2020-11-18T12:43:25.848" v="13"/>
          <ac:spMkLst>
            <pc:docMk/>
            <pc:sldMk cId="2842713262" sldId="265"/>
            <ac:spMk id="15" creationId="{99413ED5-9ED4-4772-BCE4-2BCAE6B12E35}"/>
          </ac:spMkLst>
        </pc:spChg>
        <pc:spChg chg="add del">
          <ac:chgData name="AMOGH BHOLE" userId="S::amogh.bhole@students.iiit.ac.in::f124d79f-6055-4d04-8448-fac183ef0b0a" providerId="AD" clId="Web-{7276916B-CAA4-B6CC-4886-A73C5E70E1BE}" dt="2020-11-18T12:43:25.848" v="13"/>
          <ac:spMkLst>
            <pc:docMk/>
            <pc:sldMk cId="2842713262" sldId="265"/>
            <ac:spMk id="16" creationId="{04357C93-F0CB-4A1C-8F77-4E9063789819}"/>
          </ac:spMkLst>
        </pc:spChg>
        <pc:spChg chg="add del">
          <ac:chgData name="AMOGH BHOLE" userId="S::amogh.bhole@students.iiit.ac.in::f124d79f-6055-4d04-8448-fac183ef0b0a" providerId="AD" clId="Web-{7276916B-CAA4-B6CC-4886-A73C5E70E1BE}" dt="2020-11-18T12:43:20.176" v="11"/>
          <ac:spMkLst>
            <pc:docMk/>
            <pc:sldMk cId="2842713262" sldId="265"/>
            <ac:spMk id="17" creationId="{A93898FF-D987-4B0E-BFB4-85F5EB356D4D}"/>
          </ac:spMkLst>
        </pc:spChg>
        <pc:spChg chg="add del">
          <ac:chgData name="AMOGH BHOLE" userId="S::amogh.bhole@students.iiit.ac.in::f124d79f-6055-4d04-8448-fac183ef0b0a" providerId="AD" clId="Web-{7276916B-CAA4-B6CC-4886-A73C5E70E1BE}" dt="2020-11-18T12:43:25.848" v="13"/>
          <ac:spMkLst>
            <pc:docMk/>
            <pc:sldMk cId="2842713262" sldId="265"/>
            <ac:spMk id="18" creationId="{90F533E9-6690-41A8-A372-4C6C622D028D}"/>
          </ac:spMkLst>
        </pc:spChg>
        <pc:spChg chg="add del">
          <ac:chgData name="AMOGH BHOLE" userId="S::amogh.bhole@students.iiit.ac.in::f124d79f-6055-4d04-8448-fac183ef0b0a" providerId="AD" clId="Web-{7276916B-CAA4-B6CC-4886-A73C5E70E1BE}" dt="2020-11-18T12:43:20.176" v="11"/>
          <ac:spMkLst>
            <pc:docMk/>
            <pc:sldMk cId="2842713262" sldId="265"/>
            <ac:spMk id="19" creationId="{EC506A02-88EF-4B1C-BDB5-C99B4911C293}"/>
          </ac:spMkLst>
        </pc:spChg>
        <pc:spChg chg="add del">
          <ac:chgData name="AMOGH BHOLE" userId="S::amogh.bhole@students.iiit.ac.in::f124d79f-6055-4d04-8448-fac183ef0b0a" providerId="AD" clId="Web-{7276916B-CAA4-B6CC-4886-A73C5E70E1BE}" dt="2020-11-18T12:43:38.880" v="15"/>
          <ac:spMkLst>
            <pc:docMk/>
            <pc:sldMk cId="2842713262" sldId="265"/>
            <ac:spMk id="20" creationId="{53F29798-D584-4792-9B62-3F5F5C36D619}"/>
          </ac:spMkLst>
        </pc:spChg>
        <pc:spChg chg="add del">
          <ac:chgData name="AMOGH BHOLE" userId="S::amogh.bhole@students.iiit.ac.in::f124d79f-6055-4d04-8448-fac183ef0b0a" providerId="AD" clId="Web-{7276916B-CAA4-B6CC-4886-A73C5E70E1BE}" dt="2020-11-18T12:43:20.176" v="11"/>
          <ac:spMkLst>
            <pc:docMk/>
            <pc:sldMk cId="2842713262" sldId="265"/>
            <ac:spMk id="23" creationId="{799037F2-4CAF-446B-90DB-1480B247AA69}"/>
          </ac:spMkLst>
        </pc:spChg>
        <pc:spChg chg="add del">
          <ac:chgData name="AMOGH BHOLE" userId="S::amogh.bhole@students.iiit.ac.in::f124d79f-6055-4d04-8448-fac183ef0b0a" providerId="AD" clId="Web-{7276916B-CAA4-B6CC-4886-A73C5E70E1BE}" dt="2020-11-18T12:43:20.176" v="11"/>
          <ac:spMkLst>
            <pc:docMk/>
            <pc:sldMk cId="2842713262" sldId="265"/>
            <ac:spMk id="25" creationId="{C4EC5440-A44A-4132-8B18-7EB733DBE973}"/>
          </ac:spMkLst>
        </pc:spChg>
        <pc:picChg chg="add mod ord">
          <ac:chgData name="AMOGH BHOLE" userId="S::amogh.bhole@students.iiit.ac.in::f124d79f-6055-4d04-8448-fac183ef0b0a" providerId="AD" clId="Web-{7276916B-CAA4-B6CC-4886-A73C5E70E1BE}" dt="2020-11-18T12:43:38.880" v="15"/>
          <ac:picMkLst>
            <pc:docMk/>
            <pc:sldMk cId="2842713262" sldId="265"/>
            <ac:picMk id="4" creationId="{1CAA1D2B-4E9C-4168-8B21-67663D1A6365}"/>
          </ac:picMkLst>
        </pc:picChg>
        <pc:picChg chg="add del">
          <ac:chgData name="AMOGH BHOLE" userId="S::amogh.bhole@students.iiit.ac.in::f124d79f-6055-4d04-8448-fac183ef0b0a" providerId="AD" clId="Web-{7276916B-CAA4-B6CC-4886-A73C5E70E1BE}" dt="2020-11-18T12:43:20.176" v="11"/>
          <ac:picMkLst>
            <pc:docMk/>
            <pc:sldMk cId="2842713262" sldId="265"/>
            <ac:picMk id="21" creationId="{8A2842C0-6210-4FDB-B1FF-C14C927377FB}"/>
          </ac:picMkLst>
        </pc:picChg>
      </pc:sldChg>
      <pc:sldChg chg="add replId">
        <pc:chgData name="AMOGH BHOLE" userId="S::amogh.bhole@students.iiit.ac.in::f124d79f-6055-4d04-8448-fac183ef0b0a" providerId="AD" clId="Web-{7276916B-CAA4-B6CC-4886-A73C5E70E1BE}" dt="2020-11-18T12:41:20.223" v="0"/>
        <pc:sldMkLst>
          <pc:docMk/>
          <pc:sldMk cId="1965504797" sldId="274"/>
        </pc:sldMkLst>
      </pc:sldChg>
    </pc:docChg>
  </pc:docChgLst>
  <pc:docChgLst>
    <pc:chgData name="BHAVYAJEET SINGH" userId="S::bhavyajeet.singh@research.iiit.ac.in::e747c563-34fa-4d6e-bcdd-0eb3ca31d396" providerId="AD" clId="Web-{9C1B9D74-0585-E018-B17B-5B730919753B}"/>
    <pc:docChg chg="modSld">
      <pc:chgData name="BHAVYAJEET SINGH" userId="S::bhavyajeet.singh@research.iiit.ac.in::e747c563-34fa-4d6e-bcdd-0eb3ca31d396" providerId="AD" clId="Web-{9C1B9D74-0585-E018-B17B-5B730919753B}" dt="2020-11-18T13:03:45.961" v="2"/>
      <pc:docMkLst>
        <pc:docMk/>
      </pc:docMkLst>
      <pc:sldChg chg="addSp delSp modSp">
        <pc:chgData name="BHAVYAJEET SINGH" userId="S::bhavyajeet.singh@research.iiit.ac.in::e747c563-34fa-4d6e-bcdd-0eb3ca31d396" providerId="AD" clId="Web-{9C1B9D74-0585-E018-B17B-5B730919753B}" dt="2020-11-18T13:03:45.961" v="2"/>
        <pc:sldMkLst>
          <pc:docMk/>
          <pc:sldMk cId="109857222" sldId="256"/>
        </pc:sldMkLst>
        <pc:spChg chg="mod">
          <ac:chgData name="BHAVYAJEET SINGH" userId="S::bhavyajeet.singh@research.iiit.ac.in::e747c563-34fa-4d6e-bcdd-0eb3ca31d396" providerId="AD" clId="Web-{9C1B9D74-0585-E018-B17B-5B730919753B}" dt="2020-11-18T13:03:45.961" v="2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HAVYAJEET SINGH" userId="S::bhavyajeet.singh@research.iiit.ac.in::e747c563-34fa-4d6e-bcdd-0eb3ca31d396" providerId="AD" clId="Web-{9C1B9D74-0585-E018-B17B-5B730919753B}" dt="2020-11-18T13:03:45.961" v="2"/>
          <ac:spMkLst>
            <pc:docMk/>
            <pc:sldMk cId="109857222" sldId="256"/>
            <ac:spMk id="3" creationId="{C301966C-B692-471F-B0CE-FCFE6A0B8CF8}"/>
          </ac:spMkLst>
        </pc:spChg>
        <pc:spChg chg="add del">
          <ac:chgData name="BHAVYAJEET SINGH" userId="S::bhavyajeet.singh@research.iiit.ac.in::e747c563-34fa-4d6e-bcdd-0eb3ca31d396" providerId="AD" clId="Web-{9C1B9D74-0585-E018-B17B-5B730919753B}" dt="2020-11-18T13:03:45.961" v="2"/>
          <ac:spMkLst>
            <pc:docMk/>
            <pc:sldMk cId="109857222" sldId="256"/>
            <ac:spMk id="7" creationId="{4E1BEB12-92AF-4445-98AD-4C7756E7C93B}"/>
          </ac:spMkLst>
        </pc:spChg>
        <pc:spChg chg="add del">
          <ac:chgData name="BHAVYAJEET SINGH" userId="S::bhavyajeet.singh@research.iiit.ac.in::e747c563-34fa-4d6e-bcdd-0eb3ca31d396" providerId="AD" clId="Web-{9C1B9D74-0585-E018-B17B-5B730919753B}" dt="2020-11-18T13:03:45.961" v="2"/>
          <ac:spMkLst>
            <pc:docMk/>
            <pc:sldMk cId="109857222" sldId="256"/>
            <ac:spMk id="9" creationId="{D0522C2C-7B5C-48A7-A969-03941E5D2E76}"/>
          </ac:spMkLst>
        </pc:spChg>
        <pc:spChg chg="add del">
          <ac:chgData name="BHAVYAJEET SINGH" userId="S::bhavyajeet.singh@research.iiit.ac.in::e747c563-34fa-4d6e-bcdd-0eb3ca31d396" providerId="AD" clId="Web-{9C1B9D74-0585-E018-B17B-5B730919753B}" dt="2020-11-18T13:03:45.961" v="2"/>
          <ac:spMkLst>
            <pc:docMk/>
            <pc:sldMk cId="109857222" sldId="256"/>
            <ac:spMk id="11" creationId="{9C682A1A-5B2D-4111-BBD6-620165633E5B}"/>
          </ac:spMkLst>
        </pc:spChg>
        <pc:spChg chg="add del">
          <ac:chgData name="BHAVYAJEET SINGH" userId="S::bhavyajeet.singh@research.iiit.ac.in::e747c563-34fa-4d6e-bcdd-0eb3ca31d396" providerId="AD" clId="Web-{9C1B9D74-0585-E018-B17B-5B730919753B}" dt="2020-11-18T13:03:45.961" v="2"/>
          <ac:spMkLst>
            <pc:docMk/>
            <pc:sldMk cId="109857222" sldId="256"/>
            <ac:spMk id="13" creationId="{D6EE29F2-D77F-4BD0-A20B-334D316A1C9D}"/>
          </ac:spMkLst>
        </pc:spChg>
        <pc:spChg chg="add del">
          <ac:chgData name="BHAVYAJEET SINGH" userId="S::bhavyajeet.singh@research.iiit.ac.in::e747c563-34fa-4d6e-bcdd-0eb3ca31d396" providerId="AD" clId="Web-{9C1B9D74-0585-E018-B17B-5B730919753B}" dt="2020-11-18T13:03:45.961" v="2"/>
          <ac:spMkLst>
            <pc:docMk/>
            <pc:sldMk cId="109857222" sldId="256"/>
            <ac:spMk id="15" creationId="{22D09ED2-868F-42C6-866E-F92E0CEF314F}"/>
          </ac:spMkLst>
        </pc:spChg>
        <pc:spChg chg="add">
          <ac:chgData name="BHAVYAJEET SINGH" userId="S::bhavyajeet.singh@research.iiit.ac.in::e747c563-34fa-4d6e-bcdd-0eb3ca31d396" providerId="AD" clId="Web-{9C1B9D74-0585-E018-B17B-5B730919753B}" dt="2020-11-18T13:03:45.961" v="2"/>
          <ac:spMkLst>
            <pc:docMk/>
            <pc:sldMk cId="109857222" sldId="256"/>
            <ac:spMk id="17" creationId="{76EFD3D9-44F0-4267-BCC1-1613E79D8274}"/>
          </ac:spMkLst>
        </pc:spChg>
        <pc:spChg chg="add">
          <ac:chgData name="BHAVYAJEET SINGH" userId="S::bhavyajeet.singh@research.iiit.ac.in::e747c563-34fa-4d6e-bcdd-0eb3ca31d396" providerId="AD" clId="Web-{9C1B9D74-0585-E018-B17B-5B730919753B}" dt="2020-11-18T13:03:45.961" v="2"/>
          <ac:spMkLst>
            <pc:docMk/>
            <pc:sldMk cId="109857222" sldId="256"/>
            <ac:spMk id="18" creationId="{A779A851-95D6-41AF-937A-B0E4B7F6FA8D}"/>
          </ac:spMkLst>
        </pc:spChg>
        <pc:spChg chg="add">
          <ac:chgData name="BHAVYAJEET SINGH" userId="S::bhavyajeet.singh@research.iiit.ac.in::e747c563-34fa-4d6e-bcdd-0eb3ca31d396" providerId="AD" clId="Web-{9C1B9D74-0585-E018-B17B-5B730919753B}" dt="2020-11-18T13:03:45.961" v="2"/>
          <ac:spMkLst>
            <pc:docMk/>
            <pc:sldMk cId="109857222" sldId="256"/>
            <ac:spMk id="19" creationId="{953FB2E7-B6CB-429C-81EB-D9516D6D5C8D}"/>
          </ac:spMkLst>
        </pc:spChg>
        <pc:spChg chg="add del">
          <ac:chgData name="BHAVYAJEET SINGH" userId="S::bhavyajeet.singh@research.iiit.ac.in::e747c563-34fa-4d6e-bcdd-0eb3ca31d396" providerId="AD" clId="Web-{9C1B9D74-0585-E018-B17B-5B730919753B}" dt="2020-11-18T13:03:45.929" v="1"/>
          <ac:spMkLst>
            <pc:docMk/>
            <pc:sldMk cId="109857222" sldId="256"/>
            <ac:spMk id="20" creationId="{3B854194-185D-494D-905C-7C7CB2E30F6E}"/>
          </ac:spMkLst>
        </pc:spChg>
        <pc:spChg chg="add del">
          <ac:chgData name="BHAVYAJEET SINGH" userId="S::bhavyajeet.singh@research.iiit.ac.in::e747c563-34fa-4d6e-bcdd-0eb3ca31d396" providerId="AD" clId="Web-{9C1B9D74-0585-E018-B17B-5B730919753B}" dt="2020-11-18T13:03:45.929" v="1"/>
          <ac:spMkLst>
            <pc:docMk/>
            <pc:sldMk cId="109857222" sldId="256"/>
            <ac:spMk id="22" creationId="{B4F5FA0D-0104-4987-8241-EFF7C85B88DE}"/>
          </ac:spMkLst>
        </pc:spChg>
        <pc:spChg chg="add">
          <ac:chgData name="BHAVYAJEET SINGH" userId="S::bhavyajeet.singh@research.iiit.ac.in::e747c563-34fa-4d6e-bcdd-0eb3ca31d396" providerId="AD" clId="Web-{9C1B9D74-0585-E018-B17B-5B730919753B}" dt="2020-11-18T13:03:45.961" v="2"/>
          <ac:spMkLst>
            <pc:docMk/>
            <pc:sldMk cId="109857222" sldId="256"/>
            <ac:spMk id="26" creationId="{2EC40DB1-B719-4A13-9A4D-0966B4B27866}"/>
          </ac:spMkLst>
        </pc:spChg>
        <pc:spChg chg="add">
          <ac:chgData name="BHAVYAJEET SINGH" userId="S::bhavyajeet.singh@research.iiit.ac.in::e747c563-34fa-4d6e-bcdd-0eb3ca31d396" providerId="AD" clId="Web-{9C1B9D74-0585-E018-B17B-5B730919753B}" dt="2020-11-18T13:03:45.961" v="2"/>
          <ac:spMkLst>
            <pc:docMk/>
            <pc:sldMk cId="109857222" sldId="256"/>
            <ac:spMk id="28" creationId="{82211336-CFF3-412D-868A-6679C1004C45}"/>
          </ac:spMkLst>
        </pc:spChg>
        <pc:picChg chg="add del">
          <ac:chgData name="BHAVYAJEET SINGH" userId="S::bhavyajeet.singh@research.iiit.ac.in::e747c563-34fa-4d6e-bcdd-0eb3ca31d396" providerId="AD" clId="Web-{9C1B9D74-0585-E018-B17B-5B730919753B}" dt="2020-11-18T13:03:45.929" v="1"/>
          <ac:picMkLst>
            <pc:docMk/>
            <pc:sldMk cId="109857222" sldId="256"/>
            <ac:picMk id="24" creationId="{2897127E-6CEF-446C-BE87-93B7C46E49D1}"/>
          </ac:picMkLst>
        </pc:picChg>
      </pc:sldChg>
    </pc:docChg>
  </pc:docChgLst>
  <pc:docChgLst>
    <pc:chgData name="Guest User" userId="S::urn:spo:anon#7fcfb5bdd7dc097f10586d4a2e43c891050e8228ec7627753cb075ea33d0c5b0::" providerId="AD" clId="Web-{FAC73726-C2F0-4410-96C3-B0E9CAA21EB6}"/>
    <pc:docChg chg="modSld">
      <pc:chgData name="Guest User" userId="S::urn:spo:anon#7fcfb5bdd7dc097f10586d4a2e43c891050e8228ec7627753cb075ea33d0c5b0::" providerId="AD" clId="Web-{FAC73726-C2F0-4410-96C3-B0E9CAA21EB6}" dt="2020-11-18T13:01:52.361" v="30" actId="20577"/>
      <pc:docMkLst>
        <pc:docMk/>
      </pc:docMkLst>
      <pc:sldChg chg="modSp">
        <pc:chgData name="Guest User" userId="S::urn:spo:anon#7fcfb5bdd7dc097f10586d4a2e43c891050e8228ec7627753cb075ea33d0c5b0::" providerId="AD" clId="Web-{FAC73726-C2F0-4410-96C3-B0E9CAA21EB6}" dt="2020-11-18T13:01:51.126" v="28" actId="20577"/>
        <pc:sldMkLst>
          <pc:docMk/>
          <pc:sldMk cId="2842713262" sldId="265"/>
        </pc:sldMkLst>
        <pc:spChg chg="mod">
          <ac:chgData name="Guest User" userId="S::urn:spo:anon#7fcfb5bdd7dc097f10586d4a2e43c891050e8228ec7627753cb075ea33d0c5b0::" providerId="AD" clId="Web-{FAC73726-C2F0-4410-96C3-B0E9CAA21EB6}" dt="2020-11-18T13:01:51.126" v="28" actId="20577"/>
          <ac:spMkLst>
            <pc:docMk/>
            <pc:sldMk cId="2842713262" sldId="265"/>
            <ac:spMk id="2" creationId="{8354F923-4891-4FCB-AC5F-757C3CDFB831}"/>
          </ac:spMkLst>
        </pc:spChg>
        <pc:picChg chg="mod">
          <ac:chgData name="Guest User" userId="S::urn:spo:anon#7fcfb5bdd7dc097f10586d4a2e43c891050e8228ec7627753cb075ea33d0c5b0::" providerId="AD" clId="Web-{FAC73726-C2F0-4410-96C3-B0E9CAA21EB6}" dt="2020-11-18T12:59:44.516" v="3" actId="1076"/>
          <ac:picMkLst>
            <pc:docMk/>
            <pc:sldMk cId="2842713262" sldId="265"/>
            <ac:picMk id="4" creationId="{1CAA1D2B-4E9C-4168-8B21-67663D1A636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n-code.org.in/hospitals/listi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4872" y="982272"/>
            <a:ext cx="3388419" cy="4560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Target language independent</a:t>
            </a:r>
          </a:p>
          <a:p>
            <a:pPr algn="l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article generation for popular schools and</a:t>
            </a:r>
          </a:p>
          <a:p>
            <a:pPr algn="l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hospitals</a:t>
            </a:r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01966C-B692-471F-B0CE-FCFE6A0B8CF8}"/>
              </a:ext>
            </a:extLst>
          </p:cNvPr>
          <p:cNvSpPr txBox="1"/>
          <p:nvPr/>
        </p:nvSpPr>
        <p:spPr>
          <a:xfrm>
            <a:off x="5221862" y="1719618"/>
            <a:ext cx="5948831" cy="433462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i="1">
                <a:solidFill>
                  <a:srgbClr val="FEFFFF"/>
                </a:solidFill>
              </a:rPr>
              <a:t>Project By: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i="1">
                <a:solidFill>
                  <a:srgbClr val="FEFFFF"/>
                </a:solidFill>
              </a:rPr>
              <a:t>Bhavyajeet Singh UG-3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i="1">
                <a:solidFill>
                  <a:srgbClr val="FEFFFF"/>
                </a:solidFill>
              </a:rPr>
              <a:t>Aman Kashyap UG-3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i="1">
                <a:solidFill>
                  <a:srgbClr val="FEFFFF"/>
                </a:solidFill>
              </a:rPr>
              <a:t>Amogh Bhole PG-2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i="1">
                <a:solidFill>
                  <a:srgbClr val="FEFFFF"/>
                </a:solidFill>
              </a:rPr>
              <a:t>Himani Bhardwaj PG-2</a:t>
            </a:r>
            <a:endParaRPr lang="en-US" sz="2400" b="1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4F923-4891-4FCB-AC5F-757C3CDF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Architecture</a:t>
            </a:r>
            <a:endParaRPr lang="en-US">
              <a:cs typeface="Calibri Light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CAA1D2B-4E9C-4168-8B21-67663D1A6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5630" y="918189"/>
            <a:ext cx="7678455" cy="3459961"/>
          </a:xfrm>
        </p:spPr>
      </p:pic>
    </p:spTree>
    <p:extLst>
      <p:ext uri="{BB962C8B-B14F-4D97-AF65-F5344CB8AC3E}">
        <p14:creationId xmlns:p14="http://schemas.microsoft.com/office/powerpoint/2010/main" val="2842713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4F923-4891-4FCB-AC5F-757C3CDF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Algorithm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7AAA0-84A8-4603-BD9E-E97C65D54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T-input language template</a:t>
            </a:r>
            <a:endParaRPr lang="en-US"/>
          </a:p>
          <a:p>
            <a:pPr marL="0" indent="0">
              <a:buNone/>
            </a:pPr>
            <a:r>
              <a:rPr lang="en-US">
                <a:cs typeface="Calibri"/>
              </a:rPr>
              <a:t>D-input dataset in csv format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K-keys used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For each row in D: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    </a:t>
            </a:r>
            <a:r>
              <a:rPr lang="en-US" err="1">
                <a:cs typeface="Calibri"/>
              </a:rPr>
              <a:t>tval</a:t>
            </a:r>
            <a:r>
              <a:rPr lang="en-US">
                <a:cs typeface="Calibri"/>
              </a:rPr>
              <a:t>=</a:t>
            </a:r>
            <a:r>
              <a:rPr lang="en-US" err="1">
                <a:cs typeface="Calibri"/>
              </a:rPr>
              <a:t>tranlate</a:t>
            </a:r>
            <a:r>
              <a:rPr lang="en-US">
                <a:cs typeface="Calibri"/>
              </a:rPr>
              <a:t>/transliterate each cell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    create a </a:t>
            </a:r>
            <a:r>
              <a:rPr lang="en-US" err="1">
                <a:cs typeface="Calibri"/>
              </a:rPr>
              <a:t>dict</a:t>
            </a:r>
            <a:r>
              <a:rPr lang="en-US">
                <a:cs typeface="Calibri"/>
              </a:rPr>
              <a:t> with keys (K) and </a:t>
            </a:r>
            <a:r>
              <a:rPr lang="en-US" err="1">
                <a:cs typeface="Calibri"/>
              </a:rPr>
              <a:t>tval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    parse the template and fill the respective $key with its corresponding value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    output the final article data in </a:t>
            </a:r>
            <a:r>
              <a:rPr lang="en-US" err="1">
                <a:cs typeface="Calibri"/>
              </a:rPr>
              <a:t>wikipedia</a:t>
            </a:r>
            <a:r>
              <a:rPr lang="en-US">
                <a:cs typeface="Calibri"/>
              </a:rPr>
              <a:t> format</a:t>
            </a:r>
          </a:p>
        </p:txBody>
      </p:sp>
    </p:spTree>
    <p:extLst>
      <p:ext uri="{BB962C8B-B14F-4D97-AF65-F5344CB8AC3E}">
        <p14:creationId xmlns:p14="http://schemas.microsoft.com/office/powerpoint/2010/main" val="1965504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D5864-B914-4E5B-9334-D2E9159C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Results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35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4F923-4891-4FCB-AC5F-757C3CDF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Challenges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7AAA0-84A8-4603-BD9E-E97C65D54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cs typeface="Calibri"/>
              </a:rPr>
              <a:t>Bad transliteration</a:t>
            </a:r>
          </a:p>
          <a:p>
            <a:r>
              <a:rPr lang="en-US">
                <a:cs typeface="Calibri"/>
              </a:rPr>
              <a:t>Data collection from multiple sources</a:t>
            </a:r>
          </a:p>
          <a:p>
            <a:r>
              <a:rPr lang="en-US">
                <a:cs typeface="Calibri"/>
              </a:rPr>
              <a:t>Multiple approaches possible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6049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4F923-4891-4FCB-AC5F-757C3CDF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60" y="1233783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Thank You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7C693-77D7-42B0-9447-6EAA6544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Introduction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1537A-0DB4-4CE5-8AE5-EBA62D3CA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Font typeface="Arial"/>
            </a:pPr>
            <a:r>
              <a:rPr lang="en-US">
                <a:cs typeface="Calibri"/>
              </a:rPr>
              <a:t>Auto generate wiki articles from a dataset(schools and hospitals).</a:t>
            </a:r>
          </a:p>
          <a:p>
            <a:pPr marL="457200" indent="-457200"/>
            <a:r>
              <a:rPr lang="en-US">
                <a:cs typeface="Calibri"/>
              </a:rPr>
              <a:t>Create a language independent framework.</a:t>
            </a:r>
          </a:p>
          <a:p>
            <a:pPr marL="457200" indent="-457200"/>
            <a:r>
              <a:rPr lang="en-US">
                <a:cs typeface="Calibri"/>
              </a:rPr>
              <a:t>Combining the functionality of translate and transliterate.</a:t>
            </a:r>
          </a:p>
          <a:p>
            <a:pPr marL="457200" indent="-457200"/>
            <a:r>
              <a:rPr lang="en-US">
                <a:cs typeface="Calibri"/>
              </a:rPr>
              <a:t>Using multiple language independent templates.</a:t>
            </a:r>
            <a:endParaRPr lang="en-US">
              <a:ea typeface="+mn-lt"/>
              <a:cs typeface="+mn-lt"/>
            </a:endParaRPr>
          </a:p>
          <a:p>
            <a:pPr marL="457200" indent="-457200"/>
            <a:r>
              <a:rPr lang="en-US">
                <a:ea typeface="+mn-lt"/>
                <a:cs typeface="+mn-lt"/>
              </a:rPr>
              <a:t>User interface to generate specific articles</a:t>
            </a:r>
          </a:p>
          <a:p>
            <a:pPr marL="457200" indent="-457200"/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457200" indent="-457200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208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1B51D-A094-4BF4-9C91-F2C5FBE3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Various Phases of Project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8A55F-FC77-45E4-AE82-D66C8FC11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cs typeface="Calibri"/>
              </a:rPr>
              <a:t>Data collection</a:t>
            </a:r>
          </a:p>
          <a:p>
            <a:r>
              <a:rPr lang="en-US">
                <a:cs typeface="Calibri"/>
              </a:rPr>
              <a:t>Data cleaning</a:t>
            </a:r>
          </a:p>
          <a:p>
            <a:r>
              <a:rPr lang="en-US">
                <a:cs typeface="Calibri"/>
              </a:rPr>
              <a:t>Template creation in Hindi and Marathi.</a:t>
            </a:r>
          </a:p>
          <a:p>
            <a:r>
              <a:rPr lang="en-US">
                <a:cs typeface="Calibri"/>
              </a:rPr>
              <a:t>Generate language independent articles in wiki format.</a:t>
            </a:r>
          </a:p>
        </p:txBody>
      </p:sp>
    </p:spTree>
    <p:extLst>
      <p:ext uri="{BB962C8B-B14F-4D97-AF65-F5344CB8AC3E}">
        <p14:creationId xmlns:p14="http://schemas.microsoft.com/office/powerpoint/2010/main" val="1503324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D922F-B7A4-47CB-8010-6C120728D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Data Collection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1AF3BE9-5E85-481C-BD21-4C7142150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5473" y="2918836"/>
            <a:ext cx="7198764" cy="2819975"/>
          </a:xfrm>
        </p:spPr>
      </p:pic>
      <p:pic>
        <p:nvPicPr>
          <p:cNvPr id="4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9E58866C-55DC-419F-871B-1FF5004BF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165" y="977171"/>
            <a:ext cx="3867150" cy="933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518756-040E-4E2B-A51E-3F6C426A5FDE}"/>
              </a:ext>
            </a:extLst>
          </p:cNvPr>
          <p:cNvSpPr txBox="1"/>
          <p:nvPr/>
        </p:nvSpPr>
        <p:spPr>
          <a:xfrm>
            <a:off x="4056345" y="5956126"/>
            <a:ext cx="68663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ea typeface="+mn-lt"/>
                <a:cs typeface="+mn-lt"/>
                <a:hlinkClick r:id="rId4"/>
              </a:rPr>
              <a:t>https://pin-code.org.in/hospitals/listing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18554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E263C-9CAD-402F-9E8C-F5E4A3566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Data Cleaning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1461-7530-4653-A694-EFC67B8C9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cs typeface="Calibri"/>
              </a:rPr>
              <a:t>Finding the relevant fields</a:t>
            </a:r>
          </a:p>
          <a:p>
            <a:r>
              <a:rPr lang="en-US">
                <a:cs typeface="Calibri"/>
              </a:rPr>
              <a:t>Removing the rows with irrelevant data.</a:t>
            </a:r>
          </a:p>
          <a:p>
            <a:r>
              <a:rPr lang="en-US">
                <a:cs typeface="Calibri"/>
              </a:rPr>
              <a:t>Replacing garbage value with blanks.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620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448E851-D939-400E-B189-F1A46D6C7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790" y="3221843"/>
            <a:ext cx="11569873" cy="1715476"/>
          </a:xfrm>
        </p:spPr>
      </p:pic>
      <p:pic>
        <p:nvPicPr>
          <p:cNvPr id="5" name="Picture 5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E16FB956-AD7C-46E6-BC96-9500CBA3C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90" y="814755"/>
            <a:ext cx="11438349" cy="135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04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12D82-2B02-49E8-ADA3-3ED67A6A3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Template Creation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135C0-E4E5-4A5D-8BCF-D4752D3AB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cs typeface="Calibri"/>
              </a:rPr>
              <a:t>Fixed format for any language template</a:t>
            </a:r>
          </a:p>
          <a:p>
            <a:r>
              <a:rPr lang="en-US">
                <a:cs typeface="Calibri"/>
              </a:rPr>
              <a:t>$key_name are the used to replace the data from dataset.</a:t>
            </a:r>
          </a:p>
        </p:txBody>
      </p:sp>
    </p:spTree>
    <p:extLst>
      <p:ext uri="{BB962C8B-B14F-4D97-AF65-F5344CB8AC3E}">
        <p14:creationId xmlns:p14="http://schemas.microsoft.com/office/powerpoint/2010/main" val="1250975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071A3-8D1A-407A-A921-9F0338942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Hindi Template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34826CC-0DFD-4765-B1F7-78AA5A2AE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825" y="434463"/>
            <a:ext cx="13223308" cy="620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38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071A3-8D1A-407A-A921-9F0338942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2365332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Marathi </a:t>
            </a:r>
            <a:br>
              <a:rPr lang="en-US">
                <a:solidFill>
                  <a:srgbClr val="FFFFFF"/>
                </a:solidFill>
                <a:cs typeface="Calibri Light"/>
              </a:rPr>
            </a:br>
            <a:r>
              <a:rPr lang="en-US">
                <a:solidFill>
                  <a:srgbClr val="FFFFFF"/>
                </a:solidFill>
                <a:cs typeface="Calibri Light"/>
              </a:rPr>
              <a:t>Template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0398285-06EA-4071-A1BA-FB326B565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004" y="155408"/>
            <a:ext cx="9569884" cy="623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05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Target language independent article generation for popular schools and hospitals</vt:lpstr>
      <vt:lpstr>Introduction</vt:lpstr>
      <vt:lpstr>Various Phases of Project</vt:lpstr>
      <vt:lpstr>Data Collection</vt:lpstr>
      <vt:lpstr>Data Cleaning</vt:lpstr>
      <vt:lpstr>PowerPoint Presentation</vt:lpstr>
      <vt:lpstr>Template Creation</vt:lpstr>
      <vt:lpstr>Hindi Template</vt:lpstr>
      <vt:lpstr>Marathi  Template</vt:lpstr>
      <vt:lpstr>Architecture</vt:lpstr>
      <vt:lpstr>Algorithm</vt:lpstr>
      <vt:lpstr>Results</vt:lpstr>
      <vt:lpstr>Challenges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2020-11-15T14:08:12Z</dcterms:created>
  <dcterms:modified xsi:type="dcterms:W3CDTF">2020-11-18T14:05:21Z</dcterms:modified>
</cp:coreProperties>
</file>