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31/01/23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31/01/23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31/01/23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31/01/23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31/01/23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31/01/23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31/01/23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31/01/23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INTERNATIONAL CONFERENCE ON INNOVATIVE COMPUTING 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&amp;  COMMUNICATION (ICICC-2023)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17-18 February 2023.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A61DD-9FD8-4344-BABE-FD6AD21DD2C0}"/>
              </a:ext>
            </a:extLst>
          </p:cNvPr>
          <p:cNvGrpSpPr/>
          <p:nvPr/>
        </p:nvGrpSpPr>
        <p:grpSpPr>
          <a:xfrm>
            <a:off x="1012055" y="404131"/>
            <a:ext cx="10609461" cy="1155739"/>
            <a:chOff x="1012055" y="135024"/>
            <a:chExt cx="10609461" cy="11557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A47BFB-C5C3-4E97-A205-ABB17EF2DC8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D35896-98E2-4F08-B5B2-B1B2D182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3955F8-5241-4424-B328-A8318B74B4E0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EDEE77-DB29-4750-8F7F-5A32151B116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A526FD-CA66-476E-9942-A63F344E2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11C2B3-CDF3-4908-9788-59CBCF20220D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6451DB-494E-4829-9AFC-C27DDFC3FBF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A2E83D-247A-44AD-822A-8A87D186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F50BD0-0FF2-4CC0-9CA8-264032ECCB9D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806079-BB41-4036-A9AE-F8E212735CB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DB0835-D6EB-449B-B5B8-FB53BCE0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4A30E1-D7AC-41E5-ADF0-CFDA5DA20489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ACEF98-4939-4C87-90E3-FE8F454A9E7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530314-58B1-4A4D-BCE9-EC00CECD8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9767C0-E06D-4DE5-944B-BA5B3B09DDBA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5608A8-5CFA-44CB-BDB0-A2D7C00FA1F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81B726-531A-492F-8988-B31EEAD9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852E62-D715-4A9A-8693-0982EDB02124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58ACA7-5B85-4D32-B576-FBCAFB557F5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65F3B1-4BAD-471E-93CA-CFE3601D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E9524-1648-4978-AF36-C183620223C7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A42369-6295-45D3-80A6-F0105B8F80A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BB2BE8-DED2-4724-9936-9424A2211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7BABC-B09F-4E9E-A25B-88F4B26EDEF2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57B5A8-7F2C-4672-BDF1-840E973723A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C8D18-677F-4FA7-A978-3D160B12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65DD07-F81E-4340-B6D2-A68D7367208E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65A92E-6EF8-47D1-8BCA-6ABDAF3F897C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807D3E-8702-4E40-AB56-9465F8FE6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F3AC7F-B35F-4B69-95AB-4D675A584DDA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820689-9549-4719-BAF7-009FE4A07DB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5F3BD3-169D-4856-9890-173BF396F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131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14</cp:revision>
  <dcterms:created xsi:type="dcterms:W3CDTF">2021-02-05T14:09:33Z</dcterms:created>
  <dcterms:modified xsi:type="dcterms:W3CDTF">2023-01-31T09:30:04Z</dcterms:modified>
</cp:coreProperties>
</file>