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66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FFC48A-40A8-4815-BA95-23178E6D29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ICICC-2021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C60B8-AC82-45A9-82DA-49E3C3D8F3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2AD30-3EB1-44F3-99FC-CA174BE79D9D}" type="datetimeFigureOut">
              <a:rPr lang="en-IN" smtClean="0"/>
              <a:t>31/01/23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0A9232-31CD-406D-82AE-EA68BC6064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2C502-FE3D-48CE-962A-D0C5905217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4DA78-81CE-4CDA-BCDF-F9A71A5A3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651629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ICICC-2021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18E6E-0D61-4A63-AE58-B654B59B306F}" type="datetimeFigureOut">
              <a:rPr lang="en-IN" smtClean="0"/>
              <a:t>31/01/23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1FFA8-44D0-41D2-B252-050984594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495634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AF19C-4D3B-4283-B632-5CFB8FB95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01616-88CA-4437-B1B8-62F6DEE62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3850B-84AC-47FE-8838-BED318289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79E0-AE4B-443A-B706-E9336E2A033A}" type="datetime1">
              <a:rPr lang="en-IN" smtClean="0"/>
              <a:t>31/01/23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EC73D-0A8A-4950-9FD7-487AC00E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618BE-0643-45DA-993E-5938F8F8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500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5A84-E335-48CC-A676-05D91F6A7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60F8BF-FFBC-41F7-B2B0-2CF3804EE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5955D-CA90-44D7-BF8E-BC38A3F36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1C40-9A28-4915-87D9-F21430F4582D}" type="datetime1">
              <a:rPr lang="en-IN" smtClean="0"/>
              <a:t>31/01/23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CB078-D83E-4166-A02C-B6B163DA9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2FEF6-C837-419F-8835-DC22EF83E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205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1401E9-8805-42DB-AC72-2AE0FF03F7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EB009-1E61-4516-B850-2D2767C6B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E6585-E3B2-43BE-AAE1-443822B2F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4F61-A72D-47AB-B4C3-4F43AD0A32CC}" type="datetime1">
              <a:rPr lang="en-IN" smtClean="0"/>
              <a:t>31/01/23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DC36A-90BB-45C6-86EC-EF77DE5E6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6A805-3800-4CB1-9ADA-94754454E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833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C83C3-5D56-47C4-BAAA-0AEE6B039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5191E-F147-465C-B1BC-F3192025C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84D21-8E56-4941-93C0-57B67E22C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3C179-F1B2-4AC4-B918-797EED3C2BBC}" type="datetime1">
              <a:rPr lang="en-IN" smtClean="0"/>
              <a:t>31/01/23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9476B-12F5-4CE0-8BED-CC7E02D05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2A1D1-2DC0-4EB9-B1C0-3D0A1726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06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23532-2579-487E-A806-FE059BC2E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D22E9-2061-45FA-973E-DC229F8B3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E1C65-23E2-4167-B173-FA4734A19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31B55-9E00-4A1A-BBAC-863EF197F6B9}" type="datetime1">
              <a:rPr lang="en-IN" smtClean="0"/>
              <a:t>31/01/23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BCE50-78C6-4AF3-8C31-1792D834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E728E-FD97-4282-985C-0A8FA9348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06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8648D-8839-402E-8EBE-66C675551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41E8-F7C7-4F72-83E8-E8E8F3A895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11418-08AA-441A-8A66-97EDBEE0A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319B3-62E9-4A88-A05B-55A69EF51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F340-A21F-4D97-85F1-0DFB22960BCF}" type="datetime1">
              <a:rPr lang="en-IN" smtClean="0"/>
              <a:t>31/01/23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F91A1-5E44-452F-A78A-FBA5E47F4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1FC47-031D-4E2A-B90F-BE2FE4142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20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7A536-4AE1-4490-9878-471FF125A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6612D-5A89-4E9A-90B8-BF7FFA8A8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DF513-E926-411D-8D2B-8831CD309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BBC415-A031-49A9-9DAD-F150409D1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F0D390-93EF-4E83-9F5B-91286149D7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8EC721-76DC-43AF-96DF-A0EE7072B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E6A22-C21D-42F5-A451-C3B1D54F9ACD}" type="datetime1">
              <a:rPr lang="en-IN" smtClean="0"/>
              <a:t>31/01/23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B44597-18DE-4775-8FB6-A97F0DA48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C72141-DE0D-4AEB-B511-CB9B54FD6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67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512DF-0ED8-4277-B395-2A4F842B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0E3D8E-0ABE-4734-98F8-D36BD994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2A80-8EEB-43B2-B954-2445775909FC}" type="datetime1">
              <a:rPr lang="en-IN" smtClean="0"/>
              <a:t>31/01/23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561F1-B38C-461E-85F3-2481751D0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12915-E4FE-415C-9D69-B845A7D83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36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922E84-AD5B-465F-98D4-488F871AA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66693-10B5-4C2E-88F6-1EF5588C2197}" type="datetime1">
              <a:rPr lang="en-IN" smtClean="0"/>
              <a:t>31/01/23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86C86A-862E-4B6A-B263-B01DE6A5B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333FC-1B71-4E52-BF49-4D36D0920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83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BCCDE-35D4-412E-AFAB-C219873FE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E1492-B8B6-4708-A8C8-A138B0633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00379-D005-4BAC-B925-C13204308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B0578-F2D9-4D73-83B2-F23670EBE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409E-ABE5-44AA-B093-FDB870F5DE32}" type="datetime1">
              <a:rPr lang="en-IN" smtClean="0"/>
              <a:t>31/01/23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F134B-4FB5-46E9-8513-DB4C9B2EE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E61B3-BD8A-43AB-BB10-5B53A90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7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8223D-FF11-4AE7-973E-C9032752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0DF81C-EE9D-4D7F-A967-067231447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3EF43-9D88-4586-A760-098C14750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BD912-76F0-4805-9E0D-7C09F249E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6C6B4-82D6-4D23-BAFE-D8055255E829}" type="datetime1">
              <a:rPr lang="en-IN" smtClean="0"/>
              <a:t>31/01/23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0FEFC-E6F0-4221-8F91-DEE76671F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A78C8-FCAB-43A2-9CE6-A2768B5D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3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DEB43A-BD9E-4874-BFFB-60C4AC61A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76C3F-335A-4DB7-9751-C78105CE3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7C449-54C2-463E-BDDF-5F5299CBA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91507-B170-49D3-AC27-6346FE1BA60C}" type="datetime1">
              <a:rPr lang="en-IN" smtClean="0"/>
              <a:t>31/01/23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37EE8-8318-4653-A49C-0E3AAA3CE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FA26E-3201-463F-ACF3-CBF98D3B2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771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595" y="1290763"/>
            <a:ext cx="11842810" cy="5163106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Comic Sans MS" panose="030F0702030302020204" pitchFamily="66" charset="0"/>
              </a:rPr>
              <a:t>6</a:t>
            </a:r>
            <a:r>
              <a:rPr lang="en-IN" b="1" baseline="30000" dirty="0">
                <a:solidFill>
                  <a:srgbClr val="FF0000"/>
                </a:solidFill>
                <a:latin typeface="Comic Sans MS" panose="030F0702030302020204" pitchFamily="66" charset="0"/>
              </a:rPr>
              <a:t>th</a:t>
            </a:r>
            <a:r>
              <a:rPr lang="en-IN" b="1" dirty="0">
                <a:solidFill>
                  <a:srgbClr val="FF0000"/>
                </a:solidFill>
                <a:latin typeface="Comic Sans MS" panose="030F0702030302020204" pitchFamily="66" charset="0"/>
              </a:rPr>
              <a:t> INTERNATIONAL CONFERENCE ON INNOVATIVE COMPUTING </a:t>
            </a:r>
          </a:p>
          <a:p>
            <a:r>
              <a:rPr lang="en-IN" b="1" dirty="0">
                <a:solidFill>
                  <a:srgbClr val="FF0000"/>
                </a:solidFill>
                <a:latin typeface="Comic Sans MS" panose="030F0702030302020204" pitchFamily="66" charset="0"/>
              </a:rPr>
              <a:t>&amp;  COMMUNICATION (ICICC-2023)</a:t>
            </a:r>
          </a:p>
          <a:p>
            <a:r>
              <a:rPr lang="en-IN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17-18 February 2023.</a:t>
            </a:r>
          </a:p>
          <a:p>
            <a:endParaRPr lang="en-IN" sz="1400" dirty="0">
              <a:latin typeface="Comic Sans MS" panose="030F0702030302020204" pitchFamily="66" charset="0"/>
            </a:endParaRPr>
          </a:p>
          <a:p>
            <a:endParaRPr lang="en-IN" sz="1400" dirty="0">
              <a:latin typeface="Comic Sans MS" panose="030F0702030302020204" pitchFamily="66" charset="0"/>
            </a:endParaRPr>
          </a:p>
          <a:p>
            <a:r>
              <a:rPr lang="en-IN" sz="3200" dirty="0">
                <a:latin typeface="Comic Sans MS" panose="030F0702030302020204" pitchFamily="66" charset="0"/>
              </a:rPr>
              <a:t>TITLE OF PAPER</a:t>
            </a:r>
          </a:p>
          <a:p>
            <a:endParaRPr lang="en-IN" sz="1400" dirty="0">
              <a:latin typeface="Comic Sans MS" panose="030F0702030302020204" pitchFamily="66" charset="0"/>
            </a:endParaRPr>
          </a:p>
          <a:p>
            <a:r>
              <a:rPr lang="en-IN" sz="1800" dirty="0">
                <a:latin typeface="Comic Sans MS" panose="030F0702030302020204" pitchFamily="66" charset="0"/>
              </a:rPr>
              <a:t>Authors</a:t>
            </a:r>
          </a:p>
          <a:p>
            <a:endParaRPr lang="en-IN" sz="1800" dirty="0">
              <a:latin typeface="Comic Sans MS" panose="030F0702030302020204" pitchFamily="66" charset="0"/>
            </a:endParaRPr>
          </a:p>
          <a:p>
            <a:r>
              <a:rPr lang="en-IN" sz="1800" dirty="0">
                <a:latin typeface="Comic Sans MS" panose="030F0702030302020204" pitchFamily="66" charset="0"/>
              </a:rPr>
              <a:t>Affiliation of Presenting Author</a:t>
            </a:r>
          </a:p>
          <a:p>
            <a:endParaRPr lang="en-IN" sz="1400" dirty="0">
              <a:latin typeface="Comic Sans MS" panose="030F0702030302020204" pitchFamily="66" charset="0"/>
            </a:endParaRPr>
          </a:p>
          <a:p>
            <a:endParaRPr lang="en-IN" sz="1400" dirty="0">
              <a:latin typeface="Comic Sans MS" panose="030F0702030302020204" pitchFamily="66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788A05-3CE9-40FF-9C4D-8BBACC7AB3AE}"/>
              </a:ext>
            </a:extLst>
          </p:cNvPr>
          <p:cNvGrpSpPr/>
          <p:nvPr/>
        </p:nvGrpSpPr>
        <p:grpSpPr>
          <a:xfrm>
            <a:off x="1012055" y="135024"/>
            <a:ext cx="10440139" cy="1055601"/>
            <a:chOff x="1012055" y="135024"/>
            <a:chExt cx="10440139" cy="105560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648FD98-AF0A-44A7-B9FF-A3DCE87AF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58325" y="135024"/>
              <a:ext cx="1993869" cy="105560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CA47BFB-C5C3-4E97-A205-ABB17EF2DC8F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055" y="135024"/>
              <a:ext cx="8446270" cy="1055601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289812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571625"/>
            <a:ext cx="11407806" cy="4820297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9. CONCLUSION &amp; FUTURE WORK 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904965B-753A-409D-8EFC-05216B4C2B9A}"/>
              </a:ext>
            </a:extLst>
          </p:cNvPr>
          <p:cNvGrpSpPr/>
          <p:nvPr/>
        </p:nvGrpSpPr>
        <p:grpSpPr>
          <a:xfrm>
            <a:off x="1012055" y="135024"/>
            <a:ext cx="10440139" cy="1055601"/>
            <a:chOff x="1012055" y="135024"/>
            <a:chExt cx="10440139" cy="105560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2198684-B528-48BD-AB3F-5EFD90E7C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58325" y="135024"/>
              <a:ext cx="1993869" cy="105560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8744D22-80DA-417C-A451-FF3CFE7BEF10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055" y="135024"/>
              <a:ext cx="8446270" cy="1055601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184327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733550"/>
            <a:ext cx="11407806" cy="4658372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10. REFERENCES :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: PUT ALL THE REFERENCES IN THE PROPER FORMAT.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DB86A65-A065-440E-B5DF-3D86578B3BB5}"/>
              </a:ext>
            </a:extLst>
          </p:cNvPr>
          <p:cNvGrpSpPr/>
          <p:nvPr/>
        </p:nvGrpSpPr>
        <p:grpSpPr>
          <a:xfrm>
            <a:off x="1012055" y="135024"/>
            <a:ext cx="10440139" cy="1055601"/>
            <a:chOff x="1012055" y="135024"/>
            <a:chExt cx="10440139" cy="105560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D509D9B-F1A9-4EDE-A95E-F2CB62E88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58325" y="135024"/>
              <a:ext cx="1993869" cy="105560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19582C8-CC1B-4F79-B616-710F8E9B1D7A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055" y="135024"/>
              <a:ext cx="8446270" cy="1055601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254195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57350"/>
            <a:ext cx="11407806" cy="4734572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1. INDEX: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E7476EC-A5AC-4BF6-B408-829BC3712D8A}"/>
              </a:ext>
            </a:extLst>
          </p:cNvPr>
          <p:cNvGrpSpPr/>
          <p:nvPr/>
        </p:nvGrpSpPr>
        <p:grpSpPr>
          <a:xfrm>
            <a:off x="1012055" y="135024"/>
            <a:ext cx="10440139" cy="1055601"/>
            <a:chOff x="1012055" y="135024"/>
            <a:chExt cx="10440139" cy="105560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3930E53-7E19-4E72-B480-51F279706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58325" y="135024"/>
              <a:ext cx="1993869" cy="105560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7A67EAC-9368-404A-83DB-49AD956631A0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055" y="135024"/>
              <a:ext cx="8446270" cy="1055601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763737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552575"/>
            <a:ext cx="11407806" cy="4839347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2. ABSTRACT: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4FE6E89-E4D2-4ECF-9B33-0D62EB7487CA}"/>
              </a:ext>
            </a:extLst>
          </p:cNvPr>
          <p:cNvGrpSpPr/>
          <p:nvPr/>
        </p:nvGrpSpPr>
        <p:grpSpPr>
          <a:xfrm>
            <a:off x="1012055" y="135024"/>
            <a:ext cx="10440139" cy="1055601"/>
            <a:chOff x="1012055" y="135024"/>
            <a:chExt cx="10440139" cy="105560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17AE5F6-449E-4392-A4C0-E39A04FB7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58325" y="135024"/>
              <a:ext cx="1993869" cy="105560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0DA17C1-330F-4711-BA9B-DDDEA6D36FA0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055" y="135024"/>
              <a:ext cx="8446270" cy="1055601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219739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704975"/>
            <a:ext cx="11407806" cy="4686947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3. INTRODUCTION: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C5A4470-99F0-41C4-A7A7-43123AC30AE3}"/>
              </a:ext>
            </a:extLst>
          </p:cNvPr>
          <p:cNvGrpSpPr/>
          <p:nvPr/>
        </p:nvGrpSpPr>
        <p:grpSpPr>
          <a:xfrm>
            <a:off x="1012055" y="135024"/>
            <a:ext cx="10440139" cy="1055601"/>
            <a:chOff x="1012055" y="135024"/>
            <a:chExt cx="10440139" cy="105560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A7EB296-EEA0-42E1-B121-07F5CD51C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58325" y="135024"/>
              <a:ext cx="1993869" cy="105560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C8FED97-5B51-4209-9EAC-64BA621EB82F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055" y="135024"/>
              <a:ext cx="8446270" cy="1055601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745122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457325"/>
            <a:ext cx="11407806" cy="4934597"/>
          </a:xfrm>
        </p:spPr>
        <p:txBody>
          <a:bodyPr/>
          <a:lstStyle/>
          <a:p>
            <a:pPr algn="l"/>
            <a:r>
              <a:rPr lang="en-IN" dirty="0"/>
              <a:t>4. </a:t>
            </a:r>
            <a:r>
              <a:rPr lang="en-IN" dirty="0">
                <a:latin typeface="Comic Sans MS" panose="030F0702030302020204" pitchFamily="66" charset="0"/>
              </a:rPr>
              <a:t>LITERATURE REVIEW :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: TRY TO PUT IN A TABULAR FORM</a:t>
            </a:r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654DD-7B8C-44F0-A63E-202FC70C13B6}"/>
              </a:ext>
            </a:extLst>
          </p:cNvPr>
          <p:cNvGrpSpPr/>
          <p:nvPr/>
        </p:nvGrpSpPr>
        <p:grpSpPr>
          <a:xfrm>
            <a:off x="1012055" y="135024"/>
            <a:ext cx="10440139" cy="1055601"/>
            <a:chOff x="1012055" y="135024"/>
            <a:chExt cx="10440139" cy="105560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ADC6893-1F69-48AE-83C8-30D33E7FF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58325" y="135024"/>
              <a:ext cx="1993869" cy="105560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FAD8B48-C09E-46E6-9BC2-F70237555F7C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055" y="135024"/>
              <a:ext cx="8446270" cy="1055601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308261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00200"/>
            <a:ext cx="11407806" cy="4791722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5. RESEARCH GAPS :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: TRY TO PUT IN A BULLETS FORM</a:t>
            </a:r>
            <a:endParaRPr lang="en-IN" dirty="0"/>
          </a:p>
          <a:p>
            <a:pPr algn="l"/>
            <a:endParaRPr lang="en-IN" dirty="0">
              <a:latin typeface="Comic Sans MS" panose="030F0702030302020204" pitchFamily="66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BA2879E-FC29-4D7A-87D1-0F68C14FED0D}"/>
              </a:ext>
            </a:extLst>
          </p:cNvPr>
          <p:cNvGrpSpPr/>
          <p:nvPr/>
        </p:nvGrpSpPr>
        <p:grpSpPr>
          <a:xfrm>
            <a:off x="1012055" y="135024"/>
            <a:ext cx="10440139" cy="1055601"/>
            <a:chOff x="1012055" y="135024"/>
            <a:chExt cx="10440139" cy="105560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34259A5-3CD6-45CE-9C7B-05B6C91CA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58325" y="135024"/>
              <a:ext cx="1993869" cy="105560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889F091-7929-41E4-A0BD-D13B8D77FBD1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055" y="135024"/>
              <a:ext cx="8446270" cy="1055601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428810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00200"/>
            <a:ext cx="11407806" cy="4791722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6. PROPOSED METHODOLOGY :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: IN THE FORM OF FLOW GRAPH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99190B-CEB7-4C25-ABCA-95CC04ACADB0}"/>
              </a:ext>
            </a:extLst>
          </p:cNvPr>
          <p:cNvGrpSpPr/>
          <p:nvPr/>
        </p:nvGrpSpPr>
        <p:grpSpPr>
          <a:xfrm>
            <a:off x="1012055" y="135024"/>
            <a:ext cx="10440139" cy="1055601"/>
            <a:chOff x="1012055" y="135024"/>
            <a:chExt cx="10440139" cy="105560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85C6063-3EAA-42DB-9494-D802B4C9C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58325" y="135024"/>
              <a:ext cx="1993869" cy="105560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D0FCB8A-205F-45CE-A3B1-47FB0A890336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055" y="135024"/>
              <a:ext cx="8446270" cy="1055601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403536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00200"/>
            <a:ext cx="11407806" cy="4791722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7. RESULTS &amp; DISCUSSION: 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 : TRY TO PUT IN A TABULAR/GRAPHICAL FORM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88AB3D3-21E2-4613-9892-10ED93AF4507}"/>
              </a:ext>
            </a:extLst>
          </p:cNvPr>
          <p:cNvGrpSpPr/>
          <p:nvPr/>
        </p:nvGrpSpPr>
        <p:grpSpPr>
          <a:xfrm>
            <a:off x="1012055" y="135024"/>
            <a:ext cx="10440139" cy="1055601"/>
            <a:chOff x="1012055" y="135024"/>
            <a:chExt cx="10440139" cy="105560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1B22664-B490-4BDF-904A-6F692EBE9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58325" y="135024"/>
              <a:ext cx="1993869" cy="105560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B2275F1-1413-4C60-BE41-8E84DCA89B96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055" y="135024"/>
              <a:ext cx="8446270" cy="1055601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841468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00200"/>
            <a:ext cx="11407806" cy="4791722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8. COMPARATIVE ANALYSIS: 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 : TRY TO PUT IN A TABULAR/GRAPHICAL FORM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88AB3D3-21E2-4613-9892-10ED93AF4507}"/>
              </a:ext>
            </a:extLst>
          </p:cNvPr>
          <p:cNvGrpSpPr/>
          <p:nvPr/>
        </p:nvGrpSpPr>
        <p:grpSpPr>
          <a:xfrm>
            <a:off x="1012055" y="135024"/>
            <a:ext cx="10440139" cy="1055601"/>
            <a:chOff x="1012055" y="135024"/>
            <a:chExt cx="10440139" cy="105560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1B22664-B490-4BDF-904A-6F692EBE9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58325" y="135024"/>
              <a:ext cx="1993869" cy="105560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B2275F1-1413-4C60-BE41-8E84DCA89B96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055" y="135024"/>
              <a:ext cx="8446270" cy="1055601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02008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131</Words>
  <Application>Microsoft Macintosh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MOOLCHAND SHARMA</dc:creator>
  <cp:lastModifiedBy>Deepak Gupta</cp:lastModifiedBy>
  <cp:revision>12</cp:revision>
  <dcterms:created xsi:type="dcterms:W3CDTF">2021-02-05T14:09:33Z</dcterms:created>
  <dcterms:modified xsi:type="dcterms:W3CDTF">2023-01-31T09:30:45Z</dcterms:modified>
</cp:coreProperties>
</file>