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" panose="020B0604020202020204" charset="0"/>
      <p:regular r:id="rId10"/>
    </p:embeddedFont>
    <p:embeddedFont>
      <p:font typeface="Arimo Bold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League Spartan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35353" y="6637609"/>
            <a:ext cx="8572348" cy="4043501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81354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467517" y="6745731"/>
            <a:ext cx="8572348" cy="4043501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028070" y="6599509"/>
            <a:ext cx="8231859" cy="1828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72"/>
              </a:lnSpc>
            </a:pPr>
            <a:r>
              <a:rPr lang="en-US" sz="3818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Bhavya Likhitha Bukka</a:t>
            </a:r>
          </a:p>
          <a:p>
            <a:pPr algn="ctr">
              <a:lnSpc>
                <a:spcPts val="4772"/>
              </a:lnSpc>
            </a:pPr>
            <a:r>
              <a:rPr lang="en-US" sz="3818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Tanmay Devraj Pillai</a:t>
            </a:r>
          </a:p>
          <a:p>
            <a:pPr algn="ctr">
              <a:lnSpc>
                <a:spcPts val="4772"/>
              </a:lnSpc>
            </a:pPr>
            <a:r>
              <a:rPr lang="en-US" sz="3818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Akshay Raj Chevala</a:t>
            </a:r>
          </a:p>
        </p:txBody>
      </p:sp>
      <p:sp>
        <p:nvSpPr>
          <p:cNvPr id="7" name="Freeform 7"/>
          <p:cNvSpPr/>
          <p:nvPr/>
        </p:nvSpPr>
        <p:spPr>
          <a:xfrm>
            <a:off x="216243" y="6637609"/>
            <a:ext cx="8572348" cy="4043501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668330" y="287528"/>
            <a:ext cx="2240522" cy="2240522"/>
          </a:xfrm>
          <a:custGeom>
            <a:avLst/>
            <a:gdLst/>
            <a:ahLst/>
            <a:cxnLst/>
            <a:rect l="l" t="t" r="r" b="b"/>
            <a:pathLst>
              <a:path w="2240522" h="2240522">
                <a:moveTo>
                  <a:pt x="0" y="0"/>
                </a:moveTo>
                <a:lnTo>
                  <a:pt x="2240522" y="0"/>
                </a:lnTo>
                <a:lnTo>
                  <a:pt x="2240522" y="2240522"/>
                </a:lnTo>
                <a:lnTo>
                  <a:pt x="0" y="2240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56792" y="3109075"/>
            <a:ext cx="13574416" cy="3100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1367" spc="113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ECO FOOD CONNECT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76063" y="921397"/>
            <a:ext cx="14786917" cy="973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sz="7065" spc="7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3614" y="2445358"/>
            <a:ext cx="17000772" cy="7216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7827" lvl="1" indent="-443913" algn="l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United States has a staggering amount of food wastage, with over 133 billion pounds going to waste annually. </a:t>
            </a:r>
          </a:p>
          <a:p>
            <a:pPr marL="887827" lvl="1" indent="-443913" algn="l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This only adds to the already huge problem of climate change through increased greenhouse gas emissions and evidences a disconnected society when millions are hungry each day.</a:t>
            </a:r>
          </a:p>
          <a:p>
            <a:pPr marL="887827" lvl="1" indent="-443913" algn="l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Restaurants are one of the largest generators of surplus food, but they lack a unified platform to efficiently redistribute their excess food to those in need. </a:t>
            </a:r>
          </a:p>
          <a:p>
            <a:pPr marL="887827" lvl="1" indent="-443913" algn="l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That's where the inefficiency in dealing with food waste and hunger is: coordination among restaurants, food banks, logistics providers, and waste management firms.</a:t>
            </a:r>
          </a:p>
        </p:txBody>
      </p:sp>
      <p:sp>
        <p:nvSpPr>
          <p:cNvPr id="5" name="Freeform 5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44116" y="589648"/>
            <a:ext cx="14786917" cy="973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sz="7065" spc="7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3614" y="1804149"/>
            <a:ext cx="17000772" cy="805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2132" lvl="1" indent="-541066" algn="l">
              <a:lnSpc>
                <a:spcPts val="5312"/>
              </a:lnSpc>
              <a:buFont typeface="Arial"/>
              <a:buChar char="•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EcoFood Connect is an end-to-end online platform that bridges the gap between restaurants, food banks, logistics companies, and waste management firms.</a:t>
            </a:r>
          </a:p>
          <a:p>
            <a:pPr marL="1082132" lvl="1" indent="-541066" algn="l">
              <a:lnSpc>
                <a:spcPts val="5312"/>
              </a:lnSpc>
              <a:buFont typeface="Arial"/>
              <a:buChar char="•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This Java Swing-based software provides an enabling ecosystem for the following activities:</a:t>
            </a:r>
          </a:p>
          <a:p>
            <a:pPr marL="1082132" lvl="1" indent="-541066" algn="l">
              <a:lnSpc>
                <a:spcPts val="5312"/>
              </a:lnSpc>
              <a:buFont typeface="Arial"/>
              <a:buChar char="•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1. Smoothening the process of food donation. </a:t>
            </a:r>
          </a:p>
          <a:p>
            <a:pPr marL="1082132" lvl="1" indent="-541066" algn="l">
              <a:lnSpc>
                <a:spcPts val="5312"/>
              </a:lnSpc>
              <a:buFont typeface="Arial"/>
              <a:buChar char="•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2. Managing the transportation of surplus food. </a:t>
            </a:r>
          </a:p>
          <a:p>
            <a:pPr marL="1082132" lvl="1" indent="-541066" algn="l">
              <a:lnSpc>
                <a:spcPts val="5312"/>
              </a:lnSpc>
              <a:buFont typeface="Arial"/>
              <a:buChar char="•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3. Appropriate disposal of non-edible food waste</a:t>
            </a:r>
          </a:p>
        </p:txBody>
      </p:sp>
      <p:sp>
        <p:nvSpPr>
          <p:cNvPr id="5" name="Freeform 5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802187"/>
            <a:ext cx="18162740" cy="8286750"/>
          </a:xfrm>
          <a:custGeom>
            <a:avLst/>
            <a:gdLst/>
            <a:ahLst/>
            <a:cxnLst/>
            <a:rect l="l" t="t" r="r" b="b"/>
            <a:pathLst>
              <a:path w="18162740" h="8286750">
                <a:moveTo>
                  <a:pt x="0" y="0"/>
                </a:moveTo>
                <a:lnTo>
                  <a:pt x="18162740" y="0"/>
                </a:lnTo>
                <a:lnTo>
                  <a:pt x="18162740" y="8286750"/>
                </a:lnTo>
                <a:lnTo>
                  <a:pt x="0" y="828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02342" y="198063"/>
            <a:ext cx="7683316" cy="1144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UML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44116" y="589648"/>
            <a:ext cx="14786917" cy="973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sz="7065" spc="7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ADVANCED FEATURES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3614" y="1827173"/>
            <a:ext cx="17000772" cy="8528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2"/>
              </a:lnSpc>
            </a:pPr>
            <a:r>
              <a:rPr lang="en-US" sz="5012" b="1" spc="50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Centralized Coordination:</a:t>
            </a:r>
          </a:p>
          <a:p>
            <a:pPr marL="931006" lvl="1" indent="-465503" algn="l">
              <a:lnSpc>
                <a:spcPts val="4570"/>
              </a:lnSpc>
              <a:buFont typeface="Arial"/>
              <a:buChar char="•"/>
            </a:pPr>
            <a:r>
              <a:rPr lang="en-US" sz="4312" spc="43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Links restaurants, food banks, logistics providers, and waste management firms.</a:t>
            </a:r>
          </a:p>
          <a:p>
            <a:pPr algn="l">
              <a:lnSpc>
                <a:spcPts val="5312"/>
              </a:lnSpc>
            </a:pPr>
            <a:r>
              <a:rPr lang="en-US" sz="5012" b="1" spc="50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Impact Metrics:</a:t>
            </a:r>
          </a:p>
          <a:p>
            <a:pPr marL="931006" lvl="1" indent="-465503" algn="l">
              <a:lnSpc>
                <a:spcPts val="4570"/>
              </a:lnSpc>
              <a:buFont typeface="Arial"/>
              <a:buChar char="•"/>
            </a:pPr>
            <a:r>
              <a:rPr lang="en-US" sz="4312" spc="43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Tracks donations, waste reduction, and carbon emissions.</a:t>
            </a:r>
          </a:p>
          <a:p>
            <a:pPr algn="l">
              <a:lnSpc>
                <a:spcPts val="5312"/>
              </a:lnSpc>
            </a:pPr>
            <a:r>
              <a:rPr lang="en-US" sz="5012" b="1" spc="50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Role-Based Functionality:</a:t>
            </a:r>
          </a:p>
          <a:p>
            <a:pPr marL="931006" lvl="1" indent="-465503" algn="l">
              <a:lnSpc>
                <a:spcPts val="4570"/>
              </a:lnSpc>
              <a:buFont typeface="Arial"/>
              <a:buChar char="•"/>
            </a:pPr>
            <a:r>
              <a:rPr lang="en-US" sz="4312" spc="43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Tailored dashboards and workflows for admins, restaurant managers, logistics coordinators, quality inspectors, and more.</a:t>
            </a:r>
          </a:p>
          <a:p>
            <a:pPr algn="l">
              <a:lnSpc>
                <a:spcPts val="5312"/>
              </a:lnSpc>
            </a:pPr>
            <a:r>
              <a:rPr lang="en-US" sz="5012" b="1" spc="50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Waste Management Integration:</a:t>
            </a:r>
          </a:p>
          <a:p>
            <a:pPr marL="931006" lvl="1" indent="-465503" algn="l">
              <a:lnSpc>
                <a:spcPts val="4570"/>
              </a:lnSpc>
              <a:buFont typeface="Arial"/>
              <a:buChar char="•"/>
            </a:pPr>
            <a:r>
              <a:rPr lang="en-US" sz="4312" spc="43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Sustainable disposal of non-edible food, including composting and energy production.</a:t>
            </a:r>
          </a:p>
          <a:p>
            <a:pPr algn="l">
              <a:lnSpc>
                <a:spcPts val="5312"/>
              </a:lnSpc>
            </a:pPr>
            <a:endParaRPr lang="en-US" sz="4312" spc="431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44116" y="589648"/>
            <a:ext cx="14786917" cy="973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sz="7065" spc="7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 CASE HIGHLIGHT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3614" y="1824735"/>
            <a:ext cx="17000772" cy="805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2"/>
              </a:lnSpc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Example: Food Donation Request Workflow</a:t>
            </a:r>
          </a:p>
          <a:p>
            <a:pPr marL="1082132" lvl="1" indent="-541066" algn="l">
              <a:lnSpc>
                <a:spcPts val="5312"/>
              </a:lnSpc>
              <a:buAutoNum type="arabicPeriod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Restaurant Manager creates a donation request (type, quantity, pickup time).</a:t>
            </a:r>
          </a:p>
          <a:p>
            <a:pPr marL="1082132" lvl="1" indent="-541066" algn="l">
              <a:lnSpc>
                <a:spcPts val="5312"/>
              </a:lnSpc>
              <a:buAutoNum type="arabicPeriod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Food Bank Manager reviews and approves/rejects the request.</a:t>
            </a:r>
          </a:p>
          <a:p>
            <a:pPr marL="1082132" lvl="1" indent="-541066" algn="l">
              <a:lnSpc>
                <a:spcPts val="5312"/>
              </a:lnSpc>
              <a:buAutoNum type="arabicPeriod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Quality Inspector evaluates the food for safety and quality.</a:t>
            </a:r>
          </a:p>
          <a:p>
            <a:pPr marL="1082132" lvl="1" indent="-541066" algn="l">
              <a:lnSpc>
                <a:spcPts val="5312"/>
              </a:lnSpc>
              <a:buAutoNum type="arabicPeriod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Logistics Coordinator assigns a driver and schedules pickup.</a:t>
            </a:r>
          </a:p>
          <a:p>
            <a:pPr marL="1082132" lvl="1" indent="-541066" algn="l">
              <a:lnSpc>
                <a:spcPts val="5312"/>
              </a:lnSpc>
              <a:buAutoNum type="arabicPeriod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Food is delivered, and the request is marked as "Completed."</a:t>
            </a:r>
          </a:p>
          <a:p>
            <a:pPr algn="l">
              <a:lnSpc>
                <a:spcPts val="5312"/>
              </a:lnSpc>
            </a:pPr>
            <a:endParaRPr lang="en-US" sz="5012" spc="501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44116" y="589648"/>
            <a:ext cx="14786917" cy="973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sz="7065" spc="7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IMPACT AND VISION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3614" y="1810836"/>
            <a:ext cx="17000772" cy="8718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2132" lvl="1" indent="-541066" algn="l">
              <a:lnSpc>
                <a:spcPts val="5312"/>
              </a:lnSpc>
              <a:buFont typeface="Arial"/>
              <a:buChar char="•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Reduces food waste, feeding the hungry sustainably.</a:t>
            </a:r>
          </a:p>
          <a:p>
            <a:pPr marL="1082132" lvl="1" indent="-541066" algn="l">
              <a:lnSpc>
                <a:spcPts val="5312"/>
              </a:lnSpc>
              <a:buFont typeface="Arial"/>
              <a:buChar char="•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Lowers greenhouse gas emissions and landfill waste.</a:t>
            </a:r>
          </a:p>
          <a:p>
            <a:pPr marL="1082132" lvl="1" indent="-541066" algn="l">
              <a:lnSpc>
                <a:spcPts val="5312"/>
              </a:lnSpc>
              <a:buFont typeface="Arial"/>
              <a:buChar char="•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Empowers collaboration for a positive environmental impact.</a:t>
            </a:r>
          </a:p>
          <a:p>
            <a:pPr marL="1082132" lvl="1" indent="-541066" algn="l">
              <a:lnSpc>
                <a:spcPts val="5312"/>
              </a:lnSpc>
              <a:buFont typeface="Arial"/>
              <a:buChar char="•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Improves operational efficiency for restaurants, food banks, and logistics providers.</a:t>
            </a:r>
          </a:p>
          <a:p>
            <a:pPr marL="1082132" lvl="1" indent="-541066" algn="l">
              <a:lnSpc>
                <a:spcPts val="5312"/>
              </a:lnSpc>
              <a:buFont typeface="Arial"/>
              <a:buChar char="•"/>
            </a:pPr>
            <a:r>
              <a:rPr lang="en-US" sz="5012" spc="50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Promotes transparency and accountability with trackable metrics on donations, waste, and environmental impact.</a:t>
            </a:r>
          </a:p>
          <a:p>
            <a:pPr algn="l">
              <a:lnSpc>
                <a:spcPts val="5312"/>
              </a:lnSpc>
            </a:pPr>
            <a:endParaRPr lang="en-US" sz="5012" spc="501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35353" y="6637609"/>
            <a:ext cx="8572348" cy="4043501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81354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6637609"/>
            <a:ext cx="8572348" cy="4043501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270706" y="6637609"/>
            <a:ext cx="8572348" cy="4043501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495601" y="645329"/>
            <a:ext cx="5296799" cy="5296799"/>
          </a:xfrm>
          <a:custGeom>
            <a:avLst/>
            <a:gdLst/>
            <a:ahLst/>
            <a:cxnLst/>
            <a:rect l="l" t="t" r="r" b="b"/>
            <a:pathLst>
              <a:path w="5296799" h="5296799">
                <a:moveTo>
                  <a:pt x="0" y="0"/>
                </a:moveTo>
                <a:lnTo>
                  <a:pt x="5296798" y="0"/>
                </a:lnTo>
                <a:lnTo>
                  <a:pt x="5296798" y="5296798"/>
                </a:lnTo>
                <a:lnTo>
                  <a:pt x="0" y="52967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31369" y="6799534"/>
            <a:ext cx="12225262" cy="172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spc="1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Arimo</vt:lpstr>
      <vt:lpstr>Canva Sans Bold</vt:lpstr>
      <vt:lpstr>League Spartan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Bhavya Likhitha</cp:lastModifiedBy>
  <cp:revision>2</cp:revision>
  <dcterms:created xsi:type="dcterms:W3CDTF">2006-08-16T00:00:00Z</dcterms:created>
  <dcterms:modified xsi:type="dcterms:W3CDTF">2024-12-09T03:15:15Z</dcterms:modified>
  <dc:identifier>DAGYwrLkDkc</dc:identifier>
</cp:coreProperties>
</file>