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DDDF-B21E-44C0-9C73-2395E46E97EF}"/>
              </a:ext>
            </a:extLst>
          </p:cNvPr>
          <p:cNvSpPr>
            <a:spLocks noGrp="1"/>
          </p:cNvSpPr>
          <p:nvPr>
            <p:ph type="ctrTitle"/>
          </p:nvPr>
        </p:nvSpPr>
        <p:spPr>
          <a:xfrm>
            <a:off x="106016" y="-585301"/>
            <a:ext cx="7991062" cy="2740307"/>
          </a:xfrm>
        </p:spPr>
        <p:txBody>
          <a:bodyPr/>
          <a:lstStyle/>
          <a:p>
            <a:pPr algn="l"/>
            <a:r>
              <a:rPr lang="en-US" sz="6000" dirty="0" err="1"/>
              <a:t>COLORsWITCH</a:t>
            </a:r>
            <a:br>
              <a:rPr lang="en-US" dirty="0"/>
            </a:br>
            <a:r>
              <a:rPr lang="en-US" sz="2400" dirty="0"/>
              <a:t>Dipankar Jiwani</a:t>
            </a:r>
            <a:br>
              <a:rPr lang="en-US" sz="2400" dirty="0"/>
            </a:br>
            <a:r>
              <a:rPr lang="en-US" sz="2400" dirty="0"/>
              <a:t>Bhavya </a:t>
            </a:r>
            <a:r>
              <a:rPr lang="en-US" sz="2400" dirty="0" err="1"/>
              <a:t>narang</a:t>
            </a:r>
            <a:endParaRPr lang="en-IN" sz="2400" dirty="0"/>
          </a:p>
        </p:txBody>
      </p:sp>
      <p:sp>
        <p:nvSpPr>
          <p:cNvPr id="7" name="Content Placeholder 2">
            <a:extLst>
              <a:ext uri="{FF2B5EF4-FFF2-40B4-BE49-F238E27FC236}">
                <a16:creationId xmlns:a16="http://schemas.microsoft.com/office/drawing/2014/main" id="{0034A3F3-CC56-43ED-94B8-04CB6C45A406}"/>
              </a:ext>
            </a:extLst>
          </p:cNvPr>
          <p:cNvSpPr txBox="1">
            <a:spLocks/>
          </p:cNvSpPr>
          <p:nvPr/>
        </p:nvSpPr>
        <p:spPr>
          <a:xfrm>
            <a:off x="1414671" y="2685406"/>
            <a:ext cx="10131425" cy="3649133"/>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endParaRPr lang="en-IN" dirty="0"/>
          </a:p>
        </p:txBody>
      </p:sp>
      <p:sp>
        <p:nvSpPr>
          <p:cNvPr id="8" name="TextBox 7">
            <a:extLst>
              <a:ext uri="{FF2B5EF4-FFF2-40B4-BE49-F238E27FC236}">
                <a16:creationId xmlns:a16="http://schemas.microsoft.com/office/drawing/2014/main" id="{8939BF96-2F36-4B68-829A-7A1566165B69}"/>
              </a:ext>
            </a:extLst>
          </p:cNvPr>
          <p:cNvSpPr txBox="1"/>
          <p:nvPr/>
        </p:nvSpPr>
        <p:spPr>
          <a:xfrm>
            <a:off x="5632174" y="735955"/>
            <a:ext cx="5913922" cy="5386090"/>
          </a:xfrm>
          <a:prstGeom prst="rect">
            <a:avLst/>
          </a:prstGeom>
          <a:noFill/>
        </p:spPr>
        <p:txBody>
          <a:bodyPr wrap="square" rtlCol="0">
            <a:spAutoFit/>
          </a:bodyPr>
          <a:lstStyle/>
          <a:p>
            <a:r>
              <a:rPr lang="en-US" sz="3200" dirty="0"/>
              <a:t>Implementation and Design:</a:t>
            </a:r>
          </a:p>
          <a:p>
            <a:endParaRPr lang="en-US" sz="3200" dirty="0"/>
          </a:p>
          <a:p>
            <a:r>
              <a:rPr lang="en-US" sz="2000" dirty="0"/>
              <a:t>We have a Game class which has all the functions of initializing the game, animation executions, redirecting to Pause Menu and Obstacle Hit Pages. The Game class serializes its present state with the help of a class called </a:t>
            </a:r>
            <a:r>
              <a:rPr lang="en-US" sz="2000" dirty="0" err="1"/>
              <a:t>serializehelp</a:t>
            </a:r>
            <a:r>
              <a:rPr lang="en-US" sz="2000" dirty="0"/>
              <a:t>, whose attributes determine the present state of the game. Games can be saved and reloaded from the Load Games option in main Menu. Various Pages are designed using  FXML and obstacles and animations using JavaFX. High scores and present number of stars are all written in a file since they are not a part of an instance of game. The FXML pages are dynamically updated. Difficulty increases with difficult obstacles having higher speeds being encountered gradually.</a:t>
            </a:r>
            <a:r>
              <a:rPr lang="en-IN" sz="2000" dirty="0"/>
              <a:t> Saved coins can be used to revive the ball. </a:t>
            </a:r>
            <a:endParaRPr lang="en-US" sz="2000" dirty="0"/>
          </a:p>
        </p:txBody>
      </p:sp>
      <p:pic>
        <p:nvPicPr>
          <p:cNvPr id="1026" name="Picture 2" descr="Color Switch - speedrun.com">
            <a:extLst>
              <a:ext uri="{FF2B5EF4-FFF2-40B4-BE49-F238E27FC236}">
                <a16:creationId xmlns:a16="http://schemas.microsoft.com/office/drawing/2014/main" id="{7C23E5D3-56C5-4D9A-A689-B7B4A0D3B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16" y="2258035"/>
            <a:ext cx="2873353" cy="388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52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0C6D-1439-4BC5-AD99-2D866C6D8D8F}"/>
              </a:ext>
            </a:extLst>
          </p:cNvPr>
          <p:cNvSpPr>
            <a:spLocks noGrp="1"/>
          </p:cNvSpPr>
          <p:nvPr>
            <p:ph type="title"/>
          </p:nvPr>
        </p:nvSpPr>
        <p:spPr/>
        <p:txBody>
          <a:bodyPr/>
          <a:lstStyle/>
          <a:p>
            <a:r>
              <a:rPr lang="en-US" dirty="0"/>
              <a:t>Design Patterns And Problems Faced/solutions</a:t>
            </a:r>
            <a:endParaRPr lang="en-IN" dirty="0"/>
          </a:p>
        </p:txBody>
      </p:sp>
      <p:sp>
        <p:nvSpPr>
          <p:cNvPr id="3" name="Content Placeholder 2">
            <a:extLst>
              <a:ext uri="{FF2B5EF4-FFF2-40B4-BE49-F238E27FC236}">
                <a16:creationId xmlns:a16="http://schemas.microsoft.com/office/drawing/2014/main" id="{869860AA-AC9B-47EE-AE74-CE67E99BFB32}"/>
              </a:ext>
            </a:extLst>
          </p:cNvPr>
          <p:cNvSpPr>
            <a:spLocks noGrp="1"/>
          </p:cNvSpPr>
          <p:nvPr>
            <p:ph idx="1"/>
          </p:nvPr>
        </p:nvSpPr>
        <p:spPr>
          <a:xfrm>
            <a:off x="593035" y="1604433"/>
            <a:ext cx="10459278" cy="5101167"/>
          </a:xfrm>
        </p:spPr>
        <p:txBody>
          <a:bodyPr/>
          <a:lstStyle/>
          <a:p>
            <a:pPr marL="0" indent="0">
              <a:buNone/>
            </a:pPr>
            <a:r>
              <a:rPr lang="en-US" sz="2400" dirty="0"/>
              <a:t>Design Pattern Used:</a:t>
            </a:r>
          </a:p>
          <a:p>
            <a:pPr marL="0" indent="0">
              <a:buNone/>
            </a:pPr>
            <a:r>
              <a:rPr lang="en-US" dirty="0"/>
              <a:t> Singleton-The player only has one </a:t>
            </a:r>
            <a:r>
              <a:rPr lang="en-US" dirty="0" err="1"/>
              <a:t>highscore</a:t>
            </a:r>
            <a:r>
              <a:rPr lang="en-US" dirty="0"/>
              <a:t> and stars collected, and is irrespective of the instance of game</a:t>
            </a:r>
          </a:p>
          <a:p>
            <a:pPr marL="0" indent="0">
              <a:buNone/>
            </a:pPr>
            <a:r>
              <a:rPr lang="en-US" dirty="0"/>
              <a:t>Decorator-For efficient serialization and deserialization</a:t>
            </a:r>
          </a:p>
          <a:p>
            <a:pPr marL="0" indent="0">
              <a:buNone/>
            </a:pPr>
            <a:r>
              <a:rPr lang="en-US" dirty="0"/>
              <a:t>Observer-The FXML objects waiting for the game class to provide some signal and information</a:t>
            </a:r>
          </a:p>
          <a:p>
            <a:pPr marL="0" indent="0">
              <a:buNone/>
            </a:pPr>
            <a:r>
              <a:rPr lang="en-US" dirty="0"/>
              <a:t>State- The </a:t>
            </a:r>
            <a:r>
              <a:rPr lang="en-US" dirty="0" err="1"/>
              <a:t>serializehelp</a:t>
            </a:r>
            <a:r>
              <a:rPr lang="en-US" dirty="0"/>
              <a:t> class used to store the present state of the Game.</a:t>
            </a:r>
          </a:p>
          <a:p>
            <a:pPr marL="0" indent="0">
              <a:buNone/>
            </a:pPr>
            <a:r>
              <a:rPr lang="en-US" dirty="0"/>
              <a:t>Iterator- To iterate over various obstacles, stars, etc.</a:t>
            </a:r>
          </a:p>
          <a:p>
            <a:pPr marL="0" indent="0">
              <a:buNone/>
            </a:pPr>
            <a:r>
              <a:rPr lang="en-US" sz="2400" dirty="0"/>
              <a:t>Problems Faced/ Solutions:</a:t>
            </a:r>
          </a:p>
          <a:p>
            <a:pPr marL="0" indent="0">
              <a:buNone/>
            </a:pPr>
            <a:r>
              <a:rPr lang="en-US" dirty="0"/>
              <a:t>We faced issues in dynamically updating FXML pages with the high scores and so on. For that we extracted its root and used its loader to access its various components such as buttons, labels, etc.</a:t>
            </a:r>
          </a:p>
          <a:p>
            <a:pPr marL="0" indent="0">
              <a:buNone/>
            </a:pPr>
            <a:r>
              <a:rPr lang="en-US" dirty="0"/>
              <a:t>Issues were also faced in serializing the game state, since it consisted of classes which were not serializable. So we had to store the present state of the game with the help of another class with serializable attributes.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1261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C8B0-BC1E-4C8D-8D4F-12E5CDBEBDA7}"/>
              </a:ext>
            </a:extLst>
          </p:cNvPr>
          <p:cNvSpPr>
            <a:spLocks noGrp="1"/>
          </p:cNvSpPr>
          <p:nvPr>
            <p:ph type="title"/>
          </p:nvPr>
        </p:nvSpPr>
        <p:spPr/>
        <p:txBody>
          <a:bodyPr>
            <a:normAutofit/>
          </a:bodyPr>
          <a:lstStyle/>
          <a:p>
            <a:r>
              <a:rPr lang="en-US" sz="4000" dirty="0"/>
              <a:t>Individual efforts:</a:t>
            </a:r>
            <a:endParaRPr lang="en-IN" sz="4000" dirty="0"/>
          </a:p>
        </p:txBody>
      </p:sp>
      <p:sp>
        <p:nvSpPr>
          <p:cNvPr id="3" name="Content Placeholder 2">
            <a:extLst>
              <a:ext uri="{FF2B5EF4-FFF2-40B4-BE49-F238E27FC236}">
                <a16:creationId xmlns:a16="http://schemas.microsoft.com/office/drawing/2014/main" id="{DB8B4108-DEB1-4BFE-AC12-CDCA756E1648}"/>
              </a:ext>
            </a:extLst>
          </p:cNvPr>
          <p:cNvSpPr>
            <a:spLocks noGrp="1"/>
          </p:cNvSpPr>
          <p:nvPr>
            <p:ph idx="1"/>
          </p:nvPr>
        </p:nvSpPr>
        <p:spPr>
          <a:xfrm>
            <a:off x="685801" y="2142067"/>
            <a:ext cx="5006339" cy="3649133"/>
          </a:xfrm>
        </p:spPr>
        <p:txBody>
          <a:bodyPr>
            <a:normAutofit/>
          </a:bodyPr>
          <a:lstStyle/>
          <a:p>
            <a:r>
              <a:rPr lang="en-US" sz="2000" dirty="0"/>
              <a:t>Dipankar Jiwani(2019037):</a:t>
            </a:r>
          </a:p>
          <a:p>
            <a:pPr marL="0" indent="0">
              <a:buNone/>
            </a:pPr>
            <a:r>
              <a:rPr lang="en-US" sz="2000" dirty="0"/>
              <a:t>Created all obstacles with the animations.</a:t>
            </a:r>
          </a:p>
          <a:p>
            <a:pPr marL="0" indent="0">
              <a:buNone/>
            </a:pPr>
            <a:r>
              <a:rPr lang="en-US" sz="2000" dirty="0"/>
              <a:t>Serialization ad deserialization</a:t>
            </a:r>
          </a:p>
          <a:p>
            <a:pPr marL="0" indent="0">
              <a:buNone/>
            </a:pPr>
            <a:r>
              <a:rPr lang="en-US" sz="2000" dirty="0"/>
              <a:t>Worked on the Gameplay</a:t>
            </a:r>
          </a:p>
          <a:p>
            <a:pPr marL="0" indent="0">
              <a:buNone/>
            </a:pPr>
            <a:r>
              <a:rPr lang="en-US" sz="2000" dirty="0"/>
              <a:t>Added functionality to buttons for various purposes</a:t>
            </a:r>
          </a:p>
          <a:p>
            <a:pPr marL="0" indent="0">
              <a:buNone/>
            </a:pPr>
            <a:r>
              <a:rPr lang="en-US" sz="2000" dirty="0"/>
              <a:t>Worked on various kinds of hit logic.</a:t>
            </a:r>
          </a:p>
          <a:p>
            <a:pPr marL="0" indent="0">
              <a:buNone/>
            </a:pPr>
            <a:r>
              <a:rPr lang="en-US" sz="2000" dirty="0"/>
              <a:t>UML</a:t>
            </a:r>
          </a:p>
          <a:p>
            <a:pPr marL="0" indent="0">
              <a:buNone/>
            </a:pPr>
            <a:endParaRPr lang="en-IN" sz="2000" dirty="0"/>
          </a:p>
        </p:txBody>
      </p:sp>
      <p:sp>
        <p:nvSpPr>
          <p:cNvPr id="4" name="Content Placeholder 2">
            <a:extLst>
              <a:ext uri="{FF2B5EF4-FFF2-40B4-BE49-F238E27FC236}">
                <a16:creationId xmlns:a16="http://schemas.microsoft.com/office/drawing/2014/main" id="{5E73FD0A-57B1-4F38-B3AB-B92BC399007D}"/>
              </a:ext>
            </a:extLst>
          </p:cNvPr>
          <p:cNvSpPr txBox="1">
            <a:spLocks/>
          </p:cNvSpPr>
          <p:nvPr/>
        </p:nvSpPr>
        <p:spPr>
          <a:xfrm>
            <a:off x="5692140" y="1990514"/>
            <a:ext cx="5006339"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a:t>Bhavya Narang(2019462):</a:t>
            </a:r>
          </a:p>
          <a:p>
            <a:pPr marL="0" indent="0">
              <a:buFont typeface="Arial"/>
              <a:buNone/>
            </a:pPr>
            <a:r>
              <a:rPr lang="en-US" sz="2000" dirty="0"/>
              <a:t>Created various FXML pages</a:t>
            </a:r>
          </a:p>
          <a:p>
            <a:pPr marL="0" indent="0">
              <a:buFont typeface="Arial"/>
              <a:buNone/>
            </a:pPr>
            <a:r>
              <a:rPr lang="en-US" sz="2000" dirty="0"/>
              <a:t> Functions implementation for gameplay</a:t>
            </a:r>
          </a:p>
          <a:p>
            <a:pPr marL="0" indent="0">
              <a:buFont typeface="Arial"/>
              <a:buNone/>
            </a:pPr>
            <a:r>
              <a:rPr lang="en-US" sz="2000" dirty="0"/>
              <a:t>Worked on various kinds of hit logics</a:t>
            </a:r>
          </a:p>
          <a:p>
            <a:pPr marL="0" indent="0">
              <a:buFont typeface="Arial"/>
              <a:buNone/>
            </a:pPr>
            <a:r>
              <a:rPr lang="en-US" sz="2000" dirty="0"/>
              <a:t>Added sound effects, button hover effects</a:t>
            </a:r>
          </a:p>
          <a:p>
            <a:pPr marL="0" indent="0">
              <a:buFont typeface="Arial"/>
              <a:buNone/>
            </a:pPr>
            <a:r>
              <a:rPr lang="en-US" sz="2000" dirty="0"/>
              <a:t>Ball physics and pane translation logic</a:t>
            </a:r>
          </a:p>
          <a:p>
            <a:pPr marL="0" indent="0">
              <a:buFont typeface="Arial"/>
              <a:buNone/>
            </a:pPr>
            <a:r>
              <a:rPr lang="en-US" sz="2000" dirty="0"/>
              <a:t>UML</a:t>
            </a:r>
          </a:p>
          <a:p>
            <a:pPr marL="0" indent="0">
              <a:buFont typeface="Arial"/>
              <a:buNone/>
            </a:pPr>
            <a:endParaRPr lang="en-IN" sz="2000" dirty="0"/>
          </a:p>
        </p:txBody>
      </p:sp>
    </p:spTree>
    <p:extLst>
      <p:ext uri="{BB962C8B-B14F-4D97-AF65-F5344CB8AC3E}">
        <p14:creationId xmlns:p14="http://schemas.microsoft.com/office/powerpoint/2010/main" val="386832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BB81-D680-460C-AEFC-DF42378909D5}"/>
              </a:ext>
            </a:extLst>
          </p:cNvPr>
          <p:cNvSpPr>
            <a:spLocks noGrp="1"/>
          </p:cNvSpPr>
          <p:nvPr>
            <p:ph type="title"/>
          </p:nvPr>
        </p:nvSpPr>
        <p:spPr/>
        <p:txBody>
          <a:bodyPr>
            <a:normAutofit/>
          </a:bodyPr>
          <a:lstStyle/>
          <a:p>
            <a:r>
              <a:rPr lang="en-US" sz="4000" dirty="0"/>
              <a:t>Bonus Components:</a:t>
            </a:r>
            <a:endParaRPr lang="en-IN" sz="4000" dirty="0"/>
          </a:p>
        </p:txBody>
      </p:sp>
      <p:sp>
        <p:nvSpPr>
          <p:cNvPr id="3" name="Content Placeholder 2">
            <a:extLst>
              <a:ext uri="{FF2B5EF4-FFF2-40B4-BE49-F238E27FC236}">
                <a16:creationId xmlns:a16="http://schemas.microsoft.com/office/drawing/2014/main" id="{73FB0077-780A-45DB-AAE5-01F5FD22C67C}"/>
              </a:ext>
            </a:extLst>
          </p:cNvPr>
          <p:cNvSpPr>
            <a:spLocks noGrp="1"/>
          </p:cNvSpPr>
          <p:nvPr>
            <p:ph idx="1"/>
          </p:nvPr>
        </p:nvSpPr>
        <p:spPr/>
        <p:txBody>
          <a:bodyPr>
            <a:normAutofit/>
          </a:bodyPr>
          <a:lstStyle/>
          <a:p>
            <a:r>
              <a:rPr lang="en-US" sz="2400" dirty="0"/>
              <a:t>Background Music and Sound effects for various entities like Obstacle hit, jump and so on.</a:t>
            </a:r>
          </a:p>
          <a:p>
            <a:r>
              <a:rPr lang="en-US" sz="2400" dirty="0"/>
              <a:t>Button Animations, Hover effect</a:t>
            </a:r>
          </a:p>
          <a:p>
            <a:r>
              <a:rPr lang="en-US" sz="2400" dirty="0"/>
              <a:t>Lucky Draw – to increase your inventory of stars</a:t>
            </a:r>
          </a:p>
          <a:p>
            <a:r>
              <a:rPr lang="en-US" sz="2400" dirty="0"/>
              <a:t>Help Screen for Game info</a:t>
            </a:r>
          </a:p>
          <a:p>
            <a:r>
              <a:rPr lang="en-US" sz="2400" dirty="0"/>
              <a:t>Different and difficult obstacles as game proceeds with increased speeds</a:t>
            </a:r>
          </a:p>
          <a:p>
            <a:r>
              <a:rPr lang="en-US" sz="2400" dirty="0" err="1"/>
              <a:t>CheatCodes</a:t>
            </a:r>
            <a:r>
              <a:rPr lang="en-US" sz="2400" dirty="0"/>
              <a:t> to modify </a:t>
            </a:r>
            <a:r>
              <a:rPr lang="en-US" sz="2400" dirty="0" err="1"/>
              <a:t>highscores</a:t>
            </a:r>
            <a:r>
              <a:rPr lang="en-US" sz="2400" dirty="0"/>
              <a:t>, and </a:t>
            </a:r>
            <a:r>
              <a:rPr lang="en-US" sz="2400" dirty="0" err="1"/>
              <a:t>starscollected</a:t>
            </a:r>
            <a:endParaRPr lang="en-US" sz="2400" dirty="0"/>
          </a:p>
          <a:p>
            <a:endParaRPr lang="en-IN" sz="2400" dirty="0"/>
          </a:p>
        </p:txBody>
      </p:sp>
    </p:spTree>
    <p:extLst>
      <p:ext uri="{BB962C8B-B14F-4D97-AF65-F5344CB8AC3E}">
        <p14:creationId xmlns:p14="http://schemas.microsoft.com/office/powerpoint/2010/main" val="4177735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173</TotalTime>
  <Words>434</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COLORsWITCH Dipankar Jiwani Bhavya narang</vt:lpstr>
      <vt:lpstr>Design Patterns And Problems Faced/solutions</vt:lpstr>
      <vt:lpstr>Individual efforts:</vt:lpstr>
      <vt:lpstr>Bonus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COLORsWITCH Dipankar Jiwani Bhavya narang</dc:title>
  <dc:creator>Dipankar Jiwani</dc:creator>
  <cp:lastModifiedBy>Dipankar Jiwani</cp:lastModifiedBy>
  <cp:revision>12</cp:revision>
  <dcterms:created xsi:type="dcterms:W3CDTF">2020-12-17T13:08:33Z</dcterms:created>
  <dcterms:modified xsi:type="dcterms:W3CDTF">2020-12-17T16:34:57Z</dcterms:modified>
</cp:coreProperties>
</file>