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vyapandy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Bhavya  Pandya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github.com/bhavyapandya</a:t>
            </a:r>
            <a:endParaRPr lang="en-IN" sz="2400" spc="130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</a:rPr>
              <a:t>16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https://github.com/bhavyapandya/Applied_Data-Science_Capstone-IBM/blob/main/Data%20wrangling%20.ipynb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7229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https://github.com/bhavyapandya/Applied_Data-Science_Capstone-IBM/blob/main/EDA%20with%20Visualization.ipynb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https://github.com/bhavyapandya/Applied_Data-Science_Capstone-IBM/blob/main/EDA%20with%20SQL.ipynb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0948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https://github.com/bhavyapandya/Applied_Data-Science_Capstone-IBM/blob/main/Interactive%20Visual%20Analytics%20with%20Folium.ipynb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898503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 https://github.com/bhavyapandya/Applied_Data-Science_Capstone-IBM/blob/main/spacex_dash_app.py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lang="en-IN" sz="2000" u="heavy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://github.com/bhavyapandya/Applied_Data-Science_Capstone-IBM/blob/main/Machine%20Learning%20Prediction.ipynb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latin typeface="Carlito"/>
                <a:cs typeface="Carlito"/>
              </a:rPr>
              <a:t>https://github.com/bhavyapandya/Applied_Data-Science_Capstone-IBM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https://github.com/bhavyapandya/Applied_Data-Science_Capstone-IBM/blob/main/Data%20Collection%20Api%20.ipynb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</a:rPr>
              <a:t>https://github.com/bhavyapandya/Applied_Data-Science_Capstone-IBM/blob/main/Data%20Collection%20with%20Web%20Scraping.ipynb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2566</Words>
  <Application>Microsoft Office PowerPoint</Application>
  <PresentationFormat>Widescreen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Bhavya Pandya</cp:lastModifiedBy>
  <cp:revision>9</cp:revision>
  <dcterms:created xsi:type="dcterms:W3CDTF">2021-08-26T16:53:12Z</dcterms:created>
  <dcterms:modified xsi:type="dcterms:W3CDTF">2023-04-16T04:40:17Z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