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529C0D-97A6-4ACC-9FE8-593D939A2D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334852-3772-4104-A346-2667A27457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14-06-2022 13:56:38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1" id="2" name="slide2">
            <a:extLst>
              <a:ext uri="{FF2B5EF4-FFF2-40B4-BE49-F238E27FC236}">
                <a16:creationId xmlns:a16="http://schemas.microsoft.com/office/drawing/2014/main" id="{98283140-1F20-43C4-B9AF-9B4DAC2AA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2"/>
            <a:ext cx="12192000" cy="65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2" id="3" name="slide3">
            <a:extLst>
              <a:ext uri="{FF2B5EF4-FFF2-40B4-BE49-F238E27FC236}">
                <a16:creationId xmlns:a16="http://schemas.microsoft.com/office/drawing/2014/main" id="{F4CCC64D-82B9-4853-9CF9-A5DD14EE5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2"/>
            <a:ext cx="12192000" cy="65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3" id="4" name="slide4">
            <a:extLst>
              <a:ext uri="{FF2B5EF4-FFF2-40B4-BE49-F238E27FC236}">
                <a16:creationId xmlns:a16="http://schemas.microsoft.com/office/drawing/2014/main" id="{0FF0E101-9262-4A89-A7F5-1F17CB8D7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2"/>
            <a:ext cx="12192000" cy="65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4" id="5" name="slide5">
            <a:extLst>
              <a:ext uri="{FF2B5EF4-FFF2-40B4-BE49-F238E27FC236}">
                <a16:creationId xmlns:a16="http://schemas.microsoft.com/office/drawing/2014/main" id="{D12C78EA-8F17-4AF1-ADC3-67831788A3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2"/>
            <a:ext cx="12192000" cy="65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2022-06-14T08:26:39Z</dcterms:created>
  <dcterms:modified xsi:type="dcterms:W3CDTF">2022-06-14T08:26:39Z</dcterms:modified>
</cp:coreProperties>
</file>