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57" r:id="rId3"/>
    <p:sldId id="279" r:id="rId4"/>
    <p:sldId id="280" r:id="rId5"/>
    <p:sldId id="281" r:id="rId6"/>
    <p:sldId id="283" r:id="rId7"/>
    <p:sldId id="282" r:id="rId8"/>
    <p:sldId id="284" r:id="rId9"/>
    <p:sldId id="260" r:id="rId10"/>
    <p:sldId id="258" r:id="rId11"/>
    <p:sldId id="269" r:id="rId12"/>
    <p:sldId id="261" r:id="rId13"/>
    <p:sldId id="259" r:id="rId14"/>
    <p:sldId id="278" r:id="rId15"/>
  </p:sldIdLst>
  <p:sldSz cx="9144000" cy="5143500" type="screen16x9"/>
  <p:notesSz cx="6858000" cy="9144000"/>
  <p:embeddedFontLst>
    <p:embeddedFont>
      <p:font typeface="Advent Pro SemiBold" panose="020B0604020202020204" charset="0"/>
      <p:regular r:id="rId17"/>
      <p:bold r:id="rId18"/>
    </p:embeddedFont>
    <p:embeddedFont>
      <p:font typeface="Fira Sans Condensed Medium"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aven Pro" panose="020B0604020202020204" charset="0"/>
      <p:regular r:id="rId27"/>
      <p:bold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29962D-A3AD-415A-8AF0-8CD7A10083C1}">
  <a:tblStyle styleId="{FB29962D-A3AD-415A-8AF0-8CD7A10083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SEHGAL" userId="a56cd2ff33bae556" providerId="LiveId" clId="{2BF6DF88-5A7B-4A51-9F27-030B3F0761B2}"/>
    <pc:docChg chg="custSel modSld">
      <pc:chgData name="BHAVYA SEHGAL" userId="a56cd2ff33bae556" providerId="LiveId" clId="{2BF6DF88-5A7B-4A51-9F27-030B3F0761B2}" dt="2021-08-04T17:36:16.850" v="1" actId="20577"/>
      <pc:docMkLst>
        <pc:docMk/>
      </pc:docMkLst>
      <pc:sldChg chg="modSp mod">
        <pc:chgData name="BHAVYA SEHGAL" userId="a56cd2ff33bae556" providerId="LiveId" clId="{2BF6DF88-5A7B-4A51-9F27-030B3F0761B2}" dt="2021-08-04T17:36:07.315" v="0" actId="313"/>
        <pc:sldMkLst>
          <pc:docMk/>
          <pc:sldMk cId="0" sldId="257"/>
        </pc:sldMkLst>
        <pc:spChg chg="mod">
          <ac:chgData name="BHAVYA SEHGAL" userId="a56cd2ff33bae556" providerId="LiveId" clId="{2BF6DF88-5A7B-4A51-9F27-030B3F0761B2}" dt="2021-08-04T17:36:07.315" v="0" actId="313"/>
          <ac:spMkLst>
            <pc:docMk/>
            <pc:sldMk cId="0" sldId="257"/>
            <ac:spMk id="465" creationId="{00000000-0000-0000-0000-000000000000}"/>
          </ac:spMkLst>
        </pc:spChg>
      </pc:sldChg>
      <pc:sldChg chg="modSp mod">
        <pc:chgData name="BHAVYA SEHGAL" userId="a56cd2ff33bae556" providerId="LiveId" clId="{2BF6DF88-5A7B-4A51-9F27-030B3F0761B2}" dt="2021-08-04T17:36:16.850" v="1" actId="20577"/>
        <pc:sldMkLst>
          <pc:docMk/>
          <pc:sldMk cId="881670596" sldId="281"/>
        </pc:sldMkLst>
        <pc:spChg chg="mod">
          <ac:chgData name="BHAVYA SEHGAL" userId="a56cd2ff33bae556" providerId="LiveId" clId="{2BF6DF88-5A7B-4A51-9F27-030B3F0761B2}" dt="2021-08-04T17:36:16.850" v="1" actId="20577"/>
          <ac:spMkLst>
            <pc:docMk/>
            <pc:sldMk cId="881670596" sldId="281"/>
            <ac:spMk id="5" creationId="{B2144984-48D2-405A-8CDF-7E042144D0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10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40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79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90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83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11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Bhavya Sehgal</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PYTHON</a:t>
            </a:r>
            <a:r>
              <a:rPr lang="en" dirty="0"/>
              <a:t> </a:t>
            </a:r>
            <a:r>
              <a:rPr lang="en-IN" dirty="0">
                <a:solidFill>
                  <a:schemeClr val="accent2"/>
                </a:solidFill>
              </a:rPr>
              <a:t>UTILITY</a:t>
            </a:r>
            <a:br>
              <a:rPr lang="en" dirty="0">
                <a:solidFill>
                  <a:schemeClr val="accent2"/>
                </a:solidFill>
              </a:rPr>
            </a:br>
            <a:r>
              <a:rPr lang="en-IN" dirty="0">
                <a:solidFill>
                  <a:schemeClr val="bg1"/>
                </a:solidFill>
              </a:rPr>
              <a:t>TOOLS</a:t>
            </a:r>
            <a:endParaRPr dirty="0">
              <a:solidFill>
                <a:schemeClr val="bg1"/>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OUR</a:t>
            </a:r>
            <a:br>
              <a:rPr lang="en-IN" dirty="0"/>
            </a:br>
            <a:r>
              <a:rPr lang="en-IN" dirty="0"/>
              <a:t>TARGET</a:t>
            </a:r>
            <a:endParaRPr dirty="0"/>
          </a:p>
        </p:txBody>
      </p:sp>
      <p:sp>
        <p:nvSpPr>
          <p:cNvPr id="472" name="Google Shape;472;p27"/>
          <p:cNvSpPr txBox="1">
            <a:spLocks noGrp="1"/>
          </p:cNvSpPr>
          <p:nvPr>
            <p:ph type="subTitle" idx="1"/>
          </p:nvPr>
        </p:nvSpPr>
        <p:spPr>
          <a:xfrm>
            <a:off x="6666298" y="3829675"/>
            <a:ext cx="1753800" cy="755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 single website/app that will do it all.</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sp>
        <p:nvSpPr>
          <p:cNvPr id="474" name="Google Shape;474;p27"/>
          <p:cNvSpPr txBox="1">
            <a:spLocks noGrp="1"/>
          </p:cNvSpPr>
          <p:nvPr>
            <p:ph type="ctrTitle"/>
          </p:nvPr>
        </p:nvSpPr>
        <p:spPr>
          <a:xfrm>
            <a:off x="1223300" y="3274359"/>
            <a:ext cx="2152500" cy="7002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CURRENT </a:t>
            </a:r>
            <a:br>
              <a:rPr lang="en-IN" dirty="0"/>
            </a:br>
            <a:r>
              <a:rPr lang="en-IN" dirty="0"/>
              <a:t>PROBLEM</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Users need to visit multiple websites for different tasks.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We will put all basic needs of the user at one place.</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HOW WE WILL TACKLE THIS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610450"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PRESENT</a:t>
            </a:r>
            <a:endParaRPr sz="1800" dirty="0"/>
          </a:p>
        </p:txBody>
      </p:sp>
      <p:sp>
        <p:nvSpPr>
          <p:cNvPr id="1103" name="Google Shape;1103;p38"/>
          <p:cNvSpPr txBox="1">
            <a:spLocks noGrp="1"/>
          </p:cNvSpPr>
          <p:nvPr>
            <p:ph type="subTitle" idx="4294967295"/>
          </p:nvPr>
        </p:nvSpPr>
        <p:spPr>
          <a:xfrm>
            <a:off x="610438" y="1489956"/>
            <a:ext cx="18813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Present our idea</a:t>
            </a:r>
          </a:p>
          <a:p>
            <a:pPr marL="0" lvl="0" indent="0" algn="ctr" rtl="0">
              <a:lnSpc>
                <a:spcPct val="100000"/>
              </a:lnSpc>
              <a:spcBef>
                <a:spcPts val="0"/>
              </a:spcBef>
              <a:spcAft>
                <a:spcPts val="0"/>
              </a:spcAft>
              <a:buNone/>
            </a:pPr>
            <a:r>
              <a:rPr lang="en-IN" sz="1400" dirty="0"/>
              <a:t>to you</a:t>
            </a:r>
            <a:endParaRPr sz="1400" dirty="0"/>
          </a:p>
        </p:txBody>
      </p:sp>
      <p:sp>
        <p:nvSpPr>
          <p:cNvPr id="1104" name="Google Shape;1104;p38"/>
          <p:cNvSpPr txBox="1">
            <a:spLocks noGrp="1"/>
          </p:cNvSpPr>
          <p:nvPr>
            <p:ph type="ctrTitle" idx="4294967295"/>
          </p:nvPr>
        </p:nvSpPr>
        <p:spPr>
          <a:xfrm>
            <a:off x="672039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SUBMIT</a:t>
            </a:r>
            <a:endParaRPr sz="1800" dirty="0"/>
          </a:p>
        </p:txBody>
      </p:sp>
      <p:sp>
        <p:nvSpPr>
          <p:cNvPr id="1105" name="Google Shape;1105;p38"/>
          <p:cNvSpPr txBox="1">
            <a:spLocks noGrp="1"/>
          </p:cNvSpPr>
          <p:nvPr>
            <p:ph type="subTitle" idx="4294967295"/>
          </p:nvPr>
        </p:nvSpPr>
        <p:spPr>
          <a:xfrm>
            <a:off x="6667743" y="3660598"/>
            <a:ext cx="1986593"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Submit the project after in-depth review.</a:t>
            </a:r>
            <a:endParaRPr sz="1400" dirty="0"/>
          </a:p>
        </p:txBody>
      </p:sp>
      <p:sp>
        <p:nvSpPr>
          <p:cNvPr id="1106" name="Google Shape;1106;p38"/>
          <p:cNvSpPr txBox="1">
            <a:spLocks noGrp="1"/>
          </p:cNvSpPr>
          <p:nvPr>
            <p:ph type="ctrTitle" idx="4294967295"/>
          </p:nvPr>
        </p:nvSpPr>
        <p:spPr>
          <a:xfrm>
            <a:off x="264720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PERFROM</a:t>
            </a:r>
            <a:endParaRPr sz="1800" dirty="0"/>
          </a:p>
        </p:txBody>
      </p:sp>
      <p:sp>
        <p:nvSpPr>
          <p:cNvPr id="1107" name="Google Shape;1107;p38"/>
          <p:cNvSpPr txBox="1">
            <a:spLocks noGrp="1"/>
          </p:cNvSpPr>
          <p:nvPr>
            <p:ph type="subTitle" idx="4294967295"/>
          </p:nvPr>
        </p:nvSpPr>
        <p:spPr>
          <a:xfrm>
            <a:off x="2532864" y="3660598"/>
            <a:ext cx="21099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Create a functional code.</a:t>
            </a:r>
          </a:p>
        </p:txBody>
      </p:sp>
      <p:sp>
        <p:nvSpPr>
          <p:cNvPr id="1108" name="Google Shape;1108;p38"/>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IMPROVE</a:t>
            </a:r>
            <a:endParaRPr sz="1800" dirty="0"/>
          </a:p>
        </p:txBody>
      </p:sp>
      <p:sp>
        <p:nvSpPr>
          <p:cNvPr id="1109" name="Google Shape;1109;p38"/>
          <p:cNvSpPr txBox="1">
            <a:spLocks noGrp="1"/>
          </p:cNvSpPr>
          <p:nvPr>
            <p:ph type="subTitle" idx="4294967295"/>
          </p:nvPr>
        </p:nvSpPr>
        <p:spPr>
          <a:xfrm>
            <a:off x="4569650" y="1489967"/>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Finding bugs and improving upon them.</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2"/>
                </a:solidFill>
              </a:rPr>
              <a:t>STAGE</a:t>
            </a:r>
            <a:r>
              <a:rPr lang="en" sz="2400" dirty="0">
                <a:solidFill>
                  <a:schemeClr val="accent2"/>
                </a:solidFill>
              </a:rPr>
              <a:t> 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1"/>
                </a:solidFill>
              </a:rPr>
              <a:t>STAGE</a:t>
            </a:r>
            <a:r>
              <a:rPr lang="en" sz="2400" dirty="0">
                <a:solidFill>
                  <a:schemeClr val="accent1"/>
                </a:solidFill>
              </a:rPr>
              <a:t> 02</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3"/>
                </a:solidFill>
              </a:rPr>
              <a:t>STAGE</a:t>
            </a:r>
            <a:r>
              <a:rPr lang="en" sz="2400" dirty="0">
                <a:solidFill>
                  <a:schemeClr val="accent3"/>
                </a:solidFill>
              </a:rPr>
              <a:t> 03</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solidFill>
                  <a:schemeClr val="accent4"/>
                </a:solidFill>
              </a:rPr>
              <a:t>STAGE</a:t>
            </a:r>
            <a:r>
              <a:rPr lang="en" sz="2400" dirty="0">
                <a:solidFill>
                  <a:schemeClr val="accent4"/>
                </a:solidFill>
              </a:rPr>
              <a:t> 04</a:t>
            </a:r>
            <a:endParaRPr sz="2400" dirty="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FREE OF COST</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COMMUNITY</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Expand with learning from user inputs and criticism.</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SAVE TIME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Save time of the user of going to multiple websites.</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Providing this</a:t>
            </a:r>
          </a:p>
          <a:p>
            <a:pPr marL="0" lvl="0" indent="0" algn="ctr" rtl="0">
              <a:spcBef>
                <a:spcPts val="0"/>
              </a:spcBef>
              <a:spcAft>
                <a:spcPts val="0"/>
              </a:spcAft>
              <a:buNone/>
            </a:pPr>
            <a:r>
              <a:rPr lang="en-IN" dirty="0"/>
              <a:t>Service free of cost to all users.</a:t>
            </a:r>
            <a:endParaRPr dirty="0"/>
          </a:p>
        </p:txBody>
      </p:sp>
      <p:sp>
        <p:nvSpPr>
          <p:cNvPr id="607" name="Google Shape;607;p30"/>
          <p:cNvSpPr txBox="1">
            <a:spLocks noGrp="1"/>
          </p:cNvSpPr>
          <p:nvPr>
            <p:ph type="subTitle" idx="5"/>
          </p:nvPr>
        </p:nvSpPr>
        <p:spPr>
          <a:xfrm>
            <a:off x="1116841" y="3271105"/>
            <a:ext cx="2084700" cy="7966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Get user inputs for new additions and improvements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EXPAND</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indent="0">
              <a:buNone/>
            </a:pPr>
            <a:r>
              <a:rPr lang="en-IN" sz="1400" dirty="0"/>
              <a:t>This is a problem we don’t realize yet but will in future.</a:t>
            </a:r>
            <a:br>
              <a:rPr lang="en-IN" sz="1400" dirty="0"/>
            </a:br>
            <a:endParaRPr lang="en-IN" sz="1400" dirty="0"/>
          </a:p>
          <a:p>
            <a:pPr marL="0" indent="0">
              <a:buNone/>
            </a:pPr>
            <a:r>
              <a:rPr lang="en-IN" sz="1400" dirty="0"/>
              <a:t>1. Prioritize user privacy.</a:t>
            </a:r>
          </a:p>
          <a:p>
            <a:pPr marL="0" indent="0">
              <a:buNone/>
            </a:pPr>
            <a:r>
              <a:rPr lang="en-IN" sz="1400" dirty="0"/>
              <a:t>2. Improve user experience.</a:t>
            </a:r>
          </a:p>
          <a:p>
            <a:pPr marL="0" indent="0">
              <a:buNone/>
            </a:pPr>
            <a:r>
              <a:rPr lang="en-IN" sz="1400" dirty="0"/>
              <a:t>3. Reduce user hassle.</a:t>
            </a:r>
          </a:p>
          <a:p>
            <a:pPr marL="0" indent="0">
              <a:buNone/>
            </a:pPr>
            <a:r>
              <a:rPr lang="en-IN" sz="1400" dirty="0"/>
              <a:t>4. Reduce use of malicious websites.</a:t>
            </a:r>
          </a:p>
          <a:p>
            <a:pPr marL="0" indent="0">
              <a:buNone/>
            </a:pPr>
            <a:r>
              <a:rPr lang="en-IN" sz="1400" dirty="0"/>
              <a:t>5. Expand into a big functional tool.</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t>
            </a:r>
            <a:r>
              <a:rPr lang="en-IN" dirty="0"/>
              <a:t>MOTIVE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THANK YOU</a:t>
            </a:r>
            <a:endParaRPr sz="6600"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4FEC5C6D-FD03-4638-A6EE-1D2F59323293}"/>
              </a:ext>
            </a:extLst>
          </p:cNvPr>
          <p:cNvSpPr/>
          <p:nvPr/>
        </p:nvSpPr>
        <p:spPr>
          <a:xfrm>
            <a:off x="2315264" y="3845860"/>
            <a:ext cx="4134971" cy="826994"/>
          </a:xfrm>
          <a:prstGeom prst="rect">
            <a:avLst/>
          </a:prstGeom>
          <a:solidFill>
            <a:srgbClr val="002845"/>
          </a:solidFill>
          <a:ln>
            <a:noFill/>
          </a:ln>
        </p:spPr>
        <p:style>
          <a:lnRef idx="2">
            <a:schemeClr val="dk1">
              <a:shade val="50000"/>
            </a:schemeClr>
          </a:lnRef>
          <a:fillRef idx="1">
            <a:schemeClr val="dk1"/>
          </a:fillRef>
          <a:effectRef idx="0">
            <a:schemeClr val="dk1"/>
          </a:effectRef>
          <a:fontRef idx="minor">
            <a:schemeClr val="lt1"/>
          </a:fontRef>
        </p:style>
        <p:txBody>
          <a:bodyPr rtlCol="0" anchor="b"/>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buNone/>
            </a:pPr>
            <a:r>
              <a:rPr lang="en-US" dirty="0"/>
              <a:t>A tool that will contain all the necessities for a user on the internet. It will have the following:</a:t>
            </a:r>
          </a:p>
          <a:p>
            <a:pPr marL="685800" lvl="1" indent="-228600">
              <a:buFont typeface="+mj-lt"/>
              <a:buAutoNum type="arabicPeriod"/>
            </a:pPr>
            <a:r>
              <a:rPr lang="en-US" sz="1200" dirty="0">
                <a:solidFill>
                  <a:srgbClr val="00B0F0"/>
                </a:solidFill>
              </a:rPr>
              <a:t>Link </a:t>
            </a:r>
            <a:r>
              <a:rPr lang="en-US" sz="1200" dirty="0" err="1">
                <a:solidFill>
                  <a:srgbClr val="00B0F0"/>
                </a:solidFill>
              </a:rPr>
              <a:t>Shortener</a:t>
            </a:r>
            <a:r>
              <a:rPr lang="en-US" sz="1200" dirty="0">
                <a:solidFill>
                  <a:srgbClr val="00B0F0"/>
                </a:solidFill>
              </a:rPr>
              <a:t> </a:t>
            </a:r>
            <a:r>
              <a:rPr lang="en-US" sz="1200" dirty="0"/>
              <a:t>– A program that enables users to shorten links. This will reduce the size of the links as well as even make it easy for the user to remember, in case of needs.</a:t>
            </a:r>
          </a:p>
          <a:p>
            <a:pPr marL="685800" lvl="1" indent="-228600">
              <a:buFont typeface="+mj-lt"/>
              <a:buAutoNum type="arabicPeriod"/>
            </a:pPr>
            <a:r>
              <a:rPr lang="en-US" sz="1200" dirty="0">
                <a:solidFill>
                  <a:srgbClr val="00B0F0"/>
                </a:solidFill>
              </a:rPr>
              <a:t>YouTube Video Downloader </a:t>
            </a:r>
            <a:r>
              <a:rPr lang="en-US" sz="1200" dirty="0"/>
              <a:t>– As the name suggests it will help users to download video from YouTube and store them on their device in any chosen format.</a:t>
            </a:r>
          </a:p>
          <a:p>
            <a:pPr marL="685800" lvl="1" indent="-228600">
              <a:buFont typeface="+mj-lt"/>
              <a:buAutoNum type="arabicPeriod"/>
            </a:pPr>
            <a:r>
              <a:rPr lang="en-US" sz="1200" dirty="0">
                <a:solidFill>
                  <a:srgbClr val="00B0F0"/>
                </a:solidFill>
              </a:rPr>
              <a:t>Instagram Post Downloader </a:t>
            </a:r>
            <a:r>
              <a:rPr lang="en-US" sz="1200" dirty="0"/>
              <a:t>– It will allow users to download High Quality images from Instagram.</a:t>
            </a:r>
          </a:p>
          <a:p>
            <a:pPr marL="685800" lvl="1" indent="-228600">
              <a:buFont typeface="+mj-lt"/>
              <a:buAutoNum type="arabicPeriod"/>
            </a:pPr>
            <a:r>
              <a:rPr lang="en-US" sz="1200" dirty="0">
                <a:solidFill>
                  <a:srgbClr val="00B0F0"/>
                </a:solidFill>
              </a:rPr>
              <a:t>JPG to PNG Convertor </a:t>
            </a:r>
            <a:r>
              <a:rPr lang="en-US" sz="1200" dirty="0"/>
              <a:t>– This will enable user to convert JPG files to PNG or vice versa, as for some forms jpg and for others </a:t>
            </a:r>
            <a:r>
              <a:rPr lang="en-US" sz="1200" dirty="0" err="1"/>
              <a:t>png</a:t>
            </a:r>
            <a:r>
              <a:rPr lang="en-US" sz="1200" dirty="0"/>
              <a:t> is used.</a:t>
            </a:r>
          </a:p>
          <a:p>
            <a:pPr marL="685800" lvl="1" indent="-228600">
              <a:buFont typeface="+mj-lt"/>
              <a:buAutoNum type="arabicPeriod"/>
            </a:pPr>
            <a:r>
              <a:rPr lang="en-US" sz="1200" dirty="0">
                <a:solidFill>
                  <a:srgbClr val="00B0F0"/>
                </a:solidFill>
              </a:rPr>
              <a:t>Currency Calculator </a:t>
            </a:r>
            <a:r>
              <a:rPr lang="en-US" sz="1200" dirty="0"/>
              <a:t>– This will help user to convert currencies in real time prices.</a:t>
            </a:r>
          </a:p>
          <a:p>
            <a:pPr marL="685800" lvl="1" indent="-228600">
              <a:buFont typeface="+mj-lt"/>
              <a:buAutoNum type="arabicPeriod"/>
            </a:pPr>
            <a:r>
              <a:rPr lang="en-US" sz="1200" dirty="0">
                <a:solidFill>
                  <a:srgbClr val="00B0F0"/>
                </a:solidFill>
              </a:rPr>
              <a:t>File Organizer </a:t>
            </a:r>
            <a:r>
              <a:rPr lang="en-US" sz="1200" dirty="0"/>
              <a:t>-  This will help user to organize not only their desktop but also their folders and sort files according to there particular extensions into different folders.</a:t>
            </a:r>
            <a:endParaRPr lang="en-US" dirty="0"/>
          </a:p>
          <a:p>
            <a:pPr marL="685800" lvl="1" indent="-228600">
              <a:buFont typeface="+mj-lt"/>
              <a:buAutoNum type="arabicPeriod"/>
            </a:pPr>
            <a:endParaRPr lang="en-US" dirty="0"/>
          </a:p>
          <a:p>
            <a:pPr marL="0" lvl="0" indent="0">
              <a:buNone/>
            </a:pPr>
            <a:endParaRPr lang="en-US" dirty="0"/>
          </a:p>
          <a:p>
            <a:pPr marL="0" lvl="0" indent="0">
              <a:buNone/>
            </a:pPr>
            <a:endParaRPr lang="en-US" dirty="0"/>
          </a:p>
          <a:p>
            <a:pPr marL="0" lvl="0" indent="0">
              <a:buNone/>
            </a:pP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WHAT IS PYTHON </a:t>
            </a:r>
            <a:r>
              <a:rPr lang="en-IN" dirty="0">
                <a:solidFill>
                  <a:srgbClr val="00B0F0"/>
                </a:solidFill>
              </a:rPr>
              <a:t>UTILITY</a:t>
            </a:r>
            <a:r>
              <a:rPr lang="en-IN" dirty="0"/>
              <a:t> TOOL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CURRENCY CONVERTOR</a:t>
            </a:r>
            <a:endParaRPr dirty="0"/>
          </a:p>
        </p:txBody>
      </p:sp>
      <p:pic>
        <p:nvPicPr>
          <p:cNvPr id="4" name="Picture 3">
            <a:extLst>
              <a:ext uri="{FF2B5EF4-FFF2-40B4-BE49-F238E27FC236}">
                <a16:creationId xmlns:a16="http://schemas.microsoft.com/office/drawing/2014/main" id="{A4D49FF9-F417-41DF-BCFC-811E254BAD16}"/>
              </a:ext>
            </a:extLst>
          </p:cNvPr>
          <p:cNvPicPr>
            <a:picLocks noChangeAspect="1"/>
          </p:cNvPicPr>
          <p:nvPr/>
        </p:nvPicPr>
        <p:blipFill>
          <a:blip r:embed="rId3"/>
          <a:stretch>
            <a:fillRect/>
          </a:stretch>
        </p:blipFill>
        <p:spPr>
          <a:xfrm>
            <a:off x="618825" y="989475"/>
            <a:ext cx="3705049" cy="3824567"/>
          </a:xfrm>
          <a:prstGeom prst="rect">
            <a:avLst/>
          </a:prstGeom>
        </p:spPr>
      </p:pic>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785652"/>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Tkinter</a:t>
            </a:r>
            <a:r>
              <a:rPr lang="en-US" sz="1200" dirty="0">
                <a:solidFill>
                  <a:schemeClr val="bg1"/>
                </a:solidFill>
              </a:rPr>
              <a:t> and forex-python</a:t>
            </a:r>
          </a:p>
          <a:p>
            <a:endParaRPr lang="en-US" sz="1200" dirty="0">
              <a:solidFill>
                <a:schemeClr val="bg1"/>
              </a:solidFill>
            </a:endParaRPr>
          </a:p>
          <a:p>
            <a:r>
              <a:rPr lang="en-US" sz="1200" dirty="0">
                <a:solidFill>
                  <a:schemeClr val="bg1"/>
                </a:solidFill>
              </a:rPr>
              <a:t>pip install forex-python</a:t>
            </a: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currency convertor has a simple GUI design. It contains Two Lists of currencies. First list is the Currency From list</a:t>
            </a:r>
          </a:p>
          <a:p>
            <a:r>
              <a:rPr lang="en-US" sz="1200" dirty="0">
                <a:solidFill>
                  <a:schemeClr val="bg1"/>
                </a:solidFill>
              </a:rPr>
              <a:t>and the second list is Currency To list. It contains an Input Field where the user can input the amount. After all the</a:t>
            </a:r>
          </a:p>
          <a:p>
            <a:r>
              <a:rPr lang="en-US" sz="1200" dirty="0">
                <a:solidFill>
                  <a:schemeClr val="bg1"/>
                </a:solidFill>
              </a:rPr>
              <a:t>required inputs, the output is displayed in another Output Amount Field.</a:t>
            </a: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spTree>
    <p:extLst>
      <p:ext uri="{BB962C8B-B14F-4D97-AF65-F5344CB8AC3E}">
        <p14:creationId xmlns:p14="http://schemas.microsoft.com/office/powerpoint/2010/main" val="239856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FILE ORGANIZER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785652"/>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Os</a:t>
            </a:r>
            <a:r>
              <a:rPr lang="en-US" sz="1200" dirty="0">
                <a:solidFill>
                  <a:schemeClr val="bg1"/>
                </a:solidFill>
              </a:rPr>
              <a:t> and </a:t>
            </a:r>
            <a:r>
              <a:rPr lang="en-US" sz="1200" dirty="0" err="1">
                <a:solidFill>
                  <a:schemeClr val="bg1"/>
                </a:solidFill>
              </a:rPr>
              <a:t>shutil</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is a simple program which segregates the files into different folders depending on their format. Firstly the program makes</a:t>
            </a:r>
          </a:p>
          <a:p>
            <a:r>
              <a:rPr lang="en-US" sz="1200" dirty="0">
                <a:solidFill>
                  <a:schemeClr val="bg1"/>
                </a:solidFill>
              </a:rPr>
              <a:t>Multiple folders like Video, Pictures, Documents etc. and then moves the files into these folders based on their extension, for example all</a:t>
            </a:r>
          </a:p>
          <a:p>
            <a:r>
              <a:rPr lang="en-US" sz="1200" dirty="0">
                <a:solidFill>
                  <a:schemeClr val="bg1"/>
                </a:solidFill>
              </a:rPr>
              <a:t>the files having the extension as .jpg or .</a:t>
            </a:r>
            <a:r>
              <a:rPr lang="en-US" sz="1200" dirty="0" err="1">
                <a:solidFill>
                  <a:schemeClr val="bg1"/>
                </a:solidFill>
              </a:rPr>
              <a:t>png</a:t>
            </a:r>
            <a:r>
              <a:rPr lang="en-US" sz="1200" dirty="0">
                <a:solidFill>
                  <a:schemeClr val="bg1"/>
                </a:solidFill>
              </a:rPr>
              <a:t> or .gif are moved to the folder named images.</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2" name="Picture 1">
            <a:extLst>
              <a:ext uri="{FF2B5EF4-FFF2-40B4-BE49-F238E27FC236}">
                <a16:creationId xmlns:a16="http://schemas.microsoft.com/office/drawing/2014/main" id="{2E906A14-D373-4F78-BCC6-11C0E693248C}"/>
              </a:ext>
            </a:extLst>
          </p:cNvPr>
          <p:cNvPicPr>
            <a:picLocks noChangeAspect="1"/>
          </p:cNvPicPr>
          <p:nvPr/>
        </p:nvPicPr>
        <p:blipFill>
          <a:blip r:embed="rId3"/>
          <a:stretch>
            <a:fillRect/>
          </a:stretch>
        </p:blipFill>
        <p:spPr>
          <a:xfrm>
            <a:off x="618825" y="989475"/>
            <a:ext cx="3705049" cy="3822110"/>
          </a:xfrm>
          <a:prstGeom prst="rect">
            <a:avLst/>
          </a:prstGeom>
        </p:spPr>
      </p:pic>
    </p:spTree>
    <p:extLst>
      <p:ext uri="{BB962C8B-B14F-4D97-AF65-F5344CB8AC3E}">
        <p14:creationId xmlns:p14="http://schemas.microsoft.com/office/powerpoint/2010/main" val="2752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INSTAGRAM DOWNLOADER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600986"/>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err="1">
                <a:solidFill>
                  <a:schemeClr val="bg1"/>
                </a:solidFill>
              </a:rPr>
              <a:t>Instaloader</a:t>
            </a:r>
            <a:endParaRPr lang="en-US" sz="1200" dirty="0">
              <a:solidFill>
                <a:schemeClr val="bg1"/>
              </a:solidFill>
            </a:endParaRPr>
          </a:p>
          <a:p>
            <a:endParaRPr lang="en-US" sz="1200" dirty="0">
              <a:solidFill>
                <a:schemeClr val="bg1"/>
              </a:solidFill>
            </a:endParaRPr>
          </a:p>
          <a:p>
            <a:r>
              <a:rPr lang="en-US" sz="1200" dirty="0">
                <a:solidFill>
                  <a:schemeClr val="bg1"/>
                </a:solidFill>
              </a:rPr>
              <a:t>pip install </a:t>
            </a:r>
            <a:r>
              <a:rPr lang="en-US" sz="1200" dirty="0" err="1">
                <a:solidFill>
                  <a:schemeClr val="bg1"/>
                </a:solidFill>
              </a:rPr>
              <a:t>instaloader</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This is a very simple program to download the profile picture of a particular user on </a:t>
            </a:r>
            <a:r>
              <a:rPr lang="en-US" sz="1200" dirty="0" err="1">
                <a:solidFill>
                  <a:schemeClr val="bg1"/>
                </a:solidFill>
              </a:rPr>
              <a:t>instagram</a:t>
            </a:r>
            <a:r>
              <a:rPr lang="en-US" sz="1200" dirty="0">
                <a:solidFill>
                  <a:schemeClr val="bg1"/>
                </a:solidFill>
              </a:rPr>
              <a:t>. Using the </a:t>
            </a:r>
            <a:r>
              <a:rPr lang="en-US" sz="1200" dirty="0" err="1">
                <a:solidFill>
                  <a:schemeClr val="bg1"/>
                </a:solidFill>
              </a:rPr>
              <a:t>instaloader</a:t>
            </a:r>
            <a:r>
              <a:rPr lang="en-US" sz="1200" dirty="0">
                <a:solidFill>
                  <a:schemeClr val="bg1"/>
                </a:solidFill>
              </a:rPr>
              <a:t> library you can</a:t>
            </a:r>
          </a:p>
          <a:p>
            <a:r>
              <a:rPr lang="en-US" sz="1200" dirty="0">
                <a:solidFill>
                  <a:schemeClr val="bg1"/>
                </a:solidFill>
              </a:rPr>
              <a:t>directly enter the username of a user with the @ symbol and the file automatically creates a folder containing the DP of the user.</a:t>
            </a: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3" name="Picture 2">
            <a:extLst>
              <a:ext uri="{FF2B5EF4-FFF2-40B4-BE49-F238E27FC236}">
                <a16:creationId xmlns:a16="http://schemas.microsoft.com/office/drawing/2014/main" id="{744832CE-CD89-4E7C-B09A-4C2FD3E92196}"/>
              </a:ext>
            </a:extLst>
          </p:cNvPr>
          <p:cNvPicPr>
            <a:picLocks noChangeAspect="1"/>
          </p:cNvPicPr>
          <p:nvPr/>
        </p:nvPicPr>
        <p:blipFill>
          <a:blip r:embed="rId3"/>
          <a:stretch>
            <a:fillRect/>
          </a:stretch>
        </p:blipFill>
        <p:spPr>
          <a:xfrm>
            <a:off x="618825" y="1252523"/>
            <a:ext cx="3719328" cy="3074890"/>
          </a:xfrm>
          <a:prstGeom prst="rect">
            <a:avLst/>
          </a:prstGeom>
        </p:spPr>
      </p:pic>
    </p:spTree>
    <p:extLst>
      <p:ext uri="{BB962C8B-B14F-4D97-AF65-F5344CB8AC3E}">
        <p14:creationId xmlns:p14="http://schemas.microsoft.com/office/powerpoint/2010/main" val="8816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JPG TO PNG CONVERTOR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600986"/>
          </a:xfrm>
          <a:prstGeom prst="rect">
            <a:avLst/>
          </a:prstGeom>
          <a:noFill/>
        </p:spPr>
        <p:txBody>
          <a:bodyPr wrap="square" rtlCol="0">
            <a:spAutoFit/>
          </a:bodyPr>
          <a:lstStyle/>
          <a:p>
            <a:r>
              <a:rPr lang="en-US" sz="1200" b="1" dirty="0">
                <a:solidFill>
                  <a:schemeClr val="bg1"/>
                </a:solidFill>
              </a:rPr>
              <a:t>Libraries Used:</a:t>
            </a:r>
          </a:p>
          <a:p>
            <a:endParaRPr lang="en-US" sz="1200" dirty="0">
              <a:solidFill>
                <a:schemeClr val="bg1"/>
              </a:solidFill>
            </a:endParaRPr>
          </a:p>
          <a:p>
            <a:r>
              <a:rPr lang="en-US" sz="1200" dirty="0">
                <a:solidFill>
                  <a:schemeClr val="bg1"/>
                </a:solidFill>
              </a:rPr>
              <a:t>Using sys, </a:t>
            </a:r>
            <a:r>
              <a:rPr lang="en-US" sz="1200" dirty="0" err="1">
                <a:solidFill>
                  <a:schemeClr val="bg1"/>
                </a:solidFill>
              </a:rPr>
              <a:t>os</a:t>
            </a:r>
            <a:r>
              <a:rPr lang="en-US" sz="1200" dirty="0">
                <a:solidFill>
                  <a:schemeClr val="bg1"/>
                </a:solidFill>
              </a:rPr>
              <a:t> and PIL(Image Filter)</a:t>
            </a:r>
          </a:p>
          <a:p>
            <a:r>
              <a:rPr lang="en-US" sz="1200" dirty="0">
                <a:solidFill>
                  <a:schemeClr val="bg1"/>
                </a:solidFill>
              </a:rPr>
              <a:t>PIL PACKAGE- pip install pillow</a:t>
            </a: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JPG to PNG is a type of file conversion tool in which we convert a type of file into another type of file. </a:t>
            </a:r>
          </a:p>
          <a:p>
            <a:r>
              <a:rPr lang="en-US" sz="1200" dirty="0">
                <a:solidFill>
                  <a:schemeClr val="bg1"/>
                </a:solidFill>
              </a:rPr>
              <a:t>and for this we import an image from our path where the file is stored and then we click on convert JPG--&gt;PNG TOOL and </a:t>
            </a:r>
          </a:p>
          <a:p>
            <a:r>
              <a:rPr lang="en-US" sz="1200" dirty="0">
                <a:solidFill>
                  <a:schemeClr val="bg1"/>
                </a:solidFill>
              </a:rPr>
              <a:t>allocate the path to store that file by taking a new name for that file(image). </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A JPG File</a:t>
            </a:r>
            <a:endParaRPr lang="en-IN" sz="1200" dirty="0">
              <a:solidFill>
                <a:schemeClr val="bg1"/>
              </a:solidFill>
            </a:endParaRPr>
          </a:p>
        </p:txBody>
      </p:sp>
      <p:pic>
        <p:nvPicPr>
          <p:cNvPr id="3" name="Picture 2">
            <a:extLst>
              <a:ext uri="{FF2B5EF4-FFF2-40B4-BE49-F238E27FC236}">
                <a16:creationId xmlns:a16="http://schemas.microsoft.com/office/drawing/2014/main" id="{6C05DF48-E465-4E37-805A-934049D3DD1D}"/>
              </a:ext>
            </a:extLst>
          </p:cNvPr>
          <p:cNvPicPr>
            <a:picLocks noChangeAspect="1"/>
          </p:cNvPicPr>
          <p:nvPr/>
        </p:nvPicPr>
        <p:blipFill>
          <a:blip r:embed="rId3"/>
          <a:stretch>
            <a:fillRect/>
          </a:stretch>
        </p:blipFill>
        <p:spPr>
          <a:xfrm>
            <a:off x="618825" y="1102070"/>
            <a:ext cx="3727515" cy="3488391"/>
          </a:xfrm>
          <a:prstGeom prst="rect">
            <a:avLst/>
          </a:prstGeom>
        </p:spPr>
      </p:pic>
    </p:spTree>
    <p:extLst>
      <p:ext uri="{BB962C8B-B14F-4D97-AF65-F5344CB8AC3E}">
        <p14:creationId xmlns:p14="http://schemas.microsoft.com/office/powerpoint/2010/main" val="18040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URL SHORTENER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231654"/>
          </a:xfrm>
          <a:prstGeom prst="rect">
            <a:avLst/>
          </a:prstGeom>
          <a:noFill/>
        </p:spPr>
        <p:txBody>
          <a:bodyPr wrap="square" rtlCol="0">
            <a:spAutoFit/>
          </a:bodyPr>
          <a:lstStyle/>
          <a:p>
            <a:r>
              <a:rPr lang="en-US" sz="1200" b="1" dirty="0">
                <a:solidFill>
                  <a:schemeClr val="bg1"/>
                </a:solidFill>
              </a:rPr>
              <a:t>Libraries Used:</a:t>
            </a:r>
          </a:p>
          <a:p>
            <a:endParaRPr lang="en-US" sz="1200" b="1" dirty="0">
              <a:solidFill>
                <a:schemeClr val="bg1"/>
              </a:solidFill>
            </a:endParaRPr>
          </a:p>
          <a:p>
            <a:r>
              <a:rPr lang="en-US" sz="1200" dirty="0">
                <a:solidFill>
                  <a:schemeClr val="bg1"/>
                </a:solidFill>
              </a:rPr>
              <a:t>pip install </a:t>
            </a:r>
            <a:r>
              <a:rPr lang="en-US" sz="1200" dirty="0" err="1">
                <a:solidFill>
                  <a:schemeClr val="bg1"/>
                </a:solidFill>
              </a:rPr>
              <a:t>pyshorteners</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Using the </a:t>
            </a:r>
            <a:r>
              <a:rPr lang="en-US" sz="1200" dirty="0" err="1">
                <a:solidFill>
                  <a:schemeClr val="bg1"/>
                </a:solidFill>
              </a:rPr>
              <a:t>pyshorteners</a:t>
            </a:r>
            <a:r>
              <a:rPr lang="en-US" sz="1200" dirty="0">
                <a:solidFill>
                  <a:schemeClr val="bg1"/>
                </a:solidFill>
              </a:rPr>
              <a:t> library we are easily able to convert the link in to a tiny </a:t>
            </a:r>
            <a:r>
              <a:rPr lang="en-US" sz="1200" dirty="0" err="1">
                <a:solidFill>
                  <a:schemeClr val="bg1"/>
                </a:solidFill>
              </a:rPr>
              <a:t>url</a:t>
            </a:r>
            <a:r>
              <a:rPr lang="en-US" sz="1200" dirty="0">
                <a:solidFill>
                  <a:schemeClr val="bg1"/>
                </a:solidFill>
              </a:rPr>
              <a:t>. Which can be used to share to an audience, this removes</a:t>
            </a:r>
          </a:p>
          <a:p>
            <a:r>
              <a:rPr lang="en-US" sz="1200" dirty="0">
                <a:solidFill>
                  <a:schemeClr val="bg1"/>
                </a:solidFill>
              </a:rPr>
              <a:t>the hassle of going to multiple malicious websites and searching for a good </a:t>
            </a:r>
            <a:r>
              <a:rPr lang="en-US" sz="1200" dirty="0" err="1">
                <a:solidFill>
                  <a:schemeClr val="bg1"/>
                </a:solidFill>
              </a:rPr>
              <a:t>url</a:t>
            </a:r>
            <a:r>
              <a:rPr lang="en-US" sz="1200" dirty="0">
                <a:solidFill>
                  <a:schemeClr val="bg1"/>
                </a:solidFill>
              </a:rPr>
              <a:t> converter.</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1Mbps</a:t>
            </a:r>
            <a:endParaRPr lang="en-IN" sz="1200" dirty="0">
              <a:solidFill>
                <a:schemeClr val="bg1"/>
              </a:solidFill>
            </a:endParaRPr>
          </a:p>
        </p:txBody>
      </p:sp>
      <p:pic>
        <p:nvPicPr>
          <p:cNvPr id="2" name="Picture 1">
            <a:extLst>
              <a:ext uri="{FF2B5EF4-FFF2-40B4-BE49-F238E27FC236}">
                <a16:creationId xmlns:a16="http://schemas.microsoft.com/office/drawing/2014/main" id="{7493BAC2-4636-428A-A94B-DB2FA91A2E9B}"/>
              </a:ext>
            </a:extLst>
          </p:cNvPr>
          <p:cNvPicPr>
            <a:picLocks noChangeAspect="1"/>
          </p:cNvPicPr>
          <p:nvPr/>
        </p:nvPicPr>
        <p:blipFill>
          <a:blip r:embed="rId3"/>
          <a:stretch>
            <a:fillRect/>
          </a:stretch>
        </p:blipFill>
        <p:spPr>
          <a:xfrm>
            <a:off x="768751" y="1123093"/>
            <a:ext cx="3419475" cy="3333750"/>
          </a:xfrm>
          <a:prstGeom prst="rect">
            <a:avLst/>
          </a:prstGeom>
        </p:spPr>
      </p:pic>
    </p:spTree>
    <p:extLst>
      <p:ext uri="{BB962C8B-B14F-4D97-AF65-F5344CB8AC3E}">
        <p14:creationId xmlns:p14="http://schemas.microsoft.com/office/powerpoint/2010/main" val="190875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YOUTUBE DOWNLOADER</a:t>
            </a:r>
            <a:endParaRPr dirty="0"/>
          </a:p>
        </p:txBody>
      </p:sp>
      <p:sp>
        <p:nvSpPr>
          <p:cNvPr id="5" name="TextBox 4">
            <a:extLst>
              <a:ext uri="{FF2B5EF4-FFF2-40B4-BE49-F238E27FC236}">
                <a16:creationId xmlns:a16="http://schemas.microsoft.com/office/drawing/2014/main" id="{B2144984-48D2-405A-8CDF-7E042144D0EA}"/>
              </a:ext>
            </a:extLst>
          </p:cNvPr>
          <p:cNvSpPr txBox="1"/>
          <p:nvPr/>
        </p:nvSpPr>
        <p:spPr>
          <a:xfrm>
            <a:off x="4619065" y="989475"/>
            <a:ext cx="4134970" cy="3231654"/>
          </a:xfrm>
          <a:prstGeom prst="rect">
            <a:avLst/>
          </a:prstGeom>
          <a:noFill/>
        </p:spPr>
        <p:txBody>
          <a:bodyPr wrap="square" rtlCol="0">
            <a:spAutoFit/>
          </a:bodyPr>
          <a:lstStyle/>
          <a:p>
            <a:r>
              <a:rPr lang="en-US" sz="1200" b="1" dirty="0">
                <a:solidFill>
                  <a:schemeClr val="bg1"/>
                </a:solidFill>
              </a:rPr>
              <a:t>Libraries Used:</a:t>
            </a:r>
          </a:p>
          <a:p>
            <a:endParaRPr lang="en-US" sz="1200" dirty="0">
              <a:solidFill>
                <a:schemeClr val="bg1"/>
              </a:solidFill>
            </a:endParaRPr>
          </a:p>
          <a:p>
            <a:r>
              <a:rPr lang="en-US" sz="1200" dirty="0" err="1">
                <a:solidFill>
                  <a:schemeClr val="bg1"/>
                </a:solidFill>
              </a:rPr>
              <a:t>pytube</a:t>
            </a:r>
            <a:endParaRPr lang="en-US" sz="1200" dirty="0">
              <a:solidFill>
                <a:schemeClr val="bg1"/>
              </a:solidFill>
            </a:endParaRPr>
          </a:p>
          <a:p>
            <a:r>
              <a:rPr lang="en-US" sz="1200" dirty="0">
                <a:solidFill>
                  <a:schemeClr val="bg1"/>
                </a:solidFill>
              </a:rPr>
              <a:t>pip install </a:t>
            </a:r>
            <a:r>
              <a:rPr lang="en-US" sz="1200" dirty="0" err="1">
                <a:solidFill>
                  <a:schemeClr val="bg1"/>
                </a:solidFill>
              </a:rPr>
              <a:t>pytube</a:t>
            </a:r>
            <a:endParaRPr lang="en-US" sz="1200" dirty="0">
              <a:solidFill>
                <a:schemeClr val="bg1"/>
              </a:solidFill>
            </a:endParaRPr>
          </a:p>
          <a:p>
            <a:endParaRPr lang="en-US" sz="1200" dirty="0">
              <a:solidFill>
                <a:schemeClr val="bg1"/>
              </a:solidFill>
            </a:endParaRPr>
          </a:p>
          <a:p>
            <a:r>
              <a:rPr lang="en-US" sz="1200" b="1" dirty="0">
                <a:solidFill>
                  <a:schemeClr val="bg1"/>
                </a:solidFill>
              </a:rPr>
              <a:t>Working:-</a:t>
            </a:r>
          </a:p>
          <a:p>
            <a:endParaRPr lang="en-US" sz="1200" b="1" dirty="0">
              <a:solidFill>
                <a:schemeClr val="bg1"/>
              </a:solidFill>
            </a:endParaRPr>
          </a:p>
          <a:p>
            <a:r>
              <a:rPr lang="en-US" sz="1200" dirty="0">
                <a:solidFill>
                  <a:schemeClr val="bg1"/>
                </a:solidFill>
              </a:rPr>
              <a:t>Using </a:t>
            </a:r>
            <a:r>
              <a:rPr lang="en-US" sz="1200" dirty="0" err="1">
                <a:solidFill>
                  <a:schemeClr val="bg1"/>
                </a:solidFill>
              </a:rPr>
              <a:t>pytube</a:t>
            </a:r>
            <a:r>
              <a:rPr lang="en-US" sz="1200" dirty="0">
                <a:solidFill>
                  <a:schemeClr val="bg1"/>
                </a:solidFill>
              </a:rPr>
              <a:t> we are able to run the </a:t>
            </a:r>
            <a:r>
              <a:rPr lang="en-US" sz="1200" dirty="0" err="1">
                <a:solidFill>
                  <a:schemeClr val="bg1"/>
                </a:solidFill>
              </a:rPr>
              <a:t>url</a:t>
            </a:r>
            <a:r>
              <a:rPr lang="en-US" sz="1200" dirty="0">
                <a:solidFill>
                  <a:schemeClr val="bg1"/>
                </a:solidFill>
              </a:rPr>
              <a:t> of the video through and download the video without any other files. The downloader downloads the video in the</a:t>
            </a:r>
          </a:p>
          <a:p>
            <a:r>
              <a:rPr lang="en-US" sz="1200" dirty="0">
                <a:solidFill>
                  <a:schemeClr val="bg1"/>
                </a:solidFill>
              </a:rPr>
              <a:t>best possible video quality.</a:t>
            </a:r>
          </a:p>
          <a:p>
            <a:endParaRPr lang="en-US" sz="1200" dirty="0">
              <a:solidFill>
                <a:schemeClr val="bg1"/>
              </a:solidFill>
            </a:endParaRPr>
          </a:p>
          <a:p>
            <a:endParaRPr lang="en-US" sz="1200" dirty="0">
              <a:solidFill>
                <a:schemeClr val="bg1"/>
              </a:solidFill>
            </a:endParaRPr>
          </a:p>
          <a:p>
            <a:r>
              <a:rPr lang="en-US" sz="1200" b="1" dirty="0">
                <a:solidFill>
                  <a:schemeClr val="bg1"/>
                </a:solidFill>
              </a:rPr>
              <a:t>(Requirements):</a:t>
            </a:r>
          </a:p>
          <a:p>
            <a:endParaRPr lang="en-US" sz="1200" b="1" dirty="0">
              <a:solidFill>
                <a:schemeClr val="bg1"/>
              </a:solidFill>
            </a:endParaRPr>
          </a:p>
          <a:p>
            <a:r>
              <a:rPr lang="en-US" sz="1200" dirty="0">
                <a:solidFill>
                  <a:schemeClr val="bg1"/>
                </a:solidFill>
              </a:rPr>
              <a:t>Working Internet connection with down speed of </a:t>
            </a:r>
            <a:r>
              <a:rPr lang="en-US" sz="1200" dirty="0" err="1">
                <a:solidFill>
                  <a:schemeClr val="bg1"/>
                </a:solidFill>
              </a:rPr>
              <a:t>atleast</a:t>
            </a:r>
            <a:r>
              <a:rPr lang="en-US" sz="1200" dirty="0">
                <a:solidFill>
                  <a:schemeClr val="bg1"/>
                </a:solidFill>
              </a:rPr>
              <a:t> 5Mbps</a:t>
            </a:r>
            <a:endParaRPr lang="en-IN" sz="1200" dirty="0">
              <a:solidFill>
                <a:schemeClr val="bg1"/>
              </a:solidFill>
            </a:endParaRPr>
          </a:p>
        </p:txBody>
      </p:sp>
      <p:pic>
        <p:nvPicPr>
          <p:cNvPr id="2" name="Picture 1">
            <a:extLst>
              <a:ext uri="{FF2B5EF4-FFF2-40B4-BE49-F238E27FC236}">
                <a16:creationId xmlns:a16="http://schemas.microsoft.com/office/drawing/2014/main" id="{122C4B85-B737-4B3E-A040-17761BD7C800}"/>
              </a:ext>
            </a:extLst>
          </p:cNvPr>
          <p:cNvPicPr>
            <a:picLocks noChangeAspect="1"/>
          </p:cNvPicPr>
          <p:nvPr/>
        </p:nvPicPr>
        <p:blipFill>
          <a:blip r:embed="rId3"/>
          <a:stretch>
            <a:fillRect/>
          </a:stretch>
        </p:blipFill>
        <p:spPr>
          <a:xfrm>
            <a:off x="733389" y="989475"/>
            <a:ext cx="3588239" cy="3600986"/>
          </a:xfrm>
          <a:prstGeom prst="rect">
            <a:avLst/>
          </a:prstGeom>
        </p:spPr>
      </p:pic>
    </p:spTree>
    <p:extLst>
      <p:ext uri="{BB962C8B-B14F-4D97-AF65-F5344CB8AC3E}">
        <p14:creationId xmlns:p14="http://schemas.microsoft.com/office/powerpoint/2010/main" val="20040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VIRUS</a:t>
            </a:r>
            <a:endParaRPr dirty="0"/>
          </a:p>
        </p:txBody>
      </p:sp>
      <p:sp>
        <p:nvSpPr>
          <p:cNvPr id="573" name="Google Shape;573;p29"/>
          <p:cNvSpPr txBox="1">
            <a:spLocks noGrp="1"/>
          </p:cNvSpPr>
          <p:nvPr>
            <p:ph type="subTitle" idx="1"/>
          </p:nvPr>
        </p:nvSpPr>
        <p:spPr>
          <a:xfrm>
            <a:off x="931246" y="1684092"/>
            <a:ext cx="2620500" cy="1210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Most of these websites right now are malicious and provide outputs in zip folders that may contain virus and silent miners.</a:t>
            </a:r>
            <a:endParaRPr dirty="0"/>
          </a:p>
        </p:txBody>
      </p:sp>
      <p:sp>
        <p:nvSpPr>
          <p:cNvPr id="574" name="Google Shape;574;p29"/>
          <p:cNvSpPr txBox="1">
            <a:spLocks noGrp="1"/>
          </p:cNvSpPr>
          <p:nvPr>
            <p:ph type="ctrTitle" idx="2"/>
          </p:nvPr>
        </p:nvSpPr>
        <p:spPr>
          <a:xfrm>
            <a:off x="7050379" y="1196025"/>
            <a:ext cx="113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PRICING</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 lot of websites charge users for using their service, and if they don’t charge they put disturbing ads for their income.</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901</Words>
  <Application>Microsoft Office PowerPoint</Application>
  <PresentationFormat>On-screen Show (16:9)</PresentationFormat>
  <Paragraphs>151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Advent Pro SemiBold</vt:lpstr>
      <vt:lpstr>Nunito Light</vt:lpstr>
      <vt:lpstr>Share Tech</vt:lpstr>
      <vt:lpstr>Maven Pro</vt:lpstr>
      <vt:lpstr>Arial</vt:lpstr>
      <vt:lpstr>Livvic Light</vt:lpstr>
      <vt:lpstr>Fira Sans Condensed Medium</vt:lpstr>
      <vt:lpstr>Fira Sans Extra Condensed Medium</vt:lpstr>
      <vt:lpstr>Data Science Consulting by Slidesgo</vt:lpstr>
      <vt:lpstr>PYTHON UTILITY TOOLS</vt:lpstr>
      <vt:lpstr>WHAT IS PYTHON UTILITY TOOL</vt:lpstr>
      <vt:lpstr>CURRENCY CONVERTOR</vt:lpstr>
      <vt:lpstr>FILE ORGANIZER</vt:lpstr>
      <vt:lpstr>INSTAGRAM DOWNLOADER</vt:lpstr>
      <vt:lpstr>JPG TO PNG CONVERTOR</vt:lpstr>
      <vt:lpstr>URL SHORTENER</vt:lpstr>
      <vt:lpstr>YOUTUBE DOWNLOADER</vt:lpstr>
      <vt:lpstr>UNDERSTANDING THE PROBLEM</vt:lpstr>
      <vt:lpstr>OUR TARGET</vt:lpstr>
      <vt:lpstr>OUR PROCESS</vt:lpstr>
      <vt:lpstr>OUR SOLUTION</vt:lpstr>
      <vt:lpstr>OUR MOTIVE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UTILITY TOOL – AI LAB</dc:title>
  <dc:creator>EKANSH SHARMA</dc:creator>
  <cp:lastModifiedBy>BHAVYA SEHGAL</cp:lastModifiedBy>
  <cp:revision>10</cp:revision>
  <dcterms:modified xsi:type="dcterms:W3CDTF">2021-08-04T17:36:41Z</dcterms:modified>
</cp:coreProperties>
</file>