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38EF-4979-97F6-3F68-019F9FF1F5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5831F8-13E8-5043-0446-C2A3A3869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85B41C-EA6B-36BE-FBE0-B6BC34C63122}"/>
              </a:ext>
            </a:extLst>
          </p:cNvPr>
          <p:cNvSpPr>
            <a:spLocks noGrp="1"/>
          </p:cNvSpPr>
          <p:nvPr>
            <p:ph type="dt" sz="half" idx="10"/>
          </p:nvPr>
        </p:nvSpPr>
        <p:spPr/>
        <p:txBody>
          <a:bodyPr/>
          <a:lstStyle/>
          <a:p>
            <a:fld id="{94591395-3731-4768-8CA9-27DDAA312586}" type="datetimeFigureOut">
              <a:rPr lang="en-IN" smtClean="0"/>
              <a:t>30-08-2023</a:t>
            </a:fld>
            <a:endParaRPr lang="en-IN"/>
          </a:p>
        </p:txBody>
      </p:sp>
      <p:sp>
        <p:nvSpPr>
          <p:cNvPr id="5" name="Footer Placeholder 4">
            <a:extLst>
              <a:ext uri="{FF2B5EF4-FFF2-40B4-BE49-F238E27FC236}">
                <a16:creationId xmlns:a16="http://schemas.microsoft.com/office/drawing/2014/main" id="{3973C997-8FC0-5953-A843-004A308C04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D13791-8902-34B8-97A0-05A6D5EB90AA}"/>
              </a:ext>
            </a:extLst>
          </p:cNvPr>
          <p:cNvSpPr>
            <a:spLocks noGrp="1"/>
          </p:cNvSpPr>
          <p:nvPr>
            <p:ph type="sldNum" sz="quarter" idx="12"/>
          </p:nvPr>
        </p:nvSpPr>
        <p:spPr/>
        <p:txBody>
          <a:bodyPr/>
          <a:lstStyle/>
          <a:p>
            <a:fld id="{48D53AA5-A154-4BAF-ACEA-AFBCBD324064}" type="slidenum">
              <a:rPr lang="en-IN" smtClean="0"/>
              <a:t>‹#›</a:t>
            </a:fld>
            <a:endParaRPr lang="en-IN"/>
          </a:p>
        </p:txBody>
      </p:sp>
    </p:spTree>
    <p:extLst>
      <p:ext uri="{BB962C8B-B14F-4D97-AF65-F5344CB8AC3E}">
        <p14:creationId xmlns:p14="http://schemas.microsoft.com/office/powerpoint/2010/main" val="168646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B207-C14C-0888-C8A7-7698BEF773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376711-5773-CDB4-C5B7-76180CE6E2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FD977-084B-90BF-6460-EAB0B95F649C}"/>
              </a:ext>
            </a:extLst>
          </p:cNvPr>
          <p:cNvSpPr>
            <a:spLocks noGrp="1"/>
          </p:cNvSpPr>
          <p:nvPr>
            <p:ph type="dt" sz="half" idx="10"/>
          </p:nvPr>
        </p:nvSpPr>
        <p:spPr/>
        <p:txBody>
          <a:bodyPr/>
          <a:lstStyle/>
          <a:p>
            <a:fld id="{94591395-3731-4768-8CA9-27DDAA312586}" type="datetimeFigureOut">
              <a:rPr lang="en-IN" smtClean="0"/>
              <a:t>30-08-2023</a:t>
            </a:fld>
            <a:endParaRPr lang="en-IN"/>
          </a:p>
        </p:txBody>
      </p:sp>
      <p:sp>
        <p:nvSpPr>
          <p:cNvPr id="5" name="Footer Placeholder 4">
            <a:extLst>
              <a:ext uri="{FF2B5EF4-FFF2-40B4-BE49-F238E27FC236}">
                <a16:creationId xmlns:a16="http://schemas.microsoft.com/office/drawing/2014/main" id="{8197B377-E772-2E93-D298-983FDDB19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4ED7FF-3D34-E28B-F515-1331B6AFE668}"/>
              </a:ext>
            </a:extLst>
          </p:cNvPr>
          <p:cNvSpPr>
            <a:spLocks noGrp="1"/>
          </p:cNvSpPr>
          <p:nvPr>
            <p:ph type="sldNum" sz="quarter" idx="12"/>
          </p:nvPr>
        </p:nvSpPr>
        <p:spPr/>
        <p:txBody>
          <a:bodyPr/>
          <a:lstStyle/>
          <a:p>
            <a:fld id="{48D53AA5-A154-4BAF-ACEA-AFBCBD324064}" type="slidenum">
              <a:rPr lang="en-IN" smtClean="0"/>
              <a:t>‹#›</a:t>
            </a:fld>
            <a:endParaRPr lang="en-IN"/>
          </a:p>
        </p:txBody>
      </p:sp>
    </p:spTree>
    <p:extLst>
      <p:ext uri="{BB962C8B-B14F-4D97-AF65-F5344CB8AC3E}">
        <p14:creationId xmlns:p14="http://schemas.microsoft.com/office/powerpoint/2010/main" val="3459926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FB431-DF70-8570-540C-BEECADE707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CFE679-74D4-A74D-A62C-3F86A772A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60B06A-E88A-FEDF-CA8E-789A91BD3AE2}"/>
              </a:ext>
            </a:extLst>
          </p:cNvPr>
          <p:cNvSpPr>
            <a:spLocks noGrp="1"/>
          </p:cNvSpPr>
          <p:nvPr>
            <p:ph type="dt" sz="half" idx="10"/>
          </p:nvPr>
        </p:nvSpPr>
        <p:spPr/>
        <p:txBody>
          <a:bodyPr/>
          <a:lstStyle/>
          <a:p>
            <a:fld id="{94591395-3731-4768-8CA9-27DDAA312586}" type="datetimeFigureOut">
              <a:rPr lang="en-IN" smtClean="0"/>
              <a:t>30-08-2023</a:t>
            </a:fld>
            <a:endParaRPr lang="en-IN"/>
          </a:p>
        </p:txBody>
      </p:sp>
      <p:sp>
        <p:nvSpPr>
          <p:cNvPr id="5" name="Footer Placeholder 4">
            <a:extLst>
              <a:ext uri="{FF2B5EF4-FFF2-40B4-BE49-F238E27FC236}">
                <a16:creationId xmlns:a16="http://schemas.microsoft.com/office/drawing/2014/main" id="{2B7E8D00-B96E-93CA-127F-5480F616F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FE730B-D85C-F41F-ED09-E1C632C6A5D7}"/>
              </a:ext>
            </a:extLst>
          </p:cNvPr>
          <p:cNvSpPr>
            <a:spLocks noGrp="1"/>
          </p:cNvSpPr>
          <p:nvPr>
            <p:ph type="sldNum" sz="quarter" idx="12"/>
          </p:nvPr>
        </p:nvSpPr>
        <p:spPr/>
        <p:txBody>
          <a:bodyPr/>
          <a:lstStyle/>
          <a:p>
            <a:fld id="{48D53AA5-A154-4BAF-ACEA-AFBCBD324064}" type="slidenum">
              <a:rPr lang="en-IN" smtClean="0"/>
              <a:t>‹#›</a:t>
            </a:fld>
            <a:endParaRPr lang="en-IN"/>
          </a:p>
        </p:txBody>
      </p:sp>
    </p:spTree>
    <p:extLst>
      <p:ext uri="{BB962C8B-B14F-4D97-AF65-F5344CB8AC3E}">
        <p14:creationId xmlns:p14="http://schemas.microsoft.com/office/powerpoint/2010/main" val="334439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0E00-59E5-0A6A-AE74-87F2CF437E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94CD46-80C8-E6DC-53E5-CDF86D7F2A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02B693-BCF3-466F-2F36-FC2FF4BD8E85}"/>
              </a:ext>
            </a:extLst>
          </p:cNvPr>
          <p:cNvSpPr>
            <a:spLocks noGrp="1"/>
          </p:cNvSpPr>
          <p:nvPr>
            <p:ph type="dt" sz="half" idx="10"/>
          </p:nvPr>
        </p:nvSpPr>
        <p:spPr/>
        <p:txBody>
          <a:bodyPr/>
          <a:lstStyle/>
          <a:p>
            <a:fld id="{94591395-3731-4768-8CA9-27DDAA312586}" type="datetimeFigureOut">
              <a:rPr lang="en-IN" smtClean="0"/>
              <a:t>30-08-2023</a:t>
            </a:fld>
            <a:endParaRPr lang="en-IN"/>
          </a:p>
        </p:txBody>
      </p:sp>
      <p:sp>
        <p:nvSpPr>
          <p:cNvPr id="5" name="Footer Placeholder 4">
            <a:extLst>
              <a:ext uri="{FF2B5EF4-FFF2-40B4-BE49-F238E27FC236}">
                <a16:creationId xmlns:a16="http://schemas.microsoft.com/office/drawing/2014/main" id="{B66F1589-A67A-424D-8223-FD11A6D669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13C6B6-756E-1B00-5A53-99B2BC135E15}"/>
              </a:ext>
            </a:extLst>
          </p:cNvPr>
          <p:cNvSpPr>
            <a:spLocks noGrp="1"/>
          </p:cNvSpPr>
          <p:nvPr>
            <p:ph type="sldNum" sz="quarter" idx="12"/>
          </p:nvPr>
        </p:nvSpPr>
        <p:spPr/>
        <p:txBody>
          <a:bodyPr/>
          <a:lstStyle/>
          <a:p>
            <a:fld id="{48D53AA5-A154-4BAF-ACEA-AFBCBD324064}" type="slidenum">
              <a:rPr lang="en-IN" smtClean="0"/>
              <a:t>‹#›</a:t>
            </a:fld>
            <a:endParaRPr lang="en-IN"/>
          </a:p>
        </p:txBody>
      </p:sp>
    </p:spTree>
    <p:extLst>
      <p:ext uri="{BB962C8B-B14F-4D97-AF65-F5344CB8AC3E}">
        <p14:creationId xmlns:p14="http://schemas.microsoft.com/office/powerpoint/2010/main" val="59323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21BE-5D43-B8C1-87AA-C4FBF23293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D085FC-3F51-9021-8ADB-756F0B039E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0EBE16-8168-5208-1605-13C86C56BD44}"/>
              </a:ext>
            </a:extLst>
          </p:cNvPr>
          <p:cNvSpPr>
            <a:spLocks noGrp="1"/>
          </p:cNvSpPr>
          <p:nvPr>
            <p:ph type="dt" sz="half" idx="10"/>
          </p:nvPr>
        </p:nvSpPr>
        <p:spPr/>
        <p:txBody>
          <a:bodyPr/>
          <a:lstStyle/>
          <a:p>
            <a:fld id="{94591395-3731-4768-8CA9-27DDAA312586}" type="datetimeFigureOut">
              <a:rPr lang="en-IN" smtClean="0"/>
              <a:t>30-08-2023</a:t>
            </a:fld>
            <a:endParaRPr lang="en-IN"/>
          </a:p>
        </p:txBody>
      </p:sp>
      <p:sp>
        <p:nvSpPr>
          <p:cNvPr id="5" name="Footer Placeholder 4">
            <a:extLst>
              <a:ext uri="{FF2B5EF4-FFF2-40B4-BE49-F238E27FC236}">
                <a16:creationId xmlns:a16="http://schemas.microsoft.com/office/drawing/2014/main" id="{CCA8D611-9C62-CE35-C802-14E846A63A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E1E294-23C8-69B9-C64D-BE4ADBDD8400}"/>
              </a:ext>
            </a:extLst>
          </p:cNvPr>
          <p:cNvSpPr>
            <a:spLocks noGrp="1"/>
          </p:cNvSpPr>
          <p:nvPr>
            <p:ph type="sldNum" sz="quarter" idx="12"/>
          </p:nvPr>
        </p:nvSpPr>
        <p:spPr/>
        <p:txBody>
          <a:bodyPr/>
          <a:lstStyle/>
          <a:p>
            <a:fld id="{48D53AA5-A154-4BAF-ACEA-AFBCBD324064}" type="slidenum">
              <a:rPr lang="en-IN" smtClean="0"/>
              <a:t>‹#›</a:t>
            </a:fld>
            <a:endParaRPr lang="en-IN"/>
          </a:p>
        </p:txBody>
      </p:sp>
    </p:spTree>
    <p:extLst>
      <p:ext uri="{BB962C8B-B14F-4D97-AF65-F5344CB8AC3E}">
        <p14:creationId xmlns:p14="http://schemas.microsoft.com/office/powerpoint/2010/main" val="222927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BA4B-5BE8-D8A3-B8D8-E264EDA236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7847FE-5317-942C-46ED-C4017EDA69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7D0F3D-6265-12FB-BFE7-2FAF5D523F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9AB687-720A-6743-B8F6-D3EB4E10F7CF}"/>
              </a:ext>
            </a:extLst>
          </p:cNvPr>
          <p:cNvSpPr>
            <a:spLocks noGrp="1"/>
          </p:cNvSpPr>
          <p:nvPr>
            <p:ph type="dt" sz="half" idx="10"/>
          </p:nvPr>
        </p:nvSpPr>
        <p:spPr/>
        <p:txBody>
          <a:bodyPr/>
          <a:lstStyle/>
          <a:p>
            <a:fld id="{94591395-3731-4768-8CA9-27DDAA312586}" type="datetimeFigureOut">
              <a:rPr lang="en-IN" smtClean="0"/>
              <a:t>30-08-2023</a:t>
            </a:fld>
            <a:endParaRPr lang="en-IN"/>
          </a:p>
        </p:txBody>
      </p:sp>
      <p:sp>
        <p:nvSpPr>
          <p:cNvPr id="6" name="Footer Placeholder 5">
            <a:extLst>
              <a:ext uri="{FF2B5EF4-FFF2-40B4-BE49-F238E27FC236}">
                <a16:creationId xmlns:a16="http://schemas.microsoft.com/office/drawing/2014/main" id="{B9AC4C4A-73A4-8CF3-D7DC-29B35C482A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A865BC-D01B-E5AC-0204-E98E564CF2A0}"/>
              </a:ext>
            </a:extLst>
          </p:cNvPr>
          <p:cNvSpPr>
            <a:spLocks noGrp="1"/>
          </p:cNvSpPr>
          <p:nvPr>
            <p:ph type="sldNum" sz="quarter" idx="12"/>
          </p:nvPr>
        </p:nvSpPr>
        <p:spPr/>
        <p:txBody>
          <a:bodyPr/>
          <a:lstStyle/>
          <a:p>
            <a:fld id="{48D53AA5-A154-4BAF-ACEA-AFBCBD324064}" type="slidenum">
              <a:rPr lang="en-IN" smtClean="0"/>
              <a:t>‹#›</a:t>
            </a:fld>
            <a:endParaRPr lang="en-IN"/>
          </a:p>
        </p:txBody>
      </p:sp>
    </p:spTree>
    <p:extLst>
      <p:ext uri="{BB962C8B-B14F-4D97-AF65-F5344CB8AC3E}">
        <p14:creationId xmlns:p14="http://schemas.microsoft.com/office/powerpoint/2010/main" val="203408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7869-6B52-9F05-0E7D-BB4C47B36B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61F959-4158-F2D1-BCCF-1260DBDF4A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4CD5CB-08B2-38FC-25C2-E9C350631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C7EC48-84FA-55D2-ADC9-2A6EDA5E00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9624A9-0484-0F69-C360-1DBA018D38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383A80-7F63-9692-CEC0-E96EA68B873A}"/>
              </a:ext>
            </a:extLst>
          </p:cNvPr>
          <p:cNvSpPr>
            <a:spLocks noGrp="1"/>
          </p:cNvSpPr>
          <p:nvPr>
            <p:ph type="dt" sz="half" idx="10"/>
          </p:nvPr>
        </p:nvSpPr>
        <p:spPr/>
        <p:txBody>
          <a:bodyPr/>
          <a:lstStyle/>
          <a:p>
            <a:fld id="{94591395-3731-4768-8CA9-27DDAA312586}" type="datetimeFigureOut">
              <a:rPr lang="en-IN" smtClean="0"/>
              <a:t>30-08-2023</a:t>
            </a:fld>
            <a:endParaRPr lang="en-IN"/>
          </a:p>
        </p:txBody>
      </p:sp>
      <p:sp>
        <p:nvSpPr>
          <p:cNvPr id="8" name="Footer Placeholder 7">
            <a:extLst>
              <a:ext uri="{FF2B5EF4-FFF2-40B4-BE49-F238E27FC236}">
                <a16:creationId xmlns:a16="http://schemas.microsoft.com/office/drawing/2014/main" id="{149A3152-3A49-A862-FBE0-59D49DFAEF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89C7FB-A7A7-B08A-179C-1A8B13610E20}"/>
              </a:ext>
            </a:extLst>
          </p:cNvPr>
          <p:cNvSpPr>
            <a:spLocks noGrp="1"/>
          </p:cNvSpPr>
          <p:nvPr>
            <p:ph type="sldNum" sz="quarter" idx="12"/>
          </p:nvPr>
        </p:nvSpPr>
        <p:spPr/>
        <p:txBody>
          <a:bodyPr/>
          <a:lstStyle/>
          <a:p>
            <a:fld id="{48D53AA5-A154-4BAF-ACEA-AFBCBD324064}" type="slidenum">
              <a:rPr lang="en-IN" smtClean="0"/>
              <a:t>‹#›</a:t>
            </a:fld>
            <a:endParaRPr lang="en-IN"/>
          </a:p>
        </p:txBody>
      </p:sp>
    </p:spTree>
    <p:extLst>
      <p:ext uri="{BB962C8B-B14F-4D97-AF65-F5344CB8AC3E}">
        <p14:creationId xmlns:p14="http://schemas.microsoft.com/office/powerpoint/2010/main" val="2754567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D8F1-8F54-6201-6442-460731295C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3233DA-9B89-7AFB-985B-442BCEC6470F}"/>
              </a:ext>
            </a:extLst>
          </p:cNvPr>
          <p:cNvSpPr>
            <a:spLocks noGrp="1"/>
          </p:cNvSpPr>
          <p:nvPr>
            <p:ph type="dt" sz="half" idx="10"/>
          </p:nvPr>
        </p:nvSpPr>
        <p:spPr/>
        <p:txBody>
          <a:bodyPr/>
          <a:lstStyle/>
          <a:p>
            <a:fld id="{94591395-3731-4768-8CA9-27DDAA312586}" type="datetimeFigureOut">
              <a:rPr lang="en-IN" smtClean="0"/>
              <a:t>30-08-2023</a:t>
            </a:fld>
            <a:endParaRPr lang="en-IN"/>
          </a:p>
        </p:txBody>
      </p:sp>
      <p:sp>
        <p:nvSpPr>
          <p:cNvPr id="4" name="Footer Placeholder 3">
            <a:extLst>
              <a:ext uri="{FF2B5EF4-FFF2-40B4-BE49-F238E27FC236}">
                <a16:creationId xmlns:a16="http://schemas.microsoft.com/office/drawing/2014/main" id="{DE57F74E-F88B-4C6F-083C-ED42D27F44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FE12EC-4CE9-FBC1-8608-E1E69E68E1D3}"/>
              </a:ext>
            </a:extLst>
          </p:cNvPr>
          <p:cNvSpPr>
            <a:spLocks noGrp="1"/>
          </p:cNvSpPr>
          <p:nvPr>
            <p:ph type="sldNum" sz="quarter" idx="12"/>
          </p:nvPr>
        </p:nvSpPr>
        <p:spPr/>
        <p:txBody>
          <a:bodyPr/>
          <a:lstStyle/>
          <a:p>
            <a:fld id="{48D53AA5-A154-4BAF-ACEA-AFBCBD324064}" type="slidenum">
              <a:rPr lang="en-IN" smtClean="0"/>
              <a:t>‹#›</a:t>
            </a:fld>
            <a:endParaRPr lang="en-IN"/>
          </a:p>
        </p:txBody>
      </p:sp>
    </p:spTree>
    <p:extLst>
      <p:ext uri="{BB962C8B-B14F-4D97-AF65-F5344CB8AC3E}">
        <p14:creationId xmlns:p14="http://schemas.microsoft.com/office/powerpoint/2010/main" val="243821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B90DA6-947E-C132-DB47-EB23C039B9D7}"/>
              </a:ext>
            </a:extLst>
          </p:cNvPr>
          <p:cNvSpPr>
            <a:spLocks noGrp="1"/>
          </p:cNvSpPr>
          <p:nvPr>
            <p:ph type="dt" sz="half" idx="10"/>
          </p:nvPr>
        </p:nvSpPr>
        <p:spPr/>
        <p:txBody>
          <a:bodyPr/>
          <a:lstStyle/>
          <a:p>
            <a:fld id="{94591395-3731-4768-8CA9-27DDAA312586}" type="datetimeFigureOut">
              <a:rPr lang="en-IN" smtClean="0"/>
              <a:t>30-08-2023</a:t>
            </a:fld>
            <a:endParaRPr lang="en-IN"/>
          </a:p>
        </p:txBody>
      </p:sp>
      <p:sp>
        <p:nvSpPr>
          <p:cNvPr id="3" name="Footer Placeholder 2">
            <a:extLst>
              <a:ext uri="{FF2B5EF4-FFF2-40B4-BE49-F238E27FC236}">
                <a16:creationId xmlns:a16="http://schemas.microsoft.com/office/drawing/2014/main" id="{78D10D21-F80C-BC0A-4143-03C19AE2B2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F59FA4-3473-34C0-5264-E796D7C56B9A}"/>
              </a:ext>
            </a:extLst>
          </p:cNvPr>
          <p:cNvSpPr>
            <a:spLocks noGrp="1"/>
          </p:cNvSpPr>
          <p:nvPr>
            <p:ph type="sldNum" sz="quarter" idx="12"/>
          </p:nvPr>
        </p:nvSpPr>
        <p:spPr/>
        <p:txBody>
          <a:bodyPr/>
          <a:lstStyle/>
          <a:p>
            <a:fld id="{48D53AA5-A154-4BAF-ACEA-AFBCBD324064}" type="slidenum">
              <a:rPr lang="en-IN" smtClean="0"/>
              <a:t>‹#›</a:t>
            </a:fld>
            <a:endParaRPr lang="en-IN"/>
          </a:p>
        </p:txBody>
      </p:sp>
    </p:spTree>
    <p:extLst>
      <p:ext uri="{BB962C8B-B14F-4D97-AF65-F5344CB8AC3E}">
        <p14:creationId xmlns:p14="http://schemas.microsoft.com/office/powerpoint/2010/main" val="4209206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CA99-2C1A-29B7-DCAB-2B740A8C0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A82D80-E759-18D3-4A2C-EEC750EDA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9AF644-13A2-16E8-5697-563CF3076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AE671-B3A5-BFCA-EC8C-D2E118FA1992}"/>
              </a:ext>
            </a:extLst>
          </p:cNvPr>
          <p:cNvSpPr>
            <a:spLocks noGrp="1"/>
          </p:cNvSpPr>
          <p:nvPr>
            <p:ph type="dt" sz="half" idx="10"/>
          </p:nvPr>
        </p:nvSpPr>
        <p:spPr/>
        <p:txBody>
          <a:bodyPr/>
          <a:lstStyle/>
          <a:p>
            <a:fld id="{94591395-3731-4768-8CA9-27DDAA312586}" type="datetimeFigureOut">
              <a:rPr lang="en-IN" smtClean="0"/>
              <a:t>30-08-2023</a:t>
            </a:fld>
            <a:endParaRPr lang="en-IN"/>
          </a:p>
        </p:txBody>
      </p:sp>
      <p:sp>
        <p:nvSpPr>
          <p:cNvPr id="6" name="Footer Placeholder 5">
            <a:extLst>
              <a:ext uri="{FF2B5EF4-FFF2-40B4-BE49-F238E27FC236}">
                <a16:creationId xmlns:a16="http://schemas.microsoft.com/office/drawing/2014/main" id="{F9C5020F-B768-DA24-5C2F-8188B6EFB6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2AD73B-EEAC-B5AD-A91F-46D34594E4E5}"/>
              </a:ext>
            </a:extLst>
          </p:cNvPr>
          <p:cNvSpPr>
            <a:spLocks noGrp="1"/>
          </p:cNvSpPr>
          <p:nvPr>
            <p:ph type="sldNum" sz="quarter" idx="12"/>
          </p:nvPr>
        </p:nvSpPr>
        <p:spPr/>
        <p:txBody>
          <a:bodyPr/>
          <a:lstStyle/>
          <a:p>
            <a:fld id="{48D53AA5-A154-4BAF-ACEA-AFBCBD324064}" type="slidenum">
              <a:rPr lang="en-IN" smtClean="0"/>
              <a:t>‹#›</a:t>
            </a:fld>
            <a:endParaRPr lang="en-IN"/>
          </a:p>
        </p:txBody>
      </p:sp>
    </p:spTree>
    <p:extLst>
      <p:ext uri="{BB962C8B-B14F-4D97-AF65-F5344CB8AC3E}">
        <p14:creationId xmlns:p14="http://schemas.microsoft.com/office/powerpoint/2010/main" val="3282287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6D1E-A9FB-E0F0-1BAF-4F38E1839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AF0139-9DA5-19E6-EEF4-5B23506066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832C8D-2397-97D4-DB59-C031E4D1C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D2ABD-7415-3817-481C-91E888709B65}"/>
              </a:ext>
            </a:extLst>
          </p:cNvPr>
          <p:cNvSpPr>
            <a:spLocks noGrp="1"/>
          </p:cNvSpPr>
          <p:nvPr>
            <p:ph type="dt" sz="half" idx="10"/>
          </p:nvPr>
        </p:nvSpPr>
        <p:spPr/>
        <p:txBody>
          <a:bodyPr/>
          <a:lstStyle/>
          <a:p>
            <a:fld id="{94591395-3731-4768-8CA9-27DDAA312586}" type="datetimeFigureOut">
              <a:rPr lang="en-IN" smtClean="0"/>
              <a:t>30-08-2023</a:t>
            </a:fld>
            <a:endParaRPr lang="en-IN"/>
          </a:p>
        </p:txBody>
      </p:sp>
      <p:sp>
        <p:nvSpPr>
          <p:cNvPr id="6" name="Footer Placeholder 5">
            <a:extLst>
              <a:ext uri="{FF2B5EF4-FFF2-40B4-BE49-F238E27FC236}">
                <a16:creationId xmlns:a16="http://schemas.microsoft.com/office/drawing/2014/main" id="{C5BE0581-1BFE-C67B-667A-5479713A2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BABDC-7E98-71D1-0D8C-C0D9E0144641}"/>
              </a:ext>
            </a:extLst>
          </p:cNvPr>
          <p:cNvSpPr>
            <a:spLocks noGrp="1"/>
          </p:cNvSpPr>
          <p:nvPr>
            <p:ph type="sldNum" sz="quarter" idx="12"/>
          </p:nvPr>
        </p:nvSpPr>
        <p:spPr/>
        <p:txBody>
          <a:bodyPr/>
          <a:lstStyle/>
          <a:p>
            <a:fld id="{48D53AA5-A154-4BAF-ACEA-AFBCBD324064}" type="slidenum">
              <a:rPr lang="en-IN" smtClean="0"/>
              <a:t>‹#›</a:t>
            </a:fld>
            <a:endParaRPr lang="en-IN"/>
          </a:p>
        </p:txBody>
      </p:sp>
    </p:spTree>
    <p:extLst>
      <p:ext uri="{BB962C8B-B14F-4D97-AF65-F5344CB8AC3E}">
        <p14:creationId xmlns:p14="http://schemas.microsoft.com/office/powerpoint/2010/main" val="1207404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445242-B83F-FBCD-3932-B63168131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96E210-A1FC-C898-08DD-3A2387D4A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B4FD7-E633-5014-6935-997000FE8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91395-3731-4768-8CA9-27DDAA312586}" type="datetimeFigureOut">
              <a:rPr lang="en-IN" smtClean="0"/>
              <a:t>30-08-2023</a:t>
            </a:fld>
            <a:endParaRPr lang="en-IN"/>
          </a:p>
        </p:txBody>
      </p:sp>
      <p:sp>
        <p:nvSpPr>
          <p:cNvPr id="5" name="Footer Placeholder 4">
            <a:extLst>
              <a:ext uri="{FF2B5EF4-FFF2-40B4-BE49-F238E27FC236}">
                <a16:creationId xmlns:a16="http://schemas.microsoft.com/office/drawing/2014/main" id="{7D66A51E-CC1E-28CC-F221-714D32F082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F333B7-2C76-A387-3B0D-939E3EF5E8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53AA5-A154-4BAF-ACEA-AFBCBD324064}" type="slidenum">
              <a:rPr lang="en-IN" smtClean="0"/>
              <a:t>‹#›</a:t>
            </a:fld>
            <a:endParaRPr lang="en-IN"/>
          </a:p>
        </p:txBody>
      </p:sp>
    </p:spTree>
    <p:extLst>
      <p:ext uri="{BB962C8B-B14F-4D97-AF65-F5344CB8AC3E}">
        <p14:creationId xmlns:p14="http://schemas.microsoft.com/office/powerpoint/2010/main" val="1713770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python-programming-programming-language-code-wallpaper-gjiza/download/1600x90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view-image.php?image=255311&amp;picture=-" TargetMode="Externa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technofaq.org/posts/2016/04/the-time-is-running-out-10-most-changes-required-to-your-incredible-ecommerce-store-design/" TargetMode="External"/><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propublica.org/article/amazon-says-it-puts-customers-first-but-its-pricing-algorithm-doesnt" TargetMode="External"/><Relationship Id="rId2" Type="http://schemas.openxmlformats.org/officeDocument/2006/relationships/image" Target="../media/image4.gif"/><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ohaojun.cn/Blog/2019/08/07/AWS-Amazon-Web-Services-Study-Notes/"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echnofaq.org/posts/2020/03/how-to-resolve-it-issues-when-time-and-resources-are-limited/" TargetMode="Externa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pxhere.com/en/photo/1450061" TargetMode="External"/><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50D9-35F7-C5AB-9413-B06B446EFE90}"/>
              </a:ext>
            </a:extLst>
          </p:cNvPr>
          <p:cNvSpPr>
            <a:spLocks noGrp="1"/>
          </p:cNvSpPr>
          <p:nvPr>
            <p:ph type="ctrTitle"/>
          </p:nvPr>
        </p:nvSpPr>
        <p:spPr/>
        <p:txBody>
          <a:bodyPr>
            <a:normAutofit fontScale="90000"/>
          </a:bodyPr>
          <a:lstStyle/>
          <a:p>
            <a:r>
              <a:rPr lang="en-US" b="1" i="0" dirty="0">
                <a:solidFill>
                  <a:srgbClr val="273239"/>
                </a:solidFill>
                <a:effectLst/>
                <a:latin typeface="Source Sans 3"/>
              </a:rPr>
              <a:t>Amazon product availability checker using Python</a:t>
            </a:r>
            <a:br>
              <a:rPr lang="en-US" b="1" i="0" dirty="0">
                <a:solidFill>
                  <a:srgbClr val="273239"/>
                </a:solidFill>
                <a:effectLst/>
                <a:latin typeface="Source Sans 3"/>
              </a:rPr>
            </a:br>
            <a:endParaRPr lang="en-IN" dirty="0"/>
          </a:p>
        </p:txBody>
      </p:sp>
      <p:sp>
        <p:nvSpPr>
          <p:cNvPr id="3" name="Subtitle 2">
            <a:extLst>
              <a:ext uri="{FF2B5EF4-FFF2-40B4-BE49-F238E27FC236}">
                <a16:creationId xmlns:a16="http://schemas.microsoft.com/office/drawing/2014/main" id="{86AF8C1C-AD53-4B03-6F80-B056D7560750}"/>
              </a:ext>
            </a:extLst>
          </p:cNvPr>
          <p:cNvSpPr>
            <a:spLocks noGrp="1"/>
          </p:cNvSpPr>
          <p:nvPr>
            <p:ph type="subTitle" idx="1"/>
          </p:nvPr>
        </p:nvSpPr>
        <p:spPr>
          <a:xfrm flipH="1">
            <a:off x="6952370" y="3509963"/>
            <a:ext cx="3387382" cy="1924165"/>
          </a:xfrm>
        </p:spPr>
        <p:txBody>
          <a:bodyPr>
            <a:normAutofit/>
          </a:bodyPr>
          <a:lstStyle/>
          <a:p>
            <a:endParaRPr lang="en-IN" dirty="0"/>
          </a:p>
        </p:txBody>
      </p:sp>
      <p:pic>
        <p:nvPicPr>
          <p:cNvPr id="5" name="Picture 4">
            <a:extLst>
              <a:ext uri="{FF2B5EF4-FFF2-40B4-BE49-F238E27FC236}">
                <a16:creationId xmlns:a16="http://schemas.microsoft.com/office/drawing/2014/main" id="{B55476F3-2B47-4D3A-25A0-774D130C824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52371" y="3517071"/>
            <a:ext cx="3715629" cy="1924165"/>
          </a:xfrm>
          <a:prstGeom prst="rect">
            <a:avLst/>
          </a:prstGeom>
        </p:spPr>
      </p:pic>
    </p:spTree>
    <p:extLst>
      <p:ext uri="{BB962C8B-B14F-4D97-AF65-F5344CB8AC3E}">
        <p14:creationId xmlns:p14="http://schemas.microsoft.com/office/powerpoint/2010/main" val="214955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076E-9B3B-1AB7-36AF-591A813D2CBC}"/>
              </a:ext>
            </a:extLst>
          </p:cNvPr>
          <p:cNvSpPr>
            <a:spLocks noGrp="1"/>
          </p:cNvSpPr>
          <p:nvPr>
            <p:ph type="title"/>
          </p:nvPr>
        </p:nvSpPr>
        <p:spPr/>
        <p:txBody>
          <a:bodyPr/>
          <a:lstStyle/>
          <a:p>
            <a:r>
              <a:rPr lang="en-IN" dirty="0"/>
              <a:t>Introduction</a:t>
            </a:r>
          </a:p>
        </p:txBody>
      </p:sp>
      <p:sp>
        <p:nvSpPr>
          <p:cNvPr id="6" name="Content Placeholder 5">
            <a:extLst>
              <a:ext uri="{FF2B5EF4-FFF2-40B4-BE49-F238E27FC236}">
                <a16:creationId xmlns:a16="http://schemas.microsoft.com/office/drawing/2014/main" id="{2801FB8E-0620-B73B-DC63-1783D9668CC4}"/>
              </a:ext>
            </a:extLst>
          </p:cNvPr>
          <p:cNvSpPr>
            <a:spLocks noGrp="1"/>
          </p:cNvSpPr>
          <p:nvPr>
            <p:ph idx="1"/>
          </p:nvPr>
        </p:nvSpPr>
        <p:spPr/>
        <p:txBody>
          <a:bodyPr/>
          <a:lstStyle/>
          <a:p>
            <a:r>
              <a:rPr lang="en-US" b="1" dirty="0">
                <a:effectLst/>
              </a:rPr>
              <a:t>What is an Amazon product availability checker?</a:t>
            </a:r>
            <a:endParaRPr lang="en-US" b="1" dirty="0"/>
          </a:p>
          <a:p>
            <a:r>
              <a:rPr lang="en-US" b="1" dirty="0">
                <a:effectLst/>
              </a:rPr>
              <a:t>Why use Python for Amazon product availability checker?</a:t>
            </a:r>
            <a:endParaRPr lang="en-US" b="1" dirty="0"/>
          </a:p>
          <a:p>
            <a:r>
              <a:rPr lang="en-US" b="1" dirty="0">
                <a:effectLst/>
              </a:rPr>
              <a:t>Building an Amazon product availability checker using Python</a:t>
            </a:r>
            <a:endParaRPr lang="en-US" b="1" dirty="0"/>
          </a:p>
          <a:p>
            <a:r>
              <a:rPr lang="en-US" b="1" dirty="0">
                <a:effectLst/>
              </a:rPr>
              <a:t>Testing and troubleshooting</a:t>
            </a:r>
            <a:endParaRPr lang="en-US" b="1" dirty="0"/>
          </a:p>
          <a:p>
            <a:r>
              <a:rPr lang="en-US" b="1" dirty="0">
                <a:effectLst/>
              </a:rPr>
              <a:t>Conclusion</a:t>
            </a:r>
            <a:endParaRPr lang="en-US" b="1" dirty="0"/>
          </a:p>
          <a:p>
            <a:pPr marL="0" indent="0">
              <a:buNone/>
            </a:pPr>
            <a:endParaRPr lang="en-IN" dirty="0"/>
          </a:p>
        </p:txBody>
      </p:sp>
    </p:spTree>
    <p:extLst>
      <p:ext uri="{BB962C8B-B14F-4D97-AF65-F5344CB8AC3E}">
        <p14:creationId xmlns:p14="http://schemas.microsoft.com/office/powerpoint/2010/main" val="75589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27A97-EFF4-0E9E-2A48-E4137F54F74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2D3A627-5E84-15DA-D353-63D16256E523}"/>
              </a:ext>
            </a:extLst>
          </p:cNvPr>
          <p:cNvSpPr>
            <a:spLocks noGrp="1"/>
          </p:cNvSpPr>
          <p:nvPr>
            <p:ph sz="half" idx="1"/>
          </p:nvPr>
        </p:nvSpPr>
        <p:spPr/>
        <p:txBody>
          <a:bodyPr>
            <a:normAutofit fontScale="77500" lnSpcReduction="20000"/>
          </a:bodyPr>
          <a:lstStyle/>
          <a:p>
            <a:r>
              <a:rPr lang="en-US" dirty="0">
                <a:effectLst/>
              </a:rPr>
              <a:t>Welcome to this presentation on Amazon product availability checker using Python.</a:t>
            </a:r>
            <a:endParaRPr lang="en-US" dirty="0"/>
          </a:p>
          <a:p>
            <a:r>
              <a:rPr lang="en-US" dirty="0">
                <a:effectLst/>
              </a:rPr>
              <a:t>In today's world, where online shopping has become a norm, it is essential to have a tool that can help you keep track of the availability of your desired products on Amazon. This is where an Amazon product availability checker comes into play. By using Python, we can build a tool that can automatically check the availability of products on Amazon and notify us when they become available. This can save us time and effort, especially when dealing with products that are in high demand.</a:t>
            </a:r>
            <a:endParaRPr lang="en-US" dirty="0"/>
          </a:p>
          <a:p>
            <a:endParaRPr lang="en-IN" dirty="0"/>
          </a:p>
        </p:txBody>
      </p:sp>
      <p:pic>
        <p:nvPicPr>
          <p:cNvPr id="6" name="Content Placeholder 5">
            <a:extLst>
              <a:ext uri="{FF2B5EF4-FFF2-40B4-BE49-F238E27FC236}">
                <a16:creationId xmlns:a16="http://schemas.microsoft.com/office/drawing/2014/main" id="{3C614A69-E631-7A22-B1B9-6F4F10F92F76}"/>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1416697"/>
            <a:ext cx="6023218" cy="4024605"/>
          </a:xfrm>
        </p:spPr>
      </p:pic>
    </p:spTree>
    <p:extLst>
      <p:ext uri="{BB962C8B-B14F-4D97-AF65-F5344CB8AC3E}">
        <p14:creationId xmlns:p14="http://schemas.microsoft.com/office/powerpoint/2010/main" val="233512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3B424-6A37-8867-2365-130082B33094}"/>
              </a:ext>
            </a:extLst>
          </p:cNvPr>
          <p:cNvSpPr>
            <a:spLocks noGrp="1"/>
          </p:cNvSpPr>
          <p:nvPr>
            <p:ph type="title"/>
          </p:nvPr>
        </p:nvSpPr>
        <p:spPr/>
        <p:txBody>
          <a:bodyPr/>
          <a:lstStyle/>
          <a:p>
            <a:r>
              <a:rPr lang="en-US" dirty="0"/>
              <a:t>What is an Amazon product availability checker?</a:t>
            </a:r>
            <a:endParaRPr lang="en-IN" dirty="0"/>
          </a:p>
        </p:txBody>
      </p:sp>
      <p:sp>
        <p:nvSpPr>
          <p:cNvPr id="3" name="Content Placeholder 2">
            <a:extLst>
              <a:ext uri="{FF2B5EF4-FFF2-40B4-BE49-F238E27FC236}">
                <a16:creationId xmlns:a16="http://schemas.microsoft.com/office/drawing/2014/main" id="{CA110CA4-32D0-9A36-4738-4C666A462233}"/>
              </a:ext>
            </a:extLst>
          </p:cNvPr>
          <p:cNvSpPr>
            <a:spLocks noGrp="1"/>
          </p:cNvSpPr>
          <p:nvPr>
            <p:ph sz="half" idx="1"/>
          </p:nvPr>
        </p:nvSpPr>
        <p:spPr/>
        <p:txBody>
          <a:bodyPr>
            <a:normAutofit fontScale="85000" lnSpcReduction="20000"/>
          </a:bodyPr>
          <a:lstStyle/>
          <a:p>
            <a:r>
              <a:rPr lang="en-US" dirty="0">
                <a:effectLst/>
              </a:rPr>
              <a:t>An Amazon product availability checker is a tool that allows users to monitor the availability of products on Amazon. It works by periodically checking the product page for changes in availability status, such as when an item goes out of stock or becomes available again.</a:t>
            </a:r>
            <a:endParaRPr lang="en-US" dirty="0"/>
          </a:p>
          <a:p>
            <a:r>
              <a:rPr lang="en-US" dirty="0">
                <a:effectLst/>
              </a:rPr>
              <a:t>The tool can also be used to track price changes, with some checkers even allowing users to set up alerts for when prices drop below a certain threshold. This can be particularly useful for shoppers who are looking to buy a specific product but want to wait until it goes on sale.</a:t>
            </a:r>
            <a:endParaRPr lang="en-US" dirty="0"/>
          </a:p>
          <a:p>
            <a:endParaRPr lang="en-IN" dirty="0"/>
          </a:p>
        </p:txBody>
      </p:sp>
      <p:pic>
        <p:nvPicPr>
          <p:cNvPr id="13" name="Content Placeholder 12">
            <a:extLst>
              <a:ext uri="{FF2B5EF4-FFF2-40B4-BE49-F238E27FC236}">
                <a16:creationId xmlns:a16="http://schemas.microsoft.com/office/drawing/2014/main" id="{B972682D-8FFB-57E4-4622-E8430F7EFD43}"/>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360454"/>
            <a:ext cx="5181600" cy="3281680"/>
          </a:xfrm>
        </p:spPr>
      </p:pic>
      <p:sp>
        <p:nvSpPr>
          <p:cNvPr id="14" name="TextBox 13">
            <a:extLst>
              <a:ext uri="{FF2B5EF4-FFF2-40B4-BE49-F238E27FC236}">
                <a16:creationId xmlns:a16="http://schemas.microsoft.com/office/drawing/2014/main" id="{808FDC31-74FD-D544-0FDD-B2673CE6202D}"/>
              </a:ext>
            </a:extLst>
          </p:cNvPr>
          <p:cNvSpPr txBox="1"/>
          <p:nvPr/>
        </p:nvSpPr>
        <p:spPr>
          <a:xfrm>
            <a:off x="6172200" y="5642134"/>
            <a:ext cx="5181600" cy="230832"/>
          </a:xfrm>
          <a:prstGeom prst="rect">
            <a:avLst/>
          </a:prstGeom>
          <a:noFill/>
        </p:spPr>
        <p:txBody>
          <a:bodyPr wrap="square" rtlCol="0">
            <a:spAutoFit/>
          </a:bodyPr>
          <a:lstStyle/>
          <a:p>
            <a:r>
              <a:rPr lang="en-IN" sz="900">
                <a:hlinkClick r:id="rId3" tooltip="https://technofaq.org/posts/2016/04/the-time-is-running-out-10-most-changes-required-to-your-incredible-ecommerce-store-design/"/>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146583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218A-5992-1456-FF7F-78E81DAFAB6A}"/>
              </a:ext>
            </a:extLst>
          </p:cNvPr>
          <p:cNvSpPr>
            <a:spLocks noGrp="1"/>
          </p:cNvSpPr>
          <p:nvPr>
            <p:ph type="title"/>
          </p:nvPr>
        </p:nvSpPr>
        <p:spPr/>
        <p:txBody>
          <a:bodyPr/>
          <a:lstStyle/>
          <a:p>
            <a:r>
              <a:rPr lang="en-US" dirty="0"/>
              <a:t>Why use Python for Amazon product availability checker?</a:t>
            </a:r>
            <a:endParaRPr lang="en-IN" dirty="0"/>
          </a:p>
        </p:txBody>
      </p:sp>
      <p:pic>
        <p:nvPicPr>
          <p:cNvPr id="23" name="Content Placeholder 22">
            <a:extLst>
              <a:ext uri="{FF2B5EF4-FFF2-40B4-BE49-F238E27FC236}">
                <a16:creationId xmlns:a16="http://schemas.microsoft.com/office/drawing/2014/main" id="{5F2E88B8-FDD6-676C-90AC-A02D04378F37}"/>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17042" y="2305049"/>
            <a:ext cx="5136758" cy="3422365"/>
          </a:xfrm>
        </p:spPr>
      </p:pic>
      <p:sp>
        <p:nvSpPr>
          <p:cNvPr id="17" name="Content Placeholder 16">
            <a:extLst>
              <a:ext uri="{FF2B5EF4-FFF2-40B4-BE49-F238E27FC236}">
                <a16:creationId xmlns:a16="http://schemas.microsoft.com/office/drawing/2014/main" id="{9730A3FB-8DCD-A994-8782-C16083D3C763}"/>
              </a:ext>
            </a:extLst>
          </p:cNvPr>
          <p:cNvSpPr>
            <a:spLocks noGrp="1"/>
          </p:cNvSpPr>
          <p:nvPr>
            <p:ph sz="half" idx="1"/>
          </p:nvPr>
        </p:nvSpPr>
        <p:spPr>
          <a:xfrm>
            <a:off x="838199" y="1825625"/>
            <a:ext cx="5378841" cy="4667250"/>
          </a:xfrm>
        </p:spPr>
        <p:txBody>
          <a:bodyPr>
            <a:normAutofit fontScale="77500" lnSpcReduction="20000"/>
          </a:bodyPr>
          <a:lstStyle/>
          <a:p>
            <a:r>
              <a:rPr lang="en-US" dirty="0">
                <a:effectLst/>
              </a:rPr>
              <a:t>Python is a popular programming language that is widely used in the field of data science, web development, and automation. It is a versatile language that is easy to learn and use, making it an ideal choice for building an Amazon product availability checker.</a:t>
            </a:r>
            <a:endParaRPr lang="en-US" dirty="0"/>
          </a:p>
          <a:p>
            <a:r>
              <a:rPr lang="en-US" dirty="0">
                <a:effectLst/>
              </a:rPr>
              <a:t>One of the main benefits of using Python for building an Amazon product availability checker is its extensive library of modules and packages. Python has a vast collection of libraries that can be used for web scraping, data analysis, and automation. For example, the Beautiful Soup library can be used to extract data from HTML and XML files, while the Requests library can be used to send HTTP requests and handle responses.</a:t>
            </a:r>
            <a:endParaRPr lang="en-US" dirty="0"/>
          </a:p>
          <a:p>
            <a:endParaRPr lang="en-IN" sz="3400" dirty="0"/>
          </a:p>
        </p:txBody>
      </p:sp>
      <p:sp>
        <p:nvSpPr>
          <p:cNvPr id="24" name="TextBox 23">
            <a:extLst>
              <a:ext uri="{FF2B5EF4-FFF2-40B4-BE49-F238E27FC236}">
                <a16:creationId xmlns:a16="http://schemas.microsoft.com/office/drawing/2014/main" id="{CB389D20-9FE1-CA03-5EC2-6FC9CE465F16}"/>
              </a:ext>
            </a:extLst>
          </p:cNvPr>
          <p:cNvSpPr txBox="1"/>
          <p:nvPr/>
        </p:nvSpPr>
        <p:spPr>
          <a:xfrm>
            <a:off x="8313238" y="5723463"/>
            <a:ext cx="3040561" cy="369332"/>
          </a:xfrm>
          <a:prstGeom prst="rect">
            <a:avLst/>
          </a:prstGeom>
          <a:noFill/>
        </p:spPr>
        <p:txBody>
          <a:bodyPr wrap="square" rtlCol="0">
            <a:spAutoFit/>
          </a:bodyPr>
          <a:lstStyle/>
          <a:p>
            <a:r>
              <a:rPr lang="en-IN" sz="900">
                <a:hlinkClick r:id="rId3" tooltip="https://www.propublica.org/article/amazon-says-it-puts-customers-first-but-its-pricing-algorithm-doesnt"/>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271276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95A6-E60F-F91F-9573-897CB22A9DF9}"/>
              </a:ext>
            </a:extLst>
          </p:cNvPr>
          <p:cNvSpPr>
            <a:spLocks noGrp="1"/>
          </p:cNvSpPr>
          <p:nvPr>
            <p:ph type="title"/>
          </p:nvPr>
        </p:nvSpPr>
        <p:spPr/>
        <p:txBody>
          <a:bodyPr/>
          <a:lstStyle/>
          <a:p>
            <a:r>
              <a:rPr lang="en-US" dirty="0"/>
              <a:t>Building an Amazon product availability checker using Python</a:t>
            </a:r>
            <a:endParaRPr lang="en-IN" dirty="0"/>
          </a:p>
        </p:txBody>
      </p:sp>
      <p:sp>
        <p:nvSpPr>
          <p:cNvPr id="3" name="Content Placeholder 2">
            <a:extLst>
              <a:ext uri="{FF2B5EF4-FFF2-40B4-BE49-F238E27FC236}">
                <a16:creationId xmlns:a16="http://schemas.microsoft.com/office/drawing/2014/main" id="{C10C863B-DAF8-BE30-46B8-ED76D5876DC2}"/>
              </a:ext>
            </a:extLst>
          </p:cNvPr>
          <p:cNvSpPr>
            <a:spLocks noGrp="1"/>
          </p:cNvSpPr>
          <p:nvPr>
            <p:ph sz="half" idx="1"/>
          </p:nvPr>
        </p:nvSpPr>
        <p:spPr>
          <a:xfrm>
            <a:off x="838200" y="1825625"/>
            <a:ext cx="5181600" cy="4667250"/>
          </a:xfrm>
        </p:spPr>
        <p:txBody>
          <a:bodyPr>
            <a:normAutofit fontScale="70000" lnSpcReduction="20000"/>
          </a:bodyPr>
          <a:lstStyle/>
          <a:p>
            <a:r>
              <a:rPr lang="en-US" dirty="0">
                <a:effectLst/>
              </a:rPr>
              <a:t>To build an Amazon product availability checker using Python, we first need to install the necessary libraries. We can use the </a:t>
            </a:r>
            <a:r>
              <a:rPr lang="en-US" dirty="0" err="1">
                <a:effectLst/>
              </a:rPr>
              <a:t>BeautifulSoup</a:t>
            </a:r>
            <a:r>
              <a:rPr lang="en-US" dirty="0">
                <a:effectLst/>
              </a:rPr>
              <a:t> library to parse HTML and extract information from web pages, and the Requests library to make HTTP requests to web pages. Once we have these libraries installed, we can start building our program.</a:t>
            </a:r>
            <a:endParaRPr lang="en-US" dirty="0"/>
          </a:p>
          <a:p>
            <a:r>
              <a:rPr lang="en-US" dirty="0">
                <a:effectLst/>
              </a:rPr>
              <a:t>The first step is to identify the URL of the Amazon product we want to check. We can then use the Requests library to send an HTTP request to the URL and retrieve the HTML content of the page. Next, we can use the </a:t>
            </a:r>
            <a:r>
              <a:rPr lang="en-US" dirty="0" err="1">
                <a:effectLst/>
              </a:rPr>
              <a:t>BeautifulSoup</a:t>
            </a:r>
            <a:r>
              <a:rPr lang="en-US" dirty="0">
                <a:effectLst/>
              </a:rPr>
              <a:t> library to parse the HTML content and extract the relevant information, such as the product's title, price, and availability status. Finally, we can output this information in a user-friendly format, such as a text message or email.</a:t>
            </a:r>
            <a:endParaRPr lang="en-US" dirty="0"/>
          </a:p>
          <a:p>
            <a:endParaRPr lang="en-IN" dirty="0"/>
          </a:p>
        </p:txBody>
      </p:sp>
      <p:pic>
        <p:nvPicPr>
          <p:cNvPr id="6" name="Content Placeholder 5">
            <a:extLst>
              <a:ext uri="{FF2B5EF4-FFF2-40B4-BE49-F238E27FC236}">
                <a16:creationId xmlns:a16="http://schemas.microsoft.com/office/drawing/2014/main" id="{BF0526E1-CD74-C1D9-AAF7-C73C9B131A80}"/>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35594" y="1825625"/>
            <a:ext cx="4054812" cy="4351338"/>
          </a:xfrm>
        </p:spPr>
      </p:pic>
      <p:sp>
        <p:nvSpPr>
          <p:cNvPr id="7" name="TextBox 6">
            <a:extLst>
              <a:ext uri="{FF2B5EF4-FFF2-40B4-BE49-F238E27FC236}">
                <a16:creationId xmlns:a16="http://schemas.microsoft.com/office/drawing/2014/main" id="{C5376F92-B5ED-98FD-AE1C-225563835270}"/>
              </a:ext>
            </a:extLst>
          </p:cNvPr>
          <p:cNvSpPr txBox="1"/>
          <p:nvPr/>
        </p:nvSpPr>
        <p:spPr>
          <a:xfrm>
            <a:off x="6735594" y="6176963"/>
            <a:ext cx="4054812" cy="230832"/>
          </a:xfrm>
          <a:prstGeom prst="rect">
            <a:avLst/>
          </a:prstGeom>
          <a:noFill/>
        </p:spPr>
        <p:txBody>
          <a:bodyPr wrap="square" rtlCol="0">
            <a:spAutoFit/>
          </a:bodyPr>
          <a:lstStyle/>
          <a:p>
            <a:r>
              <a:rPr lang="en-IN" sz="900">
                <a:hlinkClick r:id="rId3" tooltip="https://gaohaojun.cn/Blog/2019/08/07/AWS-Amazon-Web-Services-Study-Notes/"/>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300077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C49-943A-363D-4A22-A1F988FACA60}"/>
              </a:ext>
            </a:extLst>
          </p:cNvPr>
          <p:cNvSpPr>
            <a:spLocks noGrp="1"/>
          </p:cNvSpPr>
          <p:nvPr>
            <p:ph type="title"/>
          </p:nvPr>
        </p:nvSpPr>
        <p:spPr/>
        <p:txBody>
          <a:bodyPr/>
          <a:lstStyle/>
          <a:p>
            <a:r>
              <a:rPr lang="en-IN" dirty="0"/>
              <a:t>Testing and troubleshooting</a:t>
            </a:r>
          </a:p>
        </p:txBody>
      </p:sp>
      <p:sp>
        <p:nvSpPr>
          <p:cNvPr id="3" name="Content Placeholder 2">
            <a:extLst>
              <a:ext uri="{FF2B5EF4-FFF2-40B4-BE49-F238E27FC236}">
                <a16:creationId xmlns:a16="http://schemas.microsoft.com/office/drawing/2014/main" id="{76602902-EBB6-04BE-4B92-D09D92E4E1C2}"/>
              </a:ext>
            </a:extLst>
          </p:cNvPr>
          <p:cNvSpPr>
            <a:spLocks noGrp="1"/>
          </p:cNvSpPr>
          <p:nvPr>
            <p:ph sz="half" idx="1"/>
          </p:nvPr>
        </p:nvSpPr>
        <p:spPr/>
        <p:txBody>
          <a:bodyPr>
            <a:normAutofit fontScale="70000" lnSpcReduction="20000"/>
          </a:bodyPr>
          <a:lstStyle/>
          <a:p>
            <a:r>
              <a:rPr lang="en-US" dirty="0">
                <a:effectLst/>
              </a:rPr>
              <a:t>Once you have built your Amazon product availability checker using Python, it is important to thoroughly test and troubleshoot it before deploying it in a production environment. One way to do this is by using unit tests to ensure that each individual component of the program is functioning correctly. This can help identify any bugs or errors early on in the development process, which can save time and resources down the line.</a:t>
            </a:r>
            <a:endParaRPr lang="en-US" dirty="0"/>
          </a:p>
          <a:p>
            <a:r>
              <a:rPr lang="en-US" dirty="0">
                <a:effectLst/>
              </a:rPr>
              <a:t>Another important aspect of testing and troubleshooting is to simulate real-world scenarios and edge cases. For example, you may want to test the program's ability to handle unexpected inputs or network failures. By testing these scenarios, you can ensure that your product availability checker will be reliable and accurate in a variety of situations.</a:t>
            </a:r>
            <a:endParaRPr lang="en-US" dirty="0"/>
          </a:p>
          <a:p>
            <a:endParaRPr lang="en-IN" dirty="0"/>
          </a:p>
        </p:txBody>
      </p:sp>
      <p:pic>
        <p:nvPicPr>
          <p:cNvPr id="6" name="Content Placeholder 5">
            <a:extLst>
              <a:ext uri="{FF2B5EF4-FFF2-40B4-BE49-F238E27FC236}">
                <a16:creationId xmlns:a16="http://schemas.microsoft.com/office/drawing/2014/main" id="{C0B06FD8-BE43-5D61-DA2F-041B358B62E7}"/>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543969"/>
            <a:ext cx="5181600" cy="2914650"/>
          </a:xfrm>
        </p:spPr>
      </p:pic>
      <p:sp>
        <p:nvSpPr>
          <p:cNvPr id="7" name="TextBox 6">
            <a:extLst>
              <a:ext uri="{FF2B5EF4-FFF2-40B4-BE49-F238E27FC236}">
                <a16:creationId xmlns:a16="http://schemas.microsoft.com/office/drawing/2014/main" id="{61625C41-5306-D3E2-37E3-44251B238D88}"/>
              </a:ext>
            </a:extLst>
          </p:cNvPr>
          <p:cNvSpPr txBox="1"/>
          <p:nvPr/>
        </p:nvSpPr>
        <p:spPr>
          <a:xfrm>
            <a:off x="6172200" y="5458619"/>
            <a:ext cx="5181600" cy="230832"/>
          </a:xfrm>
          <a:prstGeom prst="rect">
            <a:avLst/>
          </a:prstGeom>
          <a:noFill/>
        </p:spPr>
        <p:txBody>
          <a:bodyPr wrap="square" rtlCol="0">
            <a:spAutoFit/>
          </a:bodyPr>
          <a:lstStyle/>
          <a:p>
            <a:r>
              <a:rPr lang="en-IN" sz="900">
                <a:hlinkClick r:id="rId3" tooltip="https://technofaq.org/posts/2020/03/how-to-resolve-it-issues-when-time-and-resources-are-limited/"/>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2827542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76DE-3650-A2CF-8A7B-2E9B6DD66D6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2B7C2D5-2BA8-B6E0-1EB7-7A962C470B7B}"/>
              </a:ext>
            </a:extLst>
          </p:cNvPr>
          <p:cNvSpPr>
            <a:spLocks noGrp="1"/>
          </p:cNvSpPr>
          <p:nvPr>
            <p:ph sz="half" idx="1"/>
          </p:nvPr>
        </p:nvSpPr>
        <p:spPr/>
        <p:txBody>
          <a:bodyPr>
            <a:normAutofit fontScale="70000" lnSpcReduction="20000"/>
          </a:bodyPr>
          <a:lstStyle/>
          <a:p>
            <a:r>
              <a:rPr lang="en-US" dirty="0">
                <a:effectLst/>
              </a:rPr>
              <a:t>In conclusion, we have learned that an Amazon product availability checker is a useful tool for monitoring the availability of products on Amazon. By using Python to build this tool, we can take advantage of its powerful libraries and easy-to-learn syntax. Python allows us to quickly and efficiently scrape data from Amazon's website and process it in a way that is useful for our needs.</a:t>
            </a:r>
            <a:endParaRPr lang="en-US" dirty="0"/>
          </a:p>
          <a:p>
            <a:r>
              <a:rPr lang="en-US" dirty="0">
                <a:effectLst/>
              </a:rPr>
              <a:t>Furthermore, Python's versatility means that we can use it to build other tools beyond just an Amazon product availability checker. </a:t>
            </a:r>
            <a:r>
              <a:rPr lang="en-US">
                <a:effectLst/>
              </a:rPr>
              <a:t>With its popularity and widespread use, there is a vast community of developers who are constantly creating new libraries and tools that we can leverage in our own projects.</a:t>
            </a:r>
            <a:endParaRPr lang="en-US"/>
          </a:p>
          <a:p>
            <a:endParaRPr lang="en-IN"/>
          </a:p>
        </p:txBody>
      </p:sp>
      <p:pic>
        <p:nvPicPr>
          <p:cNvPr id="9" name="Content Placeholder 8">
            <a:extLst>
              <a:ext uri="{FF2B5EF4-FFF2-40B4-BE49-F238E27FC236}">
                <a16:creationId xmlns:a16="http://schemas.microsoft.com/office/drawing/2014/main" id="{AF4E27EE-23BB-481A-F671-0E24D12BD73B}"/>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199" y="2268375"/>
            <a:ext cx="5843533" cy="3908588"/>
          </a:xfrm>
        </p:spPr>
      </p:pic>
    </p:spTree>
    <p:extLst>
      <p:ext uri="{BB962C8B-B14F-4D97-AF65-F5344CB8AC3E}">
        <p14:creationId xmlns:p14="http://schemas.microsoft.com/office/powerpoint/2010/main" val="505030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855</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Source Sans 3</vt:lpstr>
      <vt:lpstr>Office Theme</vt:lpstr>
      <vt:lpstr>Amazon product availability checker using Python </vt:lpstr>
      <vt:lpstr>Introduction</vt:lpstr>
      <vt:lpstr>Introduction</vt:lpstr>
      <vt:lpstr>What is an Amazon product availability checker?</vt:lpstr>
      <vt:lpstr>Why use Python for Amazon product availability checker?</vt:lpstr>
      <vt:lpstr>Building an Amazon product availability checker using Python</vt:lpstr>
      <vt:lpstr>Testing and troubleshooting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product availability checker using Python </dc:title>
  <dc:creator>Bhavya</dc:creator>
  <cp:lastModifiedBy>Bhavya</cp:lastModifiedBy>
  <cp:revision>1</cp:revision>
  <dcterms:created xsi:type="dcterms:W3CDTF">2023-08-30T11:10:29Z</dcterms:created>
  <dcterms:modified xsi:type="dcterms:W3CDTF">2023-08-30T11:10:35Z</dcterms:modified>
</cp:coreProperties>
</file>