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2801-FB9C-578D-AB95-F5B8C4A26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22F75-A521-DB07-ED99-71E1E0E60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89315-3D93-C0E0-13B7-C5C8366A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B3032-2F1D-4908-A518-687676761C12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CA85E-AAC8-6177-4A11-2DD8B227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3C45F-6C99-7BA7-8910-08E8CC58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2C0A-0F16-421A-98C1-C2FA47F09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55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5A04B-B802-4525-8048-3E6E78D9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1FD43-1F33-77E6-BE52-BF8128023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1BDD7-6089-47D0-343B-0BDAF5F69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B3032-2F1D-4908-A518-687676761C12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E767A-94A4-2FEC-EC0F-C91F3509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C9A55-4390-BD1A-701B-78E9CB11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2C0A-0F16-421A-98C1-C2FA47F09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45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638718-C045-D397-3183-5B864E483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A4B0C-9298-84F9-F65E-92674AD53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CB01B-55B5-24B3-C036-5C23238F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B3032-2F1D-4908-A518-687676761C12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BD811-DB6D-0F22-42D4-72F9284E6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F65B4-D370-EDD1-689E-2F4EF62D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2C0A-0F16-421A-98C1-C2FA47F09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43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4221-0DD0-1ED4-B979-387EE486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EF32D-5B0C-B71A-8C7E-20755149E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7EE37-D03C-5B20-186C-440BD317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B3032-2F1D-4908-A518-687676761C12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B197C-DE9D-1120-650A-28B7F9B7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EA7F8-A397-98B7-D9BB-9AF0F940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2C0A-0F16-421A-98C1-C2FA47F09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76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954A-BCDC-CF12-384C-726391FC9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22095-1E2F-0D2A-3A79-D7E1D8A04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B7116-25E8-D074-B86E-E0BF9231E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B3032-2F1D-4908-A518-687676761C12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CBC49-E6F8-2BFE-12B0-970891B0E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47022-210C-1217-E14D-493CDAA2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2C0A-0F16-421A-98C1-C2FA47F09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12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60EB-D59D-E788-8C08-1DD291F20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58116-605D-95B6-BFDF-42583DF3F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FEA64-556E-B6F9-ACC0-D3AF3DE31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C7810-BD22-CF23-987D-3544EDF5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B3032-2F1D-4908-A518-687676761C12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4A04E-DC5E-24CF-7AFA-832D3A45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DF45F-660D-5ACF-6D06-984FAEDD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2C0A-0F16-421A-98C1-C2FA47F09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64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5261-78FF-46D4-23F7-A13DA1E33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C1BFB-9FBD-70D2-3F7B-B36B808CE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470C5-7495-8F88-29F3-7E1FA2724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10521-E09A-223D-CB21-99568B2E3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15B04-41D7-D1D2-9AD7-D4FC89145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DA944-B66F-F098-15B6-E0B2C0EE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B3032-2F1D-4908-A518-687676761C12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C6218A-F092-514A-941F-656A93D6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EE3EAC-A5B0-5E42-F92E-63CB1AAF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2C0A-0F16-421A-98C1-C2FA47F09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12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78AF-2635-7511-B139-384F1832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2C646-9370-2B6D-F363-9CFD984A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B3032-2F1D-4908-A518-687676761C12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14881-2495-177A-4F9C-C7F92A44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7EFF8-DEC3-A4D7-2064-F2831868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2C0A-0F16-421A-98C1-C2FA47F09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4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17BD44-59A3-0AC4-C17E-C14DC9A2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B3032-2F1D-4908-A518-687676761C12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A81B8A-9435-2DCB-9954-F46B0DB4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D32A1-C4C1-C798-4C0A-F3FAE369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2C0A-0F16-421A-98C1-C2FA47F09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07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1A78-439C-4614-444F-7C74D0161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BA911-1643-2A11-3399-20CD1062F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E19F9-C928-6C9D-1312-CDC576A34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20017-6B3A-5E2D-42EC-1C5BD34AD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B3032-2F1D-4908-A518-687676761C12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2DA5C-AC09-F058-D755-21255B6F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B1B35-ABB0-CD52-4103-158126C3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2C0A-0F16-421A-98C1-C2FA47F09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70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52772-DE43-A98F-107F-84C76DE45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022A6B-6B56-6105-DEDA-9AC6236B9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585F5-9326-2E8E-DE9A-7CA863790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C96C8-E1E6-0023-7D74-32B190E6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B3032-2F1D-4908-A518-687676761C12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BFF62-1CE3-F819-6D8C-EA11D579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7E7F3-8818-89D0-2420-AE26F052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2C0A-0F16-421A-98C1-C2FA47F09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52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14C92-6106-DE37-4C41-74B5AF28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9E7A0-6024-DAF6-A9C9-9DBD572FF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B3B12-2681-C7B7-0840-6622B516A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B3032-2F1D-4908-A518-687676761C12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62716-1E71-EC0E-A0FA-CFF3DEA45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FEE95-848E-A506-C995-AA06DDD38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52C0A-0F16-421A-98C1-C2FA47F09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26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ko/photo/97800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72FA-9E08-0009-6FBC-D3E0EC9C2C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IN" sz="1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436E-26B2-67B6-0E11-E8DDB0B6EA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01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C9EC15-CBCE-8E59-8D3A-BD4E406EE01D}"/>
              </a:ext>
            </a:extLst>
          </p:cNvPr>
          <p:cNvSpPr txBox="1"/>
          <p:nvPr/>
        </p:nvSpPr>
        <p:spPr>
          <a:xfrm>
            <a:off x="4037428" y="1056864"/>
            <a:ext cx="922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7AFEA2-5A12-0C7A-0C10-6310F935E0B3}"/>
              </a:ext>
            </a:extLst>
          </p:cNvPr>
          <p:cNvSpPr txBox="1"/>
          <p:nvPr/>
        </p:nvSpPr>
        <p:spPr>
          <a:xfrm>
            <a:off x="855784" y="1645921"/>
            <a:ext cx="768330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a Countdown Timer?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countdown timer is a tool used to measure the time remaining until a specific event or deadline.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can be used in various applications, such as tracking the time left for an exam, a presentation, or a project deadline.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Use Python for Countdown Timers?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is a popular programming language known for its simplicity and versatility.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wide range of libraries and modules that make it easy to create countdown timers with various functionalities and customizations.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 of Using Python for Countdown Timers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offers an extensive library ecosystem, including libraries like datetime and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can be used to implement countdown timers.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Python's syntax is easy to understand and write, making it accessible for beginners and experienced programmers alike.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allows for flexibility and customization, enabling developers to create countdown timers with different styles, formats, and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Python's cross-platform compatibility allows countdown timers to be used on different operating systems, including Windows, macOS, and Linux.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Presentation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presentation, we will explore how to create a countdown timer using Python.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will cover the basics of working with dates and times in Python, as well as demonstrate different approaches to implement countdown timers using popular libraries and frameworks. Let's dive in!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C9E8F-85C0-9818-37E3-176B41470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34511" y="2630657"/>
            <a:ext cx="2362786" cy="246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7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14DA11-8A86-9E0E-F447-337235926104}"/>
              </a:ext>
            </a:extLst>
          </p:cNvPr>
          <p:cNvSpPr txBox="1"/>
          <p:nvPr/>
        </p:nvSpPr>
        <p:spPr>
          <a:xfrm>
            <a:off x="703385" y="886265"/>
            <a:ext cx="1028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Countdown Function</a:t>
            </a:r>
            <a:endParaRPr lang="en-IN" b="1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282B144-A30B-485D-CA2D-3D9882DE6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396" y="1563262"/>
            <a:ext cx="739497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use the time module. Here is an example of how you can implement a countdown function: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0170F2-51CF-9B2F-1331-4AC70E7DB79A}"/>
              </a:ext>
            </a:extLst>
          </p:cNvPr>
          <p:cNvSpPr txBox="1"/>
          <p:nvPr/>
        </p:nvSpPr>
        <p:spPr>
          <a:xfrm>
            <a:off x="1744396" y="1936395"/>
            <a:ext cx="80326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time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countdown(seconds):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seconds &gt; 0: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print(seconds)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time.sleep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seconds -= 1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print('Countdown complete!’)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Example usage countdown(10)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6481862-82EC-8520-EBE5-F5491A678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037" y="3669836"/>
            <a:ext cx="931216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the countdown function takes an input seconds which represents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number of seconds to count down from.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uses a while loop to repeatedly print the current value of seconds,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pause for 1 second using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time.sleep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function, and decrement seconds by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Once seconds reaches 0, the function prints 'Countdown complete!' to indicate that the countdown is finished. </a:t>
            </a:r>
          </a:p>
        </p:txBody>
      </p:sp>
    </p:spTree>
    <p:extLst>
      <p:ext uri="{BB962C8B-B14F-4D97-AF65-F5344CB8AC3E}">
        <p14:creationId xmlns:p14="http://schemas.microsoft.com/office/powerpoint/2010/main" val="311515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524FC-A5ED-592A-38B4-8479AAFA8A73}"/>
              </a:ext>
            </a:extLst>
          </p:cNvPr>
          <p:cNvSpPr txBox="1"/>
          <p:nvPr/>
        </p:nvSpPr>
        <p:spPr>
          <a:xfrm>
            <a:off x="1148862" y="1166842"/>
            <a:ext cx="95144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 to create a countdown timer: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Import the time module.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Then ask the user to input the length of the countdown in seconds.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This value is sent as a parameter ‘t’ to the user-defined function 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countdown()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Any variable read using the input function is a string. So, convert this parameter to ‘int’ as it is of string type.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4: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this function, a while loop runs until time becomes 0.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5: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Use 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divmod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calculate the number of minutes and seconds. You can read more about it here.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6: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Now print the minutes and seconds on the screen using the variable 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timeformat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7: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Using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end = ‘\r’ 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force the cursor to go back to the start of the screen (carriage return) so that the next line printed will overwrite the previous one.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8: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time.sleep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used to make the code wait for one sec.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9: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Now decrement time so that the while loop can converge.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10: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After the completion of the loop, we will print “Fire in the hole” to signify the end of the countdown.</a:t>
            </a:r>
          </a:p>
          <a:p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32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0B685A-5C4B-680E-6B4A-40838978D1CF}"/>
              </a:ext>
            </a:extLst>
          </p:cNvPr>
          <p:cNvSpPr txBox="1"/>
          <p:nvPr/>
        </p:nvSpPr>
        <p:spPr>
          <a:xfrm>
            <a:off x="4781453" y="659394"/>
            <a:ext cx="1062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AF7D1C-2A06-56B4-D83D-9725A3AB3D18}"/>
              </a:ext>
            </a:extLst>
          </p:cNvPr>
          <p:cNvSpPr txBox="1"/>
          <p:nvPr/>
        </p:nvSpPr>
        <p:spPr>
          <a:xfrm>
            <a:off x="1012874" y="1702191"/>
            <a:ext cx="98051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countdown timer using Python is a versatile tool that can be used in various applications, such as event management, project scheduling, and productivity enhancement.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simple and efficient way to track and manage time, allowing users to stay organized and meet deadlines.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timer can be customized to suit individual needs, with options for different countdown durations, alerts, and notifications.</a:t>
            </a:r>
          </a:p>
          <a:p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these findings, the countdown timer using Python is a valuable resource for individuals and organizations looking to improve time management and increase productivity.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offers a user-friendly interface and flexible features that make it accessible to users of all skill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incorporating the countdown timer into their daily routines, users can optimize their time and achieve their goals more effectively.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790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761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TITLE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Bhavya Sree</dc:creator>
  <cp:lastModifiedBy>Bhavya Sree</cp:lastModifiedBy>
  <cp:revision>1</cp:revision>
  <dcterms:created xsi:type="dcterms:W3CDTF">2024-02-22T04:43:33Z</dcterms:created>
  <dcterms:modified xsi:type="dcterms:W3CDTF">2024-02-22T04:43:43Z</dcterms:modified>
</cp:coreProperties>
</file>