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99" r:id="rId3"/>
    <p:sldId id="296" r:id="rId4"/>
    <p:sldId id="285" r:id="rId5"/>
    <p:sldId id="279" r:id="rId6"/>
    <p:sldId id="281" r:id="rId7"/>
    <p:sldId id="283" r:id="rId8"/>
    <p:sldId id="284" r:id="rId9"/>
    <p:sldId id="282" r:id="rId10"/>
    <p:sldId id="294" r:id="rId11"/>
    <p:sldId id="295" r:id="rId12"/>
    <p:sldId id="288" r:id="rId13"/>
    <p:sldId id="297" r:id="rId14"/>
    <p:sldId id="298" r:id="rId15"/>
    <p:sldId id="300" r:id="rId16"/>
    <p:sldId id="315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86929" y="2718863"/>
            <a:ext cx="610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Personal Technical </a:t>
            </a:r>
            <a:endParaRPr lang="en-GB" sz="4400" i="1" dirty="0">
              <a:solidFill>
                <a:schemeClr val="accent6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GB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Portfolio Documentation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projects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beat monitoring using pulse rate sensor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85032" y="3429000"/>
            <a:ext cx="3643420" cy="3132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simple project involving Arduino UNO and heartbeat sensor Modules is designed here which can calculate the heart rate of a person. It can be used as an inexpensive alternative to smart watches and other expensive heart rate monitors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Weather Prediction.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754112" y="3429000"/>
            <a:ext cx="3741928" cy="3132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Weather Prediction App is a user-friendly and reliable application  designed to provide real-time weather forecasts and updates to users. It allows users to access accurate weather information for their current location or any specified location worldwide . The app offers a visually appealing and intuitive interface, making it suitable for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2" name="Footer Placeholder 5"/>
          <p:cNvSpPr txBox="1"/>
          <p:nvPr/>
        </p:nvSpPr>
        <p:spPr>
          <a:xfrm>
            <a:off x="3685032" y="457199"/>
            <a:ext cx="6254098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and qualifications</a:t>
            </a:r>
            <a:endParaRPr lang="en-US" dirty="0"/>
          </a:p>
        </p:txBody>
      </p:sp>
      <p:sp>
        <p:nvSpPr>
          <p:cNvPr id="374" name="Slide Number Placeholder 3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92" name="Picture Placeholder 291" descr="checklist icon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731058" y="3888403"/>
            <a:ext cx="1920240" cy="11341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possess leadership abilities that have been sharpened through past roles where I was responsible for the teams”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Problem-solving</a:t>
            </a:r>
            <a:endParaRPr lang="en-US" dirty="0"/>
          </a:p>
          <a:p>
            <a:endParaRPr lang="en-US" dirty="0"/>
          </a:p>
        </p:txBody>
      </p:sp>
      <p:pic>
        <p:nvPicPr>
          <p:cNvPr id="290" name="Picture Placeholder 289" descr="person with loud speaker icon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>
            <a:fillRect/>
          </a:stretch>
        </p:blipFill>
        <p:spPr/>
      </p:pic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2946630" y="4161183"/>
            <a:ext cx="1920240" cy="86139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“My problem-solving capabilities have enabled me to solve difficult issues in the past, using creative and innovative solutions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skill</a:t>
            </a:r>
            <a:endParaRPr lang="en-US" dirty="0"/>
          </a:p>
          <a:p>
            <a:endParaRPr lang="en-US" dirty="0"/>
          </a:p>
        </p:txBody>
      </p:sp>
      <p:pic>
        <p:nvPicPr>
          <p:cNvPr id="288" name="Picture Placeholder 287" descr="blueprint icon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>
            <a:fillRect/>
          </a:stretch>
        </p:blipFill>
        <p:spPr/>
      </p:pic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knowledgeable in several technical areas such as </a:t>
            </a:r>
            <a:r>
              <a:rPr lang="en-US" dirty="0" err="1"/>
              <a:t>progr</a:t>
            </a:r>
            <a:r>
              <a:rPr lang="en-US" dirty="0"/>
              <a:t>- </a:t>
            </a:r>
            <a:r>
              <a:rPr lang="en-US" dirty="0" err="1"/>
              <a:t>ammming</a:t>
            </a:r>
            <a:r>
              <a:rPr lang="en-US" dirty="0"/>
              <a:t> languages that support my ambition in my field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Interpersonal </a:t>
            </a:r>
            <a:r>
              <a:rPr lang="en-US" dirty="0"/>
              <a:t>skill</a:t>
            </a:r>
            <a:endParaRPr lang="en-US" dirty="0"/>
          </a:p>
          <a:p>
            <a:endParaRPr lang="en-US" dirty="0"/>
          </a:p>
        </p:txBody>
      </p:sp>
      <p:pic>
        <p:nvPicPr>
          <p:cNvPr id="270" name="Picture Placeholder 269" descr="target icon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>
            <a:fillRect/>
          </a:stretch>
        </p:blipFill>
        <p:spPr/>
      </p:pic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GB" dirty="0"/>
              <a:t>Teamwork is one of the essential part of my daily job, and I am sensitive towards different cultures”</a:t>
            </a:r>
            <a:endParaRPr lang="en-US" b="1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  <a:endParaRPr lang="en-US" dirty="0"/>
          </a:p>
          <a:p>
            <a:endParaRPr lang="en-US" dirty="0"/>
          </a:p>
        </p:txBody>
      </p:sp>
      <p:pic>
        <p:nvPicPr>
          <p:cNvPr id="268" name="Picture Placeholder 267" descr="rocket icon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>
            <a:fillRect/>
          </a:stretch>
        </p:blipFill>
        <p:spPr/>
      </p:pic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GB" dirty="0"/>
              <a:t>My proactivity allows me to plan ahead and prioritize tasks according to objectives and different deadlines</a:t>
            </a:r>
            <a:endParaRPr lang="en-US" dirty="0"/>
          </a:p>
        </p:txBody>
      </p:sp>
      <p:sp>
        <p:nvSpPr>
          <p:cNvPr id="2" name="Footer Placeholder 5"/>
          <p:cNvSpPr txBox="1"/>
          <p:nvPr/>
        </p:nvSpPr>
        <p:spPr>
          <a:xfrm>
            <a:off x="259080" y="457199"/>
            <a:ext cx="3544294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0922" y="5785729"/>
            <a:ext cx="6758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      MODELING PORTIFOLIO USING HTML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74" y="457200"/>
            <a:ext cx="5405765" cy="4646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733"/>
            <a:ext cx="5579166" cy="4666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727" y="6186157"/>
            <a:ext cx="6794696" cy="829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b="1" dirty="0">
                <a:solidFill>
                  <a:srgbClr val="202C8F"/>
                </a:solidFill>
              </a:rPr>
              <a:t>STYLING PORTFOLIO USING CSS</a:t>
            </a:r>
            <a:endParaRPr lang="en-US" sz="2400" b="1" dirty="0">
              <a:solidFill>
                <a:srgbClr val="202C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3" y="148370"/>
            <a:ext cx="3467100" cy="5731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148370"/>
            <a:ext cx="3495675" cy="5731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16" y="148370"/>
            <a:ext cx="3248025" cy="5731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02485" y="4803913"/>
            <a:ext cx="3406869" cy="1265583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OUTPUT</a:t>
            </a:r>
            <a:endParaRPr lang="en-US" sz="40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09"/>
            <a:ext cx="5333337" cy="3392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15" y="223008"/>
            <a:ext cx="5968705" cy="33925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" y="3724712"/>
            <a:ext cx="5333337" cy="2910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2680" y="1220470"/>
            <a:ext cx="5443220" cy="3722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4" y="2464904"/>
            <a:ext cx="6861976" cy="2875721"/>
          </a:xfrm>
        </p:spPr>
        <p:txBody>
          <a:bodyPr/>
          <a:lstStyle/>
          <a:p>
            <a:r>
              <a:rPr lang="en-US" sz="2000" dirty="0"/>
              <a:t>College name</a:t>
            </a:r>
            <a:r>
              <a:rPr lang="en-US" sz="2000" b="0" dirty="0"/>
              <a:t>: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malineni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lakshmaiah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womens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engineering college</a:t>
            </a:r>
            <a:b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b="0" dirty="0"/>
            </a:br>
            <a:r>
              <a:rPr lang="en-US" sz="2000" dirty="0" err="1"/>
              <a:t>college</a:t>
            </a:r>
            <a:r>
              <a:rPr lang="en-US" sz="2000" dirty="0"/>
              <a:t> state: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Andhra Pradesh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0" dirty="0"/>
              <a:t>internship domain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frontend developer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oter Placeholder 72"/>
          <p:cNvSpPr txBox="1"/>
          <p:nvPr/>
        </p:nvSpPr>
        <p:spPr>
          <a:xfrm>
            <a:off x="621792" y="457200"/>
            <a:ext cx="4241756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/>
                </a:solidFill>
              </a:rPr>
              <a:t>Personal Technical portfolio Documentation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  <a:endParaRPr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84313" y="4989515"/>
            <a:ext cx="2973329" cy="1109662"/>
          </a:xfrm>
        </p:spPr>
        <p:txBody>
          <a:bodyPr/>
          <a:lstStyle/>
          <a:p>
            <a:r>
              <a:rPr lang="en-US" dirty="0"/>
              <a:t>M.Sandhya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J.Bhavya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P.Anusha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B.kusuma priya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1" y="2871167"/>
            <a:ext cx="2603218" cy="12105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28122" y="3278425"/>
            <a:ext cx="6109252" cy="75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N.Bharathi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Team leader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  <a:endParaRPr lang="en-US" dirty="0"/>
          </a:p>
          <a:p>
            <a:r>
              <a:rPr lang="en-US" dirty="0"/>
              <a:t>Services</a:t>
            </a:r>
            <a:endParaRPr lang="en-US" dirty="0"/>
          </a:p>
          <a:p>
            <a:r>
              <a:rPr lang="en-US" dirty="0"/>
              <a:t>Skills</a:t>
            </a:r>
            <a:endParaRPr lang="en-US" dirty="0"/>
          </a:p>
          <a:p>
            <a:r>
              <a:rPr lang="en-US" dirty="0"/>
              <a:t>Certifications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784" y="543340"/>
            <a:ext cx="6694468" cy="715618"/>
          </a:xfrm>
        </p:spPr>
        <p:txBody>
          <a:bodyPr/>
          <a:lstStyle/>
          <a:p>
            <a:r>
              <a:rPr lang="en-GB" sz="3200" dirty="0"/>
              <a:t>Contents of a portfolio</a:t>
            </a:r>
            <a:endParaRPr lang="en-US" sz="32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0452" y="1683544"/>
            <a:ext cx="6400800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A portfolio is composed of three main elements:</a:t>
            </a:r>
            <a:endParaRPr lang="en-US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Content</a:t>
            </a:r>
            <a:r>
              <a:rPr lang="en-US" dirty="0"/>
              <a:t> - this includes the actual work you want to showcase and can be anything from writing samples to photographs or videos</a:t>
            </a:r>
            <a:endParaRPr lang="en-US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Design</a:t>
            </a:r>
            <a:r>
              <a:rPr lang="en-US" dirty="0"/>
              <a:t> - the design should reflect your personality and style while remaining professional. It should also make it easy to navigate the portfolio</a:t>
            </a:r>
            <a:endParaRPr lang="en-US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US" b="1" dirty="0"/>
              <a:t>Summary</a:t>
            </a:r>
            <a:r>
              <a:rPr lang="en-US" dirty="0"/>
              <a:t> - a brief summary at the beginning of the portfolio will help provide an introduction to your work and give visitors a better understanding of yourself and what you have created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1096" y="251791"/>
            <a:ext cx="3793832" cy="479729"/>
          </a:xfrm>
        </p:spPr>
        <p:txBody>
          <a:bodyPr/>
          <a:lstStyle/>
          <a:p>
            <a:r>
              <a:rPr lang="en-US" dirty="0"/>
              <a:t>Personal Technical portfolio Documentation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827819"/>
          </a:xfrm>
        </p:spPr>
        <p:txBody>
          <a:bodyPr/>
          <a:lstStyle/>
          <a:p>
            <a:r>
              <a:rPr lang="en-US" sz="2800" dirty="0"/>
              <a:t>What is a Portfolio?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24528" y="2173358"/>
            <a:ext cx="6766560" cy="30612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Arter and </a:t>
            </a:r>
            <a:r>
              <a:rPr lang="en-US" sz="2000" dirty="0" err="1">
                <a:solidFill>
                  <a:schemeClr val="tx1"/>
                </a:solidFill>
              </a:rPr>
              <a:t>Spandel</a:t>
            </a:r>
            <a:r>
              <a:rPr lang="en-US" sz="2000" dirty="0">
                <a:solidFill>
                  <a:schemeClr val="tx1"/>
                </a:solidFill>
              </a:rPr>
              <a:t>-a purposeful collection of student work that tells the story of the students efforts , progress or achievement in a given area.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Student participation in selection of portfolio content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guidelines for selection, the criteria for judging merit, and evidence of student self-reflection.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21792" y="1205947"/>
            <a:ext cx="7653528" cy="795131"/>
          </a:xfrm>
        </p:spPr>
        <p:txBody>
          <a:bodyPr/>
          <a:lstStyle/>
          <a:p>
            <a:r>
              <a:rPr lang="en-US" dirty="0"/>
              <a:t>Types of Portfolio</a:t>
            </a:r>
            <a:endParaRPr lang="en-US" b="0" dirty="0"/>
          </a:p>
        </p:txBody>
      </p:sp>
      <p:sp>
        <p:nvSpPr>
          <p:cNvPr id="41" name="Content Placeholder 40"/>
          <p:cNvSpPr txBox="1">
            <a:spLocks noGrp="1"/>
          </p:cNvSpPr>
          <p:nvPr>
            <p:ph idx="1"/>
          </p:nvPr>
        </p:nvSpPr>
        <p:spPr>
          <a:xfrm>
            <a:off x="1508760" y="2837688"/>
            <a:ext cx="7356944" cy="225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Evaluative portfolio </a:t>
            </a:r>
            <a:endParaRPr lang="en-US" sz="2800" dirty="0">
              <a:latin typeface="Californian FB" panose="0207040306080B030204" pitchFamily="18" charset="0"/>
            </a:endParaRP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Working portfolio</a:t>
            </a:r>
            <a:endParaRPr lang="en-US" sz="2800" dirty="0">
              <a:latin typeface="Californian FB" panose="0207040306080B030204" pitchFamily="18" charset="0"/>
            </a:endParaRP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Showcase portfolio</a:t>
            </a:r>
            <a:endParaRPr lang="en-US" sz="2800" dirty="0">
              <a:latin typeface="Californian FB" panose="0207040306080B030204" pitchFamily="18" charset="0"/>
            </a:endParaRP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Archival portfolio</a:t>
            </a:r>
            <a:endParaRPr lang="en-US" sz="2800" dirty="0">
              <a:latin typeface="Californian FB" panose="0207040306080B030204" pitchFamily="18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44278" y="1351721"/>
            <a:ext cx="6983896" cy="4823791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Evaluative portfolio:</a:t>
            </a:r>
            <a:endParaRPr lang="en-US" sz="2000" b="1" dirty="0">
              <a:latin typeface="Californian FB" panose="0207040306080B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 Use to analyze a student's progress relative to program goals, </a:t>
            </a:r>
            <a:r>
              <a:rPr lang="en-US" sz="2000" dirty="0" err="1">
                <a:latin typeface="Californian FB" panose="0207040306080B030204" pitchFamily="18" charset="0"/>
              </a:rPr>
              <a:t>objectivesor</a:t>
            </a:r>
            <a:r>
              <a:rPr lang="en-US" sz="2000" dirty="0">
                <a:latin typeface="Californian FB" panose="0207040306080B030204" pitchFamily="18" charset="0"/>
              </a:rPr>
              <a:t> standards.</a:t>
            </a:r>
            <a:endParaRPr lang="en-US" sz="2000" dirty="0">
              <a:latin typeface="Californian FB" panose="0207040306080B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Includes work samples, anecdotal records, reading/writing logs, checklists, tests data and parent comments.</a:t>
            </a:r>
            <a:endParaRPr lang="en-US" sz="2000" dirty="0">
              <a:latin typeface="Californian FB" panose="0207040306080B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fornian FB" panose="0207040306080B030204" pitchFamily="18" charset="0"/>
            </a:endParaRPr>
          </a:p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Working portfolio:</a:t>
            </a:r>
            <a:endParaRPr lang="en-US" sz="2000" b="1" dirty="0">
              <a:latin typeface="Californian FB" panose="0207040306080B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An evolving repository of student thoughts, ideas, growth, and accomplishment </a:t>
            </a:r>
            <a:endParaRPr lang="en-US" sz="2000" dirty="0">
              <a:latin typeface="Californian FB" panose="0207040306080B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Work examples are chosen by both teacher and students</a:t>
            </a:r>
            <a:endParaRPr lang="en-US" sz="2000" dirty="0">
              <a:latin typeface="Californian FB" panose="0207040306080B030204" pitchFamily="18" charset="0"/>
            </a:endParaRPr>
          </a:p>
          <a:p>
            <a:pPr algn="just"/>
            <a:r>
              <a:rPr lang="en-US" sz="2000" dirty="0">
                <a:latin typeface="Californian FB" panose="0207040306080B030204" pitchFamily="18" charset="0"/>
              </a:rPr>
              <a:t>Highlights the ongoing process of learning, not just the finished</a:t>
            </a:r>
            <a:endParaRPr lang="en-US" sz="2000" dirty="0">
              <a:latin typeface="Californian FB" panose="0207040306080B030204" pitchFamily="18" charset="0"/>
            </a:endParaRPr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2" name="Footer Placeholder 5"/>
          <p:cNvSpPr txBox="1"/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826" y="1447154"/>
            <a:ext cx="65200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2000" b="1" dirty="0">
                <a:solidFill>
                  <a:srgbClr val="202C8F"/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Showcase portfolio :</a:t>
            </a:r>
            <a:endParaRPr lang="en-US" sz="2000" b="1" dirty="0">
              <a:solidFill>
                <a:srgbClr val="202C8F"/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Only includes the student's best work.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Work in progress in not included.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motivate students through complete finished products.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ln isolation, it is not adequate to guide instruction.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Archival portfolio: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Gives the student's next teacher a 'snapshot' of student's developing abilities.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ltems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are selected because they provide a summative record.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guide next year's teacher with planning appropriate instruction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5"/>
          <p:cNvSpPr txBox="1"/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{2E1C2E39-19E9-41C1-8297-A42DB6A60612}tf78438558_win32</Template>
  <TotalTime>0</TotalTime>
  <Words>3921</Words>
  <Application>WPS Presentation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Segoe Print</vt:lpstr>
      <vt:lpstr>Sabon Next LT</vt:lpstr>
      <vt:lpstr>Arial Black</vt:lpstr>
      <vt:lpstr>Arial Regular</vt:lpstr>
      <vt:lpstr>Californian FB</vt:lpstr>
      <vt:lpstr>Open Sans</vt:lpstr>
      <vt:lpstr>Arial Unicode MS</vt:lpstr>
      <vt:lpstr>Sabon Next LT</vt:lpstr>
      <vt:lpstr>Office Theme</vt:lpstr>
      <vt:lpstr>PowerPoint 演示文稿</vt:lpstr>
      <vt:lpstr>College name: malineni lakshmaiah womens engineering college  college state: Andhra Pradesh  internship domain: frontend developer</vt:lpstr>
      <vt:lpstr>MEET OUR TEAM</vt:lpstr>
      <vt:lpstr>AGENDA</vt:lpstr>
      <vt:lpstr>Contents of a portfolio</vt:lpstr>
      <vt:lpstr>What is a Portfolio?</vt:lpstr>
      <vt:lpstr>Types of Portfolio</vt:lpstr>
      <vt:lpstr>PowerPoint 演示文稿</vt:lpstr>
      <vt:lpstr>PowerPoint 演示文稿</vt:lpstr>
      <vt:lpstr>Previous projects</vt:lpstr>
      <vt:lpstr>Skills and qualifications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sri sanga</dc:creator>
  <cp:lastModifiedBy>BHARATHI</cp:lastModifiedBy>
  <cp:revision>6</cp:revision>
  <dcterms:created xsi:type="dcterms:W3CDTF">2023-07-31T13:20:00Z</dcterms:created>
  <dcterms:modified xsi:type="dcterms:W3CDTF">2023-08-11T14:42:15Z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632172CA0E2A40B7B731A995067E361C</vt:lpwstr>
  </property>
  <property fmtid="{D5CDD505-2E9C-101B-9397-08002B2CF9AE}" pid="3" name="KSOProductBuildVer">
    <vt:lpwstr>1033-11.2.0.11219</vt:lpwstr>
  </property>
</Properties>
</file>