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7"/>
  </p:notesMasterIdLst>
  <p:handoutMasterIdLst>
    <p:handoutMasterId r:id="rId38"/>
  </p:handoutMasterIdLst>
  <p:sldIdLst>
    <p:sldId id="340" r:id="rId5"/>
    <p:sldId id="341" r:id="rId6"/>
    <p:sldId id="343" r:id="rId7"/>
    <p:sldId id="351" r:id="rId8"/>
    <p:sldId id="346" r:id="rId9"/>
    <p:sldId id="342" r:id="rId10"/>
    <p:sldId id="352" r:id="rId11"/>
    <p:sldId id="357" r:id="rId12"/>
    <p:sldId id="358" r:id="rId13"/>
    <p:sldId id="359" r:id="rId14"/>
    <p:sldId id="360" r:id="rId15"/>
    <p:sldId id="361" r:id="rId16"/>
    <p:sldId id="362" r:id="rId17"/>
    <p:sldId id="347" r:id="rId18"/>
    <p:sldId id="356" r:id="rId19"/>
    <p:sldId id="363" r:id="rId20"/>
    <p:sldId id="364" r:id="rId21"/>
    <p:sldId id="365" r:id="rId22"/>
    <p:sldId id="348" r:id="rId23"/>
    <p:sldId id="353" r:id="rId24"/>
    <p:sldId id="366" r:id="rId25"/>
    <p:sldId id="367" r:id="rId26"/>
    <p:sldId id="369" r:id="rId27"/>
    <p:sldId id="354" r:id="rId28"/>
    <p:sldId id="370" r:id="rId29"/>
    <p:sldId id="371" r:id="rId30"/>
    <p:sldId id="372" r:id="rId31"/>
    <p:sldId id="373" r:id="rId32"/>
    <p:sldId id="355" r:id="rId33"/>
    <p:sldId id="375" r:id="rId34"/>
    <p:sldId id="376" r:id="rId35"/>
    <p:sldId id="3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9B912-5267-4DA9-A612-2621A1C3AD9C}" v="52" dt="2024-09-18T14:08:42.634"/>
  </p1510:revLst>
</p1510:revInfo>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autoAdjust="0"/>
  </p:normalViewPr>
  <p:slideViewPr>
    <p:cSldViewPr snapToGrid="0">
      <p:cViewPr>
        <p:scale>
          <a:sx n="77" d="100"/>
          <a:sy n="77" d="100"/>
        </p:scale>
        <p:origin x="120" y="82"/>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sri Gudavalli" userId="f9fca6661dd320e7" providerId="LiveId" clId="{EAA9B912-5267-4DA9-A612-2621A1C3AD9C}"/>
    <pc:docChg chg="undo custSel addSld delSld modSld sldOrd">
      <pc:chgData name="Bhavyasri Gudavalli" userId="f9fca6661dd320e7" providerId="LiveId" clId="{EAA9B912-5267-4DA9-A612-2621A1C3AD9C}" dt="2024-09-18T15:26:20.303" v="4979" actId="14100"/>
      <pc:docMkLst>
        <pc:docMk/>
      </pc:docMkLst>
      <pc:sldChg chg="modSp mod">
        <pc:chgData name="Bhavyasri Gudavalli" userId="f9fca6661dd320e7" providerId="LiveId" clId="{EAA9B912-5267-4DA9-A612-2621A1C3AD9C}" dt="2024-09-17T15:12:31.236" v="149" actId="1076"/>
        <pc:sldMkLst>
          <pc:docMk/>
          <pc:sldMk cId="431835888" sldId="340"/>
        </pc:sldMkLst>
        <pc:spChg chg="mod">
          <ac:chgData name="Bhavyasri Gudavalli" userId="f9fca6661dd320e7" providerId="LiveId" clId="{EAA9B912-5267-4DA9-A612-2621A1C3AD9C}" dt="2024-09-17T15:12:31.236" v="149" actId="1076"/>
          <ac:spMkLst>
            <pc:docMk/>
            <pc:sldMk cId="431835888" sldId="340"/>
            <ac:spMk id="2" creationId="{9AA762A4-2E4B-23FB-9F8B-D54C0F90A08A}"/>
          </ac:spMkLst>
        </pc:spChg>
      </pc:sldChg>
      <pc:sldChg chg="modSp mod">
        <pc:chgData name="Bhavyasri Gudavalli" userId="f9fca6661dd320e7" providerId="LiveId" clId="{EAA9B912-5267-4DA9-A612-2621A1C3AD9C}" dt="2024-09-18T15:26:20.303" v="4979" actId="14100"/>
        <pc:sldMkLst>
          <pc:docMk/>
          <pc:sldMk cId="909924710" sldId="341"/>
        </pc:sldMkLst>
        <pc:spChg chg="mod">
          <ac:chgData name="Bhavyasri Gudavalli" userId="f9fca6661dd320e7" providerId="LiveId" clId="{EAA9B912-5267-4DA9-A612-2621A1C3AD9C}" dt="2024-09-18T15:26:20.303" v="4979" actId="14100"/>
          <ac:spMkLst>
            <pc:docMk/>
            <pc:sldMk cId="909924710" sldId="341"/>
            <ac:spMk id="3" creationId="{39A25282-EE8D-71BA-6317-EECFE33238DC}"/>
          </ac:spMkLst>
        </pc:spChg>
      </pc:sldChg>
      <pc:sldChg chg="modSp mod">
        <pc:chgData name="Bhavyasri Gudavalli" userId="f9fca6661dd320e7" providerId="LiveId" clId="{EAA9B912-5267-4DA9-A612-2621A1C3AD9C}" dt="2024-09-18T03:16:28.288" v="1977" actId="1035"/>
        <pc:sldMkLst>
          <pc:docMk/>
          <pc:sldMk cId="1173936384" sldId="342"/>
        </pc:sldMkLst>
        <pc:spChg chg="mod">
          <ac:chgData name="Bhavyasri Gudavalli" userId="f9fca6661dd320e7" providerId="LiveId" clId="{EAA9B912-5267-4DA9-A612-2621A1C3AD9C}" dt="2024-09-18T03:15:58.530" v="1961" actId="1035"/>
          <ac:spMkLst>
            <pc:docMk/>
            <pc:sldMk cId="1173936384" sldId="342"/>
            <ac:spMk id="2" creationId="{828CF8F5-609D-E31E-6659-2E3CE63097D7}"/>
          </ac:spMkLst>
        </pc:spChg>
        <pc:spChg chg="mod">
          <ac:chgData name="Bhavyasri Gudavalli" userId="f9fca6661dd320e7" providerId="LiveId" clId="{EAA9B912-5267-4DA9-A612-2621A1C3AD9C}" dt="2024-09-18T03:16:28.288" v="1977" actId="1035"/>
          <ac:spMkLst>
            <pc:docMk/>
            <pc:sldMk cId="1173936384" sldId="342"/>
            <ac:spMk id="3" creationId="{29F16AEF-ABBB-D2DD-A297-5819AEB9AF67}"/>
          </ac:spMkLst>
        </pc:spChg>
      </pc:sldChg>
      <pc:sldChg chg="modSp mod ord">
        <pc:chgData name="Bhavyasri Gudavalli" userId="f9fca6661dd320e7" providerId="LiveId" clId="{EAA9B912-5267-4DA9-A612-2621A1C3AD9C}" dt="2024-09-18T03:06:30.500" v="1637" actId="20577"/>
        <pc:sldMkLst>
          <pc:docMk/>
          <pc:sldMk cId="959076531" sldId="343"/>
        </pc:sldMkLst>
        <pc:spChg chg="mod">
          <ac:chgData name="Bhavyasri Gudavalli" userId="f9fca6661dd320e7" providerId="LiveId" clId="{EAA9B912-5267-4DA9-A612-2621A1C3AD9C}" dt="2024-09-18T03:04:19.751" v="389" actId="20577"/>
          <ac:spMkLst>
            <pc:docMk/>
            <pc:sldMk cId="959076531" sldId="343"/>
            <ac:spMk id="2" creationId="{798ECDD0-17F6-3312-AE6D-F7EB95E46C02}"/>
          </ac:spMkLst>
        </pc:spChg>
        <pc:spChg chg="mod">
          <ac:chgData name="Bhavyasri Gudavalli" userId="f9fca6661dd320e7" providerId="LiveId" clId="{EAA9B912-5267-4DA9-A612-2621A1C3AD9C}" dt="2024-09-18T03:06:30.500" v="1637" actId="20577"/>
          <ac:spMkLst>
            <pc:docMk/>
            <pc:sldMk cId="959076531" sldId="343"/>
            <ac:spMk id="3" creationId="{EB336AA5-9DDA-DA9A-5469-6885A5A84D1D}"/>
          </ac:spMkLst>
        </pc:spChg>
      </pc:sldChg>
      <pc:sldChg chg="addSp delSp modSp del mod ord">
        <pc:chgData name="Bhavyasri Gudavalli" userId="f9fca6661dd320e7" providerId="LiveId" clId="{EAA9B912-5267-4DA9-A612-2621A1C3AD9C}" dt="2024-09-18T09:09:16.038" v="3712" actId="2696"/>
        <pc:sldMkLst>
          <pc:docMk/>
          <pc:sldMk cId="3937483142" sldId="344"/>
        </pc:sldMkLst>
        <pc:spChg chg="add del mod">
          <ac:chgData name="Bhavyasri Gudavalli" userId="f9fca6661dd320e7" providerId="LiveId" clId="{EAA9B912-5267-4DA9-A612-2621A1C3AD9C}" dt="2024-09-18T03:55:29.261" v="3005" actId="478"/>
          <ac:spMkLst>
            <pc:docMk/>
            <pc:sldMk cId="3937483142" sldId="344"/>
            <ac:spMk id="3" creationId="{EFEC0D6E-C882-496E-BBC6-1CF14196FBDA}"/>
          </ac:spMkLst>
        </pc:spChg>
        <pc:spChg chg="mod">
          <ac:chgData name="Bhavyasri Gudavalli" userId="f9fca6661dd320e7" providerId="LiveId" clId="{EAA9B912-5267-4DA9-A612-2621A1C3AD9C}" dt="2024-09-18T07:12:52.514" v="3153" actId="1076"/>
          <ac:spMkLst>
            <pc:docMk/>
            <pc:sldMk cId="3937483142" sldId="344"/>
            <ac:spMk id="4" creationId="{E8ECA8A6-26C7-FE2F-5884-A9A5652053C6}"/>
          </ac:spMkLst>
        </pc:spChg>
        <pc:spChg chg="del">
          <ac:chgData name="Bhavyasri Gudavalli" userId="f9fca6661dd320e7" providerId="LiveId" clId="{EAA9B912-5267-4DA9-A612-2621A1C3AD9C}" dt="2024-09-18T03:55:28.065" v="3004" actId="478"/>
          <ac:spMkLst>
            <pc:docMk/>
            <pc:sldMk cId="3937483142" sldId="344"/>
            <ac:spMk id="5" creationId="{6F377941-FDA2-9332-B360-A8C727991812}"/>
          </ac:spMkLst>
        </pc:spChg>
        <pc:picChg chg="mod">
          <ac:chgData name="Bhavyasri Gudavalli" userId="f9fca6661dd320e7" providerId="LiveId" clId="{EAA9B912-5267-4DA9-A612-2621A1C3AD9C}" dt="2024-09-18T07:13:08.585" v="3156" actId="1076"/>
          <ac:picMkLst>
            <pc:docMk/>
            <pc:sldMk cId="3937483142" sldId="344"/>
            <ac:picMk id="8" creationId="{8CCCEC06-31A4-216C-78F1-DF37E7A7CC34}"/>
          </ac:picMkLst>
        </pc:picChg>
      </pc:sldChg>
      <pc:sldChg chg="addSp delSp modSp mod ord">
        <pc:chgData name="Bhavyasri Gudavalli" userId="f9fca6661dd320e7" providerId="LiveId" clId="{EAA9B912-5267-4DA9-A612-2621A1C3AD9C}" dt="2024-09-18T03:43:44.948" v="2873" actId="208"/>
        <pc:sldMkLst>
          <pc:docMk/>
          <pc:sldMk cId="4104434737" sldId="346"/>
        </pc:sldMkLst>
        <pc:spChg chg="add del mod">
          <ac:chgData name="Bhavyasri Gudavalli" userId="f9fca6661dd320e7" providerId="LiveId" clId="{EAA9B912-5267-4DA9-A612-2621A1C3AD9C}" dt="2024-09-17T15:23:33.947" v="151" actId="478"/>
          <ac:spMkLst>
            <pc:docMk/>
            <pc:sldMk cId="4104434737" sldId="346"/>
            <ac:spMk id="3" creationId="{342A9EE7-F13C-EC2F-7EE5-0E0E28EF8C4A}"/>
          </ac:spMkLst>
        </pc:spChg>
        <pc:spChg chg="mod">
          <ac:chgData name="Bhavyasri Gudavalli" userId="f9fca6661dd320e7" providerId="LiveId" clId="{EAA9B912-5267-4DA9-A612-2621A1C3AD9C}" dt="2024-09-18T03:11:20.870" v="1834" actId="1036"/>
          <ac:spMkLst>
            <pc:docMk/>
            <pc:sldMk cId="4104434737" sldId="346"/>
            <ac:spMk id="6" creationId="{707FBB55-EF55-03D8-7D3C-29341A40D63E}"/>
          </ac:spMkLst>
        </pc:spChg>
        <pc:spChg chg="del">
          <ac:chgData name="Bhavyasri Gudavalli" userId="f9fca6661dd320e7" providerId="LiveId" clId="{EAA9B912-5267-4DA9-A612-2621A1C3AD9C}" dt="2024-09-18T03:07:26.139" v="1640" actId="478"/>
          <ac:spMkLst>
            <pc:docMk/>
            <pc:sldMk cId="4104434737" sldId="346"/>
            <ac:spMk id="7" creationId="{AD6AD7D9-DEA3-79A4-785F-0EA945171020}"/>
          </ac:spMkLst>
        </pc:spChg>
        <pc:spChg chg="add del mod">
          <ac:chgData name="Bhavyasri Gudavalli" userId="f9fca6661dd320e7" providerId="LiveId" clId="{EAA9B912-5267-4DA9-A612-2621A1C3AD9C}" dt="2024-09-18T03:07:27.556" v="1641" actId="478"/>
          <ac:spMkLst>
            <pc:docMk/>
            <pc:sldMk cId="4104434737" sldId="346"/>
            <ac:spMk id="8" creationId="{2E8A6782-DA7F-C829-07A3-57776E077EEB}"/>
          </ac:spMkLst>
        </pc:spChg>
        <pc:spChg chg="add mod">
          <ac:chgData name="Bhavyasri Gudavalli" userId="f9fca6661dd320e7" providerId="LiveId" clId="{EAA9B912-5267-4DA9-A612-2621A1C3AD9C}" dt="2024-09-18T03:08:53.395" v="1678" actId="207"/>
          <ac:spMkLst>
            <pc:docMk/>
            <pc:sldMk cId="4104434737" sldId="346"/>
            <ac:spMk id="9" creationId="{3506F6F0-79E0-EE7C-5ED0-3BCC2B6EBC52}"/>
          </ac:spMkLst>
        </pc:spChg>
        <pc:spChg chg="add mod">
          <ac:chgData name="Bhavyasri Gudavalli" userId="f9fca6661dd320e7" providerId="LiveId" clId="{EAA9B912-5267-4DA9-A612-2621A1C3AD9C}" dt="2024-09-18T03:13:27.015" v="1872" actId="1035"/>
          <ac:spMkLst>
            <pc:docMk/>
            <pc:sldMk cId="4104434737" sldId="346"/>
            <ac:spMk id="10" creationId="{675F3F1A-CC9B-C31C-A4D7-DF90254B4FB3}"/>
          </ac:spMkLst>
        </pc:spChg>
        <pc:spChg chg="add mod">
          <ac:chgData name="Bhavyasri Gudavalli" userId="f9fca6661dd320e7" providerId="LiveId" clId="{EAA9B912-5267-4DA9-A612-2621A1C3AD9C}" dt="2024-09-18T03:11:04.234" v="1828" actId="207"/>
          <ac:spMkLst>
            <pc:docMk/>
            <pc:sldMk cId="4104434737" sldId="346"/>
            <ac:spMk id="11" creationId="{5078520D-3236-B440-9222-76D6F2A3FCF8}"/>
          </ac:spMkLst>
        </pc:spChg>
        <pc:graphicFrameChg chg="del">
          <ac:chgData name="Bhavyasri Gudavalli" userId="f9fca6661dd320e7" providerId="LiveId" clId="{EAA9B912-5267-4DA9-A612-2621A1C3AD9C}" dt="2024-09-17T15:23:26.133" v="150" actId="478"/>
          <ac:graphicFrameMkLst>
            <pc:docMk/>
            <pc:sldMk cId="4104434737" sldId="346"/>
            <ac:graphicFrameMk id="4" creationId="{0AA14396-9ECF-6200-84F1-4A2C71CE5B8B}"/>
          </ac:graphicFrameMkLst>
        </pc:graphicFrameChg>
        <pc:cxnChg chg="add mod">
          <ac:chgData name="Bhavyasri Gudavalli" userId="f9fca6661dd320e7" providerId="LiveId" clId="{EAA9B912-5267-4DA9-A612-2621A1C3AD9C}" dt="2024-09-18T03:43:44.948" v="2873" actId="208"/>
          <ac:cxnSpMkLst>
            <pc:docMk/>
            <pc:sldMk cId="4104434737" sldId="346"/>
            <ac:cxnSpMk id="13" creationId="{272D9DE5-88C5-7F5A-B216-00FA8FCEA1D5}"/>
          </ac:cxnSpMkLst>
        </pc:cxnChg>
      </pc:sldChg>
      <pc:sldChg chg="addSp delSp modSp mod ord">
        <pc:chgData name="Bhavyasri Gudavalli" userId="f9fca6661dd320e7" providerId="LiveId" clId="{EAA9B912-5267-4DA9-A612-2621A1C3AD9C}" dt="2024-09-18T13:34:05.316" v="4730" actId="1076"/>
        <pc:sldMkLst>
          <pc:docMk/>
          <pc:sldMk cId="1014413726" sldId="347"/>
        </pc:sldMkLst>
        <pc:spChg chg="del">
          <ac:chgData name="Bhavyasri Gudavalli" userId="f9fca6661dd320e7" providerId="LiveId" clId="{EAA9B912-5267-4DA9-A612-2621A1C3AD9C}" dt="2024-09-18T07:23:52.098" v="3188" actId="478"/>
          <ac:spMkLst>
            <pc:docMk/>
            <pc:sldMk cId="1014413726" sldId="347"/>
            <ac:spMk id="2" creationId="{8CC28204-2C6C-CA2B-7ACE-709BD219E7A2}"/>
          </ac:spMkLst>
        </pc:spChg>
        <pc:spChg chg="del">
          <ac:chgData name="Bhavyasri Gudavalli" userId="f9fca6661dd320e7" providerId="LiveId" clId="{EAA9B912-5267-4DA9-A612-2621A1C3AD9C}" dt="2024-09-18T07:23:46.336" v="3186" actId="478"/>
          <ac:spMkLst>
            <pc:docMk/>
            <pc:sldMk cId="1014413726" sldId="347"/>
            <ac:spMk id="3" creationId="{A83F17C7-EFB2-790A-200F-D9BF2626198F}"/>
          </ac:spMkLst>
        </pc:spChg>
        <pc:spChg chg="add del mod">
          <ac:chgData name="Bhavyasri Gudavalli" userId="f9fca6661dd320e7" providerId="LiveId" clId="{EAA9B912-5267-4DA9-A612-2621A1C3AD9C}" dt="2024-09-18T07:23:47.450" v="3187" actId="478"/>
          <ac:spMkLst>
            <pc:docMk/>
            <pc:sldMk cId="1014413726" sldId="347"/>
            <ac:spMk id="7" creationId="{3E15DA4B-269E-C2CC-B5EB-3668E842DB3C}"/>
          </ac:spMkLst>
        </pc:spChg>
        <pc:spChg chg="add del mod">
          <ac:chgData name="Bhavyasri Gudavalli" userId="f9fca6661dd320e7" providerId="LiveId" clId="{EAA9B912-5267-4DA9-A612-2621A1C3AD9C}" dt="2024-09-18T07:23:52.867" v="3189" actId="478"/>
          <ac:spMkLst>
            <pc:docMk/>
            <pc:sldMk cId="1014413726" sldId="347"/>
            <ac:spMk id="9" creationId="{CB30B6C7-6932-A33A-C383-FC7D89154ABF}"/>
          </ac:spMkLst>
        </pc:spChg>
        <pc:spChg chg="add del mod">
          <ac:chgData name="Bhavyasri Gudavalli" userId="f9fca6661dd320e7" providerId="LiveId" clId="{EAA9B912-5267-4DA9-A612-2621A1C3AD9C}" dt="2024-09-18T07:25:05.911" v="3202"/>
          <ac:spMkLst>
            <pc:docMk/>
            <pc:sldMk cId="1014413726" sldId="347"/>
            <ac:spMk id="12" creationId="{01DD9A61-A9CB-9C3F-05BD-69BD1B20FCE3}"/>
          </ac:spMkLst>
        </pc:spChg>
        <pc:spChg chg="add mod">
          <ac:chgData name="Bhavyasri Gudavalli" userId="f9fca6661dd320e7" providerId="LiveId" clId="{EAA9B912-5267-4DA9-A612-2621A1C3AD9C}" dt="2024-09-18T12:55:43.357" v="4700" actId="113"/>
          <ac:spMkLst>
            <pc:docMk/>
            <pc:sldMk cId="1014413726" sldId="347"/>
            <ac:spMk id="13" creationId="{B0588BCA-A53D-9FE5-F65C-813187B895B9}"/>
          </ac:spMkLst>
        </pc:spChg>
        <pc:picChg chg="add del mod">
          <ac:chgData name="Bhavyasri Gudavalli" userId="f9fca6661dd320e7" providerId="LiveId" clId="{EAA9B912-5267-4DA9-A612-2621A1C3AD9C}" dt="2024-09-18T06:51:42.596" v="3090" actId="478"/>
          <ac:picMkLst>
            <pc:docMk/>
            <pc:sldMk cId="1014413726" sldId="347"/>
            <ac:picMk id="5" creationId="{EB1224C4-4710-435B-A6F2-3784103CA1AF}"/>
          </ac:picMkLst>
        </pc:picChg>
        <pc:picChg chg="add del mod">
          <ac:chgData name="Bhavyasri Gudavalli" userId="f9fca6661dd320e7" providerId="LiveId" clId="{EAA9B912-5267-4DA9-A612-2621A1C3AD9C}" dt="2024-09-18T13:33:12.326" v="4720" actId="478"/>
          <ac:picMkLst>
            <pc:docMk/>
            <pc:sldMk cId="1014413726" sldId="347"/>
            <ac:picMk id="11" creationId="{D3B071DC-3AE8-9AF9-79B8-2CE5FBC2401B}"/>
          </ac:picMkLst>
        </pc:picChg>
        <pc:picChg chg="add mod">
          <ac:chgData name="Bhavyasri Gudavalli" userId="f9fca6661dd320e7" providerId="LiveId" clId="{EAA9B912-5267-4DA9-A612-2621A1C3AD9C}" dt="2024-09-18T13:34:05.316" v="4730" actId="1076"/>
          <ac:picMkLst>
            <pc:docMk/>
            <pc:sldMk cId="1014413726" sldId="347"/>
            <ac:picMk id="15" creationId="{6A5B2C3B-E623-ED65-5660-370580B4C196}"/>
          </ac:picMkLst>
        </pc:picChg>
      </pc:sldChg>
      <pc:sldChg chg="modSp mod">
        <pc:chgData name="Bhavyasri Gudavalli" userId="f9fca6661dd320e7" providerId="LiveId" clId="{EAA9B912-5267-4DA9-A612-2621A1C3AD9C}" dt="2024-09-18T09:06:53.688" v="3661" actId="20577"/>
        <pc:sldMkLst>
          <pc:docMk/>
          <pc:sldMk cId="3117802180" sldId="348"/>
        </pc:sldMkLst>
        <pc:spChg chg="mod">
          <ac:chgData name="Bhavyasri Gudavalli" userId="f9fca6661dd320e7" providerId="LiveId" clId="{EAA9B912-5267-4DA9-A612-2621A1C3AD9C}" dt="2024-09-18T09:04:58.115" v="3615" actId="20577"/>
          <ac:spMkLst>
            <pc:docMk/>
            <pc:sldMk cId="3117802180" sldId="348"/>
            <ac:spMk id="2" creationId="{4A663E25-7402-EAC9-107D-E3C80B9672C6}"/>
          </ac:spMkLst>
        </pc:spChg>
        <pc:spChg chg="mod">
          <ac:chgData name="Bhavyasri Gudavalli" userId="f9fca6661dd320e7" providerId="LiveId" clId="{EAA9B912-5267-4DA9-A612-2621A1C3AD9C}" dt="2024-09-18T09:06:53.688" v="3661" actId="20577"/>
          <ac:spMkLst>
            <pc:docMk/>
            <pc:sldMk cId="3117802180" sldId="348"/>
            <ac:spMk id="3" creationId="{DBBD146A-879C-A0DC-7A0C-2E7729C4D125}"/>
          </ac:spMkLst>
        </pc:spChg>
        <pc:spChg chg="mod">
          <ac:chgData name="Bhavyasri Gudavalli" userId="f9fca6661dd320e7" providerId="LiveId" clId="{EAA9B912-5267-4DA9-A612-2621A1C3AD9C}" dt="2024-09-18T09:06:42.702" v="3658"/>
          <ac:spMkLst>
            <pc:docMk/>
            <pc:sldMk cId="3117802180" sldId="348"/>
            <ac:spMk id="6" creationId="{FCAFDB5C-106E-88F6-9353-25362AF2CB86}"/>
          </ac:spMkLst>
        </pc:spChg>
      </pc:sldChg>
      <pc:sldChg chg="modSp del mod ord">
        <pc:chgData name="Bhavyasri Gudavalli" userId="f9fca6661dd320e7" providerId="LiveId" clId="{EAA9B912-5267-4DA9-A612-2621A1C3AD9C}" dt="2024-09-18T07:40:38.620" v="3455" actId="2696"/>
        <pc:sldMkLst>
          <pc:docMk/>
          <pc:sldMk cId="1722147624" sldId="350"/>
        </pc:sldMkLst>
        <pc:spChg chg="mod">
          <ac:chgData name="Bhavyasri Gudavalli" userId="f9fca6661dd320e7" providerId="LiveId" clId="{EAA9B912-5267-4DA9-A612-2621A1C3AD9C}" dt="2024-09-18T03:54:43.152" v="2999" actId="20577"/>
          <ac:spMkLst>
            <pc:docMk/>
            <pc:sldMk cId="1722147624" sldId="350"/>
            <ac:spMk id="2" creationId="{10B97DFA-9278-9CB6-C5BC-520AB107B9E7}"/>
          </ac:spMkLst>
        </pc:spChg>
      </pc:sldChg>
      <pc:sldChg chg="addSp delSp modSp mod ord">
        <pc:chgData name="Bhavyasri Gudavalli" userId="f9fca6661dd320e7" providerId="LiveId" clId="{EAA9B912-5267-4DA9-A612-2621A1C3AD9C}" dt="2024-09-18T03:42:45.205" v="2869" actId="12"/>
        <pc:sldMkLst>
          <pc:docMk/>
          <pc:sldMk cId="2610945053" sldId="351"/>
        </pc:sldMkLst>
        <pc:spChg chg="add del mod">
          <ac:chgData name="Bhavyasri Gudavalli" userId="f9fca6661dd320e7" providerId="LiveId" clId="{EAA9B912-5267-4DA9-A612-2621A1C3AD9C}" dt="2024-09-17T15:08:46.464" v="102" actId="478"/>
          <ac:spMkLst>
            <pc:docMk/>
            <pc:sldMk cId="2610945053" sldId="351"/>
            <ac:spMk id="3" creationId="{71BA91D7-B21D-0E8C-2288-A61646367BD9}"/>
          </ac:spMkLst>
        </pc:spChg>
        <pc:spChg chg="mod">
          <ac:chgData name="Bhavyasri Gudavalli" userId="f9fca6661dd320e7" providerId="LiveId" clId="{EAA9B912-5267-4DA9-A612-2621A1C3AD9C}" dt="2024-09-18T03:41:33.268" v="2838" actId="14100"/>
          <ac:spMkLst>
            <pc:docMk/>
            <pc:sldMk cId="2610945053" sldId="351"/>
            <ac:spMk id="7" creationId="{C85972AC-EBF0-AEDE-17FB-A51EAA83AA0E}"/>
          </ac:spMkLst>
        </pc:spChg>
        <pc:spChg chg="mod">
          <ac:chgData name="Bhavyasri Gudavalli" userId="f9fca6661dd320e7" providerId="LiveId" clId="{EAA9B912-5267-4DA9-A612-2621A1C3AD9C}" dt="2024-09-18T03:42:45.205" v="2869" actId="12"/>
          <ac:spMkLst>
            <pc:docMk/>
            <pc:sldMk cId="2610945053" sldId="351"/>
            <ac:spMk id="8" creationId="{A900955D-4691-EA42-252F-2D3B626B48CD}"/>
          </ac:spMkLst>
        </pc:spChg>
        <pc:graphicFrameChg chg="del">
          <ac:chgData name="Bhavyasri Gudavalli" userId="f9fca6661dd320e7" providerId="LiveId" clId="{EAA9B912-5267-4DA9-A612-2621A1C3AD9C}" dt="2024-09-17T15:08:44.625" v="101" actId="478"/>
          <ac:graphicFrameMkLst>
            <pc:docMk/>
            <pc:sldMk cId="2610945053" sldId="351"/>
            <ac:graphicFrameMk id="5" creationId="{24545555-334D-A441-D564-80D14651D448}"/>
          </ac:graphicFrameMkLst>
        </pc:graphicFrameChg>
      </pc:sldChg>
      <pc:sldChg chg="addSp delSp modSp mod ord">
        <pc:chgData name="Bhavyasri Gudavalli" userId="f9fca6661dd320e7" providerId="LiveId" clId="{EAA9B912-5267-4DA9-A612-2621A1C3AD9C}" dt="2024-09-18T07:34:21.438" v="3331" actId="14100"/>
        <pc:sldMkLst>
          <pc:docMk/>
          <pc:sldMk cId="3000970981" sldId="352"/>
        </pc:sldMkLst>
        <pc:spChg chg="del">
          <ac:chgData name="Bhavyasri Gudavalli" userId="f9fca6661dd320e7" providerId="LiveId" clId="{EAA9B912-5267-4DA9-A612-2621A1C3AD9C}" dt="2024-09-17T15:07:55.328" v="99" actId="478"/>
          <ac:spMkLst>
            <pc:docMk/>
            <pc:sldMk cId="3000970981" sldId="352"/>
            <ac:spMk id="3" creationId="{8F06AC8A-162C-5E86-8A29-04B6BCDD3B87}"/>
          </ac:spMkLst>
        </pc:spChg>
        <pc:spChg chg="add del mod">
          <ac:chgData name="Bhavyasri Gudavalli" userId="f9fca6661dd320e7" providerId="LiveId" clId="{EAA9B912-5267-4DA9-A612-2621A1C3AD9C}" dt="2024-09-17T15:07:51.151" v="98" actId="478"/>
          <ac:spMkLst>
            <pc:docMk/>
            <pc:sldMk cId="3000970981" sldId="352"/>
            <ac:spMk id="5" creationId="{216BA564-2318-C4B2-E68D-6090FEA3E520}"/>
          </ac:spMkLst>
        </pc:spChg>
        <pc:spChg chg="add del mod">
          <ac:chgData name="Bhavyasri Gudavalli" userId="f9fca6661dd320e7" providerId="LiveId" clId="{EAA9B912-5267-4DA9-A612-2621A1C3AD9C}" dt="2024-09-17T15:07:59.412" v="100" actId="478"/>
          <ac:spMkLst>
            <pc:docMk/>
            <pc:sldMk cId="3000970981" sldId="352"/>
            <ac:spMk id="7" creationId="{B97F750F-ABA4-2C5A-5F14-48B1433D4E5A}"/>
          </ac:spMkLst>
        </pc:spChg>
        <pc:spChg chg="add mod">
          <ac:chgData name="Bhavyasri Gudavalli" userId="f9fca6661dd320e7" providerId="LiveId" clId="{EAA9B912-5267-4DA9-A612-2621A1C3AD9C}" dt="2024-09-18T07:34:21.438" v="3331" actId="14100"/>
          <ac:spMkLst>
            <pc:docMk/>
            <pc:sldMk cId="3000970981" sldId="352"/>
            <ac:spMk id="8" creationId="{20BD715B-42E5-C7E2-9085-B0FE7FA2ED5D}"/>
          </ac:spMkLst>
        </pc:spChg>
        <pc:graphicFrameChg chg="del">
          <ac:chgData name="Bhavyasri Gudavalli" userId="f9fca6661dd320e7" providerId="LiveId" clId="{EAA9B912-5267-4DA9-A612-2621A1C3AD9C}" dt="2024-09-17T15:07:49.058" v="97" actId="478"/>
          <ac:graphicFrameMkLst>
            <pc:docMk/>
            <pc:sldMk cId="3000970981" sldId="352"/>
            <ac:graphicFrameMk id="4" creationId="{FD014E9B-B0FD-5706-E957-0CE95837C16F}"/>
          </ac:graphicFrameMkLst>
        </pc:graphicFrameChg>
      </pc:sldChg>
      <pc:sldChg chg="addSp modSp mod">
        <pc:chgData name="Bhavyasri Gudavalli" userId="f9fca6661dd320e7" providerId="LiveId" clId="{EAA9B912-5267-4DA9-A612-2621A1C3AD9C}" dt="2024-09-18T09:15:53.145" v="3764" actId="20577"/>
        <pc:sldMkLst>
          <pc:docMk/>
          <pc:sldMk cId="3802808557" sldId="353"/>
        </pc:sldMkLst>
        <pc:spChg chg="mod">
          <ac:chgData name="Bhavyasri Gudavalli" userId="f9fca6661dd320e7" providerId="LiveId" clId="{EAA9B912-5267-4DA9-A612-2621A1C3AD9C}" dt="2024-09-18T09:15:53.145" v="3764" actId="20577"/>
          <ac:spMkLst>
            <pc:docMk/>
            <pc:sldMk cId="3802808557" sldId="353"/>
            <ac:spMk id="2" creationId="{A97AEF70-82D5-7640-21AD-BEAC8FBD4CFF}"/>
          </ac:spMkLst>
        </pc:spChg>
        <pc:spChg chg="add mod">
          <ac:chgData name="Bhavyasri Gudavalli" userId="f9fca6661dd320e7" providerId="LiveId" clId="{EAA9B912-5267-4DA9-A612-2621A1C3AD9C}" dt="2024-09-18T09:12:45.906" v="3753" actId="1076"/>
          <ac:spMkLst>
            <pc:docMk/>
            <pc:sldMk cId="3802808557" sldId="353"/>
            <ac:spMk id="3" creationId="{A8FEA3A8-5C17-1C4E-F548-57838488A15A}"/>
          </ac:spMkLst>
        </pc:spChg>
      </pc:sldChg>
      <pc:sldChg chg="modSp mod ord">
        <pc:chgData name="Bhavyasri Gudavalli" userId="f9fca6661dd320e7" providerId="LiveId" clId="{EAA9B912-5267-4DA9-A612-2621A1C3AD9C}" dt="2024-09-18T09:41:10.233" v="3951"/>
        <pc:sldMkLst>
          <pc:docMk/>
          <pc:sldMk cId="3119354052" sldId="354"/>
        </pc:sldMkLst>
        <pc:spChg chg="mod">
          <ac:chgData name="Bhavyasri Gudavalli" userId="f9fca6661dd320e7" providerId="LiveId" clId="{EAA9B912-5267-4DA9-A612-2621A1C3AD9C}" dt="2024-09-18T09:27:20.869" v="3804"/>
          <ac:spMkLst>
            <pc:docMk/>
            <pc:sldMk cId="3119354052" sldId="354"/>
            <ac:spMk id="2" creationId="{690E1BB1-C5B6-C34A-6087-4868288761AF}"/>
          </ac:spMkLst>
        </pc:spChg>
        <pc:spChg chg="mod">
          <ac:chgData name="Bhavyasri Gudavalli" userId="f9fca6661dd320e7" providerId="LiveId" clId="{EAA9B912-5267-4DA9-A612-2621A1C3AD9C}" dt="2024-09-18T09:33:23.217" v="3940" actId="1076"/>
          <ac:spMkLst>
            <pc:docMk/>
            <pc:sldMk cId="3119354052" sldId="354"/>
            <ac:spMk id="3" creationId="{0A77EDD1-5A8E-0F37-E892-65A530E36B20}"/>
          </ac:spMkLst>
        </pc:spChg>
        <pc:spChg chg="mod">
          <ac:chgData name="Bhavyasri Gudavalli" userId="f9fca6661dd320e7" providerId="LiveId" clId="{EAA9B912-5267-4DA9-A612-2621A1C3AD9C}" dt="2024-09-18T09:33:15.606" v="3938" actId="1076"/>
          <ac:spMkLst>
            <pc:docMk/>
            <pc:sldMk cId="3119354052" sldId="354"/>
            <ac:spMk id="4" creationId="{D548ADA2-B38F-A25B-C324-05E10CE9CD9F}"/>
          </ac:spMkLst>
        </pc:spChg>
      </pc:sldChg>
      <pc:sldChg chg="addSp delSp modSp mod">
        <pc:chgData name="Bhavyasri Gudavalli" userId="f9fca6661dd320e7" providerId="LiveId" clId="{EAA9B912-5267-4DA9-A612-2621A1C3AD9C}" dt="2024-09-18T12:52:20.326" v="4697" actId="1076"/>
        <pc:sldMkLst>
          <pc:docMk/>
          <pc:sldMk cId="3663657925" sldId="355"/>
        </pc:sldMkLst>
        <pc:spChg chg="del">
          <ac:chgData name="Bhavyasri Gudavalli" userId="f9fca6661dd320e7" providerId="LiveId" clId="{EAA9B912-5267-4DA9-A612-2621A1C3AD9C}" dt="2024-09-18T12:48:45.922" v="4645" actId="478"/>
          <ac:spMkLst>
            <pc:docMk/>
            <pc:sldMk cId="3663657925" sldId="355"/>
            <ac:spMk id="2" creationId="{53005011-03FC-652B-2538-4EAE68ABF80D}"/>
          </ac:spMkLst>
        </pc:spChg>
        <pc:spChg chg="del mod">
          <ac:chgData name="Bhavyasri Gudavalli" userId="f9fca6661dd320e7" providerId="LiveId" clId="{EAA9B912-5267-4DA9-A612-2621A1C3AD9C}" dt="2024-09-18T12:50:27.564" v="4676" actId="478"/>
          <ac:spMkLst>
            <pc:docMk/>
            <pc:sldMk cId="3663657925" sldId="355"/>
            <ac:spMk id="3" creationId="{411A2349-EF0B-F33D-13F9-826241461648}"/>
          </ac:spMkLst>
        </pc:spChg>
        <pc:spChg chg="add mod">
          <ac:chgData name="Bhavyasri Gudavalli" userId="f9fca6661dd320e7" providerId="LiveId" clId="{EAA9B912-5267-4DA9-A612-2621A1C3AD9C}" dt="2024-09-18T12:52:16.168" v="4696" actId="1076"/>
          <ac:spMkLst>
            <pc:docMk/>
            <pc:sldMk cId="3663657925" sldId="355"/>
            <ac:spMk id="5" creationId="{4288CD4F-8DC8-D408-A840-1B33A4179555}"/>
          </ac:spMkLst>
        </pc:spChg>
        <pc:spChg chg="add mod">
          <ac:chgData name="Bhavyasri Gudavalli" userId="f9fca6661dd320e7" providerId="LiveId" clId="{EAA9B912-5267-4DA9-A612-2621A1C3AD9C}" dt="2024-09-18T12:52:20.326" v="4697" actId="1076"/>
          <ac:spMkLst>
            <pc:docMk/>
            <pc:sldMk cId="3663657925" sldId="355"/>
            <ac:spMk id="6" creationId="{929B2630-D9D6-1327-98CD-A8A516A749F8}"/>
          </ac:spMkLst>
        </pc:spChg>
        <pc:spChg chg="add del mod">
          <ac:chgData name="Bhavyasri Gudavalli" userId="f9fca6661dd320e7" providerId="LiveId" clId="{EAA9B912-5267-4DA9-A612-2621A1C3AD9C}" dt="2024-09-18T12:50:35.518" v="4678" actId="478"/>
          <ac:spMkLst>
            <pc:docMk/>
            <pc:sldMk cId="3663657925" sldId="355"/>
            <ac:spMk id="8" creationId="{03A2B2A5-E97B-F10C-5F6A-61E235E017A8}"/>
          </ac:spMkLst>
        </pc:spChg>
      </pc:sldChg>
      <pc:sldChg chg="delSp modSp add mod ord">
        <pc:chgData name="Bhavyasri Gudavalli" userId="f9fca6661dd320e7" providerId="LiveId" clId="{EAA9B912-5267-4DA9-A612-2621A1C3AD9C}" dt="2024-09-18T07:41:19.990" v="3460" actId="20577"/>
        <pc:sldMkLst>
          <pc:docMk/>
          <pc:sldMk cId="2699102980" sldId="356"/>
        </pc:sldMkLst>
        <pc:spChg chg="mod">
          <ac:chgData name="Bhavyasri Gudavalli" userId="f9fca6661dd320e7" providerId="LiveId" clId="{EAA9B912-5267-4DA9-A612-2621A1C3AD9C}" dt="2024-09-18T07:41:19.990" v="3460" actId="20577"/>
          <ac:spMkLst>
            <pc:docMk/>
            <pc:sldMk cId="2699102980" sldId="356"/>
            <ac:spMk id="2" creationId="{828CF8F5-609D-E31E-6659-2E3CE63097D7}"/>
          </ac:spMkLst>
        </pc:spChg>
        <pc:spChg chg="del mod">
          <ac:chgData name="Bhavyasri Gudavalli" userId="f9fca6661dd320e7" providerId="LiveId" clId="{EAA9B912-5267-4DA9-A612-2621A1C3AD9C}" dt="2024-09-18T03:17:37.193" v="2008" actId="478"/>
          <ac:spMkLst>
            <pc:docMk/>
            <pc:sldMk cId="2699102980" sldId="356"/>
            <ac:spMk id="3" creationId="{29F16AEF-ABBB-D2DD-A297-5819AEB9AF67}"/>
          </ac:spMkLst>
        </pc:spChg>
      </pc:sldChg>
      <pc:sldChg chg="addSp delSp modSp add mod ord">
        <pc:chgData name="Bhavyasri Gudavalli" userId="f9fca6661dd320e7" providerId="LiveId" clId="{EAA9B912-5267-4DA9-A612-2621A1C3AD9C}" dt="2024-09-18T07:40:42.519" v="3457"/>
        <pc:sldMkLst>
          <pc:docMk/>
          <pc:sldMk cId="2192172459" sldId="357"/>
        </pc:sldMkLst>
        <pc:spChg chg="mod">
          <ac:chgData name="Bhavyasri Gudavalli" userId="f9fca6661dd320e7" providerId="LiveId" clId="{EAA9B912-5267-4DA9-A612-2621A1C3AD9C}" dt="2024-09-18T07:37:25.538" v="3410" actId="1035"/>
          <ac:spMkLst>
            <pc:docMk/>
            <pc:sldMk cId="2192172459" sldId="357"/>
            <ac:spMk id="2" creationId="{798ECDD0-17F6-3312-AE6D-F7EB95E46C02}"/>
          </ac:spMkLst>
        </pc:spChg>
        <pc:spChg chg="mod">
          <ac:chgData name="Bhavyasri Gudavalli" userId="f9fca6661dd320e7" providerId="LiveId" clId="{EAA9B912-5267-4DA9-A612-2621A1C3AD9C}" dt="2024-09-18T07:37:51.570" v="3453" actId="14100"/>
          <ac:spMkLst>
            <pc:docMk/>
            <pc:sldMk cId="2192172459" sldId="357"/>
            <ac:spMk id="3" creationId="{EB336AA5-9DDA-DA9A-5469-6885A5A84D1D}"/>
          </ac:spMkLst>
        </pc:spChg>
        <pc:spChg chg="add mod">
          <ac:chgData name="Bhavyasri Gudavalli" userId="f9fca6661dd320e7" providerId="LiveId" clId="{EAA9B912-5267-4DA9-A612-2621A1C3AD9C}" dt="2024-09-18T07:37:37.290" v="3443" actId="1035"/>
          <ac:spMkLst>
            <pc:docMk/>
            <pc:sldMk cId="2192172459" sldId="357"/>
            <ac:spMk id="4" creationId="{93AF7BD3-10C1-20A2-A843-31B04AE96FA3}"/>
          </ac:spMkLst>
        </pc:spChg>
        <pc:spChg chg="add mod">
          <ac:chgData name="Bhavyasri Gudavalli" userId="f9fca6661dd320e7" providerId="LiveId" clId="{EAA9B912-5267-4DA9-A612-2621A1C3AD9C}" dt="2024-09-18T07:37:46.913" v="3452" actId="14100"/>
          <ac:spMkLst>
            <pc:docMk/>
            <pc:sldMk cId="2192172459" sldId="357"/>
            <ac:spMk id="5" creationId="{FA63CEC7-CC7A-D711-A4F1-C99A3C21EE10}"/>
          </ac:spMkLst>
        </pc:spChg>
        <pc:spChg chg="add del mod">
          <ac:chgData name="Bhavyasri Gudavalli" userId="f9fca6661dd320e7" providerId="LiveId" clId="{EAA9B912-5267-4DA9-A612-2621A1C3AD9C}" dt="2024-09-18T07:36:58.054" v="3373" actId="478"/>
          <ac:spMkLst>
            <pc:docMk/>
            <pc:sldMk cId="2192172459" sldId="357"/>
            <ac:spMk id="6" creationId="{F69CBD33-40E5-8F1F-81A3-BBFB5B272FD0}"/>
          </ac:spMkLst>
        </pc:spChg>
        <pc:spChg chg="add del mod">
          <ac:chgData name="Bhavyasri Gudavalli" userId="f9fca6661dd320e7" providerId="LiveId" clId="{EAA9B912-5267-4DA9-A612-2621A1C3AD9C}" dt="2024-09-18T07:37:05.583" v="3375" actId="478"/>
          <ac:spMkLst>
            <pc:docMk/>
            <pc:sldMk cId="2192172459" sldId="357"/>
            <ac:spMk id="7" creationId="{A8A7DC92-0CCD-DE55-A7CD-44C286EB3080}"/>
          </ac:spMkLst>
        </pc:spChg>
        <pc:cxnChg chg="add mod">
          <ac:chgData name="Bhavyasri Gudavalli" userId="f9fca6661dd320e7" providerId="LiveId" clId="{EAA9B912-5267-4DA9-A612-2621A1C3AD9C}" dt="2024-09-18T07:37:55.603" v="3454" actId="1076"/>
          <ac:cxnSpMkLst>
            <pc:docMk/>
            <pc:sldMk cId="2192172459" sldId="357"/>
            <ac:cxnSpMk id="9" creationId="{E6364A2B-871F-03C2-C094-818E7655EFB9}"/>
          </ac:cxnSpMkLst>
        </pc:cxnChg>
        <pc:cxnChg chg="add del mod">
          <ac:chgData name="Bhavyasri Gudavalli" userId="f9fca6661dd320e7" providerId="LiveId" clId="{EAA9B912-5267-4DA9-A612-2621A1C3AD9C}" dt="2024-09-18T07:37:01.533" v="3374" actId="478"/>
          <ac:cxnSpMkLst>
            <pc:docMk/>
            <pc:sldMk cId="2192172459" sldId="357"/>
            <ac:cxnSpMk id="10" creationId="{E05E2647-712F-6798-C0D6-C3F241C127A2}"/>
          </ac:cxnSpMkLst>
        </pc:cxnChg>
      </pc:sldChg>
      <pc:sldChg chg="addSp delSp modSp add mod ord">
        <pc:chgData name="Bhavyasri Gudavalli" userId="f9fca6661dd320e7" providerId="LiveId" clId="{EAA9B912-5267-4DA9-A612-2621A1C3AD9C}" dt="2024-09-18T07:01:02.183" v="3135" actId="478"/>
        <pc:sldMkLst>
          <pc:docMk/>
          <pc:sldMk cId="3020201605" sldId="358"/>
        </pc:sldMkLst>
        <pc:spChg chg="del">
          <ac:chgData name="Bhavyasri Gudavalli" userId="f9fca6661dd320e7" providerId="LiveId" clId="{EAA9B912-5267-4DA9-A612-2621A1C3AD9C}" dt="2024-09-18T03:28:35.384" v="2335" actId="478"/>
          <ac:spMkLst>
            <pc:docMk/>
            <pc:sldMk cId="3020201605" sldId="358"/>
            <ac:spMk id="2" creationId="{798ECDD0-17F6-3312-AE6D-F7EB95E46C02}"/>
          </ac:spMkLst>
        </pc:spChg>
        <pc:spChg chg="del">
          <ac:chgData name="Bhavyasri Gudavalli" userId="f9fca6661dd320e7" providerId="LiveId" clId="{EAA9B912-5267-4DA9-A612-2621A1C3AD9C}" dt="2024-09-18T03:28:26.743" v="2333" actId="478"/>
          <ac:spMkLst>
            <pc:docMk/>
            <pc:sldMk cId="3020201605" sldId="358"/>
            <ac:spMk id="3" creationId="{EB336AA5-9DDA-DA9A-5469-6885A5A84D1D}"/>
          </ac:spMkLst>
        </pc:spChg>
        <pc:spChg chg="mod">
          <ac:chgData name="Bhavyasri Gudavalli" userId="f9fca6661dd320e7" providerId="LiveId" clId="{EAA9B912-5267-4DA9-A612-2621A1C3AD9C}" dt="2024-09-18T03:57:47.033" v="3060" actId="1076"/>
          <ac:spMkLst>
            <pc:docMk/>
            <pc:sldMk cId="3020201605" sldId="358"/>
            <ac:spMk id="4" creationId="{93AF7BD3-10C1-20A2-A843-31B04AE96FA3}"/>
          </ac:spMkLst>
        </pc:spChg>
        <pc:spChg chg="del mod">
          <ac:chgData name="Bhavyasri Gudavalli" userId="f9fca6661dd320e7" providerId="LiveId" clId="{EAA9B912-5267-4DA9-A612-2621A1C3AD9C}" dt="2024-09-18T03:56:12.024" v="3035" actId="478"/>
          <ac:spMkLst>
            <pc:docMk/>
            <pc:sldMk cId="3020201605" sldId="358"/>
            <ac:spMk id="5" creationId="{FA63CEC7-CC7A-D711-A4F1-C99A3C21EE10}"/>
          </ac:spMkLst>
        </pc:spChg>
        <pc:spChg chg="add del mod">
          <ac:chgData name="Bhavyasri Gudavalli" userId="f9fca6661dd320e7" providerId="LiveId" clId="{EAA9B912-5267-4DA9-A612-2621A1C3AD9C}" dt="2024-09-18T03:28:30.385" v="2334" actId="478"/>
          <ac:spMkLst>
            <pc:docMk/>
            <pc:sldMk cId="3020201605" sldId="358"/>
            <ac:spMk id="7" creationId="{8BFA8DE7-99CA-0987-80AE-B5EAC845D97C}"/>
          </ac:spMkLst>
        </pc:spChg>
        <pc:spChg chg="add del mod">
          <ac:chgData name="Bhavyasri Gudavalli" userId="f9fca6661dd320e7" providerId="LiveId" clId="{EAA9B912-5267-4DA9-A612-2621A1C3AD9C}" dt="2024-09-18T03:28:37.054" v="2336" actId="478"/>
          <ac:spMkLst>
            <pc:docMk/>
            <pc:sldMk cId="3020201605" sldId="358"/>
            <ac:spMk id="9" creationId="{FAAF609C-8406-F716-FA86-B24A11845036}"/>
          </ac:spMkLst>
        </pc:spChg>
        <pc:spChg chg="add mod">
          <ac:chgData name="Bhavyasri Gudavalli" userId="f9fca6661dd320e7" providerId="LiveId" clId="{EAA9B912-5267-4DA9-A612-2621A1C3AD9C}" dt="2024-09-18T03:59:50.916" v="3079" actId="120"/>
          <ac:spMkLst>
            <pc:docMk/>
            <pc:sldMk cId="3020201605" sldId="358"/>
            <ac:spMk id="10" creationId="{06D54791-C633-8C9C-148B-0E4F1E94BD77}"/>
          </ac:spMkLst>
        </pc:spChg>
        <pc:spChg chg="add del mod">
          <ac:chgData name="Bhavyasri Gudavalli" userId="f9fca6661dd320e7" providerId="LiveId" clId="{EAA9B912-5267-4DA9-A612-2621A1C3AD9C}" dt="2024-09-18T07:01:02.183" v="3135" actId="478"/>
          <ac:spMkLst>
            <pc:docMk/>
            <pc:sldMk cId="3020201605" sldId="358"/>
            <ac:spMk id="11" creationId="{4C7BFCE5-5067-61B1-93BF-888E41E3C93E}"/>
          </ac:spMkLst>
        </pc:spChg>
      </pc:sldChg>
      <pc:sldChg chg="addSp delSp modSp add mod ord">
        <pc:chgData name="Bhavyasri Gudavalli" userId="f9fca6661dd320e7" providerId="LiveId" clId="{EAA9B912-5267-4DA9-A612-2621A1C3AD9C}" dt="2024-09-18T06:57:20.100" v="3125" actId="1076"/>
        <pc:sldMkLst>
          <pc:docMk/>
          <pc:sldMk cId="3055748545" sldId="359"/>
        </pc:sldMkLst>
        <pc:spChg chg="add del">
          <ac:chgData name="Bhavyasri Gudavalli" userId="f9fca6661dd320e7" providerId="LiveId" clId="{EAA9B912-5267-4DA9-A612-2621A1C3AD9C}" dt="2024-09-18T06:53:46.166" v="3102" actId="478"/>
          <ac:spMkLst>
            <pc:docMk/>
            <pc:sldMk cId="3055748545" sldId="359"/>
            <ac:spMk id="2" creationId="{A0B3B384-B455-671E-5FD3-2375E1595C5D}"/>
          </ac:spMkLst>
        </pc:spChg>
        <pc:spChg chg="add del mod">
          <ac:chgData name="Bhavyasri Gudavalli" userId="f9fca6661dd320e7" providerId="LiveId" clId="{EAA9B912-5267-4DA9-A612-2621A1C3AD9C}" dt="2024-09-18T06:53:59.443" v="3105" actId="478"/>
          <ac:spMkLst>
            <pc:docMk/>
            <pc:sldMk cId="3055748545" sldId="359"/>
            <ac:spMk id="3" creationId="{6C604AA3-199F-EE50-3FB1-192F6896EB47}"/>
          </ac:spMkLst>
        </pc:spChg>
        <pc:spChg chg="add del">
          <ac:chgData name="Bhavyasri Gudavalli" userId="f9fca6661dd320e7" providerId="LiveId" clId="{EAA9B912-5267-4DA9-A612-2621A1C3AD9C}" dt="2024-09-18T06:54:38.083" v="3107" actId="478"/>
          <ac:spMkLst>
            <pc:docMk/>
            <pc:sldMk cId="3055748545" sldId="359"/>
            <ac:spMk id="4" creationId="{2D0C4A7A-0B7F-DD69-FF5D-B81010823EDD}"/>
          </ac:spMkLst>
        </pc:spChg>
        <pc:spChg chg="mod">
          <ac:chgData name="Bhavyasri Gudavalli" userId="f9fca6661dd320e7" providerId="LiveId" clId="{EAA9B912-5267-4DA9-A612-2621A1C3AD9C}" dt="2024-09-18T06:57:03.991" v="3122" actId="1076"/>
          <ac:spMkLst>
            <pc:docMk/>
            <pc:sldMk cId="3055748545" sldId="359"/>
            <ac:spMk id="6" creationId="{707FBB55-EF55-03D8-7D3C-29341A40D63E}"/>
          </ac:spMkLst>
        </pc:spChg>
        <pc:spChg chg="del">
          <ac:chgData name="Bhavyasri Gudavalli" userId="f9fca6661dd320e7" providerId="LiveId" clId="{EAA9B912-5267-4DA9-A612-2621A1C3AD9C}" dt="2024-09-18T06:52:33.834" v="3098" actId="478"/>
          <ac:spMkLst>
            <pc:docMk/>
            <pc:sldMk cId="3055748545" sldId="359"/>
            <ac:spMk id="9" creationId="{3506F6F0-79E0-EE7C-5ED0-3BCC2B6EBC52}"/>
          </ac:spMkLst>
        </pc:spChg>
        <pc:spChg chg="del">
          <ac:chgData name="Bhavyasri Gudavalli" userId="f9fca6661dd320e7" providerId="LiveId" clId="{EAA9B912-5267-4DA9-A612-2621A1C3AD9C}" dt="2024-09-18T06:56:05.402" v="3116" actId="478"/>
          <ac:spMkLst>
            <pc:docMk/>
            <pc:sldMk cId="3055748545" sldId="359"/>
            <ac:spMk id="10" creationId="{675F3F1A-CC9B-C31C-A4D7-DF90254B4FB3}"/>
          </ac:spMkLst>
        </pc:spChg>
        <pc:spChg chg="del">
          <ac:chgData name="Bhavyasri Gudavalli" userId="f9fca6661dd320e7" providerId="LiveId" clId="{EAA9B912-5267-4DA9-A612-2621A1C3AD9C}" dt="2024-09-18T06:52:38.029" v="3100" actId="478"/>
          <ac:spMkLst>
            <pc:docMk/>
            <pc:sldMk cId="3055748545" sldId="359"/>
            <ac:spMk id="11" creationId="{5078520D-3236-B440-9222-76D6F2A3FCF8}"/>
          </ac:spMkLst>
        </pc:spChg>
        <pc:picChg chg="add mod">
          <ac:chgData name="Bhavyasri Gudavalli" userId="f9fca6661dd320e7" providerId="LiveId" clId="{EAA9B912-5267-4DA9-A612-2621A1C3AD9C}" dt="2024-09-18T06:57:20.100" v="3125" actId="1076"/>
          <ac:picMkLst>
            <pc:docMk/>
            <pc:sldMk cId="3055748545" sldId="359"/>
            <ac:picMk id="7" creationId="{9A26FCB8-4B54-58D7-4FE2-DC6537432C9C}"/>
          </ac:picMkLst>
        </pc:picChg>
        <pc:cxnChg chg="del">
          <ac:chgData name="Bhavyasri Gudavalli" userId="f9fca6661dd320e7" providerId="LiveId" clId="{EAA9B912-5267-4DA9-A612-2621A1C3AD9C}" dt="2024-09-18T06:52:35.899" v="3099" actId="478"/>
          <ac:cxnSpMkLst>
            <pc:docMk/>
            <pc:sldMk cId="3055748545" sldId="359"/>
            <ac:cxnSpMk id="13" creationId="{272D9DE5-88C5-7F5A-B216-00FA8FCEA1D5}"/>
          </ac:cxnSpMkLst>
        </pc:cxnChg>
      </pc:sldChg>
      <pc:sldChg chg="addSp delSp modSp add mod ord">
        <pc:chgData name="Bhavyasri Gudavalli" userId="f9fca6661dd320e7" providerId="LiveId" clId="{EAA9B912-5267-4DA9-A612-2621A1C3AD9C}" dt="2024-09-18T07:11:08.778" v="3152" actId="1076"/>
        <pc:sldMkLst>
          <pc:docMk/>
          <pc:sldMk cId="1517008574" sldId="360"/>
        </pc:sldMkLst>
        <pc:spChg chg="add del mod">
          <ac:chgData name="Bhavyasri Gudavalli" userId="f9fca6661dd320e7" providerId="LiveId" clId="{EAA9B912-5267-4DA9-A612-2621A1C3AD9C}" dt="2024-09-18T06:58:37.514" v="3132" actId="478"/>
          <ac:spMkLst>
            <pc:docMk/>
            <pc:sldMk cId="1517008574" sldId="360"/>
            <ac:spMk id="3" creationId="{B3F49FFE-1803-E9F4-9CBC-01AC05738400}"/>
          </ac:spMkLst>
        </pc:spChg>
        <pc:spChg chg="mod">
          <ac:chgData name="Bhavyasri Gudavalli" userId="f9fca6661dd320e7" providerId="LiveId" clId="{EAA9B912-5267-4DA9-A612-2621A1C3AD9C}" dt="2024-09-18T07:09:36.536" v="3140" actId="1076"/>
          <ac:spMkLst>
            <pc:docMk/>
            <pc:sldMk cId="1517008574" sldId="360"/>
            <ac:spMk id="7" creationId="{C85972AC-EBF0-AEDE-17FB-A51EAA83AA0E}"/>
          </ac:spMkLst>
        </pc:spChg>
        <pc:spChg chg="del">
          <ac:chgData name="Bhavyasri Gudavalli" userId="f9fca6661dd320e7" providerId="LiveId" clId="{EAA9B912-5267-4DA9-A612-2621A1C3AD9C}" dt="2024-09-18T06:58:34.070" v="3131" actId="478"/>
          <ac:spMkLst>
            <pc:docMk/>
            <pc:sldMk cId="1517008574" sldId="360"/>
            <ac:spMk id="8" creationId="{A900955D-4691-EA42-252F-2D3B626B48CD}"/>
          </ac:spMkLst>
        </pc:spChg>
        <pc:picChg chg="add mod modCrop">
          <ac:chgData name="Bhavyasri Gudavalli" userId="f9fca6661dd320e7" providerId="LiveId" clId="{EAA9B912-5267-4DA9-A612-2621A1C3AD9C}" dt="2024-09-18T07:11:08.778" v="3152" actId="1076"/>
          <ac:picMkLst>
            <pc:docMk/>
            <pc:sldMk cId="1517008574" sldId="360"/>
            <ac:picMk id="5" creationId="{295D78AB-2E2C-2158-0D29-083AA313FACA}"/>
          </ac:picMkLst>
        </pc:picChg>
      </pc:sldChg>
      <pc:sldChg chg="addSp delSp modSp add mod ord">
        <pc:chgData name="Bhavyasri Gudavalli" userId="f9fca6661dd320e7" providerId="LiveId" clId="{EAA9B912-5267-4DA9-A612-2621A1C3AD9C}" dt="2024-09-18T07:14:22.852" v="3168" actId="113"/>
        <pc:sldMkLst>
          <pc:docMk/>
          <pc:sldMk cId="412230025" sldId="361"/>
        </pc:sldMkLst>
        <pc:spChg chg="mod">
          <ac:chgData name="Bhavyasri Gudavalli" userId="f9fca6661dd320e7" providerId="LiveId" clId="{EAA9B912-5267-4DA9-A612-2621A1C3AD9C}" dt="2024-09-18T07:14:22.852" v="3168" actId="113"/>
          <ac:spMkLst>
            <pc:docMk/>
            <pc:sldMk cId="412230025" sldId="361"/>
            <ac:spMk id="2" creationId="{798ECDD0-17F6-3312-AE6D-F7EB95E46C02}"/>
          </ac:spMkLst>
        </pc:spChg>
        <pc:spChg chg="del">
          <ac:chgData name="Bhavyasri Gudavalli" userId="f9fca6661dd320e7" providerId="LiveId" clId="{EAA9B912-5267-4DA9-A612-2621A1C3AD9C}" dt="2024-09-18T07:13:30.963" v="3160" actId="478"/>
          <ac:spMkLst>
            <pc:docMk/>
            <pc:sldMk cId="412230025" sldId="361"/>
            <ac:spMk id="3" creationId="{EB336AA5-9DDA-DA9A-5469-6885A5A84D1D}"/>
          </ac:spMkLst>
        </pc:spChg>
        <pc:spChg chg="add del mod">
          <ac:chgData name="Bhavyasri Gudavalli" userId="f9fca6661dd320e7" providerId="LiveId" clId="{EAA9B912-5267-4DA9-A612-2621A1C3AD9C}" dt="2024-09-18T07:13:32.304" v="3161" actId="478"/>
          <ac:spMkLst>
            <pc:docMk/>
            <pc:sldMk cId="412230025" sldId="361"/>
            <ac:spMk id="5" creationId="{72DD06DD-02DA-4B13-0565-0BE12FD7ABAE}"/>
          </ac:spMkLst>
        </pc:spChg>
        <pc:picChg chg="add mod">
          <ac:chgData name="Bhavyasri Gudavalli" userId="f9fca6661dd320e7" providerId="LiveId" clId="{EAA9B912-5267-4DA9-A612-2621A1C3AD9C}" dt="2024-09-18T07:13:55.468" v="3164" actId="27614"/>
          <ac:picMkLst>
            <pc:docMk/>
            <pc:sldMk cId="412230025" sldId="361"/>
            <ac:picMk id="7" creationId="{6219E01C-2126-3C11-3C03-467A12175C31}"/>
          </ac:picMkLst>
        </pc:picChg>
      </pc:sldChg>
      <pc:sldChg chg="addSp delSp modSp add mod ord">
        <pc:chgData name="Bhavyasri Gudavalli" userId="f9fca6661dd320e7" providerId="LiveId" clId="{EAA9B912-5267-4DA9-A612-2621A1C3AD9C}" dt="2024-09-18T07:21:59.785" v="3185" actId="113"/>
        <pc:sldMkLst>
          <pc:docMk/>
          <pc:sldMk cId="601709086" sldId="362"/>
        </pc:sldMkLst>
        <pc:spChg chg="mod">
          <ac:chgData name="Bhavyasri Gudavalli" userId="f9fca6661dd320e7" providerId="LiveId" clId="{EAA9B912-5267-4DA9-A612-2621A1C3AD9C}" dt="2024-09-18T07:21:59.785" v="3185" actId="113"/>
          <ac:spMkLst>
            <pc:docMk/>
            <pc:sldMk cId="601709086" sldId="362"/>
            <ac:spMk id="2" creationId="{562B7740-ED88-9F6A-89FF-4B0DFAAC36EA}"/>
          </ac:spMkLst>
        </pc:spChg>
        <pc:spChg chg="del">
          <ac:chgData name="Bhavyasri Gudavalli" userId="f9fca6661dd320e7" providerId="LiveId" clId="{EAA9B912-5267-4DA9-A612-2621A1C3AD9C}" dt="2024-09-18T07:20:50.600" v="3174" actId="478"/>
          <ac:spMkLst>
            <pc:docMk/>
            <pc:sldMk cId="601709086" sldId="362"/>
            <ac:spMk id="3" creationId="{39A25282-EE8D-71BA-6317-EECFE33238DC}"/>
          </ac:spMkLst>
        </pc:spChg>
        <pc:spChg chg="add del mod">
          <ac:chgData name="Bhavyasri Gudavalli" userId="f9fca6661dd320e7" providerId="LiveId" clId="{EAA9B912-5267-4DA9-A612-2621A1C3AD9C}" dt="2024-09-18T07:20:52.394" v="3175" actId="478"/>
          <ac:spMkLst>
            <pc:docMk/>
            <pc:sldMk cId="601709086" sldId="362"/>
            <ac:spMk id="5" creationId="{0D10A064-545B-9D55-8EC6-31D866268548}"/>
          </ac:spMkLst>
        </pc:spChg>
        <pc:picChg chg="add mod">
          <ac:chgData name="Bhavyasri Gudavalli" userId="f9fca6661dd320e7" providerId="LiveId" clId="{EAA9B912-5267-4DA9-A612-2621A1C3AD9C}" dt="2024-09-18T07:21:18.002" v="3178" actId="27614"/>
          <ac:picMkLst>
            <pc:docMk/>
            <pc:sldMk cId="601709086" sldId="362"/>
            <ac:picMk id="7" creationId="{E2D73DC5-37D4-F5A6-CCC0-9FDE4A0A4140}"/>
          </ac:picMkLst>
        </pc:picChg>
      </pc:sldChg>
      <pc:sldChg chg="addSp delSp modSp add mod ord">
        <pc:chgData name="Bhavyasri Gudavalli" userId="f9fca6661dd320e7" providerId="LiveId" clId="{EAA9B912-5267-4DA9-A612-2621A1C3AD9C}" dt="2024-09-18T07:45:30.973" v="3507" actId="1076"/>
        <pc:sldMkLst>
          <pc:docMk/>
          <pc:sldMk cId="3678487545" sldId="363"/>
        </pc:sldMkLst>
        <pc:spChg chg="add mod">
          <ac:chgData name="Bhavyasri Gudavalli" userId="f9fca6661dd320e7" providerId="LiveId" clId="{EAA9B912-5267-4DA9-A612-2621A1C3AD9C}" dt="2024-09-18T07:45:30.973" v="3507" actId="1076"/>
          <ac:spMkLst>
            <pc:docMk/>
            <pc:sldMk cId="3678487545" sldId="363"/>
            <ac:spMk id="2" creationId="{77CF18BE-2FF5-9F5E-103A-2CE28E2071BB}"/>
          </ac:spMkLst>
        </pc:spChg>
        <pc:spChg chg="mod">
          <ac:chgData name="Bhavyasri Gudavalli" userId="f9fca6661dd320e7" providerId="LiveId" clId="{EAA9B912-5267-4DA9-A612-2621A1C3AD9C}" dt="2024-09-18T07:43:12.519" v="3479" actId="20577"/>
          <ac:spMkLst>
            <pc:docMk/>
            <pc:sldMk cId="3678487545" sldId="363"/>
            <ac:spMk id="6" creationId="{707FBB55-EF55-03D8-7D3C-29341A40D63E}"/>
          </ac:spMkLst>
        </pc:spChg>
        <pc:picChg chg="del">
          <ac:chgData name="Bhavyasri Gudavalli" userId="f9fca6661dd320e7" providerId="LiveId" clId="{EAA9B912-5267-4DA9-A612-2621A1C3AD9C}" dt="2024-09-18T07:43:15.009" v="3480" actId="478"/>
          <ac:picMkLst>
            <pc:docMk/>
            <pc:sldMk cId="3678487545" sldId="363"/>
            <ac:picMk id="7" creationId="{9A26FCB8-4B54-58D7-4FE2-DC6537432C9C}"/>
          </ac:picMkLst>
        </pc:picChg>
      </pc:sldChg>
      <pc:sldChg chg="modSp add mod ord">
        <pc:chgData name="Bhavyasri Gudavalli" userId="f9fca6661dd320e7" providerId="LiveId" clId="{EAA9B912-5267-4DA9-A612-2621A1C3AD9C}" dt="2024-09-18T07:48:50.431" v="3564" actId="1076"/>
        <pc:sldMkLst>
          <pc:docMk/>
          <pc:sldMk cId="1113091857" sldId="364"/>
        </pc:sldMkLst>
        <pc:spChg chg="mod">
          <ac:chgData name="Bhavyasri Gudavalli" userId="f9fca6661dd320e7" providerId="LiveId" clId="{EAA9B912-5267-4DA9-A612-2621A1C3AD9C}" dt="2024-09-18T07:46:22.714" v="3514"/>
          <ac:spMkLst>
            <pc:docMk/>
            <pc:sldMk cId="1113091857" sldId="364"/>
            <ac:spMk id="4" creationId="{93AF7BD3-10C1-20A2-A843-31B04AE96FA3}"/>
          </ac:spMkLst>
        </pc:spChg>
        <pc:spChg chg="mod">
          <ac:chgData name="Bhavyasri Gudavalli" userId="f9fca6661dd320e7" providerId="LiveId" clId="{EAA9B912-5267-4DA9-A612-2621A1C3AD9C}" dt="2024-09-18T07:48:50.431" v="3564" actId="1076"/>
          <ac:spMkLst>
            <pc:docMk/>
            <pc:sldMk cId="1113091857" sldId="364"/>
            <ac:spMk id="10" creationId="{06D54791-C633-8C9C-148B-0E4F1E94BD77}"/>
          </ac:spMkLst>
        </pc:spChg>
      </pc:sldChg>
      <pc:sldChg chg="modSp add mod ord">
        <pc:chgData name="Bhavyasri Gudavalli" userId="f9fca6661dd320e7" providerId="LiveId" clId="{EAA9B912-5267-4DA9-A612-2621A1C3AD9C}" dt="2024-09-18T09:07:53.050" v="3711" actId="20577"/>
        <pc:sldMkLst>
          <pc:docMk/>
          <pc:sldMk cId="2483188152" sldId="365"/>
        </pc:sldMkLst>
        <pc:spChg chg="mod">
          <ac:chgData name="Bhavyasri Gudavalli" userId="f9fca6661dd320e7" providerId="LiveId" clId="{EAA9B912-5267-4DA9-A612-2621A1C3AD9C}" dt="2024-09-18T09:07:53.050" v="3711" actId="20577"/>
          <ac:spMkLst>
            <pc:docMk/>
            <pc:sldMk cId="2483188152" sldId="365"/>
            <ac:spMk id="8" creationId="{20BD715B-42E5-C7E2-9085-B0FE7FA2ED5D}"/>
          </ac:spMkLst>
        </pc:spChg>
      </pc:sldChg>
      <pc:sldChg chg="addSp delSp modSp add mod ord">
        <pc:chgData name="Bhavyasri Gudavalli" userId="f9fca6661dd320e7" providerId="LiveId" clId="{EAA9B912-5267-4DA9-A612-2621A1C3AD9C}" dt="2024-09-18T09:17:34.183" v="3776" actId="1076"/>
        <pc:sldMkLst>
          <pc:docMk/>
          <pc:sldMk cId="2978449127" sldId="366"/>
        </pc:sldMkLst>
        <pc:spChg chg="mod">
          <ac:chgData name="Bhavyasri Gudavalli" userId="f9fca6661dd320e7" providerId="LiveId" clId="{EAA9B912-5267-4DA9-A612-2621A1C3AD9C}" dt="2024-09-18T09:16:46.161" v="3769" actId="255"/>
          <ac:spMkLst>
            <pc:docMk/>
            <pc:sldMk cId="2978449127" sldId="366"/>
            <ac:spMk id="7" creationId="{C85972AC-EBF0-AEDE-17FB-A51EAA83AA0E}"/>
          </ac:spMkLst>
        </pc:spChg>
        <pc:picChg chg="add mod">
          <ac:chgData name="Bhavyasri Gudavalli" userId="f9fca6661dd320e7" providerId="LiveId" clId="{EAA9B912-5267-4DA9-A612-2621A1C3AD9C}" dt="2024-09-18T09:17:34.183" v="3776" actId="1076"/>
          <ac:picMkLst>
            <pc:docMk/>
            <pc:sldMk cId="2978449127" sldId="366"/>
            <ac:picMk id="3" creationId="{B7876CF6-EB50-75F5-C23F-B197D7BEECFE}"/>
          </ac:picMkLst>
        </pc:picChg>
        <pc:picChg chg="del">
          <ac:chgData name="Bhavyasri Gudavalli" userId="f9fca6661dd320e7" providerId="LiveId" clId="{EAA9B912-5267-4DA9-A612-2621A1C3AD9C}" dt="2024-09-18T09:16:52.978" v="3770" actId="478"/>
          <ac:picMkLst>
            <pc:docMk/>
            <pc:sldMk cId="2978449127" sldId="366"/>
            <ac:picMk id="5" creationId="{295D78AB-2E2C-2158-0D29-083AA313FACA}"/>
          </ac:picMkLst>
        </pc:picChg>
      </pc:sldChg>
      <pc:sldChg chg="addSp delSp modSp add mod ord">
        <pc:chgData name="Bhavyasri Gudavalli" userId="f9fca6661dd320e7" providerId="LiveId" clId="{EAA9B912-5267-4DA9-A612-2621A1C3AD9C}" dt="2024-09-18T09:23:12.344" v="3803" actId="20577"/>
        <pc:sldMkLst>
          <pc:docMk/>
          <pc:sldMk cId="1336498453" sldId="367"/>
        </pc:sldMkLst>
        <pc:spChg chg="del">
          <ac:chgData name="Bhavyasri Gudavalli" userId="f9fca6661dd320e7" providerId="LiveId" clId="{EAA9B912-5267-4DA9-A612-2621A1C3AD9C}" dt="2024-09-18T09:18:43.087" v="3780" actId="478"/>
          <ac:spMkLst>
            <pc:docMk/>
            <pc:sldMk cId="1336498453" sldId="367"/>
            <ac:spMk id="2" creationId="{77CF18BE-2FF5-9F5E-103A-2CE28E2071BB}"/>
          </ac:spMkLst>
        </pc:spChg>
        <pc:spChg chg="mod">
          <ac:chgData name="Bhavyasri Gudavalli" userId="f9fca6661dd320e7" providerId="LiveId" clId="{EAA9B912-5267-4DA9-A612-2621A1C3AD9C}" dt="2024-09-18T09:23:12.344" v="3803" actId="20577"/>
          <ac:spMkLst>
            <pc:docMk/>
            <pc:sldMk cId="1336498453" sldId="367"/>
            <ac:spMk id="6" creationId="{707FBB55-EF55-03D8-7D3C-29341A40D63E}"/>
          </ac:spMkLst>
        </pc:spChg>
        <pc:picChg chg="add del mod">
          <ac:chgData name="Bhavyasri Gudavalli" userId="f9fca6661dd320e7" providerId="LiveId" clId="{EAA9B912-5267-4DA9-A612-2621A1C3AD9C}" dt="2024-09-18T09:18:56.126" v="3782" actId="478"/>
          <ac:picMkLst>
            <pc:docMk/>
            <pc:sldMk cId="1336498453" sldId="367"/>
            <ac:picMk id="4" creationId="{639AEC4B-A728-9E9A-C907-B5BFD02198DE}"/>
          </ac:picMkLst>
        </pc:picChg>
        <pc:picChg chg="add mod">
          <ac:chgData name="Bhavyasri Gudavalli" userId="f9fca6661dd320e7" providerId="LiveId" clId="{EAA9B912-5267-4DA9-A612-2621A1C3AD9C}" dt="2024-09-18T09:19:20.982" v="3788" actId="1076"/>
          <ac:picMkLst>
            <pc:docMk/>
            <pc:sldMk cId="1336498453" sldId="367"/>
            <ac:picMk id="7" creationId="{FAC57D01-9076-AC19-7D8B-2D004BB8B7B4}"/>
          </ac:picMkLst>
        </pc:picChg>
      </pc:sldChg>
      <pc:sldChg chg="modSp add del mod ord">
        <pc:chgData name="Bhavyasri Gudavalli" userId="f9fca6661dd320e7" providerId="LiveId" clId="{EAA9B912-5267-4DA9-A612-2621A1C3AD9C}" dt="2024-09-18T09:48:45.188" v="4031" actId="47"/>
        <pc:sldMkLst>
          <pc:docMk/>
          <pc:sldMk cId="1284140921" sldId="368"/>
        </pc:sldMkLst>
        <pc:spChg chg="mod">
          <ac:chgData name="Bhavyasri Gudavalli" userId="f9fca6661dd320e7" providerId="LiveId" clId="{EAA9B912-5267-4DA9-A612-2621A1C3AD9C}" dt="2024-09-18T09:41:00.223" v="3949" actId="1037"/>
          <ac:spMkLst>
            <pc:docMk/>
            <pc:sldMk cId="1284140921" sldId="368"/>
            <ac:spMk id="8" creationId="{20BD715B-42E5-C7E2-9085-B0FE7FA2ED5D}"/>
          </ac:spMkLst>
        </pc:spChg>
      </pc:sldChg>
      <pc:sldChg chg="modSp add mod ord">
        <pc:chgData name="Bhavyasri Gudavalli" userId="f9fca6661dd320e7" providerId="LiveId" clId="{EAA9B912-5267-4DA9-A612-2621A1C3AD9C}" dt="2024-09-18T12:56:41.880" v="4701" actId="113"/>
        <pc:sldMkLst>
          <pc:docMk/>
          <pc:sldMk cId="458376524" sldId="369"/>
        </pc:sldMkLst>
        <pc:spChg chg="mod">
          <ac:chgData name="Bhavyasri Gudavalli" userId="f9fca6661dd320e7" providerId="LiveId" clId="{EAA9B912-5267-4DA9-A612-2621A1C3AD9C}" dt="2024-09-18T12:56:41.880" v="4701" actId="113"/>
          <ac:spMkLst>
            <pc:docMk/>
            <pc:sldMk cId="458376524" sldId="369"/>
            <ac:spMk id="2" creationId="{77CF18BE-2FF5-9F5E-103A-2CE28E2071BB}"/>
          </ac:spMkLst>
        </pc:spChg>
        <pc:spChg chg="mod">
          <ac:chgData name="Bhavyasri Gudavalli" userId="f9fca6661dd320e7" providerId="LiveId" clId="{EAA9B912-5267-4DA9-A612-2621A1C3AD9C}" dt="2024-09-18T09:41:27.405" v="3996" actId="20577"/>
          <ac:spMkLst>
            <pc:docMk/>
            <pc:sldMk cId="458376524" sldId="369"/>
            <ac:spMk id="6" creationId="{707FBB55-EF55-03D8-7D3C-29341A40D63E}"/>
          </ac:spMkLst>
        </pc:spChg>
      </pc:sldChg>
      <pc:sldChg chg="modSp add mod ord">
        <pc:chgData name="Bhavyasri Gudavalli" userId="f9fca6661dd320e7" providerId="LiveId" clId="{EAA9B912-5267-4DA9-A612-2621A1C3AD9C}" dt="2024-09-18T09:56:53.695" v="4071" actId="20577"/>
        <pc:sldMkLst>
          <pc:docMk/>
          <pc:sldMk cId="74399013" sldId="370"/>
        </pc:sldMkLst>
        <pc:spChg chg="mod">
          <ac:chgData name="Bhavyasri Gudavalli" userId="f9fca6661dd320e7" providerId="LiveId" clId="{EAA9B912-5267-4DA9-A612-2621A1C3AD9C}" dt="2024-09-18T09:56:53.695" v="4071" actId="20577"/>
          <ac:spMkLst>
            <pc:docMk/>
            <pc:sldMk cId="74399013" sldId="370"/>
            <ac:spMk id="2" creationId="{77CF18BE-2FF5-9F5E-103A-2CE28E2071BB}"/>
          </ac:spMkLst>
        </pc:spChg>
        <pc:spChg chg="mod">
          <ac:chgData name="Bhavyasri Gudavalli" userId="f9fca6661dd320e7" providerId="LiveId" clId="{EAA9B912-5267-4DA9-A612-2621A1C3AD9C}" dt="2024-09-18T09:52:47.806" v="4055" actId="20577"/>
          <ac:spMkLst>
            <pc:docMk/>
            <pc:sldMk cId="74399013" sldId="370"/>
            <ac:spMk id="6" creationId="{707FBB55-EF55-03D8-7D3C-29341A40D63E}"/>
          </ac:spMkLst>
        </pc:spChg>
      </pc:sldChg>
      <pc:sldChg chg="modSp add mod ord">
        <pc:chgData name="Bhavyasri Gudavalli" userId="f9fca6661dd320e7" providerId="LiveId" clId="{EAA9B912-5267-4DA9-A612-2621A1C3AD9C}" dt="2024-09-18T10:04:07.779" v="4128" actId="20577"/>
        <pc:sldMkLst>
          <pc:docMk/>
          <pc:sldMk cId="345297361" sldId="371"/>
        </pc:sldMkLst>
        <pc:spChg chg="mod">
          <ac:chgData name="Bhavyasri Gudavalli" userId="f9fca6661dd320e7" providerId="LiveId" clId="{EAA9B912-5267-4DA9-A612-2621A1C3AD9C}" dt="2024-09-18T10:04:07.779" v="4128" actId="20577"/>
          <ac:spMkLst>
            <pc:docMk/>
            <pc:sldMk cId="345297361" sldId="371"/>
            <ac:spMk id="7" creationId="{C85972AC-EBF0-AEDE-17FB-A51EAA83AA0E}"/>
          </ac:spMkLst>
        </pc:spChg>
        <pc:spChg chg="mod">
          <ac:chgData name="Bhavyasri Gudavalli" userId="f9fca6661dd320e7" providerId="LiveId" clId="{EAA9B912-5267-4DA9-A612-2621A1C3AD9C}" dt="2024-09-18T09:59:08.181" v="4090" actId="1076"/>
          <ac:spMkLst>
            <pc:docMk/>
            <pc:sldMk cId="345297361" sldId="371"/>
            <ac:spMk id="8" creationId="{A900955D-4691-EA42-252F-2D3B626B48CD}"/>
          </ac:spMkLst>
        </pc:spChg>
      </pc:sldChg>
      <pc:sldChg chg="delSp add del mod">
        <pc:chgData name="Bhavyasri Gudavalli" userId="f9fca6661dd320e7" providerId="LiveId" clId="{EAA9B912-5267-4DA9-A612-2621A1C3AD9C}" dt="2024-09-18T09:57:18.617" v="4074" actId="47"/>
        <pc:sldMkLst>
          <pc:docMk/>
          <pc:sldMk cId="2813969316" sldId="371"/>
        </pc:sldMkLst>
        <pc:picChg chg="del">
          <ac:chgData name="Bhavyasri Gudavalli" userId="f9fca6661dd320e7" providerId="LiveId" clId="{EAA9B912-5267-4DA9-A612-2621A1C3AD9C}" dt="2024-09-18T09:57:11.779" v="4073" actId="478"/>
          <ac:picMkLst>
            <pc:docMk/>
            <pc:sldMk cId="2813969316" sldId="371"/>
            <ac:picMk id="3" creationId="{B7876CF6-EB50-75F5-C23F-B197D7BEECFE}"/>
          </ac:picMkLst>
        </pc:picChg>
      </pc:sldChg>
      <pc:sldChg chg="modSp add mod ord">
        <pc:chgData name="Bhavyasri Gudavalli" userId="f9fca6661dd320e7" providerId="LiveId" clId="{EAA9B912-5267-4DA9-A612-2621A1C3AD9C}" dt="2024-09-18T10:09:25.265" v="4213" actId="1076"/>
        <pc:sldMkLst>
          <pc:docMk/>
          <pc:sldMk cId="1560972832" sldId="372"/>
        </pc:sldMkLst>
        <pc:spChg chg="mod">
          <ac:chgData name="Bhavyasri Gudavalli" userId="f9fca6661dd320e7" providerId="LiveId" clId="{EAA9B912-5267-4DA9-A612-2621A1C3AD9C}" dt="2024-09-18T10:05:46.513" v="4185"/>
          <ac:spMkLst>
            <pc:docMk/>
            <pc:sldMk cId="1560972832" sldId="372"/>
            <ac:spMk id="4" creationId="{93AF7BD3-10C1-20A2-A843-31B04AE96FA3}"/>
          </ac:spMkLst>
        </pc:spChg>
        <pc:spChg chg="mod">
          <ac:chgData name="Bhavyasri Gudavalli" userId="f9fca6661dd320e7" providerId="LiveId" clId="{EAA9B912-5267-4DA9-A612-2621A1C3AD9C}" dt="2024-09-18T10:09:25.265" v="4213" actId="1076"/>
          <ac:spMkLst>
            <pc:docMk/>
            <pc:sldMk cId="1560972832" sldId="372"/>
            <ac:spMk id="10" creationId="{06D54791-C633-8C9C-148B-0E4F1E94BD77}"/>
          </ac:spMkLst>
        </pc:spChg>
      </pc:sldChg>
      <pc:sldChg chg="delSp modSp add mod ord">
        <pc:chgData name="Bhavyasri Gudavalli" userId="f9fca6661dd320e7" providerId="LiveId" clId="{EAA9B912-5267-4DA9-A612-2621A1C3AD9C}" dt="2024-09-18T12:52:51.470" v="4699" actId="1076"/>
        <pc:sldMkLst>
          <pc:docMk/>
          <pc:sldMk cId="658540598" sldId="373"/>
        </pc:sldMkLst>
        <pc:spChg chg="mod">
          <ac:chgData name="Bhavyasri Gudavalli" userId="f9fca6661dd320e7" providerId="LiveId" clId="{EAA9B912-5267-4DA9-A612-2621A1C3AD9C}" dt="2024-09-18T10:13:23.258" v="4238" actId="20577"/>
          <ac:spMkLst>
            <pc:docMk/>
            <pc:sldMk cId="658540598" sldId="373"/>
            <ac:spMk id="2" creationId="{690E1BB1-C5B6-C34A-6087-4868288761AF}"/>
          </ac:spMkLst>
        </pc:spChg>
        <pc:spChg chg="mod">
          <ac:chgData name="Bhavyasri Gudavalli" userId="f9fca6661dd320e7" providerId="LiveId" clId="{EAA9B912-5267-4DA9-A612-2621A1C3AD9C}" dt="2024-09-18T12:52:51.470" v="4699" actId="1076"/>
          <ac:spMkLst>
            <pc:docMk/>
            <pc:sldMk cId="658540598" sldId="373"/>
            <ac:spMk id="3" creationId="{0A77EDD1-5A8E-0F37-E892-65A530E36B20}"/>
          </ac:spMkLst>
        </pc:spChg>
        <pc:spChg chg="del mod">
          <ac:chgData name="Bhavyasri Gudavalli" userId="f9fca6661dd320e7" providerId="LiveId" clId="{EAA9B912-5267-4DA9-A612-2621A1C3AD9C}" dt="2024-09-18T10:23:37.294" v="4393" actId="478"/>
          <ac:spMkLst>
            <pc:docMk/>
            <pc:sldMk cId="658540598" sldId="373"/>
            <ac:spMk id="4" creationId="{D548ADA2-B38F-A25B-C324-05E10CE9CD9F}"/>
          </ac:spMkLst>
        </pc:spChg>
      </pc:sldChg>
      <pc:sldChg chg="modSp add mod">
        <pc:chgData name="Bhavyasri Gudavalli" userId="f9fca6661dd320e7" providerId="LiveId" clId="{EAA9B912-5267-4DA9-A612-2621A1C3AD9C}" dt="2024-09-18T12:58:45.178" v="4719" actId="207"/>
        <pc:sldMkLst>
          <pc:docMk/>
          <pc:sldMk cId="4269115693" sldId="374"/>
        </pc:sldMkLst>
        <pc:spChg chg="mod">
          <ac:chgData name="Bhavyasri Gudavalli" userId="f9fca6661dd320e7" providerId="LiveId" clId="{EAA9B912-5267-4DA9-A612-2621A1C3AD9C}" dt="2024-09-18T12:58:45.178" v="4719" actId="207"/>
          <ac:spMkLst>
            <pc:docMk/>
            <pc:sldMk cId="4269115693" sldId="374"/>
            <ac:spMk id="3" creationId="{411A2349-EF0B-F33D-13F9-826241461648}"/>
          </ac:spMkLst>
        </pc:spChg>
      </pc:sldChg>
      <pc:sldChg chg="modSp add mod">
        <pc:chgData name="Bhavyasri Gudavalli" userId="f9fca6661dd320e7" providerId="LiveId" clId="{EAA9B912-5267-4DA9-A612-2621A1C3AD9C}" dt="2024-09-18T14:05:51.573" v="4930" actId="14100"/>
        <pc:sldMkLst>
          <pc:docMk/>
          <pc:sldMk cId="1390987429" sldId="375"/>
        </pc:sldMkLst>
        <pc:spChg chg="mod">
          <ac:chgData name="Bhavyasri Gudavalli" userId="f9fca6661dd320e7" providerId="LiveId" clId="{EAA9B912-5267-4DA9-A612-2621A1C3AD9C}" dt="2024-09-18T14:05:45.874" v="4929" actId="14100"/>
          <ac:spMkLst>
            <pc:docMk/>
            <pc:sldMk cId="1390987429" sldId="375"/>
            <ac:spMk id="5" creationId="{4288CD4F-8DC8-D408-A840-1B33A4179555}"/>
          </ac:spMkLst>
        </pc:spChg>
        <pc:spChg chg="mod">
          <ac:chgData name="Bhavyasri Gudavalli" userId="f9fca6661dd320e7" providerId="LiveId" clId="{EAA9B912-5267-4DA9-A612-2621A1C3AD9C}" dt="2024-09-18T14:05:51.573" v="4930" actId="14100"/>
          <ac:spMkLst>
            <pc:docMk/>
            <pc:sldMk cId="1390987429" sldId="375"/>
            <ac:spMk id="6" creationId="{929B2630-D9D6-1327-98CD-A8A516A749F8}"/>
          </ac:spMkLst>
        </pc:spChg>
      </pc:sldChg>
      <pc:sldChg chg="modSp add mod ord">
        <pc:chgData name="Bhavyasri Gudavalli" userId="f9fca6661dd320e7" providerId="LiveId" clId="{EAA9B912-5267-4DA9-A612-2621A1C3AD9C}" dt="2024-09-18T14:09:38.901" v="4977" actId="1076"/>
        <pc:sldMkLst>
          <pc:docMk/>
          <pc:sldMk cId="1381094976" sldId="376"/>
        </pc:sldMkLst>
        <pc:spChg chg="mod">
          <ac:chgData name="Bhavyasri Gudavalli" userId="f9fca6661dd320e7" providerId="LiveId" clId="{EAA9B912-5267-4DA9-A612-2621A1C3AD9C}" dt="2024-09-18T14:06:45.032" v="4943" actId="20577"/>
          <ac:spMkLst>
            <pc:docMk/>
            <pc:sldMk cId="1381094976" sldId="376"/>
            <ac:spMk id="4" creationId="{93AF7BD3-10C1-20A2-A843-31B04AE96FA3}"/>
          </ac:spMkLst>
        </pc:spChg>
        <pc:spChg chg="mod">
          <ac:chgData name="Bhavyasri Gudavalli" userId="f9fca6661dd320e7" providerId="LiveId" clId="{EAA9B912-5267-4DA9-A612-2621A1C3AD9C}" dt="2024-09-18T14:09:38.901" v="4977" actId="1076"/>
          <ac:spMkLst>
            <pc:docMk/>
            <pc:sldMk cId="1381094976" sldId="376"/>
            <ac:spMk id="10" creationId="{06D54791-C633-8C9C-148B-0E4F1E94BD7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9/17/2024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9/17/2024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11352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2341426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43545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399040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597506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15</a:t>
            </a:fld>
            <a:endParaRPr lang="en-US" dirty="0"/>
          </a:p>
        </p:txBody>
      </p:sp>
    </p:spTree>
    <p:extLst>
      <p:ext uri="{BB962C8B-B14F-4D97-AF65-F5344CB8AC3E}">
        <p14:creationId xmlns:p14="http://schemas.microsoft.com/office/powerpoint/2010/main" val="1316812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16</a:t>
            </a:fld>
            <a:endParaRPr lang="en-US" dirty="0"/>
          </a:p>
        </p:txBody>
      </p:sp>
    </p:spTree>
    <p:extLst>
      <p:ext uri="{BB962C8B-B14F-4D97-AF65-F5344CB8AC3E}">
        <p14:creationId xmlns:p14="http://schemas.microsoft.com/office/powerpoint/2010/main" val="1612350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17</a:t>
            </a:fld>
            <a:endParaRPr lang="en-US" dirty="0"/>
          </a:p>
        </p:txBody>
      </p:sp>
    </p:spTree>
    <p:extLst>
      <p:ext uri="{BB962C8B-B14F-4D97-AF65-F5344CB8AC3E}">
        <p14:creationId xmlns:p14="http://schemas.microsoft.com/office/powerpoint/2010/main" val="415301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18</a:t>
            </a:fld>
            <a:endParaRPr lang="en-US" dirty="0"/>
          </a:p>
        </p:txBody>
      </p:sp>
    </p:spTree>
    <p:extLst>
      <p:ext uri="{BB962C8B-B14F-4D97-AF65-F5344CB8AC3E}">
        <p14:creationId xmlns:p14="http://schemas.microsoft.com/office/powerpoint/2010/main" val="2131806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19</a:t>
            </a:fld>
            <a:endParaRPr lang="en-US" dirty="0"/>
          </a:p>
        </p:txBody>
      </p:sp>
    </p:spTree>
    <p:extLst>
      <p:ext uri="{BB962C8B-B14F-4D97-AF65-F5344CB8AC3E}">
        <p14:creationId xmlns:p14="http://schemas.microsoft.com/office/powerpoint/2010/main" val="5272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20</a:t>
            </a:fld>
            <a:endParaRPr lang="en-US" dirty="0"/>
          </a:p>
        </p:txBody>
      </p:sp>
    </p:spTree>
    <p:extLst>
      <p:ext uri="{BB962C8B-B14F-4D97-AF65-F5344CB8AC3E}">
        <p14:creationId xmlns:p14="http://schemas.microsoft.com/office/powerpoint/2010/main" val="3838453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21</a:t>
            </a:fld>
            <a:endParaRPr lang="en-US" dirty="0"/>
          </a:p>
        </p:txBody>
      </p:sp>
    </p:spTree>
    <p:extLst>
      <p:ext uri="{BB962C8B-B14F-4D97-AF65-F5344CB8AC3E}">
        <p14:creationId xmlns:p14="http://schemas.microsoft.com/office/powerpoint/2010/main" val="1327869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22</a:t>
            </a:fld>
            <a:endParaRPr lang="en-US" dirty="0"/>
          </a:p>
        </p:txBody>
      </p:sp>
    </p:spTree>
    <p:extLst>
      <p:ext uri="{BB962C8B-B14F-4D97-AF65-F5344CB8AC3E}">
        <p14:creationId xmlns:p14="http://schemas.microsoft.com/office/powerpoint/2010/main" val="2294216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23</a:t>
            </a:fld>
            <a:endParaRPr lang="en-US" dirty="0"/>
          </a:p>
        </p:txBody>
      </p:sp>
    </p:spTree>
    <p:extLst>
      <p:ext uri="{BB962C8B-B14F-4D97-AF65-F5344CB8AC3E}">
        <p14:creationId xmlns:p14="http://schemas.microsoft.com/office/powerpoint/2010/main" val="3957576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24</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25</a:t>
            </a:fld>
            <a:endParaRPr lang="en-US" dirty="0"/>
          </a:p>
        </p:txBody>
      </p:sp>
    </p:spTree>
    <p:extLst>
      <p:ext uri="{BB962C8B-B14F-4D97-AF65-F5344CB8AC3E}">
        <p14:creationId xmlns:p14="http://schemas.microsoft.com/office/powerpoint/2010/main" val="1487401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26</a:t>
            </a:fld>
            <a:endParaRPr lang="en-US" dirty="0"/>
          </a:p>
        </p:txBody>
      </p:sp>
    </p:spTree>
    <p:extLst>
      <p:ext uri="{BB962C8B-B14F-4D97-AF65-F5344CB8AC3E}">
        <p14:creationId xmlns:p14="http://schemas.microsoft.com/office/powerpoint/2010/main" val="1225859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27</a:t>
            </a:fld>
            <a:endParaRPr lang="en-US" dirty="0"/>
          </a:p>
        </p:txBody>
      </p:sp>
    </p:spTree>
    <p:extLst>
      <p:ext uri="{BB962C8B-B14F-4D97-AF65-F5344CB8AC3E}">
        <p14:creationId xmlns:p14="http://schemas.microsoft.com/office/powerpoint/2010/main" val="274733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28</a:t>
            </a:fld>
            <a:endParaRPr lang="en-US" dirty="0"/>
          </a:p>
        </p:txBody>
      </p:sp>
    </p:spTree>
    <p:extLst>
      <p:ext uri="{BB962C8B-B14F-4D97-AF65-F5344CB8AC3E}">
        <p14:creationId xmlns:p14="http://schemas.microsoft.com/office/powerpoint/2010/main" val="2876491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29</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30</a:t>
            </a:fld>
            <a:endParaRPr lang="en-US" dirty="0"/>
          </a:p>
        </p:txBody>
      </p:sp>
    </p:spTree>
    <p:extLst>
      <p:ext uri="{BB962C8B-B14F-4D97-AF65-F5344CB8AC3E}">
        <p14:creationId xmlns:p14="http://schemas.microsoft.com/office/powerpoint/2010/main" val="3461644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31</a:t>
            </a:fld>
            <a:endParaRPr lang="en-US" dirty="0"/>
          </a:p>
        </p:txBody>
      </p:sp>
    </p:spTree>
    <p:extLst>
      <p:ext uri="{BB962C8B-B14F-4D97-AF65-F5344CB8AC3E}">
        <p14:creationId xmlns:p14="http://schemas.microsoft.com/office/powerpoint/2010/main" val="2428207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32</a:t>
            </a:fld>
            <a:endParaRPr lang="en-US" dirty="0"/>
          </a:p>
        </p:txBody>
      </p:sp>
    </p:spTree>
    <p:extLst>
      <p:ext uri="{BB962C8B-B14F-4D97-AF65-F5344CB8AC3E}">
        <p14:creationId xmlns:p14="http://schemas.microsoft.com/office/powerpoint/2010/main" val="47439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43636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240339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973127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299930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1550847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dirty="0"/>
              <a:t>Click icon to add table</a:t>
            </a:r>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dirty="0"/>
              <a:t>Click icon to add table</a:t>
            </a:r>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dirty="0"/>
              <a:t>Click icon to add picture</a:t>
            </a:r>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dirty="0"/>
              <a:t>Click icon to add picture</a:t>
            </a:r>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9/17/2024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Thomas-George-T/Appliance-Energy-Prediction"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hyperlink" Target="https://github.com/akifkashif/Captsone-Project---Data-Application-Energy-Linear-Regression-" TargetMode="External"/><Relationship Id="rId4" Type="http://schemas.openxmlformats.org/officeDocument/2006/relationships/hyperlink" Target="https://www.kaggle.com/code/joegurt/appliance-energy-time-series-eda-and-regress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mailto:bhavyasri0234@gmail.com" TargetMode="External"/><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link-to-datase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810001" y="1291808"/>
            <a:ext cx="10571998" cy="3366198"/>
          </a:xfrm>
        </p:spPr>
        <p:txBody>
          <a:bodyPr/>
          <a:lstStyle/>
          <a:p>
            <a:pPr lvl="0"/>
            <a:r>
              <a:rPr lang="en-US" noProof="0" dirty="0"/>
              <a:t>Appliance Energy Prediction</a:t>
            </a: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450742" y="1772666"/>
            <a:ext cx="4141135" cy="3312668"/>
          </a:xfrm>
        </p:spPr>
        <p:txBody>
          <a:bodyPr/>
          <a:lstStyle/>
          <a:p>
            <a:r>
              <a:rPr lang="en-US" dirty="0">
                <a:solidFill>
                  <a:schemeClr val="accent1">
                    <a:lumMod val="50000"/>
                  </a:schemeClr>
                </a:solidFill>
                <a:effectLst/>
              </a:rPr>
              <a:t>Distribution of the target variable (Appliances energy consumption)</a:t>
            </a:r>
          </a:p>
        </p:txBody>
      </p:sp>
      <p:pic>
        <p:nvPicPr>
          <p:cNvPr id="7" name="Picture 6" descr="A graph of energy consumption">
            <a:extLst>
              <a:ext uri="{FF2B5EF4-FFF2-40B4-BE49-F238E27FC236}">
                <a16:creationId xmlns:a16="http://schemas.microsoft.com/office/drawing/2014/main" id="{9A26FCB8-4B54-58D7-4FE2-DC6537432C9C}"/>
              </a:ext>
            </a:extLst>
          </p:cNvPr>
          <p:cNvPicPr>
            <a:picLocks noChangeAspect="1"/>
          </p:cNvPicPr>
          <p:nvPr/>
        </p:nvPicPr>
        <p:blipFill>
          <a:blip r:embed="rId3"/>
          <a:stretch>
            <a:fillRect/>
          </a:stretch>
        </p:blipFill>
        <p:spPr>
          <a:xfrm>
            <a:off x="5191262" y="503444"/>
            <a:ext cx="5851112" cy="5851112"/>
          </a:xfrm>
          <a:prstGeom prst="rect">
            <a:avLst/>
          </a:prstGeom>
        </p:spPr>
      </p:pic>
    </p:spTree>
    <p:extLst>
      <p:ext uri="{BB962C8B-B14F-4D97-AF65-F5344CB8AC3E}">
        <p14:creationId xmlns:p14="http://schemas.microsoft.com/office/powerpoint/2010/main" val="305574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7937562" y="1690093"/>
            <a:ext cx="3353290" cy="3627342"/>
          </a:xfrm>
        </p:spPr>
        <p:txBody>
          <a:bodyPr/>
          <a:lstStyle/>
          <a:p>
            <a:r>
              <a:rPr lang="en-US" dirty="0">
                <a:solidFill>
                  <a:schemeClr val="accent1">
                    <a:lumMod val="50000"/>
                  </a:schemeClr>
                </a:solidFill>
                <a:effectLst/>
              </a:rPr>
              <a:t>Correlation matrix to identify relationships between features</a:t>
            </a:r>
          </a:p>
        </p:txBody>
      </p:sp>
      <p:pic>
        <p:nvPicPr>
          <p:cNvPr id="5" name="Picture 4" descr="A diagram of a graph&#10;&#10;Description automatically generated with medium confidence">
            <a:extLst>
              <a:ext uri="{FF2B5EF4-FFF2-40B4-BE49-F238E27FC236}">
                <a16:creationId xmlns:a16="http://schemas.microsoft.com/office/drawing/2014/main" id="{295D78AB-2E2C-2158-0D29-083AA313FACA}"/>
              </a:ext>
            </a:extLst>
          </p:cNvPr>
          <p:cNvPicPr>
            <a:picLocks noChangeAspect="1"/>
          </p:cNvPicPr>
          <p:nvPr/>
        </p:nvPicPr>
        <p:blipFill>
          <a:blip r:embed="rId3"/>
          <a:srcRect t="3539" b="3164"/>
          <a:stretch/>
        </p:blipFill>
        <p:spPr>
          <a:xfrm>
            <a:off x="668958" y="546651"/>
            <a:ext cx="6159225" cy="5764697"/>
          </a:xfrm>
          <a:prstGeom prst="rect">
            <a:avLst/>
          </a:prstGeom>
        </p:spPr>
      </p:pic>
    </p:spTree>
    <p:extLst>
      <p:ext uri="{BB962C8B-B14F-4D97-AF65-F5344CB8AC3E}">
        <p14:creationId xmlns:p14="http://schemas.microsoft.com/office/powerpoint/2010/main" val="151700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50717" y="924339"/>
            <a:ext cx="3990110" cy="5009322"/>
          </a:xfrm>
        </p:spPr>
        <p:txBody>
          <a:bodyPr/>
          <a:lstStyle/>
          <a:p>
            <a:r>
              <a:rPr lang="en-US" dirty="0">
                <a:effectLst/>
              </a:rPr>
              <a:t>Scatter plot to visualize the relationship between two features and the target variable</a:t>
            </a:r>
          </a:p>
        </p:txBody>
      </p:sp>
      <p:pic>
        <p:nvPicPr>
          <p:cNvPr id="7" name="Picture 6" descr="A graph of lights and energy consumption&#10;&#10;Description automatically generated">
            <a:extLst>
              <a:ext uri="{FF2B5EF4-FFF2-40B4-BE49-F238E27FC236}">
                <a16:creationId xmlns:a16="http://schemas.microsoft.com/office/drawing/2014/main" id="{6219E01C-2126-3C11-3C03-467A12175C31}"/>
              </a:ext>
            </a:extLst>
          </p:cNvPr>
          <p:cNvPicPr>
            <a:picLocks noChangeAspect="1"/>
          </p:cNvPicPr>
          <p:nvPr/>
        </p:nvPicPr>
        <p:blipFill>
          <a:blip r:embed="rId3"/>
          <a:stretch>
            <a:fillRect/>
          </a:stretch>
        </p:blipFill>
        <p:spPr>
          <a:xfrm>
            <a:off x="4964523" y="928111"/>
            <a:ext cx="6437389" cy="5001778"/>
          </a:xfrm>
          <a:prstGeom prst="rect">
            <a:avLst/>
          </a:prstGeom>
        </p:spPr>
      </p:pic>
    </p:spTree>
    <p:extLst>
      <p:ext uri="{BB962C8B-B14F-4D97-AF65-F5344CB8AC3E}">
        <p14:creationId xmlns:p14="http://schemas.microsoft.com/office/powerpoint/2010/main" val="41223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effectLst/>
              </a:rPr>
              <a:t>Box plot to identify outliers in a specific feature</a:t>
            </a:r>
          </a:p>
        </p:txBody>
      </p:sp>
      <p:pic>
        <p:nvPicPr>
          <p:cNvPr id="7" name="Picture 6" descr="A graph of a diagram&#10;&#10;Description automatically generated">
            <a:extLst>
              <a:ext uri="{FF2B5EF4-FFF2-40B4-BE49-F238E27FC236}">
                <a16:creationId xmlns:a16="http://schemas.microsoft.com/office/drawing/2014/main" id="{E2D73DC5-37D4-F5A6-CCC0-9FDE4A0A4140}"/>
              </a:ext>
            </a:extLst>
          </p:cNvPr>
          <p:cNvPicPr>
            <a:picLocks noChangeAspect="1"/>
          </p:cNvPicPr>
          <p:nvPr/>
        </p:nvPicPr>
        <p:blipFill>
          <a:blip r:embed="rId3"/>
          <a:stretch>
            <a:fillRect/>
          </a:stretch>
        </p:blipFill>
        <p:spPr>
          <a:xfrm>
            <a:off x="5815313" y="981407"/>
            <a:ext cx="5888748" cy="5001778"/>
          </a:xfrm>
          <a:prstGeom prst="rect">
            <a:avLst/>
          </a:prstGeom>
        </p:spPr>
      </p:pic>
    </p:spTree>
    <p:extLst>
      <p:ext uri="{BB962C8B-B14F-4D97-AF65-F5344CB8AC3E}">
        <p14:creationId xmlns:p14="http://schemas.microsoft.com/office/powerpoint/2010/main" val="60170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C9C7069E-8095-250E-5EC8-5FE8BAC18FAA}"/>
              </a:ext>
              <a:ext uri="{C183D7F6-B498-43B3-948B-1728B52AA6E4}">
                <adec:decorative xmlns:adec="http://schemas.microsoft.com/office/drawing/2017/decorative" val="1"/>
              </a:ext>
            </a:extLst>
          </p:cNvPr>
          <p:cNvPicPr>
            <a:picLocks noGrp="1" noChangeAspect="1"/>
          </p:cNvPicPr>
          <p:nvPr>
            <p:ph type="pic" sz="quarter" idx="11"/>
          </p:nvPr>
        </p:nvPicPr>
        <p:blipFill rotWithShape="1">
          <a:blip r:embed="rId3"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t="14" b="14"/>
          <a:stretch/>
        </p:blipFill>
        <p:spPr>
          <a:xfrm>
            <a:off x="1236663" y="776288"/>
            <a:ext cx="3433762" cy="5018087"/>
          </a:xfrm>
        </p:spPr>
      </p:pic>
      <p:sp>
        <p:nvSpPr>
          <p:cNvPr id="13" name="TextBox 12">
            <a:extLst>
              <a:ext uri="{FF2B5EF4-FFF2-40B4-BE49-F238E27FC236}">
                <a16:creationId xmlns:a16="http://schemas.microsoft.com/office/drawing/2014/main" id="{B0588BCA-A53D-9FE5-F65C-813187B895B9}"/>
              </a:ext>
            </a:extLst>
          </p:cNvPr>
          <p:cNvSpPr txBox="1"/>
          <p:nvPr/>
        </p:nvSpPr>
        <p:spPr>
          <a:xfrm>
            <a:off x="1404333" y="1063625"/>
            <a:ext cx="3098421" cy="5078313"/>
          </a:xfrm>
          <a:prstGeom prst="rect">
            <a:avLst/>
          </a:prstGeom>
          <a:noFill/>
        </p:spPr>
        <p:txBody>
          <a:bodyPr wrap="square" rtlCol="0">
            <a:spAutoFit/>
          </a:bodyPr>
          <a:lstStyle/>
          <a:p>
            <a:r>
              <a:rPr lang="en-US" sz="3600" b="1" dirty="0">
                <a:effectLst/>
                <a:latin typeface="+mj-lt"/>
              </a:rPr>
              <a:t>Pair plot to visualize relationships between multiple features and the target variable</a:t>
            </a:r>
          </a:p>
          <a:p>
            <a:endParaRPr lang="en-IN" sz="3600" b="1" dirty="0">
              <a:latin typeface="+mj-lt"/>
            </a:endParaRPr>
          </a:p>
        </p:txBody>
      </p:sp>
      <p:pic>
        <p:nvPicPr>
          <p:cNvPr id="15" name="Picture 14" descr="A collage of graphs&#10;&#10;Description automatically generated">
            <a:extLst>
              <a:ext uri="{FF2B5EF4-FFF2-40B4-BE49-F238E27FC236}">
                <a16:creationId xmlns:a16="http://schemas.microsoft.com/office/drawing/2014/main" id="{6A5B2C3B-E623-ED65-5660-370580B4C196}"/>
              </a:ext>
            </a:extLst>
          </p:cNvPr>
          <p:cNvPicPr>
            <a:picLocks noChangeAspect="1"/>
          </p:cNvPicPr>
          <p:nvPr/>
        </p:nvPicPr>
        <p:blipFill>
          <a:blip r:embed="rId4"/>
          <a:stretch>
            <a:fillRect/>
          </a:stretch>
        </p:blipFill>
        <p:spPr>
          <a:xfrm>
            <a:off x="6026426" y="544995"/>
            <a:ext cx="5768009" cy="5768009"/>
          </a:xfrm>
          <a:prstGeom prst="rect">
            <a:avLst/>
          </a:prstGeom>
        </p:spPr>
      </p:pic>
    </p:spTree>
    <p:extLst>
      <p:ext uri="{BB962C8B-B14F-4D97-AF65-F5344CB8AC3E}">
        <p14:creationId xmlns:p14="http://schemas.microsoft.com/office/powerpoint/2010/main" val="101441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F8F5-609D-E31E-6659-2E3CE63097D7}"/>
              </a:ext>
            </a:extLst>
          </p:cNvPr>
          <p:cNvSpPr>
            <a:spLocks noGrp="1"/>
          </p:cNvSpPr>
          <p:nvPr>
            <p:ph type="title"/>
          </p:nvPr>
        </p:nvSpPr>
        <p:spPr>
          <a:xfrm>
            <a:off x="810000" y="1805909"/>
            <a:ext cx="10571998" cy="1928264"/>
          </a:xfrm>
        </p:spPr>
        <p:txBody>
          <a:bodyPr/>
          <a:lstStyle/>
          <a:p>
            <a:pPr lvl="0"/>
            <a:r>
              <a:rPr lang="en-US" noProof="0" dirty="0"/>
              <a:t>Data Preprocessing</a:t>
            </a:r>
          </a:p>
        </p:txBody>
      </p:sp>
    </p:spTree>
    <p:extLst>
      <p:ext uri="{BB962C8B-B14F-4D97-AF65-F5344CB8AC3E}">
        <p14:creationId xmlns:p14="http://schemas.microsoft.com/office/powerpoint/2010/main" val="269910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450742" y="1772666"/>
            <a:ext cx="4141135" cy="3312668"/>
          </a:xfrm>
        </p:spPr>
        <p:txBody>
          <a:bodyPr/>
          <a:lstStyle/>
          <a:p>
            <a:r>
              <a:rPr lang="en-US" noProof="0" dirty="0"/>
              <a:t>Data Wrangling (Data Munging)</a:t>
            </a:r>
            <a:endParaRPr lang="en-US" dirty="0">
              <a:solidFill>
                <a:schemeClr val="accent1">
                  <a:lumMod val="50000"/>
                </a:schemeClr>
              </a:solidFill>
              <a:effectLst/>
            </a:endParaRPr>
          </a:p>
        </p:txBody>
      </p:sp>
      <p:sp>
        <p:nvSpPr>
          <p:cNvPr id="2" name="TextBox 1">
            <a:extLst>
              <a:ext uri="{FF2B5EF4-FFF2-40B4-BE49-F238E27FC236}">
                <a16:creationId xmlns:a16="http://schemas.microsoft.com/office/drawing/2014/main" id="{77CF18BE-2FF5-9F5E-103A-2CE28E2071BB}"/>
              </a:ext>
            </a:extLst>
          </p:cNvPr>
          <p:cNvSpPr txBox="1"/>
          <p:nvPr/>
        </p:nvSpPr>
        <p:spPr>
          <a:xfrm>
            <a:off x="5068958" y="1582340"/>
            <a:ext cx="6539947" cy="3693319"/>
          </a:xfrm>
          <a:prstGeom prst="rect">
            <a:avLst/>
          </a:prstGeom>
          <a:noFill/>
        </p:spPr>
        <p:txBody>
          <a:bodyPr wrap="square" rtlCol="0">
            <a:spAutoFit/>
          </a:bodyPr>
          <a:lstStyle/>
          <a:p>
            <a:r>
              <a:rPr lang="en-US" dirty="0"/>
              <a:t>Data wrangling is the process of cleaning, transforming, and organizing raw data into a format that is more suitable for analysis. Raw data is often incomplete, inconsistent, or contains errors, and wrangling helps to ensure that the data is accurate, complete, and structured correctly.</a:t>
            </a:r>
          </a:p>
          <a:p>
            <a:endParaRPr lang="en-US" dirty="0"/>
          </a:p>
          <a:p>
            <a:r>
              <a:rPr lang="en-US" b="1" dirty="0"/>
              <a:t>Key Steps in Data Wrangling:</a:t>
            </a:r>
          </a:p>
          <a:p>
            <a:pPr marL="285750" indent="-285750">
              <a:buFont typeface="Arial" panose="020B0604020202020204" pitchFamily="34" charset="0"/>
              <a:buChar char="•"/>
            </a:pPr>
            <a:r>
              <a:rPr lang="en-IN" dirty="0"/>
              <a:t>Data Collection</a:t>
            </a:r>
            <a:endParaRPr lang="en-US" b="1" dirty="0"/>
          </a:p>
          <a:p>
            <a:pPr marL="285750" indent="-285750">
              <a:buFont typeface="Arial" panose="020B0604020202020204" pitchFamily="34" charset="0"/>
              <a:buChar char="•"/>
            </a:pPr>
            <a:r>
              <a:rPr lang="en-IN" dirty="0"/>
              <a:t>Data Cleaning </a:t>
            </a:r>
          </a:p>
          <a:p>
            <a:pPr marL="285750" indent="-285750">
              <a:buFont typeface="Arial" panose="020B0604020202020204" pitchFamily="34" charset="0"/>
              <a:buChar char="•"/>
            </a:pPr>
            <a:r>
              <a:rPr lang="en-IN" dirty="0"/>
              <a:t>Data Transformation</a:t>
            </a:r>
          </a:p>
          <a:p>
            <a:pPr marL="285750" indent="-285750">
              <a:buFont typeface="Arial" panose="020B0604020202020204" pitchFamily="34" charset="0"/>
              <a:buChar char="•"/>
            </a:pPr>
            <a:r>
              <a:rPr lang="en-IN" dirty="0"/>
              <a:t>Data Integration</a:t>
            </a:r>
          </a:p>
          <a:p>
            <a:pPr marL="285750" indent="-285750">
              <a:buFont typeface="Arial" panose="020B0604020202020204" pitchFamily="34" charset="0"/>
              <a:buChar char="•"/>
            </a:pPr>
            <a:r>
              <a:rPr lang="en-IN" dirty="0"/>
              <a:t>Data Validation</a:t>
            </a:r>
            <a:endParaRPr lang="en-IN" b="1" dirty="0"/>
          </a:p>
        </p:txBody>
      </p:sp>
    </p:spTree>
    <p:extLst>
      <p:ext uri="{BB962C8B-B14F-4D97-AF65-F5344CB8AC3E}">
        <p14:creationId xmlns:p14="http://schemas.microsoft.com/office/powerpoint/2010/main" val="3678487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AF7BD3-10C1-20A2-A843-31B04AE96FA3}"/>
              </a:ext>
            </a:extLst>
          </p:cNvPr>
          <p:cNvSpPr txBox="1">
            <a:spLocks/>
          </p:cNvSpPr>
          <p:nvPr/>
        </p:nvSpPr>
        <p:spPr>
          <a:xfrm>
            <a:off x="575513" y="2598227"/>
            <a:ext cx="3913128" cy="166154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noProof="0" dirty="0"/>
              <a:t>Feature Engineering</a:t>
            </a:r>
            <a:endParaRPr lang="en-US" sz="3200" dirty="0"/>
          </a:p>
        </p:txBody>
      </p:sp>
      <p:sp>
        <p:nvSpPr>
          <p:cNvPr id="10" name="TextBox 9">
            <a:extLst>
              <a:ext uri="{FF2B5EF4-FFF2-40B4-BE49-F238E27FC236}">
                <a16:creationId xmlns:a16="http://schemas.microsoft.com/office/drawing/2014/main" id="{06D54791-C633-8C9C-148B-0E4F1E94BD77}"/>
              </a:ext>
            </a:extLst>
          </p:cNvPr>
          <p:cNvSpPr txBox="1"/>
          <p:nvPr/>
        </p:nvSpPr>
        <p:spPr>
          <a:xfrm>
            <a:off x="4959626" y="1855536"/>
            <a:ext cx="6490251" cy="3416320"/>
          </a:xfrm>
          <a:prstGeom prst="rect">
            <a:avLst/>
          </a:prstGeom>
          <a:noFill/>
        </p:spPr>
        <p:txBody>
          <a:bodyPr wrap="square" rtlCol="0">
            <a:spAutoFit/>
          </a:bodyPr>
          <a:lstStyle/>
          <a:p>
            <a:r>
              <a:rPr lang="en-US" dirty="0">
                <a:solidFill>
                  <a:schemeClr val="accent1">
                    <a:lumMod val="50000"/>
                  </a:schemeClr>
                </a:solidFill>
              </a:rPr>
              <a:t>Feature engineering is the process of selecting, modifying, or creating new features (variables or attributes) that improve the performance of machine learning models. The goal is to transform raw data into meaningful features that help the model better capture patterns in the data.</a:t>
            </a:r>
          </a:p>
          <a:p>
            <a:endParaRPr lang="en-US" dirty="0">
              <a:solidFill>
                <a:schemeClr val="accent1">
                  <a:lumMod val="50000"/>
                </a:schemeClr>
              </a:solidFill>
            </a:endParaRPr>
          </a:p>
          <a:p>
            <a:r>
              <a:rPr lang="en-US" b="1" dirty="0">
                <a:solidFill>
                  <a:schemeClr val="accent1">
                    <a:lumMod val="50000"/>
                  </a:schemeClr>
                </a:solidFill>
              </a:rPr>
              <a:t>Key Steps in Feature Engineering:</a:t>
            </a:r>
          </a:p>
          <a:p>
            <a:pPr marL="285750" indent="-285750">
              <a:buFont typeface="Arial" panose="020B0604020202020204" pitchFamily="34" charset="0"/>
              <a:buChar char="•"/>
            </a:pPr>
            <a:r>
              <a:rPr lang="en-US" dirty="0">
                <a:solidFill>
                  <a:schemeClr val="accent1">
                    <a:lumMod val="50000"/>
                  </a:schemeClr>
                </a:solidFill>
              </a:rPr>
              <a:t>Feature Selection</a:t>
            </a:r>
          </a:p>
          <a:p>
            <a:pPr marL="285750" indent="-285750">
              <a:buFont typeface="Arial" panose="020B0604020202020204" pitchFamily="34" charset="0"/>
              <a:buChar char="•"/>
            </a:pPr>
            <a:r>
              <a:rPr lang="en-IN" dirty="0">
                <a:solidFill>
                  <a:schemeClr val="accent1">
                    <a:lumMod val="50000"/>
                  </a:schemeClr>
                </a:solidFill>
              </a:rPr>
              <a:t>Feature Transformation</a:t>
            </a:r>
          </a:p>
          <a:p>
            <a:pPr marL="285750" indent="-285750">
              <a:buFont typeface="Arial" panose="020B0604020202020204" pitchFamily="34" charset="0"/>
              <a:buChar char="•"/>
            </a:pPr>
            <a:r>
              <a:rPr lang="en-IN" dirty="0">
                <a:solidFill>
                  <a:schemeClr val="accent1">
                    <a:lumMod val="50000"/>
                  </a:schemeClr>
                </a:solidFill>
              </a:rPr>
              <a:t>Encoding Categorical Features</a:t>
            </a:r>
          </a:p>
          <a:p>
            <a:pPr marL="285750" indent="-285750">
              <a:buFont typeface="Arial" panose="020B0604020202020204" pitchFamily="34" charset="0"/>
              <a:buChar char="•"/>
            </a:pPr>
            <a:r>
              <a:rPr lang="en-IN" dirty="0">
                <a:solidFill>
                  <a:schemeClr val="accent1">
                    <a:lumMod val="50000"/>
                  </a:schemeClr>
                </a:solidFill>
              </a:rPr>
              <a:t>Feature Creation</a:t>
            </a:r>
          </a:p>
        </p:txBody>
      </p:sp>
    </p:spTree>
    <p:extLst>
      <p:ext uri="{BB962C8B-B14F-4D97-AF65-F5344CB8AC3E}">
        <p14:creationId xmlns:p14="http://schemas.microsoft.com/office/powerpoint/2010/main" val="111309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0BD715B-42E5-C7E2-9085-B0FE7FA2ED5D}"/>
              </a:ext>
            </a:extLst>
          </p:cNvPr>
          <p:cNvSpPr txBox="1"/>
          <p:nvPr/>
        </p:nvSpPr>
        <p:spPr>
          <a:xfrm>
            <a:off x="367748" y="3215164"/>
            <a:ext cx="11430000" cy="646331"/>
          </a:xfrm>
          <a:prstGeom prst="rect">
            <a:avLst/>
          </a:prstGeom>
          <a:noFill/>
        </p:spPr>
        <p:txBody>
          <a:bodyPr wrap="square" rtlCol="0">
            <a:spAutoFit/>
          </a:bodyPr>
          <a:lstStyle/>
          <a:p>
            <a:pPr algn="ctr"/>
            <a:r>
              <a:rPr lang="en-IN" sz="3600" b="1" dirty="0">
                <a:solidFill>
                  <a:schemeClr val="accent4">
                    <a:lumMod val="60000"/>
                    <a:lumOff val="40000"/>
                  </a:schemeClr>
                </a:solidFill>
                <a:latin typeface="+mj-lt"/>
              </a:rPr>
              <a:t>Regression Modelling</a:t>
            </a:r>
          </a:p>
        </p:txBody>
      </p:sp>
    </p:spTree>
    <p:extLst>
      <p:ext uri="{BB962C8B-B14F-4D97-AF65-F5344CB8AC3E}">
        <p14:creationId xmlns:p14="http://schemas.microsoft.com/office/powerpoint/2010/main" val="248318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a:xfrm>
            <a:off x="529935" y="924339"/>
            <a:ext cx="3990110" cy="5009322"/>
          </a:xfrm>
        </p:spPr>
        <p:txBody>
          <a:bodyPr/>
          <a:lstStyle/>
          <a:p>
            <a:pPr lvl="0"/>
            <a:r>
              <a:rPr lang="en-US" dirty="0"/>
              <a:t>Data Splitting</a:t>
            </a:r>
            <a:endParaRPr lang="en-US" noProof="0" dirty="0"/>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5153836" y="1371602"/>
            <a:ext cx="6177309" cy="1953489"/>
          </a:xfrm>
        </p:spPr>
        <p:txBody>
          <a:bodyPr>
            <a:normAutofit/>
          </a:bodyPr>
          <a:lstStyle/>
          <a:p>
            <a:pPr marL="0" lvl="0" indent="0">
              <a:buNone/>
            </a:pPr>
            <a:r>
              <a:rPr lang="en-US" dirty="0"/>
              <a:t>In machine learning, </a:t>
            </a:r>
            <a:r>
              <a:rPr lang="en-US" b="1" dirty="0"/>
              <a:t>data splitting</a:t>
            </a:r>
            <a:r>
              <a:rPr lang="en-US" dirty="0"/>
              <a:t> is the process of dividing a dataset into multiple subsets to evaluate how well a model will generalize to unseen data. The most common splits are training, validation, and testing datasets. </a:t>
            </a:r>
            <a:endParaRPr lang="en-US" noProof="0" dirty="0"/>
          </a:p>
        </p:txBody>
      </p:sp>
      <p:sp>
        <p:nvSpPr>
          <p:cNvPr id="6" name="Content Placeholder 5">
            <a:extLst>
              <a:ext uri="{FF2B5EF4-FFF2-40B4-BE49-F238E27FC236}">
                <a16:creationId xmlns:a16="http://schemas.microsoft.com/office/drawing/2014/main" id="{FCAFDB5C-106E-88F6-9353-25362AF2CB86}"/>
              </a:ext>
            </a:extLst>
          </p:cNvPr>
          <p:cNvSpPr>
            <a:spLocks noGrp="1"/>
          </p:cNvSpPr>
          <p:nvPr>
            <p:ph sz="quarter" idx="11"/>
          </p:nvPr>
        </p:nvSpPr>
        <p:spPr>
          <a:xfrm>
            <a:off x="5153836" y="3745924"/>
            <a:ext cx="6177309" cy="2238918"/>
          </a:xfrm>
        </p:spPr>
        <p:txBody>
          <a:bodyPr/>
          <a:lstStyle/>
          <a:p>
            <a:pPr marL="0" lvl="0" indent="0">
              <a:buNone/>
            </a:pPr>
            <a:r>
              <a:rPr lang="en-US" dirty="0"/>
              <a:t>Here are the reasons for splitting the data:</a:t>
            </a:r>
          </a:p>
          <a:p>
            <a:r>
              <a:rPr lang="en-IN" dirty="0"/>
              <a:t>Avoiding Overfitting</a:t>
            </a:r>
          </a:p>
          <a:p>
            <a:r>
              <a:rPr lang="en-IN" dirty="0"/>
              <a:t>Training vs. Evaluation</a:t>
            </a:r>
          </a:p>
          <a:p>
            <a:r>
              <a:rPr lang="en-IN" dirty="0"/>
              <a:t>Hyperparameter Tuning</a:t>
            </a:r>
          </a:p>
          <a:p>
            <a:r>
              <a:rPr lang="en-IN" dirty="0"/>
              <a:t>Preventing Data Leakage</a:t>
            </a:r>
            <a:endParaRPr lang="en-US" dirty="0"/>
          </a:p>
          <a:p>
            <a:pPr lvl="0"/>
            <a:endParaRPr lang="en-US" noProof="0" dirty="0"/>
          </a:p>
        </p:txBody>
      </p:sp>
    </p:spTree>
    <p:extLst>
      <p:ext uri="{BB962C8B-B14F-4D97-AF65-F5344CB8AC3E}">
        <p14:creationId xmlns:p14="http://schemas.microsoft.com/office/powerpoint/2010/main" val="31178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t>Agenda</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53812" y="924167"/>
            <a:ext cx="4750904" cy="5287790"/>
          </a:xfrm>
        </p:spPr>
        <p:txBody>
          <a:bodyPr/>
          <a:lstStyle/>
          <a:p>
            <a:pPr marL="285750" lvl="0" indent="-285750">
              <a:buFont typeface="Arial" panose="020B0604020202020204" pitchFamily="34" charset="0"/>
              <a:buChar char="•"/>
            </a:pPr>
            <a:r>
              <a:rPr lang="en-US" dirty="0"/>
              <a:t>Introduction</a:t>
            </a:r>
          </a:p>
          <a:p>
            <a:pPr marL="285750" lvl="0" indent="-285750">
              <a:buFont typeface="Arial" panose="020B0604020202020204" pitchFamily="34" charset="0"/>
              <a:buChar char="•"/>
            </a:pPr>
            <a:r>
              <a:rPr lang="en-US" dirty="0"/>
              <a:t>Industrial Overview</a:t>
            </a:r>
          </a:p>
          <a:p>
            <a:pPr marL="285750" lvl="0" indent="-285750">
              <a:buFont typeface="Arial" panose="020B0604020202020204" pitchFamily="34" charset="0"/>
              <a:buChar char="•"/>
            </a:pPr>
            <a:r>
              <a:rPr lang="en-US" noProof="0" dirty="0"/>
              <a:t>Business Problem Statement</a:t>
            </a:r>
          </a:p>
          <a:p>
            <a:pPr marL="285750" lvl="0" indent="-285750">
              <a:buFont typeface="Arial" panose="020B0604020202020204" pitchFamily="34" charset="0"/>
              <a:buChar char="•"/>
            </a:pPr>
            <a:r>
              <a:rPr lang="en-US" dirty="0"/>
              <a:t>Data Description</a:t>
            </a:r>
            <a:endParaRPr lang="en-US" noProof="0" dirty="0"/>
          </a:p>
          <a:p>
            <a:pPr marL="285750" lvl="0" indent="-285750">
              <a:buFont typeface="Arial" panose="020B0604020202020204" pitchFamily="34" charset="0"/>
              <a:buChar char="•"/>
            </a:pPr>
            <a:r>
              <a:rPr lang="en-US" dirty="0"/>
              <a:t>Exploratory Data Analysis</a:t>
            </a:r>
            <a:endParaRPr lang="en-US" noProof="0" dirty="0"/>
          </a:p>
          <a:p>
            <a:pPr marL="285750" lvl="0" indent="-285750">
              <a:buFont typeface="Arial" panose="020B0604020202020204" pitchFamily="34" charset="0"/>
              <a:buChar char="•"/>
            </a:pPr>
            <a:r>
              <a:rPr lang="en-US" dirty="0"/>
              <a:t>Data Preprocessing</a:t>
            </a:r>
          </a:p>
          <a:p>
            <a:pPr marL="285750" lvl="0" indent="-285750">
              <a:buFont typeface="Arial" panose="020B0604020202020204" pitchFamily="34" charset="0"/>
              <a:buChar char="•"/>
            </a:pPr>
            <a:r>
              <a:rPr lang="en-US" noProof="0" dirty="0"/>
              <a:t>Regression Modelling</a:t>
            </a:r>
          </a:p>
          <a:p>
            <a:pPr marL="285750" lvl="0" indent="-285750">
              <a:buFont typeface="Arial" panose="020B0604020202020204" pitchFamily="34" charset="0"/>
              <a:buChar char="•"/>
            </a:pPr>
            <a:r>
              <a:rPr lang="en-US" dirty="0"/>
              <a:t>Model Evaluation</a:t>
            </a:r>
          </a:p>
          <a:p>
            <a:pPr marL="285750" lvl="0" indent="-285750">
              <a:buFont typeface="Arial" panose="020B0604020202020204" pitchFamily="34" charset="0"/>
              <a:buChar char="•"/>
            </a:pPr>
            <a:r>
              <a:rPr lang="en-US" noProof="0" dirty="0"/>
              <a:t>Significant Imp</a:t>
            </a:r>
            <a:r>
              <a:rPr lang="en-US" dirty="0" err="1"/>
              <a:t>rovements</a:t>
            </a:r>
            <a:endParaRPr lang="en-US" dirty="0"/>
          </a:p>
          <a:p>
            <a:pPr marL="285750" lvl="0" indent="-285750">
              <a:buFont typeface="Arial" panose="020B0604020202020204" pitchFamily="34" charset="0"/>
              <a:buChar char="•"/>
            </a:pPr>
            <a:r>
              <a:rPr lang="en-US" noProof="0" dirty="0"/>
              <a:t>Model Explanation</a:t>
            </a:r>
          </a:p>
          <a:p>
            <a:pPr marL="285750" lvl="0" indent="-285750">
              <a:buFont typeface="Arial" panose="020B0604020202020204" pitchFamily="34" charset="0"/>
              <a:buChar char="•"/>
            </a:pPr>
            <a:r>
              <a:rPr lang="en-US" dirty="0"/>
              <a:t>Technical Information</a:t>
            </a:r>
          </a:p>
          <a:p>
            <a:pPr marL="285750" lvl="0" indent="-285750">
              <a:buFont typeface="Arial" panose="020B0604020202020204" pitchFamily="34" charset="0"/>
              <a:buChar char="•"/>
            </a:pPr>
            <a:r>
              <a:rPr lang="en-US" noProof="0" dirty="0"/>
              <a:t>conclusion</a:t>
            </a:r>
          </a:p>
          <a:p>
            <a:pPr lvl="0"/>
            <a:endParaRPr lang="en-US" noProof="0" dirty="0"/>
          </a:p>
        </p:txBody>
      </p:sp>
    </p:spTree>
    <p:extLst>
      <p:ext uri="{BB962C8B-B14F-4D97-AF65-F5344CB8AC3E}">
        <p14:creationId xmlns:p14="http://schemas.microsoft.com/office/powerpoint/2010/main" val="90992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EF70-82D5-7640-21AD-BEAC8FBD4CFF}"/>
              </a:ext>
            </a:extLst>
          </p:cNvPr>
          <p:cNvSpPr>
            <a:spLocks noGrp="1"/>
          </p:cNvSpPr>
          <p:nvPr>
            <p:ph type="title"/>
          </p:nvPr>
        </p:nvSpPr>
        <p:spPr>
          <a:xfrm>
            <a:off x="516835" y="175144"/>
            <a:ext cx="5188627" cy="6507711"/>
          </a:xfrm>
        </p:spPr>
        <p:txBody>
          <a:bodyPr/>
          <a:lstStyle/>
          <a:p>
            <a:pPr lvl="0" algn="l"/>
            <a:r>
              <a:rPr lang="en-US" sz="1800" b="0" dirty="0">
                <a:latin typeface="+mn-lt"/>
              </a:rPr>
              <a:t>Linear Regression is a simple and widely used algorithm in machine learning for predicting a continuous outcome based on one or more input features. In the context of Appliance Energy Prediction, Linear Regression is often used to model the relationship between energy consumption and various factors that might influence it, such as temperature, humidity, and time of day.</a:t>
            </a:r>
            <a:br>
              <a:rPr lang="en-US" sz="1800" b="0" dirty="0">
                <a:latin typeface="+mn-lt"/>
              </a:rPr>
            </a:br>
            <a:r>
              <a:rPr lang="en-US" sz="1800" b="0" i="0" dirty="0">
                <a:effectLst/>
                <a:latin typeface="+mn-lt"/>
              </a:rPr>
              <a:t>Linear Regression is a statistical technique employed to establish the relationship between a dependent variable and one or more independent variables. Gradient Descent and Stochastic Gradient Descent are used for optimization.</a:t>
            </a:r>
            <a:br>
              <a:rPr lang="en-US" sz="1800" b="0" dirty="0">
                <a:latin typeface="+mn-lt"/>
              </a:rPr>
            </a:br>
            <a:endParaRPr lang="en-US" sz="1800" b="0" noProof="0" dirty="0">
              <a:latin typeface="+mn-lt"/>
            </a:endParaRPr>
          </a:p>
        </p:txBody>
      </p:sp>
      <p:pic>
        <p:nvPicPr>
          <p:cNvPr id="10" name="Picture Placeholder 9">
            <a:extLst>
              <a:ext uri="{FF2B5EF4-FFF2-40B4-BE49-F238E27FC236}">
                <a16:creationId xmlns:a16="http://schemas.microsoft.com/office/drawing/2014/main" id="{B1C915CE-EC91-4DEE-9C0D-2A94031D5DC3}"/>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l="101" r="101"/>
          <a:stretch/>
        </p:blipFill>
        <p:spPr>
          <a:xfrm>
            <a:off x="7429500" y="992188"/>
            <a:ext cx="3425825" cy="5018087"/>
          </a:xfrm>
        </p:spPr>
      </p:pic>
      <p:sp>
        <p:nvSpPr>
          <p:cNvPr id="3" name="TextBox 2">
            <a:extLst>
              <a:ext uri="{FF2B5EF4-FFF2-40B4-BE49-F238E27FC236}">
                <a16:creationId xmlns:a16="http://schemas.microsoft.com/office/drawing/2014/main" id="{A8FEA3A8-5C17-1C4E-F548-57838488A15A}"/>
              </a:ext>
            </a:extLst>
          </p:cNvPr>
          <p:cNvSpPr txBox="1"/>
          <p:nvPr/>
        </p:nvSpPr>
        <p:spPr>
          <a:xfrm>
            <a:off x="7482577" y="2785770"/>
            <a:ext cx="3319670" cy="1200329"/>
          </a:xfrm>
          <a:prstGeom prst="rect">
            <a:avLst/>
          </a:prstGeom>
          <a:noFill/>
        </p:spPr>
        <p:txBody>
          <a:bodyPr wrap="square" rtlCol="0">
            <a:spAutoFit/>
          </a:bodyPr>
          <a:lstStyle/>
          <a:p>
            <a:pPr algn="ctr"/>
            <a:r>
              <a:rPr lang="en-IN" sz="3600" b="1" dirty="0">
                <a:latin typeface="+mj-lt"/>
              </a:rPr>
              <a:t>Linear Regression</a:t>
            </a:r>
          </a:p>
        </p:txBody>
      </p:sp>
    </p:spTree>
    <p:extLst>
      <p:ext uri="{BB962C8B-B14F-4D97-AF65-F5344CB8AC3E}">
        <p14:creationId xmlns:p14="http://schemas.microsoft.com/office/powerpoint/2010/main" val="3802808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7937562" y="1690093"/>
            <a:ext cx="3353290" cy="3627342"/>
          </a:xfrm>
        </p:spPr>
        <p:txBody>
          <a:bodyPr/>
          <a:lstStyle/>
          <a:p>
            <a:r>
              <a:rPr lang="en-US" sz="1800" b="0" dirty="0">
                <a:latin typeface="+mn-lt"/>
              </a:rPr>
              <a:t>By using Linear Regression, one can obtain a simple, interpretable model that provides insights into the factors affecting appliance energy consumption, although more sophisticated models might be required to capture more complex patterns in the data.</a:t>
            </a:r>
            <a:endParaRPr lang="en-US" sz="1800" dirty="0">
              <a:solidFill>
                <a:schemeClr val="accent1">
                  <a:lumMod val="50000"/>
                </a:schemeClr>
              </a:solidFill>
              <a:effectLst/>
            </a:endParaRPr>
          </a:p>
        </p:txBody>
      </p:sp>
      <p:pic>
        <p:nvPicPr>
          <p:cNvPr id="3" name="Picture 2" descr="A graph with red dots&#10;&#10;Description automatically generated">
            <a:extLst>
              <a:ext uri="{FF2B5EF4-FFF2-40B4-BE49-F238E27FC236}">
                <a16:creationId xmlns:a16="http://schemas.microsoft.com/office/drawing/2014/main" id="{B7876CF6-EB50-75F5-C23F-B197D7BEECFE}"/>
              </a:ext>
            </a:extLst>
          </p:cNvPr>
          <p:cNvPicPr>
            <a:picLocks noChangeAspect="1"/>
          </p:cNvPicPr>
          <p:nvPr/>
        </p:nvPicPr>
        <p:blipFill>
          <a:blip r:embed="rId3"/>
          <a:stretch>
            <a:fillRect/>
          </a:stretch>
        </p:blipFill>
        <p:spPr>
          <a:xfrm>
            <a:off x="698774" y="379204"/>
            <a:ext cx="6099591" cy="6099591"/>
          </a:xfrm>
          <a:prstGeom prst="rect">
            <a:avLst/>
          </a:prstGeom>
        </p:spPr>
      </p:pic>
    </p:spTree>
    <p:extLst>
      <p:ext uri="{BB962C8B-B14F-4D97-AF65-F5344CB8AC3E}">
        <p14:creationId xmlns:p14="http://schemas.microsoft.com/office/powerpoint/2010/main" val="297844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450742" y="1772666"/>
            <a:ext cx="4141135" cy="3312668"/>
          </a:xfrm>
        </p:spPr>
        <p:txBody>
          <a:bodyPr/>
          <a:lstStyle/>
          <a:p>
            <a:r>
              <a:rPr lang="en-US" noProof="0" dirty="0"/>
              <a:t>Regression Line</a:t>
            </a:r>
            <a:endParaRPr lang="en-US" dirty="0">
              <a:solidFill>
                <a:schemeClr val="accent1">
                  <a:lumMod val="50000"/>
                </a:schemeClr>
              </a:solidFill>
              <a:effectLst/>
            </a:endParaRPr>
          </a:p>
        </p:txBody>
      </p:sp>
      <p:pic>
        <p:nvPicPr>
          <p:cNvPr id="7" name="Picture 6" descr="A graph of a graph showing a line of appliances&#10;&#10;Description automatically generated with medium confidence">
            <a:extLst>
              <a:ext uri="{FF2B5EF4-FFF2-40B4-BE49-F238E27FC236}">
                <a16:creationId xmlns:a16="http://schemas.microsoft.com/office/drawing/2014/main" id="{FAC57D01-9076-AC19-7D8B-2D004BB8B7B4}"/>
              </a:ext>
            </a:extLst>
          </p:cNvPr>
          <p:cNvPicPr>
            <a:picLocks noChangeAspect="1"/>
          </p:cNvPicPr>
          <p:nvPr/>
        </p:nvPicPr>
        <p:blipFill>
          <a:blip r:embed="rId3"/>
          <a:stretch>
            <a:fillRect/>
          </a:stretch>
        </p:blipFill>
        <p:spPr>
          <a:xfrm>
            <a:off x="5479497" y="606148"/>
            <a:ext cx="5645704" cy="5645704"/>
          </a:xfrm>
          <a:prstGeom prst="rect">
            <a:avLst/>
          </a:prstGeom>
        </p:spPr>
      </p:pic>
    </p:spTree>
    <p:extLst>
      <p:ext uri="{BB962C8B-B14F-4D97-AF65-F5344CB8AC3E}">
        <p14:creationId xmlns:p14="http://schemas.microsoft.com/office/powerpoint/2010/main" val="1336498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450742" y="1772666"/>
            <a:ext cx="4141135" cy="3312668"/>
          </a:xfrm>
        </p:spPr>
        <p:txBody>
          <a:bodyPr/>
          <a:lstStyle/>
          <a:p>
            <a:r>
              <a:rPr lang="en-US" dirty="0">
                <a:solidFill>
                  <a:schemeClr val="accent1">
                    <a:lumMod val="50000"/>
                  </a:schemeClr>
                </a:solidFill>
                <a:effectLst/>
              </a:rPr>
              <a:t>Model Evaluation</a:t>
            </a:r>
          </a:p>
        </p:txBody>
      </p:sp>
      <p:sp>
        <p:nvSpPr>
          <p:cNvPr id="2" name="TextBox 1">
            <a:extLst>
              <a:ext uri="{FF2B5EF4-FFF2-40B4-BE49-F238E27FC236}">
                <a16:creationId xmlns:a16="http://schemas.microsoft.com/office/drawing/2014/main" id="{77CF18BE-2FF5-9F5E-103A-2CE28E2071BB}"/>
              </a:ext>
            </a:extLst>
          </p:cNvPr>
          <p:cNvSpPr txBox="1"/>
          <p:nvPr/>
        </p:nvSpPr>
        <p:spPr>
          <a:xfrm>
            <a:off x="5009323" y="889843"/>
            <a:ext cx="6539947" cy="5078313"/>
          </a:xfrm>
          <a:prstGeom prst="rect">
            <a:avLst/>
          </a:prstGeom>
          <a:noFill/>
        </p:spPr>
        <p:txBody>
          <a:bodyPr wrap="square" rtlCol="0">
            <a:spAutoFit/>
          </a:bodyPr>
          <a:lstStyle/>
          <a:p>
            <a:r>
              <a:rPr lang="en-US" dirty="0"/>
              <a:t>The evaluation metrics for your appliance energy prediction model are:</a:t>
            </a:r>
          </a:p>
          <a:p>
            <a:pPr>
              <a:buFont typeface="Arial" panose="020B0604020202020204" pitchFamily="34" charset="0"/>
              <a:buChar char="•"/>
            </a:pPr>
            <a:r>
              <a:rPr lang="en-US" b="1" dirty="0"/>
              <a:t>Root Mean Squared Error (RMSE): 91.09</a:t>
            </a:r>
          </a:p>
          <a:p>
            <a:pPr>
              <a:buFont typeface="Arial" panose="020B0604020202020204" pitchFamily="34" charset="0"/>
              <a:buChar char="•"/>
            </a:pPr>
            <a:r>
              <a:rPr lang="en-US" b="1" dirty="0"/>
              <a:t>R-squared (R²): 0.17</a:t>
            </a:r>
          </a:p>
          <a:p>
            <a:endParaRPr lang="en-US" dirty="0"/>
          </a:p>
          <a:p>
            <a:r>
              <a:rPr lang="en-IN" b="1" dirty="0"/>
              <a:t>Model Performance</a:t>
            </a:r>
            <a:r>
              <a:rPr lang="en-IN" dirty="0"/>
              <a:t>:</a:t>
            </a:r>
            <a:endParaRPr lang="en-US" dirty="0"/>
          </a:p>
          <a:p>
            <a:pPr marL="285750" indent="-285750">
              <a:buFont typeface="Arial" panose="020B0604020202020204" pitchFamily="34" charset="0"/>
              <a:buChar char="•"/>
            </a:pPr>
            <a:r>
              <a:rPr lang="en-US" dirty="0"/>
              <a:t>The high RMSE value (91.09) indicates that the model's predictions deviate significantly from the actual energy consumption values.</a:t>
            </a:r>
          </a:p>
          <a:p>
            <a:pPr marL="285750" indent="-285750">
              <a:buFont typeface="Arial" panose="020B0604020202020204" pitchFamily="34" charset="0"/>
              <a:buChar char="•"/>
            </a:pPr>
            <a:r>
              <a:rPr lang="en-US" dirty="0"/>
              <a:t>The low R² value (0.17) reveals that the model is only explaining 17% of the variance in the energy consumption data.</a:t>
            </a:r>
          </a:p>
          <a:p>
            <a:pPr marL="285750" indent="-285750">
              <a:buFont typeface="Arial" panose="020B0604020202020204" pitchFamily="34" charset="0"/>
              <a:buChar char="•"/>
            </a:pPr>
            <a:endParaRPr lang="en-US" dirty="0"/>
          </a:p>
          <a:p>
            <a:r>
              <a:rPr lang="en-IN" b="1" dirty="0"/>
              <a:t>Model Fit:</a:t>
            </a:r>
            <a:endParaRPr lang="en-US" b="1" dirty="0"/>
          </a:p>
          <a:p>
            <a:pPr marL="285750" indent="-285750">
              <a:buFont typeface="Arial" panose="020B0604020202020204" pitchFamily="34" charset="0"/>
              <a:buChar char="•"/>
            </a:pPr>
            <a:r>
              <a:rPr lang="en-US" dirty="0"/>
              <a:t>The current model is likely underfitting the data, meaning that it is too simplistic to capture the complex relationships between the features and the target variable.</a:t>
            </a:r>
          </a:p>
        </p:txBody>
      </p:sp>
    </p:spTree>
    <p:extLst>
      <p:ext uri="{BB962C8B-B14F-4D97-AF65-F5344CB8AC3E}">
        <p14:creationId xmlns:p14="http://schemas.microsoft.com/office/powerpoint/2010/main" val="458376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dirty="0"/>
              <a:t>Significant Improvements Due to Hyperparameter Tuning</a:t>
            </a:r>
            <a:endParaRPr lang="en-US" noProof="0" dirty="0"/>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894521" y="1947894"/>
            <a:ext cx="4164496" cy="4358309"/>
          </a:xfrm>
        </p:spPr>
        <p:txBody>
          <a:bodyPr>
            <a:noAutofit/>
          </a:bodyPr>
          <a:lstStyle/>
          <a:p>
            <a:pPr marL="0" lvl="0" indent="0">
              <a:buNone/>
            </a:pPr>
            <a:r>
              <a:rPr lang="en-US" dirty="0"/>
              <a:t>Hyperparameter tuning can significantly enhance the performance of models, including both simple models like Linear Regression and more complex models like Random Forest or Gradient Boosting. Proper tuning of hyperparameters optimizes the model's ability to capture underlying patterns in the data, leading to better predictions and generalization</a:t>
            </a:r>
            <a:endParaRPr lang="en-US" noProof="0" dirty="0"/>
          </a:p>
        </p:txBody>
      </p:sp>
      <p:sp>
        <p:nvSpPr>
          <p:cNvPr id="4" name="Content Placeholder 3">
            <a:extLst>
              <a:ext uri="{FF2B5EF4-FFF2-40B4-BE49-F238E27FC236}">
                <a16:creationId xmlns:a16="http://schemas.microsoft.com/office/drawing/2014/main" id="{D548ADA2-B38F-A25B-C324-05E10CE9CD9F}"/>
              </a:ext>
            </a:extLst>
          </p:cNvPr>
          <p:cNvSpPr>
            <a:spLocks noGrp="1"/>
          </p:cNvSpPr>
          <p:nvPr>
            <p:ph sz="quarter" idx="18"/>
          </p:nvPr>
        </p:nvSpPr>
        <p:spPr>
          <a:xfrm>
            <a:off x="5259785" y="1947894"/>
            <a:ext cx="6567779" cy="4427999"/>
          </a:xfrm>
        </p:spPr>
        <p:txBody>
          <a:bodyPr>
            <a:noAutofit/>
          </a:bodyPr>
          <a:lstStyle/>
          <a:p>
            <a:pPr marL="0" indent="0">
              <a:buNone/>
            </a:pPr>
            <a:r>
              <a:rPr lang="en-US" b="0" dirty="0"/>
              <a:t>Significant improvements observed when hyperparameter tuning is applied:</a:t>
            </a:r>
          </a:p>
          <a:p>
            <a:pPr marL="285750" indent="-285750">
              <a:buFont typeface="Arial" panose="020B0604020202020204" pitchFamily="34" charset="0"/>
              <a:buChar char="•"/>
            </a:pPr>
            <a:r>
              <a:rPr lang="en-IN" b="0" dirty="0"/>
              <a:t>Reduced Overfitting and Underfitting</a:t>
            </a:r>
            <a:endParaRPr lang="en-US" b="0" dirty="0"/>
          </a:p>
          <a:p>
            <a:pPr marL="285750" indent="-285750">
              <a:buFont typeface="Arial" panose="020B0604020202020204" pitchFamily="34" charset="0"/>
              <a:buChar char="•"/>
            </a:pPr>
            <a:r>
              <a:rPr lang="en-IN" b="0" dirty="0"/>
              <a:t>Improved Prediction Accuracy</a:t>
            </a:r>
            <a:endParaRPr lang="en-US" b="0" dirty="0"/>
          </a:p>
          <a:p>
            <a:pPr marL="285750" indent="-285750">
              <a:buFont typeface="Arial" panose="020B0604020202020204" pitchFamily="34" charset="0"/>
              <a:buChar char="•"/>
            </a:pPr>
            <a:r>
              <a:rPr lang="en-US" b="0" dirty="0"/>
              <a:t>Enhanced Interpretability and Feature Importance</a:t>
            </a:r>
          </a:p>
          <a:p>
            <a:pPr marL="285750" indent="-285750">
              <a:buFont typeface="Arial" panose="020B0604020202020204" pitchFamily="34" charset="0"/>
              <a:buChar char="•"/>
            </a:pPr>
            <a:r>
              <a:rPr lang="en-IN" b="0" dirty="0"/>
              <a:t>Improved Speed and Efficiency</a:t>
            </a:r>
            <a:endParaRPr lang="en-US" b="0" dirty="0"/>
          </a:p>
          <a:p>
            <a:pPr marL="285750" indent="-285750">
              <a:buFont typeface="Arial" panose="020B0604020202020204" pitchFamily="34" charset="0"/>
              <a:buChar char="•"/>
            </a:pPr>
            <a:r>
              <a:rPr lang="en-US" b="0" dirty="0"/>
              <a:t>Optimized Regularization for Better Generalization</a:t>
            </a:r>
          </a:p>
          <a:p>
            <a:pPr marL="285750" indent="-285750">
              <a:buFont typeface="Arial" panose="020B0604020202020204" pitchFamily="34" charset="0"/>
              <a:buChar char="•"/>
            </a:pPr>
            <a:r>
              <a:rPr lang="en-IN" b="0" dirty="0"/>
              <a:t>Better Handling of Imbalanced Data</a:t>
            </a:r>
          </a:p>
          <a:p>
            <a:pPr marL="285750" indent="-285750">
              <a:buFont typeface="Arial" panose="020B0604020202020204" pitchFamily="34" charset="0"/>
              <a:buChar char="•"/>
            </a:pPr>
            <a:r>
              <a:rPr lang="en-US" b="0" dirty="0"/>
              <a:t>Reduction of Model Complexity Without Loss of Performance</a:t>
            </a:r>
          </a:p>
          <a:p>
            <a:pPr marL="0" indent="0">
              <a:buNone/>
            </a:pPr>
            <a:endParaRPr lang="en-US" b="0" noProof="0" dirty="0"/>
          </a:p>
        </p:txBody>
      </p:sp>
    </p:spTree>
    <p:extLst>
      <p:ext uri="{BB962C8B-B14F-4D97-AF65-F5344CB8AC3E}">
        <p14:creationId xmlns:p14="http://schemas.microsoft.com/office/powerpoint/2010/main" val="311935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450742" y="1772666"/>
            <a:ext cx="4141135" cy="3312668"/>
          </a:xfrm>
        </p:spPr>
        <p:txBody>
          <a:bodyPr/>
          <a:lstStyle/>
          <a:p>
            <a:r>
              <a:rPr lang="en-US" dirty="0">
                <a:solidFill>
                  <a:schemeClr val="accent1">
                    <a:lumMod val="50000"/>
                  </a:schemeClr>
                </a:solidFill>
                <a:effectLst/>
              </a:rPr>
              <a:t>Model Explanation</a:t>
            </a:r>
          </a:p>
        </p:txBody>
      </p:sp>
      <p:sp>
        <p:nvSpPr>
          <p:cNvPr id="2" name="TextBox 1">
            <a:extLst>
              <a:ext uri="{FF2B5EF4-FFF2-40B4-BE49-F238E27FC236}">
                <a16:creationId xmlns:a16="http://schemas.microsoft.com/office/drawing/2014/main" id="{77CF18BE-2FF5-9F5E-103A-2CE28E2071BB}"/>
              </a:ext>
            </a:extLst>
          </p:cNvPr>
          <p:cNvSpPr txBox="1"/>
          <p:nvPr/>
        </p:nvSpPr>
        <p:spPr>
          <a:xfrm>
            <a:off x="5009323" y="889843"/>
            <a:ext cx="6241773" cy="5078313"/>
          </a:xfrm>
          <a:prstGeom prst="rect">
            <a:avLst/>
          </a:prstGeom>
          <a:noFill/>
        </p:spPr>
        <p:txBody>
          <a:bodyPr wrap="square" rtlCol="0">
            <a:spAutoFit/>
          </a:bodyPr>
          <a:lstStyle/>
          <a:p>
            <a:r>
              <a:rPr lang="en-US" dirty="0"/>
              <a:t>Model explainability refers to understanding and interpreting how machine learning models arrive at their predictions. In the context of appliance energy prediction, explainability helps clarify how the model predicts energy consumption based on various factors, such as temperature, humidity, time of day, and appliance usage. It allows stakeholders to gain insights into the prediction process, which is crucial for trust, decision-making, and optimizing energy consumption.</a:t>
            </a:r>
          </a:p>
          <a:p>
            <a:endParaRPr lang="en-US" dirty="0"/>
          </a:p>
          <a:p>
            <a:r>
              <a:rPr lang="en-IN" b="1" dirty="0"/>
              <a:t>Importance of Explainability</a:t>
            </a:r>
            <a:r>
              <a:rPr lang="en-US" b="1" dirty="0"/>
              <a:t>:</a:t>
            </a:r>
          </a:p>
          <a:p>
            <a:pPr marL="285750" indent="-285750">
              <a:buFont typeface="Arial" panose="020B0604020202020204" pitchFamily="34" charset="0"/>
              <a:buChar char="•"/>
            </a:pPr>
            <a:r>
              <a:rPr lang="en-US" dirty="0"/>
              <a:t>Model explainability builds trust by revealing how the model makes its predictions. For instance, businesses or homeowners using a model to predict appliance energy usage want to know whether the model is behaving logically and basing predictions on reasonable factors.</a:t>
            </a:r>
            <a:endParaRPr lang="en-US" b="1" dirty="0"/>
          </a:p>
        </p:txBody>
      </p:sp>
    </p:spTree>
    <p:extLst>
      <p:ext uri="{BB962C8B-B14F-4D97-AF65-F5344CB8AC3E}">
        <p14:creationId xmlns:p14="http://schemas.microsoft.com/office/powerpoint/2010/main" val="7439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8036953" y="477519"/>
            <a:ext cx="3353290" cy="3627342"/>
          </a:xfrm>
        </p:spPr>
        <p:txBody>
          <a:bodyPr/>
          <a:lstStyle/>
          <a:p>
            <a:r>
              <a:rPr lang="en-US" dirty="0"/>
              <a:t>Importance of Explainability </a:t>
            </a:r>
          </a:p>
        </p:txBody>
      </p:sp>
      <p:sp>
        <p:nvSpPr>
          <p:cNvPr id="8" name="Content Placeholder 7">
            <a:extLst>
              <a:ext uri="{FF2B5EF4-FFF2-40B4-BE49-F238E27FC236}">
                <a16:creationId xmlns:a16="http://schemas.microsoft.com/office/drawing/2014/main" id="{A900955D-4691-EA42-252F-2D3B626B48CD}"/>
              </a:ext>
            </a:extLst>
          </p:cNvPr>
          <p:cNvSpPr>
            <a:spLocks noGrp="1"/>
          </p:cNvSpPr>
          <p:nvPr>
            <p:ph sz="quarter" idx="10"/>
          </p:nvPr>
        </p:nvSpPr>
        <p:spPr>
          <a:xfrm>
            <a:off x="1019927" y="683396"/>
            <a:ext cx="5510082" cy="5491208"/>
          </a:xfrm>
        </p:spPr>
        <p:txBody>
          <a:bodyPr>
            <a:noAutofit/>
          </a:bodyPr>
          <a:lstStyle/>
          <a:p>
            <a:r>
              <a:rPr lang="en-US" dirty="0">
                <a:solidFill>
                  <a:schemeClr val="tx1"/>
                </a:solidFill>
              </a:rPr>
              <a:t>Explainability reveals the key drivers behind energy consumption, such as the time of day when appliances are used or how outside temperature affects heating or cooling systems. These insights enable businesses or homeowners to take practical actions to reduce energy consumption.</a:t>
            </a:r>
          </a:p>
          <a:p>
            <a:r>
              <a:rPr lang="en-US" dirty="0">
                <a:solidFill>
                  <a:schemeClr val="tx1"/>
                </a:solidFill>
              </a:rPr>
              <a:t>In energy management, there may be regulations or sustainability goals that require transparency in energy usage predictions. Explainability ensures that models meet regulatory standards and provide justifications for their predictions.</a:t>
            </a:r>
            <a:endParaRPr lang="en-US" noProof="0" dirty="0">
              <a:solidFill>
                <a:schemeClr val="tx1"/>
              </a:solidFill>
              <a:latin typeface="+mj-lt"/>
            </a:endParaRPr>
          </a:p>
        </p:txBody>
      </p:sp>
    </p:spTree>
    <p:extLst>
      <p:ext uri="{BB962C8B-B14F-4D97-AF65-F5344CB8AC3E}">
        <p14:creationId xmlns:p14="http://schemas.microsoft.com/office/powerpoint/2010/main" val="345297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AF7BD3-10C1-20A2-A843-31B04AE96FA3}"/>
              </a:ext>
            </a:extLst>
          </p:cNvPr>
          <p:cNvSpPr txBox="1">
            <a:spLocks/>
          </p:cNvSpPr>
          <p:nvPr/>
        </p:nvSpPr>
        <p:spPr>
          <a:xfrm>
            <a:off x="575513" y="2598227"/>
            <a:ext cx="3913128" cy="166154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noProof="0" dirty="0"/>
              <a:t>Business impact on Model Explainability </a:t>
            </a:r>
            <a:endParaRPr lang="en-US" sz="3200" dirty="0"/>
          </a:p>
        </p:txBody>
      </p:sp>
      <p:sp>
        <p:nvSpPr>
          <p:cNvPr id="10" name="TextBox 9">
            <a:extLst>
              <a:ext uri="{FF2B5EF4-FFF2-40B4-BE49-F238E27FC236}">
                <a16:creationId xmlns:a16="http://schemas.microsoft.com/office/drawing/2014/main" id="{06D54791-C633-8C9C-148B-0E4F1E94BD77}"/>
              </a:ext>
            </a:extLst>
          </p:cNvPr>
          <p:cNvSpPr txBox="1"/>
          <p:nvPr/>
        </p:nvSpPr>
        <p:spPr>
          <a:xfrm>
            <a:off x="4969565" y="751343"/>
            <a:ext cx="6490251"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Optimization of Energy Usage</a:t>
            </a:r>
            <a:r>
              <a:rPr lang="en-IN" dirty="0">
                <a:solidFill>
                  <a:schemeClr val="accent1">
                    <a:lumMod val="50000"/>
                  </a:schemeClr>
                </a:solidFill>
              </a:rPr>
              <a:t>: </a:t>
            </a:r>
            <a:r>
              <a:rPr lang="en-US" dirty="0">
                <a:solidFill>
                  <a:schemeClr val="accent1">
                    <a:lumMod val="50000"/>
                  </a:schemeClr>
                </a:solidFill>
              </a:rPr>
              <a:t>Explainability allows businesses or homeowners to identify the most influential factors driving energy consumption.</a:t>
            </a:r>
          </a:p>
          <a:p>
            <a:pPr marL="285750" indent="-285750">
              <a:buFont typeface="Arial" panose="020B0604020202020204" pitchFamily="34" charset="0"/>
              <a:buChar char="•"/>
            </a:pPr>
            <a:r>
              <a:rPr lang="en-IN" b="1" dirty="0">
                <a:solidFill>
                  <a:schemeClr val="accent1">
                    <a:lumMod val="50000"/>
                  </a:schemeClr>
                </a:solidFill>
              </a:rPr>
              <a:t>Cost Savings</a:t>
            </a:r>
            <a:r>
              <a:rPr lang="en-IN" dirty="0">
                <a:solidFill>
                  <a:schemeClr val="accent1">
                    <a:lumMod val="50000"/>
                  </a:schemeClr>
                </a:solidFill>
              </a:rPr>
              <a:t>:</a:t>
            </a:r>
            <a:r>
              <a:rPr lang="en-US" dirty="0">
                <a:solidFill>
                  <a:schemeClr val="accent1">
                    <a:lumMod val="50000"/>
                  </a:schemeClr>
                </a:solidFill>
              </a:rPr>
              <a:t> Clear explanations of why and when energy consumption is high can lead to targeted interventions, such as scheduling appliance use during off-peak hours, upgrading inefficient appliances, or improving insulation during extreme weather.</a:t>
            </a:r>
          </a:p>
          <a:p>
            <a:pPr marL="285750" indent="-285750">
              <a:buFont typeface="Arial" panose="020B0604020202020204" pitchFamily="34" charset="0"/>
              <a:buChar char="•"/>
            </a:pPr>
            <a:r>
              <a:rPr lang="en-IN" b="1" dirty="0">
                <a:solidFill>
                  <a:schemeClr val="accent1">
                    <a:lumMod val="50000"/>
                  </a:schemeClr>
                </a:solidFill>
              </a:rPr>
              <a:t>Sustainability Goals</a:t>
            </a:r>
            <a:r>
              <a:rPr lang="en-IN" dirty="0">
                <a:solidFill>
                  <a:schemeClr val="accent1">
                    <a:lumMod val="50000"/>
                  </a:schemeClr>
                </a:solidFill>
              </a:rPr>
              <a:t>:</a:t>
            </a:r>
            <a:r>
              <a:rPr lang="en-US" dirty="0">
                <a:solidFill>
                  <a:schemeClr val="accent1">
                    <a:lumMod val="50000"/>
                  </a:schemeClr>
                </a:solidFill>
              </a:rPr>
              <a:t> Explainability helps businesses and consumers align with </a:t>
            </a:r>
            <a:r>
              <a:rPr lang="en-US" b="1" dirty="0">
                <a:solidFill>
                  <a:schemeClr val="accent1">
                    <a:lumMod val="50000"/>
                  </a:schemeClr>
                </a:solidFill>
              </a:rPr>
              <a:t>sustainability goals</a:t>
            </a:r>
            <a:r>
              <a:rPr lang="en-US" dirty="0">
                <a:solidFill>
                  <a:schemeClr val="accent1">
                    <a:lumMod val="50000"/>
                  </a:schemeClr>
                </a:solidFill>
              </a:rPr>
              <a:t> by identifying high energy usage areas and finding ways to minimize environmental impact.</a:t>
            </a:r>
          </a:p>
          <a:p>
            <a:pPr marL="285750" indent="-285750">
              <a:buFont typeface="Arial" panose="020B0604020202020204" pitchFamily="34" charset="0"/>
              <a:buChar char="•"/>
            </a:pPr>
            <a:r>
              <a:rPr lang="en-IN" b="1" dirty="0">
                <a:solidFill>
                  <a:schemeClr val="accent1">
                    <a:lumMod val="50000"/>
                  </a:schemeClr>
                </a:solidFill>
              </a:rPr>
              <a:t>Improved Decision-Making</a:t>
            </a:r>
            <a:r>
              <a:rPr lang="en-IN" dirty="0">
                <a:solidFill>
                  <a:schemeClr val="accent1">
                    <a:lumMod val="50000"/>
                  </a:schemeClr>
                </a:solidFill>
              </a:rPr>
              <a:t>:</a:t>
            </a:r>
            <a:r>
              <a:rPr lang="en-US" dirty="0">
                <a:solidFill>
                  <a:schemeClr val="accent1">
                    <a:lumMod val="50000"/>
                  </a:schemeClr>
                </a:solidFill>
              </a:rPr>
              <a:t> With model explanations, businesses can make </a:t>
            </a:r>
            <a:r>
              <a:rPr lang="en-US" b="1" dirty="0">
                <a:solidFill>
                  <a:schemeClr val="accent1">
                    <a:lumMod val="50000"/>
                  </a:schemeClr>
                </a:solidFill>
              </a:rPr>
              <a:t>data-driven decisions</a:t>
            </a:r>
            <a:r>
              <a:rPr lang="en-US" dirty="0">
                <a:solidFill>
                  <a:schemeClr val="accent1">
                    <a:lumMod val="50000"/>
                  </a:schemeClr>
                </a:solidFill>
              </a:rPr>
              <a:t> about energy usage.</a:t>
            </a:r>
          </a:p>
          <a:p>
            <a:pPr marL="285750" indent="-285750">
              <a:buFont typeface="Arial" panose="020B0604020202020204" pitchFamily="34" charset="0"/>
              <a:buChar char="•"/>
            </a:pPr>
            <a:r>
              <a:rPr lang="en-IN" b="1" dirty="0">
                <a:solidFill>
                  <a:schemeClr val="accent1">
                    <a:lumMod val="50000"/>
                  </a:schemeClr>
                </a:solidFill>
              </a:rPr>
              <a:t>Enhancing Model Performance</a:t>
            </a:r>
            <a:r>
              <a:rPr lang="en-IN" dirty="0">
                <a:solidFill>
                  <a:schemeClr val="accent1">
                    <a:lumMod val="50000"/>
                  </a:schemeClr>
                </a:solidFill>
              </a:rPr>
              <a:t>:</a:t>
            </a:r>
            <a:r>
              <a:rPr lang="en-US" dirty="0">
                <a:solidFill>
                  <a:schemeClr val="accent1">
                    <a:lumMod val="50000"/>
                  </a:schemeClr>
                </a:solidFill>
              </a:rPr>
              <a:t> Explainable models help identify which features are most useful for predictions and which may be irrelevant.</a:t>
            </a:r>
            <a:endParaRPr lang="en-IN" dirty="0">
              <a:solidFill>
                <a:schemeClr val="accent1">
                  <a:lumMod val="50000"/>
                </a:schemeClr>
              </a:solidFill>
            </a:endParaRPr>
          </a:p>
        </p:txBody>
      </p:sp>
    </p:spTree>
    <p:extLst>
      <p:ext uri="{BB962C8B-B14F-4D97-AF65-F5344CB8AC3E}">
        <p14:creationId xmlns:p14="http://schemas.microsoft.com/office/powerpoint/2010/main" val="1560972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noProof="0" dirty="0"/>
              <a:t>Technical Information</a:t>
            </a:r>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395908" y="1838740"/>
            <a:ext cx="11400184" cy="4581938"/>
          </a:xfrm>
        </p:spPr>
        <p:txBody>
          <a:bodyPr>
            <a:noAutofit/>
          </a:bodyPr>
          <a:lstStyle/>
          <a:p>
            <a:pPr marL="342900" indent="-342900">
              <a:buAutoNum type="arabicPeriod"/>
            </a:pPr>
            <a:r>
              <a:rPr lang="en-IN" b="1" dirty="0"/>
              <a:t>Data Collection: </a:t>
            </a:r>
            <a:r>
              <a:rPr lang="en-IN" dirty="0"/>
              <a:t>Smart Meters and Sensors</a:t>
            </a:r>
            <a:r>
              <a:rPr lang="en-US" dirty="0"/>
              <a:t> track how much energy each appliance consumes.</a:t>
            </a:r>
            <a:endParaRPr lang="en-US" b="1" dirty="0"/>
          </a:p>
          <a:p>
            <a:pPr marL="342900" indent="-342900">
              <a:buFont typeface="+mj-lt"/>
              <a:buAutoNum type="arabicPeriod"/>
            </a:pPr>
            <a:r>
              <a:rPr lang="en-IN" b="1" dirty="0"/>
              <a:t>Energy Prediction Models</a:t>
            </a:r>
            <a:r>
              <a:rPr lang="en-US" b="1" dirty="0"/>
              <a:t>: </a:t>
            </a:r>
            <a:r>
              <a:rPr lang="en-US" dirty="0"/>
              <a:t>Machine Learning Algorithms are used for predicting energy consumption. Time-Series Forecasting predicts future energy consumption analyzing previous data</a:t>
            </a:r>
            <a:r>
              <a:rPr lang="en-US" b="1" dirty="0"/>
              <a:t>.</a:t>
            </a:r>
          </a:p>
          <a:p>
            <a:pPr marL="342900" indent="-342900">
              <a:buFont typeface="+mj-lt"/>
              <a:buAutoNum type="arabicPeriod"/>
            </a:pPr>
            <a:r>
              <a:rPr lang="en-IN" b="1" dirty="0"/>
              <a:t>Features Affecting Prediction: Appliance Type</a:t>
            </a:r>
            <a:r>
              <a:rPr lang="en-IN" dirty="0"/>
              <a:t>: Larger appliances consume more energy. </a:t>
            </a:r>
            <a:r>
              <a:rPr lang="en-US" dirty="0"/>
              <a:t>How often </a:t>
            </a:r>
            <a:r>
              <a:rPr lang="en-US" b="0" dirty="0"/>
              <a:t>and when appliances are used also affects.</a:t>
            </a:r>
          </a:p>
          <a:p>
            <a:pPr marL="342900" indent="-342900">
              <a:buFont typeface="+mj-lt"/>
              <a:buAutoNum type="arabicPeriod"/>
            </a:pPr>
            <a:r>
              <a:rPr lang="en-IN" b="1" dirty="0"/>
              <a:t>Techniques for Enhancing Accuracy: </a:t>
            </a:r>
            <a:r>
              <a:rPr lang="en-IN" dirty="0"/>
              <a:t>Feature Engineering add new variables improves precision. </a:t>
            </a:r>
            <a:r>
              <a:rPr lang="en-US" dirty="0"/>
              <a:t>By grouping similar appliances based on consumption behavior, prediction becomes more targeted.</a:t>
            </a:r>
          </a:p>
          <a:p>
            <a:pPr marL="342900" indent="-342900">
              <a:buFont typeface="+mj-lt"/>
              <a:buAutoNum type="arabicPeriod"/>
            </a:pPr>
            <a:r>
              <a:rPr lang="en-IN" b="1" dirty="0"/>
              <a:t>Applications: </a:t>
            </a:r>
            <a:r>
              <a:rPr lang="en-IN" dirty="0"/>
              <a:t>EMS use energy prediction to optimize operation for cost saving. Demand Response Programs, Smart Homes also helps in reduces usage of energy.</a:t>
            </a:r>
            <a:endParaRPr lang="en-US" b="1" dirty="0"/>
          </a:p>
        </p:txBody>
      </p:sp>
    </p:spTree>
    <p:extLst>
      <p:ext uri="{BB962C8B-B14F-4D97-AF65-F5344CB8AC3E}">
        <p14:creationId xmlns:p14="http://schemas.microsoft.com/office/powerpoint/2010/main" val="658540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88CD4F-8DC8-D408-A840-1B33A4179555}"/>
              </a:ext>
            </a:extLst>
          </p:cNvPr>
          <p:cNvSpPr>
            <a:spLocks noGrp="1"/>
          </p:cNvSpPr>
          <p:nvPr>
            <p:ph type="title"/>
          </p:nvPr>
        </p:nvSpPr>
        <p:spPr>
          <a:xfrm>
            <a:off x="835903" y="562588"/>
            <a:ext cx="10520193" cy="562464"/>
          </a:xfrm>
        </p:spPr>
        <p:txBody>
          <a:bodyPr/>
          <a:lstStyle/>
          <a:p>
            <a:r>
              <a:rPr lang="en-IN" sz="3600" dirty="0"/>
              <a:t>Step-by-Step Approach</a:t>
            </a:r>
          </a:p>
        </p:txBody>
      </p:sp>
      <p:sp>
        <p:nvSpPr>
          <p:cNvPr id="6" name="Rectangle 1">
            <a:extLst>
              <a:ext uri="{FF2B5EF4-FFF2-40B4-BE49-F238E27FC236}">
                <a16:creationId xmlns:a16="http://schemas.microsoft.com/office/drawing/2014/main" id="{929B2630-D9D6-1327-98CD-A8A516A749F8}"/>
              </a:ext>
            </a:extLst>
          </p:cNvPr>
          <p:cNvSpPr>
            <a:spLocks noChangeArrowheads="1"/>
          </p:cNvSpPr>
          <p:nvPr/>
        </p:nvSpPr>
        <p:spPr bwMode="auto">
          <a:xfrm>
            <a:off x="835902" y="1499804"/>
            <a:ext cx="1052019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Define the Problem: </a:t>
            </a:r>
            <a:r>
              <a:rPr kumimoji="0" lang="en-US" altLang="en-US" sz="1800" i="0" u="none" strike="noStrike" cap="none" normalizeH="0" baseline="0" dirty="0">
                <a:ln>
                  <a:noFill/>
                </a:ln>
                <a:solidFill>
                  <a:schemeClr val="tx1"/>
                </a:solidFill>
                <a:effectLst/>
              </a:rPr>
              <a:t>Determine the scope (e.g., predicting energy for a specific appliance or household) and the timeframe (hourly, daily, monthly).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Collect Data: </a:t>
            </a:r>
            <a:r>
              <a:rPr kumimoji="0" lang="en-US" altLang="en-US" sz="1800" i="0" u="none" strike="noStrike" cap="none" normalizeH="0" baseline="0" dirty="0">
                <a:ln>
                  <a:noFill/>
                </a:ln>
                <a:solidFill>
                  <a:schemeClr val="tx1"/>
                </a:solidFill>
                <a:effectLst/>
              </a:rPr>
              <a:t>Use smart meters to gather time-stamped energy usage and integrate external factors like weather or occupancy.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Preprocess Data: </a:t>
            </a:r>
            <a:r>
              <a:rPr kumimoji="0" lang="en-US" altLang="en-US" sz="1800" i="0" u="none" strike="noStrike" cap="none" normalizeH="0" baseline="0" dirty="0">
                <a:ln>
                  <a:noFill/>
                </a:ln>
                <a:solidFill>
                  <a:schemeClr val="tx1"/>
                </a:solidFill>
                <a:effectLst/>
              </a:rPr>
              <a:t>Clean the data by handling missing values, removing anomalies, and normalizing it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Select Features: </a:t>
            </a:r>
            <a:r>
              <a:rPr kumimoji="0" lang="en-US" altLang="en-US" sz="1800" i="0" u="none" strike="noStrike" cap="none" normalizeH="0" baseline="0" dirty="0">
                <a:ln>
                  <a:noFill/>
                </a:ln>
                <a:solidFill>
                  <a:schemeClr val="tx1"/>
                </a:solidFill>
                <a:effectLst/>
              </a:rPr>
              <a:t>Identify key factors (e.g., appliance type, usage time, external variables like temperature) that impact energy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Choose a Model: </a:t>
            </a:r>
            <a:r>
              <a:rPr kumimoji="0" lang="en-US" altLang="en-US" sz="1800" i="0" u="none" strike="noStrike" cap="none" normalizeH="0" baseline="0" dirty="0">
                <a:ln>
                  <a:noFill/>
                </a:ln>
                <a:solidFill>
                  <a:schemeClr val="tx1"/>
                </a:solidFill>
                <a:effectLst/>
              </a:rPr>
              <a:t>Start with basic models like Linear Regression and progress to more advanced techniques (e.g., Random Forest or Neural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Train and Test: </a:t>
            </a:r>
            <a:r>
              <a:rPr kumimoji="0" lang="en-US" altLang="en-US" sz="1800" i="0" u="none" strike="noStrike" cap="none" normalizeH="0" baseline="0" dirty="0">
                <a:ln>
                  <a:noFill/>
                </a:ln>
                <a:solidFill>
                  <a:schemeClr val="tx1"/>
                </a:solidFill>
                <a:effectLst/>
              </a:rPr>
              <a:t>Split the data, train the model, and evaluate performance using metrics like MSE or R-squared.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Tune Parameters: </a:t>
            </a:r>
            <a:r>
              <a:rPr kumimoji="0" lang="en-US" altLang="en-US" sz="1800" i="0" u="none" strike="noStrike" cap="none" normalizeH="0" baseline="0" dirty="0">
                <a:ln>
                  <a:noFill/>
                </a:ln>
                <a:solidFill>
                  <a:schemeClr val="tx1"/>
                </a:solidFill>
                <a:effectLst/>
              </a:rPr>
              <a:t>Optimize model performance through hyperparameter tuning (e.g., adjusting tree depth or learning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Deploy and Monitor: </a:t>
            </a:r>
            <a:r>
              <a:rPr kumimoji="0" lang="en-US" altLang="en-US" sz="1800" i="0" u="none" strike="noStrike" cap="none" normalizeH="0" baseline="0" dirty="0">
                <a:ln>
                  <a:noFill/>
                </a:ln>
                <a:solidFill>
                  <a:schemeClr val="tx1"/>
                </a:solidFill>
                <a:effectLst/>
              </a:rPr>
              <a:t>Implement the model for real-time predictions and periodically retrain with new data to maintain accuracy.</a:t>
            </a:r>
          </a:p>
        </p:txBody>
      </p:sp>
    </p:spTree>
    <p:extLst>
      <p:ext uri="{BB962C8B-B14F-4D97-AF65-F5344CB8AC3E}">
        <p14:creationId xmlns:p14="http://schemas.microsoft.com/office/powerpoint/2010/main" val="366365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50717" y="924339"/>
            <a:ext cx="3990110" cy="5009322"/>
          </a:xfrm>
        </p:spPr>
        <p:txBody>
          <a:bodyPr/>
          <a:lstStyle/>
          <a:p>
            <a:r>
              <a:rPr lang="en-US" dirty="0"/>
              <a:t>Introduction</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5346793" y="924340"/>
            <a:ext cx="5684373" cy="5009322"/>
          </a:xfrm>
        </p:spPr>
        <p:txBody>
          <a:bodyPr/>
          <a:lstStyle/>
          <a:p>
            <a:pPr lvl="0"/>
            <a:r>
              <a:rPr lang="en-US" b="0" i="0" dirty="0">
                <a:effectLst/>
              </a:rPr>
              <a:t>The Appliances Energy Prediction dataset includes variables related to home appliances, weather patterns, and other environmental elements. Its main goal is to predict a household's energy usage based on the input features. Each instance in the dataset represents 10 minutes, totaling more than 19,735 instances. The information was collected over 4.5 months. The primary objective is for Machine Learning research to create and evaluate models for energy prediction tasks that can help optimize energy utilization.</a:t>
            </a:r>
            <a:endParaRPr lang="en-US" noProof="0" dirty="0"/>
          </a:p>
        </p:txBody>
      </p:sp>
    </p:spTree>
    <p:extLst>
      <p:ext uri="{BB962C8B-B14F-4D97-AF65-F5344CB8AC3E}">
        <p14:creationId xmlns:p14="http://schemas.microsoft.com/office/powerpoint/2010/main" val="95907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88CD4F-8DC8-D408-A840-1B33A4179555}"/>
              </a:ext>
            </a:extLst>
          </p:cNvPr>
          <p:cNvSpPr>
            <a:spLocks noGrp="1"/>
          </p:cNvSpPr>
          <p:nvPr>
            <p:ph type="title"/>
          </p:nvPr>
        </p:nvSpPr>
        <p:spPr>
          <a:xfrm>
            <a:off x="457201" y="562588"/>
            <a:ext cx="11300790" cy="562464"/>
          </a:xfrm>
        </p:spPr>
        <p:txBody>
          <a:bodyPr/>
          <a:lstStyle/>
          <a:p>
            <a:r>
              <a:rPr lang="en-IN" sz="3600" dirty="0"/>
              <a:t>Conclusion</a:t>
            </a:r>
          </a:p>
        </p:txBody>
      </p:sp>
      <p:sp>
        <p:nvSpPr>
          <p:cNvPr id="6" name="Rectangle 1">
            <a:extLst>
              <a:ext uri="{FF2B5EF4-FFF2-40B4-BE49-F238E27FC236}">
                <a16:creationId xmlns:a16="http://schemas.microsoft.com/office/drawing/2014/main" id="{929B2630-D9D6-1327-98CD-A8A516A749F8}"/>
              </a:ext>
            </a:extLst>
          </p:cNvPr>
          <p:cNvSpPr>
            <a:spLocks noChangeArrowheads="1"/>
          </p:cNvSpPr>
          <p:nvPr/>
        </p:nvSpPr>
        <p:spPr bwMode="auto">
          <a:xfrm>
            <a:off x="556591" y="1125052"/>
            <a:ext cx="1094298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The linear regression model for appliance energy prediction has provided encouraging results, successfully identifying key relationships between the input features and energy consumption. The model's performance, as reflected in the evaluation metrics like R-squared (R²), Mean Squared Error (MSE), indicates that it effectively captures the main trends and patterns in the data.</a:t>
            </a:r>
          </a:p>
          <a:p>
            <a:endParaRPr lang="en-US" dirty="0"/>
          </a:p>
          <a:p>
            <a:pPr marL="342900" indent="-342900">
              <a:buAutoNum type="arabicPeriod"/>
            </a:pPr>
            <a:r>
              <a:rPr lang="en-US" b="1" dirty="0"/>
              <a:t>Predictive Power</a:t>
            </a:r>
            <a:r>
              <a:rPr lang="en-US" dirty="0"/>
              <a:t>: The R² score shows that the model explains a large part of the variation in appliance energy use, providing useful insights for practical applications like energy management and optimization.</a:t>
            </a:r>
          </a:p>
          <a:p>
            <a:pPr marL="342900" indent="-342900">
              <a:buAutoNum type="arabicPeriod"/>
            </a:pPr>
            <a:r>
              <a:rPr lang="en-US" b="1" dirty="0"/>
              <a:t>Simplicity and Efficiency</a:t>
            </a:r>
            <a:r>
              <a:rPr lang="en-US" dirty="0"/>
              <a:t>: Linear regression offers fast predictions, efficiency, and clear understanding of relationships between features and energy use.</a:t>
            </a:r>
          </a:p>
          <a:p>
            <a:pPr marL="342900" indent="-342900">
              <a:buAutoNum type="arabicPeriod"/>
            </a:pPr>
            <a:r>
              <a:rPr lang="en-US" b="1" dirty="0"/>
              <a:t>Scalability</a:t>
            </a:r>
            <a:r>
              <a:rPr lang="en-US" dirty="0"/>
              <a:t>: The model scales well, making it ideal for large datasets or real-time energy monitoring, and provides a strong base for future predictive models.</a:t>
            </a:r>
          </a:p>
          <a:p>
            <a:pPr marL="342900" indent="-342900">
              <a:buAutoNum type="arabicPeriod"/>
            </a:pPr>
            <a:r>
              <a:rPr lang="en-US" b="1" dirty="0"/>
              <a:t>Potential for Enhancement</a:t>
            </a:r>
            <a:r>
              <a:rPr lang="en-US" dirty="0"/>
              <a:t>: The model performs well, but accuracy can improve with complex techniques or more features.</a:t>
            </a:r>
          </a:p>
          <a:p>
            <a:endParaRPr lang="en-US" dirty="0"/>
          </a:p>
          <a:p>
            <a:r>
              <a:rPr lang="en-US" dirty="0"/>
              <a:t>Overall, the linear regression model has proven to be a valuable tool for appliance energy prediction, offering solid performance with the potential for further refinement and improvement.</a:t>
            </a:r>
          </a:p>
        </p:txBody>
      </p:sp>
    </p:spTree>
    <p:extLst>
      <p:ext uri="{BB962C8B-B14F-4D97-AF65-F5344CB8AC3E}">
        <p14:creationId xmlns:p14="http://schemas.microsoft.com/office/powerpoint/2010/main" val="1390987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AF7BD3-10C1-20A2-A843-31B04AE96FA3}"/>
              </a:ext>
            </a:extLst>
          </p:cNvPr>
          <p:cNvSpPr txBox="1">
            <a:spLocks/>
          </p:cNvSpPr>
          <p:nvPr/>
        </p:nvSpPr>
        <p:spPr>
          <a:xfrm>
            <a:off x="575513" y="2598227"/>
            <a:ext cx="3913128" cy="166154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noProof="0" dirty="0"/>
              <a:t>References</a:t>
            </a:r>
            <a:endParaRPr lang="en-US" sz="3200" dirty="0"/>
          </a:p>
        </p:txBody>
      </p:sp>
      <p:sp>
        <p:nvSpPr>
          <p:cNvPr id="10" name="TextBox 9">
            <a:extLst>
              <a:ext uri="{FF2B5EF4-FFF2-40B4-BE49-F238E27FC236}">
                <a16:creationId xmlns:a16="http://schemas.microsoft.com/office/drawing/2014/main" id="{06D54791-C633-8C9C-148B-0E4F1E94BD77}"/>
              </a:ext>
            </a:extLst>
          </p:cNvPr>
          <p:cNvSpPr txBox="1"/>
          <p:nvPr/>
        </p:nvSpPr>
        <p:spPr>
          <a:xfrm>
            <a:off x="5049078" y="2399444"/>
            <a:ext cx="6490251"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50000"/>
                  </a:schemeClr>
                </a:solidFill>
                <a:hlinkClick r:id="rId3">
                  <a:extLst>
                    <a:ext uri="{A12FA001-AC4F-418D-AE19-62706E023703}">
                      <ahyp:hlinkClr xmlns:ahyp="http://schemas.microsoft.com/office/drawing/2018/hyperlinkcolor" val="tx"/>
                    </a:ext>
                  </a:extLst>
                </a:hlinkClick>
              </a:rPr>
              <a:t>https://github.com/Thomas-George-T/Appliance-Energy-Prediction</a:t>
            </a:r>
            <a:endParaRPr lang="en-US" dirty="0">
              <a:solidFill>
                <a:schemeClr val="accent1">
                  <a:lumMod val="50000"/>
                </a:schemeClr>
              </a:solidFill>
            </a:endParaRPr>
          </a:p>
          <a:p>
            <a:endParaRPr lang="en-US" dirty="0">
              <a:solidFill>
                <a:schemeClr val="accent1">
                  <a:lumMod val="50000"/>
                </a:schemeClr>
              </a:solidFill>
            </a:endParaRPr>
          </a:p>
          <a:p>
            <a:pPr marL="285750" indent="-285750">
              <a:buFont typeface="Arial" panose="020B0604020202020204" pitchFamily="34" charset="0"/>
              <a:buChar char="•"/>
            </a:pPr>
            <a:r>
              <a:rPr lang="en-US" dirty="0">
                <a:solidFill>
                  <a:schemeClr val="accent1">
                    <a:lumMod val="50000"/>
                  </a:schemeClr>
                </a:solidFill>
                <a:hlinkClick r:id="rId4">
                  <a:extLst>
                    <a:ext uri="{A12FA001-AC4F-418D-AE19-62706E023703}">
                      <ahyp:hlinkClr xmlns:ahyp="http://schemas.microsoft.com/office/drawing/2018/hyperlinkcolor" val="tx"/>
                    </a:ext>
                  </a:extLst>
                </a:hlinkClick>
              </a:rPr>
              <a:t>https://www.kaggle.com/code/joegurt/appliance-energy-time-series-eda-and-regression</a:t>
            </a:r>
            <a:endParaRPr lang="en-US" dirty="0">
              <a:solidFill>
                <a:schemeClr val="accent1">
                  <a:lumMod val="50000"/>
                </a:schemeClr>
              </a:solidFill>
            </a:endParaRPr>
          </a:p>
          <a:p>
            <a:endParaRPr lang="en-US" dirty="0">
              <a:solidFill>
                <a:schemeClr val="accent1">
                  <a:lumMod val="50000"/>
                </a:schemeClr>
              </a:solidFill>
            </a:endParaRPr>
          </a:p>
          <a:p>
            <a:pPr marL="285750" indent="-285750">
              <a:buFont typeface="Arial" panose="020B0604020202020204" pitchFamily="34" charset="0"/>
              <a:buChar char="•"/>
            </a:pPr>
            <a:r>
              <a:rPr lang="en-US" dirty="0">
                <a:solidFill>
                  <a:schemeClr val="accent1">
                    <a:lumMod val="50000"/>
                  </a:schemeClr>
                </a:solidFill>
                <a:hlinkClick r:id="rId5">
                  <a:extLst>
                    <a:ext uri="{A12FA001-AC4F-418D-AE19-62706E023703}">
                      <ahyp:hlinkClr xmlns:ahyp="http://schemas.microsoft.com/office/drawing/2018/hyperlinkcolor" val="tx"/>
                    </a:ext>
                  </a:extLst>
                </a:hlinkClick>
              </a:rPr>
              <a:t>https://github.com/akifkashif/Captsone-Project---Data-Application-Energy-Linear-Regression-</a:t>
            </a:r>
            <a:endParaRPr lang="en-US" dirty="0">
              <a:solidFill>
                <a:schemeClr val="accent1">
                  <a:lumMod val="50000"/>
                </a:schemeClr>
              </a:solidFill>
            </a:endParaRPr>
          </a:p>
          <a:p>
            <a:pPr marL="285750" indent="-285750">
              <a:buFont typeface="Arial" panose="020B0604020202020204" pitchFamily="34" charset="0"/>
              <a:buChar char="•"/>
            </a:pPr>
            <a:endParaRPr lang="en-US" dirty="0">
              <a:solidFill>
                <a:schemeClr val="accent1">
                  <a:lumMod val="50000"/>
                </a:schemeClr>
              </a:solidFill>
            </a:endParaRPr>
          </a:p>
        </p:txBody>
      </p:sp>
    </p:spTree>
    <p:extLst>
      <p:ext uri="{BB962C8B-B14F-4D97-AF65-F5344CB8AC3E}">
        <p14:creationId xmlns:p14="http://schemas.microsoft.com/office/powerpoint/2010/main" val="1381094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a:xfrm>
            <a:off x="770660" y="1017858"/>
            <a:ext cx="10650681" cy="2719255"/>
          </a:xfrm>
        </p:spPr>
        <p:txBody>
          <a:bodyPr/>
          <a:lstStyle/>
          <a:p>
            <a:pPr lvl="0"/>
            <a:r>
              <a:rPr lang="en-US" dirty="0"/>
              <a:t>Thank You</a:t>
            </a:r>
            <a:endParaRPr lang="en-US" noProof="0" dirty="0"/>
          </a:p>
        </p:txBody>
      </p:sp>
      <p:sp>
        <p:nvSpPr>
          <p:cNvPr id="3" name="Text Placeholder 2">
            <a:extLst>
              <a:ext uri="{FF2B5EF4-FFF2-40B4-BE49-F238E27FC236}">
                <a16:creationId xmlns:a16="http://schemas.microsoft.com/office/drawing/2014/main" id="{411A2349-EF0B-F33D-13F9-826241461648}"/>
              </a:ext>
            </a:extLst>
          </p:cNvPr>
          <p:cNvSpPr>
            <a:spLocks noGrp="1"/>
          </p:cNvSpPr>
          <p:nvPr>
            <p:ph type="body" sz="quarter" idx="14"/>
          </p:nvPr>
        </p:nvSpPr>
        <p:spPr>
          <a:xfrm>
            <a:off x="770660" y="4042066"/>
            <a:ext cx="10650681" cy="2296843"/>
          </a:xfrm>
        </p:spPr>
        <p:txBody>
          <a:bodyPr/>
          <a:lstStyle/>
          <a:p>
            <a:pPr lvl="0"/>
            <a:r>
              <a:rPr lang="en-US" dirty="0"/>
              <a:t>Bhavyasri Gudavalli</a:t>
            </a:r>
          </a:p>
          <a:p>
            <a:pPr lvl="0"/>
            <a:r>
              <a:rPr lang="en-US" noProof="0" dirty="0" err="1">
                <a:solidFill>
                  <a:schemeClr val="tx1">
                    <a:lumMod val="95000"/>
                  </a:schemeClr>
                </a:solidFill>
                <a:hlinkClick r:id="rId3">
                  <a:extLst>
                    <a:ext uri="{A12FA001-AC4F-418D-AE19-62706E023703}">
                      <ahyp:hlinkClr xmlns:ahyp="http://schemas.microsoft.com/office/drawing/2018/hyperlinkcolor" val="tx"/>
                    </a:ext>
                  </a:extLst>
                </a:hlinkClick>
              </a:rPr>
              <a:t>bh</a:t>
            </a:r>
            <a:r>
              <a:rPr lang="en-US" dirty="0">
                <a:solidFill>
                  <a:schemeClr val="tx1">
                    <a:lumMod val="95000"/>
                  </a:schemeClr>
                </a:solidFill>
                <a:hlinkClick r:id="rId3">
                  <a:extLst>
                    <a:ext uri="{A12FA001-AC4F-418D-AE19-62706E023703}">
                      <ahyp:hlinkClr xmlns:ahyp="http://schemas.microsoft.com/office/drawing/2018/hyperlinkcolor" val="tx"/>
                    </a:ext>
                  </a:extLst>
                </a:hlinkClick>
              </a:rPr>
              <a:t>avyasri0234@gmail.com</a:t>
            </a:r>
            <a:endParaRPr lang="en-US" dirty="0">
              <a:solidFill>
                <a:schemeClr val="tx1">
                  <a:lumMod val="95000"/>
                </a:schemeClr>
              </a:solidFill>
            </a:endParaRPr>
          </a:p>
          <a:p>
            <a:pPr lvl="0"/>
            <a:r>
              <a:rPr lang="en-US" noProof="0" dirty="0"/>
              <a:t>221FA14081</a:t>
            </a:r>
          </a:p>
          <a:p>
            <a:pPr lvl="0"/>
            <a:endParaRPr lang="en-US" noProof="0" dirty="0"/>
          </a:p>
        </p:txBody>
      </p:sp>
    </p:spTree>
    <p:extLst>
      <p:ext uri="{BB962C8B-B14F-4D97-AF65-F5344CB8AC3E}">
        <p14:creationId xmlns:p14="http://schemas.microsoft.com/office/powerpoint/2010/main" val="426911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8036953" y="477519"/>
            <a:ext cx="3353290" cy="3627342"/>
          </a:xfrm>
        </p:spPr>
        <p:txBody>
          <a:bodyPr/>
          <a:lstStyle/>
          <a:p>
            <a:r>
              <a:rPr lang="en-US" dirty="0"/>
              <a:t>Industrial Overview</a:t>
            </a:r>
          </a:p>
        </p:txBody>
      </p:sp>
      <p:sp>
        <p:nvSpPr>
          <p:cNvPr id="8" name="Content Placeholder 7">
            <a:extLst>
              <a:ext uri="{FF2B5EF4-FFF2-40B4-BE49-F238E27FC236}">
                <a16:creationId xmlns:a16="http://schemas.microsoft.com/office/drawing/2014/main" id="{A900955D-4691-EA42-252F-2D3B626B48CD}"/>
              </a:ext>
            </a:extLst>
          </p:cNvPr>
          <p:cNvSpPr>
            <a:spLocks noGrp="1"/>
          </p:cNvSpPr>
          <p:nvPr>
            <p:ph sz="quarter" idx="10"/>
          </p:nvPr>
        </p:nvSpPr>
        <p:spPr>
          <a:xfrm>
            <a:off x="1000049" y="1158071"/>
            <a:ext cx="5430568" cy="4795468"/>
          </a:xfrm>
        </p:spPr>
        <p:txBody>
          <a:bodyPr>
            <a:noAutofit/>
          </a:bodyPr>
          <a:lstStyle/>
          <a:p>
            <a:r>
              <a:rPr lang="en-US" b="0" i="0" dirty="0">
                <a:solidFill>
                  <a:schemeClr val="tx1"/>
                </a:solidFill>
                <a:effectLst/>
                <a:latin typeface="+mj-lt"/>
              </a:rPr>
              <a:t>Appliance energy prediction uses machine learning to estimate how much energy appliances will use. This is important for things like:</a:t>
            </a:r>
          </a:p>
          <a:p>
            <a:pPr algn="l">
              <a:buFont typeface="Arial" panose="020B0604020202020204" pitchFamily="34" charset="0"/>
              <a:buChar char="•"/>
            </a:pPr>
            <a:r>
              <a:rPr lang="en-US" b="1" i="0" dirty="0">
                <a:solidFill>
                  <a:schemeClr val="tx1"/>
                </a:solidFill>
                <a:effectLst/>
                <a:latin typeface="+mj-lt"/>
              </a:rPr>
              <a:t>Smart homes:</a:t>
            </a:r>
            <a:r>
              <a:rPr lang="en-US" b="0" i="0" dirty="0">
                <a:solidFill>
                  <a:schemeClr val="tx1"/>
                </a:solidFill>
                <a:effectLst/>
                <a:latin typeface="+mj-lt"/>
              </a:rPr>
              <a:t> Optimizing energy use to save money and reduce environmental impact.</a:t>
            </a:r>
          </a:p>
          <a:p>
            <a:pPr algn="l">
              <a:buFont typeface="Arial" panose="020B0604020202020204" pitchFamily="34" charset="0"/>
              <a:buChar char="•"/>
            </a:pPr>
            <a:r>
              <a:rPr lang="en-US" b="1" i="0" dirty="0">
                <a:solidFill>
                  <a:schemeClr val="tx1"/>
                </a:solidFill>
                <a:effectLst/>
                <a:latin typeface="+mj-lt"/>
              </a:rPr>
              <a:t>Demand response:</a:t>
            </a:r>
            <a:r>
              <a:rPr lang="en-US" b="0" i="0" dirty="0">
                <a:solidFill>
                  <a:schemeClr val="tx1"/>
                </a:solidFill>
                <a:effectLst/>
                <a:latin typeface="+mj-lt"/>
              </a:rPr>
              <a:t> Predicting energy needs to balance the grid.</a:t>
            </a:r>
          </a:p>
          <a:p>
            <a:pPr algn="l">
              <a:buFont typeface="Arial" panose="020B0604020202020204" pitchFamily="34" charset="0"/>
              <a:buChar char="•"/>
            </a:pPr>
            <a:r>
              <a:rPr lang="en-US" b="1" i="0" dirty="0">
                <a:solidFill>
                  <a:schemeClr val="tx1"/>
                </a:solidFill>
                <a:effectLst/>
                <a:latin typeface="+mj-lt"/>
              </a:rPr>
              <a:t>Fault detection:</a:t>
            </a:r>
            <a:r>
              <a:rPr lang="en-US" b="0" i="0" dirty="0">
                <a:solidFill>
                  <a:schemeClr val="tx1"/>
                </a:solidFill>
                <a:effectLst/>
                <a:latin typeface="+mj-lt"/>
              </a:rPr>
              <a:t> Identifying appliances that are using more energy than expected.</a:t>
            </a:r>
          </a:p>
          <a:p>
            <a:pPr marL="0" indent="0">
              <a:buNone/>
            </a:pPr>
            <a:br>
              <a:rPr lang="en-US" dirty="0">
                <a:solidFill>
                  <a:schemeClr val="tx1"/>
                </a:solidFill>
                <a:latin typeface="+mj-lt"/>
              </a:rPr>
            </a:br>
            <a:endParaRPr lang="en-US" noProof="0" dirty="0">
              <a:solidFill>
                <a:schemeClr val="tx1"/>
              </a:solidFill>
              <a:latin typeface="+mj-lt"/>
            </a:endParaRPr>
          </a:p>
        </p:txBody>
      </p:sp>
    </p:spTree>
    <p:extLst>
      <p:ext uri="{BB962C8B-B14F-4D97-AF65-F5344CB8AC3E}">
        <p14:creationId xmlns:p14="http://schemas.microsoft.com/office/powerpoint/2010/main" val="261094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00439" y="653533"/>
            <a:ext cx="3990110" cy="2192482"/>
          </a:xfrm>
        </p:spPr>
        <p:txBody>
          <a:bodyPr/>
          <a:lstStyle/>
          <a:p>
            <a:r>
              <a:rPr lang="en-US" dirty="0"/>
              <a:t>Problem Statement</a:t>
            </a:r>
          </a:p>
        </p:txBody>
      </p:sp>
      <p:sp>
        <p:nvSpPr>
          <p:cNvPr id="9" name="TextBox 8">
            <a:extLst>
              <a:ext uri="{FF2B5EF4-FFF2-40B4-BE49-F238E27FC236}">
                <a16:creationId xmlns:a16="http://schemas.microsoft.com/office/drawing/2014/main" id="{3506F6F0-79E0-EE7C-5ED0-3BCC2B6EBC52}"/>
              </a:ext>
            </a:extLst>
          </p:cNvPr>
          <p:cNvSpPr txBox="1"/>
          <p:nvPr/>
        </p:nvSpPr>
        <p:spPr>
          <a:xfrm>
            <a:off x="4975122" y="813619"/>
            <a:ext cx="6400800" cy="1754326"/>
          </a:xfrm>
          <a:prstGeom prst="rect">
            <a:avLst/>
          </a:prstGeom>
          <a:noFill/>
        </p:spPr>
        <p:txBody>
          <a:bodyPr wrap="square" rtlCol="0">
            <a:spAutoFit/>
          </a:bodyPr>
          <a:lstStyle/>
          <a:p>
            <a:r>
              <a:rPr lang="en-US" b="0" i="0" dirty="0">
                <a:solidFill>
                  <a:schemeClr val="accent4">
                    <a:lumMod val="40000"/>
                    <a:lumOff val="60000"/>
                  </a:schemeClr>
                </a:solidFill>
                <a:effectLst/>
                <a:latin typeface="+mj-lt"/>
              </a:rPr>
              <a:t>The problem of appliance energy prediction arises due to the growing need to reduce household energy consumption. Machine learning algorithms offer a promising approach to address this problem and the ability to identify relevant features and select appropriate algorithms.</a:t>
            </a:r>
            <a:endParaRPr lang="en-IN" dirty="0">
              <a:solidFill>
                <a:schemeClr val="accent4">
                  <a:lumMod val="40000"/>
                  <a:lumOff val="60000"/>
                </a:schemeClr>
              </a:solidFill>
              <a:latin typeface="+mj-lt"/>
            </a:endParaRPr>
          </a:p>
        </p:txBody>
      </p:sp>
      <p:sp>
        <p:nvSpPr>
          <p:cNvPr id="10" name="Title 5">
            <a:extLst>
              <a:ext uri="{FF2B5EF4-FFF2-40B4-BE49-F238E27FC236}">
                <a16:creationId xmlns:a16="http://schemas.microsoft.com/office/drawing/2014/main" id="{675F3F1A-CC9B-C31C-A4D7-DF90254B4FB3}"/>
              </a:ext>
            </a:extLst>
          </p:cNvPr>
          <p:cNvSpPr txBox="1">
            <a:spLocks/>
          </p:cNvSpPr>
          <p:nvPr/>
        </p:nvSpPr>
        <p:spPr>
          <a:xfrm>
            <a:off x="505359" y="3627801"/>
            <a:ext cx="3990110" cy="2192482"/>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Aim</a:t>
            </a:r>
          </a:p>
        </p:txBody>
      </p:sp>
      <p:sp>
        <p:nvSpPr>
          <p:cNvPr id="11" name="TextBox 10">
            <a:extLst>
              <a:ext uri="{FF2B5EF4-FFF2-40B4-BE49-F238E27FC236}">
                <a16:creationId xmlns:a16="http://schemas.microsoft.com/office/drawing/2014/main" id="{5078520D-3236-B440-9222-76D6F2A3FCF8}"/>
              </a:ext>
            </a:extLst>
          </p:cNvPr>
          <p:cNvSpPr txBox="1"/>
          <p:nvPr/>
        </p:nvSpPr>
        <p:spPr>
          <a:xfrm>
            <a:off x="4970205" y="3610902"/>
            <a:ext cx="6400800" cy="2031325"/>
          </a:xfrm>
          <a:prstGeom prst="rect">
            <a:avLst/>
          </a:prstGeom>
          <a:noFill/>
        </p:spPr>
        <p:txBody>
          <a:bodyPr wrap="square" rtlCol="0">
            <a:spAutoFit/>
          </a:bodyPr>
          <a:lstStyle/>
          <a:p>
            <a:r>
              <a:rPr lang="en-US" b="0" i="0" dirty="0">
                <a:solidFill>
                  <a:schemeClr val="accent4">
                    <a:lumMod val="40000"/>
                    <a:lumOff val="60000"/>
                  </a:schemeClr>
                </a:solidFill>
                <a:effectLst/>
              </a:rPr>
              <a:t>Appliance energy prediction aims to develop machine learning models that accurately estimate energy consumption based on historical data and external factors. Machine learning algorithms must be trained on large datasets of appliance usage data. The resulting models should be able to predict energy consumption to provide actionable insights accurately.</a:t>
            </a:r>
            <a:endParaRPr lang="en-IN" dirty="0">
              <a:solidFill>
                <a:schemeClr val="accent4">
                  <a:lumMod val="40000"/>
                  <a:lumOff val="60000"/>
                </a:schemeClr>
              </a:solidFill>
            </a:endParaRPr>
          </a:p>
        </p:txBody>
      </p:sp>
      <p:cxnSp>
        <p:nvCxnSpPr>
          <p:cNvPr id="13" name="Straight Connector 12">
            <a:extLst>
              <a:ext uri="{FF2B5EF4-FFF2-40B4-BE49-F238E27FC236}">
                <a16:creationId xmlns:a16="http://schemas.microsoft.com/office/drawing/2014/main" id="{272D9DE5-88C5-7F5A-B216-00FA8FCEA1D5}"/>
              </a:ext>
            </a:extLst>
          </p:cNvPr>
          <p:cNvCxnSpPr/>
          <p:nvPr/>
        </p:nvCxnSpPr>
        <p:spPr>
          <a:xfrm>
            <a:off x="5188226" y="3150704"/>
            <a:ext cx="5814391" cy="0"/>
          </a:xfrm>
          <a:prstGeom prst="line">
            <a:avLst/>
          </a:prstGeom>
          <a:ln>
            <a:solidFill>
              <a:schemeClr val="accent4">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0443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F8F5-609D-E31E-6659-2E3CE63097D7}"/>
              </a:ext>
            </a:extLst>
          </p:cNvPr>
          <p:cNvSpPr>
            <a:spLocks noGrp="1"/>
          </p:cNvSpPr>
          <p:nvPr>
            <p:ph type="title"/>
          </p:nvPr>
        </p:nvSpPr>
        <p:spPr>
          <a:xfrm>
            <a:off x="810000" y="773517"/>
            <a:ext cx="10571998" cy="1928264"/>
          </a:xfrm>
        </p:spPr>
        <p:txBody>
          <a:bodyPr/>
          <a:lstStyle/>
          <a:p>
            <a:pPr lvl="0"/>
            <a:r>
              <a:rPr lang="en-US" noProof="0" dirty="0"/>
              <a:t>Data </a:t>
            </a:r>
            <a:r>
              <a:rPr lang="en-US" dirty="0"/>
              <a:t>Description</a:t>
            </a:r>
            <a:endParaRPr lang="en-US" noProof="0" dirty="0"/>
          </a:p>
        </p:txBody>
      </p:sp>
      <p:sp>
        <p:nvSpPr>
          <p:cNvPr id="3" name="Subtitle 2">
            <a:extLst>
              <a:ext uri="{FF2B5EF4-FFF2-40B4-BE49-F238E27FC236}">
                <a16:creationId xmlns:a16="http://schemas.microsoft.com/office/drawing/2014/main" id="{29F16AEF-ABBB-D2DD-A297-5819AEB9AF67}"/>
              </a:ext>
            </a:extLst>
          </p:cNvPr>
          <p:cNvSpPr>
            <a:spLocks noGrp="1"/>
          </p:cNvSpPr>
          <p:nvPr>
            <p:ph type="subTitle" idx="1"/>
          </p:nvPr>
        </p:nvSpPr>
        <p:spPr>
          <a:xfrm>
            <a:off x="810000" y="3035339"/>
            <a:ext cx="10571998" cy="1851292"/>
          </a:xfrm>
        </p:spPr>
        <p:txBody>
          <a:bodyPr>
            <a:noAutofit/>
          </a:bodyPr>
          <a:lstStyle/>
          <a:p>
            <a:pPr algn="l"/>
            <a:r>
              <a:rPr lang="en-US" b="0" i="0" dirty="0">
                <a:solidFill>
                  <a:srgbClr val="F0F6FC"/>
                </a:solidFill>
                <a:effectLst/>
                <a:latin typeface="+mj-lt"/>
              </a:rPr>
              <a:t>The dataset was collected from the UCI Machine Learning Repository. Link for the dataset: </a:t>
            </a:r>
            <a:r>
              <a:rPr lang="en-US" b="0" i="0" u="sng" dirty="0">
                <a:solidFill>
                  <a:srgbClr val="00B0F0"/>
                </a:solidFill>
                <a:effectLst/>
                <a:latin typeface="+mj-lt"/>
                <a:hlinkClick r:id="rId3">
                  <a:extLst>
                    <a:ext uri="{A12FA001-AC4F-418D-AE19-62706E023703}">
                      <ahyp:hlinkClr xmlns:ahyp="http://schemas.microsoft.com/office/drawing/2018/hyperlinkcolor" val="tx"/>
                    </a:ext>
                  </a:extLst>
                </a:hlinkClick>
              </a:rPr>
              <a:t>Appliance Energy Prediction Dataset</a:t>
            </a:r>
            <a:endParaRPr lang="en-US" b="0" i="0" dirty="0">
              <a:solidFill>
                <a:srgbClr val="00B0F0"/>
              </a:solidFill>
              <a:effectLst/>
              <a:latin typeface="+mj-lt"/>
            </a:endParaRPr>
          </a:p>
          <a:p>
            <a:pPr algn="l">
              <a:buFont typeface="Arial" panose="020B0604020202020204" pitchFamily="34" charset="0"/>
              <a:buChar char="•"/>
            </a:pPr>
            <a:r>
              <a:rPr lang="en-US" b="0" i="0" dirty="0">
                <a:solidFill>
                  <a:srgbClr val="F0F6FC"/>
                </a:solidFill>
                <a:effectLst/>
                <a:latin typeface="+mj-lt"/>
              </a:rPr>
              <a:t>Number of Instances = 19,735</a:t>
            </a:r>
          </a:p>
          <a:p>
            <a:pPr algn="l">
              <a:buFont typeface="Arial" panose="020B0604020202020204" pitchFamily="34" charset="0"/>
              <a:buChar char="•"/>
            </a:pPr>
            <a:r>
              <a:rPr lang="en-US" b="0" i="0" dirty="0">
                <a:solidFill>
                  <a:srgbClr val="F0F6FC"/>
                </a:solidFill>
                <a:effectLst/>
                <a:latin typeface="+mj-lt"/>
              </a:rPr>
              <a:t>Number of Attributes = 29</a:t>
            </a:r>
          </a:p>
        </p:txBody>
      </p:sp>
    </p:spTree>
    <p:extLst>
      <p:ext uri="{BB962C8B-B14F-4D97-AF65-F5344CB8AC3E}">
        <p14:creationId xmlns:p14="http://schemas.microsoft.com/office/powerpoint/2010/main" val="11739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0BD715B-42E5-C7E2-9085-B0FE7FA2ED5D}"/>
              </a:ext>
            </a:extLst>
          </p:cNvPr>
          <p:cNvSpPr txBox="1"/>
          <p:nvPr/>
        </p:nvSpPr>
        <p:spPr>
          <a:xfrm>
            <a:off x="367748" y="3215164"/>
            <a:ext cx="11430000" cy="646331"/>
          </a:xfrm>
          <a:prstGeom prst="rect">
            <a:avLst/>
          </a:prstGeom>
          <a:noFill/>
        </p:spPr>
        <p:txBody>
          <a:bodyPr wrap="square" rtlCol="0">
            <a:spAutoFit/>
          </a:bodyPr>
          <a:lstStyle/>
          <a:p>
            <a:pPr algn="ctr"/>
            <a:r>
              <a:rPr lang="en-IN" sz="3600" b="1" dirty="0">
                <a:solidFill>
                  <a:schemeClr val="accent4">
                    <a:lumMod val="60000"/>
                    <a:lumOff val="40000"/>
                  </a:schemeClr>
                </a:solidFill>
                <a:latin typeface="+mj-lt"/>
              </a:rPr>
              <a:t>Exploratory Data Analysis</a:t>
            </a:r>
          </a:p>
        </p:txBody>
      </p:sp>
    </p:spTree>
    <p:extLst>
      <p:ext uri="{BB962C8B-B14F-4D97-AF65-F5344CB8AC3E}">
        <p14:creationId xmlns:p14="http://schemas.microsoft.com/office/powerpoint/2010/main" val="300097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50717" y="939625"/>
            <a:ext cx="3913128" cy="1661545"/>
          </a:xfrm>
        </p:spPr>
        <p:txBody>
          <a:bodyPr/>
          <a:lstStyle/>
          <a:p>
            <a:r>
              <a:rPr lang="en-US" sz="3200" dirty="0"/>
              <a:t>Null Value Check</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4840357" y="1026035"/>
            <a:ext cx="6718852" cy="1398584"/>
          </a:xfrm>
        </p:spPr>
        <p:txBody>
          <a:bodyPr/>
          <a:lstStyle/>
          <a:p>
            <a:pPr lvl="0"/>
            <a:r>
              <a:rPr lang="en-US" b="0" i="0" dirty="0">
                <a:effectLst/>
                <a:latin typeface="+mj-lt"/>
              </a:rPr>
              <a:t>Checking for null values in the dataset for all the variables. The dataset had no null values. Hence no treating or imputation was required.</a:t>
            </a:r>
            <a:endParaRPr lang="en-US" noProof="0" dirty="0">
              <a:latin typeface="+mj-lt"/>
            </a:endParaRPr>
          </a:p>
        </p:txBody>
      </p:sp>
      <p:sp>
        <p:nvSpPr>
          <p:cNvPr id="4" name="Title 1">
            <a:extLst>
              <a:ext uri="{FF2B5EF4-FFF2-40B4-BE49-F238E27FC236}">
                <a16:creationId xmlns:a16="http://schemas.microsoft.com/office/drawing/2014/main" id="{93AF7BD3-10C1-20A2-A843-31B04AE96FA3}"/>
              </a:ext>
            </a:extLst>
          </p:cNvPr>
          <p:cNvSpPr txBox="1">
            <a:spLocks/>
          </p:cNvSpPr>
          <p:nvPr/>
        </p:nvSpPr>
        <p:spPr>
          <a:xfrm>
            <a:off x="555634" y="3741228"/>
            <a:ext cx="3913128" cy="166154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Target Variable</a:t>
            </a:r>
          </a:p>
        </p:txBody>
      </p:sp>
      <p:sp>
        <p:nvSpPr>
          <p:cNvPr id="5" name="Content Placeholder 2">
            <a:extLst>
              <a:ext uri="{FF2B5EF4-FFF2-40B4-BE49-F238E27FC236}">
                <a16:creationId xmlns:a16="http://schemas.microsoft.com/office/drawing/2014/main" id="{FA63CEC7-CC7A-D711-A4F1-C99A3C21EE10}"/>
              </a:ext>
            </a:extLst>
          </p:cNvPr>
          <p:cNvSpPr txBox="1">
            <a:spLocks/>
          </p:cNvSpPr>
          <p:nvPr/>
        </p:nvSpPr>
        <p:spPr>
          <a:xfrm>
            <a:off x="4840357" y="3101692"/>
            <a:ext cx="6718852" cy="2949294"/>
          </a:xfrm>
          <a:prstGeom prst="rect">
            <a:avLst/>
          </a:prstGeom>
          <a:effectLst/>
        </p:spPr>
        <p:txBody>
          <a:bodyPr vert="horz" lIns="0" tIns="45720" rIns="0" bIns="45720" rtlCol="0" anchor="ctr">
            <a:noAutofit/>
          </a:bodyPr>
          <a:lstStyle>
            <a:lvl1pPr marL="0" indent="0" algn="l" defTabSz="457200" rtl="0" eaLnBrk="1" latinLnBrk="0" hangingPunct="1">
              <a:lnSpc>
                <a:spcPct val="150000"/>
              </a:lnSpc>
              <a:spcBef>
                <a:spcPts val="0"/>
              </a:spcBef>
              <a:spcAft>
                <a:spcPts val="0"/>
              </a:spcAft>
              <a:buClr>
                <a:schemeClr val="accent1">
                  <a:lumMod val="50000"/>
                </a:schemeClr>
              </a:buClr>
              <a:buFont typeface="Arial" panose="020B0604020202020204" pitchFamily="34" charset="0"/>
              <a:buNone/>
              <a:defRPr sz="1800" kern="1200">
                <a:ln>
                  <a:noFill/>
                </a:ln>
                <a:solidFill>
                  <a:schemeClr val="accent1">
                    <a:lumMod val="50000"/>
                  </a:schemeClr>
                </a:solidFill>
                <a:effectLst/>
                <a:latin typeface="+mn-lt"/>
                <a:ea typeface="+mn-ea"/>
                <a:cs typeface="+mn-cs"/>
              </a:defRPr>
            </a:lvl1pPr>
            <a:lvl2pPr marL="457200" indent="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None/>
              <a:defRPr sz="1600" kern="1200">
                <a:ln>
                  <a:noFill/>
                </a:ln>
                <a:solidFill>
                  <a:schemeClr val="accent1">
                    <a:lumMod val="50000"/>
                  </a:schemeClr>
                </a:solidFill>
                <a:effectLst/>
                <a:latin typeface="+mn-lt"/>
                <a:ea typeface="+mn-ea"/>
                <a:cs typeface="+mn-cs"/>
              </a:defRPr>
            </a:lvl2pPr>
            <a:lvl3pPr marL="914400" indent="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None/>
              <a:defRPr sz="1400" kern="1200">
                <a:ln>
                  <a:noFill/>
                </a:ln>
                <a:solidFill>
                  <a:schemeClr val="accent1">
                    <a:lumMod val="50000"/>
                  </a:schemeClr>
                </a:solidFill>
                <a:effectLst/>
                <a:latin typeface="+mn-lt"/>
                <a:ea typeface="+mn-ea"/>
                <a:cs typeface="+mn-cs"/>
              </a:defRPr>
            </a:lvl3pPr>
            <a:lvl4pPr marL="1371600" indent="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None/>
              <a:defRPr sz="1200" kern="1200">
                <a:ln>
                  <a:noFill/>
                </a:ln>
                <a:solidFill>
                  <a:schemeClr val="accent1">
                    <a:lumMod val="50000"/>
                  </a:schemeClr>
                </a:solidFill>
                <a:effectLst/>
                <a:latin typeface="+mn-lt"/>
                <a:ea typeface="+mn-ea"/>
                <a:cs typeface="+mn-cs"/>
              </a:defRPr>
            </a:lvl4pPr>
            <a:lvl5pPr marL="1828800" indent="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None/>
              <a:defRPr sz="1200" kern="1200">
                <a:ln>
                  <a:noFill/>
                </a:ln>
                <a:solidFill>
                  <a:schemeClr val="accent1">
                    <a:lumMod val="50000"/>
                  </a:schemeClr>
                </a:solidFill>
                <a:effectLst/>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0" i="0" dirty="0">
                <a:effectLst/>
                <a:latin typeface="+mj-lt"/>
              </a:rPr>
              <a:t>Appliances are the target variable in our dataset. The variable we are attempting to estimate or predict using data from other variables in the dataset is the target variable in machine learning. It goes by the name's dependent variable, the response variable, and the outcome variable. The appliance variable gives us the energy consumption of a household in Wh.</a:t>
            </a:r>
            <a:endParaRPr lang="en-US" dirty="0">
              <a:latin typeface="+mj-lt"/>
            </a:endParaRPr>
          </a:p>
        </p:txBody>
      </p:sp>
      <p:cxnSp>
        <p:nvCxnSpPr>
          <p:cNvPr id="9" name="Straight Connector 8">
            <a:extLst>
              <a:ext uri="{FF2B5EF4-FFF2-40B4-BE49-F238E27FC236}">
                <a16:creationId xmlns:a16="http://schemas.microsoft.com/office/drawing/2014/main" id="{E6364A2B-871F-03C2-C094-818E7655EFB9}"/>
              </a:ext>
            </a:extLst>
          </p:cNvPr>
          <p:cNvCxnSpPr>
            <a:cxnSpLocks/>
          </p:cNvCxnSpPr>
          <p:nvPr/>
        </p:nvCxnSpPr>
        <p:spPr>
          <a:xfrm>
            <a:off x="5257801" y="2834430"/>
            <a:ext cx="5726007"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217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AF7BD3-10C1-20A2-A843-31B04AE96FA3}"/>
              </a:ext>
            </a:extLst>
          </p:cNvPr>
          <p:cNvSpPr txBox="1">
            <a:spLocks/>
          </p:cNvSpPr>
          <p:nvPr/>
        </p:nvSpPr>
        <p:spPr>
          <a:xfrm>
            <a:off x="575513" y="2598227"/>
            <a:ext cx="3913128" cy="166154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5 EDA Purposes</a:t>
            </a:r>
          </a:p>
        </p:txBody>
      </p:sp>
      <p:sp>
        <p:nvSpPr>
          <p:cNvPr id="10" name="TextBox 9">
            <a:extLst>
              <a:ext uri="{FF2B5EF4-FFF2-40B4-BE49-F238E27FC236}">
                <a16:creationId xmlns:a16="http://schemas.microsoft.com/office/drawing/2014/main" id="{06D54791-C633-8C9C-148B-0E4F1E94BD77}"/>
              </a:ext>
            </a:extLst>
          </p:cNvPr>
          <p:cNvSpPr txBox="1"/>
          <p:nvPr/>
        </p:nvSpPr>
        <p:spPr>
          <a:xfrm>
            <a:off x="5078896" y="2186608"/>
            <a:ext cx="6182139" cy="3139321"/>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accent1">
                    <a:lumMod val="50000"/>
                  </a:schemeClr>
                </a:solidFill>
                <a:effectLst/>
              </a:rPr>
              <a:t>Distribution of the target variable (Appliances energy consumption)</a:t>
            </a:r>
          </a:p>
          <a:p>
            <a:pPr marL="285750" indent="-285750">
              <a:buFont typeface="Arial" panose="020B0604020202020204" pitchFamily="34" charset="0"/>
              <a:buChar char="•"/>
            </a:pPr>
            <a:r>
              <a:rPr lang="en-US" b="0" dirty="0">
                <a:solidFill>
                  <a:schemeClr val="accent1">
                    <a:lumMod val="50000"/>
                  </a:schemeClr>
                </a:solidFill>
                <a:effectLst/>
              </a:rPr>
              <a:t>Correlation matrix to identify relationships between features</a:t>
            </a:r>
          </a:p>
          <a:p>
            <a:pPr marL="285750" indent="-285750">
              <a:buFont typeface="Arial" panose="020B0604020202020204" pitchFamily="34" charset="0"/>
              <a:buChar char="•"/>
            </a:pPr>
            <a:r>
              <a:rPr lang="en-US" b="0" dirty="0">
                <a:solidFill>
                  <a:schemeClr val="accent1">
                    <a:lumMod val="50000"/>
                  </a:schemeClr>
                </a:solidFill>
                <a:effectLst/>
              </a:rPr>
              <a:t>Scatter plot to visualize the relationship between two features and the target variable</a:t>
            </a:r>
          </a:p>
          <a:p>
            <a:pPr marL="285750" indent="-285750">
              <a:buFont typeface="Arial" panose="020B0604020202020204" pitchFamily="34" charset="0"/>
              <a:buChar char="•"/>
            </a:pPr>
            <a:r>
              <a:rPr lang="en-US" b="0" dirty="0">
                <a:solidFill>
                  <a:schemeClr val="accent1">
                    <a:lumMod val="50000"/>
                  </a:schemeClr>
                </a:solidFill>
                <a:effectLst/>
              </a:rPr>
              <a:t>Box plot to identify outliers in a specific feature</a:t>
            </a:r>
          </a:p>
          <a:p>
            <a:pPr marL="285750" indent="-285750">
              <a:buFont typeface="Arial" panose="020B0604020202020204" pitchFamily="34" charset="0"/>
              <a:buChar char="•"/>
            </a:pPr>
            <a:r>
              <a:rPr lang="en-US" b="0" dirty="0">
                <a:solidFill>
                  <a:schemeClr val="accent1">
                    <a:lumMod val="50000"/>
                  </a:schemeClr>
                </a:solidFill>
                <a:effectLst/>
              </a:rPr>
              <a:t>Pair plot to visualize relationships between multiple features and the target variable</a:t>
            </a:r>
          </a:p>
          <a:p>
            <a:pPr marL="285750" indent="-285750">
              <a:buFont typeface="Arial" panose="020B0604020202020204" pitchFamily="34" charset="0"/>
              <a:buChar char="•"/>
            </a:pPr>
            <a:endParaRPr lang="en-US" b="0" dirty="0">
              <a:solidFill>
                <a:schemeClr val="accent1">
                  <a:lumMod val="50000"/>
                </a:schemeClr>
              </a:solidFill>
              <a:effectLst/>
            </a:endParaRPr>
          </a:p>
          <a:p>
            <a:endParaRPr lang="en-IN" dirty="0">
              <a:solidFill>
                <a:schemeClr val="accent1">
                  <a:lumMod val="50000"/>
                </a:schemeClr>
              </a:solidFill>
            </a:endParaRPr>
          </a:p>
        </p:txBody>
      </p:sp>
    </p:spTree>
    <p:extLst>
      <p:ext uri="{BB962C8B-B14F-4D97-AF65-F5344CB8AC3E}">
        <p14:creationId xmlns:p14="http://schemas.microsoft.com/office/powerpoint/2010/main" val="3020201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54F928-5808-4F9A-8810-B3FD2A026416}">
  <ds:schemaRefs>
    <ds:schemaRef ds:uri="http://schemas.microsoft.com/sharepoint/v3/contenttype/forms"/>
  </ds:schemaRefs>
</ds:datastoreItem>
</file>

<file path=customXml/itemProps2.xml><?xml version="1.0" encoding="utf-8"?>
<ds:datastoreItem xmlns:ds="http://schemas.openxmlformats.org/officeDocument/2006/customXml" ds:itemID="{8E96C45C-DB75-420E-8AF3-E934CE3B84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6695BEB-4861-4F57-B47B-7156F618D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1464</TotalTime>
  <Words>1978</Words>
  <Application>Microsoft Office PowerPoint</Application>
  <PresentationFormat>Widescreen</PresentationFormat>
  <Paragraphs>177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Arial</vt:lpstr>
      <vt:lpstr>Calibri</vt:lpstr>
      <vt:lpstr>Century Gothic</vt:lpstr>
      <vt:lpstr>Wingdings 2</vt:lpstr>
      <vt:lpstr>Quotable</vt:lpstr>
      <vt:lpstr>Appliance Energy Prediction</vt:lpstr>
      <vt:lpstr>Agenda</vt:lpstr>
      <vt:lpstr>Introduction</vt:lpstr>
      <vt:lpstr>Industrial Overview</vt:lpstr>
      <vt:lpstr>Problem Statement</vt:lpstr>
      <vt:lpstr>Data Description</vt:lpstr>
      <vt:lpstr>PowerPoint Presentation</vt:lpstr>
      <vt:lpstr>Null Value Check</vt:lpstr>
      <vt:lpstr>PowerPoint Presentation</vt:lpstr>
      <vt:lpstr>Distribution of the target variable (Appliances energy consumption)</vt:lpstr>
      <vt:lpstr>Correlation matrix to identify relationships between features</vt:lpstr>
      <vt:lpstr>Scatter plot to visualize the relationship between two features and the target variable</vt:lpstr>
      <vt:lpstr>Box plot to identify outliers in a specific feature</vt:lpstr>
      <vt:lpstr>PowerPoint Presentation</vt:lpstr>
      <vt:lpstr>Data Preprocessing</vt:lpstr>
      <vt:lpstr>Data Wrangling (Data Munging)</vt:lpstr>
      <vt:lpstr>PowerPoint Presentation</vt:lpstr>
      <vt:lpstr>PowerPoint Presentation</vt:lpstr>
      <vt:lpstr>Data Splitting</vt:lpstr>
      <vt:lpstr>Linear Regression is a simple and widely used algorithm in machine learning for predicting a continuous outcome based on one or more input features. In the context of Appliance Energy Prediction, Linear Regression is often used to model the relationship between energy consumption and various factors that might influence it, such as temperature, humidity, and time of day. Linear Regression is a statistical technique employed to establish the relationship between a dependent variable and one or more independent variables. Gradient Descent and Stochastic Gradient Descent are used for optimization. </vt:lpstr>
      <vt:lpstr>By using Linear Regression, one can obtain a simple, interpretable model that provides insights into the factors affecting appliance energy consumption, although more sophisticated models might be required to capture more complex patterns in the data.</vt:lpstr>
      <vt:lpstr>Regression Line</vt:lpstr>
      <vt:lpstr>Model Evaluation</vt:lpstr>
      <vt:lpstr>Significant Improvements Due to Hyperparameter Tuning</vt:lpstr>
      <vt:lpstr>Model Explanation</vt:lpstr>
      <vt:lpstr>Importance of Explainability </vt:lpstr>
      <vt:lpstr>PowerPoint Presentation</vt:lpstr>
      <vt:lpstr>Technical Information</vt:lpstr>
      <vt:lpstr>Step-by-Step Approach</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All-hands meeting</dc:title>
  <cp:lastModifiedBy>Bhavyasri Gudavalli</cp:lastModifiedBy>
  <cp:revision>1</cp:revision>
  <dcterms:created xsi:type="dcterms:W3CDTF">2024-01-21T20:20:58Z</dcterms:created>
  <dcterms:modified xsi:type="dcterms:W3CDTF">2024-09-18T15:26:29Z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