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slides/slide78.xml" ContentType="application/vnd.openxmlformats-officedocument.presentationml.slide+xml"/>
  <Override PartName="/ppt/presentation.xml" ContentType="application/vnd.openxmlformats-officedocument.presentationml.presentation.main+xml"/>
  <Override PartName="/ppt/slides/slide5.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68.xml" ContentType="application/vnd.openxmlformats-officedocument.presentationml.slide+xml"/>
  <Override PartName="/ppt/slides/slide67.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6.xml" ContentType="application/vnd.openxmlformats-officedocument.presentationml.slide+xml"/>
  <Override PartName="/ppt/slides/slide61.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52.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1.xml" ContentType="application/vnd.openxmlformats-officedocument.presentationml.slide+xml"/>
  <Override PartName="/ppt/slides/slide53.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4.xml" ContentType="application/vnd.openxmlformats-officedocument.presentationml.slideMaster+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slideLayouts/slideLayout27.xml" ContentType="application/vnd.openxmlformats-officedocument.presentationml.slideLayout+xml"/>
  <Override PartName="/ppt/notesSlides/notesSlide14.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6.xml" ContentType="application/vnd.openxmlformats-officedocument.presentationml.notesSlide+xml"/>
  <Override PartName="/ppt/slideLayouts/slideLayout24.xml" ContentType="application/vnd.openxmlformats-officedocument.presentationml.slideLayout+xml"/>
  <Override PartName="/ppt/notesSlides/notesSlide25.xml" ContentType="application/vnd.openxmlformats-officedocument.presentationml.notesSlid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slideLayouts/slideLayout28.xml" ContentType="application/vnd.openxmlformats-officedocument.presentationml.slideLayout+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slideLayouts/slideLayout33.xml" ContentType="application/vnd.openxmlformats-officedocument.presentationml.slideLayout+xml"/>
  <Override PartName="/ppt/notesSlides/notesSlide6.xml" ContentType="application/vnd.openxmlformats-officedocument.presentationml.notesSlide+xml"/>
  <Override PartName="/ppt/slideLayouts/slideLayout34.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32.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7.xml" ContentType="application/vnd.openxmlformats-officedocument.presentationml.slideLayout+xml"/>
  <Override PartName="/ppt/slideLayouts/slideLayout16.xml" ContentType="application/vnd.openxmlformats-officedocument.presentationml.slideLayout+xml"/>
  <Override PartName="/ppt/slideLayouts/slideLayout23.xml" ContentType="application/vnd.openxmlformats-officedocument.presentationml.slideLayout+xml"/>
  <Override PartName="/ppt/slideLayouts/slideLayout20.xml" ContentType="application/vnd.openxmlformats-officedocument.presentationml.slideLayout+xml"/>
  <Override PartName="/ppt/slideLayouts/slideLayout19.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heme/theme5.xml" ContentType="application/vnd.openxmlformats-officedocument.theme+xml"/>
  <Override PartName="/ppt/ink/ink5.xml" ContentType="application/inkml+xml"/>
  <Override PartName="/ppt/ink/ink2.xml" ContentType="application/inkml+xml"/>
  <Override PartName="/ppt/ink/ink4.xml" ContentType="application/inkml+xml"/>
  <Override PartName="/ppt/ink/ink3.xml" ContentType="application/inkml+xml"/>
  <Override PartName="/ppt/ink/ink1.xml" ContentType="application/inkml+xml"/>
  <Override PartName="/ppt/ink/ink6.xml" ContentType="application/inkml+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tags/tag6.xml" ContentType="application/vnd.openxmlformats-officedocument.presentationml.tags+xml"/>
  <Override PartName="/ppt/tags/tag7.xml" ContentType="application/vnd.openxmlformats-officedocument.presentationml.tags+xml"/>
  <Override PartName="/ppt/tags/tag11.xml" ContentType="application/vnd.openxmlformats-officedocument.presentationml.tags+xml"/>
  <Override PartName="/ppt/tags/tag5.xml" ContentType="application/vnd.openxmlformats-officedocument.presentationml.tags+xml"/>
  <Override PartName="/ppt/tags/tag4.xml" ContentType="application/vnd.openxmlformats-officedocument.presentationml.tags+xml"/>
  <Override PartName="/ppt/tags/tag3.xml" ContentType="application/vnd.openxmlformats-officedocument.presentationml.tags+xml"/>
  <Override PartName="/ppt/tags/tag2.xml" ContentType="application/vnd.openxmlformats-officedocument.presentationml.tags+xml"/>
  <Override PartName="/ppt/tags/tag12.xml" ContentType="application/vnd.openxmlformats-officedocument.presentationml.tags+xml"/>
  <Override PartName="/ppt/tags/tag1.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3" r:id="rId3"/>
    <p:sldMasterId id="2147483687" r:id="rId4"/>
  </p:sldMasterIdLst>
  <p:notesMasterIdLst>
    <p:notesMasterId r:id="rId83"/>
  </p:notesMasterIdLst>
  <p:sldIdLst>
    <p:sldId id="279" r:id="rId5"/>
    <p:sldId id="301" r:id="rId6"/>
    <p:sldId id="302" r:id="rId7"/>
    <p:sldId id="1608" r:id="rId8"/>
    <p:sldId id="1610" r:id="rId9"/>
    <p:sldId id="304" r:id="rId10"/>
    <p:sldId id="305" r:id="rId11"/>
    <p:sldId id="306" r:id="rId12"/>
    <p:sldId id="1617" r:id="rId13"/>
    <p:sldId id="307" r:id="rId14"/>
    <p:sldId id="1622" r:id="rId15"/>
    <p:sldId id="308" r:id="rId16"/>
    <p:sldId id="1623" r:id="rId17"/>
    <p:sldId id="338" r:id="rId18"/>
    <p:sldId id="360" r:id="rId19"/>
    <p:sldId id="359" r:id="rId20"/>
    <p:sldId id="358" r:id="rId21"/>
    <p:sldId id="357" r:id="rId22"/>
    <p:sldId id="361" r:id="rId23"/>
    <p:sldId id="1624" r:id="rId24"/>
    <p:sldId id="362" r:id="rId25"/>
    <p:sldId id="363" r:id="rId26"/>
    <p:sldId id="365" r:id="rId27"/>
    <p:sldId id="366" r:id="rId28"/>
    <p:sldId id="367" r:id="rId29"/>
    <p:sldId id="369" r:id="rId30"/>
    <p:sldId id="370" r:id="rId31"/>
    <p:sldId id="368" r:id="rId32"/>
    <p:sldId id="371" r:id="rId33"/>
    <p:sldId id="372" r:id="rId34"/>
    <p:sldId id="333" r:id="rId35"/>
    <p:sldId id="334" r:id="rId36"/>
    <p:sldId id="335" r:id="rId37"/>
    <p:sldId id="336" r:id="rId38"/>
    <p:sldId id="337" r:id="rId39"/>
    <p:sldId id="382" r:id="rId40"/>
    <p:sldId id="383" r:id="rId41"/>
    <p:sldId id="384" r:id="rId42"/>
    <p:sldId id="379" r:id="rId43"/>
    <p:sldId id="380" r:id="rId44"/>
    <p:sldId id="381" r:id="rId45"/>
    <p:sldId id="385" r:id="rId46"/>
    <p:sldId id="389" r:id="rId47"/>
    <p:sldId id="390" r:id="rId48"/>
    <p:sldId id="391" r:id="rId49"/>
    <p:sldId id="1700" r:id="rId50"/>
    <p:sldId id="1701" r:id="rId51"/>
    <p:sldId id="1702" r:id="rId52"/>
    <p:sldId id="1662" r:id="rId53"/>
    <p:sldId id="341" r:id="rId54"/>
    <p:sldId id="342" r:id="rId55"/>
    <p:sldId id="343" r:id="rId56"/>
    <p:sldId id="344" r:id="rId57"/>
    <p:sldId id="345" r:id="rId58"/>
    <p:sldId id="346" r:id="rId59"/>
    <p:sldId id="347" r:id="rId60"/>
    <p:sldId id="348" r:id="rId61"/>
    <p:sldId id="349" r:id="rId62"/>
    <p:sldId id="350" r:id="rId63"/>
    <p:sldId id="373" r:id="rId64"/>
    <p:sldId id="351" r:id="rId65"/>
    <p:sldId id="375" r:id="rId66"/>
    <p:sldId id="374" r:id="rId67"/>
    <p:sldId id="376" r:id="rId68"/>
    <p:sldId id="378" r:id="rId69"/>
    <p:sldId id="1668" r:id="rId70"/>
    <p:sldId id="1703" r:id="rId71"/>
    <p:sldId id="1694" r:id="rId72"/>
    <p:sldId id="1695" r:id="rId73"/>
    <p:sldId id="352" r:id="rId74"/>
    <p:sldId id="356" r:id="rId75"/>
    <p:sldId id="621" r:id="rId76"/>
    <p:sldId id="616" r:id="rId77"/>
    <p:sldId id="617" r:id="rId78"/>
    <p:sldId id="619" r:id="rId79"/>
    <p:sldId id="620" r:id="rId80"/>
    <p:sldId id="618" r:id="rId81"/>
    <p:sldId id="355"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7" autoAdjust="0"/>
    <p:restoredTop sz="94660"/>
  </p:normalViewPr>
  <p:slideViewPr>
    <p:cSldViewPr>
      <p:cViewPr varScale="1">
        <p:scale>
          <a:sx n="68" d="100"/>
          <a:sy n="68" d="100"/>
        </p:scale>
        <p:origin x="161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presProps" Target="presProps.xml"/><Relationship Id="rId89" Type="http://schemas.openxmlformats.org/officeDocument/2006/relationships/customXml" Target="../customXml/item2.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customXml" Target="../customXml/item3.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emf"/></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1-12T05:07:14.865"/>
    </inkml:context>
    <inkml:brush xml:id="br0">
      <inkml:brushProperty name="width" value="0.05292" units="cm"/>
      <inkml:brushProperty name="height" value="0.05292" units="cm"/>
      <inkml:brushProperty name="color" value="#FF0000"/>
    </inkml:brush>
  </inkml:definitions>
  <inkml:trace contextRef="#ctx0" brushRef="#br0">5032 2849 12 0,'0'0'47'0,"0"0"24"0,0 0-25 16,0 0-22-16,0 0-11 16,0 0-4-16,0 0-1 15,0 0-5-15,0 0 0 16,0 0 0-16,0 0-3 15,5 0 4-15,18 0 30 16,12 0-2-16,10 0-9 16,11 0-8-16,9 0-6 15,12-10 0-15,5-4-8 16,5 2 4-16,-4-5-1 16,-5 5-3-16,-14-3 7 15,-17 3 5-15,-15 4 0 0,-15 2 3 16,-12 3 37-16,-3 1 6 15,-2 2-1-15,0 0-32 16,0 0-17-16,0 0-9 16,0 0-38-16,8 0-174 15,4 0-64-15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1-19T04:47:16.864"/>
    </inkml:context>
    <inkml:brush xml:id="br0">
      <inkml:brushProperty name="width" value="0.05292" units="cm"/>
      <inkml:brushProperty name="height" value="0.05292" units="cm"/>
      <inkml:brushProperty name="color" value="#FF0000"/>
    </inkml:brush>
  </inkml:definitions>
  <inkml:trace contextRef="#ctx0" brushRef="#br0">3699 76 23 0,'0'0'165'16,"0"0"-83"-16,0 0-57 15,0 0-16-15,0 0-9 16,0 0-27-16,0 0-82 16,0 0-59-16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1-10T07:25:14.112"/>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1633 85 269 0,'0'0'84'16,"0"0"35"-16,0 0-17 0,0 0-27 15,0 0-28 1,0 0-12-16,0-7-22 15,0 7-5-15,0 0 1 16,0 0-9-16,0 3 3 16,0 19 1-16,0 8-3 0,0 6 5 15,0 4-4 1,0 0 1-16,0 5-2 0,0-4-1 16,0 1 0-16,7-4 0 15,4-1 2-15,-2-7-5 16,6-4-15-16,-2-2-36 15,1-5 16-15,-4-5-18 16,-2 5-38-16,-8-5-23 16,0-9-82-16</inkml:trace>
  <inkml:trace contextRef="#ctx0" brushRef="#br0" timeOffset="20.175">1457 190 222 0,'0'0'172'16,"0"0"-100"0,0 0-2-16,0 0 2 0,0 0-50 15,0 0 41 1,-15-57-46-16,15 55-5 0,0 2 0 15,0-3-10 1,0-6 8-16,0-1-8 0,0-6-1 16,21-3 3-1,3 4-4-15,5-6 0 0,2 6 0 16,-1-3 0-16,2 10 0 0,-5 5 0 16,-6 3-1-1,-6 0-25-15,-2 30-16 0,-7 24 6 16,2 12-23-1,-5 2-32-15,0-5-101 0,-3-11-111 16</inkml:trace>
  <inkml:trace contextRef="#ctx0" brushRef="#br0" timeOffset="48.181">1580 666 344 0,'0'0'62'0,"0"0"61"0,0 0-67 0,0 0-23 0,0 0-22 0,0 0-8 0,26-47-3 0,4 31 0 0,9 8-3 0,-2-4-43 0,13-1-50 0,1-3-44 0,8-6-133 0</inkml:trace>
  <inkml:trace contextRef="#ctx0" brushRef="#br0" timeOffset="-2013.088">325 40 6 0,'0'0'6'0,"0"0"-5"0,0 0 4 15,0 0-5-15,0 0 4 16,0 0-4-1,0 0 2-15,0 0 22 0,0 0 10 16,-3 0-23 0,-5 0-9-16,2 0-2 0,-1 0 0 15,4 0 0 1,0-2 2-16,3-1 52 0,-5-3 11 16,5 1-33-16,-3 5-3 15,3-1 18-15,0 1-13 16,0 0-3-16,0-4-6 15,0 4-4-15,0-3-4 16,-3 0-6-16,-1 0 2 16,1-2 6-16,0 3 10 15,-2 2-1-15,2 0-8 16,0 0-5-16,3-1 4 16,-3 1-8-16,-4 0-6 0,-1 0-5 15,-2 0-1-15,-7 0-2 16,-1 0 1-16,-3 0 2 15,0 11-1-15,2 0 2 16,1 3-1-16,1 5 0 16,-1-3-1-1,9-4 0-15,-3 3-2 0,6-6 2 16,3-4-1-16,-1 9 1 16,0-5 0-16,0 6-1 15,4 4 2-15,-3 6 0 0,0 3 2 16,-3 4-2-1,-2 1 0-15,1-1 1 0,4-1-1 16,0-3-1-16,0-1 1 16,3 0-2-16,0-6 2 15,0 4 0-15,0-4 0 16,0-2 0-16,0-4 2 16,0-2-2-16,0-7-3 15,0 0 2-15,0 4 0 16,0-4 1-16,0 2 0 15,6 3 0-15,4-3 1 16,7 2 0-16,4-4 0 16,6 0 4-16,5-3 3 15,2-3 5-15,5 0 3 16,-4 0-12-16,2 0 2 0,11 0-3 16,5-9-2-1,5-10 4-15,12-8-5 0,-4-4-83 16,-8-10-53-16,-10 3-135 15</inkml:trace>
  <inkml:trace contextRef="#ctx0" brushRef="#br0" timeOffset="-1465.527">972-24 211 0,'0'0'66'15,"0"0"16"-15,0 0 0 16,0 0-8-16,0 0-27 0,0 0-10 16,0-12-5-16,0 12 0 15,0 0-16-15,0 0-9 16,0 0-7-16,0 0 0 15,0 0-1-15,0 0 1 16,0 2 1-16,0 16 0 16,0 8 0-16,0 4-1 15,3 15 1-15,0 1 2 16,2 8 1-16,-2 1-1 0,-3 0 1 16,4 2 1-1,-1-5 2-15,3-4-6 0,6-6 0 16,-3-1-1-1,6-6 1-15,-6-2-1 0,-1-4-2 16,-1-6-26 0,-4-4-28-16,-3-8-1 0,3-1-29 15,-3-9-33-15,3-1-51 16,-3 0-13-16</inkml:trace>
  <inkml:trace contextRef="#ctx0" brushRef="#br0" timeOffset="-1000.94">1023-43 262 0,'0'0'88'15,"0"0"24"-15,0 0-39 16,0 0-26-16,0 0-28 16,0 0-12-16,-3-18 0 15,3 18 5-15,0 0-3 16,0 0-2-16,0 0 3 16,0 0-8-16,0 0-2 15,0 0-2-15,3 0 2 16,15 0 3-16,3 9-1 15,0 7-1-15,3 3-1 16,0 1 5-16,-3 1 1 0,6 2-2 16,-6 3 1-1,-3-6-5-15,-1 1 1 0,-7 6-1 16,-10-5-21 0,0 5-38-16,0 7 59 0,-3-9 17 15,-21 4-6-15,-7-5-1 16,2-5-4-16,2-5 0 15,9 0-5-15,12-11-2 16,6-1-96-16,0-2-113 16,0 0-54-16</inkml:trace>
  <inkml:trace contextRef="#ctx0" brushRef="#br0" timeOffset="148.15">2405 299 481 0,'0'0'98'0,"0"0"42"16,0 0-109-16,0 0-20 15,0 0-7-15,0 0-4 16,-5-21-2-16,41 21-7 0,2 0-28 16,-1 0-106-1,-8 0-48-15,-19 21-172 0</inkml:trace>
  <inkml:trace contextRef="#ctx0" brushRef="#br0" timeOffset="318.094">2424 722 256 0,'0'0'17'0,"0"0"59"0,0 0-19 15,0 0-33 1,0 0 6-16,0 0-14 0,177-15-12 16,-94-4-4-1,4 0-17-15,-7-6-260 0</inkml:trace>
  <inkml:trace contextRef="#ctx0" brushRef="#br0" timeOffset="829.576">3912-345 339 0,'0'0'53'16,"0"0"87"0,0 0-84-16,0 0-48 15,0 0-8-15,0 0-3 16,0 12-4-16,0 3 7 15,0 8 0-15,0-1 1 16,0 5 1-16,0 5 2 16,0 1-4-16,0 11 6 0,0 0 1 15,0 15-5 1,0 4-1-16,0 3 3 0,0 8-2 16,0-6-2-16,0-6-14 15,0-3-75-15,0-13 46 16,0-14-175-16</inkml:trace>
  <inkml:trace contextRef="#ctx0" brushRef="#br0" timeOffset="1267.474">3405 636 224 0,'0'0'65'16,"0"0"-24"-1,0 0 78-15,0 0-77 0,0 0-21 16,0 0 23-1,-18 0-28-15,18 0-13 0,7 0 1 16,20 0 2-16,15 0-2 16,17 0 7-16,16-17 10 15,27-11-8-15,15-12-1 16,24-6-5-16,23-11 0 16,19-6 10-16,17 5 7 15,1-1-7-15,-18 12-9 16,-31 12-2-16,-38 18-6 15,-37 11-2-15,-32 6 1 0,-18 0-34 16,-15 0-36 0,-12 15-14-16,0 6 22 0,-39 4-144 15</inkml:trace>
  <inkml:trace contextRef="#ctx0" brushRef="#br0" timeOffset="37453.426">7613 66 219 0,'0'0'89'16,"0"0"-78"-16,0 0-9 16,0 0-2-16,0 0-6 15,0 0 6-15,-21 75 4 0,18-47-4 16,3-12 0-1,0-2 0-15,0 2 0 0,0-4 0 16,0 3 0 0,0-1 0-16,0-6-5 0,3 0 5 15,4-2-7 1,1-6 5-16,-2 0 2 0,12 2 6 16,9-2 30-16,9 3 39 0,8-3-18 15,5 0-24 1,-8 6-24-16,1 4-6 0,-5 2-2 15,-8 7 0 1,-5 3-1-16,-14-3 0 16,-4-1-1-16,-6 0-6 0,0-5 7 15,0 3 9 1,0 9-1-16,-31 5 4 0,-13 8-6 16,-1-3-6-16,6-12-1 15,9-10-76-15,6-13-23 16,3 0-146-16</inkml:trace>
  <inkml:trace contextRef="#ctx0" brushRef="#br0" timeOffset="37627.776">7658 152 231 0,'0'0'50'0,"0"0"35"0,0 0-62 15,0 0-18 1,0 0-5-16,0 0-4 0,198-142-73 16,-157 135-75-16</inkml:trace>
  <inkml:trace contextRef="#ctx0" brushRef="#br0" timeOffset="5230.76">6500-254 193 0,'0'0'92'15,"0"0"-52"-15,0 0 33 16,0 0-29-16,0 0-12 16,0 0-4-16,0-19-9 0,0 19-12 15,0 0 9 1,-4 0-2-16,-10 0-5 0,-7 21-7 16,-6 17-1-1,-4-2 4-15,6 12-1 0,1 5-4 16,3 7 0-16,-3 4 3 15,3 8-2-15,0 2 4 16,2 1-1-16,1 0 3 16,0-1 1-16,12-5-2 15,6-1-1-15,0-3-1 0,0 1 2 16,16 2-4 0,19 7-1-16,10 9 0 0,11 3 2 15,13 1-3 1,10-10-3-16,14-14-29 0,15-26-23 15,20-33-23 1,13-5-71-16</inkml:trace>
  <inkml:trace contextRef="#ctx0" brushRef="#br0" timeOffset="36996.289">6918 268 163 0,'0'0'105'0,"0"0"-30"16,0 0-16-16,0 0-20 16,0 0-28-16,0 0-11 15,-14-15-13-15,11 15 13 16,0 0-2-16,3 0 2 16,-4 6 0-16,1 7 3 15,-2 10-2-15,2 3-1 16,-10 7 0-16,2 9 5 0,-7 1-10 15,2 4 10 1,-1-6-5-16,-1-11 1 0,8-4 5 16,6-14-6-1,4-7-4-15,0-5 3 0,0 0-6 16,0 0-7 0,0 0 4-16,0 0 10 0,11 0 3 15,22-2 5-15,20-26 16 0,10-7-20 16,12-6-1-1,19-1-3-15,10-6 3 0,13 6-3 16,-9-6-40 0,-9 2-114-16</inkml:trace>
  <inkml:trace contextRef="#ctx0" brushRef="#br0" timeOffset="36518.347">7039 202 39 0,'0'0'75'16,"0"0"-1"-16,0 0-20 0,0 0-22 15,0 0 28 1,0 0-18-16,0-58-26 0,0 52 21 16,0 2-5-1,0 0 3-15,0 2-9 0,0 2-6 16,0-3 1 0,-3 0 3-16,3 0 3 0,0 3-3 15,0-3-6 1,0 3-14-16,0 0-2 0,0 0-2 15,0 0-7-15,0 0-4 16,0 0-9-16,0 12 12 16,0 16 8-16,0 3 0 15,11 3 0-15,2 4 1 16,1-4 2-16,-1 6-3 0,5-2-2 16,-4 0 2-1,-1 3 0-15,1-1 0 0,-2 4 0 16,-6 4-1-16,0-6-12 15,1 3 4-15,-2-7-18 16,1-8-1 0,0-3-54-16,2-10 19 0,-1-12 31 15,-1-5-132 1</inkml:trace>
  <inkml:trace contextRef="#ctx0" brushRef="#br0" timeOffset="33501.089">7063 156 53 0,'0'0'0'0,"0"0"10"0,0 0-6 15,0 0 42-15,0 0-31 16,0 0 18-16,-10-46-16 16,10 46-16-16,0 0-1 15,0 0 1-15,0 0 1 16,0 0 32-16,0 0 13 15,0 0-5-15,0 0-11 16,0 0-10-16,0 0-20 16,0 0-2-16,-3 0-3 0,3 0 0 15,0 0 4 1,0 0 0-16,0 0 1 0,0 0-4 16,0 0 0-1,0 0 2-15,0 9-3 0,0 2-7 16,0 6 11-16,0 4 9 15,0 1 0-15,0 1-8 16,0-11-1-16,0-2 4 16,0-8-3-16,0-2-1 15,0 0 17-15,0 0 10 0,0 0 44 16,0 0-9 0,0 0-8-16,0 0-33 0,0 0-8 15,0 0-13 1,0 0-8-16,0 0-12 0,0 0-33 15,0 0-13 1,0 3-91-16,0 11 113 0,0-14-186 16</inkml:trace>
  <inkml:trace contextRef="#ctx0" brushRef="#br0" timeOffset="37949.246">8395 448 269 0,'0'0'116'0,"0"0"-23"0,0 0-60 16,0 0-18-16,0 0-15 16,0 0-8-16,-27 34 8 15,17-3 3-15,-1 7-3 16,11-6-3-16,0 2-9 16,0-4-13-16,0-3-29 15,0-13-66-15,0-11-102 16</inkml:trace>
  <inkml:trace contextRef="#ctx0" brushRef="#br0" timeOffset="38996.926">8520 224 309 0,'0'0'70'16,"0"0"-51"-16,0 0-19 0,0 0-2 15,0 0 1 1,0 0-5-16,-3 90 6 0,27-61-2 16,-3-1 0-1,3-3 4-15,-7-4-1 0,-4 1-1 16,2-3 1 0,-9-10 0-16,-3-2-1 0,1-6 0 15,-4-1 1 1,4 0 8-16,3 0 32 0,2-1 5 15,6-29-33-15,2 1-8 16,-7-6-3-16,-2-2 2 16,-8 2-2-16,0 5 0 15,0 1-1-15,-26 4-1 16,-4 6 0-16,-4 10 8 16,2 3-1-16,2 6 0 15,1 0-5-15,13 0-2 16,1 0 0-16,9 0 0 0,6 0 0 15,0 0-9 1,0 3 2-16,0 3 1 0,0-1-4 16,10-5 5-1,22 0 4-15,13 0 2 0,6-18 2 16,11-9 0 0,1-1-1-16,-8 0-2 0,-4 3 0 15,-9 6 1 1,-13 10-1-16,-13-1 0 0,-5 10 0 15,-5 0-1-15,1 0 1 0,-2 22 0 16,-5 9 0 0,0 13 0-16,0 4 3 0,0-6 4 15,0-1-4 1,0-7-1-16,0-9-2 0,6 2-2 16,15-4 2-1,-4-11 1-15,4 0-1 0,-5-12 2 16,2 0-1-16,-4 0 3 15,-7-16 9-15,-4-15 10 16,-3-9 1-16,0 4-9 16,-3-2-5-16,-24 3-10 15,-9 8 0-15,3 5 0 16,1 7 3-16,4 7 1 16,7 8-1-16,4 0-3 15,7 0 0-15,4 0-3 16,-2 8-6-16,8 10-5 15,0-6 5-15,0-5-17 0,11-7 11 16,31 0 13 0,6-7 2-16,6-23 3 0,2 2-1 15,-4 7-2 1,-14 3 0-16,-10 12-2 0,-8 6-1 16,-5 0 2-1,-5 6 1-15,-7 34-1 0,-3 15 1 16,0 13 0-16,-3 3 7 0,-15-2-6 15,8-10 7 1,2-9-6-16,8-12-1 0,0-11-1 16,0-8 0-1,5-10-8-15,11-4 8 0,10-5 8 16,8 0-2 0,7-24 24-16,1-20-11 0,-8-9-13 15,-5 5-2 1,-20-2 0-16,-9 6-4 0,0 12 0 15,0 11-52-15,-6 14 16 16,-18 7-72-16,3 0-88 16</inkml:trace>
  <inkml:trace contextRef="#ctx0" brushRef="#br0" timeOffset="39518.738">9744 113 320 0,'0'0'125'0,"0"0"-21"0,0 0-84 16,0 0-20 0,0 0-13-16,0 0 12 0,60 15 1 15,-30 13-1 1,-2 2-6-16,4-1 7 0,1-2 1 15,3 3 0 1,-3-7-1-16,3 7-15 0,2-6-24 16,10-5-59-16,7-16-89 15,4-3-18 1</inkml:trace>
  <inkml:trace contextRef="#ctx0" brushRef="#br0" timeOffset="39279.098">10011-66 445 0,'0'0'144'0,"0"0"-36"16,0 0-42 0,0 0-33-16,0 0-33 0,0 0-11 15,-35 11-16 1,25 32 27-16,3 9 6 0,-7 3-5 15,4 0 3-15,2-1-1 0,-1 1-3 16,-2-3-9 0,-2 2-45-16,-5-8-10 0,0-2-47 15,1-8-4 1,-4-14-76-16</inkml:trace>
  <inkml:trace contextRef="#ctx0" brushRef="#br0" timeOffset="39767.338">10529-208 426 0,'0'0'96'0,"0"0"19"0,0 0-81 16,0 0-34 0,0 0-20-16,0 0 20 0,-13 112 0 15,13-50 2 1,0 3 2-16,7-1-4 0,-7 0 2 15,3-5-1 1,-3 3-1-16,6 1 0 0,2 1-31 16,-1-1-97-16,7-9 4 15,7-24-67-15</inkml:trace>
  <inkml:trace contextRef="#ctx0" brushRef="#br0" timeOffset="40059.498">11121 268 216 0,'0'0'246'16,"0"0"-194"0,0 0-14-16,0 0 0 0,0 0-25 15,0 0-13 1,45-22 0-16,-14 16 4 0,4 0-2 15,4-4 0-15,-3 4-2 0,6-3 0 16,0 4-1 0,-7-3-42-16,-4 2-17 0,-4-2-40 15,-9-10-69 1</inkml:trace>
  <inkml:trace contextRef="#ctx0" brushRef="#br0" timeOffset="40267.59">11367-43 435 0,'0'0'85'16,"0"0"-42"-16,0 0-11 0,0 0-24 15,0 0-8 1,0 0-6-16,-3 81 6 0,3-46 9 15,0 1-9-15,0 11 7 16,3 6-5-16,-3 10-2 16,0 8-16-16,0-7-83 15,0-8-141 1</inkml:trace>
  <inkml:trace contextRef="#ctx0" brushRef="#br0" timeOffset="44409.612">13249 150 351 0,'0'0'140'0,"0"0"-80"0,0 0 17 16,0 0-38-1,0 0-39-15,0 0-24 0,-17-22 1 16,17 27 23 0,0 18 0-16,0 7-3 0,3 5 3 15,0 5 6 1,0-6-5-16,5 1-1 0,2 3 0 15,1-10 0 1,2-4 3-16,-2-5-3 0,7-10-3 16,1 1-8-16,2-10 5 15,5 0 6-15,-2 0 1 16,-3-14 0-16,-5-15 8 16,1-9-3-16,-10-4-1 15,-7 1-2-15,0-11 0 0,0 6 5 16,-28 2-5-1,-2 1 0-15,-5 8 5 0,-4 11-7 16,12 5 22 0,6 12-12-16,11 7-8 15,4 0 9-15,-5 0-12 0,4 0-5 16,-4 16-3-16,5 17 4 16,6-6 2-16,0-5-9 0,0 0 3 15,0-7-20 1,24-5 14-16,11-4 12 0,5-6 1 15,10 0 1 1,1 0 0-16,1-12 1 0,-3-7 1 16,-4 0-2-1,-8 0 0-15,-5 6 1 0,-11 5 2 16,-11 1-2-16,1 7-1 16,-1 0-4-16,7 0 3 15,4 0 1-15,0 0 0 16,0 3-2-16,-5 9 0 15,2 8-3-15,-1-2 0 16,-2 7-4-16,-2 4 7 16,-7 1-3-16,-6 4 4 15,5-5 1-15,-5-5 0 0,6-1 4 16,1-9-4 0,1-7 0-16,-2-4 1 0,-3-3-1 15,0 0 9 1,-3 0 6-16,0 0 34 0,0-10 19 15,0-15-58 1,0-9 15-16,-12 0-19 0,-20 0-5 16,-2-3-1-1,-5 6 1-15,7 6-1 0,2 6 6 16,2 11-3-16,11 3-6 0,-1 5 0 16,5 0 2-1,2 0-14-15,1 0-8 0,7 6 11 16,3 4-30-1,0-7 28-15,0 4-5 0,16-7-12 16,26 0 31 0,14 0 1-16,10-7 2 0,6-14-3 15,-3-7 1-15,0 2-1 16,-9 5 0-16,-12 2 1 16,-13 12 0-16,-16 7-1 15,-8 0-3-15,-7 0-9 16,-4 29-2-16,0 15 7 15,0 12 7-15,0 0 1 16,-7-1 5-16,-1-4-4 16,2-12 0-16,6-4-1 15,0-7-1-15,0-4-1 16,21-8-3-16,6-3 4 0,11-7 2 16,7-6 1-1,0 0 1-15,0-21 7 0,-6-23-3 16,-12-6 10-1,-12-7-1-15,-12 2 14 0,-3-2-8 16,0 8-18 0,-7 5-5-16,-22 14-6 0,-4 24-45 15,-9 6-3-15,-3 15-119 0,0 25-71 16</inkml:trace>
  <inkml:trace contextRef="#ctx0" brushRef="#br0" timeOffset="44939.434">14626 415 383 0,'0'0'152'0,"0"0"-65"0,0 0-43 16,0 0-41-1,0 0-3-15,0 0-25 0,-3-8 25 16,3 27 1 0,16-1 0-16,13 5-1 0,8-1 0 15,8-1 0-15,14-2 0 16,7-6-24-16,6-4-66 16,-6-3-46-16,-3-6-215 15</inkml:trace>
  <inkml:trace contextRef="#ctx0" brushRef="#br0" timeOffset="44709.511">14986 119 513 0,'0'0'109'0,"0"0"-21"16,0 0-66-16,0 0-22 15,0 0-3-15,0 0 3 16,-73 145 1-16,56-82 0 16,2-6 2-16,6-7-3 15,-2-4-1-15,1-2 1 0,-5-8 1 16,3-1-1 0,-3-8 2-16,1-2-2 0,1-3-64 15,-8 0-16 1,0-6-29-16,-3-13-103 0</inkml:trace>
  <inkml:trace contextRef="#ctx0" brushRef="#br0" timeOffset="45632.6">15518 212 252 0,'0'0'74'0,"0"0"-45"16,0 0-12-16,0 0 11 16,0 0-6-16,0 0-8 15,-200 15 8-15,168-15-7 16,13 0 4-16,1 0 36 15,7 0-21-15,4 0 14 16,7 0-26-16,0 0 26 16,0-9-40-16,0-10-7 15,0 2-1-15,24-2-21 16,0 6 19-16,0 7-1 0,4 3 3 16,1 3-3-1,1 0 1-15,2 9-2 0,5 23 2 16,2 4 2-1,2 7 0-15,1 7-2 0,-11 7-4 16,-7 1-7 0,-21 7 13-16,-3-8-30 0,0-2 23 15,-21-11 7-15,-3-3 5 0,3-10-1 16,0-4-3 0,-6-1 0-16,3-1 3 0,-10-6 2 15,-1-5 1 1,4-1-2-16,-7-7 5 0,6-1-4 15,1-5-5 1,7 0 3-16,10 0-2 0,1-11-1 16,5-11-1-1,8-2-20-15,0-8 2 0,0 1 18 16,5 4 0 0,16 2-2-16,-2 6 1 0,6 3-3 15,0 7 4-15,2-1 0 16,3 7 2-16,2 3-2 15,2 0-2-15,8 0 0 0,3 0 2 16,11 3-17 0,5 7-69-16,5-4-115 15</inkml:trace>
  <inkml:trace contextRef="#ctx0" brushRef="#br0" timeOffset="42668.348">12059 92 193 0,'0'0'56'15,"0"0"47"-15,0 0-19 16,0 0-34-16,0 0 2 16,0 0-9-16,0-33-21 15,0 33-10-15,0 0-4 16,0 0-8-16,0 0-2 0,0 0-2 16,0-2-2-16,0 2-8 15,11 0 14-15,10 0 4 16,9 0-1-16,5-7-1 15,-1 4-1-15,-3 3 1 16,-6 0 0-16,-4 0-2 16,-8 10-7-16,-13 18 6 15,0 9-30-15,0 5 31 16,-10 12 10-16,-19-4-2 16,-1-4-6-16,9-11 0 15,3-16 0-15,12-7 3 0,6-3-5 16,0-6 0-1,0 3-1-15,0 0-5 16,0-3-11-16,0 1 10 16,0-4 7-16,15 0-2 0,12 0 2 15,6 0 0 1,0 4 2-16,-3 1 2 0,-3 5-4 16,-9 2-2-1,-4 1-1-15,-7 6 1 0,-7 1-4 16,0 6 1-1,0 2 5-15,-3-6 0 0,-28 3 2 16,-11-7-4-16,1 1 6 16,-1-4-4-16,3-2 2 15,19-4-2-15,13-9-17 16,7 0-106-16,0-19-143 16</inkml:trace>
  <inkml:trace contextRef="#ctx0" brushRef="#br0" timeOffset="43228.31">12708 54 307 0,'0'0'106'15,"0"0"-72"-15,0 0-27 0,0 0-7 16,0 0-2-1,0 0 0-15,-69 38 1 0,63-37 1 16,3 1 0-16,3-2 7 16,-3 0 5-16,-1 0 14 15,4 0 4-15,0 0-15 16,0 0 1-16,0 0 12 16,0-2-26-16,0 2-2 15,0 0-8-15,7 0 0 16,14 0 1-16,9 10 4 15,6 18 3-15,0 4 2 16,6 9-2-16,-7 4 0 16,-7 1-3-16,-7 8 1 0,-10-5-2 15,-11-3 4 1,0-1 3-16,-8-7 0 0,-19-8-3 16,-4-4 0-1,-7-11 1-15,2-3 7 0,3-3-6 16,5-3 2-1,3-3-3-15,8-3 0 0,3 0 5 16,8 0-6-16,2 0-13 0,0-9-13 16,4 0-14-1,0-3 31-15,0 5 5 0,0 0-2 16,0 6-3 0,17-3 2-16,11 1 7 0,10 3 0 15,4 0 0 1,3 0 0-16,6 0 0 0,8 0-33 15,1-3-89 1</inkml:trace>
  <inkml:trace contextRef="#ctx0" brushRef="#br0" timeOffset="202489.463">13101 738 248 0,'0'0'80'16,"0"0"-23"0,0 0 19-16,0 0 5 0,0 0 0 15,0 0-29-15,-11-23-26 16,11 23-2-16,0 0-7 16,0 0 6-16,0 0 8 15,0 0-7-15,0 0 2 16,0 0-9-16,0 0-6 15,0 0-5-15,0 0 2 16,0 0-5-16,0 0-1 16,0 0-1-16,0 0 2 0,0 0 1 15,0 0-3-15,0 0 3 16,0 0 0-16,0 0-1 16,0 0-1-16,0 0-1 15,0 0-1-15,0 4-9 16,0 23 2-16,0 13 7 15,0 15 0 1,-13 13-3-16,-19 6-72 0,-1-12-207 16</inkml:trace>
  <inkml:trace contextRef="#ctx0" brushRef="#br0" timeOffset="46313.494">16300 404 392 0,'0'0'77'16,"0"0"-54"-16,0 0 10 15,0 0-9-15,0 0-7 16,0 0-11-16,0 0 7 0,0 0-4 16,0 0 18-1,0 0 22-15,0 0-27 0,0 0-6 16,0 0-16-1,6 0 0-15,23 0 0 0,13-6 11 16,13-15-6-16,14-4-4 16,3 0 4-16,-2 0-5 15,-9 10 1-15,-12 6-5 16,-11 6 2-16,-14 3-51 16,-9 0-63-16,-12 0 12 15,-3 0-63-15</inkml:trace>
  <inkml:trace contextRef="#ctx0" brushRef="#br0" timeOffset="46601.688">16507 237 500 0,'0'0'113'0,"0"0"-101"0,0 0 1 16,0 0-13-1,0 0-15-15,0 0 6 0,-3 80 9 16,3-45 6 0,11 5-4-16,-1 4-2 0,1 0 2 15,-5 5-2-15,-2 6 0 16,-4 5 0-16,0 3-41 15,0-13-99-15</inkml:trace>
  <inkml:trace contextRef="#ctx0" brushRef="#br0" timeOffset="55982.332">17742 199 282 0,'0'0'70'0,"0"0"-21"16,0 0-35-16,0 0-14 15,0 0 0-15,0 0 4 16,-7 19 0-16,-10 12-1 15,2-5-2-15,2-2 0 16,2 2-1-16,1-2 1 16,2 4-1-16,3-4 1 15,1-2 1-15,4-3-1 16,0-3 0-16,0-7 2 16,0-2-1-16,0-6-1 15,14-1 0-15,10 0 10 0,4 0 2 16,10 0 13-1,-4-5-15-15,4-4 1 0,-10 3 10 16,-4 6-22 0,0 0 3-16,-7 0-2 0,1 12-1 15,-3 15 0 1,-9 6 0-16,-3 4 0 0,-3-1 1 16,0 5 5-16,0-8-2 15,-3-4-4-15,-15-3-10 16,1-5-2-16,-4-4-10 0,-6 2-13 15,-4-8-84 1,-4-11-143-16</inkml:trace>
  <inkml:trace contextRef="#ctx0" brushRef="#br0" timeOffset="56174.366">17721 317 356 0,'0'0'46'16,"0"0"6"-16,0 0-37 0,0 0-14 15,0 0-1 1,0 0-3-16,183-64-58 0,-148 64-133 16</inkml:trace>
  <inkml:trace contextRef="#ctx0" brushRef="#br0" timeOffset="56404.583">18223 583 173 0,'0'0'215'0,"0"0"-125"15,0 0-26 1,0 0-7-16,0 0-40 0,0 0-17 15,0 36-9 1,0-8 9-16,-8 10 1 0,-5 3-1 16,2 0-4-16,11-3-64 15,0-13-48 1,0-19-101-16</inkml:trace>
  <inkml:trace contextRef="#ctx0" brushRef="#br0" timeOffset="57412.366">18506 352 417 0,'0'0'53'16,"0"0"-53"0,0 0-2-16,0 0 1 0,0 0 2 15,0 0-1 1,-10 128 0-16,10-92 0 0,0 2 0 15,0-5 0-15,3-1 1 16,8-4-1-16,-4-6 4 16,-4-6-8-16,3-6-2 15,-1-10-4-15,-2 0 4 16,7 0 6-16,8-26 36 16,-1-15-25-16,-1-3-11 15,-4-2 4-15,-6 2-8 16,-6 8 3-16,0 8-5 15,0 5-7-15,-21 12 9 16,-6 7 3-16,3 4-6 0,3 0 5 16,7 0 2-1,7 0 0-15,7 0-2 0,0 0-6 16,0 0-18 0,0 0 25-16,11 0 0 0,23 0-2 15,8 0 3 1,0 0-2-16,-1 0 1 0,-10 0 1 15,-10-3 1-15,-7 3-1 0,-4 0 9 16,1 0-9 0,-5 0 3-16,1 0 5 0,1 3-5 15,-5 22-1 1,-3 6 1-16,3 7 7 0,-3 3-6 16,0-3-3-1,3-3-1-15,9-3 1 0,-3-14-3 16,6-8 5-1,-6-7-3-15,-2-3 3 0,1 0 4 16,1 0 23-16,-2-25-12 16,-2-3-12-16,-5-3 14 15,0 3-5-15,-18 1 17 16,-9-6-21-16,-9 5-4 16,1 1-7-16,8 8 2 15,6 3-2-15,8 7 1 16,5 6 2-16,8 3 2 15,0 0-5-15,0 0-9 0,0 0-34 16,0 0-18 0,35 0 60-16,17-9 1 0,10-13 0 15,1-6 0 1,3 4 0-16,-8-2 4 0,-6 7 4 16,-10 7-6-1,-15 5 3-15,-9 7-5 0,-15 0 0 16,-3 19 0-16,0 26 0 0,0 3 7 15,-14 5 5 1,-4-2-6-16,5-8-4 0,10-6-2 16,3-10 0-1,0-1-6-15,0-11 5 0,24-4-2 16,7-9 3 0,7-2 2-16,4 0-1 0,-5-9-1 15,-2-18-12 1,-4-14 9-16,-6-4-2 0,-12-4 5 15,-13-3-1-15,0-5 3 16,-6 5 4-16,-30 5 0 16,6 12-1-16,9 16-5 15,3 18 0-15,9 1-13 16,9 0-170-16</inkml:trace>
  <inkml:trace contextRef="#ctx0" brushRef="#br0" timeOffset="55500.259">17417 185 43 0,'0'0'48'15,"0"0"5"1,0 0 8-16,0 0-35 0,0 0 48 16,0 0-7-16,0 0-11 15,-13-71-10-15,13 71 21 16,-3 0-18-16,3 0-21 16,0 0-14-16,0 0-8 15,0 0-6-15,0 0-11 16,0 0 4-16,0 0-5 15,0 0-4-15,0 19 16 16,-8 17 8-16,1 4 5 16,1 0-6-16,-2 6-4 15,5 8 2-15,0-2-4 0,-1 8 1 16,1-8-2 0,0 0 3-16,3-4-8 0,0-1 8 15,0-6-6 1,0-4 2-16,0-3 1 0,0-3-38 15,6-6-26 1,1 1-1-16,1-12-121 0,-5-14-65 16</inkml:trace>
  <inkml:trace contextRef="#ctx0" brushRef="#br0" timeOffset="58486.424">19793 306 378 0,'0'0'114'0,"0"0"14"0,0 0-55 16,0 0-64-1,0 0-9-15,0 0-27 0,32 2 27 16,16 25 5-1,11 0-3-15,13-5-2 0,7-8 0 16,8-1 0-16,7 2 0 16,-4 1-65-16,-5 5 21 15,-22-9-101-15</inkml:trace>
  <inkml:trace contextRef="#ctx0" brushRef="#br0" timeOffset="58485.424">20128 19 622 0,'0'0'82'0,"0"0"-41"0,0 0-29 15,0 0-12 1,0 0-2-16,0 0 2 0,-61 159 2 15,40-95 1-15,7 0-1 0,4-5-2 16,-8-4-4 0,1 0-10-16,-1-3-8 15,-3-3-30-15,5-12-21 0,2-12 28 16,7-8-24 0,7-17-50-16,0 0 55 0</inkml:trace>
  <inkml:trace contextRef="#ctx0" brushRef="#br0" timeOffset="58487.424">20642-80 271 0,'0'0'40'16,"0"0"-19"-1,0 0-16-15,0 0 1 0,0 0-6 16,0 0 1-16,-98-8 4 0,88 8-5 15,7 0 13 1,3 0 62-16,0 0-37 16,0 0-21-16,0 0-17 15,6 0 2-15,25 0-2 16,7 0 1-16,-2-1 0 16,0 1-1-16,0 0 0 15,-9 15 0-15,0 16 0 16,-9 14-2-16,-12 7 2 0,-6 8 1 15,0 16 3-15,-9-2-1 16,-18-3 0 0,-2-5-2-16,5-12-1 0,3-18 1 15,5-3 0 1,-13-9 0-16,5 1 2 0,-7-3-1 16,-7-4-1-1,-1-9 2-15,2-6-1 0,8-3 2 16,10 0 7-16,5 0 17 0,10-27-14 15,4-11 10 1,0-6-16-16,18 8-8 0,16 0-1 16,-2 15 1-1,-5 5 1-15,0 10-1 0,-6 6-3 16,7 0-3 0,-4 0-6-16,8 14 12 0,9 15 0 15,0 7-3 1,0-6-56-16,1 5-140 15</inkml:trace>
  <inkml:trace contextRef="#ctx0" brushRef="#br0" timeOffset="2202.429">3477 1244 247 0,'0'0'46'0,"0"0"62"16,0 0-41 0,0 0 27-16,0 0 7 0,0 0-46 15,-24-30-29 1,24 26-20-16,0 4-1 0,0 0-3 15,0 0-2-15,-3 7-12 0,-2 27 12 16,-1 9 2 0,-1 4-2-16,-1-1 2 0,8 3-2 15,0-11 1 1,0 0-1-16,0 3-2 0,0-4-14 16,5 3-56-1,1 1-62-15,-2-14-18 0,-1-4-191 16</inkml:trace>
  <inkml:trace contextRef="#ctx0" brushRef="#br0" timeOffset="3076.698">3840 1251 547 0,'0'0'14'15,"0"0"49"-15,0 0-43 0,0 0-20 16,0 0-6 0,0 0 6-16,-27 81 0 0,15-50 4 15,3-3-3 1,5-1 2-16,-2 5-3 0,6-5 2 16,0 8-4-1,0 0 4-15,0-4-2 0,0-4 0 16,0-2 0-16,0-9-3 0,10-7-11 15,-1-3 1 1,3-6 9-16,-3 0 4 0,6 0 1 16,-1-15 13-1,2-10 19-15,-5-6 9 0,-1-3-19 16,-2-4-4 0,-5-3 4-16,-3 3-16 0,0 5 2 15,0 9 3 1,-3 2 1-16,-11 7-11 0,-1 5 3 15,5 2-3-15,4 3 1 16,1 2 1-16,2 3-3 16,3 0 0-16,0 0-1 15,0 0 0-15,0 0-2 16,-3 0-4-16,0 0-8 16,-4 0 9-16,-1 3 1 15,2 2 4-15,6 0-1 16,0-5 1-16,0 0-12 15,0 0-3-15,0 0 8 16,14 0 7-16,13 0 0 0,12 0 0 16,6-16 2-1,3 0-1-15,0-2 5 0,0 6-4 16,0-2 2 0,-9 6-1-16,-7 4 0 0,-13 4-3 15,-4 0-3 1,-9 0 0-16,2 4 2 0,-8 20 0 15,0 4-1-15,0 4 2 16,0-1 0-16,0-3 2 16,-11 3-2-16,5-3 0 15,2 3 0-15,4-5-3 16,0-4 6-16,0-4-6 0,0-9 2 16,0 2 1-1,13-3 1-15,8-5-1 0,3-3 0 16,8 0 1-1,-4 0 2-15,-1-25-3 0,-6-13 13 16,0-5 6 0,-10-7 3-16,-11 3-5 0,0-1-8 15,-5 12 0 1,-22 4-6-16,6 10-3 0,8 14-5 16,-5 8 3-1,1 0-37-15,4 26-110 0,-2 10-58 16</inkml:trace>
  <inkml:trace contextRef="#ctx0" brushRef="#br0" timeOffset="3314.637">4560 1477 181 0,'0'0'150'15,"0"0"-96"-15,0 0 80 16,0 0 12-16,0 0-108 15,0 0-22-15,0 0-5 16,0 0-11-16,0 11-1 16,0 3-6-16,0 13 7 15,0 0 3-15,0 7-3 0,0-3-7 16,0 0-42 0,0-7-34-16,0-5-17 0,4-8-15 15,12-11-75 1</inkml:trace>
  <inkml:trace contextRef="#ctx0" brushRef="#br0" timeOffset="4457.788">4816 1256 428 0,'0'0'38'0,"0"0"88"16,0 0-90-1,0 0-36-15,0 0 0 0,0 0-11 16,-4 16 11 0,4 6 3-16,0 0 0 0,7 0-2 15,-4 0 0-15,2 2-1 16,-5 1 0-16,0 4 2 16,0-2-2-16,3-1 1 15,0-2-1-15,7-8-4 16,-2-7-5-16,-2-2 4 15,4-7-10-15,1 0 7 16,4 0 2-16,-3-16 6 16,6-19 7-16,-8 2 1 15,-10-8 13-15,0-2 0 0,0-1 10 16,0 6-6 0,-13 4-13-16,-11 8-9 0,3 12 3 15,3 5-2 1,4 2 0-16,7 7-1 0,4 0-3 15,3 0 0 1,0 0-2-16,0 0-19 0,0 0-1 16,0 16 18-1,0 5-1-15,0-6-31 0,7-2 25 16,4-3 0-16,2-3-1 0,8-2 12 16,-4-5-1-1,14 0 1-15,1 0 1 0,5 0 1 16,1 0 0-1,-3 0-2-15,-7 0 0 0,-4 0 0 16,-10 0 0 0,-7 0 0-16,-1 0-7 0,2 14 7 15,-1 5 2-15,-1-1-2 16,2 0 0-16,-2 3 0 16,1-2 1-16,-4-4 0 15,5-5-1-15,-5-2 1 16,0-6-1-16,1-2 0 15,-1 0 0-15,-3 0 2 16,0 0 0-16,0 0 8 16,3 0 44-16,12-16 27 15,-4-19-56-15,-2-6-22 16,-2 3 1-16,-7 0-2 0,0 4 2 16,0 8-3-1,0 8 0-15,-10 8 0 0,-4 10 1 16,1 0-2-1,-2 0 0-15,-5 0-8 0,5 14 7 16,6 0 0 0,5-1 0-16,4-4-3 0,0-4 3 15,0 2-10-15,0-3-5 0,24-4 13 16,18 0 3 0,13 0 0-16,11-12 3 0,3-7 1 15,-13 3-4 1,-15 11 0-16,-10 1 1 0,-13 4-2 15,-4 0 1 1,-8 0-2-16,-2 0-8 0,-4 18 10 16,0 9 0-1,0 6 0-15,0 1 0 0,0 0 1 16,0-4-1-16,3-4 0 16,3-8 0-1,2-5 1-15,5-2-1 0,5-1 0 16,3-6 0-1,-1 3 1-15,1-7 0 0,3 0-1 16,4-11 15-16,1-23 16 0,1-11-12 16,-6-6 1-1,-6-6-6-15,-12 2 0 0,-3 3-3 16,-3 2-10 0,0 12-1-16,-24 14-10 0,-27 18-28 15,-26 6-143 1,-13 0-204-16</inkml:trace>
  <inkml:trace contextRef="#ctx0" brushRef="#br0" timeOffset="59646.538">10711 2036 194 0,'0'0'208'0,"0"0"-148"16,0 0-19-16,0 0-3 15,0 0 15-15,0 0-29 16,0-15-14-16,0 15-7 16,0 0-3-16,0-4 0 15,0 4-7-15,21-6 0 0,14-3 7 16,16-4 3-1,9-6-1-15,9 3-2 0,6-2 1 16,12 1 0 0,6-5-1-16,-3 3-1 0,-7 3-64 15,-20-2-43-15,-28-1-185 16</inkml:trace>
  <inkml:trace contextRef="#ctx0" brushRef="#br0" timeOffset="59906.46">10875 1829 248 0,'0'0'194'16,"0"0"-178"-1,0 0-16-15,0 0-9 0,0 0 8 16,0 0 1-16,36 92 1 0,-21-45-1 15,3 6 1 1,-2 4 4-16,4 2-1 0,9 4-1 16,8-6-3-1,8-3-2-15,8-16-80 0,10-22-145 16</inkml:trace>
  <inkml:trace contextRef="#ctx0" brushRef="#br0" timeOffset="60426.284">11998 1702 400 0,'0'0'52'15,"0"0"-12"-15,0 0-16 16,0 0-20-16,0 0 10 0,0 0-14 15,-118-26-5 1,77 47 3-16,2 3 2 0,9-5 1 16,9-5 0-1,11 0 1-15,5-2-2 0,5 0-5 16,0 1 1 0,0-1 0-16,5 3 0 0,15-3 4 15,5 1 1-15,6-5-1 0,-1 3 1 16,5-6-1-1,7 1 0-15,0-2 2 0,3 5 1 16,-3 0-3 0,-6 9 3-16,-7 7-3 0,-9 7 2 15,-9 6-2 1,-11 6-1-16,0 1 1 0,-11-1 0 16,-20-7 3-1,-4-7 1-15,-2-8-1 0,-5-9 3 16,4-10 21-16,4-3 7 15,2 0 39-15,8-6-51 16,3-21-8-16,11-11-11 16,10-7 1-16,0-7-1 15,10-11-3-15,38-1-46 16,8 1-55-16,4 7-28 16,-9 15-138-16</inkml:trace>
  <inkml:trace contextRef="#ctx0" brushRef="#br0" timeOffset="204914.228">12291 2310 82 0,'0'0'17'16,"0"0"10"-16,0 0 14 0,0 0 0 15,0 0-2-15,0 0 7 0,0 0 31 16,-3 5-37 0,3-5-14-16,0 0-10 0,0 0-6 15,0 3-7 1,0 9 1-16,0 1 2 0,0 0 10 15,0-1-8 1,0 4 6-16,0 0 0 0,0-1-3 16,0 9-5-16,0 11-5 15,0 15 0-15,0 15-1 16,-10-6-136-16</inkml:trace>
  <inkml:trace contextRef="#ctx0" brushRef="#br0" timeOffset="61537.838">12402 1819 443 0,'0'0'75'16,"0"0"-65"-1,0 0-10-15,0 0 0 0,0 0-1 16,0 0 1-16,-27 117-2 0,27-88-3 15,0 1 5 1,0 4 0-16,0-6-1 0,6 2 1 16,5-1 1-1,7-8-1-15,-5-6 0 0,-2-5-4 16,-1-7-1 0,1-3-4-16,2 0 9 0,8-32 11 15,-1-9-8-15,-2-8 0 16,-7 1-1-16,-11 7-1 15,0 8 3-15,0 9 1 16,-17 8 2-16,-19 13 0 16,-2 3-4-16,1 0-3 15,-2 6-1-15,12 12 0 16,9-1-4-16,9-9 0 16,9-2 0-16,0-6-28 0,0 0 7 15,19 0 24 1,20 0 2-16,9-1 5 0,1-18-4 15,0 0-1 1,-13 3 3-16,-10 11-3 0,-7 1 2 16,-7 4 4-1,-6 0-6-15,2 0 1 0,-1 0 0 16,2 0 2 0,2 0 6-16,7 0-5 0,-2 15 0 15,5 7 2-15,0 5-5 0,3 8-1 16,-3-5 0-1,0 1 4-15,-1-6-4 0,-2-6 1 16,0-5-1 0,-2-8 3-16,-5-2-1 0,-5-4-1 15,-2 0 3 1,4 0 51-16,-2-24 71 0,-3-13-120 16,-3-10 3-16,0 4 0 15,-9 3-8-15,-23 10 4 16,-2 5-5-16,-5 6 2 15,9 6 3 1,6 11 3-16,-5 2-8 0,8 0-4 16,0 0 0-16,5 21 3 15,8 3-1-15,5-5-3 16,3 0-6-16,0-10-5 16,0-4-21-16,24 0 37 15,11-5-2-15,7 0 4 16,0 0 2-16,9-17 0 15,-6 2-2-15,-7 4-1 0,-4-3-1 16,-10 9 4 0,-6 2-9-16,-4 0 5 0,-1 3-1 15,2 0 2 1,-1 0-2-16,2 0-1 0,2 3-2 16,3 16 4-16,-4-1-1 15,4 0 1-15,-8 0 0 16,1 4 0-16,1-6-1 15,-6 3 1-15,-2-1-4 16,1 1 2-16,-2-4 2 0,1 0 1 16,1-4 0-1,1-4-1-15,3-7-4 0,-6 0 0 16,-3 0 2 0,12 0 2-16,12-7 16 0,3-22 27 15,9-12-16 1,-12 1 1-16,-3 2-17 0,-13 5-6 15,-7 3 4 1,-4 4 2-16,0 3-3 0,-15 5-8 16,-25 7-9-1,-22 11-1-15,-15 0-22 0,-10 19-53 16,5 14-41-16,13-4-56 0</inkml:trace>
  <inkml:trace contextRef="#ctx0" brushRef="#br0" timeOffset="62223.071">13738 1965 358 0,'0'0'129'16,"0"0"-90"-16,0 0-29 0,0 0-8 15,0 0 2 1,0 0-1-16,172-13-2 0,-122 15 0 16,4 17 0-1,1 0 2-15,1 3-3 0,3 0 0 16,-4-1-35-1,-4-2-90-15,-6-8-190 0</inkml:trace>
  <inkml:trace contextRef="#ctx0" brushRef="#br0" timeOffset="62003.142">14191 1686 493 0,'0'0'47'16,"0"0"73"-16,0 0-54 0,0 0-9 16,0 0-31-16,0 0-26 15,0 0-12-15,-31 0 10 16,14 49 2-16,-4 2 5 16,-3 9-4-16,0 3 1 15,3-2-1-15,3-2 0 16,-3-1-1-16,4 1-8 15,-1-3-86-15,-1-6-41 16,1-8 40-16,-3-17-80 0,4-19-101 16</inkml:trace>
  <inkml:trace contextRef="#ctx0" brushRef="#br0" timeOffset="62782.882">14672 1717 460 0,'0'0'47'16,"0"0"-3"0,0 0-9-16,0 0-26 0,0 0-9 15,0 0-7 1,-107-8-5-16,89 20-10 0,8-5 6 16,2-6 6-1,5-1 10-15,3 0 7 0,0 0 0 16,0 0 11-1,0 0-2-15,0 0-16 0,11 0-11 16,13-6 4-16,4 0 4 0,-1 6 3 16,-3 0-4-1,3 0 2-15,5 0 0 0,-1 4 2 16,-4 17 0 0,-6 10-1-16,-7 2-3 0,-10 8 2 15,-4 2 2 1,0-4 2-16,0 2 8 0,-18-4-6 15,-9-7 2-15,-4-1 1 16,-7-9-2-16,-4 3 2 16,0-2-3-16,-3-6-1 15,8-5-1-15,9-7 1 16,7-3-2-16,8 0 8 16,5-3 6-16,8-19 4 15,0-5-8-15,5-1-11 16,22 3-2-16,3 1-13 15,2 10 15-15,-7 6-3 16,-1 8-10-16,0 0-9 0,0 0-10 16,3 0 3-1,2 7 8-15,-2 1-21 0,4 1-58 16,7-3-57 0</inkml:trace>
  <inkml:trace contextRef="#ctx0" brushRef="#br0" timeOffset="63176.447">14909 1507 437 0,'0'0'90'15,"0"0"-89"-15,0 0-2 16,0 0 1-16,0 0-13 16,0 0 13-16,45 64 1 15,-12-38 2-15,0-1-1 16,2 3 2-16,-4-4-3 15,1 0 6-15,-5 7 1 16,-3-1 1-16,-3 10-2 0,-11 6-4 16,-5 18 1-1,-5 26 5-15,-12 19 2 0,-50 20-5 16,-34 21-6 0,-50 3-16-16,-34-8-141 0</inkml:trace>
  <inkml:trace contextRef="#ctx0" brushRef="#br0" timeOffset="65855.559">16405 2368 327 0,'0'0'28'0,"0"0"6"0,0 0 37 15,0 0-4 1,0 0-9-16,0 0-21 16,0 0-3-16,0 0-9 15,0 0-10-15,0 0-8 0,0 0-7 16,0 0-4 0,0 0-7-16,3 0 1 0,21 0 6 15,21 0 4 1,18 0 0-16,12 0-2 0,2 0-40 15,-13 0-108 1,-17 0-80-16</inkml:trace>
  <inkml:trace contextRef="#ctx0" brushRef="#br0" timeOffset="66043.683">16490 2960 385 0,'0'0'87'16,"0"0"-71"-16,0 0-8 15,0 0-6-15,0 0-2 0,253-103-32 16,-177 71-109 0</inkml:trace>
  <inkml:trace contextRef="#ctx0" brushRef="#br0" timeOffset="66849.117">17880 1976 336 0,'0'0'87'16,"0"0"-86"-16,0 0-2 16,0 0-1-16,0 0-3 15,0 0 5-15,0 81 10 16,0-54-3-16,0 5 6 0,0-4-9 15,0 0 6 1,0 4-5-16,0-2 3 0,3 11-1 16,0 2-5-16,2 9-1 15,-5-2 3-15,0-6-2 16,0 1 1-16,0-14-3 16,0-4 1-16,0-8-1 15,3-5-1-15,0 0-11 16,4-6-32-16,4-1-88 15,-4-7-161-15</inkml:trace>
  <inkml:trace contextRef="#ctx0" brushRef="#br0" timeOffset="67024.391">18140 2237 445 0,'0'0'49'0,"0"0"-49"16,0 0-1-16,0 0-85 15,0 0 9-15,0 0-180 0</inkml:trace>
  <inkml:trace contextRef="#ctx0" brushRef="#br0" timeOffset="67730.053">18759 1901 391 0,'0'0'72'0,"0"0"-10"16,0 0-52-16,0 0-10 15,0 0-21 1,0 0 20-16,189-49-20 0,-102 30-61 15,-4 0-62-15,-14 1-122 16</inkml:trace>
  <inkml:trace contextRef="#ctx0" brushRef="#br0" timeOffset="68324.655">19595 1748 446 0,'0'0'74'16,"0"0"-52"-1,0 0-17-15,0 0-5 0,0 0-9 16,0 0 9-1,-34 63 2-15,23-37-1 0,1-3 0 16,-1-1 1 0,1 0-1-16,4 2 0 0,-2-7 0 15,8-1-1-15,-3-1 0 16,3-6 0-16,0-2-2 16,0-5-2-16,0 3 1 15,0-4-1-15,0-1 2 16,17 0 2-16,8 0 2 15,13 0-2-15,-1 0 1 16,5 0 0-16,-4 0-1 16,-11 0 0-16,-6 7 0 15,-3 4 0-15,-8 3 0 16,-2 1-2-16,-5 4 2 0,-3 4 0 16,0 1 1-1,0 1-1-15,-3-6 1 0,-12-4 1 16,2-8-1-1,-1-6-1-15,-1 4 2 0,3-5 12 16,-3 0-11 0,1 0 2-16,7 0-2 0,1 0 1 15,3 0-1-15,3 0-3 0,0 0 0 16,0 0-7 0,0 5-19-16,0 3-47 0,0-5 0 15,0-3-74 1</inkml:trace>
  <inkml:trace contextRef="#ctx0" brushRef="#br0" timeOffset="68614.56">19714 1729 398 0,'0'0'69'0,"0"0"-55"16,0 0 17 0,0 0-15-16,0 0-4 0,0 0-11 15,179-50 7 1,-121 36-8-16,-2 1 3 0,-4 7-3 15,-8 3-23 1,-11 3-48-16,-24 0-207 0</inkml:trace>
  <inkml:trace contextRef="#ctx0" brushRef="#br0" timeOffset="110607.187">18274 2387 285 0,'0'0'163'15,"0"0"-130"-15,0 0 1 0,0 0 26 16,0 0 1-1,0 0-34-15,0-13-5 0,0 13 19 16,0-4-7 0,0 2 9-16,0-1-21 0,0 0-17 15,0 3 2-15,0 0-1 0,0 0-2 16,0 0-4 0,0 0-4-16,0 0-4 0,-3 0-2 15,3 0-10 1,0 0-4-16,-8 3-23 0,2 13 31 15,-4 3 13 1,5-11-2-16,5 3-18 0,0-10-23 16,0-1-1-1,0 0 11-15,0 0 10 0,0 0 26 16,0 0 2-16,0 0 3 16,0 0 0-16,0 0 7 15,8-8 15-15,-1 2-15 16,-7 0 28-16,0 2-20 15,0 1-13-15,0 3 10 16,0 0-10-16,0 0-7 16,0 0-9-16,0 0-31 0,0 0-32 15,0 0 16 1,0 0 25-16,0 3 31 0,3 2 0 16,0 0 0-1,-3-5 1-15,5 0-1 0,-2 0 1 16,7 0-1-16,11-5-1 15,0-15-12-15,3-5-78 16</inkml:trace>
  <inkml:trace contextRef="#ctx0" brushRef="#br0" timeOffset="67528.321">18658 1854 299 0,'0'0'97'16,"0"0"-67"-16,0 0-29 0,0 0 7 15,0 0 3 1,0 0-5-16,-34 66-6 0,26-39 2 16,5 9 0-1,0-1-2-15,0-6 2 16,-1 2-2-16,-4-6 2 0,8 2-2 16,0-13 0-16,0-9 0 15,0 3-1-15,0-8-3 16,0 0 4-16,0 0 12 15,4 0 9-15,28 0 2 16,9-13 10-16,4-1-19 16,-8 9-12-16,2 2-1 15,-4 3 0-15,-5 0-1 16,3 0-1-16,-6 0 0 16,0 16 0-16,-9-1 0 15,-5 0 1-15,-5-3 0 16,-5 6 0-16,-3-7 0 15,0 1 1-15,0 4 2 0,0 0 2 16,-21 0-4-16,-3-1-1 16,-3 0-7-16,-2-3-26 15,5-1-1-15,3-11-92 16</inkml:trace>
  <inkml:trace contextRef="#ctx0" brushRef="#br0" timeOffset="73486.332">361 4620 126 0,'0'0'150'0,"0"0"-70"15,0 0-28 1,0 0-44-16,0 0-8 0,0 0-6 15,-5 3 6 1,5 16 3-16,0 2-1 0,0-5-1 16,0 5-1-1,14-2 0-15,-4-3 1 0,4 3-2 16,4-4 0-16,0-2 0 16,-2-4 2-16,1-2 0 15,7-7-1-15,0 0 0 16,1 0 16-16,3-29-3 15,-4-2 0-15,-3-1 1 0,-11 1 8 16,-7 4-4 0,2 5 15-16,-5 0 12 0,3 7-20 15,-3 3 8 1,3 1-21-16,-3 6-3 0,0 5-7 16,0 0-1-1,0 0-1-15,0 0-1 0,4 0-8 16,2 0 2-16,5 0 3 15,2 0 4-15,5 0 0 16,-1 9-5-16,-2 12 4 16,1 8-3-16,2 7-3 15,-1 6 7-15,4 6 0 16,-3 1 7-16,-2 0 1 16,1-2-8-16,4-4 1 15,0-2-1-15,3-4-13 0,0-10-34 16,0-5 5-1,8-15-31-15,-7-7-58 0,-5-19-175 16</inkml:trace>
  <inkml:trace contextRef="#ctx0" brushRef="#br0" timeOffset="73748.773">1176 4552 306 0,'0'0'103'16,"0"0"-38"-16,0 0-32 16,0 0-33-16,0 0-12 15,0 0 12-15,0 37 6 0,0-3-6 16,3-1 1 0,5 2-1-16,-2 1 4 0,-2 2-4 15,4 3 1 1,-2 6 0-16,4-4 0 15,4 1-2-15,1 2 2 0,-2-4-3 16,4-2-31-16,1-13-96 16,-2-20-105-16</inkml:trace>
  <inkml:trace contextRef="#ctx0" brushRef="#br0" timeOffset="74265.579">1577 4648 168 0,'56'-94'87'0,"-56"70"2"16,0 0 1-16,0 13-55 16,3 3-13-16,25 0-18 15,4 5-3-15,5 3-1 16,4 0 0-16,-2 11 0 16,-5 19 0-16,-9 5 0 15,-12 4-3-15,-10 6 3 0,-3-2 5 16,0 5-5-1,-16-6 0-15,-13-5-9 0,2-6 8 16,10-5-6 0,7-12-31-16,10-10-86 0,0-4-41 15</inkml:trace>
  <inkml:trace contextRef="#ctx0" brushRef="#br0" timeOffset="74049.491">1577 4648 328 0,'0'0'150'0,"0"0"-74"0,0 0-57 15,0 0-19 1,0 0-21-16,0 0 18 16,0 0 3-16,21 90 4 15,-13-52 1-15,2-2-5 16,-4 5-2-16,2-1 1 15,-2-3 1-15,1 0 3 16,-4-14-3-16,2-10-12 0,-2-11-12 16,0-2-2-1,-3 0 26-15,0-19-1 0,0-21-92 16,0-10-15 0,0-2-76-16</inkml:trace>
  <inkml:trace contextRef="#ctx0" brushRef="#br0" timeOffset="72933.009">322 4489 301 0,'0'0'61'0,"0"0"-16"15,0 0 3 1,0 0-25-16,0 0 25 0,0 0-25 16,0 0 2-1,0-21 5-15,0 21-9 0,0 0-3 16,0 0-8-16,0 0-10 16,0 0-8-16,0 0 0 15,0 0-1-15,0 11 8 0,0 16 2 16,7 9 1-1,4 2-2-15,2 2 1 0,4 12-1 16,1 3 0 0,0 13 0-16,-6 9 0 0,0 8-2 15,-9 1 0 1,0-11-46-16,7-20-29 0,4-23-3 16,7-26-54-1,-3-6-55-15</inkml:trace>
  <inkml:trace contextRef="#ctx0" brushRef="#br0" timeOffset="145086.274">1657 4984 105 0,'0'0'63'0,"0"0"-18"15,0 0-13-15,0 0 4 16,0 0 2-16,0 0-18 15,0 0-3-15,0-13-9 16,0 9 6-16,0 2 3 16,0-1 9-16,0 3-10 0,0-3 7 15,0 1-7 1,0 2 1-16,0-4 1 0,0 4 13 16,0 0-20-1,0-4 2-15,0 4-10 0,0-3 2 16,0 3-3-16,0 0 2 0,0 0 1 15,0 0 2 1,0 0 14-16,0 0 4 16,0 0 12-16,0-3-11 15,0 3-9-15,0 0-2 16,0 0-9-16,0 0-4 16,0 0-2-16,0 0-12 0,0 0 1 15,0 0-3-15,0 0 13 16,0 16 1-16,0 0 1 15,0 2-1-15,0 5 2 16,3 0-4-16,9 6 4 16,-6-4-2-16,1 3 1 15,-1 2-1-15,-1 2 0 16,-2-1 2-16,0-7-2 16,0 2 0-1,1-8-1-15,7 1-12 0,-2 0-62 16,9-7-29-16,3-12-125 0</inkml:trace>
  <inkml:trace contextRef="#ctx0" brushRef="#br0" timeOffset="74823.935">2376 4544 293 0,'0'0'34'16,"0"0"31"-16,0 0-37 0,0 0-7 15,0 0-7 1,0 0-4-16,39-38-9 0,-25 38 0 16,2 0-1-1,2 0 1-15,-4 0-1 0,-7 14 0 16,-1 2-7-16,-1-5 7 15,-5 3 5-15,3-12-5 16,-3-2 0-16,0 0 3 16,0 0 27-16,0 0 65 15,0 0 27-15,0 0-82 16,-14 0-29-16,-4-5-9 16,5-1 6-16,-4-2-4 15,2 8-1-15,-1 0 2 16,-5 0-5-16,-3 29-2 15,-5 8-1-15,5 9 3 16,3 4-3-16,4 4 3 0,10-2-3 16,4 2 2-1,3-1-1-15,0-5 0 0,0 1 0 16,31-13-20 0,22-12-39-16,25-13 1 0,36-11 17 15,29-48-44-15,16-26-405 16</inkml:trace>
  <inkml:trace contextRef="#ctx0" brushRef="#br0" timeOffset="146440.808">2408 4506 206 0,'0'0'42'16,"0"0"-38"-16,0 0 2 16,0 0-2-16,0 0-4 15,0 0 4-15,-38 48-4 16,31-29 2-16,4-1-1 16,-2 1-1-16,2 0 1 0,3 0 0 15,0 0 1-15,0 0 0 16,0 0-1-1,0 3 2-15,0 1-2 16,0 0 0-16,-3 7 5 16,-3-2 0-16,-2-6 0 0,4 2 0 15,1-5 6 1,3-3 7-16,0-1-9 0,0-2-3 16,0 4-4-16,0-7 1 15,0 7 0-15,0-3-3 16,0 5 0-16,0-3-2 0,0 0 5 15,7-7-5 1,1 1 1-16,4-4 0 16,0-4 4-16,-3 5-4 15,6-7 5-15,2 4 2 16,-4-4-1-16,5 0 4 16,-1 0-8-16,-2 0 3 0,1 0 3 15,2 0 4-15,-1 0-4 16,4 0 3-16,3-4-5 15,0-3-4-15,0-1 2 16,4 1-4-16,1 1 1 16,-2 0 0-16,-3 0 0 15,3-4 0-15,-6 5 0 16,-3-2 1-16,-6 3-2 16,6-1 2-16,0-2 1 15,-1 0 6-15,1 6-8 16,-5 1 0-16,1 0-1 15,-4 0 2-15,1 0 0 16,-1 0-2-16,-2 8 0 16,-2 15-3-16,-2-2 3 15,-4 4 1-15,0-6 5 16,0-5-4-16,0 5 0 0,0-5-2 16,0-3 1-1,0 5 1-15,0-5 2 0,0 3-1 16,0 5 3-16,0 2 1 0,-21 4 3 15,-7 5 17 1,-7-1 1-16,1 2-5 0,-1-1-2 16,5-13 4-1,-3 2-4-15,6-7-3 0,-3 4-1 16,-2 3-5 0,1-4-9-16,-1 0 6 0,5 3-9 15,6-7 1-15,5 1 1 16,5-4 1-16,1-1 0 15,2-7 29-15,2 0-7 16,-4 0-1-16,-1 0-15 16,1 0-2-16,2 0-3 15,2 0-1-15,-1-7-2 16,7 6-1-16,0-6 0 16,0-2-17-16,0-5-83 0,16-10-187 15</inkml:trace>
  <inkml:trace contextRef="#ctx0" brushRef="#br0" timeOffset="77708.64">3601 4597 223 0,'0'0'25'16,"0"0"35"-16,0 0-13 0,0 0-33 15,0 0 25 1,0 0-15-16,-10-39-15 0,10 33-4 16,0-4-2-16,0 4 1 0,0-5-3 15,0 0 5 1,0 3-5-16,6-3-1 0,9 5 0 15,-1 4-1 1,2-2 1-16,2 4-4 0,0 0 0 16,-1 0-7-1,-1 0 7-15,-1 0 0 0,-1 12-2 16,-4 10 0-16,-7 5-11 16,0 6 17-16,-3 6 0 15,0 1 10-15,0 9-9 16,0-8 4-16,-3 4-1 15,-15 1-2-15,-1-6 1 16,-6-2 1-16,5-10 0 16,-1-6 4-16,7-12 5 15,8-1-2-15,-2-7 0 16,8-2 14-16,0 0-6 16,0 0-3-16,0 0 19 0,0-2 3 15,0-15-36 1,0-4-2-16,4 1 0 0,9 2 0 15,-2 3-4 1,2 7 2-16,-1 0 2 0,0 3 0 16,3 5-10-1,-1 0 3-15,5 0 0 0,2 0-4 16,8 13 0-16,-1 4 1 16,2 2-2-16,5 0-13 15,7-6-9-15,0-9-31 16,-2-4-77-16</inkml:trace>
  <inkml:trace contextRef="#ctx0" brushRef="#br0" timeOffset="78163.984">4190 4656 332 0,'0'0'78'16,"0"0"-8"-16,0 0-37 0,0 0-31 15,0 0-1-15,0 0 1 0,-81 71-4 16,81-48-1 0,0 0 3-16,0 2-4 0,0 2 2 15,0 1 2 1,0-4 2-16,0 1 0 0,0-1-2 16,0-7 3-1,0-3-4-15,0-9 2 0,0-2-2 16,0-3-7-1,0 0 6-15,4 0 4 0,0 0 12 16,6-6 14 0,8-26 12-16,9-4-20 0,-3-5-12 15,-3 9-7 1,-7 5 5-16,-7 12-3 0,-4 2-1 16,0 10 2-16,2 3 11 15,-5 0-5-15,0 0-10 16,0 0-17-16,3 0-30 15,7 0-31-15,8 9 78 16,-1 10 2-16,7 3-2 16,0 4-7-16,7-3-9 0,-2 3-17 15,4-4-42 1,3-3-9-16,-3-15-78 0</inkml:trace>
  <inkml:trace contextRef="#ctx0" brushRef="#br0" timeOffset="78915.872">4671 4837 224 0,'0'0'108'15,"0"0"30"-15,0 0-66 0,0 0-13 16,0 0-1-16,0 0-53 0,-29-46-5 16,29 46-18-1,15 0 6-15,15 0 12 0,9 0 1 16,6 0 1-1,3 0-1-15,8 0 0 0,-2 0 1 16,-1 0-2 0,2 0 0-16,-4 0 1 0,12-22-1 15,-1-3 2 1,1-6 2-16,0 0-3 16,-9 0 5-16,-6-4-4 0,-6 8 0 15,-10-1 1 1,-8 0 5-16,-11 6 10 0,-10 3 9 15,-3 6 10 1,0 2-9-16,0 4-6 0,-6 3-20 16,-12 4 2-1,-9 0 7-15,-7 0-11 0,2 0-2 16,2 0 2-16,6 4 3 0,9 5 5 16,6 0-7-1,1 7-1-15,4 0 0 0,1 9-2 16,3 5-1-1,0 1 0-15,0 4 3 0,31-4-9 16,10 0-28 0,15 2-28-16,10-10 15 0,10-8-20 15,10-7-1 1,-5-8-74-16,-9 0-130 16</inkml:trace>
  <inkml:trace contextRef="#ctx0" brushRef="#br0" timeOffset="78434.479">4750 4394 406 0,'0'0'52'0,"0"0"-50"15,0 0-2 1,0 0-20-16,0 0 20 0,0 0 0 15,27 148 13 1,-19-93-6-16,-2 8-4 0,1-4 0 16,1 4-1-16,-5-5-1 15,-3-2 0-15,0 5-1 16,0-15-67-16,0-6-19 16,0-17-74-16</inkml:trace>
  <inkml:trace contextRef="#ctx0" brushRef="#br0" timeOffset="77095.581">3577 4573 178 0,'0'0'64'0,"0"0"13"16,0 0 2 0,0 0-21-16,0 0-12 0,0 0-6 15,-4 0-8-15,4 0-18 0,0 0-6 16,0 0-8-1,0 0-1-15,0 4-15 0,0 15 16 16,0 11 3 0,0 11 0-16,0 8-1 0,0 4 3 15,0 3-4 1,0 10-1-16,0 2 0 0,12 6 0 16,0-1-3-1,0-6-27-15,-3-10-23 0,3-14-41 16,-9-21-40-16,0-16-129 15</inkml:trace>
  <inkml:trace contextRef="#ctx0" brushRef="#br0" timeOffset="79225.778">6509 4601 645 0,'0'0'54'0,"0"0"-22"16,0 0-3-1,0 0-16-15,0 0-13 0,0 0-2 16,-6 0-2 0,6 0-21-16,6 0 14 0,18 0 11 15,8 0 9-15,7 0-9 0,1 6-45 16,-5 3-94-1,-7 4-68-15</inkml:trace>
  <inkml:trace contextRef="#ctx0" brushRef="#br0" timeOffset="79405.72">6575 5211 458 0,'0'0'156'0,"0"0"-92"16,0 0-25-16,0 0-29 16,0 0-10-16,0 0-1 15,122-69-50-15,-47 33-64 16,-2-2-112-16</inkml:trace>
  <inkml:trace contextRef="#ctx0" brushRef="#br0" timeOffset="98180.465">8613 3932 36 0,'0'0'132'0,"0"0"-86"16,0 0-41-1,0 0-5-15,0 0 1 0,0 0 14 16,0 0-7-16,0 0 126 16,0-3-65-16,0 3-47 15,0 0 6-15,0 0-12 16,0 0-6-16,0 0-6 15,0 0-1-15,0 0 0 16,0 0 4-16,0 0 1 16,0 0 8-16,0 0 1 0,0 0-1 15,0 0 3 1,0 0-11-16,0 0-2 0,0 0-1 16,0 0-2-1,0 0-3-15,0 0-6 0,0 0 2 16,0 0-2-16,0 3-1 15,0 13 7-15,0 0 0 16,0 4 0-16,0 3 0 16,-3-4 1-16,0 5-1 15,3 0 0-15,-4 6 0 16,4-3-1-16,0 4 1 16,0-2 0-16,0 1 0 0,0-2 0 15,0 0-5 1,0-1 3-16,0-5-1 0,4 8 3 15,2-6 0 1,-3 4 2-16,5 2-2 0,-5 2 0 16,4-4 0-16,-4-1 0 15,4 0 0-15,4-2 1 16,-5-5-1-16,5 6-1 16,-1-5-1-16,1 7 1 15,-1 0 1-15,-4-1 0 16,-6 0 0-16,0-4 1 15,0 0 2-15,0-5-1 16,0 0-2-16,0-7 2 16,0-2-2-16,-13 2 3 15,-7-4-1-15,-1 0 0 16,0-7-2-16,6 0-33 16,3-7-46-16,0-27-209 0</inkml:trace>
  <inkml:trace contextRef="#ctx0" brushRef="#br0" timeOffset="100785.29">8562 3970 7 0,'0'0'13'15,"0"0"-4"-15,0 0 11 16,0 0 4-16,0 0-6 16,0 0 22-16,0 0 2 15,13-6-2-15,-13 6-2 16,0 0 6-16,0 0 6 15,0 0 6-15,0 0-17 16,0 0-17-16,0 0-6 16,0 0-9-16,0 0 2 0,4 0-7 15,3 0-2 1,6 0 0-16,15-7 0 0,9 1 4 16,8-7-2-16,12 0-1 15,2 1-1-15,-1-3 2 16,-2 0-1-16,-5-1 0 15,-16 3-1-15,-7 7 1 16,-19 6-1-16,-9 0 1 16,0 0-1-16,0 0-4 15,0 0-23-15,0 6-99 16,0 12 120-16,-9 4-59 16</inkml:trace>
  <inkml:trace contextRef="#ctx0" brushRef="#br0" timeOffset="101424.166">8780 4421 89 0,'0'0'137'0,"0"0"-97"16,0 0 0 0,0 0-18-16,0 0-12 0,0 0-3 15,-8 3 3-15,8-3-3 16,0 0-3-16,0 3-1 15,-3 0-2-15,-4 2 1 16,-1-2 2-16,2 5 9 16,-1-5-6-16,7-3 4 15,0 0 6-15,0 0 8 16,0 0 2-16,0 0-15 16,0 0-5-16,0 0-2 15,0 0-2-15,0 0-3 16,0 0 0-16,0 0 0 15,0 0 0-15,0 0 3 16,10 0-1-16,25 0 14 16,14-7 34-16,10-11-32 0,7-1-15 15,-1 0-1 1,-4 11-4-16,-1 5-26 0,-18 3-98 16,-18 0-254-16</inkml:trace>
  <inkml:trace contextRef="#ctx0" brushRef="#br0" timeOffset="101594.253">9595 4394 495 0,'0'0'0'0,"0"0"-37"0,0 0-276 15</inkml:trace>
  <inkml:trace contextRef="#ctx0" brushRef="#br0" timeOffset="103971.149">8035 5618 251 0,'0'0'53'16,"0"0"19"0,0 0-16-16,0 0-14 0,0 0-10 15,0 0-4-15,0 0-10 16,-86-3-9-16,58 31-1 15,4 6 9-15,-3 8-11 16,6-1 2-16,-3 8-6 16,10-9 5-16,7-1-6 15,2 5-1-15,5-6 0 16,0-1-4-16,0-6-1 16,26-6 0-16,11-3 1 15,16-6 2-15,19-8 2 16,21-8-9-16,15 0-102 15,-9-3-221-15</inkml:trace>
  <inkml:trace contextRef="#ctx0" brushRef="#br0" timeOffset="104505.267">8592 5664 466 0,'0'0'76'15,"0"0"-9"-15,0 0-28 0,0 0-21 16,0 0-18-16,0 0 5 16,80-33-11-1,-38 33 6-15,3 0 0 0,-11 12-1 16,-7 14-4-16,-9 5-18 0,-15 2-37 16,-3 8 5-1,-6 2 54-15,-33-3-4 0,-9-2-9 16,0-10 13-1,6-11-16-15,18-3 12 16,6-10-7-16,18-4-6 16,0 0-84-16</inkml:trace>
  <inkml:trace contextRef="#ctx0" brushRef="#br0" timeOffset="104218.379">8644 5767 453 0,'0'0'140'15,"0"0"-124"1,0 0-4-16,0 0-12 0,0 0-3 16,0 0-8-1,-37 56 11-15,29-11 7 0,4 0-7 16,1 1 1 0,3-1-1-16,0 1 0 0,0-2 0 15,0-6-12-15,0-1-52 16,0-12-38-16,0-13-85 15</inkml:trace>
  <inkml:trace contextRef="#ctx0" brushRef="#br0" timeOffset="105179.259">9029 6237 156 0,'0'0'366'0,"0"0"-274"0,0 0-14 16,0 0-37-16,0 0-24 15,0 0-15-15,192-71-4 16,-100 44-7-16,4-3-67 16,4-1-69-16,4-3-156 15</inkml:trace>
  <inkml:trace contextRef="#ctx0" brushRef="#br0" timeOffset="105015.221">9077 5662 360 0,'0'0'73'16,"0"0"-11"-1,0 0 26-15,0 0-13 0,0 0-33 16,0 0-31 0,-18-37-11-16,18 32-18 0,15 0-33 15,15 2 51-15,5 0 2 16,2 3-2-16,-5 0-7 15,-4 0-15-15,-7 22-25 16,-10 21-12-16,-11 12-14 16,0 14-37-16,-15-3-29 15</inkml:trace>
  <inkml:trace contextRef="#ctx0" brushRef="#br0" timeOffset="104749.791">9152 5688 689 0,'0'0'36'0,"0"0"-35"0,0 0-1 15,0 0-2 1,0 0-20-16,0 0 8 0,8 79 14 16,-5-35 1-1,4 2 0-15,-4 1 2 0,-3-6-3 16,0 2-6-16,0-1-14 15,0-2-32 1,0-6-32-16,0-13-7 0,-6-7-117 16</inkml:trace>
  <inkml:trace contextRef="#ctx0" brushRef="#br0" timeOffset="105694.184">9741 5628 599 0,'0'0'43'16,"0"0"-43"0,0 0-20-16,0 0-1 0,0 0 21 15,0 0 2 1,145 115-2-16,-96-68-21 0,3-1-20 16,-1 1-15-1,-3-7-74-15,5 4-37 0</inkml:trace>
  <inkml:trace contextRef="#ctx0" brushRef="#br0" timeOffset="105461.943">10080 5579 509 0,'0'0'90'16,"0"0"-1"-16,0 0-61 15,0 0-20-15,0 0-8 16,0 0-2-16,-48 23-4 16,24 22 4-16,3 0 2 15,6 1 2-15,-2 0 0 16,4-3-2-16,-5-2 3 16,1 1-3-16,0 2-3 15,-8-3-16-15,-2 2-81 16,-4-10-29-16,-1-10-89 0</inkml:trace>
  <inkml:trace contextRef="#ctx0" brushRef="#br0" timeOffset="106642.094">10885 5470 447 0,'0'0'119'0,"0"0"-1"16,0 0-54-16,0 0-32 16,0 0-21-16,0 0-6 15,-16-8-4-15,16 8-1 16,0 0-6-16,0 5-9 16,0 22 15-16,0 14 0 15,0 11 0-15,7 8 0 0,-1 3 1 16,5 11-1-1,-1-9 0-15,5-4-2 0,-3-1-44 16,6-14-35 0,3-5-33-16,3-20-32 0,8-17-138 15</inkml:trace>
  <inkml:trace contextRef="#ctx0" brushRef="#br0" timeOffset="107163.332">11415 5563 470 0,'0'0'143'16,"0"0"-27"-16,0 0-80 15,0 0-33-15,0 0-3 16,0 0-10-16,39 0-11 15,2 30 21-15,7 11 5 16,4 2-5-16,1-1-1 16,-5-1-32-16,-3 0-34 0,0-6 0 15,0-3 8 1,-4-12-60-16,1-4-51 0</inkml:trace>
  <inkml:trace contextRef="#ctx0" brushRef="#br0" timeOffset="106913.411">11747 5441 44 0,'0'0'640'0,"0"0"-616"16,0 0-16-16,0 0-6 0,0 0-2 15,0 0 0 1,-51 78-2-16,27-25 2 0,6-5 0 15,0 1 1 1,6-3 0-16,-6 4 0 0,0-1 1 16,1 1-2-16,-1-7-50 0,2-2-28 15,2-8 31 1,-4-14-112-16,5-12-74 0</inkml:trace>
  <inkml:trace contextRef="#ctx0" brushRef="#br0" timeOffset="107423.256">12262 5579 673 0,'0'0'87'16,"0"0"7"-16,0 0-30 0,0 0-29 15,0 0-27 1,0 0-8-16,-33-30-2 0,33 30-17 15,0 25-24 1,0 13 34-16,0 3 9 0,0 6 0 16,0-1-7-16,0 1-11 15,0 2-10-15,0-3-20 16,0 2-49-16,0-11-85 16,0-15-63-16</inkml:trace>
  <inkml:trace contextRef="#ctx0" brushRef="#br0" timeOffset="108181.367">12643 4604 585 0,'0'0'127'0,"0"0"-62"16,0 0-47-16,0 0-18 15,0 0-2-15,0 0-20 16,-16 33 14-16,-8 21 8 16,3 9 9-16,6-5-9 0,6 2 0 15,1 2 4 1,8 7-4-16,0-6-1 0,0 0 1 16,0-9 2-1,11-11-2-15,16-12-2 0,4-19 2 16,-3-8-2-1,0-4 2-15,-4 0 6 0,-3-19 0 16,-7-16 13-16,-4-6 2 0,-10 0-1 16,0-8-10-1,-7 10-4 1,-38 7-6-16,-14 20-2 0,-13 12-31 16,-12 19-57-1,1 25-163-15</inkml:trace>
  <inkml:trace contextRef="#ctx0" brushRef="#br0" timeOffset="107778.431">12595 5377 699 0,'0'0'96'15,"0"0"-48"1,0 0-41-16,0 0 5 0,0 0-12 15,0 0-1 1,-28 27-13-16,22 22 14 0,-5 6 3 16,7 2-3-16,4-7-3 15,0-3-8-15,0-7-6 0,0-4-9 16,7-15-5 0,10-6 17-16,4-11 6 0,0-4 6 15,6 0 2 1,2-32 10-16,-1-14 27 0,-1-7-1 15,-13-3-18 1,-7 0 5-16,-7-4-17 0,0 10 1 16,0 2-7-16,-15 13-11 0,-25 18-28 15,-16 8-182 1</inkml:trace>
  <inkml:trace contextRef="#ctx0" brushRef="#br0" timeOffset="156136.987">664 8605 408 0,'0'0'15'0,"0"0"-15"16,0 0 4-16,0 0-4 0,0 0 0 15,0 0-10 1,164-112-23-16,-131 107-19 0,-5 5 6 16,-11 0-45-1</inkml:trace>
  <inkml:trace contextRef="#ctx0" brushRef="#br0" timeOffset="156326.914">712 8953 48 0,'0'0'149'16,"0"0"-127"-16,0 0 27 16,0 0-2-16,0 0-22 15,0 0 35-15,74-26-17 16,-16-7-26-16,7-8-8 16,16-5 1-16,2-3-10 15,-7 5-9-15,-14-1-117 16</inkml:trace>
  <inkml:trace contextRef="#ctx0" brushRef="#br0" timeOffset="156894.587">1245 8518 78 0,'0'0'252'0,"0"0"-156"16,0 0 19 0,0 0-20-16,0 0-45 0,0 0-13 15,-16 0-26 1,16 0-3-16,0 0-4 0,0 0 4 15,0 0-2 1,0 0-5-16,6 0 1 0,15 0 2 16,3 0-3-1,3 0-1-15,6 8-1 0,-3 15 1 16,-3 1 0-16,1 4 1 0,-8 4-1 16,1-2-1-1,-3 8-3-15,-7 3 3 16,-1 2 1-16,-7-2 0 15,0-7-1-15,-3-10 1 0,0-8 6 16,0-8-4 0,0-4 0-16,0 1-2 0,0-5 4 15,0 0 5-15,0 0 1 16,5 0 13-16,-5 0 23 16,0-9-3-16,0-18-30 15,0-10-2-15,0-13-11 16,0-8 2-16,6-10-6 15,12 1 3-15,6-1-6 16,0 12-14-16,10 9-21 16,-2 23-12-16,-1 11-100 15,-4 13-91-15</inkml:trace>
  <inkml:trace contextRef="#ctx0" brushRef="#br0" timeOffset="155917.052">654 8109 283 0,'0'0'113'0,"0"0"-68"16,0 0 3-1,0 0-19-15,0 0-16 0,0 0-13 16,0-34-5-16,7 29 0 15,10-8 3-15,4 1 2 16,0 2 0-16,3 1 1 16,0 2-1-16,0 7-2 15,0 0-7-15,-6 0-81 16,-8 27-68-16,-10 8-103 16</inkml:trace>
  <inkml:trace contextRef="#ctx0" brushRef="#br0" timeOffset="155647.143">664 8042 275 0,'0'0'131'15,"0"0"-103"-15,0 0-12 16,0 0 23-16,0 0-6 0,0 0-26 15,0 0-5 1,0 0 5-16,0 0-4 0,0 0-3 16,0 0 14-1,0 0-7-15,0 3-4 0,0 9-3 16,0 6-7 0,0 13 4-16,0 9 0 0,0 5 3 15,0 4 0 1,0 4 0-16,3-3 0 0,2 2 0 15,-2 0 1-15,-3-6-1 0,3-2 1 16,-3-5-1 0,0-1-2-16,0-6-24 15,0-15-46-15,0-12-120 0</inkml:trace>
  <inkml:trace contextRef="#ctx0" brushRef="#br0" timeOffset="158349.395">1906 8701 124 0,'0'0'422'0,"0"0"-386"0,0 0-30 16,0 0 2 0,0 0-2-16,0 0-6 0,-18 13-39 15,26-10 34 1,5 0 5-16,8-3 0 0,-6 0 14 15,2 0-5 1,4 0-1-16,-5-14-4 16,2-10 4-16,-1-7 2 15,1-9 0-15,3-3 3 16,-8-2 17-16,-2 8-23 0,-11 3-1 16,0 10 17-16,0 8 6 15,0-1 17-15,-8 12-28 16,-8-1-3-1,1 6-1-15,-2 0-9 0,-4 0-3 16,-3 22-2-16,0 8-4 16,6 5 0-16,9 0 2 15,5-4-4-15,4 0 5 0,0-2-2 16,0 1 3 0,0 1-3-16,16-2 3 0,5 1 0 15,-3-8-1 1,6-2 1-16,-3-2 0 0,6-4-3 15,-1-1 2 1,-2-4-8-16,6-4 4 0,-2 3 5 16,7-8 9-1,3 0-7-15,-1 0 1 0,2 0-3 16,3-4 1-16,-1-11 0 0,1-7-1 16,-8-4 0-1,4-8 2-15,-4-9-2 16,4-6 4-16,1-1-1 15,0 0-2-15,-3 5 0 0,-3 9 1 16,-3 5-1 0,-6 8-1-16,0 6 0 0,-3 4 0 15,-7 2 0-15,-7 11-1 16,-4 0-3-16,0 0 0 16,5 0-2-16,-4 0 0 15,-1 0-5-15,-3 0 10 16,0 5 2-16,0-2-2 15,0-3 2 1,0 0 1-16,0 0 2 0,0 0 0 16,0 0 1-16,0 0-1 15,0 0-4-15,0 3 0 0,-3-3 1 16,-15 3-1 0,-6 1 1-16,6-3 3 0,-6 10-3 15,3 0-1 1,-3 8-1-16,-3 4 0 0,6 3 1 15,3 1 0 1,6 1-3-16,3 0 2 0,6 6-1 16,3-6-3-1,0 7 3-15,0-2 2 0,24-2-3 16,8 3 2-16,5-1-4 0,8-6 5 16,8-9-8-1,-1-8 5-15,-1-7 2 0,5-3-2 16,-5 0 6-1,-6-6-6-15,-6-16 2 0,-12 0 1 16,-6-10 0 0,-3 2 1-16,-1-6 2 0,-4-5-2 15,-2 3 6-15,-1 0-5 16,-4 10 4-16,-1 7 1 16,-5 11 6-16,0 6 10 15,0 4 3-15,0 0-22 16,0 0 0-16,0 0-4 15,0 0-3-15,0 0 3 16,0 26 1-16,0-2 4 16,0 2-5-16,0-4 0 15,0-4 0-15,0 1 1 16,0-1-1-16,0 4 0 0,0 0 0 16,10 3 0-1,8-3 0-15,-4-3 0 0,5-8 0 16,2-3-8-1,0-8-9-15,3 0 10 0,0 0 7 16,2-8 4 0,-2-20 0-16,0-2-1 0,-6-6-2 15,-2 0 1-15,-5 1 0 0,-5 5-1 16,-6 12 3 0,0 1 4-16,0 8 9 0,0 5 3 15,0 4-13 1,0 0 7-16,0 0-14 0,0 0 0 15,0 7-3 1,-3 16 3-16,0 1 0 0,3 0 1 16,0-5-2-1,0 0-1-15,0 0-2 0,18-1 3 16,6 1 0-16,0-4-4 16,3 2 1-16,0-1-6 15,5-8 6-15,-1 3-38 16,-1-10-3-16,-1-1-42 15,-5 0-165-15</inkml:trace>
  <inkml:trace contextRef="#ctx0" brushRef="#br0" timeOffset="160089.29">4010 8639 355 0,'0'0'79'15,"0"0"-27"-15,0 0 37 16,0 0 7-16,0 0-59 0,0 0-21 16,-18 0-7-1,18 0-4-15,0 0-5 0,0 0 0 16,0 0 2 0,0 0-2-16,0 0-7 0,0 0 4 15,15 0 3 1,22-11 9-16,16-3-4 0,4-3 0 15,9-2 1 1,0 5-4-16,-3 6-2 0,-7-3-3 16,-8 3-18-16,-3 1-19 15,-12-2 20-15,-4-1 16 16,-9 5 4-16,-12 1 3 0,-8 4 4 16,3-3 11-1,-3 3 3-15,3 0-13 0,0 0 2 16,5 0-9-1,-1 0-1-15,2 0-1 0,6 0-3 16,-9 0 4 0,9 0 0-16,-9 0 0 0,2 0-2 15,2 12-2-15,-4 3-3 16,5 4 7-16,-7 9 7 16,-1 10-7-16,-3 9 0 15,0 1-30-15,0 5-58 16,-7-12-83-16,-7-12-100 15</inkml:trace>
  <inkml:trace contextRef="#ctx0" brushRef="#br0" timeOffset="158699.281">4117 8001 684 0,'0'0'105'0,"0"0"-72"0,0 0-26 16,0 0-7-1,0 0-15-15,0 0 15 0,-4 137 0 16,24-72 2 0,1 4-2-16,3-3 0 0,5 2 0 15,-5-7 0-15,0 2-13 16,-3-10-59-16,-8-3 19 16,-5-4-24-16,-8 4-15 15,0-7-57-15,0-2-156 16</inkml:trace>
  <inkml:trace contextRef="#ctx0" brushRef="#br0" timeOffset="160267.257">4726 8222 546 0,'0'0'123'0,"0"0"-104"0,0 0-19 16,0 0-56 0,0 0-40-16,0 0 10 0,11 80-110 15</inkml:trace>
  <inkml:trace contextRef="#ctx0" brushRef="#br0" timeOffset="161703.436">6309 8032 639 0,'0'0'73'16,"0"0"-24"-16,0 0-31 0,0 0-18 15,0 0 0-15,0 0 0 16,97-22 9-16,-21-6-9 16,-4 2-35-16,-9 9-25 15,-22 3-31-15,-20 14-28 16,-14 0 11-1,-7 0 21-15,0 0 59 0,0 14 28 16,-13-5 9-16,-2 4 22 0,1 1 7 16,-2 8-11-1,-2 7 23-15,1 9-25 0,-1 4-13 16,5 7-3 0,2 3-3-16,4 3-4 0,7 2 3 15,0-5-4 1,0 5-1-16,0-8 4 0,0-3 0 15,0-1-1 1,7 1-2-16,14-6 0 0,6 1 0 16,8-11-1-16,4-11 0 15,6-10 0-15,0-9 5 16,0 0 6-16,3 0 3 16,0-24-4-16,-3-7-5 15,-3-4-1-15,-7-1-2 16,-14 1 2-16,-8 7-4 15,-13 6 37-15,0 10 48 16,0 3 21-16,0 2-52 16,0 4-17-16,0 3-22 0,0 0-15 15,0 0-12 1,0 3-29-16,0 25-12 0,0 6 46 16,0-2-107-1,0-5 4-15,0-15-36 0,0-5-190 16</inkml:trace>
  <inkml:trace contextRef="#ctx0" brushRef="#br0" timeOffset="161863.373">7077 8247 480 0,'0'0'144'15,"0"0"-23"1,0 0-117-16,0 0-4 0,0 0-112 15,0 0 69 1,48 74-202-16</inkml:trace>
  <inkml:trace contextRef="#ctx0" brushRef="#br0" timeOffset="161059.611">5016 8486 478 0,'0'0'125'0,"0"0"-78"16,0 0-27-16,0 0-20 16,0 0-1-16,0 0-15 15,0 52 16-15,3-22 0 16,5 3 3-16,2-1-2 15,1 3 0-15,2-2-1 0,5 2 0 16,-1-8 2 0,4-5-2-16,6-7 0 0,1-11-10 15,-4-4 5 1,-7 0 5-16,1-19 8 0,-5-27 18 16,-2-11-11-1,-8-5-14-15,-3 6 7 0,0 3-7 16,-17 13 2-16,-11 5 39 0,1 13-31 15,0 11 16 1,1 6-21-16,-1 5-4 0,0 8-2 16,-9 26 1-1,6 14-1-15,3 6-11 0,6-7 6 16,18-8-7 0,3-7-1-16,0-5-34 0,6-13 34 15,18 2 8 1,7-10-25-16,1-6 25 0,-2 0-5 15,5 0 10-15,-4-9 0 16,1-10 5-16,-5-3 0 16,-3 0 0-16,4-6 19 15,4-3 17-15,-2 3-27 16,6 2-6-16,-6 9-3 16,-3 3-5-16,9 6 3 15,-6 2-2-15,-3 6-1 16,-3 0-7-16,-3 3-2 0,-3 24-1 15,0 7 5 1,-4 6 5-16,-8 5 0 0,1-5 4 16,-4-2-2-1,2-7 1-15,-5-4-3 0,0-5 3 16,0-4-2 0,0-10-1-16,0-2 2 0,3-6 4 15,0 0 8 1,7-14 10-16,4-26-14 0,14-15-10 15,7-8-10-15,2 4-21 0,1 14 28 16,-13 12-11 0,-8 17 14-16,-2 11 0 0,-9 5 0 15,8 0-15 1,6 9 5-16,4 22-31 0,0 5-18 16,4-6-52-1,2-11-127-15</inkml:trace>
  <inkml:trace contextRef="#ctx0" brushRef="#br0" timeOffset="162761.062">7547 8458 553 0,'0'0'48'0,"0"0"17"0,0 0-24 16,0 0-41-1,0 0-7-15,0 0-7 0,12 56 14 16,-6-21 11 0,1-6-7-16,-4 4 3 0,2-9-7 15,1-1 0 1,0-5 2-16,1-3-2 0,4-5 4 15,-5-1-4 1,-2-5-14-16,4-4 4 0,-5 0-5 16,-3 0 14-16,3 0 1 0,4 0 20 15,-4-10 25 1,11-18-39-16,1-6 11 0,-3 0 14 16,3-4-24-1,-1 5 7-15,-1 3-1 0,-5 11 7 16,-1 8-7-1,-1 1-3-15,-6 9 13 0,3 1-9 16,-3 0-10-16,0 0-4 16,3 0-5-16,6 5-20 15,0 23 15-15,9 6 10 16,-4 3 4-16,2-2-4 16,-1-5 0-16,2-2 0 15,4-4-4-15,-3-13-5 16,-2 1 3-16,-2-8-8 15,1-4-1-15,4 0 12 16,10-10 3-16,1-25 2 16,3-7 0-16,-3-2 1 0,-9-1 3 15,-3 6-3 1,-6 7 5-16,0 13 1 0,-9 7 4 16,0 6 10-1,-3 4-8-15,0 2-6 0,0 0-9 16,0 0-6-16,0 0-8 15,11 5-17-15,-1 14 29 16,8 6 2-16,2 0 2 16,1-4 1-16,7-2-2 0,2-4-1 15,5-2-10 1,4-7 6-16,-5-6 4 0,7 0-1 16,7 0 0-1,4-25 1-15,4-15 6 0,-1-13-4 16,-3-7 0-1,-10 0-1-15,-11-4 2 0,-14 9-2 16,-10 12 1 0,-7 8 0-16,0 11 4 0,-13 5 15 15,-16 12-16-15,2 7 9 16,-4 0-13-16,-7 14 4 16,2 22-4-16,9 11-1 0,3 12 0 15,18-1 0 1,6 2 0-16,0-8-1 15,17-3-5-15,31-9-13 16,25-8-22-16,20-9-2 0,18-14-94 16,-1-9-123-1</inkml:trace>
  <inkml:trace contextRef="#ctx0" brushRef="#br0" timeOffset="163135.149">9828 8679 639 0,'0'0'103'0,"0"0"-58"16,0 0 1-16,0 0-8 0,0 0-25 15,0 0-13 1,-8 9-3-16,8-9-5 0,14 0-11 15,22 0 15 1,9 0-25-16,3 0-65 0,0 0-120 16,-18 0-176-1</inkml:trace>
  <inkml:trace contextRef="#ctx0" brushRef="#br0" timeOffset="163301.341">9873 9055 681 0,'0'0'29'0,"0"0"-18"0,0 0-22 16,0 0-18 0,0 0 13-16,0 0-233 15</inkml:trace>
  <inkml:trace contextRef="#ctx0" brushRef="#br0" timeOffset="168019.832">9586 8651 387 0,'0'0'68'0,"0"0"-20"0,0 0 49 16,0 0-17-16,0 0-44 15,0 0-11-15,0 0-17 16,-18 0-8-16,18 0 0 16,0 0 0-16,0 0 3 15,0 0-1-15,-3 0 1 16,-1 0 2-16,4 0 13 15,0 0-2-15,0 0 1 0,0 0 0 16,0 0-12 0,0 0-4-16,0 0-1 0,0 0 0 15,0 0-1 1,0 0 2-16,0 0-1 0,0 0 0 16,0-9 0-1,13-10-2-15,23-3 4 0,5-3-2 16,11 0 2-16,7-5-2 15,7 5 0-15,6-4 0 16,-3 10-1-16,3 14-16 16,-9 5-69-16,-21 0-140 15,-22 5-122-15</inkml:trace>
  <inkml:trace contextRef="#ctx0" brushRef="#br0" timeOffset="168712.234">9762 9138 249 0,'0'0'87'0,"0"0"-6"16,0 0-17-16,0 0 11 15,0 0 4-15,0 0-14 16,-8 0-17-16,8 0-10 15,0 0-5-15,0 0-18 0,0 0-1 16,0 0-5 0,0 0 2-16,0 0-7 0,0 0-4 15,0 0 1 1,0 0-1-16,0 0-1 0,35-11 0 16,25-11 1-1,18 0 0-15,27-6-17 0,15 1-59 16,2-8-133-16,-8-1-116 15</inkml:trace>
  <inkml:trace contextRef="#ctx0" brushRef="#br0" timeOffset="170642.478">12672 8654 159 0,'0'0'198'0,"0"0"-138"16,0 0-24-16,0 0 7 16,0 0 62-16,0 0-61 15,-49-109-12-15,49 94-16 0,7-8 1 16,14 4-1 0,6-2-10-16,0 6 8 0,5 6-4 15,-8-1-2 1,7 7-7-16,1 3-1 0,-1 0-3 15,7 0 2-15,-1 6-2 0,-5 25-3 16,-1 13-10 0,-7 9-60-16,-7 3-10 15,-10-3-80-15</inkml:trace>
  <inkml:trace contextRef="#ctx0" brushRef="#br0" timeOffset="170867.422">12810 9133 54 0,'0'0'320'16,"0"0"-251"-1,0 0-47-15,0 0 4 16,0 0-9-16,0 0-14 16,-4 0-3-16,25 0 7 15,10 0-7-15,10 0 1 16,8-14-1-16,13-13 5 15,7 0-5-15,11-10-56 0,2-3-123 16</inkml:trace>
  <inkml:trace contextRef="#ctx0" brushRef="#br0" timeOffset="170332.467">12893 8533 581 0,'0'0'76'15,"0"0"-24"-15,0 0-40 0,0 0-8 16,0 0-4-16,0 0-9 15,0 53 9-15,0-19 1 16,0 6-1-16,0 6 0 16,0 6 0-16,0 0 0 15,0 0 5-15,-14-6-4 16,4-4 0-16,10-15-1 16,0-5-1-16,0-3-26 15,0-8-2-15,6 0-35 16,4-11-56-16,-5 0-108 0</inkml:trace>
  <inkml:trace contextRef="#ctx0" brushRef="#br0" timeOffset="171462.533">13418 8818 363 0,'0'0'124'0,"0"0"10"16,0 0-31-16,0 0-43 15,0 0-33-15,0 0-27 0,-10-11-2 16,10 11-2 0,18 0 4-16,6 9 3 15,3 4-3-15,8-1 0 16,6 0 2-16,4 2-1 16,11-2 1-16,9 3-1 15,14-3-1-15,13 1 0 16,-3-1-56-16,-13 1-187 0</inkml:trace>
  <inkml:trace contextRef="#ctx0" brushRef="#br0" timeOffset="171162.59">13864 8576 522 0,'0'0'174'0,"0"0"-122"15,0 0-29-15,0 0 1 0,0 0-24 16,0 0-1 0,-27 21 1-16,17 10 3 0,-4 10 0 15,-4 4-1 1,-3 0 0-16,0 6-2 0,5 1 0 15,-2-2 1-15,4 3-1 0,-2 0 1 16,2-4-2 0,-1-5 0-16,9-6-46 0,2-8-32 15,1-11-6 1,-2-12-87-16,-1-7-45 16</inkml:trace>
  <inkml:trace contextRef="#ctx0" brushRef="#br0" timeOffset="169244.505">11696 8398 250 0,'0'0'116'16,"0"0"-20"-16,0 0-10 0,0 0 7 16,0 0-41-1,0 0-36-15,-80-41-16 0,62 41 0 16,-1 0 3 0,-10 8-3-16,-5 20 6 0,-8 7-1 15,7 3 4 1,-2 2 1-16,8-1-3 0,8 2-3 15,1 0-1-15,10 0-3 0,4 1 2 16,2 1 0 0,4 8-2-16,0-2 0 0,0 4-2 15,13-2 4 1,8-6-2-16,3-4 0 16,3-10-2-16,5-5-4 15,-1-15-12-15,7-3-4 16,7-8-13-16,4 0 31 15,7-8-13-15,1-22-56 0,12-4-21 16,2-17-81-16</inkml:trace>
  <inkml:trace contextRef="#ctx0" brushRef="#br0" timeOffset="170053.176">12103 8635 304 0,'0'0'94'15,"0"0"-39"-15,0 0 50 0,0 0-55 16,0 0 44 0,0 0-73-16,-51-147-15 0,51 133 2 15,0-2-6 1,13-2-1-16,8 2 0 0,0-2 2 15,3 2-1-15,5 2-2 0,4 9 2 16,3 5 0 0,-6 0-2-16,5 5-6 0,-7 31 6 15,-1 7-5 1,-6 4 4-16,-3 2 1 16,-4-3 4-16,-11-4-2 15,0-2 3-15,-3-5-5 16,0-5 3-16,-3-2-8 0,-26 0 2 15,-4-2-20-15,-6-11 9 16,9-3-44-16,6-9 48 16,9-3 1-16,12 0-92 15,3 0 7-15</inkml:trace>
  <inkml:trace contextRef="#ctx0" brushRef="#br0" timeOffset="169542.532">12124 8623 567 0,'0'0'95'0,"0"0"-35"0,0 0-30 15,0 0-15 1,0 0-15-16,0 0-11 0,-24 75 11 16,24-44 4-1,0 3-4-15,0-3-3 0,0 1 2 16,0 4 1-16,0 5 0 15,0 0 2-15,0 3-2 16,0-7 0-16,0-7 0 16,0-4-4-16,0-11-44 15,0-3-9-15,3-5-53 0,1-7 0 16,-4 0-19 0,0 0-154-16</inkml:trace>
  <inkml:trace contextRef="#ctx0" brushRef="#br0" timeOffset="177942.91">14750 8797 118 0,'0'0'297'0,"0"0"-97"15,0 0-106-15,0 0-55 16,0 0-22-16,0 0-5 16,-42-110-9-16,42 99 0 15,0 3 0-15,0-13 0 16,0-3-3-16,0-2 0 0,0-1-1 15,14-1 1-15,4 4-4 16,3-1 3-16,-3 6-7 16,3 11-13-16,-2 0-33 15,2 8 10-15,3 0-31 16,5 0 32-16,-2 9 1 16,0 17-27-16,-9 11-41 15,-9 11-98-15</inkml:trace>
  <inkml:trace contextRef="#ctx0" brushRef="#br0" timeOffset="178132.848">14896 9048 174 0,'0'0'182'0,"0"0"-169"16,0 0 7 0,0 0 10-16,0 0-6 0,0 0 5 15,-3 0 5 1,12 0-15-16,12 0-5 0,11 0 0 15,2 0-9-15,4-8 4 16,11-11-9-16,2-3-9 16,-9-5-116-16,-7-1-277 0</inkml:trace>
  <inkml:trace contextRef="#ctx0" brushRef="#br0" timeOffset="177653.004">14934 8807 84 0,'0'0'92'15,"7"-44"1"-15,-7 34-25 0,0 8-14 16,0-2 14-16,0 4-65 0,0-3 7 16,0 3 1-1,0 0 92-15,0 0-52 16,0-2-1-16,0 2 0 16,0 0-12-16,0 0-12 0,0 0-5 15,0 0-1 1,0 0-2-16,0 0-8 0,-3 0 3 15,3 0 0-15,0 0-11 16,-4 0 5-16,4 0-7 16,0 0-2-16,0 0 2 15,0 0 4 1,0 0-4-16,0 0 0 0,0 0-4 16,0 11-5-16,0 14 9 15,0 7 0-15,0 7 2 16,4 6-2-16,2 0-2 15,0 0 0-15,2-4-15 16,-4-7-7-16,2-7-33 0,-3-5 1 16,-3 0-34-16,0-3-6 15,0-3-26 1,-24-13-129-16</inkml:trace>
  <inkml:trace contextRef="#ctx0" brushRef="#br0" timeOffset="177287.649">14934 8807 23 0,'0'0'0'0</inkml:trace>
  <inkml:trace contextRef="#ctx0" brushRef="#br0" timeOffset="178862.811">15291 8759 483 0,'0'0'59'0,"0"0"-57"16,0 0-2-1,0 0-10-15,0 0 10 0,0 0 7 16,51 70 8 0,-37-39-1-16,-4 3-8 0,4 3-1 15,-1-3-3 1,2 0 5-16,-1-4-5 0,-7-4-2 15,2-11 1-15,-6-2 0 0,5-10-1 16,-4-3 1 0,2 0-1-16,-6 0 6 0,3 0 14 15,9-16 54 1,-3-17-13-16,9-11-56 0,-7 8 5 16,-5 6-8-1,1 9 0-15,-7 13 3 0,0 4 25 16,0 4-12-1,0 0-10-15,3 0-8 0,-3 0-1 16,0 0-10-16,11 0-17 16,7 18 9-16,-2 9 19 15,8-1 11-15,-6 2-7 0,6-3-3 16,5-3 0 0,-5-7 2-16,9-3-3 15,3-1 0-15,-6-11 0 16,2 0 0-16,-1 0 3 15,-1-8-1-15,2-19 0 0,-7-4-2 16,-11-1 1 0,-4-4 7-16,-10-2 4 0,0 0-4 15,0 5-3 1,0 14 8-16,0 7 16 0,-4 5 7 16,-2 7-17-1,-2 0 2-15,8 0-14 0,0 0-7 16,0 0-1-1,0 0-1-15,0 0-2 0,0 0-16 16,0 13-15-16,14 9 35 16,7-1 0-16,7-2-5 15,2-4-1-15,5 1 2 0,1 0-2 16,-9-4-13 0,-3 1-7-16,-6-4-23 0,-9-4 1 15,-9 9-16 1,0-2 11-16,0 6 17 0,-17 5-5 15,-11-8-60-15,1-7-103 16</inkml:trace>
  <inkml:trace contextRef="#ctx0" brushRef="#br0" timeOffset="179102.738">16311 8430 429 0,'0'0'274'0,"0"0"-196"0,0 0-58 16,0 0-20-1,0 0-7-15,0 0 7 0,24 107 2 16,-8-52 3-16,5 4-4 16,3 0 0-16,8 1-1 15,-1-4 0 1,1 2-2-16,2-4-120 0,-2-8 4 15,-5-9-22-15,0-10-99 0</inkml:trace>
  <inkml:trace contextRef="#ctx0" brushRef="#br0" timeOffset="179343.655">16372 8963 688 0,'0'0'70'0,"0"0"-28"16,0 0 5-16,0 0-29 15,0 0-17-15,0 0-2 16,132-101-10-16,-66 71-60 16,-7 2-106-16,-14 15-109 15</inkml:trace>
  <inkml:trace contextRef="#ctx0" brushRef="#br0" timeOffset="180519.262">16884 9015 684 0,'0'0'45'0,"0"0"20"16,0 0-38-1,0 0 8-15,0 0-20 0,0 0-4 16,-21-77-11-16,18 42-4 0,-3 4-1 16,-4 0 5-1,-4 6 0-15,-4 6 1 0,-3 11 3 16,3 0 0 0,6 8 5-16,-3 0-4 0,-3 0-5 15,2 4-4 1,5 18 1-16,5 0-4 0,6-3-6 15,0 1-6-15,0-1-2 16,13 2-16-16,16-2 3 16,1-2-6-16,2-8 11 15,5-4 25-15,2 2 1 0,-9-3 3 16,-1-1 0 0,-8-1 2-16,-8 4-2 0,-7 7 0 15,2 3-2 1,-8 3 2-16,0 1 0 0,0 6-1 15,0-4 2 1,0-3-2-16,0-4 2 0,0-7-2 16,6 0 1-16,6-5 0 15,1 0-3-15,4-3-11 16,1 0 10-16,6-3 4 16,-3-19 0-16,0-3 0 15,-9-7 2-15,0-1 1 16,-3 3 4-16,-1-5 2 15,-1 7 18-15,2 9-4 16,-5 0-8-16,0 7 26 0,0 5-3 16,-4 1-24-1,0 4 3-15,0 2 8 0,0 0-10 16,0 0-10 0,0 0-3-16,0 0 0 0,0 0-2 15,0 0-5 1,0 0 2-16,0 5-3 0,6 17 5 15,-3 10 0 1,5 2 2-16,-1 1-1 0,2-5 0 16,3-2-1-16,0-7-20 0,6-7-19 15,0-9 24 1,6-5-23-16,3 0 8 0,2-13 31 16,1-20-2-1,1-11-14-15,-10 1-7 0,0-2-1 16,-13 8 11-1,-2 14 9-15,-6 4 4 0,0 8 26 16,0 11 35-16,0-2-12 16,0 2-35-16,0 0-12 15,3 0-2-15,1 0-6 16,7 0-15-16,-2 0-22 16,9 0 43-16,3 6 0 15,0 2 0-15,3-1 0 16,3-1 3-16,4-6-3 15,0 0 0-15,7 0 1 16,-7-18 0-16,4-8 1 16,-4 2-1-16,-7-4-1 0,-4 6 3 15,1 3 0 1,-6 4-1-16,-6 6 2 16,-2 3-3-16,-4 2-2 15,2 1 1-15,-2 3-2 0,3 0-1 16,-6 0 3-16,0 0-1 15,0 0 2-15,0 0 3 16,0 0 15-16,0-1 26 16,0-4 4-16,-17 5-4 15,-7-3-44-15,0 3 4 16,3 0 0-16,8 0 2 16,-5 0-5-16,7 19-2 15,5 8-4-15,2 1 2 16,4 4 2-16,0-1-11 0,0-6-4 15,31 1-1 1,14-6-7-16,17-9-8 0,15-6 21 16,17-5-56-16,-1-3-120 15,-10-25-238-15</inkml:trace>
  <inkml:trace contextRef="#ctx0" brushRef="#br0" timeOffset="180786.558">18223 8228 688 0,'0'0'112'16,"0"0"-99"-16,0 0-7 16,0 0-6-1,0 0-7-15,0 0 7 0,-8 200 5 16,23-117-3-1,5 3-1-15,14 4-1 0,11 0 2 16,8-5 0 0,10-3-4-16,-12-14 2 0,-6-15-43 15,-15-13-94-15,-18-12 7 0,-12-9-124 16</inkml:trace>
  <inkml:trace contextRef="#ctx0" brushRef="#br0" timeOffset="181028.933">18388 9092 446 0,'0'0'163'15,"0"0"6"1,0 0-97-16,0 0-31 0,0 0-6 16,0 0-28-1,-65-45-7-15,65 32 0 0,0-3-14 16,11-6-15 0,16 0 4-16,4 1 23 0,1 6 3 15,-2 2-3-15,2 5 4 16,-1-1-1-16,-1 7-1 15,6 2 0-15,-3 0 0 16,-4 0-1-16,-5 11-4 16,-6 10-19-16,-8 6-53 0,-7 1-113 15,-3-3-77 1</inkml:trace>
  <inkml:trace contextRef="#ctx0" brushRef="#br0" timeOffset="181744.433">18586 8919 472 0,'245'-19'273'16,"-245"19"-255"-16,0 0 2 16,0 0-20-16,0 27-4 0,0 4 4 15,0 2 0 1,7-6-48-16,4-8-40 15,-1-8 0-15,1-6 68 16,-8-5-4-16,0 0 24 0,1 0 7 16,-4 0 81-1,0-19-52-15,0-6-12 0,0 0-13 16,0 4 20 0,-4 2-18-16,-10 2 13 0,7 7 7 15,4-1-7 1,3-5-16-16,0 1-1 0,0-11-9 15,10-1-6 1,19-4 6-16,-5-1 0 0,3 9 0 16,-6 4 1-1,0 8 1-15,-4 9-2 0,0 2-3 16,0 0 2-16,7 0-1 0,0 6 2 16,-3 23-2-1,8 2 4-15,-13 6-2 0,-1 0 0 16,-1-2 0-1,-4-8 0-15,-7-6-2 0,0-4-6 16,-3-4 0 0,0-7 7-16,0-6 2 0,0 0 1 15,0 0-1 1,0 0 0-16,0 0 8 0,0 0 7 16,8-24 7-1,13-12-20-15,9-7-3 0,1 1 0 16,1 9 3-16,-5 7-3 15,5 11 0-15,-4 10-11 16,-1 5-98-16,-9 0-190 16</inkml:trace>
  <inkml:trace contextRef="#ctx0" brushRef="#br0" timeOffset="181192.164">18586 8919 286 0,'0'0'64'16,"0"0"-13"-16,0 0-6 0,0 0 1 15,0 0-32-15,0 0-8 16,48-66-6-16,-34 66-1 16,-1 9-19-16,2 13-96 15,-1-6-27-15</inkml:trace>
  <inkml:trace contextRef="#ctx0" brushRef="#br0" timeOffset="183126.704">19801 8343 503 0,'0'0'97'16,"0"0"-3"-16,0 0-27 0,0 0-43 15,0 0-18 1,0 0-3-16,-48 105-2 0,48-46 0 15,0 2 0-15,0-2 0 0,16 1 1 16,8-5-2 0,0 0 0-16,1 1 2 0,-9-6-1 15,-1-3-1 1,-1-6 1-16,-1-11-1 0,2-8 0 16,-6-10 0-1,-1-12-21-15,-1 0 9 0,7 0 5 16,2 0 7-16,8-26 0 15,-6-4 3-15,-4 0-3 16,-4-1 4-16,-7 5-2 16,2 12 2-16,-5 3 22 15,0 8 8-15,0 3 4 16,0 0-15-16,0 0-14 16,0 0-9-16,0 0-4 15,0 0-2-15,3 22-1 16,7 3 5-16,7 1-2 15,-2-9-18-15,1-7 12 0,-2-3-8 16,-4-7 8 0,1 0 10-16,-4 0 0 0,1-26 6 15,-5-12 3 1,-3-2 0-16,0 1 20 0,0 1-10 16,-21 5-12-1,-6 3 17-15,-2 8-12 0,5 14 8 16,11 8-12-1,2 0-4-15,1 0-3 0,2 6-1 16,-2 18-3-16,7 6 2 16,3-7-4-16,0-7-11 15,0-6 1-15,24-4 5 0,7-6 4 16,1 0 5 0,2 0-1-16,-10 0 1 0,-3 0 1 15,-1-10-1 1,-5 1 0-16,-2 0 1 0,1-1 0 15,-4 5 1 1,1 1-1-16,3 0 0 0,-1 4-4 16,5 0 8-16,0 0-4 15,-6 0 0-15,6 13-2 16,0 9 0-16,-9-1 1 16,3 4 1-16,-6-3 0 15,0-3-1-15,2-3 1 0,-4-8-4 16,2 0-16-1,-3-5 3-15,-3-3-1 0,5 0 6 16,-5 0 5 0,0 0 6-16,7-7 2 0,-1-21 16 15,8-13-16-15,-1-3 2 16,-2 4 1-16,-4 9-2 16,1 9-1-16,-5 14 9 15,-3 5 15-15,0 3-14 16,0 0-6-16,0 0-5 0,0 0-1 15,3 0-2 1,1 9-6-16,5 12 8 0,9 7 1 16,-1 0 0-1,8 4 1-15,2-8-1 0,2-5 0 16,-5-4-12 0,0-5 3-16,-3-4 6 15,-8-6-5-15,-5 0 6 0,-2 0 4 16,-3-19 7-1,-3-20-5-15,0-12 0 0,0-7 0 16,0-5-7 0,0 1 7-16,-17 5-4 0,0 14 0 15,3 9 16-15,8 20 28 0,1 6-7 16,5 8-23 0,0 0-12-16,0 0-2 15,0 8-6-15,0 28-28 16,0 13 32-16,17 11-2 15,4 5-8-15,-3-5-19 16,0-5-21-16,-1-9-85 0,-1-2-133 16</inkml:trace>
  <inkml:trace contextRef="#ctx0" brushRef="#br0" timeOffset="183296.042">20642 8818 657 0,'0'0'162'16,"0"0"-126"0,0 0-10-16,0 0-10 15,0 0-16-15,0 0-14 16,155-95-57-16,-79 59-405 16</inkml:trace>
  <inkml:trace contextRef="#ctx0" brushRef="#br0" timeOffset="184493.195">21361 8826 455 0,'0'0'66'0,"0"0"50"15,0 0-14-15,0 0-32 0,0 0-35 16,0 0-25 0,-12-29-10-16,12 29-1 0,0 0-1 15,8 0 2 1,23 16 0-16,7 3 4 0,10-3-4 16,9 3 0-1,0-2 1-15,6-1 0 0,0 3 7 16,-6 0-8-1,3-4-5-15,2-5-58 0,1-10-71 16,-5 0-79-16</inkml:trace>
  <inkml:trace contextRef="#ctx0" brushRef="#br0" timeOffset="184212.143">21834 8430 749 0,'0'0'47'0,"0"0"-1"0,0 0 12 16,0 0-20 0,0 0-19-16,0 0-18 0,0 3 0 15,0 11 1 1,0 13-2-16,-3 17 0 0,-18 14 0 15,0 8 0-15,0 6 0 16,5 3 1-16,-2-11-1 16,1 0 0-16,2-9 0 15,6-9 0-15,-6-5-1 16,9-11-2-16,-1 0-10 16,3-11-12-16,-3-8-17 15,1-3-24-15,-1-5-79 16,-4-3-2-16,1 0-123 0</inkml:trace>
  <inkml:trace contextRef="#ctx0" brushRef="#br0" timeOffset="184808.976">22229 8375 637 0,'0'0'128'16,"0"0"-56"-16,0 0-36 15,0 0-12-15,0 0-5 16,0 0-14-16,-15-10-5 15,30 10-2-15,15-3 2 0,9-6 6 16,17-9-6 0,5-12 2-16,9-1 1 0,-1 2 2 15,-8-1-3 1,-11 11-2-16,-16 11-20 0,-13 8-40 16,-18 0-94-1,-3 7-126-15</inkml:trace>
  <inkml:trace contextRef="#ctx0" brushRef="#br0" timeOffset="185076.497">22495 8353 487 0,'0'0'242'0,"0"0"-198"0,0 0 25 15,0 0-17 1,0 0-25-16,0 0-16 0,-3 0-7 15,3 4-4 1,0 7 0-16,0 14-1 0,0 10 1 16,3 14 3-16,7 7-3 15,4 8 2 1,1 8-2-16,-3 1 0 0,3 3 1 16,3 0-4-16,-1 2-22 15,-7-10-125-15,-10-19-434 16</inkml:trace>
  <inkml:trace contextRef="#ctx0" brushRef="#br0" timeOffset="187870.058">4393 10954 420 0,'0'0'108'0,"0"0"-63"15,0 0-32 1,0 0 65-16,0 0-6 0,0 0-43 15,0 0-16 1,0 0-5-16,0 0 4 0,0 0-4 16,0 0-1-1,0 0 0-15,0 0 0 0,0 0 0 16,0 0-5 0,0 0 6-16,0 0-7 0,0 0 2 15,0 0 1-15,0 0-2 16,0 0 1-16,0 0-1 15,0 0-2-15,4 0-2 16,4 0-1-16,1 0-7 16,12 0 10-16,6 0 0 0,12 0 2 15,3 0 2 1,6 0-2-16,-3 0 6 0,3-4-6 16,0-8 1-1,-3-2 0-15,0 6-3 0,-7-2 0 16,-5 10 0-1,-6 0 0-15,-3 0-56 0,0 7-106 16,-10 20-39 0,-14 6-101-16</inkml:trace>
  <inkml:trace contextRef="#ctx0" brushRef="#br0" timeOffset="188101.165">4822 11631 204 0,'0'0'220'0,"0"0"-126"0,0 0 31 16,0 0-16-1,0 0-55-15,0 0-27 0,0 0-18 16,0 0-3 0,18 0-4-16,17 0-1 0,10-5 0 15,13-9-1 1,19-2 0-16,16-8-38 0,17-7-142 15,1-12-148-15</inkml:trace>
  <inkml:trace contextRef="#ctx0" brushRef="#br0" timeOffset="192343.678">7326 10702 725 0,'0'0'4'0,"0"0"5"0,0 0-8 16,0 0-1-16,0 0-9 15,0 0-17-15,-34 39 26 16,23-6 2-16,1-3 0 16,6 0-1-16,0 0 0 15,1-3 0-15,3 1 0 16,0 0 1-16,0-2-2 0,0-6 0 15,0-4 1 1,0-7 0-16,18-2 0 0,-4-7 0 16,-1 0 0-1,8 0 7-15,3 0 4 0,3 0 5 16,2 0 6-16,2-7-5 0,-4 3-15 16,-3 4-2-1,2 0 8-15,-10 0-6 16,-2 0-3-16,1 8-3 15,-6 14-4-15,-2 2 2 0,4 2 5 16,-8-2 5 0,0-2-3-16,-3-1 1 15,0 1-3-15,0-3 0 0,0-4 3 16,0-2-1 0,0 0 1-16,-17-4 0 0,1 0-3 15,-5 0 5 1,3-6-5-16,1 1-2 0,2-4-68 15,-1 0-197 1</inkml:trace>
  <inkml:trace contextRef="#ctx0" brushRef="#br0" timeOffset="192543.777">7305 10935 733 0,'0'0'29'16,"0"0"13"0,0 0-7-16,0 0-35 0,0 0-18 15,0 0-8-15,170-123-63 16,-80 85-72-16,-3 0-173 16</inkml:trace>
  <inkml:trace contextRef="#ctx0" brushRef="#br0" timeOffset="-186386.886">7128 11286 103 0,'0'0'108'16,"0"0"-69"-16,0 0-9 0,0 0 3 16,0 0-4-16,0 0-7 15,0 0-2 1,-11 0 5-16,11 0-4 0,-6 0-9 16,2 0-1-16,4 0-8 15,-3 0 0-15,3 0-3 16,0 0 0-16,0 0-7 15,0 0-30-15,0 0-102 16</inkml:trace>
  <inkml:trace contextRef="#ctx0" brushRef="#br0" timeOffset="191631.01">6655 10695 366 0,'0'0'192'16,"0"0"-144"0,0 0 12-16,0 0 4 0,0 0-32 15,0 0-23-15,0 0-3 16,0 0-4-16,0 0 4 15,0 0 1-15,0 0-1 16,0 0 1-16,0 8-7 16,0 11-1-16,0 14 1 0,0 13 5 15,3 10-3 1,12 6-2-16,-2 0 3 0,1 1-3 16,4-11 0-1,-5-2 5-15,1-9-5 0,1-4 0 16,-6-3 1-1,-2 0-1-15,1-6-4 0,-5-6-6 16,-3 3-49 0,0-6-111-16,0-16-38 0</inkml:trace>
  <inkml:trace contextRef="#ctx0" brushRef="#br0" timeOffset="191822.733">6898 11131 680 0,'0'0'118'15,"0"0"-88"-15,0 0 4 0,0 0-15 16,0 0-19-16,0 0-21 16,0-19-110-16,6 19-202 15,5 0 119-15</inkml:trace>
  <inkml:trace contextRef="#ctx0" brushRef="#br0" timeOffset="-182572.171">7087 11275 29 0,'0'0'51'0,"0"0"-38"0,0 0 3 16,0 0 31-16,0 0 11 16,0 0-27-16,-10-37-2 15,5 37-1-15,2 0 3 16,3 0-4-16,0 0-10 16,0 0-3-16,0 0-9 15,-3 0 3-15,3 0 1 16,0 0-9-16,-3 0-3 0,3 0 3 15,0 0 5 1,0 0-3-16,0 0 0 0,0 0-2 16,0 0 0-1,0 3 0-15,0-3 0 0,0 4 0 16,0-4 0-16,0 0 2 16,0 0-1-16,0 0 0 15,0 0 0-15,0 0 4 16,0 0 0-16,0 0-3 15,0 0-1-15,0 0-1 16,0 0-2-16,0 0-5 16,0 0 0-16,0 0-14 0,0 0-23 15,0 0 3 1,0 0 0-16,0 0 17 0,9 0-42 16</inkml:trace>
  <inkml:trace contextRef="#ctx0" brushRef="#br0" timeOffset="193193.585">8242 10779 568 0,'0'0'163'16,"0"0"-149"0,0 0-7-16,0 0-5 0,0 0 4 15,0 0-5 1,-117 145-1-16,103-114 0 0,11-8-1 15,3-11-2 1,0 2-1-16,0-4 1 0,0-2 0 16,0-2-3-16,0 3-1 15,8-2-6-15,4-1-4 16,3-4 6-16,2 5 7 16,-4-7 4-16,8 0 0 15,0 0 4-15,3 0-1 16,3 0 5-16,-1 0 3 15,1 0-7-15,-3 0-2 16,-3 9-2-16,0 0-2 0,-3 8 2 16,-9 1-1-1,3 10-1-15,-9-7 2 0,-3 7 2 16,0 0-1 0,0-2 2-16,0-4-1 0,0-10-1 15,-15 3 1 1,-2 0 7-16,-7-2 7 0,-7 2-6 15,4-8 0 1,-2-1 5-16,8 1-5 0,8-7-1 16,5 0 2-16,5 0-1 0,0 0-1 15,3 0-8 1,0 0-1-16,0 0-8 0,0 0-67 16,0 0-123-1,0-11-209-15</inkml:trace>
  <inkml:trace contextRef="#ctx0" brushRef="#br0" timeOffset="193403.497">8212 10875 800 0,'0'0'27'0,"0"0"-23"16,0 0 9-16,0 0-9 16,0 0-4-16,0 0-1 0,146-68-4 15,-67 35-88 1,-7 4-173-16</inkml:trace>
  <inkml:trace contextRef="#ctx0" brushRef="#br0" timeOffset="194422.303">9295 11121 449 0,'0'0'229'0,"0"0"-206"15,0 0-9-15,0 0 29 16,0 0-15-16,0 0-23 16,-3-6-5-16,3 6 3 15,6 0-3-15,15 12 2 16,6 1-2-16,1 6 0 15,4-2 0-15,5 2 1 16,-2 3 2-16,7 0-1 16,3 0-2-16,3 2 4 0,0-2-2 15,5 0-2 1,5-3-50-16,-2-11-135 0,-5-3-297 16</inkml:trace>
  <inkml:trace contextRef="#ctx0" brushRef="#br0" timeOffset="194116.048">9589 10894 756 0,'0'0'15'0,"0"0"11"15,0 0 8 1,0 0-11-16,0 0-17 0,0 0-6 16,-10 3-4-1,5 24 0-15,-1 4 4 0,-1 7 2 16,-1 0-1-1,2 2-1-15,6 1 0 0,-3 1 0 16,0 10 1-16,3-6 0 16,-4-2 1-16,4-1-1 15,-4 0-1-15,0-8 3 16,-2-1-3-16,0 3-16 16,-6 0-36-16,-1-7-24 15,2-3-107-15,-2-13-48 16</inkml:trace>
  <inkml:trace contextRef="#ctx0" brushRef="#br0" timeOffset="195091.879">10484 10884 575 0,'0'0'55'0,"0"0"29"16,0 0-22-1,0 0-32-15,0 0-14 0,0 0-5 16,-13-1-11-16,13 1-3 15,0 0-1-15,0 5-1 16,0 31 5-16,0 13 0 16,0 9 1-16,0 7-1 15,0 7 2-15,0 4-2 16,0 3 2-16,7-4-2 16,2-9 1-16,6-11-1 15,3-8 0-15,6-9-13 16,3-11-75-16,8-24-96 15,2-3-120-15</inkml:trace>
  <inkml:trace contextRef="#ctx0" brushRef="#br0" timeOffset="195900.028">11012 11129 604 0,'0'0'149'0,"0"0"-126"0,0 0 2 16,0 0-14-1,0 0-10-15,0 0-1 0,-14-4-4 16,14 4-4 0,0 17 8-16,0 4 2 0,0 5-2 15,0-2 0 1,0 4 0-16,0 3 0 0,3 0 0 15,5 2 0-15,-2 3 1 16,1-5-1-16,4-6 0 16,-1-6-1-16,4-7-27 15,-4-5-8-15,-4-6 3 16,2-1 20-16,-5 0 13 16,4 0 21-16,7-20 48 15,1-20-36-15,-2-2-31 16,-10 5 7-16,-3 7 2 0,0-1 10 15,0 5 0 1,-10 4-11-16,-11 3-8 0,4 8 9 16,-4 4-3-1,3 3-4-15,5 1-2 0,2 3-2 16,1 0 0 0,7 0 1-16,0 0 0 0,3 0-2 15,0 0 1-15,0 0-2 0,0 0-5 16,0 0-20-1,0 0-31-15,0 0-6 0,24 0 56 16,10-5 8 0,7-9 4-16,8 0-3 15,7-8 3-15,-2 0-3 0,-1 3 0 16,-5 5-1 0,-6 0 0-16,-11 9 1 0,-14 1-1 15,-7 4-1 1,-7 0-4-16,2 0-4 0,-5 0 5 15,3 4-2-15,-3 16 6 0,0 12 0 16,0-1 1 0,3 1 0-16,-3 3-1 0,4 1 0 15,-1-6 0 1,0 2 3-16,0-1-3 0,2-6 0 16,-5 1 0-1,3-6 1-15,0-1 0 0,1-3 0 16,-4-7-1-16,0-2-1 15,0-6 1-15,3-1 1 16,-3 0 0-16,0 0 4 16,0 0 3-16,3 0-8 15,5-17-16 1,-5-21-662-16</inkml:trace>
  <inkml:trace contextRef="#ctx0" brushRef="#br0" timeOffset="197460.577">11527 11136 136 0,'0'0'152'0,"0"0"-136"16,0 0-8-16,0 0-1 0,0 0-6 15,0 0 3 1,-3 0-1-16,3 0 9 0,0 0 5 16,0 0 24-1,0 0-1-15,0 0-23 0,0 0-12 16,0 0-4-16,0 6 1 16,0 3 1-16,0 10-3 15,0-11 2-15,0 5-1 0,0 0-1 16,0 2 0-1,3-2 0-15,-3 1 2 16,4 2 0-16,-1 3-2 16,2 3 0-16,1 0 1 0,-3-1-1 15,4 2 1-15,1-1-1 16,1-1 1 0,3-2-1-16,-3-3 5 0,1-1 0 15,8-3 2 1,-4-5 7-16,-1 2-7 0,4-2-2 15,-2-2-1-15,-5 1-1 0,4-6 0 16,-4 0-2 0,-2 0 1-16,1 0 3 0,2 0-3 15,-1 0 5 1,1-22 21-16,-4-2 26 0,-1-1 3 16,-3-2-7-1,-3-6-21-15,0 2 14 0,0-2-29 16,0-1 1-1,0-4 22-15,0 4-18 0,-6-3 10 16,-8 3-2 0,1 2-6-16,-2 7-9 0,2 4-6 15,-4 2-3 1,-7 7-1-16,0 5-2 0,-5 3-8 16,-2 4-6-16,-4 0-6 15,-5 26-17-15,1 17-63 16,-2 5-132-16</inkml:trace>
  <inkml:trace contextRef="#ctx0" brushRef="#br0" timeOffset="199144.447">12192 11431 493 0,'38'-10'45'0,"-38"10"-6"0,0 0 33 0,0 0-22 16,0 0-37 0,0 0-13-16,0 5 5 0,0-3-10 15,0 7 1 1,-5 7-10-16,-1 9 14 0,-4-1 0 15,-1 12-21 1,5-6-32-16,-1 0-39 0,-1-11-57 16</inkml:trace>
  <inkml:trace contextRef="#ctx0" brushRef="#br0" timeOffset="198799.071">12192 11431 137 0,'0'0'117'16,"0"0"-90"-16,0 0 31 0,0 0-19 15,0 0-10-15,0 0-17 16,0 0 4-16,0 0 1 15,0 0-7-15,0 0 0 16,0 0 0-16,0 0 3 16,0 0-10-16,0 0 0 0,0 0-6 15,0 0-30 1,3 0-79-16,3 0-34 0,-1 0 64 16</inkml:trace>
  <inkml:trace contextRef="#ctx0" brushRef="#br0" timeOffset="198994.5">12192 11431 493 0</inkml:trace>
  <inkml:trace contextRef="#ctx0" brushRef="#br0" timeOffset="200489.28">12389 11142 174 0,'0'0'386'16,"0"0"-379"-16,0 0 6 16,0 0 25-16,0 0-28 15,0 0-10-15,0 0-15 16,0 0 4-16,0 0 11 15,0 9 0-15,0 10 0 16,6 0 1-16,-6 2 0 16,7 4 1-16,-2 0-2 15,1 1 1-15,9 1-1 16,-6-4-1-16,6-1 1 0,-3 4 1 16,0-10-1-1,-3-1 3-15,-2-4-3 0,4-3 0 16,-8-5-2-1,4-3 2-15,1 0 2 0,-5 0-1 16,0 0-1 0,0 0 7-16,-3 0 4 0,0-3 31 15,0-21 27-15,0-9-62 0,3-3 3 16,-3-2 0 0,0-5 8-16,0 6-9 0,0 5 0 15,-12 4 5 1,-6 9-13-16,0 11 7 0,5 1 1 15,-4 7 1 1,6 0-7-16,4 0-3 0,1 0 0 16,3 0-2-16,3 0-2 15,0 0-2-15,0 0 3 16,0 0-38-16,0 0-32 16,0 0 39-16,16 0 34 0,12 0 4 15,6 0-3 1,11-6 4-16,-3-3-4 15,3-1 2-15,-4 4-2 16,-2 6 1-16,-5-2-2 0,-2 2 0 16,-5 0 0-1,-9 0-5-15,-6 0-11 0,0 0-31 16,-9 14 17-16,3 12 22 16,-6 8 7-1,0-4 1-15,0 8 0 0,0-1 1 16,0 1-1-16,0-5 1 15,0-3-2-15,12-10 2 16,-3-1 2 0,6-8-3-16,-6-9 0 0,6-2 0 15,2 0 1-15,-1-2-2 0,2-31 5 16,-4-3 12 0,-10-4-5-16,-4-2 0 0,0 5 11 15,0-1 36 1,-24 8-17-16,0-4 24 0,-5 12-25 15,5 6-16 1,3 10-9-16,1 1-9 0,3 5 5 16,2 0-8-1,-2 0-3-15,7 0-3 0,4 0-1 16,-6 0 1-16,9 9-1 16,3-4-2-16,0 0-28 15,0-1-12-15,0 3-13 0,7-1 28 16,14-6 21-1,6 0 10-15,11 0 4 0,7 0 2 16,11-6-2 0,2-24-3-16,-5 8-1 15,2-4 6-15,-7 3-6 0,0 9 0 16,-6 4 0 0,-4 7-2-16,-11-3 1 0,-6 6-5 15,-6 0-14 1,-6 0-17-16,-4 9 15 0,-2 15 22 15,-3 2 2 1,0 5 0-16,0 0-1 0,0 7-1 16,0-10 2-1,-3-2-2-15,-2-6 0 0,5-1 0 16,0-3 0-16,0 0 0 0,0-4 0 16,0-4 2-1,8 3-2-15,2-9-5 0,4 1 1 16,-4 0 2-1,4 0 1-15,4 1 1 0,-2-4 0 16,8 0 0 0,-3 0 3-16,5 0-1 0,-2 0 3 15,-3-13 8-15,-2-8 29 0,7-12 1 16,-10-6 1 0,1-5-15-16,-2-5 1 15,-12 5-4-15,-3 1 5 16,0 5-9-16,0 5-22 0,-35 7 0 15,-34 26-30 1,-31 0-140-16,-39 15-449 16</inkml:trace>
  <inkml:trace contextRef="#ctx0" brushRef="#br0" timeOffset="210420.919">14406 11245 353 0,'0'0'93'0,"0"0"-27"15,0 0 14-15,0 0-21 16,0 0-30-16,0 0-10 16,0-7-19-16,0 7 11 15,0-3-4-15,0 3 8 0,0 0-7 16,0 0 1-1,0 0 0-15,16 0-7 0,8 0 1 16,11 6 1 0,7 13-4-16,17 2 9 0,5 7-8 15,17 7 1 1,8-2-2-16,1 0-22 0,0-12-147 16,-18-12-165-16</inkml:trace>
  <inkml:trace contextRef="#ctx0" brushRef="#br0" timeOffset="210041.903">14720 10945 342 0,'0'0'79'0,"0"0"-19"16,0 0 0-16,0 0 0 15,0 0-26-15,0 0-19 16,0 0-10-16,0 0 2 15,0-3-3-15,0 3 11 16,0 0-2-16,0 0 3 16,0 0-10-16,0 0-4 15,0 0 9-15,0 14-11 16,0 13 0-16,0 14-3 16,-8 5 3-16,-1 9 0 15,-1 9 0-15,-8 4 0 16,1 0 4-16,-4-2-4 0,3-10 0 15,-3-6 0 1,8-9 1-16,-1-11 4 0,4 0-5 16,2-14 0-1,2-1-2-15,3-4-45 0,-1-4-30 16,-4-2-28 0,-4-5-69-16</inkml:trace>
  <inkml:trace contextRef="#ctx0" brushRef="#br0" timeOffset="-210085.066">16142 10784 129 0,'0'0'182'0,"0"0"-118"15,0 0-50-15,0 0-5 0,0 0 19 16,0 0 113 0,0 0-101-16,0-9-25 0,0 9 7 15,0 0 7 1,0 0 2-16,0 0-13 0,0 0 5 16,0 0-11-1,0 0-11-15,0 0 9 0,0 0-7 16,0 0-3-16,0 0-6 0,0 6-5 15,0 22 11 1,0 2 0-16,0 2 1 0,0 1 0 16,0 3 1-1,0-6-2-15,9 2 0 0,-1-2 0 16,-1 4-1 0,-1 1-1-16,1 6 1 0,4-5 1 15,-2 2 0-15,-1-1 1 16,2-4 1-16,-2-2-2 15,-2-7 1-15,1-2 1 16,-1 3-1-16,2-3-2 16,-4 2-1-16,-4 8-2 15,0 2-157-15,0 4 60 16,0-19-148-16</inkml:trace>
  <inkml:trace contextRef="#ctx0" brushRef="#br0" timeOffset="-209408.333">15729 11797 389 0,'0'0'85'0,"0"0"-50"0,0 0 32 16,0 0-2-1,0 0-26-15,0 0 4 0,-3 0-8 16,3 0-10-16,0 0-10 16,0 0 3-16,0 0-1 15,0 0-6-15,0 0-5 16,0 0-2-16,0 0-3 15,0 0 0-15,0 0 0 0,0 0-1 16,0 0 2 0,0 0-2-16,0 0 1 0,0 0 0 15,0 0-1 1,0 0 0-16,0 0-2 0,3 0 0 16,18 0 1-1,11 0 1-15,16 0 0 0,18-2 0 16,16-15 1-16,26-1-4 15,13-10 9-15,24-5-9 16,14-11 3-16,8-9 0 16,6 0 0-16,-14 1-18 15,-18 3-5-15,-16 11-1 16,-26 5 20-16,-25 14-19 16,-26 5-36-16,-27 6 34 15,-11 8-27-15,-10 0-4 16,0 0 1-16,-13 0-151 15</inkml:trace>
  <inkml:trace contextRef="#ctx0" brushRef="#br0" timeOffset="-194802.102">18523 11117 228 0,'0'0'38'0,"0"0"-19"15,0 0 7 1,0 0-4-16,0 0-13 16,0 0-7-16,0 0 1 15,-9 0 2-15,9 0-4 0,0 0-1 16,0 0 15-1,0 0 7-15,0 0 10 0,0 0 4 16,0 0-11 0,0 0-1-16,0 0 5 0,0 0 0 15,0 0 0 1,0 0-3-16,0 0-8 0,0 0 1 16,-5 0-10-16,5 0 3 15,-4 0-5-15,4 0 1 16,0 0 1-16,0 0-1 15,0 0-1-15,0 0-7 16,0 0 4-16,0 0-2 0,0 0-2 16,0 0 0-1,0 0 0-15,0 0 0 0,0 0 2 16,0 0-2 0,0 0 0-16,0-7 0 0,9 1 4 15,7 0-1-15,4 0-2 16,1-1 3-16,0 1-4 15,-3 6 0-15,-4-6 0 16,2 3-5-16,2-2 5 16,-4-2 4-16,-1 3-4 0,2 1-2 15,-9 3-2 1,5 0 0-16,-1 0-33 0,1 0-49 16,2 3 25-1,1 16-33-15,-10 0-96 0</inkml:trace>
  <inkml:trace contextRef="#ctx0" brushRef="#br0" timeOffset="-194466.815">18696 11474 136 0,'0'0'216'0,"0"0"-205"16,0 0-6 0,0 0 11-16,0 0 9 0,0 0-20 15,0 0 1 1,0 0 1-16,0 0-2 0,0 0 2 15,0 0 6-15,10 0 7 16,14 0-9-16,21-15-1 16,11-16-5-16,16-6-5 15,5-8-66-15,-1 2-294 16</inkml:trace>
  <inkml:trace contextRef="#ctx0" brushRef="#br0" timeOffset="-147646.93">20716 10603 224 0,'0'0'257'0,"0"0"-226"15,0 0 19-15,0 0 6 16,0 0 1-16,0 0-8 15,-155-24-25-15,134 24-4 16,3-5-4-16,4 5 11 0,1 0-3 16,-2 0-6-16,3 0-11 15,-3 0-5 1,-6 7-1-16,4 12-1 0,-1 7-1 16,8-2 1-16,7 0 0 15,3 6-1-15,0-10-1 16,0 3 0-16,13-5-13 15,16-2 3-15,5-2 2 16,1-3 10-16,7-3 2 16,-5 3 0-16,-2-3 4 15,3 6-6-15,-7-3-2 0,-1 5 2 16,-4 3 0 0,-5 3 2-16,-8 3-4 0,-7-4 1 15,2-2 1 1,-8-2 2-16,0 2-2 0,0-5 4 15,-18 2-1 1,-20 3-2-16,-10-5 4 0,-4-6-3 16,8-8 0-1,5 0 11-15,9 0-2 0,12-5 15 16,7-30 7 0,7-10-19-16,4-17-11 0,12-7 2 15,33-2-8-15,16 9 3 0,9 9-17 16,-1 13-18-1,-3 9-49-15,-12 13-192 0</inkml:trace>
  <inkml:trace contextRef="#ctx0" brushRef="#br0" timeOffset="-147455.986">21040 10749 795 0,'0'0'60'16,"0"0"-26"-16,0 0 1 16,0 0-20-16,0 0-15 15,0 0-12-15,-3 0-49 16,35 0-102-16,2-2-33 16</inkml:trace>
  <inkml:trace contextRef="#ctx0" brushRef="#br0" timeOffset="-147106.79">21249 10525 723 0,'0'0'104'16,"0"0"-93"-16,0 0-11 15,0 0 12-15,0 0-12 16,0 0-11-16,24-1 11 15,31-9 4-15,4-6 0 16,0 1-1-16,-7 4-3 0,-17 4-4 16,-16 7 3-1,-8 0 1-15,-4 0-5 0,-4 0 4 16,-3 0-11-16,5 19 12 16,-5 7-1-16,0 5 2 15,0 9-1-15,0 7 2 16,0 6-1-16,0 4 0 15,0-1 2-15,0-1-3 16,0 0-3-16,0-2-42 16,0-5-84-16,0-14-100 15</inkml:trace>
  <inkml:trace contextRef="#ctx0" brushRef="#br0" timeOffset="-148243.831">19624 10607 442 0,'0'0'27'16,"0"0"-14"-16,0 0 184 15,0 0-138-15,0 0-35 0,0 0 1 16,0 0-8-1,0 0-1-15,0 0 7 0,0 0-12 16,0 0 5 0,0 0 6-16,0 0-8 15,0 0-11-15,0 0 7 0,0 0-9 16,0 0-1 0,0 0 1-16,0 0-2 0,0 0 1 15,3 0-1 1,10 0-2-16,11-4 3 0,8 1-1 15,10-2 1-15,9-5 1 16,5-1 1-16,-1 3-2 16,-7 2 1-16,-10 3-1 15,-17 3 0-15,-11 0-1 16,-7 0-5-16,2 0-6 0,-5 22-2 16,0 21 12-1,-5 7 2-15,-25 9 0 0,-4 0 8 16,2-5-8-1,8-13 5-15,6-14-2 0,8-9-3 16,2-8 2-16,5-5-2 16,3-5 0-16,0 4 0 15,0-4 0-15,0 0-3 16,0 0-6-16,0 0-6 16,24 0 14-16,8 0 2 15,10 0-1-15,0 3 2 16,-2 2-2-16,2 6 1 15,-4-3-1-15,-7 8 0 0,-7 0 0 16,-13 3-13 0,-8 0-4-16,-3 1 5 0,0 6 4 15,-18 5 8 1,-26 1 1-16,-11-5 1 0,-8-5 4 16,1-10 4-1,4-5 2-15,2-7-6 0,11 0 11 16,6 0-10-1,12 0-7-15,10 0 4 0,4 0-4 16,5 0-34-16,8 0-143 0,0 0-253 16</inkml:trace>
  <inkml:trace contextRef="#ctx0" brushRef="#br0" timeOffset="-145711.719">22557 10647 689 0,'0'0'59'0,"0"0"1"15,0 0 1 1,0 0-21-16,0 0-20 0,0 0-13 16,0-10-6-1,0 10-1-15,0 0-1 0,3 0-3 16,14 10 7-16,-1 7-8 16,2 10 8-16,-3 1-6 15,-6 2 0-15,2-3-2 16,-1 3-2-16,1-8 1 15,-1-3-6-15,-4-14-2 0,2 1 3 16,-5-6 4 0,-3 0 7-16,4 0 1 0,5 0 7 15,3-30-1 1,2-8 3-16,2-3-1 0,-5 8 7 16,-4 10-4-1,-4 4-3-15,0 9 5 0,-3 10 7 16,0 0-10-16,0 0-5 15,0 0-6-15,5 0-6 16,-2 0 4-16,0 0-1 16,1 0-6-16,10 0-14 15,2 14 17-15,5 8 6 0,0 2-3 16,3-1-8 0,-3-2 3-16,-4 1 0 0,-2-10 4 15,-6-3-5 1,-1-6 3-16,-4-3 6 0,-4 0 0 15,0 0 2 1,6 0 1-16,0-20 29 0,6-18-25 16,-3-2-4-16,3 5 0 15,-9 7 1-15,0 12-3 16,0 7 7-16,-3 7 5 16,0 2-1-16,0 0-12 15,0 0-4-15,3 0 0 0,2 2-8 16,2 20-20-1,2 13 30-15,2 1-18 0,2 2-21 16,5-3-42 0,0-11-113-16,-1-9-30 0</inkml:trace>
  <inkml:trace contextRef="#ctx0" brushRef="#br0" timeOffset="-146726.913">22051 10524 400 0,'0'0'401'0,"0"0"-354"16,0 0-9-16,0 0 11 0,0 0-28 16,0 0-21-1,0-10-5-15,-11 24 5 0,-10 12 8 16,5 5-6-1,-2-7-2-15,12 1-2 0,1-3-3 16,5 0-4 0,0-3 3-16,0-4-1 0,0 4 1 15,15-7-4-15,5 1 6 16,4-4-1-16,9 1 1 16,3-4 4-16,3-3 0 15,3 3 0-15,-4-1 0 16,-7 6 0-16,-10 1 0 15,-9 0-11-15,-12 5-20 16,0 10-2-16,-6 7 10 16,-42 10-50-16,-15-1-67 15,-3-8-44-15</inkml:trace>
  <inkml:trace contextRef="#ctx0" brushRef="#br0" timeOffset="-146556.966">22016 10484 401 0,'0'0'375'0,"0"0"-364"0,0 0-11 16,0 0 10 0,0 0-10-16,212-117-40 0,-137 102-313 15</inkml:trace>
  <inkml:trace contextRef="#ctx0" brushRef="#br0" timeOffset="-145434.931">23469 10183 806 0,'0'0'67'0,"0"0"-41"0,0 0-13 15,0 0-13 1,0 0-1-16,0 0 0 0,-114 192 1 16,110-143 0-1,4-16-1-15,0-6-9 0,11-8-6 16,10-3 3-16,0 0 6 15,-1-7 6-15,1-2 1 16,-5-1 2-16,5 0-2 16,-6-3 0-16,2 4-1 15,-7 1 4-15,1 1-3 16,-8 10 0-16,-3 9-1 16,0 20-7-16,-48 10-10 15,-42 10-270-15</inkml:trace>
  <inkml:trace contextRef="#ctx0" brushRef="#br0" timeOffset="-208740.209">15373 12301 548 0,'0'0'132'0,"0"0"-40"0,0 0-24 15,0 0-24 1,0 0-19-16,0 0-16 0,-9-8-6 16,9 8 2-1,0 0-5-15,0 0 0 0,0 0-2 16,0 0-1 0,0 0-5-16,0 26-3 0,0 19 11 15,0 17 0-15,0 11 1 16,0 4-1-16,0 0-4 15,9-2-14-15,2-12-20 16,-4 1-28-16,-4-10-96 16,-3-17-40-16</inkml:trace>
  <inkml:trace contextRef="#ctx0" brushRef="#br0" timeOffset="-208059.432">15190 12379 468 0,'0'0'64'0,"0"0"-52"16,0 0-11 0,0 0 5-16,0 0-4 0,-114 162-2 15,87-113 1-15,6-1 0 0,4-17 3 16,2 1-4-1,9-12 0-15,-1-1 3 0,-1 4-2 16,5-2 1 0,0 1-1-16,3-1 0 0,0-2-1 15,0-2 0 1,0-15-9-16,0 1 9 0,27-3 2 16,18 0 14-1,18-5 3-15,12-33 0 0,20-3-8 16,7-15-5-16,3 8-6 15,2-1-1-15,-7 13 1 16,-20 11 2-16,-18 3-2 16,-25 9 0-16,-16 11 2 15,-16 2-2-15,-5 0 0 16,0 0 2-16,0 0 36 16,0 0-19-16,0 15-3 15,-11 13 1-15,-7 15-11 0,-3 4-5 16,8 0 3-1,-1-9-4-15,8 2 0 0,-6-1-1 16,6 13 1 0,3-14 4-16,-1 0-4 0,4-5 0 15,0-13-2 1,0-4 1-16,7-7 1 0,11-2 0 16,2-7 1-1,8 0 9-15,-1 0-3 0,0-4 13 16,-1-22 5-16,-2-7 11 0,-11-1-6 15,-5-11-6 1,-8-1-8-16,0 2 7 0,0-2-13 16,-21 9-2-1,-3 3-8-15,-2 6-10 0,2 12-12 16,3 10-45 0,5 6-43-16,8 0-116 0,8 0-270 15</inkml:trace>
  <inkml:trace contextRef="#ctx0" brushRef="#br0" timeOffset="-207550.234">16262 12661 731 0,'0'0'111'0,"0"0"-90"0,0 0 2 16,0 0-10-16,0 0-13 15,0 0 0-15,18-4-13 16,20 13 13-16,13 13 2 16,9-1-2-16,6 7-2 15,-1-2 0-15,4-5-27 16,4-5 0-16,-1 2-72 16,2-11-69-16,-2-7 113 15,-18 0-275-15</inkml:trace>
  <inkml:trace contextRef="#ctx0" brushRef="#br0" timeOffset="-207800.166">16581 12346 776 0,'0'0'62'16,"0"0"-40"-16,0 0 4 0,0 0-20 15,0 0-5 1,0 0 0-16,-25 64-1 0,15-7 0 16,0 9 0-1,-4 5 0-15,3-3-8 0,-2-3-10 16,-2-2-14 0,3-8-17-16,-3-9-19 0,1-5-49 15,-2-11 28-15,-2-22-122 0</inkml:trace>
  <inkml:trace contextRef="#ctx0" brushRef="#br0" timeOffset="-207315.505">17120 12505 697 0,'0'0'125'0,"0"0"-65"16,0 0-2-1,0 0-31-15,0 0-13 0,0 0-10 16,-11-13-4-16,11 13 0 0,0 0-1 15,0 0-4 1,0 15-5-16,-3 26 2 16,3 8 7-16,-3 4-8 15,-1 6-3-15,4-3-9 16,0 4 3-16,0-11-65 0,0-3-2 16,0-16-87-1,7-19-131-15</inkml:trace>
  <inkml:trace contextRef="#ctx0" brushRef="#br0" timeOffset="-206901.036">17411 12360 356 0,'0'0'513'0,"0"0"-496"0,0 0-5 16,0 0-4-16,0 0-8 15,0 0-1-15,-15 35-3 16,15 10 4-16,0 1 0 16,0-10 1-16,0 12-3 15,0-14 3-15,11 4-1 16,2 0 0-16,2-9-2 16,2-1-5-16,1-2-12 0,-2-14-11 15,2-3 18 1,-1-2-5-16,4-7 11 0,-3 0 6 15,-5 0 1 1,1-26-1-16,-4-4 19 0,-2-11 3 16,-5-3 8-1,-3-2-17-15,0-7-1 0,0 7-2 16,-18 2-6 0,-6 9 19-16,0 7-20 0,-3 6-3 15,3 10-19 1,-2 12-35-16,2 0-112 15,0 0-176-15</inkml:trace>
  <inkml:trace contextRef="#ctx0" brushRef="#br0" timeOffset="-206445.07">17670 11797 724 0,'0'0'59'0,"0"0"5"15,0 0-27-15,0 0-13 0,0 0-5 0,0 0-18 16,-35-19-2 0,29 19-1-16,-2 0 2 15,-2 0 1-15,-1 8-1 16,-2 7 2-16,2 7-4 15,-2 2-2-15,5 11 4 0,2 0 0 16,6 6-3 0,0 4 0-16,0 1 3 0,0 5 0 15,0-5 0 1,11 4 2-16,10-3-2 0,3-9 0 16,3-5-5-1,3-8-16-15,2-9-6 0,1-11 12 16,-1-5 7-16,-1 0 6 0,-4-8 2 15,-6-11 0 1,-6-6 8-16,-9-2 25 0,-6 2-1 16,0-2 0-1,0 8-13-15,-24-8-17 0,-21 24-2 16,-24 3-61 0,-23 0-138-16,-6 30-375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1-10T07:26:56.866"/>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-3 985 44 0,'0'0'138'16,"0"0"-77"-16,0 0-9 0,0 0 28 16,0 0-15-1,0 0-30-15,-21 0-8 0,21 0 9 16,0 0-20-16,0 0 9 15,0 0-19-15,0 0-4 16,0 0-2-16,0 0 0 16,0 0-4-16,0 0 2 15,17 0 2-15,7 0 0 16,4 0 4-16,7-3 1 16,4-3-5-16,5-7-1 0,8 2 1 15,7 0 0-15,-1-5 0 16,16-2 0-16,8-5 0 15,12-7 1 1,17-3 1-16,6-9 1 0,7 2-2 16,1 1 5-16,-3 1-5 15,-12 3 0-15,-4 7 2 16,-1 3-3-16,2 1-1 16,7 5 1-16,3-6-2 15,8 3 2-15,-1-2 0 16,7-2 0-16,4 2 0 15,5-2 6-15,4-5-6 0,12-4 1 16,7-3 2 0,9 0-3-16,1 0 0 0,-3-3 0 15,-11 4 0 1,-21 5-3-16,-24 5 3 0,-31 2 0 16,-23 11 3-1,-33 0-1-15,-13 10-1 0,-14 3 44 16,0-6 56-16,0 3-72 15,-11 4-29-15,-16 0-34 16,-12 0-88-16,-2 16-41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1-10T07:27:10.799"/>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0 691 87 0,'0'0'184'0,"0"0"-175"15,0 0-7-15,0 0 8 16,0 0-7-16,0 0-3 16,0 0 0-16,0 0 1 15,12 0 1-15,5 0-2 16,-1 0 1-16,2 0 14 0,0 0 2 16,-1 0 9-1,4 0 0-15,3 0-7 0,10-3-8 16,16-5 0-1,4-3-3-15,15-2 7 0,11-9 0 16,2 4-1 0,2 3-7-16,-1-4-2 0,-4 0-1 15,-2 5-4-15,6-9 2 16,7 1-2-16,0-1 4 16,0 6-1-1,0 1-2-15,-7-3 6 0,-1 3-4 16,4 5-1-16,-2-3 2 0,-1 6 2 15,7-3-3 1,10-3 1-16,14 1-1 0,7-6-2 16,14 5-1-1,3-9 3-15,5 2-2 0,5-4 0 16,-6-7-2 0,9 1 2-16,2 1-1 0,-4-5 0 15,-11 7 0 1,-16 4 1-16,-20 2 0 0,-12 3 1 15,-19 8-2-15,-26 6 1 16,-21 2-1-16,-18 3 0 16,-6 0 0-16,0 0 4 15,0 0 6-15,0 0 13 16,0 0-8-16,-3 0-15 16,-24 3-37-16,-12 19-11 15,-2-8-175-15</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11-10T07:27:03.053"/>
    </inkml:context>
    <inkml:brush xml:id="br0">
      <inkml:brushProperty name="width" value="0.06667" units="cm"/>
      <inkml:brushProperty name="height" value="0.06667" units="cm"/>
      <inkml:brushProperty name="color" value="#ED1C24"/>
      <inkml:brushProperty name="fitToCurve" value="1"/>
    </inkml:brush>
  </inkml:definitions>
  <inkml:trace contextRef="#ctx0" brushRef="#br0">13929 4146 572 0,'0'0'170'0,"0"0"-152"15,0 0-7-15,0 0 3 0,0 0 4 16,0 0-15-1,0 0-3-15,24 0-2 0,11 0 2 16,20 0 9 0,4 0-4-16,3 0-3 0,-4-14 4 15,-5 9-3 1,-11-3-3-16,-15 8-28 0,-6 0-59 16,-11 0-64-16,-7 16 43 0,-3 9-33 15</inkml:trace>
  <inkml:trace contextRef="#ctx0" brushRef="#br0" timeOffset="209.948">14213 4592 417 0,'0'0'157'15,"0"0"-155"-15,0 0 24 16,0 0 94-16,0 0-45 15,0 0-56-15,-4 0-19 16,35 5 4-16,20-5-4 16,23 0 0-16,13 0 0 15,2 0-94-15,-16-11-131 16</inkml:trace>
  <inkml:trace contextRef="#ctx0" brushRef="#br0" timeOffset="4727.301">16730 3895 473 0,'0'0'43'16,"0"0"-34"-16,0 0-9 0,0 0 4 16,0 0-1-1,0 0-1-15,-120 144-1 0,92-113 2 16,-1-3-2-16,2 1 1 15,3-5-2-15,0 4 3 16,0-4-3-16,6 2 0 16,12-7-2-16,3-11 1 15,3-1 1-15,0-4-12 0,6-3 5 16,36 0 7 0,27 0 24-16,14-3-4 0,17-23-14 15,1 6-2 1,-2-5 0-16,-9 2-4 0,-10 0 0 15,-14 1 0 1,-18 3 1-16,-17 3 1 0,-14 6 5 16,-13 4 59-1,-4 6 17-15,0 0-36 0,0 0-19 16,0 0-14-16,0 0-14 16,0 0-3-16,0 0-6 15,0 0-10-15,0 6 10 16,0 20 9-16,-13 4 10 15,-11 4-5-15,-2 3-5 0,5 1 3 16,-3 0 0 0,11-1-2-16,2-7 1 0,5-3-2 15,6-8 1 1,0-5-1-16,0-6-7 0,17-3-7 16,14-5 14-1,4 0 1-15,7-19 10 0,-2-22-4 16,-8-6-1-16,-11-5-3 15,-8-1 6-15,-5 3 4 16,-8 3-9-16,0 7-3 16,0 6 4-16,0 15-5 15,-18 9-23-15,-6 10-72 0,-8 0-218 16,5 17-38 0</inkml:trace>
  <inkml:trace contextRef="#ctx0" brushRef="#br0" timeOffset="4036.899">16849 3799 439 0,'0'0'108'0,"0"0"0"0,0 0-25 15,0 0-35-15,0 0-28 16,0 0-17-16,0-9-3 15,0 9-5-15,3 0-1 16,-3 0 5-16,0 0 1 16,0 0-1-16,3 0 0 15,0 22 1-15,0 9-2 16,-3 13 2-16,0 8 8 16,0 8-3-16,4 4 1 15,4 2-6-15,-2-3-4 16,4-5-29-16,1 2-133 15,-1-13 84-15,-7-14-151 0</inkml:trace>
  <inkml:trace contextRef="#ctx0" brushRef="#br0" timeOffset="5284.724">17705 3980 340 0,'0'0'360'0,"0"0"-300"15,0 0-39 1,0 0-13-16,0 0-8 0,0 0-2 16,81-14 2-16,-30 37 5 15,11 11-4-15,1-1-2 16,-8 5 1-16,4 3-3 16,-8-7-10-16,-3-2-29 15,5-8-32-15,-8-5-31 16,3-8 35-16,4-11-68 15,4 0-96-15</inkml:trace>
  <inkml:trace contextRef="#ctx0" brushRef="#br0" timeOffset="5022.704">18121 3767 737 0,'0'0'57'0,"0"0"-24"16,0 0-30-1,0 0-3-15,0 0-1 0,0 0-19 16,-21 60 20 0,10-11 1-16,-5 8 1 0,-5-1-1 15,0 6 0 1,-3 0-1-16,0-2-3 0,3-8-35 16,0-5-28-1,7-9-33-15,-4-3 18 0,5-15 26 16,-8-4-77-1,1-16-71-15</inkml:trace>
  <inkml:trace contextRef="#ctx0" brushRef="#br0" timeOffset="5546.602">18708 3880 700 0,'0'0'100'0,"0"0"-56"0,0 0-18 16,0 0-16-16,0 0-10 15,0 0-9-15,-6 26 3 16,-1 12 6-16,-1 3 3 16,-1 9-2-16,-3 1 0 15,-1 4 0-15,-1 0-1 16,-4 4-17-16,6-7-53 15,4-6-94-15,8-15-46 0,0-18-102 16</inkml:trace>
  <inkml:trace contextRef="#ctx0" brushRef="#br0" timeOffset="5912.452">19225 3821 586 0,'0'0'156'0,"0"0"-70"0,0 0-66 16,0 0-20-1,0 0-4-15,0 0 2 0,-50 77 2 16,43-26 0 0,4-4 0-16,3-1 2 0,0-9-2 15,0 1-1-15,0-9-3 0,10-10 2 16,11 0 1-1,-4-7-4-15,4-7-2 16,-6-5 3-16,9 0 4 16,3 0 7-16,4-28 2 15,7-13-6-15,-7-9 1 16,-11 2 0-16,-5-6-1 16,-9-1-1-16,-6 6 3 15,0 3-2-15,-13 12-3 16,-25 9 0-16,-13 21-3 15,-15 4-83-15,-3 0-250 0</inkml:trace>
  <inkml:trace contextRef="#ctx0" brushRef="#br0" timeOffset="6358.897">19947 2821 690 0,'0'0'105'0,"0"0"-29"16,0 0-68 0,0 0-8-16,0 0 3 0,0 0 1 15,-159 173 3 1,96-89-6-16,12-4-1 0,9 1 2 15,4 0-2 1,7-6 0-16,10-7-2 0,7-7 4 16,7-7-4-16,7-13-2 15,0-6-6-15,7-8-5 16,20-8-3-16,-1-1 10 0,1-5 4 16,4-7-6-16,1-6 10 15,1 0-1 1,3 0 1-16,-12 0 7 0,-11 0-4 15,-9 0 8 1,-4-12 28-16,0-4-2 0,0-6-37 16,-14 1 1-16,-31 9-6 15,-14 5 3-15,-10 7-34 16,6 7-25-16,12 20-122 16,27-2-109-16</inkml:trace>
  <inkml:trace contextRef="#ctx0" brushRef="#br0" timeOffset="6530.265">20649 3815 597 0,'0'0'0'16,"0"0"-254"-16</inkml:trace>
  <inkml:trace contextRef="#ctx0" brushRef="#br0" timeOffset="13621.774">20880 4296 379 0,'0'0'21'16,"0"0"14"-16,0 0 15 0,0 0-16 15,0 0-11 1,0 0-14-16,-9 0-4 0,9 0-2 15,-8 0 0-15,-5 11 2 16,-5 20 3-16,-3 9 14 16,-3-1-3-16,3 10-6 15,4-3 0-15,4 1-10 16,5-1 0-16,5 1 2 16,3-4-5-16,0-3 0 15,0-9 0-15,21-1-4 16,6-13-1-16,8-7-1 15,-1-10 4-15,-2 0-2 16,-11-5 8-16,-12-22 19 0,-5-6 12 16,-4-2-7-1,0-1-8-15,-10 3-10 0,-22 12 6 16,-5 9-16 0,-8 12-32-16,-11 0-136 0,1 0-53 15</inkml:trace>
  <inkml:trace contextRef="#ctx0" brushRef="#br0" timeOffset="14329.454">20937 3936 254 0,'0'0'163'0,"0"0"-87"15,0 0 16-15,0 0-7 16,0 0-49-1,0 0-19-15,-9 0-10 0,9 0 0 16,0 0 8 0,0 0 10-16,0 0-4 0,0 0-11 15,0 0-5 1,0 0-4-16,0 0 4 0,12 0-5 16,25 0 7-16,8-6-2 0,11-10-1 15,-8 4-2 1,-13 2-1-16,-11 7-1 0,-11 3 0 15,-5 0-9 1,-2 0-55-16,6 3 16 0,-9 13-55 16,-3 9 3-1,0-3 6-15,0-4-162 0</inkml:trace>
  <inkml:trace contextRef="#ctx0" brushRef="#br0" timeOffset="14569.374">21078 4285 89 0,'0'0'16'0,"0"0"65"0,0 0 20 15,0 0-56-15,0 0 7 16,0 0-9-16,21 72-4 15,3-70-7 1,11-2 9-16,23 0-7 0,25 0-12 16,25-28-22-16,20-25-133 15</inkml:trace>
  <inkml:trace contextRef="#ctx0" brushRef="#br0" timeOffset="31835.284">23664 3854 415 0,'0'0'77'0,"0"0"18"0,0 0-41 15,0 0-30-15,0 0 28 16,0 0-33-16,-45-58-16 15,26 45 3-15,4 5-1 16,-2-4 14-16,-1 5-1 16,5 1 7-16,-1 0-23 15,-4 2-2-15,2 4-6 16,-5 0 3-16,-3 0 2 0,3 0-1 16,0 0 1-16,7 12 2 15,4 0-1-15,-1 7 0 16,5 0-4-16,-2 6 2 15,1 2 1-15,4-5 2 16,3 4-2-16,0-8 1 16,0-2 0-16,0 0 0 15,0-3 0-15,0-5-4 16,3 1 2-16,15-2-7 16,0 0 8-16,2-2 2 15,1-2-6-15,3 3 10 16,0-1-1-16,7 0-4 15,-4 2 5-15,-3 1-5 16,2 2 0-16,-5-4 0 0,-2 4 3 16,-5-4-3-1,1 2-1-15,-9 3 1 16,-6 1-5-16,4 0 5 16,-4 5 0-16,0 2 1 15,0 0 1-15,0 4 0 0,0-1-1 16,0-1-1-16,0-2-1 15,0-6 1-15,0-1 2 16,0-5 0-16,0-1-2 16,-7 0 1-16,-7-4 1 15,-7 2-2-15,-3 0 4 0,0-4 2 16,0 0-2 0,3 0 0-16,0 0-2 0,3 0 14 15,2 0-10-15,2-10-1 16,4-15 16-16,2-3-7 15,8-12-3-15,0-15 10 16,0-9-13-16,39-10-8 16,23-9-8-16,14-2-22 0,-4-5-116 15,-27 8-401 1</inkml:trace>
  <inkml:trace contextRef="#ctx0" brushRef="#br0" timeOffset="43047.562">22814 3854 208 0,'0'0'41'16,"0"0"-2"-16,0 0 16 0,0 0-4 15,0 0-10 1,0 0-2-16,0 0-6 0,0-14-22 16,0 9 0-1,0 5 29-15,0 0-8 0,0 0-5 16,0 0-6-1,0 0-1-15,0 0-10 0,0 0-3 16,0 0 0-16,0 0 2 16,0 0-3-16,0 0-3 15,0 0 2-15,0 0-5 16,6-1-1-16,5-3-2 16,7-5 3-16,6 0 5 15,3-4-4 1,1 0-2-16,0 2 1 0,-4 0 0 15,1-1-32-15,-1 4-90 16,-7-5-86-16</inkml:trace>
  <inkml:trace contextRef="#ctx0" brushRef="#br0" timeOffset="30015.221">22263 3973 320 0,'0'0'90'0,"0"0"-48"16,0 0-9-16,0 0-12 15,0 0-9-15,0 0-3 16,0 0-1-16,0 0-5 15,-6-7 1-15,6 7 5 16,0 0-5-16,0 0 70 16,-3 0 6-16,-1 0-74 15,-4 0 5-15,2 0-11 16,-7 0-10-16,-12 0 8 16,0 0-15-16,-2 0 15 0,6 0 2 15,9 0 1-15,0 0 5 16,6 0-1-16,-2 0-4 15,5 0-1-15,3 0-1 16,0-8-19-16,0-6-14 0,0-5 3 16,0 2 16-1,8-2 3-15,4 0-3 16,6 3 15-16,-3 2 0 16,1 1 0-16,1 1 0 0,4 2 0 15,3 1 1 1,-6 3 0-16,3 2-1 0,0 4 0 15,-4 0 0 1,4 0 0-16,-5 0-1 0,2 0-4 16,-4 8-5-16,-4 6 4 15,4 8 4-15,-1 2-4 16,-2 6 6-16,-4 3 1 16,1 5 1-16,-8-1-2 15,3 5 0-15,-3-1 0 16,0 3 0-16,0 0 0 15,-3-4 0-15,-15-2-4 16,-6-4 12-16,3-5-8 16,0-7 0-16,0-8 1 0,-3 5 12 15,0-11 23 1,0 3-11-16,-8 1-20 0,2-5 19 16,-9 1-17-16,6-1 3 15,7-3-4-15,7-4-2 16,11 0 6-16,1 0 22 15,4 0-11-15,0 0-5 16,-5 0-2-16,4-7-10 16,1 1-4-16,0-2-4 15,0-1-17-15,3 4 6 16,0 0 12-16,0-6 6 16,0-1 8-16,0 4-5 0,0-3 11 15,0 4-17-15,0-1 3 16,0-4-2-16,9 1-1 15,3 6-4-15,1 2 4 16,-2 3-4-16,2 0 3 16,4 0-3-16,4 0 0 15,3 0-3-15,0 0-5 16,0 16-7-16,5-1-8 16,2 0-16-16,2 0-11 15,14 1-14-15,1-5-30 16,3-9-62-16</inkml:trace>
  <inkml:trace contextRef="#ctx0" brushRef="#br0" timeOffset="30530.434">22735 4001 320 0,'0'0'69'16,"0"0"0"-16,0 0-52 0,0 0-3 16,0 0-11-1,0 0-3-15,-21-2 0 16,10 7 3-16,4 6 2 16,4-6 0-16,3 2 1 0,0 0-1 15,0 1-1 1,0 1-2-16,0 1 2 0,0-1-3 15,0-4 1-15,0 9 0 16,0-2 1-16,0-3-2 16,3 5 0-16,4-3 2 15,4 0-1-15,-1 0 3 16,1-3-4-16,-1 9 1 16,4-4 3-16,-1 2-1 0,-2 0-2 15,-1 4 1-15,-2-4 0 16,-5-2-2-16,-3-3 2 15,3-1 0 1,-3-4-3-16,0 6 1 0,0 1 6 16,0 0 0-1,0 2-2-15,-11-6 2 16,-2 1-3-16,2-6 2 0,-2-1-2 16,-5-2 0-1,-2 0 0-15,-1 0-4 0,3 0-7 16,0 0-47-16,9-14-54 15,-1-12-167-15</inkml:trace>
  <inkml:trace contextRef="#ctx0" brushRef="#br0" timeOffset="30755.527">22696 3925 355 0,'0'0'101'16,"0"0"-35"0,0 0 13-16,0 0-10 0,0 0-54 15,0 0-14-15,84-101-2 16,-50 89-4-16,-2 12-25 16,-16 0-52-16,-8 3-41 0,-8 31-34 15,0 6-56 1</inkml:trace>
  <inkml:trace contextRef="#ctx0" brushRef="#br0" timeOffset="31070.586">22960 4141 528 0,'0'0'107'16,"0"0"-97"-16,0 0 33 0,0 0 13 15,0 0-29 1,0 0-18-16,3 0-9 0,-3 0 1 16,0 0 2-1,0 0-1-15,0 0 7 16,0 0 23-16,3 0 4 16,0-6-5-16,0-16-22 15,5 0-6-15,-4 6 0 0,-4 8-3 16,3 4 0-16,-3 4-1 15,3 0-10-15,0 0-24 16,9 0-33-16,0 0-110 16,12 0 80-16,5 0-95 15</inkml:trace>
  <inkml:trace contextRef="#ctx0" brushRef="#br0" timeOffset="9519.484">17131 5196 225 0,'0'0'81'0,"0"0"-17"0,0 0 29 16,0 0-54 0,0 0 33-16,0 0-5 0,-16-54 0 15,16 52-28-15,0-1 15 16,0-1-24-16,-4 4-2 16,4 0-6-16,0 0-17 15,0 0-5-15,0 0-3 16,0 0-6-16,0 26 8 15,0 17 1-15,0 4 2 16,0-1 1-16,0 3-1 16,0-2-2-16,-4-1-1 15,0 1 1-15,-2-4 0 0,0-2-8 16,1 0-4 0,-5-7-8-16,4-3-26 0,-2 0 6 15,1-7-46 1,1 2-59-16,3-16-49 0</inkml:trace>
  <inkml:trace contextRef="#ctx0" brushRef="#br0" timeOffset="9703.264">17415 5437 769 0,'0'0'34'16,"0"0"-34"-16,0 0 0 0,0 0-8 16,0 0-87-16,0 0-199 0,3 12 112 15</inkml:trace>
  <inkml:trace contextRef="#ctx0" brushRef="#br0" timeOffset="10218.73">17840 5155 588 0,'0'0'32'0,"0"0"-28"16,0 0-4-16,0 0-7 15,0 0-10-15,0 0-22 16,-3 31 39-16,-10-6 9 0,-5-4-5 16,7-4 1-1,1-2-1-15,-1 3-4 16,5 1 2-16,3 3 1 16,-1 2-3-16,4-1-2 15,0-2 1-15,0-2 1 16,0-11-6-16,0 3-1 15,4-8 7-15,10-3 5 16,10 2 3-16,3-2 8 0,4 0 1 16,4 0 2-1,-1 0-8-15,1 0-9 0,-4 0 3 16,-7 10-5 0,-7-1 0-16,-5 8-4 0,-6-3-1 15,-6 5-2-15,0 0 7 16,0-2 0-16,0 9 2 15,-18 0 13-15,-6-5-9 16,0 1 4-16,-6-3-9 16,-2 2 0-16,-2-3-1 15,-5 5 0-15,1-5-89 0,4-11-36 16,10-7-160 0</inkml:trace>
  <inkml:trace contextRef="#ctx0" brushRef="#br0" timeOffset="10428.104">17906 5223 28 0,'0'0'467'0,"0"0"-413"16,0 0-21-1,0 0-23-15,0 0-8 0,0 0-2 16,163-59 0-1,-108 56-13-15,8 3-17 0,-4 0-38 16,-8 0-167 0</inkml:trace>
  <inkml:trace contextRef="#ctx0" brushRef="#br0" timeOffset="10853.319">18536 5061 500 0,'0'0'127'0,"0"0"-53"16,0 0-68-16,0 0-6 0,0 0-26 15,0 0 26-15,-59 84 1 16,35-52-1-16,13-1 2 16,-2-1 4-16,2-4-6 15,4-3 2-15,1 4-1 16,3-6-1-16,-5 2 0 15,8-3 0-15,0-7 0 16,0 0 0-16,0-4-3 16,3-4 0-16,26 2 3 0,8-3 7 15,4-1 5 1,4-1-2-16,-3 5-8 0,-7-4 1 16,-7 6-1-1,-8 5-1-15,-10-3-1 0,-2 1-3 16,-1 1 1-1,-7 0 0-15,0-2 2 0,0 1 1 16,0 2 4 0,0 1-4-16,-15 1-1 0,-1-2-10 15,-5 3-40-15,-11-1-38 0,-2-10-40 16,2-6-126 0</inkml:trace>
  <inkml:trace contextRef="#ctx0" brushRef="#br0" timeOffset="11013.262">18573 5114 498 0,'0'0'75'0,"0"0"-9"0,0 0-4 16,0 0-47-16,0 0-15 15,0 0-17-15,180-38-26 16,-82 17-108-1</inkml:trace>
  <inkml:trace contextRef="#ctx0" brushRef="#br0" timeOffset="11912.969">19255 5167 486 0,'0'0'0'0,"0"0"-3"0,0 0 3 16,0 0 0 0,0 0 4-16,0 0-3 0,87 63-1 15,-45-48 3-15,-4 0-1 0,2-2 1 16,-1-4 0 0,-4 4-3-16,-1-4 6 0,1 1-6 15,4 1 1 1,12 6 2-16,15-1-3 0,9-4-2 15,12-4-149 1</inkml:trace>
  <inkml:trace contextRef="#ctx0" brushRef="#br0" timeOffset="11593.083">19755 4957 593 0,'0'0'63'16,"0"0"-59"-16,0 0-4 0,0 0 0 15,0 0-10 1,0 0 10-16,-57 90 3 0,43-54-3 16,1 2 0-1,2 2 2-15,-2 4-1 0,-1 0-1 16,-4-1 1-1,5-3-2-15,-1 0 2 0,-1 1-1 16,2-5 0 0,-4-1 0-16,-4 0-12 0,0-1-66 15,-6 0-1-15,3-12-78 16,3-3-173-16</inkml:trace>
  <inkml:trace contextRef="#ctx0" brushRef="#br0" timeOffset="12692.08">20321 4934 224 0,'0'0'315'15,"0"0"-236"-15,0 0-19 16,0 0-14-16,0 0-8 16,0 0-23-16,0-8-13 0,0 8-2 15,0 0-12 1,0 12-1-16,0 21 13 0,0 12 7 16,0 5-6-1,0 2 1-15,0 7-1 0,3 2 1 16,0-1-1-1,2 1-1-15,-5-3 0 0,0-8 0 16,0-5-42 0,0-4-47-16,0-10-53 0,0-13-67 15</inkml:trace>
  <inkml:trace contextRef="#ctx0" brushRef="#br0" timeOffset="13121.947">20677 4859 657 0,'0'0'54'0,"0"0"-48"0,0 0-6 15,0 0-17 1,0 0 17-16,0 0 6 0,-9 150-5 15,4-110 0-15,5-1 0 0,0-4 1 16,0 3 2 0,0-3-4-16,0-5 1 0,0-2-2 15,14-3 2 1,-3-3-1-16,2-7 0 0,2-6 0 16,-2-2-2-1,7-7-2-15,1 0 4 0,3 0 7 16,5-24 3-1,-5-11 2-15,-3-6 9 0,0-2 4 16,-8-4-10-16,-2 0 3 16,-11 1-10-16,0 0-6 15,0 5 16-15,0 6-18 16,-32 15-1-16,-13 13-23 16,-13 7-75-16,-19 0-137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82D831-27D1-4804-BBE6-E7E773617FD4}" type="datetimeFigureOut">
              <a:rPr lang="en-IN" smtClean="0"/>
              <a:pPr/>
              <a:t>05-06-2024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BC9D2F-5FCE-4B4F-80E6-E39EED6BD8E1}" type="slidenum">
              <a:rPr lang="en-IN" smtClean="0"/>
              <a:pPr/>
              <a:t>‹#›</a:t>
            </a:fld>
            <a:endParaRPr lang="en-IN"/>
          </a:p>
        </p:txBody>
      </p:sp>
    </p:spTree>
    <p:extLst>
      <p:ext uri="{BB962C8B-B14F-4D97-AF65-F5344CB8AC3E}">
        <p14:creationId xmlns:p14="http://schemas.microsoft.com/office/powerpoint/2010/main" val="1274057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22D31A-780E-483B-87FD-B844662723B8}" type="slidenum">
              <a:rPr lang="en-US"/>
              <a:pPr/>
              <a:t>2</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9431526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7AA993-147D-4A3F-83EA-E30B44E46514}" type="slidenum">
              <a:rPr lang="en-US"/>
              <a:pPr/>
              <a:t>12</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977418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7AA993-147D-4A3F-83EA-E30B44E46514}" type="slidenum">
              <a:rPr lang="en-US"/>
              <a:pPr/>
              <a:t>13</a:t>
            </a:fld>
            <a:endParaRPr lang="en-US"/>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535008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C6439FE0-88C4-4D48-94A9-6089A4EA379B}" type="slidenum">
              <a:rPr lang="en-US" altLang="en-US" sz="1200">
                <a:latin typeface="Arial" panose="020B0604020202020204" pitchFamily="34" charset="0"/>
              </a:rPr>
              <a:pPr/>
              <a:t>26</a:t>
            </a:fld>
            <a:endParaRPr lang="en-US" altLang="en-US" sz="120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endParaRPr lang="en-GB" altLang="en-US"/>
          </a:p>
        </p:txBody>
      </p:sp>
    </p:spTree>
    <p:extLst>
      <p:ext uri="{BB962C8B-B14F-4D97-AF65-F5344CB8AC3E}">
        <p14:creationId xmlns:p14="http://schemas.microsoft.com/office/powerpoint/2010/main" val="1032033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2AE1C7D6-E802-4327-A56B-B0324745637D}" type="slidenum">
              <a:rPr lang="en-US" altLang="en-US" sz="1200">
                <a:latin typeface="Arial" panose="020B0604020202020204" pitchFamily="34" charset="0"/>
              </a:rPr>
              <a:pPr/>
              <a:t>27</a:t>
            </a:fld>
            <a:endParaRPr lang="en-US" altLang="en-US" sz="1200">
              <a:latin typeface="Arial"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p:spPr>
        <p:txBody>
          <a:bodyPr/>
          <a:lstStyle/>
          <a:p>
            <a:endParaRPr lang="en-GB" altLang="en-US"/>
          </a:p>
        </p:txBody>
      </p:sp>
    </p:spTree>
    <p:extLst>
      <p:ext uri="{BB962C8B-B14F-4D97-AF65-F5344CB8AC3E}">
        <p14:creationId xmlns:p14="http://schemas.microsoft.com/office/powerpoint/2010/main" val="872500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E3E55C62-AD4C-4B2A-A48F-E5A7C233E64C}" type="slidenum">
              <a:rPr lang="en-US" altLang="en-US" sz="1200">
                <a:latin typeface="Arial" panose="020B0604020202020204" pitchFamily="34" charset="0"/>
              </a:rPr>
              <a:pPr/>
              <a:t>28</a:t>
            </a:fld>
            <a:endParaRPr lang="en-US" altLang="en-US" sz="120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p:spPr>
        <p:txBody>
          <a:bodyPr/>
          <a:lstStyle/>
          <a:p>
            <a:endParaRPr lang="en-GB" altLang="en-US"/>
          </a:p>
        </p:txBody>
      </p:sp>
    </p:spTree>
    <p:extLst>
      <p:ext uri="{BB962C8B-B14F-4D97-AF65-F5344CB8AC3E}">
        <p14:creationId xmlns:p14="http://schemas.microsoft.com/office/powerpoint/2010/main" val="371992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563BE1D5-F1FB-44F1-A761-2D6FB00C4A27}" type="slidenum">
              <a:rPr lang="en-US" altLang="en-US" sz="1200">
                <a:latin typeface="Arial" panose="020B0604020202020204" pitchFamily="34" charset="0"/>
              </a:rPr>
              <a:pPr/>
              <a:t>29</a:t>
            </a:fld>
            <a:endParaRPr lang="en-US" altLang="en-US" sz="1200">
              <a:latin typeface="Arial"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endParaRPr lang="en-GB" altLang="en-US"/>
          </a:p>
        </p:txBody>
      </p:sp>
    </p:spTree>
    <p:extLst>
      <p:ext uri="{BB962C8B-B14F-4D97-AF65-F5344CB8AC3E}">
        <p14:creationId xmlns:p14="http://schemas.microsoft.com/office/powerpoint/2010/main" val="372475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D277F34-BD37-4DAB-ABBC-1F33FA1BFF90}" type="slidenum">
              <a:rPr lang="en-US" altLang="en-US" sz="1200">
                <a:latin typeface="Arial" panose="020B0604020202020204" pitchFamily="34" charset="0"/>
              </a:rPr>
              <a:pPr/>
              <a:t>30</a:t>
            </a:fld>
            <a:endParaRPr lang="en-US" altLang="en-US" sz="1200">
              <a:latin typeface="Arial" panose="020B0604020202020204" pitchFamily="34" charset="0"/>
            </a:endParaRPr>
          </a:p>
        </p:txBody>
      </p:sp>
      <p:sp>
        <p:nvSpPr>
          <p:cNvPr id="76803" name="Rectangle 1026"/>
          <p:cNvSpPr>
            <a:spLocks noGrp="1" noRot="1" noChangeAspect="1" noChangeArrowheads="1" noTextEdit="1"/>
          </p:cNvSpPr>
          <p:nvPr>
            <p:ph type="sldImg"/>
          </p:nvPr>
        </p:nvSpPr>
        <p:spPr>
          <a:ln/>
        </p:spPr>
      </p:sp>
      <p:sp>
        <p:nvSpPr>
          <p:cNvPr id="76804" name="Rectangle 1027"/>
          <p:cNvSpPr>
            <a:spLocks noGrp="1" noChangeArrowheads="1"/>
          </p:cNvSpPr>
          <p:nvPr>
            <p:ph type="body" idx="1"/>
          </p:nvPr>
        </p:nvSpPr>
        <p:spPr>
          <a:noFill/>
        </p:spPr>
        <p:txBody>
          <a:bodyPr/>
          <a:lstStyle/>
          <a:p>
            <a:endParaRPr lang="en-GB" altLang="en-US"/>
          </a:p>
        </p:txBody>
      </p:sp>
    </p:spTree>
    <p:extLst>
      <p:ext uri="{BB962C8B-B14F-4D97-AF65-F5344CB8AC3E}">
        <p14:creationId xmlns:p14="http://schemas.microsoft.com/office/powerpoint/2010/main" val="4107938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967B780-2BF1-40D9-9780-E87297667741}" type="slidenum">
              <a:rPr lang="en-US"/>
              <a:pPr/>
              <a:t>32</a:t>
            </a:fld>
            <a:endParaRPr lang="en-US"/>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42791165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A5E65B-9C86-4776-97C7-051407FC5630}" type="slidenum">
              <a:rPr lang="en-US"/>
              <a:pPr/>
              <a:t>33</a:t>
            </a:fld>
            <a:endParaRPr lang="en-US"/>
          </a:p>
        </p:txBody>
      </p:sp>
      <p:sp>
        <p:nvSpPr>
          <p:cNvPr id="161794" name="Rectangle 2"/>
          <p:cNvSpPr>
            <a:spLocks noGrp="1" noRot="1" noChangeAspect="1" noChangeArrowheads="1" noTextEdit="1"/>
          </p:cNvSpPr>
          <p:nvPr>
            <p:ph type="sldImg"/>
          </p:nvPr>
        </p:nvSpPr>
        <p:spPr>
          <a:ln/>
        </p:spPr>
      </p:sp>
      <p:sp>
        <p:nvSpPr>
          <p:cNvPr id="1617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25439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B2824B-BCFA-4E86-91F9-D866744DD9AD}" type="slidenum">
              <a:rPr lang="en-US"/>
              <a:pPr/>
              <a:t>34</a:t>
            </a:fld>
            <a:endParaRPr lang="en-US"/>
          </a:p>
        </p:txBody>
      </p:sp>
      <p:sp>
        <p:nvSpPr>
          <p:cNvPr id="162818" name="Rectangle 2"/>
          <p:cNvSpPr>
            <a:spLocks noGrp="1" noRot="1" noChangeAspect="1" noChangeArrowheads="1" noTextEdit="1"/>
          </p:cNvSpPr>
          <p:nvPr>
            <p:ph type="sldImg"/>
          </p:nvPr>
        </p:nvSpPr>
        <p:spPr>
          <a:ln/>
        </p:spPr>
      </p:sp>
      <p:sp>
        <p:nvSpPr>
          <p:cNvPr id="1628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44412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DC399D-244D-4E78-8E94-CE69B166A02F}" type="slidenum">
              <a:rPr lang="en-US"/>
              <a:pPr/>
              <a:t>3</a:t>
            </a:fld>
            <a:endParaRPr lang="en-US"/>
          </a:p>
        </p:txBody>
      </p:sp>
      <p:sp>
        <p:nvSpPr>
          <p:cNvPr id="165890" name="Rectangle 2"/>
          <p:cNvSpPr>
            <a:spLocks noGrp="1" noRot="1" noChangeAspect="1" noChangeArrowheads="1" noTextEdit="1"/>
          </p:cNvSpPr>
          <p:nvPr>
            <p:ph type="sldImg"/>
          </p:nvPr>
        </p:nvSpPr>
        <p:spPr>
          <a:ln/>
        </p:spPr>
      </p:sp>
      <p:sp>
        <p:nvSpPr>
          <p:cNvPr id="1658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974557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390BAC-FC6F-4985-B47B-6AD7B90D1A08}" type="slidenum">
              <a:rPr lang="en-US"/>
              <a:pPr/>
              <a:t>35</a:t>
            </a:fld>
            <a:endParaRPr lang="en-US"/>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46438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53" name="Google Shape;353;p34: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791E888-0411-4119-B4E4-297DE4278545}" type="slidenum">
              <a:rPr lang="en-GB" altLang="en-US">
                <a:latin typeface="Calibri" panose="020F0502020204030204" pitchFamily="34" charset="0"/>
              </a:rPr>
              <a:pPr eaLnBrk="1" hangingPunct="1"/>
              <a:t>37</a:t>
            </a:fld>
            <a:endParaRPr lang="en-US" altLang="en-US">
              <a:latin typeface="Calibri" panose="020F0502020204030204" pitchFamily="34" charset="0"/>
            </a:endParaRPr>
          </a:p>
        </p:txBody>
      </p:sp>
      <p:sp>
        <p:nvSpPr>
          <p:cNvPr id="100355" name="Google Shape;354;p34: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0356" name="Google Shape;355;p34: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21193154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Notes Placeholde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3320066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0" name="Google Shape;360;p35: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C03E2F-C53F-4BD0-9257-8B5EE4C1E056}" type="slidenum">
              <a:rPr lang="en-GB" altLang="en-US">
                <a:latin typeface="Calibri" panose="020F0502020204030204" pitchFamily="34" charset="0"/>
              </a:rPr>
              <a:pPr eaLnBrk="1" hangingPunct="1"/>
              <a:t>39</a:t>
            </a:fld>
            <a:endParaRPr lang="en-US" altLang="en-US">
              <a:latin typeface="Calibri" panose="020F0502020204030204" pitchFamily="34" charset="0"/>
            </a:endParaRPr>
          </a:p>
        </p:txBody>
      </p:sp>
      <p:sp>
        <p:nvSpPr>
          <p:cNvPr id="102403" name="Google Shape;361;p35: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2404" name="Google Shape;362;p35: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21967109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67" name="Google Shape;367;p36: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F944026-050F-4C0B-9191-A32CFF469F6A}" type="slidenum">
              <a:rPr lang="en-GB" altLang="en-US">
                <a:latin typeface="Calibri" panose="020F0502020204030204" pitchFamily="34" charset="0"/>
              </a:rPr>
              <a:pPr eaLnBrk="1" hangingPunct="1"/>
              <a:t>40</a:t>
            </a:fld>
            <a:endParaRPr lang="en-US" altLang="en-US">
              <a:latin typeface="Calibri" panose="020F0502020204030204" pitchFamily="34" charset="0"/>
            </a:endParaRPr>
          </a:p>
        </p:txBody>
      </p:sp>
      <p:sp>
        <p:nvSpPr>
          <p:cNvPr id="103427" name="Google Shape;368;p36: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3428" name="Google Shape;369;p36: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2949548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74" name="Google Shape;374;p37: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635EA53-4CAB-4FB1-9046-DBA6AA813FE0}" type="slidenum">
              <a:rPr lang="en-GB" altLang="en-US">
                <a:latin typeface="Calibri" panose="020F0502020204030204" pitchFamily="34" charset="0"/>
              </a:rPr>
              <a:pPr eaLnBrk="1" hangingPunct="1"/>
              <a:t>41</a:t>
            </a:fld>
            <a:endParaRPr lang="en-US" altLang="en-US">
              <a:latin typeface="Calibri" panose="020F0502020204030204" pitchFamily="34" charset="0"/>
            </a:endParaRPr>
          </a:p>
        </p:txBody>
      </p:sp>
      <p:sp>
        <p:nvSpPr>
          <p:cNvPr id="104451" name="Google Shape;375;p37: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4452" name="Google Shape;376;p37: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26997919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2" name="Google Shape;382;p38: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DFD4193-7259-45FA-A6C7-43B8BB21C459}" type="slidenum">
              <a:rPr lang="en-GB" altLang="en-US">
                <a:latin typeface="Calibri" panose="020F0502020204030204" pitchFamily="34" charset="0"/>
              </a:rPr>
              <a:pPr eaLnBrk="1" hangingPunct="1"/>
              <a:t>42</a:t>
            </a:fld>
            <a:endParaRPr lang="en-US" altLang="en-US">
              <a:latin typeface="Calibri" panose="020F0502020204030204" pitchFamily="34" charset="0"/>
            </a:endParaRPr>
          </a:p>
        </p:txBody>
      </p:sp>
      <p:sp>
        <p:nvSpPr>
          <p:cNvPr id="105475" name="Google Shape;383;p38: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5476" name="Google Shape;384;p38: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4035565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89" name="Google Shape;389;p39: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8F1B70A-7DC5-4056-9CA9-C213E2C8A0DD}" type="slidenum">
              <a:rPr lang="en-GB" altLang="en-US">
                <a:latin typeface="Calibri" panose="020F0502020204030204" pitchFamily="34" charset="0"/>
              </a:rPr>
              <a:pPr eaLnBrk="1" hangingPunct="1"/>
              <a:t>43</a:t>
            </a:fld>
            <a:endParaRPr lang="en-US" altLang="en-US">
              <a:latin typeface="Calibri" panose="020F0502020204030204" pitchFamily="34" charset="0"/>
            </a:endParaRPr>
          </a:p>
        </p:txBody>
      </p:sp>
      <p:sp>
        <p:nvSpPr>
          <p:cNvPr id="106499" name="Google Shape;390;p39: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6500" name="Google Shape;391;p39: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2992757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7522" name="Google Shape;396;p40: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
        <p:nvSpPr>
          <p:cNvPr id="107523" name="Google Shape;397;p40: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7104891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3" name="Google Shape;403;p41:notes"/>
          <p:cNvSpPr>
            <a:spLocks noGrp="1"/>
          </p:cNvSpPr>
          <p:nvPr>
            <p:ph type="sldNum" sz="quarter" idx="5"/>
          </p:nvPr>
        </p:nvSpPr>
        <p:spPr/>
        <p:txBody>
          <a:bodyPr lIns="91425" tIns="45700" rIns="91425" bIns="45700">
            <a:no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324AC6-C236-4B0A-9BE5-98C90FE42C7A}" type="slidenum">
              <a:rPr lang="en-GB" altLang="en-US">
                <a:latin typeface="Calibri" panose="020F0502020204030204" pitchFamily="34" charset="0"/>
              </a:rPr>
              <a:pPr eaLnBrk="1" hangingPunct="1"/>
              <a:t>45</a:t>
            </a:fld>
            <a:endParaRPr lang="en-US" altLang="en-US">
              <a:latin typeface="Calibri" panose="020F0502020204030204" pitchFamily="34" charset="0"/>
            </a:endParaRPr>
          </a:p>
        </p:txBody>
      </p:sp>
      <p:sp>
        <p:nvSpPr>
          <p:cNvPr id="108547" name="Google Shape;404;p41: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w="9525">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8548" name="Google Shape;405;p41: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Tree>
    <p:extLst>
      <p:ext uri="{BB962C8B-B14F-4D97-AF65-F5344CB8AC3E}">
        <p14:creationId xmlns:p14="http://schemas.microsoft.com/office/powerpoint/2010/main" val="1553536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634" name="Google Shape;108;p5: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
        <p:nvSpPr>
          <p:cNvPr id="69635" name="Google Shape;109;p5: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2226" name="Google Shape;457;p49:notes"/>
          <p:cNvSpPr txBox="1">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
        <p:nvSpPr>
          <p:cNvPr id="52227" name="Google Shape;458;p49: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54E9B3-8D43-4995-B9E5-6FCC0B61B2C4}" type="slidenum">
              <a:rPr lang="en-US"/>
              <a:pPr/>
              <a:t>51</a:t>
            </a:fld>
            <a:endParaRPr lang="en-US"/>
          </a:p>
        </p:txBody>
      </p:sp>
      <p:sp>
        <p:nvSpPr>
          <p:cNvPr id="552962" name="Rectangle 2"/>
          <p:cNvSpPr>
            <a:spLocks noGrp="1" noRot="1" noChangeAspect="1" noChangeArrowheads="1" noTextEdit="1"/>
          </p:cNvSpPr>
          <p:nvPr>
            <p:ph type="sldImg"/>
          </p:nvPr>
        </p:nvSpPr>
        <p:spPr>
          <a:xfrm>
            <a:off x="1158875" y="588963"/>
            <a:ext cx="4551363" cy="3414712"/>
          </a:xfrm>
          <a:ln/>
        </p:spPr>
      </p:sp>
      <p:sp>
        <p:nvSpPr>
          <p:cNvPr id="552963" name="Rectangle 3"/>
          <p:cNvSpPr>
            <a:spLocks noGrp="1" noChangeArrowheads="1"/>
          </p:cNvSpPr>
          <p:nvPr>
            <p:ph type="body" idx="1"/>
          </p:nvPr>
        </p:nvSpPr>
        <p:spPr>
          <a:xfrm>
            <a:off x="515841" y="4341887"/>
            <a:ext cx="5909807" cy="4114800"/>
          </a:xfrm>
        </p:spPr>
        <p:txBody>
          <a:bodyPr wrap="square" lIns="91982" tIns="45183" rIns="91982" bIns="45183" anchor="t"/>
          <a:lstStyle/>
          <a:p>
            <a:endParaRPr lang="en-US" dirty="0"/>
          </a:p>
        </p:txBody>
      </p:sp>
    </p:spTree>
    <p:extLst>
      <p:ext uri="{BB962C8B-B14F-4D97-AF65-F5344CB8AC3E}">
        <p14:creationId xmlns:p14="http://schemas.microsoft.com/office/powerpoint/2010/main" val="10079784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3DA8284-6812-4D64-9622-5B4B72C7B20B}" type="slidenum">
              <a:rPr lang="en-US"/>
              <a:pPr/>
              <a:t>54</a:t>
            </a:fld>
            <a:endParaRPr lang="en-US"/>
          </a:p>
        </p:txBody>
      </p:sp>
      <p:sp>
        <p:nvSpPr>
          <p:cNvPr id="559106" name="Rectangle 2"/>
          <p:cNvSpPr>
            <a:spLocks noGrp="1" noRot="1" noChangeAspect="1" noChangeArrowheads="1" noTextEdit="1"/>
          </p:cNvSpPr>
          <p:nvPr>
            <p:ph type="sldImg"/>
          </p:nvPr>
        </p:nvSpPr>
        <p:spPr>
          <a:xfrm>
            <a:off x="1158875" y="588963"/>
            <a:ext cx="4551363" cy="3414712"/>
          </a:xfrm>
          <a:ln/>
        </p:spPr>
      </p:sp>
      <p:sp>
        <p:nvSpPr>
          <p:cNvPr id="559107" name="Rectangle 3"/>
          <p:cNvSpPr>
            <a:spLocks noGrp="1" noChangeArrowheads="1"/>
          </p:cNvSpPr>
          <p:nvPr>
            <p:ph type="body" idx="1"/>
          </p:nvPr>
        </p:nvSpPr>
        <p:spPr>
          <a:xfrm>
            <a:off x="515841" y="4341887"/>
            <a:ext cx="5909807" cy="4114800"/>
          </a:xfrm>
        </p:spPr>
        <p:txBody>
          <a:bodyPr wrap="square" lIns="91982" tIns="45183" rIns="91982" bIns="45183" anchor="t"/>
          <a:lstStyle/>
          <a:p>
            <a:endParaRPr lang="en-US" dirty="0"/>
          </a:p>
        </p:txBody>
      </p:sp>
    </p:spTree>
    <p:extLst>
      <p:ext uri="{BB962C8B-B14F-4D97-AF65-F5344CB8AC3E}">
        <p14:creationId xmlns:p14="http://schemas.microsoft.com/office/powerpoint/2010/main" val="1499624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82" name="Google Shape;118;p7: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
        <p:nvSpPr>
          <p:cNvPr id="71683" name="Google Shape;119;p7: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125813-F298-4EB4-BC85-978F76EB73DB}" type="slidenum">
              <a:rPr lang="en-US"/>
              <a:pPr/>
              <a:t>6</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451988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936F25-C384-46A1-9BF8-589E92CF7D2C}" type="slidenum">
              <a:rPr lang="en-US"/>
              <a:pPr/>
              <a:t>8</a:t>
            </a:fld>
            <a:endParaRPr lang="en-US"/>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2690977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8850" name="Google Shape;160;p14: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
        <p:nvSpPr>
          <p:cNvPr id="78851" name="Google Shape;161;p14: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8F877AB-B6ED-4EDD-B04E-C990B844196A}" type="slidenum">
              <a:rPr lang="en-US"/>
              <a:pPr/>
              <a:t>10</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625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3970" name="Google Shape;260;p19:note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5" tIns="45700" rIns="91425" bIns="45700" numCol="1" anchor="t" anchorCtr="0" compatLnSpc="1">
            <a:prstTxWarp prst="textNoShape">
              <a:avLst/>
            </a:prstTxWarp>
          </a:bodyPr>
          <a:lstStyle/>
          <a:p>
            <a:pPr>
              <a:spcBef>
                <a:spcPct val="0"/>
              </a:spcBef>
            </a:pPr>
            <a:endParaRPr lang="en-US" altLang="en-US"/>
          </a:p>
        </p:txBody>
      </p:sp>
      <p:sp>
        <p:nvSpPr>
          <p:cNvPr id="83971" name="Google Shape;261;p19:notes"/>
          <p:cNvSpPr>
            <a:spLocks noGrp="1" noRot="1" noChangeAspect="1" noTextEdit="1"/>
          </p:cNvSpPr>
          <p:nvPr>
            <p:ph type="sldImg" idx="2"/>
          </p:nvPr>
        </p:nvSpPr>
        <p:spPr bwMode="auto">
          <a:custGeom>
            <a:avLst/>
            <a:gdLst>
              <a:gd name="T0" fmla="*/ 0 w 120000"/>
              <a:gd name="T1" fmla="*/ 0 h 120000"/>
              <a:gd name="T2" fmla="*/ 120000 w 120000"/>
              <a:gd name="T3" fmla="*/ 120000 h 120000"/>
            </a:gdLst>
            <a:ahLst/>
            <a:cxnLst/>
            <a:rect l="T0" t="T1" r="T2" b="T3"/>
            <a:pathLst>
              <a:path w="120000" h="120000" extrusionOk="0">
                <a:moveTo>
                  <a:pt x="0" y="0"/>
                </a:moveTo>
                <a:lnTo>
                  <a:pt x="120000" y="0"/>
                </a:lnTo>
                <a:lnTo>
                  <a:pt x="120000" y="120000"/>
                </a:lnTo>
                <a:lnTo>
                  <a:pt x="0" y="120000"/>
                </a:lnTo>
                <a:close/>
              </a:path>
            </a:pathLst>
          </a:cu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tags" Target="../tags/tag10.xml"/><Relationship Id="rId7" Type="http://schemas.openxmlformats.org/officeDocument/2006/relationships/oleObject" Target="../embeddings/oleObject2.bin"/><Relationship Id="rId2" Type="http://schemas.openxmlformats.org/officeDocument/2006/relationships/tags" Target="../tags/tag9.xml"/><Relationship Id="rId1" Type="http://schemas.openxmlformats.org/officeDocument/2006/relationships/vmlDrawing" Target="../drawings/vmlDrawing2.vml"/><Relationship Id="rId6" Type="http://schemas.openxmlformats.org/officeDocument/2006/relationships/slideMaster" Target="../slideMasters/slideMaster4.xml"/><Relationship Id="rId11" Type="http://schemas.openxmlformats.org/officeDocument/2006/relationships/image" Target="../media/image4.png"/><Relationship Id="rId5" Type="http://schemas.openxmlformats.org/officeDocument/2006/relationships/tags" Target="../tags/tag12.xml"/><Relationship Id="rId10" Type="http://schemas.openxmlformats.org/officeDocument/2006/relationships/image" Target="../media/image10.emf"/><Relationship Id="rId4" Type="http://schemas.openxmlformats.org/officeDocument/2006/relationships/tags" Target="../tags/tag11.xml"/><Relationship Id="rId9" Type="http://schemas.openxmlformats.org/officeDocument/2006/relationships/image" Target="../media/image3.jpe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1"/>
          <p:cNvGrpSpPr>
            <a:grpSpLocks/>
          </p:cNvGrpSpPr>
          <p:nvPr userDrawn="1"/>
        </p:nvGrpSpPr>
        <p:grpSpPr bwMode="auto">
          <a:xfrm>
            <a:off x="6858000" y="762000"/>
            <a:ext cx="2209800" cy="685800"/>
            <a:chOff x="76200" y="2209800"/>
            <a:chExt cx="2209800" cy="685800"/>
          </a:xfrm>
        </p:grpSpPr>
        <p:sp>
          <p:nvSpPr>
            <p:cNvPr id="10" name="TextBox 9"/>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94173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endParaRPr lang="en-US" dirty="0">
              <a:solidFill>
                <a:prstClr val="white"/>
              </a:solidFill>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5" name="TextBox 14"/>
          <p:cNvSpPr txBox="1"/>
          <p:nvPr userDrawn="1"/>
        </p:nvSpPr>
        <p:spPr>
          <a:xfrm>
            <a:off x="152400" y="56666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extLst>
      <p:ext uri="{BB962C8B-B14F-4D97-AF65-F5344CB8AC3E}">
        <p14:creationId xmlns:p14="http://schemas.microsoft.com/office/powerpoint/2010/main" val="113624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TextBox 11"/>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3" name="TextBox 12"/>
          <p:cNvSpPr txBox="1"/>
          <p:nvPr userDrawn="1"/>
        </p:nvSpPr>
        <p:spPr>
          <a:xfrm>
            <a:off x="7086600" y="1170801"/>
            <a:ext cx="1905000" cy="276999"/>
          </a:xfrm>
          <a:prstGeom prst="rect">
            <a:avLst/>
          </a:prstGeom>
          <a:noFill/>
        </p:spPr>
        <p:txBody>
          <a:bodyPr wrap="square" rtlCol="0">
            <a:spAutoFit/>
          </a:bodyPr>
          <a:lstStyle/>
          <a:p>
            <a:r>
              <a:rPr lang="en-US" sz="1200" dirty="0">
                <a:solidFill>
                  <a:srgbClr val="FFFFFF"/>
                </a:solidFill>
                <a:latin typeface="Arial"/>
                <a:cs typeface="Arial"/>
              </a:rPr>
              <a:t>Pilani Campus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4"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7"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3"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850106"/>
          </a:xfrm>
          <a:prstGeom prst="rect">
            <a:avLst/>
          </a:prstGeom>
        </p:spPr>
        <p:txBody>
          <a:bodyPr anchor="ctr"/>
          <a:lstStyle>
            <a:lvl1pPr algn="l">
              <a:defRPr sz="3600"/>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Slide Number Placeholder 5"/>
          <p:cNvSpPr>
            <a:spLocks noGrp="1"/>
          </p:cNvSpPr>
          <p:nvPr>
            <p:ph type="sldNum" sz="quarter" idx="12"/>
          </p:nvPr>
        </p:nvSpPr>
        <p:spPr>
          <a:xfrm>
            <a:off x="8532440" y="6237312"/>
            <a:ext cx="611560" cy="293117"/>
          </a:xfrm>
          <a:prstGeom prst="rect">
            <a:avLst/>
          </a:prstGeom>
        </p:spPr>
        <p:txBody>
          <a:bodyPr/>
          <a:lstStyle>
            <a:lvl1pPr>
              <a:defRPr sz="1600" b="1"/>
            </a:lvl1pPr>
          </a:lstStyle>
          <a:p>
            <a:fld id="{67F776DB-C4B4-46F1-926D-41EFCFC3A86A}" type="slidenum">
              <a:rPr lang="en-IN" smtClean="0"/>
              <a:pPr/>
              <a:t>‹#›</a:t>
            </a:fld>
            <a:endParaRPr lang="en-IN"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5"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10"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7" name="TextBox 1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1" name="TextBox 3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E024690-30C6-42E1-8FA5-7B846AB7D8F3}" type="datetime9">
              <a:rPr lang="en-US"/>
              <a:pPr>
                <a:defRPr/>
              </a:pPr>
              <a:t>6/5/2024 5:36:39 PM</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AEDC500C-DFEE-4723-80A6-D7250B7A86B3}" type="slidenum">
              <a:rPr lang="en-US" altLang="en-US"/>
              <a:pPr/>
              <a:t>‹#›</a:t>
            </a:fld>
            <a:endParaRPr lang="en-US" altLang="en-US"/>
          </a:p>
        </p:txBody>
      </p:sp>
    </p:spTree>
    <p:extLst>
      <p:ext uri="{BB962C8B-B14F-4D97-AF65-F5344CB8AC3E}">
        <p14:creationId xmlns:p14="http://schemas.microsoft.com/office/powerpoint/2010/main" val="32988227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1100" b="1">
                <a:solidFill>
                  <a:srgbClr val="101141"/>
                </a:solidFill>
              </a:rPr>
              <a:t>BITS </a:t>
            </a:r>
            <a:r>
              <a:rPr lang="en-US" sz="1100">
                <a:solidFill>
                  <a:srgbClr val="101141"/>
                </a:solidFill>
              </a:rPr>
              <a:t>Pilani, Deemed to be University under Section 3 of UGC Act, 1956</a:t>
            </a:r>
          </a:p>
        </p:txBody>
      </p:sp>
      <p:pic>
        <p:nvPicPr>
          <p:cNvPr id="5" name="Picture 7"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p:cNvGrpSpPr>
            <a:grpSpLocks/>
          </p:cNvGrpSpPr>
          <p:nvPr userDrawn="1"/>
        </p:nvGrpSpPr>
        <p:grpSpPr bwMode="auto">
          <a:xfrm>
            <a:off x="2133600" y="65532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10" name="Group 22"/>
          <p:cNvGrpSpPr>
            <a:grpSpLocks/>
          </p:cNvGrpSpPr>
          <p:nvPr userDrawn="1"/>
        </p:nvGrpSpPr>
        <p:grpSpPr bwMode="auto">
          <a:xfrm>
            <a:off x="0" y="12954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3"/>
          <p:cNvSpPr>
            <a:spLocks noGrp="1"/>
          </p:cNvSpPr>
          <p:nvPr>
            <p:ph type="dt" sz="half" idx="10"/>
          </p:nvPr>
        </p:nvSpPr>
        <p:spPr>
          <a:xfrm>
            <a:off x="457200" y="6188075"/>
            <a:ext cx="1447800" cy="365125"/>
          </a:xfrm>
        </p:spPr>
        <p:txBody>
          <a:bodyPr/>
          <a:lstStyle>
            <a:lvl1pPr>
              <a:defRPr/>
            </a:lvl1pPr>
          </a:lstStyle>
          <a:p>
            <a:pPr>
              <a:defRPr/>
            </a:pPr>
            <a:fld id="{32391BCC-8857-42B0-9E96-B232A31CEC15}" type="datetime9">
              <a:rPr lang="en-US"/>
              <a:pPr>
                <a:defRPr/>
              </a:pPr>
              <a:t>6/5/2024 5:36:39 PM</a:t>
            </a:fld>
            <a:endParaRPr lang="en-US"/>
          </a:p>
        </p:txBody>
      </p:sp>
      <p:sp>
        <p:nvSpPr>
          <p:cNvPr id="15" name="Footer Placeholder 4"/>
          <p:cNvSpPr>
            <a:spLocks noGrp="1"/>
          </p:cNvSpPr>
          <p:nvPr>
            <p:ph type="ftr" sz="quarter" idx="11"/>
          </p:nvPr>
        </p:nvSpPr>
        <p:spPr>
          <a:xfrm>
            <a:off x="2590800" y="6211888"/>
            <a:ext cx="3810000" cy="365125"/>
          </a:xfrm>
        </p:spPr>
        <p:txBody>
          <a:bodyPr/>
          <a:lstStyle>
            <a:lvl1pPr>
              <a:defRPr/>
            </a:lvl1pPr>
          </a:lstStyle>
          <a:p>
            <a:pPr>
              <a:defRPr/>
            </a:pPr>
            <a:endParaRPr lang="en-US"/>
          </a:p>
        </p:txBody>
      </p:sp>
      <p:sp>
        <p:nvSpPr>
          <p:cNvPr id="16" name="Slide Number Placeholder 5"/>
          <p:cNvSpPr>
            <a:spLocks noGrp="1"/>
          </p:cNvSpPr>
          <p:nvPr>
            <p:ph type="sldNum" sz="quarter" idx="12"/>
          </p:nvPr>
        </p:nvSpPr>
        <p:spPr>
          <a:xfrm>
            <a:off x="6677025" y="6234113"/>
            <a:ext cx="2133600" cy="365125"/>
          </a:xfrm>
        </p:spPr>
        <p:txBody>
          <a:bodyPr/>
          <a:lstStyle>
            <a:lvl1pPr>
              <a:defRPr/>
            </a:lvl1pPr>
          </a:lstStyle>
          <a:p>
            <a:fld id="{727F3A7C-6245-418D-8A61-E3033F318E82}" type="slidenum">
              <a:rPr lang="en-US" altLang="en-US"/>
              <a:pPr/>
              <a:t>‹#›</a:t>
            </a:fld>
            <a:endParaRPr lang="en-US" altLang="en-US"/>
          </a:p>
        </p:txBody>
      </p:sp>
    </p:spTree>
    <p:extLst>
      <p:ext uri="{BB962C8B-B14F-4D97-AF65-F5344CB8AC3E}">
        <p14:creationId xmlns:p14="http://schemas.microsoft.com/office/powerpoint/2010/main" val="32622927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08CFAE83-DBDC-424F-95B8-4FBAFA1A5003}" type="datetime9">
              <a:rPr lang="en-US"/>
              <a:pPr>
                <a:defRPr/>
              </a:pPr>
              <a:t>6/5/2024 5:36:39 PM</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6EF81813-91D9-45A7-B861-D4E1853A2CDB}" type="slidenum">
              <a:rPr lang="en-US" altLang="en-US"/>
              <a:pPr/>
              <a:t>‹#›</a:t>
            </a:fld>
            <a:endParaRPr lang="en-US" altLang="en-US"/>
          </a:p>
        </p:txBody>
      </p:sp>
    </p:spTree>
    <p:extLst>
      <p:ext uri="{BB962C8B-B14F-4D97-AF65-F5344CB8AC3E}">
        <p14:creationId xmlns:p14="http://schemas.microsoft.com/office/powerpoint/2010/main" val="251969160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FCC460C6-FBFE-4C3D-9C84-D460F254EAB2}" type="datetime9">
              <a:rPr lang="en-US"/>
              <a:pPr>
                <a:defRPr/>
              </a:pPr>
              <a:t>6/5/2024 5:36:39 PM</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EB6C91F9-AE64-47D3-B4D3-CC1E938F9E72}" type="slidenum">
              <a:rPr lang="en-US" altLang="en-US"/>
              <a:pPr/>
              <a:t>‹#›</a:t>
            </a:fld>
            <a:endParaRPr lang="en-US" altLang="en-US"/>
          </a:p>
        </p:txBody>
      </p:sp>
    </p:spTree>
    <p:extLst>
      <p:ext uri="{BB962C8B-B14F-4D97-AF65-F5344CB8AC3E}">
        <p14:creationId xmlns:p14="http://schemas.microsoft.com/office/powerpoint/2010/main" val="395761576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33A8BA44-5433-4D43-880A-74936A31BCA2}" type="datetime9">
              <a:rPr lang="en-US"/>
              <a:pPr>
                <a:defRPr/>
              </a:pPr>
              <a:t>6/5/2024 5:36:39 PM</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F157E2E6-F8C0-4366-9F86-D30B3B893B81}" type="slidenum">
              <a:rPr lang="en-US" altLang="en-US"/>
              <a:pPr/>
              <a:t>‹#›</a:t>
            </a:fld>
            <a:endParaRPr lang="en-US" altLang="en-US"/>
          </a:p>
        </p:txBody>
      </p:sp>
    </p:spTree>
    <p:extLst>
      <p:ext uri="{BB962C8B-B14F-4D97-AF65-F5344CB8AC3E}">
        <p14:creationId xmlns:p14="http://schemas.microsoft.com/office/powerpoint/2010/main" val="8276996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r" eaLnBrk="1" hangingPunct="1">
              <a:defRPr/>
            </a:pPr>
            <a:r>
              <a:rPr lang="en-US" sz="1100" b="1">
                <a:solidFill>
                  <a:srgbClr val="101141"/>
                </a:solidFill>
              </a:rPr>
              <a:t>BITS </a:t>
            </a:r>
            <a:r>
              <a:rPr lang="en-US" sz="1100">
                <a:solidFill>
                  <a:srgbClr val="101141"/>
                </a:solidFill>
              </a:rPr>
              <a:t>Pilani, Deemed to be University under Section 3 of UGC Act, 1956</a:t>
            </a:r>
          </a:p>
        </p:txBody>
      </p:sp>
      <p:pic>
        <p:nvPicPr>
          <p:cNvPr id="4" name="Picture 7"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8"/>
          <p:cNvGrpSpPr>
            <a:grpSpLocks/>
          </p:cNvGrpSpPr>
          <p:nvPr userDrawn="1"/>
        </p:nvGrpSpPr>
        <p:grpSpPr bwMode="auto">
          <a:xfrm>
            <a:off x="2133600" y="65532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9" name="Group 12"/>
          <p:cNvGrpSpPr>
            <a:grpSpLocks/>
          </p:cNvGrpSpPr>
          <p:nvPr userDrawn="1"/>
        </p:nvGrpSpPr>
        <p:grpSpPr bwMode="auto">
          <a:xfrm>
            <a:off x="0" y="1295400"/>
            <a:ext cx="7010400" cy="46038"/>
            <a:chOff x="1905000" y="6553200"/>
            <a:chExt cx="7010400" cy="45719"/>
          </a:xfrm>
        </p:grpSpPr>
        <p:sp>
          <p:nvSpPr>
            <p:cNvPr id="10" name="Rectangle 9"/>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2" name="Rectangle 11"/>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2" name="Title 1"/>
          <p:cNvSpPr>
            <a:spLocks noGrp="1"/>
          </p:cNvSpPr>
          <p:nvPr>
            <p:ph type="title"/>
          </p:nvPr>
        </p:nvSpPr>
        <p:spPr/>
        <p:txBody>
          <a:bodyPr/>
          <a:lstStyle/>
          <a:p>
            <a:r>
              <a:rPr lang="en-US"/>
              <a:t>Click to edit Master title style</a:t>
            </a:r>
          </a:p>
        </p:txBody>
      </p:sp>
      <p:sp>
        <p:nvSpPr>
          <p:cNvPr id="13" name="Date Placeholder 2"/>
          <p:cNvSpPr>
            <a:spLocks noGrp="1"/>
          </p:cNvSpPr>
          <p:nvPr>
            <p:ph type="dt" sz="half" idx="10"/>
          </p:nvPr>
        </p:nvSpPr>
        <p:spPr>
          <a:xfrm>
            <a:off x="457200" y="6356350"/>
            <a:ext cx="1295400" cy="242888"/>
          </a:xfrm>
        </p:spPr>
        <p:txBody>
          <a:bodyPr/>
          <a:lstStyle>
            <a:lvl1pPr>
              <a:defRPr/>
            </a:lvl1pPr>
          </a:lstStyle>
          <a:p>
            <a:pPr>
              <a:defRPr/>
            </a:pPr>
            <a:fld id="{5C8F19FB-4D2F-4C62-BDE8-12713551ECBF}" type="datetime9">
              <a:rPr lang="en-US"/>
              <a:pPr>
                <a:defRPr/>
              </a:pPr>
              <a:t>6/5/2024 5:36:39 PM</a:t>
            </a:fld>
            <a:endParaRPr lang="en-US" dirty="0"/>
          </a:p>
        </p:txBody>
      </p:sp>
      <p:sp>
        <p:nvSpPr>
          <p:cNvPr id="14" name="Footer Placeholder 3"/>
          <p:cNvSpPr>
            <a:spLocks noGrp="1"/>
          </p:cNvSpPr>
          <p:nvPr>
            <p:ph type="ftr" sz="quarter" idx="11"/>
          </p:nvPr>
        </p:nvSpPr>
        <p:spPr>
          <a:xfrm>
            <a:off x="2362200" y="6346825"/>
            <a:ext cx="3886200" cy="252413"/>
          </a:xfrm>
        </p:spPr>
        <p:txBody>
          <a:bodyPr/>
          <a:lstStyle>
            <a:lvl1pPr>
              <a:defRPr/>
            </a:lvl1pPr>
          </a:lstStyle>
          <a:p>
            <a:pPr>
              <a:defRPr/>
            </a:pPr>
            <a:endParaRPr lang="en-US"/>
          </a:p>
        </p:txBody>
      </p:sp>
      <p:sp>
        <p:nvSpPr>
          <p:cNvPr id="15" name="Slide Number Placeholder 4"/>
          <p:cNvSpPr>
            <a:spLocks noGrp="1"/>
          </p:cNvSpPr>
          <p:nvPr>
            <p:ph type="sldNum" sz="quarter" idx="12"/>
          </p:nvPr>
        </p:nvSpPr>
        <p:spPr>
          <a:xfrm>
            <a:off x="6815138" y="6356350"/>
            <a:ext cx="2133600" cy="196850"/>
          </a:xfrm>
        </p:spPr>
        <p:txBody>
          <a:bodyPr/>
          <a:lstStyle>
            <a:lvl1pPr>
              <a:defRPr/>
            </a:lvl1pPr>
          </a:lstStyle>
          <a:p>
            <a:fld id="{0FD38DAA-5E6C-4CDA-929B-324E12324E23}" type="slidenum">
              <a:rPr lang="en-US" altLang="en-US"/>
              <a:pPr/>
              <a:t>‹#›</a:t>
            </a:fld>
            <a:endParaRPr lang="en-US" altLang="en-US"/>
          </a:p>
        </p:txBody>
      </p:sp>
    </p:spTree>
    <p:extLst>
      <p:ext uri="{BB962C8B-B14F-4D97-AF65-F5344CB8AC3E}">
        <p14:creationId xmlns:p14="http://schemas.microsoft.com/office/powerpoint/2010/main" val="2610114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I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IN"/>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a:xfrm>
            <a:off x="457200" y="6356350"/>
            <a:ext cx="1295400" cy="242888"/>
          </a:xfrm>
        </p:spPr>
        <p:txBody>
          <a:bodyPr/>
          <a:lstStyle>
            <a:lvl1pPr>
              <a:defRPr/>
            </a:lvl1pPr>
          </a:lstStyle>
          <a:p>
            <a:pPr>
              <a:defRPr/>
            </a:pPr>
            <a:fld id="{F9DD2942-6643-4845-9DCB-781E6AD49001}" type="datetime9">
              <a:rPr lang="en-US"/>
              <a:pPr>
                <a:defRPr/>
              </a:pPr>
              <a:t>6/5/2024 5:36:39 PM</a:t>
            </a:fld>
            <a:endParaRPr lang="en-US" dirty="0"/>
          </a:p>
        </p:txBody>
      </p:sp>
      <p:sp>
        <p:nvSpPr>
          <p:cNvPr id="3" name="Footer Placeholder 3"/>
          <p:cNvSpPr>
            <a:spLocks noGrp="1"/>
          </p:cNvSpPr>
          <p:nvPr>
            <p:ph type="ftr" sz="quarter" idx="11"/>
          </p:nvPr>
        </p:nvSpPr>
        <p:spPr>
          <a:xfrm>
            <a:off x="2362200" y="6346825"/>
            <a:ext cx="3886200" cy="252413"/>
          </a:xfrm>
        </p:spPr>
        <p:txBody>
          <a:bodyPr/>
          <a:lstStyle>
            <a:lvl1pPr>
              <a:defRPr/>
            </a:lvl1pPr>
          </a:lstStyle>
          <a:p>
            <a:pPr>
              <a:defRPr/>
            </a:pPr>
            <a:endParaRPr lang="en-US"/>
          </a:p>
        </p:txBody>
      </p:sp>
      <p:sp>
        <p:nvSpPr>
          <p:cNvPr id="4" name="Slide Number Placeholder 4"/>
          <p:cNvSpPr>
            <a:spLocks noGrp="1"/>
          </p:cNvSpPr>
          <p:nvPr>
            <p:ph type="sldNum" sz="quarter" idx="12"/>
          </p:nvPr>
        </p:nvSpPr>
        <p:spPr>
          <a:xfrm>
            <a:off x="6815138" y="6356350"/>
            <a:ext cx="2133600" cy="196850"/>
          </a:xfrm>
        </p:spPr>
        <p:txBody>
          <a:bodyPr/>
          <a:lstStyle>
            <a:lvl1pPr>
              <a:defRPr/>
            </a:lvl1pPr>
          </a:lstStyle>
          <a:p>
            <a:fld id="{D8FD744E-07FA-4B51-8F4F-08F8B3BF2522}" type="slidenum">
              <a:rPr lang="en-US" altLang="en-US"/>
              <a:pPr/>
              <a:t>‹#›</a:t>
            </a:fld>
            <a:endParaRPr lang="en-US" altLang="en-US"/>
          </a:p>
        </p:txBody>
      </p:sp>
    </p:spTree>
    <p:extLst>
      <p:ext uri="{BB962C8B-B14F-4D97-AF65-F5344CB8AC3E}">
        <p14:creationId xmlns:p14="http://schemas.microsoft.com/office/powerpoint/2010/main" val="25104745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44488" y="6324600"/>
            <a:ext cx="849312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81675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2"/>
          <p:cNvSpPr>
            <a:spLocks noGrp="1"/>
          </p:cNvSpPr>
          <p:nvPr>
            <p:ph type="dt" sz="half" idx="10"/>
          </p:nvPr>
        </p:nvSpPr>
        <p:spPr>
          <a:xfrm>
            <a:off x="457200" y="6356350"/>
            <a:ext cx="1295400" cy="242888"/>
          </a:xfrm>
        </p:spPr>
        <p:txBody>
          <a:bodyPr/>
          <a:lstStyle>
            <a:lvl1pPr>
              <a:defRPr/>
            </a:lvl1pPr>
          </a:lstStyle>
          <a:p>
            <a:pPr>
              <a:defRPr/>
            </a:pPr>
            <a:fld id="{9368FC69-8B3B-4498-A4E0-6ED5798613A7}" type="datetime9">
              <a:rPr lang="en-US"/>
              <a:pPr>
                <a:defRPr/>
              </a:pPr>
              <a:t>6/5/2024 5:36:39 PM</a:t>
            </a:fld>
            <a:endParaRPr lang="en-US" dirty="0"/>
          </a:p>
        </p:txBody>
      </p:sp>
      <p:sp>
        <p:nvSpPr>
          <p:cNvPr id="6" name="Footer Placeholder 3"/>
          <p:cNvSpPr>
            <a:spLocks noGrp="1"/>
          </p:cNvSpPr>
          <p:nvPr>
            <p:ph type="ftr" sz="quarter" idx="11"/>
          </p:nvPr>
        </p:nvSpPr>
        <p:spPr>
          <a:xfrm>
            <a:off x="2362200" y="6346825"/>
            <a:ext cx="3886200" cy="252413"/>
          </a:xfrm>
        </p:spPr>
        <p:txBody>
          <a:bodyPr/>
          <a:lstStyle>
            <a:lvl1pPr>
              <a:defRPr/>
            </a:lvl1pPr>
          </a:lstStyle>
          <a:p>
            <a:pPr>
              <a:defRPr/>
            </a:pPr>
            <a:endParaRPr lang="en-US"/>
          </a:p>
        </p:txBody>
      </p:sp>
      <p:sp>
        <p:nvSpPr>
          <p:cNvPr id="7" name="Slide Number Placeholder 4"/>
          <p:cNvSpPr>
            <a:spLocks noGrp="1"/>
          </p:cNvSpPr>
          <p:nvPr>
            <p:ph type="sldNum" sz="quarter" idx="12"/>
          </p:nvPr>
        </p:nvSpPr>
        <p:spPr>
          <a:xfrm>
            <a:off x="6815138" y="6356350"/>
            <a:ext cx="2133600" cy="196850"/>
          </a:xfrm>
        </p:spPr>
        <p:txBody>
          <a:bodyPr/>
          <a:lstStyle>
            <a:lvl1pPr>
              <a:defRPr/>
            </a:lvl1pPr>
          </a:lstStyle>
          <a:p>
            <a:fld id="{4F429A5F-F6D7-4A09-87F2-635CD90AAC6A}" type="slidenum">
              <a:rPr lang="en-US" altLang="en-US"/>
              <a:pPr/>
              <a:t>‹#›</a:t>
            </a:fld>
            <a:endParaRPr lang="en-US" altLang="en-US"/>
          </a:p>
        </p:txBody>
      </p:sp>
    </p:spTree>
    <p:extLst>
      <p:ext uri="{BB962C8B-B14F-4D97-AF65-F5344CB8AC3E}">
        <p14:creationId xmlns:p14="http://schemas.microsoft.com/office/powerpoint/2010/main" val="41728443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2"/>
          <p:cNvSpPr>
            <a:spLocks noGrp="1"/>
          </p:cNvSpPr>
          <p:nvPr>
            <p:ph type="dt" sz="half" idx="10"/>
          </p:nvPr>
        </p:nvSpPr>
        <p:spPr>
          <a:xfrm>
            <a:off x="457200" y="6356350"/>
            <a:ext cx="1295400" cy="242888"/>
          </a:xfrm>
        </p:spPr>
        <p:txBody>
          <a:bodyPr/>
          <a:lstStyle>
            <a:lvl1pPr>
              <a:defRPr/>
            </a:lvl1pPr>
          </a:lstStyle>
          <a:p>
            <a:pPr>
              <a:defRPr/>
            </a:pPr>
            <a:fld id="{957F5C6E-006C-4833-9BA3-6C5D15A0F722}" type="datetime9">
              <a:rPr lang="en-US"/>
              <a:pPr>
                <a:defRPr/>
              </a:pPr>
              <a:t>6/5/2024 5:36:39 PM</a:t>
            </a:fld>
            <a:endParaRPr lang="en-US" dirty="0"/>
          </a:p>
        </p:txBody>
      </p:sp>
      <p:sp>
        <p:nvSpPr>
          <p:cNvPr id="5" name="Footer Placeholder 3"/>
          <p:cNvSpPr>
            <a:spLocks noGrp="1"/>
          </p:cNvSpPr>
          <p:nvPr>
            <p:ph type="ftr" sz="quarter" idx="11"/>
          </p:nvPr>
        </p:nvSpPr>
        <p:spPr>
          <a:xfrm>
            <a:off x="2362200" y="6346825"/>
            <a:ext cx="3886200" cy="252413"/>
          </a:xfrm>
        </p:spPr>
        <p:txBody>
          <a:bodyPr/>
          <a:lstStyle>
            <a:lvl1pPr>
              <a:defRPr/>
            </a:lvl1pPr>
          </a:lstStyle>
          <a:p>
            <a:pPr>
              <a:defRPr/>
            </a:pPr>
            <a:endParaRPr lang="en-US"/>
          </a:p>
        </p:txBody>
      </p:sp>
      <p:sp>
        <p:nvSpPr>
          <p:cNvPr id="6" name="Slide Number Placeholder 4"/>
          <p:cNvSpPr>
            <a:spLocks noGrp="1"/>
          </p:cNvSpPr>
          <p:nvPr>
            <p:ph type="sldNum" sz="quarter" idx="12"/>
          </p:nvPr>
        </p:nvSpPr>
        <p:spPr>
          <a:xfrm>
            <a:off x="6815138" y="6356350"/>
            <a:ext cx="2133600" cy="196850"/>
          </a:xfrm>
        </p:spPr>
        <p:txBody>
          <a:bodyPr/>
          <a:lstStyle>
            <a:lvl1pPr>
              <a:defRPr/>
            </a:lvl1pPr>
          </a:lstStyle>
          <a:p>
            <a:fld id="{5A1979C1-07FD-4036-9C43-EA55C06A825A}" type="slidenum">
              <a:rPr lang="en-US" altLang="en-US"/>
              <a:pPr/>
              <a:t>‹#›</a:t>
            </a:fld>
            <a:endParaRPr lang="en-US" altLang="en-US"/>
          </a:p>
        </p:txBody>
      </p:sp>
    </p:spTree>
    <p:extLst>
      <p:ext uri="{BB962C8B-B14F-4D97-AF65-F5344CB8AC3E}">
        <p14:creationId xmlns:p14="http://schemas.microsoft.com/office/powerpoint/2010/main" val="22554405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472676C-AFD2-4124-84BE-30C376CD4989}" type="datetime9">
              <a:rPr lang="en-US"/>
              <a:pPr>
                <a:defRPr/>
              </a:pPr>
              <a:t>6/5/2024 5:36:39 PM</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2AD8451-91ED-47C3-A74F-AF4DCC665946}" type="slidenum">
              <a:rPr lang="en-US" altLang="en-US"/>
              <a:pPr/>
              <a:t>‹#›</a:t>
            </a:fld>
            <a:endParaRPr lang="en-US" altLang="en-US"/>
          </a:p>
        </p:txBody>
      </p:sp>
    </p:spTree>
    <p:extLst>
      <p:ext uri="{BB962C8B-B14F-4D97-AF65-F5344CB8AC3E}">
        <p14:creationId xmlns:p14="http://schemas.microsoft.com/office/powerpoint/2010/main" val="2607816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76200" y="5257800"/>
            <a:ext cx="2209800" cy="685800"/>
            <a:chOff x="76200" y="2209800"/>
            <a:chExt cx="2209800" cy="685800"/>
          </a:xfrm>
        </p:grpSpPr>
        <p:sp>
          <p:nvSpPr>
            <p:cNvPr id="11" name="TextBox 10"/>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2514600" y="3810000"/>
            <a:ext cx="6019800" cy="1524000"/>
          </a:xfrm>
        </p:spPr>
        <p:txBody>
          <a:bodyPr>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6107007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11"/>
          <p:cNvGrpSpPr>
            <a:grpSpLocks/>
          </p:cNvGrpSpPr>
          <p:nvPr userDrawn="1"/>
        </p:nvGrpSpPr>
        <p:grpSpPr bwMode="auto">
          <a:xfrm>
            <a:off x="6858000" y="762000"/>
            <a:ext cx="2209800" cy="685800"/>
            <a:chOff x="76200" y="2209800"/>
            <a:chExt cx="2209800" cy="685800"/>
          </a:xfrm>
        </p:grpSpPr>
        <p:sp>
          <p:nvSpPr>
            <p:cNvPr id="10" name="TextBox 9"/>
            <p:cNvSpPr txBox="1"/>
            <p:nvPr userDrawn="1"/>
          </p:nvSpPr>
          <p:spPr>
            <a:xfrm>
              <a:off x="76200" y="2209800"/>
              <a:ext cx="22098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1" name="TextBox 10"/>
            <p:cNvSpPr txBox="1"/>
            <p:nvPr userDrawn="1"/>
          </p:nvSpPr>
          <p:spPr>
            <a:xfrm>
              <a:off x="228600" y="2665413"/>
              <a:ext cx="1905000" cy="230187"/>
            </a:xfrm>
            <a:prstGeom prst="rect">
              <a:avLst/>
            </a:prstGeom>
            <a:noFill/>
          </p:spPr>
          <p:txBody>
            <a:bodyPr>
              <a:spAutoFit/>
            </a:bodyPr>
            <a:lstStyle/>
            <a:p>
              <a:pPr algn="ctr" fontAlgn="auto">
                <a:spcBef>
                  <a:spcPts val="0"/>
                </a:spcBef>
                <a:spcAft>
                  <a:spcPts val="0"/>
                </a:spcAft>
                <a:defRPr/>
              </a:pPr>
              <a:r>
                <a:rPr lang="en-US" sz="900" spc="-150" dirty="0">
                  <a:solidFill>
                    <a:srgbClr val="FFFFFF"/>
                  </a:solidFill>
                  <a:latin typeface="Arial"/>
                  <a:cs typeface="Arial"/>
                </a:rPr>
                <a:t>Pilani | Dubai | Goa | Hyderabad</a:t>
              </a:r>
            </a:p>
          </p:txBody>
        </p:sp>
      </p:gr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9041927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3076" name="think-cell Slide" r:id="rId7" imgW="360" imgH="360" progId="">
                  <p:embed/>
                </p:oleObj>
              </mc:Choice>
              <mc:Fallback>
                <p:oleObj name="think-cell Slide" r:id="rId7" imgW="360" imgH="360" progId="">
                  <p:embed/>
                  <p:pic>
                    <p:nvPicPr>
                      <p:cNvPr id="2" name="Object 1"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 name="Picture 2" descr="\\Server\D\jyoti\FI023_BITS_v1\styleguide img\IMG_5627_b.jpg"/>
          <p:cNvPicPr>
            <a:picLocks noChangeAspect="1" noChangeArrowheads="1"/>
          </p:cNvPicPr>
          <p:nvPr userDrawn="1">
            <p:custDataLst>
              <p:tags r:id="rId3"/>
            </p:custDataLst>
          </p:nvPr>
        </p:nvPicPr>
        <p:blipFill rotWithShape="1">
          <a:blip r:embed="rId9" cstate="print"/>
          <a:srcRect r="5665" b="5637"/>
          <a:stretch/>
        </p:blipFill>
        <p:spPr bwMode="auto">
          <a:xfrm>
            <a:off x="-1" y="0"/>
            <a:ext cx="9144001" cy="6859621"/>
          </a:xfrm>
          <a:prstGeom prst="rect">
            <a:avLst/>
          </a:prstGeom>
          <a:noFill/>
        </p:spPr>
      </p:pic>
      <p:grpSp>
        <p:nvGrpSpPr>
          <p:cNvPr id="3" name="Title Elements"/>
          <p:cNvGrpSpPr>
            <a:grpSpLocks/>
          </p:cNvGrpSpPr>
          <p:nvPr>
            <p:custDataLst>
              <p:tags r:id="rId4"/>
            </p:custDataLst>
          </p:nvPr>
        </p:nvGrpSpPr>
        <p:grpSpPr bwMode="auto">
          <a:xfrm>
            <a:off x="5" y="5"/>
            <a:ext cx="9140760" cy="6859620"/>
            <a:chOff x="0" y="0"/>
            <a:chExt cx="5643" cy="4235"/>
          </a:xfrm>
        </p:grpSpPr>
        <p:sp>
          <p:nvSpPr>
            <p:cNvPr id="12" name="TitleBottomPlaceholder" hidden="1"/>
            <p:cNvSpPr>
              <a:spLocks noChangeArrowheads="1"/>
            </p:cNvSpPr>
            <p:nvPr/>
          </p:nvSpPr>
          <p:spPr bwMode="auto">
            <a:xfrm>
              <a:off x="0" y="1410"/>
              <a:ext cx="1382" cy="2825"/>
            </a:xfrm>
            <a:prstGeom prst="rect">
              <a:avLst/>
            </a:prstGeom>
            <a:solidFill>
              <a:srgbClr val="0065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3" name="TitleTopPlaceholder" hidden="1"/>
            <p:cNvSpPr>
              <a:spLocks noChangeArrowheads="1"/>
            </p:cNvSpPr>
            <p:nvPr/>
          </p:nvSpPr>
          <p:spPr bwMode="auto">
            <a:xfrm>
              <a:off x="0" y="0"/>
              <a:ext cx="1382" cy="1410"/>
            </a:xfrm>
            <a:prstGeom prst="rect">
              <a:avLst/>
            </a:prstGeom>
            <a:solidFill>
              <a:srgbClr val="91A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sp>
          <p:nvSpPr>
            <p:cNvPr id="14" name="Rectangle 1189" hidden="1"/>
            <p:cNvSpPr>
              <a:spLocks noChangeArrowheads="1"/>
            </p:cNvSpPr>
            <p:nvPr/>
          </p:nvSpPr>
          <p:spPr bwMode="auto">
            <a:xfrm>
              <a:off x="0" y="0"/>
              <a:ext cx="5643" cy="4234"/>
            </a:xfrm>
            <a:prstGeom prst="rect">
              <a:avLst/>
            </a:prstGeom>
            <a:noFill/>
            <a:ln w="317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en-US" sz="1600" dirty="0">
                <a:solidFill>
                  <a:srgbClr val="000000"/>
                </a:solidFill>
              </a:endParaRPr>
            </a:p>
          </p:txBody>
        </p:sp>
      </p:grpSp>
      <p:pic>
        <p:nvPicPr>
          <p:cNvPr id="18" name="TitleBottomBarBW" hidden="1"/>
          <p:cNvPicPr>
            <a:picLocks noChangeAspect="1" noChangeArrowheads="1"/>
          </p:cNvPicPr>
          <p:nvPr>
            <p:custDataLst>
              <p:tags r:id="rId5"/>
            </p:custDataLst>
          </p:nvPr>
        </p:nvPicPr>
        <p:blipFill>
          <a:blip r:embed="rId10" cstate="print">
            <a:extLst>
              <a:ext uri="{28A0092B-C50C-407E-A947-70E740481C1C}">
                <a14:useLocalDpi xmlns:a14="http://schemas.microsoft.com/office/drawing/2010/main" val="0"/>
              </a:ext>
            </a:extLst>
          </a:blip>
          <a:srcRect/>
          <a:stretch>
            <a:fillRect/>
          </a:stretch>
        </p:blipFill>
        <p:spPr bwMode="auto">
          <a:xfrm>
            <a:off x="7320064" y="6574550"/>
            <a:ext cx="1670055" cy="19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Rectangle 30"/>
          <p:cNvSpPr/>
          <p:nvPr userDrawn="1"/>
        </p:nvSpPr>
        <p:spPr>
          <a:xfrm>
            <a:off x="0" y="3440338"/>
            <a:ext cx="8863767" cy="2798919"/>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lIns="93256" tIns="46628" rIns="93256" bIns="46628" rtlCol="0" anchor="ctr"/>
          <a:lstStyle/>
          <a:p>
            <a:pPr algn="ctr" fontAlgn="base">
              <a:spcBef>
                <a:spcPct val="0"/>
              </a:spcBef>
              <a:spcAft>
                <a:spcPct val="0"/>
              </a:spcAft>
            </a:pPr>
            <a:endParaRPr lang="en-US" sz="1600" dirty="0">
              <a:solidFill>
                <a:srgbClr val="FFFFFF"/>
              </a:solidFill>
              <a:cs typeface="Arial" pitchFamily="34" charset="0"/>
            </a:endParaRPr>
          </a:p>
        </p:txBody>
      </p:sp>
      <p:sp>
        <p:nvSpPr>
          <p:cNvPr id="32" name="Rectangle 31"/>
          <p:cNvSpPr/>
          <p:nvPr userDrawn="1"/>
        </p:nvSpPr>
        <p:spPr>
          <a:xfrm>
            <a:off x="2954589" y="6239257"/>
            <a:ext cx="2954589" cy="77748"/>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3256" tIns="46628" rIns="93256" bIns="46628" rtlCol="0" anchor="ctr"/>
          <a:lstStyle/>
          <a:p>
            <a:pPr algn="ctr" fontAlgn="base">
              <a:spcBef>
                <a:spcPct val="0"/>
              </a:spcBef>
              <a:spcAft>
                <a:spcPct val="0"/>
              </a:spcAft>
            </a:pPr>
            <a:endParaRPr lang="en-US" sz="1600" dirty="0">
              <a:solidFill>
                <a:srgbClr val="FFFFFF"/>
              </a:solidFill>
            </a:endParaRPr>
          </a:p>
        </p:txBody>
      </p:sp>
      <p:sp>
        <p:nvSpPr>
          <p:cNvPr id="33" name="Rectangle 32"/>
          <p:cNvSpPr/>
          <p:nvPr userDrawn="1"/>
        </p:nvSpPr>
        <p:spPr>
          <a:xfrm>
            <a:off x="0" y="6239257"/>
            <a:ext cx="2954589" cy="77748"/>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3256" tIns="46628" rIns="93256" bIns="46628" rtlCol="0" anchor="ctr"/>
          <a:lstStyle/>
          <a:p>
            <a:pPr algn="ctr" fontAlgn="base">
              <a:spcBef>
                <a:spcPct val="0"/>
              </a:spcBef>
              <a:spcAft>
                <a:spcPct val="0"/>
              </a:spcAft>
            </a:pPr>
            <a:endParaRPr lang="en-US" sz="1600" dirty="0">
              <a:solidFill>
                <a:srgbClr val="FFFFFF"/>
              </a:solidFill>
            </a:endParaRPr>
          </a:p>
        </p:txBody>
      </p:sp>
      <p:sp>
        <p:nvSpPr>
          <p:cNvPr id="34" name="Rectangle 33"/>
          <p:cNvSpPr/>
          <p:nvPr userDrawn="1"/>
        </p:nvSpPr>
        <p:spPr>
          <a:xfrm>
            <a:off x="5909178" y="6239257"/>
            <a:ext cx="2954589" cy="7774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3256" tIns="46628" rIns="93256" bIns="46628" rtlCol="0" anchor="ctr"/>
          <a:lstStyle/>
          <a:p>
            <a:pPr algn="ctr" fontAlgn="base">
              <a:spcBef>
                <a:spcPct val="0"/>
              </a:spcBef>
              <a:spcAft>
                <a:spcPct val="0"/>
              </a:spcAft>
            </a:pPr>
            <a:endParaRPr lang="en-US" sz="1600" dirty="0">
              <a:solidFill>
                <a:srgbClr val="FFFFFF"/>
              </a:solidFill>
            </a:endParaRPr>
          </a:p>
        </p:txBody>
      </p:sp>
      <p:pic>
        <p:nvPicPr>
          <p:cNvPr id="35" name="Picture 34" descr="BITS_university_logo_whitevert.png"/>
          <p:cNvPicPr>
            <a:picLocks noChangeAspect="1"/>
          </p:cNvPicPr>
          <p:nvPr userDrawn="1"/>
        </p:nvPicPr>
        <p:blipFill rotWithShape="1">
          <a:blip r:embed="rId11" cstate="print">
            <a:extLst>
              <a:ext uri="{28A0092B-C50C-407E-A947-70E740481C1C}">
                <a14:useLocalDpi xmlns:a14="http://schemas.microsoft.com/office/drawing/2010/main" val="0"/>
              </a:ext>
            </a:extLst>
          </a:blip>
          <a:srcRect t="2" b="28592"/>
          <a:stretch/>
        </p:blipFill>
        <p:spPr>
          <a:xfrm>
            <a:off x="77752" y="3440338"/>
            <a:ext cx="2099313" cy="2020217"/>
          </a:xfrm>
          <a:prstGeom prst="rect">
            <a:avLst/>
          </a:prstGeom>
        </p:spPr>
      </p:pic>
      <p:grpSp>
        <p:nvGrpSpPr>
          <p:cNvPr id="4" name="Group 35"/>
          <p:cNvGrpSpPr/>
          <p:nvPr userDrawn="1"/>
        </p:nvGrpSpPr>
        <p:grpSpPr>
          <a:xfrm>
            <a:off x="-77752" y="5384032"/>
            <a:ext cx="2254818" cy="699730"/>
            <a:chOff x="76200" y="2209800"/>
            <a:chExt cx="2209800" cy="685800"/>
          </a:xfrm>
        </p:grpSpPr>
        <p:sp>
          <p:nvSpPr>
            <p:cNvPr id="37" name="TextBox 36"/>
            <p:cNvSpPr txBox="1"/>
            <p:nvPr userDrawn="1"/>
          </p:nvSpPr>
          <p:spPr>
            <a:xfrm>
              <a:off x="76200" y="2209800"/>
              <a:ext cx="2209800" cy="553998"/>
            </a:xfrm>
            <a:prstGeom prst="rect">
              <a:avLst/>
            </a:prstGeom>
            <a:noFill/>
          </p:spPr>
          <p:txBody>
            <a:bodyPr wrap="square" rtlCol="0">
              <a:spAutoFit/>
            </a:bodyPr>
            <a:lstStyle/>
            <a:p>
              <a:pPr algn="ctr" fontAlgn="base">
                <a:spcBef>
                  <a:spcPct val="0"/>
                </a:spcBef>
                <a:spcAft>
                  <a:spcPct val="0"/>
                </a:spcAft>
              </a:pPr>
              <a:r>
                <a:rPr lang="en-US" sz="3000" b="1" spc="-153" dirty="0">
                  <a:solidFill>
                    <a:srgbClr val="FFFFFF"/>
                  </a:solidFill>
                  <a:cs typeface="Arial"/>
                </a:rPr>
                <a:t>BITS</a:t>
              </a:r>
              <a:r>
                <a:rPr lang="en-US" sz="3000" spc="-153" dirty="0">
                  <a:solidFill>
                    <a:srgbClr val="FFFFFF"/>
                  </a:solidFill>
                  <a:cs typeface="Arial"/>
                </a:rPr>
                <a:t> Pilani</a:t>
              </a:r>
            </a:p>
          </p:txBody>
        </p:sp>
        <p:sp>
          <p:nvSpPr>
            <p:cNvPr id="38" name="TextBox 37"/>
            <p:cNvSpPr txBox="1"/>
            <p:nvPr userDrawn="1"/>
          </p:nvSpPr>
          <p:spPr>
            <a:xfrm>
              <a:off x="228600" y="2664768"/>
              <a:ext cx="1905000" cy="230832"/>
            </a:xfrm>
            <a:prstGeom prst="rect">
              <a:avLst/>
            </a:prstGeom>
            <a:noFill/>
          </p:spPr>
          <p:txBody>
            <a:bodyPr wrap="square" rtlCol="0">
              <a:spAutoFit/>
            </a:bodyPr>
            <a:lstStyle/>
            <a:p>
              <a:pPr algn="ctr" fontAlgn="base">
                <a:spcBef>
                  <a:spcPct val="0"/>
                </a:spcBef>
                <a:spcAft>
                  <a:spcPct val="0"/>
                </a:spcAft>
              </a:pPr>
              <a:r>
                <a:rPr lang="en-US" sz="900" spc="-153" dirty="0">
                  <a:solidFill>
                    <a:srgbClr val="FFFFFF"/>
                  </a:solidFill>
                  <a:cs typeface="Arial"/>
                </a:rPr>
                <a:t>Pilani | Dubai | Goa | Hyderabad</a:t>
              </a:r>
            </a:p>
          </p:txBody>
        </p:sp>
      </p:grpSp>
      <p:sp>
        <p:nvSpPr>
          <p:cNvPr id="41" name="Rectangle 1026"/>
          <p:cNvSpPr>
            <a:spLocks noGrp="1" noChangeArrowheads="1"/>
          </p:cNvSpPr>
          <p:nvPr>
            <p:ph type="ctrTitle"/>
          </p:nvPr>
        </p:nvSpPr>
        <p:spPr>
          <a:xfrm>
            <a:off x="2565827" y="3683300"/>
            <a:ext cx="6199129" cy="1567913"/>
          </a:xfrm>
          <a:prstGeom prst="rect">
            <a:avLst/>
          </a:prstGeom>
        </p:spPr>
        <p:txBody>
          <a:bodyPr/>
          <a:lstStyle>
            <a:lvl1pPr>
              <a:defRPr sz="4500" b="1" baseline="0">
                <a:solidFill>
                  <a:schemeClr val="bg1"/>
                </a:solidFill>
                <a:latin typeface="+mj-lt"/>
                <a:ea typeface="Arial Unicode MS" pitchFamily="34" charset="-128"/>
                <a:cs typeface="Arial Unicode MS" pitchFamily="34" charset="-128"/>
              </a:defRPr>
            </a:lvl1pPr>
          </a:lstStyle>
          <a:p>
            <a:pPr lvl="0"/>
            <a:r>
              <a:rPr lang="en-US" noProof="0" dirty="0"/>
              <a:t>Click to edit Master title style</a:t>
            </a:r>
          </a:p>
        </p:txBody>
      </p:sp>
      <p:sp>
        <p:nvSpPr>
          <p:cNvPr id="42" name="Rectangle 1027"/>
          <p:cNvSpPr>
            <a:spLocks noGrp="1" noChangeArrowheads="1"/>
          </p:cNvSpPr>
          <p:nvPr>
            <p:ph type="subTitle" idx="1"/>
          </p:nvPr>
        </p:nvSpPr>
        <p:spPr>
          <a:xfrm>
            <a:off x="2565827" y="5431840"/>
            <a:ext cx="6199129" cy="282625"/>
          </a:xfrm>
        </p:spPr>
        <p:txBody>
          <a:bodyPr>
            <a:spAutoFit/>
          </a:bodyPr>
          <a:lstStyle>
            <a:lvl1pPr algn="r">
              <a:defRPr sz="1800" baseline="0">
                <a:solidFill>
                  <a:schemeClr val="bg1"/>
                </a:solidFill>
                <a:latin typeface="+mj-lt"/>
                <a:ea typeface="Arial Unicode MS" pitchFamily="34" charset="-128"/>
                <a:cs typeface="Arial Unicode MS" pitchFamily="34" charset="-128"/>
              </a:defRPr>
            </a:lvl1pPr>
          </a:lstStyle>
          <a:p>
            <a:pPr lvl="0"/>
            <a:r>
              <a:rPr lang="en-US" noProof="0" dirty="0"/>
              <a:t>Click to edit Master subtitle style</a:t>
            </a:r>
          </a:p>
        </p:txBody>
      </p:sp>
    </p:spTree>
    <p:extLst>
      <p:ext uri="{BB962C8B-B14F-4D97-AF65-F5344CB8AC3E}">
        <p14:creationId xmlns:p14="http://schemas.microsoft.com/office/powerpoint/2010/main" val="30470711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3" y="5"/>
            <a:ext cx="9142381" cy="6882118"/>
          </a:xfrm>
          <a:prstGeom prst="rect">
            <a:avLst/>
          </a:prstGeom>
          <a:noFill/>
        </p:spPr>
      </p:pic>
      <p:sp>
        <p:nvSpPr>
          <p:cNvPr id="4" name="Rectangle 3"/>
          <p:cNvSpPr/>
          <p:nvPr userDrawn="1"/>
        </p:nvSpPr>
        <p:spPr>
          <a:xfrm>
            <a:off x="0" y="4253985"/>
            <a:ext cx="9144000" cy="2628137"/>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lIns="93256" tIns="46628" rIns="93256" bIns="46628" rtlCol="0" anchor="ctr"/>
          <a:lstStyle/>
          <a:p>
            <a:pPr algn="ctr" fontAlgn="base">
              <a:spcBef>
                <a:spcPct val="0"/>
              </a:spcBef>
              <a:spcAft>
                <a:spcPct val="0"/>
              </a:spcAft>
            </a:pPr>
            <a:endParaRPr lang="en-US" sz="1600" dirty="0">
              <a:solidFill>
                <a:srgbClr val="FFFFFF"/>
              </a:solidFill>
            </a:endParaRPr>
          </a:p>
        </p:txBody>
      </p:sp>
      <p:pic>
        <p:nvPicPr>
          <p:cNvPr id="5" name="Picture 4" descr="Picture 7.png"/>
          <p:cNvPicPr>
            <a:picLocks noChangeAspect="1"/>
          </p:cNvPicPr>
          <p:nvPr userDrawn="1"/>
        </p:nvPicPr>
        <p:blipFill>
          <a:blip r:embed="rId3" cstate="print"/>
          <a:srcRect l="1923" b="5336"/>
          <a:stretch>
            <a:fillRect/>
          </a:stretch>
        </p:blipFill>
        <p:spPr>
          <a:xfrm>
            <a:off x="6764458" y="4"/>
            <a:ext cx="2237873" cy="706767"/>
          </a:xfrm>
          <a:prstGeom prst="rect">
            <a:avLst/>
          </a:prstGeom>
        </p:spPr>
      </p:pic>
      <p:sp>
        <p:nvSpPr>
          <p:cNvPr id="7" name="Rectangle 6"/>
          <p:cNvSpPr/>
          <p:nvPr userDrawn="1"/>
        </p:nvSpPr>
        <p:spPr>
          <a:xfrm>
            <a:off x="2941630" y="6806168"/>
            <a:ext cx="2954589" cy="77748"/>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3256" tIns="46628" rIns="93256" bIns="46628" rtlCol="0" anchor="ctr"/>
          <a:lstStyle/>
          <a:p>
            <a:pPr algn="ctr" fontAlgn="base">
              <a:spcBef>
                <a:spcPct val="0"/>
              </a:spcBef>
              <a:spcAft>
                <a:spcPct val="0"/>
              </a:spcAft>
            </a:pPr>
            <a:endParaRPr lang="en-US" sz="1600" dirty="0">
              <a:solidFill>
                <a:srgbClr val="FFFFFF"/>
              </a:solidFill>
            </a:endParaRPr>
          </a:p>
        </p:txBody>
      </p:sp>
      <p:sp>
        <p:nvSpPr>
          <p:cNvPr id="8" name="Rectangle 7"/>
          <p:cNvSpPr/>
          <p:nvPr userDrawn="1"/>
        </p:nvSpPr>
        <p:spPr>
          <a:xfrm>
            <a:off x="-12959" y="6806168"/>
            <a:ext cx="2954589" cy="77748"/>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3256" tIns="46628" rIns="93256" bIns="46628" rtlCol="0" anchor="ctr"/>
          <a:lstStyle/>
          <a:p>
            <a:pPr algn="ctr" fontAlgn="base">
              <a:spcBef>
                <a:spcPct val="0"/>
              </a:spcBef>
              <a:spcAft>
                <a:spcPct val="0"/>
              </a:spcAft>
            </a:pPr>
            <a:endParaRPr lang="en-US" sz="1600" dirty="0">
              <a:solidFill>
                <a:srgbClr val="FFFFFF"/>
              </a:solidFill>
            </a:endParaRPr>
          </a:p>
        </p:txBody>
      </p:sp>
      <p:sp>
        <p:nvSpPr>
          <p:cNvPr id="9" name="Rectangle 8"/>
          <p:cNvSpPr/>
          <p:nvPr userDrawn="1"/>
        </p:nvSpPr>
        <p:spPr>
          <a:xfrm>
            <a:off x="5896219" y="6806168"/>
            <a:ext cx="2954589" cy="7774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3256" tIns="46628" rIns="93256" bIns="46628" rtlCol="0" anchor="ctr"/>
          <a:lstStyle/>
          <a:p>
            <a:pPr algn="ctr" fontAlgn="base">
              <a:spcBef>
                <a:spcPct val="0"/>
              </a:spcBef>
              <a:spcAft>
                <a:spcPct val="0"/>
              </a:spcAft>
            </a:pPr>
            <a:endParaRPr lang="en-US" sz="1600" dirty="0">
              <a:solidFill>
                <a:srgbClr val="FFFFFF"/>
              </a:solidFill>
            </a:endParaRPr>
          </a:p>
        </p:txBody>
      </p:sp>
      <p:grpSp>
        <p:nvGrpSpPr>
          <p:cNvPr id="2" name="Group 9"/>
          <p:cNvGrpSpPr/>
          <p:nvPr userDrawn="1"/>
        </p:nvGrpSpPr>
        <p:grpSpPr>
          <a:xfrm>
            <a:off x="6997711" y="777477"/>
            <a:ext cx="2254818" cy="69973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fontAlgn="base">
                <a:spcBef>
                  <a:spcPct val="0"/>
                </a:spcBef>
                <a:spcAft>
                  <a:spcPct val="0"/>
                </a:spcAft>
              </a:pPr>
              <a:r>
                <a:rPr lang="en-US" sz="3000" b="1" spc="-153" dirty="0">
                  <a:solidFill>
                    <a:srgbClr val="FFFFFF"/>
                  </a:solidFill>
                  <a:cs typeface="Arial"/>
                </a:rPr>
                <a:t>BITS</a:t>
              </a:r>
              <a:r>
                <a:rPr lang="en-US" sz="3000" spc="-153" dirty="0">
                  <a:solidFill>
                    <a:srgbClr val="FFFFFF"/>
                  </a:solidFil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fontAlgn="base">
                <a:spcBef>
                  <a:spcPct val="0"/>
                </a:spcBef>
                <a:spcAft>
                  <a:spcPct val="0"/>
                </a:spcAft>
              </a:pPr>
              <a:r>
                <a:rPr lang="en-US" sz="900" dirty="0">
                  <a:solidFill>
                    <a:srgbClr val="FFFFFF"/>
                  </a:solidFill>
                  <a:cs typeface="Arial"/>
                </a:rPr>
                <a:t>Pilani | Dubai | Goa | Hyderabad</a:t>
              </a:r>
            </a:p>
          </p:txBody>
        </p:sp>
      </p:grpSp>
      <p:sp>
        <p:nvSpPr>
          <p:cNvPr id="13" name="Rectangle 1026"/>
          <p:cNvSpPr>
            <a:spLocks noGrp="1" noChangeArrowheads="1"/>
          </p:cNvSpPr>
          <p:nvPr>
            <p:ph type="ctrTitle"/>
          </p:nvPr>
        </p:nvSpPr>
        <p:spPr>
          <a:xfrm>
            <a:off x="320728" y="4616273"/>
            <a:ext cx="6199129" cy="1567913"/>
          </a:xfrm>
          <a:prstGeom prst="rect">
            <a:avLst/>
          </a:prstGeom>
        </p:spPr>
        <p:txBody>
          <a:bodyPr/>
          <a:lstStyle>
            <a:lvl1pPr>
              <a:defRPr sz="4100" b="1" baseline="0">
                <a:solidFill>
                  <a:schemeClr val="tx1"/>
                </a:solidFill>
                <a:latin typeface="+mj-lt"/>
                <a:ea typeface="Arial Unicode MS" pitchFamily="34" charset="-128"/>
                <a:cs typeface="Arial Unicode MS" pitchFamily="34" charset="-128"/>
              </a:defRPr>
            </a:lvl1pPr>
          </a:lstStyle>
          <a:p>
            <a:pPr lvl="0"/>
            <a:r>
              <a:rPr lang="en-US" noProof="0" dirty="0"/>
              <a:t>Click to edit Master title style</a:t>
            </a:r>
          </a:p>
        </p:txBody>
      </p:sp>
    </p:spTree>
    <p:extLst>
      <p:ext uri="{BB962C8B-B14F-4D97-AF65-F5344CB8AC3E}">
        <p14:creationId xmlns:p14="http://schemas.microsoft.com/office/powerpoint/2010/main" val="30070129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McK 2. Slide Title"/>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68444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I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IN"/>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I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IN"/>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I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IN"/>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I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IN"/>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7F776DB-C4B4-46F1-926D-41EFCFC3A86A}"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3.xml"/><Relationship Id="rId13" Type="http://schemas.openxmlformats.org/officeDocument/2006/relationships/tags" Target="../tags/tag8.xml"/><Relationship Id="rId3" Type="http://schemas.openxmlformats.org/officeDocument/2006/relationships/slideLayout" Target="../slideLayouts/slideLayout39.xml"/><Relationship Id="rId7" Type="http://schemas.openxmlformats.org/officeDocument/2006/relationships/tags" Target="../tags/tag2.xml"/><Relationship Id="rId12" Type="http://schemas.openxmlformats.org/officeDocument/2006/relationships/tags" Target="../tags/tag7.xml"/><Relationship Id="rId2" Type="http://schemas.openxmlformats.org/officeDocument/2006/relationships/slideLayout" Target="../slideLayouts/slideLayout38.xml"/><Relationship Id="rId16" Type="http://schemas.openxmlformats.org/officeDocument/2006/relationships/image" Target="../media/image1.png"/><Relationship Id="rId1" Type="http://schemas.openxmlformats.org/officeDocument/2006/relationships/slideLayout" Target="../slideLayouts/slideLayout37.xml"/><Relationship Id="rId6" Type="http://schemas.openxmlformats.org/officeDocument/2006/relationships/tags" Target="../tags/tag1.xml"/><Relationship Id="rId11" Type="http://schemas.openxmlformats.org/officeDocument/2006/relationships/tags" Target="../tags/tag6.xml"/><Relationship Id="rId5" Type="http://schemas.openxmlformats.org/officeDocument/2006/relationships/vmlDrawing" Target="../drawings/vmlDrawing1.vml"/><Relationship Id="rId15" Type="http://schemas.openxmlformats.org/officeDocument/2006/relationships/image" Target="../media/image8.emf"/><Relationship Id="rId10" Type="http://schemas.openxmlformats.org/officeDocument/2006/relationships/tags" Target="../tags/tag5.xml"/><Relationship Id="rId4" Type="http://schemas.openxmlformats.org/officeDocument/2006/relationships/theme" Target="../theme/theme4.xml"/><Relationship Id="rId9" Type="http://schemas.openxmlformats.org/officeDocument/2006/relationships/tags" Target="../tags/tag4.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8" name="Picture 7" descr="Picture 7.png"/>
          <p:cNvPicPr>
            <a:picLocks noChangeAspect="1"/>
          </p:cNvPicPr>
          <p:nvPr userDrawn="1"/>
        </p:nvPicPr>
        <p:blipFill>
          <a:blip r:embed="rId14" cstate="print"/>
          <a:srcRect l="1923" b="5336"/>
          <a:stretch>
            <a:fillRect/>
          </a:stretch>
        </p:blipFill>
        <p:spPr>
          <a:xfrm>
            <a:off x="6629400" y="-1"/>
            <a:ext cx="2193193" cy="692697"/>
          </a:xfrm>
          <a:prstGeom prst="rect">
            <a:avLst/>
          </a:prstGeom>
        </p:spPr>
      </p:pic>
      <p:grpSp>
        <p:nvGrpSpPr>
          <p:cNvPr id="9" name="Group 8"/>
          <p:cNvGrpSpPr/>
          <p:nvPr userDrawn="1"/>
        </p:nvGrpSpPr>
        <p:grpSpPr>
          <a:xfrm>
            <a:off x="2133600" y="65532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3" name="Group 12"/>
          <p:cNvGrpSpPr/>
          <p:nvPr userDrawn="1"/>
        </p:nvGrpSpPr>
        <p:grpSpPr>
          <a:xfrm>
            <a:off x="0" y="1295400"/>
            <a:ext cx="7010400" cy="45719"/>
            <a:chOff x="1905000" y="6553200"/>
            <a:chExt cx="7010400" cy="45719"/>
          </a:xfrm>
        </p:grpSpPr>
        <p:sp>
          <p:nvSpPr>
            <p:cNvPr id="14" name="Rectangle 1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solidFill>
                  <a:prstClr val="black">
                    <a:tint val="75000"/>
                  </a:prstClr>
                </a:solidFill>
              </a:rPr>
              <a:pPr/>
              <a:t>‹#›</a:t>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E2316AC5-A472-4636-94CF-18BE1ECBD3C5}" type="datetime9">
              <a:rPr lang="en-US"/>
              <a:pPr>
                <a:defRPr/>
              </a:pPr>
              <a:t>6/5/2024 5:36:39 PM</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9156F942-B4EB-48BA-9360-46B4CBBD5A87}" type="slidenum">
              <a:rPr lang="en-US" altLang="en-US"/>
              <a:pPr/>
              <a:t>‹#›</a:t>
            </a:fld>
            <a:endParaRPr lang="en-US" altLang="en-US"/>
          </a:p>
        </p:txBody>
      </p:sp>
    </p:spTree>
    <p:extLst>
      <p:ext uri="{BB962C8B-B14F-4D97-AF65-F5344CB8AC3E}">
        <p14:creationId xmlns:p14="http://schemas.microsoft.com/office/powerpoint/2010/main" val="240119741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6"/>
            </p:custDataLs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2052" name="think-cell Slide" r:id="rId14" imgW="360" imgH="360" progId="">
                  <p:embed/>
                </p:oleObj>
              </mc:Choice>
              <mc:Fallback>
                <p:oleObj name="think-cell Slide" r:id="rId14" imgW="360" imgH="360" progId="">
                  <p:embed/>
                  <p:pic>
                    <p:nvPicPr>
                      <p:cNvPr id="2" name="Object 1"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3" name="doc id"/>
          <p:cNvSpPr>
            <a:spLocks noChangeArrowheads="1"/>
          </p:cNvSpPr>
          <p:nvPr>
            <p:custDataLst>
              <p:tags r:id="rId7"/>
            </p:custDataLst>
          </p:nvPr>
        </p:nvSpPr>
        <p:spPr bwMode="auto">
          <a:xfrm>
            <a:off x="8246613" y="37255"/>
            <a:ext cx="670614"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138" fontAlgn="base">
              <a:spcBef>
                <a:spcPct val="0"/>
              </a:spcBef>
              <a:spcAft>
                <a:spcPct val="0"/>
              </a:spcAft>
            </a:pPr>
            <a:endParaRPr lang="en-US" sz="800" dirty="0">
              <a:solidFill>
                <a:srgbClr val="000000"/>
              </a:solidFill>
            </a:endParaRPr>
          </a:p>
        </p:txBody>
      </p:sp>
      <p:sp>
        <p:nvSpPr>
          <p:cNvPr id="1036" name="Rectangle 286"/>
          <p:cNvSpPr>
            <a:spLocks noGrp="1" noChangeArrowheads="1"/>
          </p:cNvSpPr>
          <p:nvPr>
            <p:ph type="body" idx="1"/>
            <p:custDataLst>
              <p:tags r:id="rId8"/>
            </p:custDataLst>
          </p:nvPr>
        </p:nvSpPr>
        <p:spPr bwMode="auto">
          <a:xfrm>
            <a:off x="1482159" y="1990667"/>
            <a:ext cx="4389768" cy="125611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9" name="Title Placeholder 2"/>
          <p:cNvSpPr>
            <a:spLocks noGrp="1" noChangeArrowheads="1"/>
          </p:cNvSpPr>
          <p:nvPr>
            <p:ph type="title"/>
            <p:custDataLst>
              <p:tags r:id="rId9"/>
            </p:custDataLst>
          </p:nvPr>
        </p:nvSpPr>
        <p:spPr bwMode="auto">
          <a:xfrm>
            <a:off x="121493" y="260785"/>
            <a:ext cx="6526337" cy="5966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noAutofit/>
          </a:bodyPr>
          <a:lstStyle/>
          <a:p>
            <a:pPr lvl="0"/>
            <a:r>
              <a:rPr lang="en-US" noProof="0" dirty="0"/>
              <a:t>Click to edit Master title</a:t>
            </a:r>
          </a:p>
        </p:txBody>
      </p:sp>
      <p:sp>
        <p:nvSpPr>
          <p:cNvPr id="10" name="McK 1. On-page tracker" hidden="1"/>
          <p:cNvSpPr>
            <a:spLocks noChangeArrowheads="1"/>
          </p:cNvSpPr>
          <p:nvPr>
            <p:custDataLst>
              <p:tags r:id="rId10"/>
            </p:custDataLst>
          </p:nvPr>
        </p:nvSpPr>
        <p:spPr bwMode="auto">
          <a:xfrm>
            <a:off x="121488" y="27536"/>
            <a:ext cx="876714" cy="219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fontAlgn="base">
              <a:spcBef>
                <a:spcPct val="0"/>
              </a:spcBef>
              <a:spcAft>
                <a:spcPct val="0"/>
              </a:spcAft>
            </a:pPr>
            <a:r>
              <a:rPr lang="en-US" sz="1400" dirty="0">
                <a:solidFill>
                  <a:srgbClr val="808080"/>
                </a:solidFill>
              </a:rPr>
              <a:t>TRACKER</a:t>
            </a:r>
          </a:p>
        </p:txBody>
      </p:sp>
      <p:sp>
        <p:nvSpPr>
          <p:cNvPr id="11" name="McK 3. Unit of measure" hidden="1"/>
          <p:cNvSpPr txBox="1">
            <a:spLocks noChangeArrowheads="1"/>
          </p:cNvSpPr>
          <p:nvPr>
            <p:custDataLst>
              <p:tags r:id="rId11"/>
            </p:custDataLst>
          </p:nvPr>
        </p:nvSpPr>
        <p:spPr bwMode="auto">
          <a:xfrm>
            <a:off x="121492" y="542620"/>
            <a:ext cx="8794113" cy="251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600" dirty="0">
                <a:solidFill>
                  <a:srgbClr val="808080"/>
                </a:solidFill>
                <a:latin typeface="Arial"/>
              </a:rPr>
              <a:t>Unit of measure</a:t>
            </a:r>
          </a:p>
        </p:txBody>
      </p:sp>
      <p:grpSp>
        <p:nvGrpSpPr>
          <p:cNvPr id="3" name="McK Slide Elements" hidden="1"/>
          <p:cNvGrpSpPr>
            <a:grpSpLocks/>
          </p:cNvGrpSpPr>
          <p:nvPr>
            <p:custDataLst>
              <p:tags r:id="rId12"/>
            </p:custDataLst>
          </p:nvPr>
        </p:nvGrpSpPr>
        <p:grpSpPr bwMode="auto">
          <a:xfrm>
            <a:off x="73820" y="6292816"/>
            <a:ext cx="4072089" cy="518318"/>
            <a:chOff x="75" y="3830"/>
            <a:chExt cx="5385" cy="320"/>
          </a:xfrm>
        </p:grpSpPr>
        <p:sp>
          <p:nvSpPr>
            <p:cNvPr id="13" name="McK 4. Footnote"/>
            <p:cNvSpPr txBox="1">
              <a:spLocks noChangeArrowheads="1"/>
            </p:cNvSpPr>
            <p:nvPr/>
          </p:nvSpPr>
          <p:spPr bwMode="auto">
            <a:xfrm>
              <a:off x="75" y="3830"/>
              <a:ext cx="5385"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fontAlgn="base">
                <a:spcBef>
                  <a:spcPct val="0"/>
                </a:spcBef>
                <a:spcAft>
                  <a:spcPct val="0"/>
                </a:spcAft>
                <a:defRPr/>
              </a:pPr>
              <a:r>
                <a:rPr lang="en-US" sz="1000" dirty="0">
                  <a:solidFill>
                    <a:srgbClr val="000000"/>
                  </a:solidFill>
                  <a:latin typeface="Arial"/>
                </a:rPr>
                <a:t>1 Footnote</a:t>
              </a:r>
            </a:p>
          </p:txBody>
        </p:sp>
        <p:sp>
          <p:nvSpPr>
            <p:cNvPr id="14" name="McK 5. Source"/>
            <p:cNvSpPr>
              <a:spLocks noChangeArrowheads="1"/>
            </p:cNvSpPr>
            <p:nvPr/>
          </p:nvSpPr>
          <p:spPr bwMode="auto">
            <a:xfrm>
              <a:off x="75" y="4054"/>
              <a:ext cx="4323" cy="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marL="621712" indent="-621712" defTabSz="913138" fontAlgn="base">
                <a:spcBef>
                  <a:spcPct val="0"/>
                </a:spcBef>
                <a:spcAft>
                  <a:spcPct val="0"/>
                </a:spcAft>
                <a:tabLst>
                  <a:tab pos="624949" algn="l"/>
                </a:tabLst>
              </a:pPr>
              <a:r>
                <a:rPr lang="en-US" sz="1000" dirty="0">
                  <a:solidFill>
                    <a:srgbClr val="000000"/>
                  </a:solidFill>
                </a:rPr>
                <a:t>SOURCE: Source</a:t>
              </a:r>
            </a:p>
          </p:txBody>
        </p:sp>
      </p:grpSp>
      <p:grpSp>
        <p:nvGrpSpPr>
          <p:cNvPr id="4" name="ACET" hidden="1"/>
          <p:cNvGrpSpPr>
            <a:grpSpLocks/>
          </p:cNvGrpSpPr>
          <p:nvPr>
            <p:custDataLst>
              <p:tags r:id="rId13"/>
            </p:custDataLst>
          </p:nvPr>
        </p:nvGrpSpPr>
        <p:grpSpPr bwMode="auto">
          <a:xfrm>
            <a:off x="1482159" y="1150019"/>
            <a:ext cx="4350892" cy="518318"/>
            <a:chOff x="915" y="710"/>
            <a:chExt cx="2686" cy="320"/>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0"/>
              <a:ext cx="2686" cy="320"/>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pPr fontAlgn="base">
                <a:spcBef>
                  <a:spcPct val="0"/>
                </a:spcBef>
                <a:spcAft>
                  <a:spcPct val="0"/>
                </a:spcAft>
              </a:pPr>
              <a:r>
                <a:rPr lang="en-US" sz="1600" b="1" dirty="0">
                  <a:solidFill>
                    <a:srgbClr val="000000"/>
                  </a:solidFill>
                </a:rPr>
                <a:t>Title</a:t>
              </a:r>
            </a:p>
            <a:p>
              <a:pPr fontAlgn="base">
                <a:spcBef>
                  <a:spcPct val="0"/>
                </a:spcBef>
                <a:spcAft>
                  <a:spcPct val="0"/>
                </a:spcAft>
              </a:pPr>
              <a:r>
                <a:rPr lang="en-US" sz="1600" dirty="0">
                  <a:solidFill>
                    <a:srgbClr val="808080"/>
                  </a:solidFill>
                </a:rPr>
                <a:t>Unit of measure</a:t>
              </a:r>
            </a:p>
          </p:txBody>
        </p:sp>
      </p:grpSp>
      <p:grpSp>
        <p:nvGrpSpPr>
          <p:cNvPr id="5" name="Group 21"/>
          <p:cNvGrpSpPr/>
          <p:nvPr/>
        </p:nvGrpSpPr>
        <p:grpSpPr>
          <a:xfrm>
            <a:off x="0" y="889827"/>
            <a:ext cx="7153216" cy="46648"/>
            <a:chOff x="1905000" y="6553200"/>
            <a:chExt cx="7010400" cy="45719"/>
          </a:xfrm>
        </p:grpSpPr>
        <p:sp>
          <p:nvSpPr>
            <p:cNvPr id="23" name="Rectangle 2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600" dirty="0">
                <a:solidFill>
                  <a:srgbClr val="FFFFFF"/>
                </a:solidFill>
              </a:endParaRPr>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600" dirty="0">
                <a:solidFill>
                  <a:srgbClr val="FFFFFF"/>
                </a:solidFill>
              </a:endParaRPr>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1600" dirty="0">
                <a:solidFill>
                  <a:srgbClr val="FFFFFF"/>
                </a:solidFill>
              </a:endParaRPr>
            </a:p>
          </p:txBody>
        </p:sp>
      </p:grpSp>
      <p:pic>
        <p:nvPicPr>
          <p:cNvPr id="26" name="Picture 25" descr="Picture 7.png"/>
          <p:cNvPicPr>
            <a:picLocks noChangeAspect="1"/>
          </p:cNvPicPr>
          <p:nvPr/>
        </p:nvPicPr>
        <p:blipFill>
          <a:blip r:embed="rId16" cstate="print"/>
          <a:srcRect l="1923" b="5336"/>
          <a:stretch>
            <a:fillRect/>
          </a:stretch>
        </p:blipFill>
        <p:spPr>
          <a:xfrm>
            <a:off x="6764458" y="4"/>
            <a:ext cx="2237873" cy="706767"/>
          </a:xfrm>
          <a:prstGeom prst="rect">
            <a:avLst/>
          </a:prstGeom>
        </p:spPr>
      </p:pic>
      <p:sp>
        <p:nvSpPr>
          <p:cNvPr id="28" name="TextBox 27"/>
          <p:cNvSpPr txBox="1"/>
          <p:nvPr/>
        </p:nvSpPr>
        <p:spPr>
          <a:xfrm>
            <a:off x="3164497" y="6583938"/>
            <a:ext cx="5986930" cy="266924"/>
          </a:xfrm>
          <a:prstGeom prst="rect">
            <a:avLst/>
          </a:prstGeom>
          <a:noFill/>
        </p:spPr>
        <p:txBody>
          <a:bodyPr wrap="square" lIns="93256" tIns="46628" rIns="93256" bIns="46628" rtlCol="0">
            <a:spAutoFit/>
          </a:bodyPr>
          <a:lstStyle/>
          <a:p>
            <a:pPr algn="r" fontAlgn="base">
              <a:spcBef>
                <a:spcPct val="0"/>
              </a:spcBef>
              <a:spcAft>
                <a:spcPct val="0"/>
              </a:spcAft>
            </a:pPr>
            <a:r>
              <a:rPr lang="en-US" sz="1100" b="1" dirty="0">
                <a:solidFill>
                  <a:srgbClr val="101141"/>
                </a:solidFill>
                <a:cs typeface="Arial"/>
              </a:rPr>
              <a:t>BITS </a:t>
            </a:r>
            <a:r>
              <a:rPr lang="en-US" sz="1100" dirty="0">
                <a:solidFill>
                  <a:srgbClr val="101141"/>
                </a:solidFill>
                <a:cs typeface="Arial"/>
              </a:rPr>
              <a:t>Pilani, Deemed to be University under Section 3 of UGC Act, 1956</a:t>
            </a:r>
          </a:p>
        </p:txBody>
      </p:sp>
      <p:sp>
        <p:nvSpPr>
          <p:cNvPr id="34" name="Rectangle 33"/>
          <p:cNvSpPr/>
          <p:nvPr/>
        </p:nvSpPr>
        <p:spPr>
          <a:xfrm>
            <a:off x="4408539" y="6500997"/>
            <a:ext cx="2376029" cy="46648"/>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lIns="93256" tIns="46628" rIns="93256" bIns="46628" rtlCol="0" anchor="ctr"/>
          <a:lstStyle/>
          <a:p>
            <a:pPr algn="ctr" fontAlgn="base">
              <a:spcBef>
                <a:spcPct val="0"/>
              </a:spcBef>
              <a:spcAft>
                <a:spcPct val="0"/>
              </a:spcAft>
            </a:pPr>
            <a:endParaRPr lang="en-US" sz="1600" dirty="0">
              <a:solidFill>
                <a:srgbClr val="FFFFFF"/>
              </a:solidFill>
            </a:endParaRPr>
          </a:p>
        </p:txBody>
      </p:sp>
      <p:sp>
        <p:nvSpPr>
          <p:cNvPr id="35" name="Rectangle 34"/>
          <p:cNvSpPr/>
          <p:nvPr/>
        </p:nvSpPr>
        <p:spPr>
          <a:xfrm>
            <a:off x="1998216" y="6500997"/>
            <a:ext cx="2410323" cy="46648"/>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lIns="93256" tIns="46628" rIns="93256" bIns="46628" rtlCol="0" anchor="ctr"/>
          <a:lstStyle/>
          <a:p>
            <a:pPr algn="ctr" fontAlgn="base">
              <a:spcBef>
                <a:spcPct val="0"/>
              </a:spcBef>
              <a:spcAft>
                <a:spcPct val="0"/>
              </a:spcAft>
            </a:pPr>
            <a:endParaRPr lang="en-US" sz="1600" dirty="0">
              <a:solidFill>
                <a:srgbClr val="FFFFFF"/>
              </a:solidFill>
            </a:endParaRPr>
          </a:p>
        </p:txBody>
      </p:sp>
      <p:sp>
        <p:nvSpPr>
          <p:cNvPr id="36" name="Rectangle 35"/>
          <p:cNvSpPr/>
          <p:nvPr/>
        </p:nvSpPr>
        <p:spPr>
          <a:xfrm>
            <a:off x="6775403" y="6500997"/>
            <a:ext cx="2376029" cy="46648"/>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lIns="93256" tIns="46628" rIns="93256" bIns="46628" rtlCol="0" anchor="ctr"/>
          <a:lstStyle/>
          <a:p>
            <a:pPr algn="ctr" fontAlgn="base">
              <a:spcBef>
                <a:spcPct val="0"/>
              </a:spcBef>
              <a:spcAft>
                <a:spcPct val="0"/>
              </a:spcAft>
            </a:pPr>
            <a:endParaRPr lang="en-US" sz="1600" dirty="0">
              <a:solidFill>
                <a:srgbClr val="FFFFFF"/>
              </a:solidFill>
            </a:endParaRPr>
          </a:p>
        </p:txBody>
      </p:sp>
    </p:spTree>
    <p:extLst>
      <p:ext uri="{BB962C8B-B14F-4D97-AF65-F5344CB8AC3E}">
        <p14:creationId xmlns:p14="http://schemas.microsoft.com/office/powerpoint/2010/main" val="2774047474"/>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Lst>
  <p:hf hdr="0" ftr="0" dt="0"/>
  <p:txStyles>
    <p:titleStyle>
      <a:lvl1pPr algn="l" defTabSz="913138" rtl="0" eaLnBrk="1" fontAlgn="base" hangingPunct="1">
        <a:spcBef>
          <a:spcPct val="0"/>
        </a:spcBef>
        <a:spcAft>
          <a:spcPct val="0"/>
        </a:spcAft>
        <a:tabLst>
          <a:tab pos="275237" algn="l"/>
        </a:tabLst>
        <a:defRPr sz="1900" b="1" baseline="0">
          <a:solidFill>
            <a:schemeClr val="tx1"/>
          </a:solidFill>
          <a:latin typeface="+mj-lt"/>
          <a:ea typeface="+mj-ea"/>
          <a:cs typeface="+mj-cs"/>
        </a:defRPr>
      </a:lvl1pPr>
      <a:lvl2pPr algn="l" defTabSz="913138" rtl="0" eaLnBrk="1" fontAlgn="base" hangingPunct="1">
        <a:spcBef>
          <a:spcPct val="0"/>
        </a:spcBef>
        <a:spcAft>
          <a:spcPct val="0"/>
        </a:spcAft>
        <a:defRPr sz="1900" b="1">
          <a:solidFill>
            <a:schemeClr val="tx2"/>
          </a:solidFill>
          <a:latin typeface="Arial" charset="0"/>
        </a:defRPr>
      </a:lvl2pPr>
      <a:lvl3pPr algn="l" defTabSz="913138" rtl="0" eaLnBrk="1" fontAlgn="base" hangingPunct="1">
        <a:spcBef>
          <a:spcPct val="0"/>
        </a:spcBef>
        <a:spcAft>
          <a:spcPct val="0"/>
        </a:spcAft>
        <a:defRPr sz="1900" b="1">
          <a:solidFill>
            <a:schemeClr val="tx2"/>
          </a:solidFill>
          <a:latin typeface="Arial" charset="0"/>
        </a:defRPr>
      </a:lvl3pPr>
      <a:lvl4pPr algn="l" defTabSz="913138" rtl="0" eaLnBrk="1" fontAlgn="base" hangingPunct="1">
        <a:spcBef>
          <a:spcPct val="0"/>
        </a:spcBef>
        <a:spcAft>
          <a:spcPct val="0"/>
        </a:spcAft>
        <a:defRPr sz="1900" b="1">
          <a:solidFill>
            <a:schemeClr val="tx2"/>
          </a:solidFill>
          <a:latin typeface="Arial" charset="0"/>
        </a:defRPr>
      </a:lvl4pPr>
      <a:lvl5pPr algn="l" defTabSz="913138" rtl="0" eaLnBrk="1" fontAlgn="base" hangingPunct="1">
        <a:spcBef>
          <a:spcPct val="0"/>
        </a:spcBef>
        <a:spcAft>
          <a:spcPct val="0"/>
        </a:spcAft>
        <a:defRPr sz="1900" b="1">
          <a:solidFill>
            <a:schemeClr val="tx2"/>
          </a:solidFill>
          <a:latin typeface="Arial" charset="0"/>
        </a:defRPr>
      </a:lvl5pPr>
      <a:lvl6pPr marL="466281" algn="l" defTabSz="913138" rtl="0" eaLnBrk="1" fontAlgn="base" hangingPunct="1">
        <a:spcBef>
          <a:spcPct val="0"/>
        </a:spcBef>
        <a:spcAft>
          <a:spcPct val="0"/>
        </a:spcAft>
        <a:defRPr sz="1900" b="1">
          <a:solidFill>
            <a:schemeClr val="tx2"/>
          </a:solidFill>
          <a:latin typeface="Arial" charset="0"/>
        </a:defRPr>
      </a:lvl6pPr>
      <a:lvl7pPr marL="932566" algn="l" defTabSz="913138" rtl="0" eaLnBrk="1" fontAlgn="base" hangingPunct="1">
        <a:spcBef>
          <a:spcPct val="0"/>
        </a:spcBef>
        <a:spcAft>
          <a:spcPct val="0"/>
        </a:spcAft>
        <a:defRPr sz="1900" b="1">
          <a:solidFill>
            <a:schemeClr val="tx2"/>
          </a:solidFill>
          <a:latin typeface="Arial" charset="0"/>
        </a:defRPr>
      </a:lvl7pPr>
      <a:lvl8pPr marL="1398851" algn="l" defTabSz="913138" rtl="0" eaLnBrk="1" fontAlgn="base" hangingPunct="1">
        <a:spcBef>
          <a:spcPct val="0"/>
        </a:spcBef>
        <a:spcAft>
          <a:spcPct val="0"/>
        </a:spcAft>
        <a:defRPr sz="1900" b="1">
          <a:solidFill>
            <a:schemeClr val="tx2"/>
          </a:solidFill>
          <a:latin typeface="Arial" charset="0"/>
        </a:defRPr>
      </a:lvl8pPr>
      <a:lvl9pPr marL="1865134" algn="l" defTabSz="913138" rtl="0" eaLnBrk="1" fontAlgn="base" hangingPunct="1">
        <a:spcBef>
          <a:spcPct val="0"/>
        </a:spcBef>
        <a:spcAft>
          <a:spcPct val="0"/>
        </a:spcAft>
        <a:defRPr sz="1900" b="1">
          <a:solidFill>
            <a:schemeClr val="tx2"/>
          </a:solidFill>
          <a:latin typeface="Arial" charset="0"/>
        </a:defRPr>
      </a:lvl9pPr>
    </p:titleStyle>
    <p:bodyStyle>
      <a:lvl1pPr marL="0" indent="0" algn="l" defTabSz="913138" rtl="0" eaLnBrk="1" fontAlgn="base" hangingPunct="1">
        <a:spcBef>
          <a:spcPct val="0"/>
        </a:spcBef>
        <a:spcAft>
          <a:spcPct val="0"/>
        </a:spcAft>
        <a:buClr>
          <a:schemeClr val="tx2"/>
        </a:buClr>
        <a:defRPr sz="1600" baseline="0">
          <a:solidFill>
            <a:schemeClr val="tx1"/>
          </a:solidFill>
          <a:latin typeface="+mn-lt"/>
          <a:ea typeface="+mn-ea"/>
          <a:cs typeface="+mn-cs"/>
        </a:defRPr>
      </a:lvl1pPr>
      <a:lvl2pPr marL="197523" indent="-195905" algn="l" defTabSz="913138"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defRPr>
      </a:lvl2pPr>
      <a:lvl3pPr marL="466281" indent="-267142" algn="l" defTabSz="913138"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3pPr>
      <a:lvl4pPr marL="626569" indent="-158666" algn="l" defTabSz="913138"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defRPr>
      </a:lvl4pPr>
      <a:lvl5pPr marL="764704" indent="-132761" algn="l" defTabSz="913138"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5pPr>
      <a:lvl6pPr marL="764704" indent="-132761" algn="l" defTabSz="913138"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4704" indent="-132761" algn="l" defTabSz="913138"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4704" indent="-132761" algn="l" defTabSz="913138"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4704" indent="-132761" algn="l" defTabSz="913138"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566" rtl="0" eaLnBrk="1" latinLnBrk="0" hangingPunct="1">
        <a:defRPr sz="1800" kern="1200">
          <a:solidFill>
            <a:schemeClr val="tx1"/>
          </a:solidFill>
          <a:latin typeface="+mn-lt"/>
          <a:ea typeface="+mn-ea"/>
          <a:cs typeface="+mn-cs"/>
        </a:defRPr>
      </a:lvl1pPr>
      <a:lvl2pPr marL="466281" algn="l" defTabSz="932566" rtl="0" eaLnBrk="1" latinLnBrk="0" hangingPunct="1">
        <a:defRPr sz="1800" kern="1200">
          <a:solidFill>
            <a:schemeClr val="tx1"/>
          </a:solidFill>
          <a:latin typeface="+mn-lt"/>
          <a:ea typeface="+mn-ea"/>
          <a:cs typeface="+mn-cs"/>
        </a:defRPr>
      </a:lvl2pPr>
      <a:lvl3pPr marL="932566" algn="l" defTabSz="932566" rtl="0" eaLnBrk="1" latinLnBrk="0" hangingPunct="1">
        <a:defRPr sz="1800" kern="1200">
          <a:solidFill>
            <a:schemeClr val="tx1"/>
          </a:solidFill>
          <a:latin typeface="+mn-lt"/>
          <a:ea typeface="+mn-ea"/>
          <a:cs typeface="+mn-cs"/>
        </a:defRPr>
      </a:lvl3pPr>
      <a:lvl4pPr marL="1398851" algn="l" defTabSz="932566" rtl="0" eaLnBrk="1" latinLnBrk="0" hangingPunct="1">
        <a:defRPr sz="1800" kern="1200">
          <a:solidFill>
            <a:schemeClr val="tx1"/>
          </a:solidFill>
          <a:latin typeface="+mn-lt"/>
          <a:ea typeface="+mn-ea"/>
          <a:cs typeface="+mn-cs"/>
        </a:defRPr>
      </a:lvl4pPr>
      <a:lvl5pPr marL="1865134" algn="l" defTabSz="932566" rtl="0" eaLnBrk="1" latinLnBrk="0" hangingPunct="1">
        <a:defRPr sz="1800" kern="1200">
          <a:solidFill>
            <a:schemeClr val="tx1"/>
          </a:solidFill>
          <a:latin typeface="+mn-lt"/>
          <a:ea typeface="+mn-ea"/>
          <a:cs typeface="+mn-cs"/>
        </a:defRPr>
      </a:lvl5pPr>
      <a:lvl6pPr marL="2331418" algn="l" defTabSz="932566" rtl="0" eaLnBrk="1" latinLnBrk="0" hangingPunct="1">
        <a:defRPr sz="1800" kern="1200">
          <a:solidFill>
            <a:schemeClr val="tx1"/>
          </a:solidFill>
          <a:latin typeface="+mn-lt"/>
          <a:ea typeface="+mn-ea"/>
          <a:cs typeface="+mn-cs"/>
        </a:defRPr>
      </a:lvl6pPr>
      <a:lvl7pPr marL="2797699" algn="l" defTabSz="932566" rtl="0" eaLnBrk="1" latinLnBrk="0" hangingPunct="1">
        <a:defRPr sz="1800" kern="1200">
          <a:solidFill>
            <a:schemeClr val="tx1"/>
          </a:solidFill>
          <a:latin typeface="+mn-lt"/>
          <a:ea typeface="+mn-ea"/>
          <a:cs typeface="+mn-cs"/>
        </a:defRPr>
      </a:lvl7pPr>
      <a:lvl8pPr marL="3263983" algn="l" defTabSz="932566" rtl="0" eaLnBrk="1" latinLnBrk="0" hangingPunct="1">
        <a:defRPr sz="1800" kern="1200">
          <a:solidFill>
            <a:schemeClr val="tx1"/>
          </a:solidFill>
          <a:latin typeface="+mn-lt"/>
          <a:ea typeface="+mn-ea"/>
          <a:cs typeface="+mn-cs"/>
        </a:defRPr>
      </a:lvl8pPr>
      <a:lvl9pPr marL="3730268" algn="l" defTabSz="932566"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3.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customXml" Target="../ink/ink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8.e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8" Type="http://schemas.openxmlformats.org/officeDocument/2006/relationships/customXml" Target="../ink/ink6.xml"/><Relationship Id="rId3" Type="http://schemas.openxmlformats.org/officeDocument/2006/relationships/image" Target="../media/image310.png"/><Relationship Id="rId7" Type="http://schemas.openxmlformats.org/officeDocument/2006/relationships/image" Target="../media/image12.emf"/><Relationship Id="rId2" Type="http://schemas.openxmlformats.org/officeDocument/2006/relationships/customXml" Target="../ink/ink3.xml"/><Relationship Id="rId1" Type="http://schemas.openxmlformats.org/officeDocument/2006/relationships/slideLayout" Target="../slideLayouts/slideLayout25.xml"/><Relationship Id="rId6" Type="http://schemas.openxmlformats.org/officeDocument/2006/relationships/customXml" Target="../ink/ink5.xml"/><Relationship Id="rId5" Type="http://schemas.openxmlformats.org/officeDocument/2006/relationships/image" Target="../media/image11.emf"/><Relationship Id="rId4" Type="http://schemas.openxmlformats.org/officeDocument/2006/relationships/customXml" Target="../ink/ink4.xml"/><Relationship Id="rId9" Type="http://schemas.openxmlformats.org/officeDocument/2006/relationships/image" Target="../media/image13.e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9.xml"/></Relationships>
</file>

<file path=ppt/slides/_rels/slide7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Computer Organization &amp; Architecture</a:t>
            </a:r>
          </a:p>
        </p:txBody>
      </p:sp>
      <p:sp>
        <p:nvSpPr>
          <p:cNvPr id="6" name="Content Placeholder 5"/>
          <p:cNvSpPr>
            <a:spLocks noGrp="1"/>
          </p:cNvSpPr>
          <p:nvPr>
            <p:ph sz="quarter" idx="13"/>
          </p:nvPr>
        </p:nvSpPr>
        <p:spPr>
          <a:xfrm>
            <a:off x="2267744" y="5410200"/>
            <a:ext cx="6266656" cy="533400"/>
          </a:xfrm>
        </p:spPr>
        <p:txBody>
          <a:bodyPr/>
          <a:lstStyle/>
          <a:p>
            <a:r>
              <a:rPr lang="en-US"/>
              <a:t>R</a:t>
            </a:r>
            <a:endParaRPr lang="en-US" dirty="0"/>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Oval 5" descr="50%"/>
          <p:cNvSpPr>
            <a:spLocks noChangeArrowheads="1"/>
          </p:cNvSpPr>
          <p:nvPr/>
        </p:nvSpPr>
        <p:spPr bwMode="auto">
          <a:xfrm>
            <a:off x="3886200" y="1835150"/>
            <a:ext cx="4724400" cy="4648200"/>
          </a:xfrm>
          <a:prstGeom prst="ellipse">
            <a:avLst/>
          </a:prstGeom>
          <a:pattFill prst="pct50">
            <a:fgClr>
              <a:schemeClr val="tx1"/>
            </a:fgClr>
            <a:bgClr>
              <a:schemeClr val="bg1"/>
            </a:bgClr>
          </a:pattFill>
          <a:ln w="9525">
            <a:solidFill>
              <a:schemeClr val="tx1"/>
            </a:solidFill>
            <a:round/>
            <a:headEnd/>
            <a:tailEnd/>
          </a:ln>
          <a:effectLst/>
        </p:spPr>
        <p:txBody>
          <a:bodyPr wrap="none" lIns="90000" tIns="46800" rIns="90000" bIns="46800" anchor="ctr"/>
          <a:lstStyle/>
          <a:p>
            <a:pPr algn="ctr"/>
            <a:endParaRPr lang="en-GB" sz="1600">
              <a:latin typeface="Arial" charset="0"/>
            </a:endParaRPr>
          </a:p>
        </p:txBody>
      </p:sp>
      <p:sp>
        <p:nvSpPr>
          <p:cNvPr id="14345" name="Oval 9"/>
          <p:cNvSpPr>
            <a:spLocks noChangeArrowheads="1"/>
          </p:cNvSpPr>
          <p:nvPr/>
        </p:nvSpPr>
        <p:spPr bwMode="auto">
          <a:xfrm>
            <a:off x="5410200" y="3359150"/>
            <a:ext cx="1524000" cy="15240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4342" name="Oval 6"/>
          <p:cNvSpPr>
            <a:spLocks noChangeArrowheads="1"/>
          </p:cNvSpPr>
          <p:nvPr/>
        </p:nvSpPr>
        <p:spPr bwMode="auto">
          <a:xfrm>
            <a:off x="4648200" y="2520950"/>
            <a:ext cx="1371600" cy="13716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4338" name="Rectangle 2"/>
          <p:cNvSpPr>
            <a:spLocks noGrp="1" noChangeArrowheads="1"/>
          </p:cNvSpPr>
          <p:nvPr>
            <p:ph type="title"/>
          </p:nvPr>
        </p:nvSpPr>
        <p:spPr>
          <a:xfrm>
            <a:off x="251520" y="332656"/>
            <a:ext cx="6120680" cy="838200"/>
          </a:xfrm>
          <a:noFill/>
          <a:ln cap="flat">
            <a:solidFill>
              <a:schemeClr val="bg1"/>
            </a:solidFill>
          </a:ln>
        </p:spPr>
        <p:txBody>
          <a:bodyPr lIns="90000" tIns="46800" rIns="90000" bIns="46800"/>
          <a:lstStyle/>
          <a:p>
            <a:r>
              <a:rPr lang="en-GB" dirty="0"/>
              <a:t>Structural View of a Computer</a:t>
            </a:r>
          </a:p>
        </p:txBody>
      </p:sp>
      <p:sp>
        <p:nvSpPr>
          <p:cNvPr id="14340" name="Oval 4"/>
          <p:cNvSpPr>
            <a:spLocks noChangeArrowheads="1"/>
          </p:cNvSpPr>
          <p:nvPr/>
        </p:nvSpPr>
        <p:spPr bwMode="auto">
          <a:xfrm>
            <a:off x="533400" y="3435350"/>
            <a:ext cx="1066800" cy="1066800"/>
          </a:xfrm>
          <a:prstGeom prst="ellipse">
            <a:avLst/>
          </a:prstGeom>
          <a:noFill/>
          <a:ln w="9525">
            <a:solidFill>
              <a:schemeClr val="tx1"/>
            </a:solidFill>
            <a:round/>
            <a:headEnd/>
            <a:tailEnd/>
          </a:ln>
          <a:effectLst/>
        </p:spPr>
        <p:txBody>
          <a:bodyPr wrap="none" lIns="90000" tIns="46800" rIns="90000" bIns="46800" anchor="ctr"/>
          <a:lstStyle/>
          <a:p>
            <a:endParaRPr lang="en-US" b="1" dirty="0"/>
          </a:p>
        </p:txBody>
      </p:sp>
      <p:sp>
        <p:nvSpPr>
          <p:cNvPr id="14343" name="Oval 7"/>
          <p:cNvSpPr>
            <a:spLocks noChangeArrowheads="1"/>
          </p:cNvSpPr>
          <p:nvPr/>
        </p:nvSpPr>
        <p:spPr bwMode="auto">
          <a:xfrm>
            <a:off x="6400800" y="2520950"/>
            <a:ext cx="1371600" cy="13716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4344" name="Oval 8"/>
          <p:cNvSpPr>
            <a:spLocks noChangeArrowheads="1"/>
          </p:cNvSpPr>
          <p:nvPr/>
        </p:nvSpPr>
        <p:spPr bwMode="auto">
          <a:xfrm>
            <a:off x="5486400" y="4578350"/>
            <a:ext cx="1371600" cy="13716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4346" name="Text Box 10"/>
          <p:cNvSpPr txBox="1">
            <a:spLocks noChangeArrowheads="1"/>
          </p:cNvSpPr>
          <p:nvPr/>
        </p:nvSpPr>
        <p:spPr bwMode="auto">
          <a:xfrm>
            <a:off x="519113" y="3724275"/>
            <a:ext cx="1149972" cy="340735"/>
          </a:xfrm>
          <a:prstGeom prst="rect">
            <a:avLst/>
          </a:prstGeom>
          <a:noFill/>
          <a:ln w="9525">
            <a:noFill/>
            <a:miter lim="800000"/>
            <a:headEnd/>
            <a:tailEnd/>
          </a:ln>
          <a:effectLst/>
        </p:spPr>
        <p:txBody>
          <a:bodyPr wrap="none" lIns="90000" tIns="46800" rIns="90000" bIns="46800">
            <a:spAutoFit/>
          </a:bodyPr>
          <a:lstStyle/>
          <a:p>
            <a:r>
              <a:rPr lang="en-GB" sz="1600" b="1" dirty="0">
                <a:latin typeface="Arial" charset="0"/>
              </a:rPr>
              <a:t>Computer</a:t>
            </a:r>
            <a:endParaRPr lang="en-GB" sz="2400" b="1" dirty="0"/>
          </a:p>
        </p:txBody>
      </p:sp>
      <p:sp>
        <p:nvSpPr>
          <p:cNvPr id="14348" name="Text Box 12"/>
          <p:cNvSpPr txBox="1">
            <a:spLocks noChangeArrowheads="1"/>
          </p:cNvSpPr>
          <p:nvPr/>
        </p:nvSpPr>
        <p:spPr bwMode="auto">
          <a:xfrm>
            <a:off x="6629400" y="2825750"/>
            <a:ext cx="915988" cy="581025"/>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Main </a:t>
            </a:r>
          </a:p>
          <a:p>
            <a:r>
              <a:rPr lang="en-GB" sz="1600">
                <a:latin typeface="Arial" charset="0"/>
              </a:rPr>
              <a:t>Memory</a:t>
            </a:r>
          </a:p>
        </p:txBody>
      </p:sp>
      <p:sp>
        <p:nvSpPr>
          <p:cNvPr id="14349" name="Text Box 13"/>
          <p:cNvSpPr txBox="1">
            <a:spLocks noChangeArrowheads="1"/>
          </p:cNvSpPr>
          <p:nvPr/>
        </p:nvSpPr>
        <p:spPr bwMode="auto">
          <a:xfrm>
            <a:off x="5791200" y="4911725"/>
            <a:ext cx="792163" cy="581025"/>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Input</a:t>
            </a:r>
          </a:p>
          <a:p>
            <a:r>
              <a:rPr lang="en-GB" sz="1600">
                <a:latin typeface="Arial" charset="0"/>
              </a:rPr>
              <a:t>Output</a:t>
            </a:r>
          </a:p>
        </p:txBody>
      </p:sp>
      <p:sp>
        <p:nvSpPr>
          <p:cNvPr id="14350" name="Text Box 14"/>
          <p:cNvSpPr txBox="1">
            <a:spLocks noChangeArrowheads="1"/>
          </p:cNvSpPr>
          <p:nvPr/>
        </p:nvSpPr>
        <p:spPr bwMode="auto">
          <a:xfrm>
            <a:off x="5410200" y="3844925"/>
            <a:ext cx="1570038" cy="581025"/>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Systems</a:t>
            </a:r>
          </a:p>
          <a:p>
            <a:r>
              <a:rPr lang="en-GB" sz="1600">
                <a:latin typeface="Arial" charset="0"/>
              </a:rPr>
              <a:t>Interconnection</a:t>
            </a:r>
          </a:p>
        </p:txBody>
      </p:sp>
      <p:sp>
        <p:nvSpPr>
          <p:cNvPr id="14351" name="Line 15"/>
          <p:cNvSpPr>
            <a:spLocks noChangeShapeType="1"/>
          </p:cNvSpPr>
          <p:nvPr/>
        </p:nvSpPr>
        <p:spPr bwMode="auto">
          <a:xfrm flipV="1">
            <a:off x="1066800" y="1987550"/>
            <a:ext cx="4343400" cy="1447800"/>
          </a:xfrm>
          <a:prstGeom prst="line">
            <a:avLst/>
          </a:prstGeom>
          <a:noFill/>
          <a:ln w="9525">
            <a:solidFill>
              <a:schemeClr val="tx1"/>
            </a:solidFill>
            <a:round/>
            <a:headEnd/>
            <a:tailEnd/>
          </a:ln>
          <a:effectLst/>
        </p:spPr>
        <p:txBody>
          <a:bodyPr wrap="none" lIns="90000" tIns="46800" rIns="90000" bIns="46800" anchor="ctr"/>
          <a:lstStyle/>
          <a:p>
            <a:endParaRPr lang="en-US"/>
          </a:p>
        </p:txBody>
      </p:sp>
      <p:sp>
        <p:nvSpPr>
          <p:cNvPr id="14352" name="Line 16"/>
          <p:cNvSpPr>
            <a:spLocks noChangeShapeType="1"/>
          </p:cNvSpPr>
          <p:nvPr/>
        </p:nvSpPr>
        <p:spPr bwMode="auto">
          <a:xfrm>
            <a:off x="1066800" y="4502150"/>
            <a:ext cx="4191000" cy="1752600"/>
          </a:xfrm>
          <a:prstGeom prst="line">
            <a:avLst/>
          </a:prstGeom>
          <a:noFill/>
          <a:ln w="9525">
            <a:solidFill>
              <a:schemeClr val="tx1"/>
            </a:solidFill>
            <a:round/>
            <a:headEnd/>
            <a:tailEnd/>
          </a:ln>
          <a:effectLst/>
        </p:spPr>
        <p:txBody>
          <a:bodyPr wrap="none" lIns="90000" tIns="46800" rIns="90000" bIns="46800" anchor="ctr"/>
          <a:lstStyle/>
          <a:p>
            <a:endParaRPr lang="en-US"/>
          </a:p>
        </p:txBody>
      </p:sp>
      <p:sp>
        <p:nvSpPr>
          <p:cNvPr id="14355" name="Text Box 19"/>
          <p:cNvSpPr txBox="1">
            <a:spLocks noChangeArrowheads="1"/>
          </p:cNvSpPr>
          <p:nvPr/>
        </p:nvSpPr>
        <p:spPr bwMode="auto">
          <a:xfrm>
            <a:off x="290513" y="2124075"/>
            <a:ext cx="1299051" cy="340735"/>
          </a:xfrm>
          <a:prstGeom prst="rect">
            <a:avLst/>
          </a:prstGeom>
          <a:noFill/>
          <a:ln w="9525">
            <a:noFill/>
            <a:miter lim="800000"/>
            <a:headEnd/>
            <a:tailEnd/>
          </a:ln>
          <a:effectLst/>
        </p:spPr>
        <p:txBody>
          <a:bodyPr wrap="none" lIns="90000" tIns="46800" rIns="90000" bIns="46800">
            <a:spAutoFit/>
          </a:bodyPr>
          <a:lstStyle/>
          <a:p>
            <a:r>
              <a:rPr lang="en-GB" sz="1600" b="1" dirty="0">
                <a:latin typeface="Arial" charset="0"/>
              </a:rPr>
              <a:t>Peripherals</a:t>
            </a:r>
          </a:p>
        </p:txBody>
      </p:sp>
      <p:sp>
        <p:nvSpPr>
          <p:cNvPr id="14356" name="Text Box 20"/>
          <p:cNvSpPr txBox="1">
            <a:spLocks noChangeArrowheads="1"/>
          </p:cNvSpPr>
          <p:nvPr/>
        </p:nvSpPr>
        <p:spPr bwMode="auto">
          <a:xfrm>
            <a:off x="138113" y="5400675"/>
            <a:ext cx="1731862" cy="586957"/>
          </a:xfrm>
          <a:prstGeom prst="rect">
            <a:avLst/>
          </a:prstGeom>
          <a:noFill/>
          <a:ln w="9525">
            <a:noFill/>
            <a:miter lim="800000"/>
            <a:headEnd/>
            <a:tailEnd/>
          </a:ln>
          <a:effectLst/>
        </p:spPr>
        <p:txBody>
          <a:bodyPr wrap="none" lIns="90000" tIns="46800" rIns="90000" bIns="46800">
            <a:spAutoFit/>
          </a:bodyPr>
          <a:lstStyle/>
          <a:p>
            <a:r>
              <a:rPr lang="en-GB" sz="1600" b="1" dirty="0">
                <a:latin typeface="Arial" charset="0"/>
              </a:rPr>
              <a:t>Communication</a:t>
            </a:r>
          </a:p>
          <a:p>
            <a:r>
              <a:rPr lang="en-GB" sz="1600" b="1" dirty="0">
                <a:latin typeface="Arial" charset="0"/>
              </a:rPr>
              <a:t>lines</a:t>
            </a:r>
          </a:p>
        </p:txBody>
      </p:sp>
      <p:sp>
        <p:nvSpPr>
          <p:cNvPr id="14347" name="Text Box 11"/>
          <p:cNvSpPr txBox="1">
            <a:spLocks noChangeArrowheads="1"/>
          </p:cNvSpPr>
          <p:nvPr/>
        </p:nvSpPr>
        <p:spPr bwMode="auto">
          <a:xfrm>
            <a:off x="4800600" y="2749550"/>
            <a:ext cx="1241425" cy="825500"/>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Central</a:t>
            </a:r>
          </a:p>
          <a:p>
            <a:r>
              <a:rPr lang="en-GB" sz="1600">
                <a:latin typeface="Arial" charset="0"/>
              </a:rPr>
              <a:t>Processing </a:t>
            </a:r>
          </a:p>
          <a:p>
            <a:r>
              <a:rPr lang="en-GB" sz="1600">
                <a:latin typeface="Arial" charset="0"/>
              </a:rPr>
              <a:t>Unit</a:t>
            </a:r>
          </a:p>
        </p:txBody>
      </p:sp>
      <p:sp>
        <p:nvSpPr>
          <p:cNvPr id="14357" name="Line 21"/>
          <p:cNvSpPr>
            <a:spLocks noChangeShapeType="1"/>
          </p:cNvSpPr>
          <p:nvPr/>
        </p:nvSpPr>
        <p:spPr bwMode="auto">
          <a:xfrm>
            <a:off x="914400" y="2520950"/>
            <a:ext cx="0" cy="914400"/>
          </a:xfrm>
          <a:prstGeom prst="line">
            <a:avLst/>
          </a:prstGeom>
          <a:noFill/>
          <a:ln w="9525">
            <a:solidFill>
              <a:schemeClr val="tx1"/>
            </a:solidFill>
            <a:round/>
            <a:headEnd type="triangle" w="med" len="med"/>
            <a:tailEnd type="triangle" w="med" len="med"/>
          </a:ln>
          <a:effectLst/>
        </p:spPr>
        <p:txBody>
          <a:bodyPr wrap="none" lIns="90000" tIns="46800" rIns="90000" bIns="46800" anchor="ctr"/>
          <a:lstStyle/>
          <a:p>
            <a:endParaRPr lang="en-US"/>
          </a:p>
        </p:txBody>
      </p:sp>
      <p:sp>
        <p:nvSpPr>
          <p:cNvPr id="14358" name="Line 22"/>
          <p:cNvSpPr>
            <a:spLocks noChangeShapeType="1"/>
          </p:cNvSpPr>
          <p:nvPr/>
        </p:nvSpPr>
        <p:spPr bwMode="auto">
          <a:xfrm>
            <a:off x="914400" y="4502150"/>
            <a:ext cx="0" cy="914400"/>
          </a:xfrm>
          <a:prstGeom prst="line">
            <a:avLst/>
          </a:prstGeom>
          <a:noFill/>
          <a:ln w="9525">
            <a:solidFill>
              <a:schemeClr val="tx1"/>
            </a:solidFill>
            <a:round/>
            <a:headEnd type="triangle" w="med" len="med"/>
            <a:tailEnd type="triangle" w="med" len="med"/>
          </a:ln>
          <a:effectLst/>
        </p:spPr>
        <p:txBody>
          <a:bodyPr wrap="none" lIns="90000" tIns="46800" rIns="90000" bIns="46800" anchor="ctr"/>
          <a:lstStyle/>
          <a:p>
            <a:endParaRPr lang="en-US"/>
          </a:p>
        </p:txBody>
      </p:sp>
      <p:sp>
        <p:nvSpPr>
          <p:cNvPr id="14360" name="Text Box 24"/>
          <p:cNvSpPr txBox="1">
            <a:spLocks noChangeArrowheads="1"/>
          </p:cNvSpPr>
          <p:nvPr/>
        </p:nvSpPr>
        <p:spPr bwMode="auto">
          <a:xfrm>
            <a:off x="5603875" y="2035175"/>
            <a:ext cx="1295400" cy="396875"/>
          </a:xfrm>
          <a:prstGeom prst="rect">
            <a:avLst/>
          </a:prstGeom>
          <a:noFill/>
          <a:ln w="9525">
            <a:noFill/>
            <a:miter lim="800000"/>
            <a:headEnd/>
            <a:tailEnd/>
          </a:ln>
          <a:effectLst/>
        </p:spPr>
        <p:txBody>
          <a:bodyPr wrap="none" lIns="90000" tIns="46800" rIns="90000" bIns="46800" anchor="ctr">
            <a:spAutoFit/>
          </a:bodyPr>
          <a:lstStyle/>
          <a:p>
            <a:pPr algn="ctr"/>
            <a:r>
              <a:rPr lang="en-US" sz="2000">
                <a:latin typeface="Arial" charset="0"/>
              </a:rPr>
              <a:t>Computer</a:t>
            </a:r>
            <a:endParaRPr lang="en-US" sz="1600">
              <a:latin typeface="Arial" charset="0"/>
            </a:endParaRPr>
          </a:p>
        </p:txBody>
      </p:sp>
      <p:sp>
        <p:nvSpPr>
          <p:cNvPr id="22" name="Slide Number Placeholder 21"/>
          <p:cNvSpPr>
            <a:spLocks noGrp="1"/>
          </p:cNvSpPr>
          <p:nvPr>
            <p:ph type="sldNum" sz="quarter" idx="12"/>
          </p:nvPr>
        </p:nvSpPr>
        <p:spPr/>
        <p:txBody>
          <a:bodyPr/>
          <a:lstStyle/>
          <a:p>
            <a:fld id="{67F776DB-C4B4-46F1-926D-41EFCFC3A86A}" type="slidenum">
              <a:rPr lang="en-IN" smtClean="0"/>
              <a:pPr/>
              <a:t>10</a:t>
            </a:fld>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Google Shape;263;p19"/>
          <p:cNvSpPr>
            <a:spLocks noGrp="1"/>
          </p:cNvSpPr>
          <p:nvPr>
            <p:ph type="body" idx="1"/>
          </p:nvPr>
        </p:nvSpPr>
        <p:spPr>
          <a:xfrm>
            <a:off x="467544" y="1556792"/>
            <a:ext cx="7711008" cy="4672608"/>
          </a:xfrm>
        </p:spPr>
        <p:txBody>
          <a:bodyPr lIns="91425" tIns="45700" rIns="91425" bIns="45700"/>
          <a:lstStyle/>
          <a:p>
            <a:pPr>
              <a:lnSpc>
                <a:spcPct val="150000"/>
              </a:lnSpc>
              <a:spcBef>
                <a:spcPct val="0"/>
              </a:spcBef>
              <a:buClr>
                <a:srgbClr val="000000"/>
              </a:buClr>
              <a:buSzPts val="3200"/>
            </a:pPr>
            <a:r>
              <a:rPr lang="en-GB" altLang="en-US" sz="2000" dirty="0">
                <a:solidFill>
                  <a:srgbClr val="00B050"/>
                </a:solidFill>
              </a:rPr>
              <a:t>There are four main structural components:</a:t>
            </a:r>
            <a:endParaRPr lang="en-US" altLang="en-US" sz="2000" dirty="0">
              <a:solidFill>
                <a:srgbClr val="00B050"/>
              </a:solidFill>
            </a:endParaRPr>
          </a:p>
          <a:p>
            <a:pPr>
              <a:lnSpc>
                <a:spcPct val="150000"/>
              </a:lnSpc>
              <a:spcBef>
                <a:spcPts val="638"/>
              </a:spcBef>
              <a:buClr>
                <a:srgbClr val="000000"/>
              </a:buClr>
              <a:buSzPts val="3200"/>
            </a:pPr>
            <a:r>
              <a:rPr lang="en-GB" altLang="en-US" sz="2000" b="1" dirty="0">
                <a:solidFill>
                  <a:srgbClr val="00B050"/>
                </a:solidFill>
              </a:rPr>
              <a:t>Central processing unit (CPU): </a:t>
            </a:r>
            <a:r>
              <a:rPr lang="en-GB" altLang="en-US" sz="2000" dirty="0">
                <a:solidFill>
                  <a:srgbClr val="00B050"/>
                </a:solidFill>
              </a:rPr>
              <a:t>controls the operation of the computer and performs its data processing functions; often simply referred to as </a:t>
            </a:r>
            <a:r>
              <a:rPr lang="en-GB" altLang="en-US" sz="2000" b="1" dirty="0">
                <a:solidFill>
                  <a:srgbClr val="00B050"/>
                </a:solidFill>
              </a:rPr>
              <a:t>processor</a:t>
            </a:r>
            <a:r>
              <a:rPr lang="en-GB" altLang="en-US" sz="2000" dirty="0">
                <a:solidFill>
                  <a:srgbClr val="00B050"/>
                </a:solidFill>
              </a:rPr>
              <a:t>.</a:t>
            </a:r>
            <a:endParaRPr lang="en-US" altLang="en-US" sz="2000" dirty="0">
              <a:solidFill>
                <a:srgbClr val="00B050"/>
              </a:solidFill>
            </a:endParaRPr>
          </a:p>
          <a:p>
            <a:pPr>
              <a:lnSpc>
                <a:spcPct val="150000"/>
              </a:lnSpc>
              <a:spcBef>
                <a:spcPts val="638"/>
              </a:spcBef>
              <a:buClr>
                <a:srgbClr val="000000"/>
              </a:buClr>
              <a:buSzPts val="3200"/>
            </a:pPr>
            <a:r>
              <a:rPr lang="en-GB" altLang="en-US" sz="2000" b="1" dirty="0">
                <a:solidFill>
                  <a:srgbClr val="00B050"/>
                </a:solidFill>
              </a:rPr>
              <a:t>Main memory: </a:t>
            </a:r>
            <a:r>
              <a:rPr lang="en-GB" altLang="en-US" sz="2000" dirty="0">
                <a:solidFill>
                  <a:srgbClr val="00B050"/>
                </a:solidFill>
              </a:rPr>
              <a:t>Stores data.</a:t>
            </a:r>
            <a:endParaRPr lang="en-US" altLang="en-US" sz="2000" dirty="0">
              <a:solidFill>
                <a:srgbClr val="00B050"/>
              </a:solidFill>
            </a:endParaRPr>
          </a:p>
          <a:p>
            <a:pPr>
              <a:lnSpc>
                <a:spcPct val="150000"/>
              </a:lnSpc>
              <a:spcBef>
                <a:spcPts val="638"/>
              </a:spcBef>
              <a:buClr>
                <a:srgbClr val="000000"/>
              </a:buClr>
              <a:buSzPts val="3200"/>
            </a:pPr>
            <a:r>
              <a:rPr lang="en-GB" altLang="en-US" sz="2000" b="1" dirty="0">
                <a:solidFill>
                  <a:srgbClr val="00B050"/>
                </a:solidFill>
              </a:rPr>
              <a:t>I/O:  </a:t>
            </a:r>
            <a:r>
              <a:rPr lang="en-GB" altLang="en-US" sz="2000" dirty="0">
                <a:solidFill>
                  <a:srgbClr val="00B050"/>
                </a:solidFill>
              </a:rPr>
              <a:t>Moves data between the computer and its external environment.</a:t>
            </a:r>
            <a:endParaRPr lang="en-US" altLang="en-US" sz="2000" dirty="0">
              <a:solidFill>
                <a:srgbClr val="00B050"/>
              </a:solidFill>
            </a:endParaRPr>
          </a:p>
          <a:p>
            <a:pPr>
              <a:lnSpc>
                <a:spcPct val="150000"/>
              </a:lnSpc>
              <a:spcBef>
                <a:spcPts val="638"/>
              </a:spcBef>
              <a:buClr>
                <a:srgbClr val="000000"/>
              </a:buClr>
              <a:buSzPts val="3200"/>
            </a:pPr>
            <a:r>
              <a:rPr lang="en-GB" altLang="en-US" sz="2000" b="1" dirty="0">
                <a:solidFill>
                  <a:srgbClr val="00B050"/>
                </a:solidFill>
              </a:rPr>
              <a:t>System Interconnection: </a:t>
            </a:r>
            <a:r>
              <a:rPr lang="en-GB" altLang="en-US" sz="2000" dirty="0">
                <a:solidFill>
                  <a:srgbClr val="00B050"/>
                </a:solidFill>
              </a:rPr>
              <a:t>Some mechanism that provides for communication among CPU, main memory and I/O.</a:t>
            </a:r>
            <a:endParaRPr lang="en-US" altLang="en-US" sz="2000" b="1" dirty="0">
              <a:solidFill>
                <a:srgbClr val="00B05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4" name="Oval 20" descr="50%"/>
          <p:cNvSpPr>
            <a:spLocks noChangeArrowheads="1"/>
          </p:cNvSpPr>
          <p:nvPr/>
        </p:nvSpPr>
        <p:spPr bwMode="auto">
          <a:xfrm>
            <a:off x="3886200" y="1676400"/>
            <a:ext cx="4724400" cy="4648200"/>
          </a:xfrm>
          <a:prstGeom prst="ellipse">
            <a:avLst/>
          </a:prstGeom>
          <a:pattFill prst="pct50">
            <a:fgClr>
              <a:schemeClr val="tx1"/>
            </a:fgClr>
            <a:bgClr>
              <a:schemeClr val="bg1"/>
            </a:bgClr>
          </a:pattFill>
          <a:ln w="9525">
            <a:solidFill>
              <a:schemeClr val="tx1"/>
            </a:solidFill>
            <a:round/>
            <a:headEnd/>
            <a:tailEnd/>
          </a:ln>
          <a:effectLst/>
        </p:spPr>
        <p:txBody>
          <a:bodyPr wrap="none" lIns="90000" tIns="46800" rIns="90000" bIns="46800" anchor="ctr"/>
          <a:lstStyle/>
          <a:p>
            <a:pPr algn="ctr"/>
            <a:endParaRPr lang="en-GB" sz="1600">
              <a:latin typeface="Arial" charset="0"/>
            </a:endParaRPr>
          </a:p>
        </p:txBody>
      </p:sp>
      <p:sp>
        <p:nvSpPr>
          <p:cNvPr id="16409" name="Oval 25"/>
          <p:cNvSpPr>
            <a:spLocks noChangeArrowheads="1"/>
          </p:cNvSpPr>
          <p:nvPr/>
        </p:nvSpPr>
        <p:spPr bwMode="auto">
          <a:xfrm>
            <a:off x="5410200" y="3200400"/>
            <a:ext cx="1524000" cy="15240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6386" name="Rectangle 2"/>
          <p:cNvSpPr>
            <a:spLocks noGrp="1" noChangeArrowheads="1"/>
          </p:cNvSpPr>
          <p:nvPr>
            <p:ph type="title"/>
          </p:nvPr>
        </p:nvSpPr>
        <p:spPr>
          <a:xfrm>
            <a:off x="179512" y="332656"/>
            <a:ext cx="6264696" cy="838200"/>
          </a:xfrm>
          <a:noFill/>
          <a:ln cap="flat">
            <a:solidFill>
              <a:schemeClr val="bg1"/>
            </a:solidFill>
          </a:ln>
        </p:spPr>
        <p:txBody>
          <a:bodyPr lIns="90000" tIns="46800" rIns="90000" bIns="46800"/>
          <a:lstStyle/>
          <a:p>
            <a:r>
              <a:rPr lang="en-GB" dirty="0"/>
              <a:t>Structural View of the CPU</a:t>
            </a:r>
          </a:p>
        </p:txBody>
      </p:sp>
      <p:sp>
        <p:nvSpPr>
          <p:cNvPr id="16405" name="Oval 21"/>
          <p:cNvSpPr>
            <a:spLocks noChangeArrowheads="1"/>
          </p:cNvSpPr>
          <p:nvPr/>
        </p:nvSpPr>
        <p:spPr bwMode="auto">
          <a:xfrm>
            <a:off x="4648200" y="2362200"/>
            <a:ext cx="1371600" cy="13716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6406" name="Oval 22"/>
          <p:cNvSpPr>
            <a:spLocks noChangeArrowheads="1"/>
          </p:cNvSpPr>
          <p:nvPr/>
        </p:nvSpPr>
        <p:spPr bwMode="auto">
          <a:xfrm>
            <a:off x="76200" y="2590800"/>
            <a:ext cx="1981200" cy="2057400"/>
          </a:xfrm>
          <a:prstGeom prst="ellipse">
            <a:avLst/>
          </a:prstGeom>
          <a:noFill/>
          <a:ln w="9525">
            <a:solidFill>
              <a:schemeClr val="tx1"/>
            </a:solidFill>
            <a:round/>
            <a:headEnd/>
            <a:tailEnd/>
          </a:ln>
          <a:effectLst/>
        </p:spPr>
        <p:txBody>
          <a:bodyPr wrap="none" lIns="90000" tIns="46800" rIns="90000" bIns="46800" anchor="ctr"/>
          <a:lstStyle/>
          <a:p>
            <a:endParaRPr lang="en-US"/>
          </a:p>
        </p:txBody>
      </p:sp>
      <p:sp>
        <p:nvSpPr>
          <p:cNvPr id="16407" name="Oval 23"/>
          <p:cNvSpPr>
            <a:spLocks noChangeArrowheads="1"/>
          </p:cNvSpPr>
          <p:nvPr/>
        </p:nvSpPr>
        <p:spPr bwMode="auto">
          <a:xfrm>
            <a:off x="6400800" y="2362200"/>
            <a:ext cx="1371600" cy="13716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6408" name="Oval 24"/>
          <p:cNvSpPr>
            <a:spLocks noChangeArrowheads="1"/>
          </p:cNvSpPr>
          <p:nvPr/>
        </p:nvSpPr>
        <p:spPr bwMode="auto">
          <a:xfrm>
            <a:off x="5486400" y="4419600"/>
            <a:ext cx="1371600" cy="1371600"/>
          </a:xfrm>
          <a:prstGeom prst="ellipse">
            <a:avLst/>
          </a:prstGeom>
          <a:solidFill>
            <a:schemeClr val="bg1"/>
          </a:solidFill>
          <a:ln w="9525">
            <a:solidFill>
              <a:schemeClr val="tx1"/>
            </a:solidFill>
            <a:round/>
            <a:headEnd/>
            <a:tailEnd/>
          </a:ln>
          <a:effectLst/>
        </p:spPr>
        <p:txBody>
          <a:bodyPr wrap="none" lIns="90000" tIns="46800" rIns="90000" bIns="46800" anchor="ctr"/>
          <a:lstStyle/>
          <a:p>
            <a:endParaRPr lang="en-US"/>
          </a:p>
        </p:txBody>
      </p:sp>
      <p:sp>
        <p:nvSpPr>
          <p:cNvPr id="16410" name="Text Box 26"/>
          <p:cNvSpPr txBox="1">
            <a:spLocks noChangeArrowheads="1"/>
          </p:cNvSpPr>
          <p:nvPr/>
        </p:nvSpPr>
        <p:spPr bwMode="auto">
          <a:xfrm>
            <a:off x="603250" y="2635250"/>
            <a:ext cx="1073150" cy="336550"/>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Computer</a:t>
            </a:r>
            <a:endParaRPr lang="en-GB" sz="2400"/>
          </a:p>
        </p:txBody>
      </p:sp>
      <p:sp>
        <p:nvSpPr>
          <p:cNvPr id="16411" name="Text Box 27"/>
          <p:cNvSpPr txBox="1">
            <a:spLocks noChangeArrowheads="1"/>
          </p:cNvSpPr>
          <p:nvPr/>
        </p:nvSpPr>
        <p:spPr bwMode="auto">
          <a:xfrm>
            <a:off x="6553200" y="2590800"/>
            <a:ext cx="1093788" cy="825500"/>
          </a:xfrm>
          <a:prstGeom prst="rect">
            <a:avLst/>
          </a:prstGeom>
          <a:noFill/>
          <a:ln w="9525">
            <a:noFill/>
            <a:miter lim="800000"/>
            <a:headEnd/>
            <a:tailEnd/>
          </a:ln>
          <a:effectLst/>
        </p:spPr>
        <p:txBody>
          <a:bodyPr wrap="none" lIns="90000" tIns="46800" rIns="90000" bIns="46800">
            <a:spAutoFit/>
          </a:bodyPr>
          <a:lstStyle/>
          <a:p>
            <a:r>
              <a:rPr lang="en-GB" sz="1600" dirty="0">
                <a:latin typeface="Arial" charset="0"/>
              </a:rPr>
              <a:t>Arithmetic</a:t>
            </a:r>
          </a:p>
          <a:p>
            <a:r>
              <a:rPr lang="en-GB" sz="1600" dirty="0">
                <a:latin typeface="Arial" charset="0"/>
              </a:rPr>
              <a:t>and </a:t>
            </a:r>
          </a:p>
          <a:p>
            <a:r>
              <a:rPr lang="en-GB" sz="1600" dirty="0">
                <a:latin typeface="Arial" charset="0"/>
              </a:rPr>
              <a:t>Logic Unit</a:t>
            </a:r>
          </a:p>
        </p:txBody>
      </p:sp>
      <p:sp>
        <p:nvSpPr>
          <p:cNvPr id="16412" name="Text Box 28"/>
          <p:cNvSpPr txBox="1">
            <a:spLocks noChangeArrowheads="1"/>
          </p:cNvSpPr>
          <p:nvPr/>
        </p:nvSpPr>
        <p:spPr bwMode="auto">
          <a:xfrm>
            <a:off x="5715000" y="4752975"/>
            <a:ext cx="835025" cy="581025"/>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Control</a:t>
            </a:r>
          </a:p>
          <a:p>
            <a:r>
              <a:rPr lang="en-GB" sz="1600">
                <a:latin typeface="Arial" charset="0"/>
              </a:rPr>
              <a:t>Unit</a:t>
            </a:r>
          </a:p>
        </p:txBody>
      </p:sp>
      <p:sp>
        <p:nvSpPr>
          <p:cNvPr id="16413" name="Text Box 29"/>
          <p:cNvSpPr txBox="1">
            <a:spLocks noChangeArrowheads="1"/>
          </p:cNvSpPr>
          <p:nvPr/>
        </p:nvSpPr>
        <p:spPr bwMode="auto">
          <a:xfrm>
            <a:off x="5410200" y="3686175"/>
            <a:ext cx="1570038" cy="581025"/>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Internal CPU</a:t>
            </a:r>
          </a:p>
          <a:p>
            <a:r>
              <a:rPr lang="en-GB" sz="1600">
                <a:latin typeface="Arial" charset="0"/>
              </a:rPr>
              <a:t>Interconnection</a:t>
            </a:r>
          </a:p>
        </p:txBody>
      </p:sp>
      <p:sp>
        <p:nvSpPr>
          <p:cNvPr id="16414" name="Line 30"/>
          <p:cNvSpPr>
            <a:spLocks noChangeShapeType="1"/>
          </p:cNvSpPr>
          <p:nvPr/>
        </p:nvSpPr>
        <p:spPr bwMode="auto">
          <a:xfrm flipV="1">
            <a:off x="1524000" y="1828800"/>
            <a:ext cx="3886200" cy="1371600"/>
          </a:xfrm>
          <a:prstGeom prst="line">
            <a:avLst/>
          </a:prstGeom>
          <a:noFill/>
          <a:ln w="9525">
            <a:solidFill>
              <a:schemeClr val="tx1"/>
            </a:solidFill>
            <a:round/>
            <a:headEnd/>
            <a:tailEnd/>
          </a:ln>
          <a:effectLst/>
        </p:spPr>
        <p:txBody>
          <a:bodyPr wrap="none" lIns="90000" tIns="46800" rIns="90000" bIns="46800" anchor="ctr"/>
          <a:lstStyle/>
          <a:p>
            <a:endParaRPr lang="en-US"/>
          </a:p>
        </p:txBody>
      </p:sp>
      <p:sp>
        <p:nvSpPr>
          <p:cNvPr id="16415" name="Line 31"/>
          <p:cNvSpPr>
            <a:spLocks noChangeShapeType="1"/>
          </p:cNvSpPr>
          <p:nvPr/>
        </p:nvSpPr>
        <p:spPr bwMode="auto">
          <a:xfrm>
            <a:off x="1524000" y="3962400"/>
            <a:ext cx="3733800" cy="2133600"/>
          </a:xfrm>
          <a:prstGeom prst="line">
            <a:avLst/>
          </a:prstGeom>
          <a:noFill/>
          <a:ln w="9525">
            <a:solidFill>
              <a:schemeClr val="tx1"/>
            </a:solidFill>
            <a:round/>
            <a:headEnd/>
            <a:tailEnd/>
          </a:ln>
          <a:effectLst/>
        </p:spPr>
        <p:txBody>
          <a:bodyPr wrap="none" lIns="90000" tIns="46800" rIns="90000" bIns="46800" anchor="ctr"/>
          <a:lstStyle/>
          <a:p>
            <a:endParaRPr lang="en-US"/>
          </a:p>
        </p:txBody>
      </p:sp>
      <p:sp>
        <p:nvSpPr>
          <p:cNvPr id="16418" name="Text Box 34"/>
          <p:cNvSpPr txBox="1">
            <a:spLocks noChangeArrowheads="1"/>
          </p:cNvSpPr>
          <p:nvPr/>
        </p:nvSpPr>
        <p:spPr bwMode="auto">
          <a:xfrm>
            <a:off x="4829175" y="2787650"/>
            <a:ext cx="1038225" cy="336550"/>
          </a:xfrm>
          <a:prstGeom prst="rect">
            <a:avLst/>
          </a:prstGeom>
          <a:noFill/>
          <a:ln w="9525">
            <a:noFill/>
            <a:miter lim="800000"/>
            <a:headEnd/>
            <a:tailEnd/>
          </a:ln>
          <a:effectLst/>
        </p:spPr>
        <p:txBody>
          <a:bodyPr wrap="none" lIns="90000" tIns="46800" rIns="90000" bIns="46800">
            <a:spAutoFit/>
          </a:bodyPr>
          <a:lstStyle/>
          <a:p>
            <a:r>
              <a:rPr lang="en-GB" sz="1600">
                <a:latin typeface="Arial" charset="0"/>
              </a:rPr>
              <a:t>Registers</a:t>
            </a:r>
          </a:p>
        </p:txBody>
      </p:sp>
      <p:sp>
        <p:nvSpPr>
          <p:cNvPr id="16421" name="Oval 37"/>
          <p:cNvSpPr>
            <a:spLocks noChangeArrowheads="1"/>
          </p:cNvSpPr>
          <p:nvPr/>
        </p:nvSpPr>
        <p:spPr bwMode="auto">
          <a:xfrm>
            <a:off x="1219200" y="3200400"/>
            <a:ext cx="685800" cy="762000"/>
          </a:xfrm>
          <a:prstGeom prst="ellipse">
            <a:avLst/>
          </a:prstGeom>
          <a:noFill/>
          <a:ln w="9525">
            <a:solidFill>
              <a:schemeClr val="tx1"/>
            </a:solidFill>
            <a:round/>
            <a:headEnd/>
            <a:tailEnd/>
          </a:ln>
          <a:effectLst/>
        </p:spPr>
        <p:txBody>
          <a:bodyPr wrap="none" lIns="90000" tIns="46800" rIns="90000" bIns="46800" anchor="ctr"/>
          <a:lstStyle/>
          <a:p>
            <a:endParaRPr lang="en-US"/>
          </a:p>
        </p:txBody>
      </p:sp>
      <p:sp>
        <p:nvSpPr>
          <p:cNvPr id="16422" name="Text Box 38"/>
          <p:cNvSpPr txBox="1">
            <a:spLocks noChangeArrowheads="1"/>
          </p:cNvSpPr>
          <p:nvPr/>
        </p:nvSpPr>
        <p:spPr bwMode="auto">
          <a:xfrm>
            <a:off x="1327150" y="3429000"/>
            <a:ext cx="501650" cy="274638"/>
          </a:xfrm>
          <a:prstGeom prst="rect">
            <a:avLst/>
          </a:prstGeom>
          <a:noFill/>
          <a:ln w="9525">
            <a:noFill/>
            <a:miter lim="800000"/>
            <a:headEnd/>
            <a:tailEnd/>
          </a:ln>
          <a:effectLst/>
        </p:spPr>
        <p:txBody>
          <a:bodyPr wrap="none" lIns="90000" tIns="46800" rIns="90000" bIns="46800" anchor="ctr">
            <a:spAutoFit/>
          </a:bodyPr>
          <a:lstStyle/>
          <a:p>
            <a:pPr algn="ctr"/>
            <a:r>
              <a:rPr lang="en-US" sz="1200">
                <a:latin typeface="Arial" charset="0"/>
              </a:rPr>
              <a:t>CPU</a:t>
            </a:r>
            <a:endParaRPr lang="en-US" sz="1600">
              <a:latin typeface="Arial" charset="0"/>
            </a:endParaRPr>
          </a:p>
        </p:txBody>
      </p:sp>
      <p:sp>
        <p:nvSpPr>
          <p:cNvPr id="16423" name="Oval 39"/>
          <p:cNvSpPr>
            <a:spLocks noChangeArrowheads="1"/>
          </p:cNvSpPr>
          <p:nvPr/>
        </p:nvSpPr>
        <p:spPr bwMode="auto">
          <a:xfrm>
            <a:off x="304800" y="2895600"/>
            <a:ext cx="609600" cy="609600"/>
          </a:xfrm>
          <a:prstGeom prst="ellipse">
            <a:avLst/>
          </a:prstGeom>
          <a:noFill/>
          <a:ln w="9525">
            <a:solidFill>
              <a:schemeClr val="tx1"/>
            </a:solidFill>
            <a:round/>
            <a:headEnd/>
            <a:tailEnd/>
          </a:ln>
          <a:effectLst/>
        </p:spPr>
        <p:txBody>
          <a:bodyPr wrap="none" lIns="90000" tIns="46800" rIns="90000" bIns="46800" anchor="ctr"/>
          <a:lstStyle/>
          <a:p>
            <a:pPr algn="ctr"/>
            <a:r>
              <a:rPr lang="en-US" sz="1200">
                <a:latin typeface="Arial" charset="0"/>
              </a:rPr>
              <a:t>I/O</a:t>
            </a:r>
            <a:endParaRPr lang="en-US" sz="1600">
              <a:latin typeface="Arial" charset="0"/>
            </a:endParaRPr>
          </a:p>
        </p:txBody>
      </p:sp>
      <p:sp>
        <p:nvSpPr>
          <p:cNvPr id="16424" name="Oval 40"/>
          <p:cNvSpPr>
            <a:spLocks noChangeArrowheads="1"/>
          </p:cNvSpPr>
          <p:nvPr/>
        </p:nvSpPr>
        <p:spPr bwMode="auto">
          <a:xfrm>
            <a:off x="381000" y="3810000"/>
            <a:ext cx="685800" cy="685800"/>
          </a:xfrm>
          <a:prstGeom prst="ellipse">
            <a:avLst/>
          </a:prstGeom>
          <a:noFill/>
          <a:ln w="9525">
            <a:solidFill>
              <a:schemeClr val="tx1"/>
            </a:solidFill>
            <a:round/>
            <a:headEnd/>
            <a:tailEnd/>
          </a:ln>
          <a:effectLst/>
        </p:spPr>
        <p:txBody>
          <a:bodyPr wrap="none" lIns="90000" tIns="46800" rIns="90000" bIns="46800" anchor="ctr"/>
          <a:lstStyle/>
          <a:p>
            <a:endParaRPr lang="en-US"/>
          </a:p>
        </p:txBody>
      </p:sp>
      <p:sp>
        <p:nvSpPr>
          <p:cNvPr id="16425" name="Oval 41"/>
          <p:cNvSpPr>
            <a:spLocks noChangeArrowheads="1"/>
          </p:cNvSpPr>
          <p:nvPr/>
        </p:nvSpPr>
        <p:spPr bwMode="auto">
          <a:xfrm>
            <a:off x="609600" y="3200400"/>
            <a:ext cx="685800" cy="762000"/>
          </a:xfrm>
          <a:prstGeom prst="ellipse">
            <a:avLst/>
          </a:prstGeom>
          <a:noFill/>
          <a:ln w="9525">
            <a:solidFill>
              <a:schemeClr val="tx1"/>
            </a:solidFill>
            <a:round/>
            <a:headEnd/>
            <a:tailEnd/>
          </a:ln>
          <a:effectLst/>
        </p:spPr>
        <p:txBody>
          <a:bodyPr wrap="none" lIns="90000" tIns="46800" rIns="90000" bIns="46800" anchor="ctr"/>
          <a:lstStyle/>
          <a:p>
            <a:endParaRPr lang="en-US"/>
          </a:p>
        </p:txBody>
      </p:sp>
      <p:sp>
        <p:nvSpPr>
          <p:cNvPr id="16427" name="Text Box 43"/>
          <p:cNvSpPr txBox="1">
            <a:spLocks noChangeArrowheads="1"/>
          </p:cNvSpPr>
          <p:nvPr/>
        </p:nvSpPr>
        <p:spPr bwMode="auto">
          <a:xfrm>
            <a:off x="381000" y="3992563"/>
            <a:ext cx="730250" cy="274637"/>
          </a:xfrm>
          <a:prstGeom prst="rect">
            <a:avLst/>
          </a:prstGeom>
          <a:noFill/>
          <a:ln w="9525">
            <a:noFill/>
            <a:miter lim="800000"/>
            <a:headEnd/>
            <a:tailEnd/>
          </a:ln>
          <a:effectLst/>
        </p:spPr>
        <p:txBody>
          <a:bodyPr wrap="none" lIns="90000" tIns="46800" rIns="90000" bIns="46800" anchor="ctr">
            <a:spAutoFit/>
          </a:bodyPr>
          <a:lstStyle/>
          <a:p>
            <a:pPr algn="ctr"/>
            <a:r>
              <a:rPr lang="en-US" sz="1200">
                <a:latin typeface="Arial" charset="0"/>
              </a:rPr>
              <a:t>Memory</a:t>
            </a:r>
            <a:endParaRPr lang="en-US" sz="1600">
              <a:latin typeface="Arial" charset="0"/>
            </a:endParaRPr>
          </a:p>
        </p:txBody>
      </p:sp>
      <p:sp>
        <p:nvSpPr>
          <p:cNvPr id="16428" name="Text Box 44"/>
          <p:cNvSpPr txBox="1">
            <a:spLocks noChangeArrowheads="1"/>
          </p:cNvSpPr>
          <p:nvPr/>
        </p:nvSpPr>
        <p:spPr bwMode="auto">
          <a:xfrm>
            <a:off x="606425" y="3429000"/>
            <a:ext cx="688975" cy="457200"/>
          </a:xfrm>
          <a:prstGeom prst="rect">
            <a:avLst/>
          </a:prstGeom>
          <a:noFill/>
          <a:ln w="9525">
            <a:noFill/>
            <a:miter lim="800000"/>
            <a:headEnd/>
            <a:tailEnd/>
          </a:ln>
          <a:effectLst/>
        </p:spPr>
        <p:txBody>
          <a:bodyPr wrap="none" lIns="90000" tIns="46800" rIns="90000" bIns="46800" anchor="ctr">
            <a:spAutoFit/>
          </a:bodyPr>
          <a:lstStyle/>
          <a:p>
            <a:pPr algn="ctr"/>
            <a:r>
              <a:rPr lang="en-US" sz="1200">
                <a:latin typeface="Arial" charset="0"/>
              </a:rPr>
              <a:t>System</a:t>
            </a:r>
          </a:p>
          <a:p>
            <a:pPr algn="ctr"/>
            <a:r>
              <a:rPr lang="en-US" sz="1200">
                <a:latin typeface="Arial" charset="0"/>
              </a:rPr>
              <a:t>Bus</a:t>
            </a:r>
          </a:p>
        </p:txBody>
      </p:sp>
      <p:sp>
        <p:nvSpPr>
          <p:cNvPr id="16430" name="Text Box 46"/>
          <p:cNvSpPr txBox="1">
            <a:spLocks noChangeArrowheads="1"/>
          </p:cNvSpPr>
          <p:nvPr/>
        </p:nvSpPr>
        <p:spPr bwMode="auto">
          <a:xfrm>
            <a:off x="5910263" y="1936750"/>
            <a:ext cx="719137" cy="396875"/>
          </a:xfrm>
          <a:prstGeom prst="rect">
            <a:avLst/>
          </a:prstGeom>
          <a:noFill/>
          <a:ln w="9525">
            <a:noFill/>
            <a:miter lim="800000"/>
            <a:headEnd/>
            <a:tailEnd/>
          </a:ln>
          <a:effectLst/>
        </p:spPr>
        <p:txBody>
          <a:bodyPr wrap="none" lIns="90000" tIns="46800" rIns="90000" bIns="46800" anchor="ctr">
            <a:spAutoFit/>
          </a:bodyPr>
          <a:lstStyle/>
          <a:p>
            <a:pPr algn="ctr"/>
            <a:r>
              <a:rPr lang="en-US" sz="2000">
                <a:latin typeface="Arial" charset="0"/>
              </a:rPr>
              <a:t>CPU</a:t>
            </a:r>
            <a:endParaRPr lang="en-US" sz="1600">
              <a:latin typeface="Arial" charset="0"/>
            </a:endParaRPr>
          </a:p>
        </p:txBody>
      </p:sp>
      <p:sp>
        <p:nvSpPr>
          <p:cNvPr id="25" name="Slide Number Placeholder 24"/>
          <p:cNvSpPr>
            <a:spLocks noGrp="1"/>
          </p:cNvSpPr>
          <p:nvPr>
            <p:ph type="sldNum" sz="quarter" idx="12"/>
          </p:nvPr>
        </p:nvSpPr>
        <p:spPr/>
        <p:txBody>
          <a:bodyPr/>
          <a:lstStyle/>
          <a:p>
            <a:fld id="{67F776DB-C4B4-46F1-926D-41EFCFC3A86A}" type="slidenum">
              <a:rPr lang="en-IN" smtClean="0"/>
              <a:pPr/>
              <a:t>12</a:t>
            </a:fld>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9512" y="332656"/>
            <a:ext cx="6264696" cy="838200"/>
          </a:xfrm>
          <a:noFill/>
          <a:ln cap="flat">
            <a:solidFill>
              <a:schemeClr val="bg1"/>
            </a:solidFill>
          </a:ln>
        </p:spPr>
        <p:txBody>
          <a:bodyPr lIns="90000" tIns="46800" rIns="90000" bIns="46800"/>
          <a:lstStyle/>
          <a:p>
            <a:pPr algn="ctr"/>
            <a:r>
              <a:rPr lang="en-GB" sz="2800" dirty="0">
                <a:solidFill>
                  <a:srgbClr val="FF0000"/>
                </a:solidFill>
              </a:rPr>
              <a:t>Structural View of the CPU</a:t>
            </a:r>
          </a:p>
        </p:txBody>
      </p:sp>
      <p:sp>
        <p:nvSpPr>
          <p:cNvPr id="2" name="Rectangle 1">
            <a:extLst>
              <a:ext uri="{FF2B5EF4-FFF2-40B4-BE49-F238E27FC236}">
                <a16:creationId xmlns:a16="http://schemas.microsoft.com/office/drawing/2014/main" id="{8E34C8E3-9480-4484-AF85-12B711093F20}"/>
              </a:ext>
            </a:extLst>
          </p:cNvPr>
          <p:cNvSpPr/>
          <p:nvPr/>
        </p:nvSpPr>
        <p:spPr>
          <a:xfrm>
            <a:off x="179512" y="1484784"/>
            <a:ext cx="8280920" cy="4173578"/>
          </a:xfrm>
          <a:prstGeom prst="rect">
            <a:avLst/>
          </a:prstGeom>
        </p:spPr>
        <p:txBody>
          <a:bodyPr wrap="square">
            <a:spAutoFit/>
          </a:bodyPr>
          <a:lstStyle/>
          <a:p>
            <a:pPr>
              <a:lnSpc>
                <a:spcPct val="150000"/>
              </a:lnSpc>
              <a:spcBef>
                <a:spcPts val="0"/>
              </a:spcBef>
              <a:spcAft>
                <a:spcPts val="0"/>
              </a:spcAft>
              <a:buClr>
                <a:schemeClr val="dk1"/>
              </a:buClr>
              <a:buSzPct val="100000"/>
              <a:buFont typeface="Arial"/>
              <a:buChar char="•"/>
              <a:defRPr/>
            </a:pPr>
            <a:r>
              <a:rPr lang="en-US" dirty="0">
                <a:solidFill>
                  <a:srgbClr val="00B050"/>
                </a:solidFill>
              </a:rPr>
              <a:t>A common example of system interconnection is by means of a </a:t>
            </a:r>
            <a:r>
              <a:rPr lang="en-US" b="1" dirty="0">
                <a:solidFill>
                  <a:srgbClr val="00B050"/>
                </a:solidFill>
              </a:rPr>
              <a:t>system bus, </a:t>
            </a:r>
            <a:r>
              <a:rPr lang="en-US" dirty="0">
                <a:solidFill>
                  <a:srgbClr val="00B050"/>
                </a:solidFill>
              </a:rPr>
              <a:t>consisting of number of conducting wires to which all the other components attach.</a:t>
            </a:r>
          </a:p>
          <a:p>
            <a:pPr>
              <a:lnSpc>
                <a:spcPct val="150000"/>
              </a:lnSpc>
              <a:spcBef>
                <a:spcPts val="592"/>
              </a:spcBef>
              <a:spcAft>
                <a:spcPts val="0"/>
              </a:spcAft>
              <a:buClr>
                <a:schemeClr val="dk1"/>
              </a:buClr>
              <a:buSzPct val="100000"/>
              <a:buFont typeface="Arial"/>
              <a:buChar char="•"/>
              <a:defRPr/>
            </a:pPr>
            <a:r>
              <a:rPr lang="en-US" dirty="0">
                <a:solidFill>
                  <a:srgbClr val="00B050"/>
                </a:solidFill>
              </a:rPr>
              <a:t>The most complex component is the CPU and its major structural components are as follows:</a:t>
            </a:r>
          </a:p>
          <a:p>
            <a:pPr>
              <a:lnSpc>
                <a:spcPct val="150000"/>
              </a:lnSpc>
              <a:spcBef>
                <a:spcPts val="592"/>
              </a:spcBef>
              <a:spcAft>
                <a:spcPts val="0"/>
              </a:spcAft>
              <a:buClr>
                <a:schemeClr val="dk1"/>
              </a:buClr>
              <a:buSzPct val="100000"/>
              <a:buFont typeface="Arial"/>
              <a:buChar char="•"/>
              <a:defRPr/>
            </a:pPr>
            <a:r>
              <a:rPr lang="en-US" b="1" dirty="0">
                <a:solidFill>
                  <a:srgbClr val="00B050"/>
                </a:solidFill>
              </a:rPr>
              <a:t>Control unit: </a:t>
            </a:r>
            <a:r>
              <a:rPr lang="en-US" dirty="0">
                <a:solidFill>
                  <a:srgbClr val="00B050"/>
                </a:solidFill>
              </a:rPr>
              <a:t>Controls the operation of the CPU and hence the computer.</a:t>
            </a:r>
          </a:p>
          <a:p>
            <a:pPr>
              <a:lnSpc>
                <a:spcPct val="150000"/>
              </a:lnSpc>
              <a:spcBef>
                <a:spcPts val="592"/>
              </a:spcBef>
              <a:spcAft>
                <a:spcPts val="0"/>
              </a:spcAft>
              <a:buClr>
                <a:schemeClr val="dk1"/>
              </a:buClr>
              <a:buSzPct val="100000"/>
              <a:buFont typeface="Arial"/>
              <a:buChar char="•"/>
              <a:defRPr/>
            </a:pPr>
            <a:r>
              <a:rPr lang="en-US" b="1" dirty="0">
                <a:solidFill>
                  <a:srgbClr val="00B050"/>
                </a:solidFill>
              </a:rPr>
              <a:t>Arithmetic and logic unit (ALU): </a:t>
            </a:r>
            <a:r>
              <a:rPr lang="en-US" dirty="0">
                <a:solidFill>
                  <a:srgbClr val="00B050"/>
                </a:solidFill>
              </a:rPr>
              <a:t>Performs the computers data processing functions.</a:t>
            </a:r>
          </a:p>
          <a:p>
            <a:pPr>
              <a:lnSpc>
                <a:spcPct val="150000"/>
              </a:lnSpc>
              <a:spcBef>
                <a:spcPts val="592"/>
              </a:spcBef>
              <a:spcAft>
                <a:spcPts val="0"/>
              </a:spcAft>
              <a:buClr>
                <a:schemeClr val="dk1"/>
              </a:buClr>
              <a:buSzPct val="100000"/>
              <a:buFont typeface="Arial"/>
              <a:buChar char="•"/>
              <a:defRPr/>
            </a:pPr>
            <a:r>
              <a:rPr lang="en-US" b="1" dirty="0">
                <a:solidFill>
                  <a:srgbClr val="00B050"/>
                </a:solidFill>
              </a:rPr>
              <a:t>Registers:</a:t>
            </a:r>
            <a:r>
              <a:rPr lang="en-US" dirty="0">
                <a:solidFill>
                  <a:srgbClr val="00B050"/>
                </a:solidFill>
              </a:rPr>
              <a:t> Provides storage internal to the CPU.</a:t>
            </a:r>
          </a:p>
          <a:p>
            <a:pPr>
              <a:lnSpc>
                <a:spcPct val="150000"/>
              </a:lnSpc>
              <a:spcBef>
                <a:spcPts val="592"/>
              </a:spcBef>
              <a:spcAft>
                <a:spcPts val="0"/>
              </a:spcAft>
              <a:buClr>
                <a:schemeClr val="dk1"/>
              </a:buClr>
              <a:buSzPct val="100000"/>
              <a:buFont typeface="Arial"/>
              <a:buChar char="•"/>
              <a:defRPr/>
            </a:pPr>
            <a:r>
              <a:rPr lang="en-US" b="1" dirty="0">
                <a:solidFill>
                  <a:srgbClr val="00B050"/>
                </a:solidFill>
              </a:rPr>
              <a:t>CPU Interconnection: </a:t>
            </a:r>
            <a:r>
              <a:rPr lang="en-US" dirty="0">
                <a:solidFill>
                  <a:srgbClr val="00B050"/>
                </a:solidFill>
              </a:rPr>
              <a:t>Some mechanism that provides for communication among the control unit, ALU and registers.</a:t>
            </a:r>
            <a:endParaRPr lang="en-US" b="1" dirty="0">
              <a:solidFill>
                <a:srgbClr val="00B050"/>
              </a:solidFill>
            </a:endParaRPr>
          </a:p>
        </p:txBody>
      </p:sp>
    </p:spTree>
    <p:extLst>
      <p:ext uri="{BB962C8B-B14F-4D97-AF65-F5344CB8AC3E}">
        <p14:creationId xmlns:p14="http://schemas.microsoft.com/office/powerpoint/2010/main" val="1736295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Brief History </a:t>
            </a:r>
            <a:r>
              <a:rPr lang="en-US" dirty="0"/>
              <a:t>of Computers</a:t>
            </a:r>
          </a:p>
        </p:txBody>
      </p:sp>
      <p:sp>
        <p:nvSpPr>
          <p:cNvPr id="3" name="Content Placeholder 2"/>
          <p:cNvSpPr>
            <a:spLocks noGrp="1"/>
          </p:cNvSpPr>
          <p:nvPr>
            <p:ph idx="1"/>
          </p:nvPr>
        </p:nvSpPr>
        <p:spPr>
          <a:xfrm>
            <a:off x="457200" y="1484784"/>
            <a:ext cx="8363272" cy="4896544"/>
          </a:xfrm>
        </p:spPr>
        <p:txBody>
          <a:bodyPr>
            <a:normAutofit lnSpcReduction="10000"/>
          </a:bodyPr>
          <a:lstStyle/>
          <a:p>
            <a:r>
              <a:rPr lang="en-US" sz="2800" dirty="0"/>
              <a:t>ENIAC was the first general purpose electronic digital computer</a:t>
            </a:r>
          </a:p>
          <a:p>
            <a:pPr lvl="1"/>
            <a:r>
              <a:rPr lang="en-US" sz="2400" dirty="0"/>
              <a:t>By John </a:t>
            </a:r>
            <a:r>
              <a:rPr lang="en-US" sz="2400" dirty="0" err="1"/>
              <a:t>Mauchly</a:t>
            </a:r>
            <a:r>
              <a:rPr lang="en-US" sz="2400" dirty="0"/>
              <a:t> and John Eckert in 1946</a:t>
            </a:r>
          </a:p>
          <a:p>
            <a:r>
              <a:rPr lang="en-US" sz="2800" dirty="0"/>
              <a:t>Von Neumann Machine (1946) called as IAS( Institute of advanced study)</a:t>
            </a:r>
          </a:p>
          <a:p>
            <a:pPr lvl="1"/>
            <a:r>
              <a:rPr lang="en-US" sz="2400" dirty="0"/>
              <a:t>Based on stored program concept</a:t>
            </a:r>
          </a:p>
          <a:p>
            <a:r>
              <a:rPr lang="en-US" sz="2800" dirty="0"/>
              <a:t>PDP-1 Computer (1957)</a:t>
            </a:r>
          </a:p>
          <a:p>
            <a:pPr lvl="1"/>
            <a:r>
              <a:rPr lang="en-US" sz="2400" dirty="0"/>
              <a:t>Developed by Digital Equipment Corporation (DEC)</a:t>
            </a:r>
          </a:p>
          <a:p>
            <a:pPr lvl="1"/>
            <a:r>
              <a:rPr lang="en-US" sz="2400" dirty="0"/>
              <a:t>First step towards mini computers</a:t>
            </a:r>
          </a:p>
          <a:p>
            <a:r>
              <a:rPr lang="en-US" sz="2800" dirty="0"/>
              <a:t>IBM SYSTEM/360 (1964)</a:t>
            </a:r>
          </a:p>
          <a:p>
            <a:pPr lvl="1"/>
            <a:r>
              <a:rPr lang="en-US" sz="2400" dirty="0"/>
              <a:t>First planned family of computers</a:t>
            </a:r>
          </a:p>
          <a:p>
            <a:pPr lvl="1"/>
            <a:endParaRPr lang="en-US" sz="2400" dirty="0"/>
          </a:p>
          <a:p>
            <a:pPr lvl="1"/>
            <a:endParaRPr lang="en-US" sz="2400"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14</a:t>
            </a:fld>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ENIAC - background</a:t>
            </a:r>
            <a:endParaRPr lang="en-IN" dirty="0"/>
          </a:p>
        </p:txBody>
      </p:sp>
      <p:sp>
        <p:nvSpPr>
          <p:cNvPr id="3" name="Content Placeholder 2"/>
          <p:cNvSpPr>
            <a:spLocks noGrp="1"/>
          </p:cNvSpPr>
          <p:nvPr>
            <p:ph idx="1"/>
          </p:nvPr>
        </p:nvSpPr>
        <p:spPr/>
        <p:txBody>
          <a:bodyPr>
            <a:normAutofit lnSpcReduction="10000"/>
          </a:bodyPr>
          <a:lstStyle/>
          <a:p>
            <a:r>
              <a:rPr lang="en-GB" altLang="en-US" dirty="0"/>
              <a:t>Electronic Numerical Integrator And Computer</a:t>
            </a:r>
          </a:p>
          <a:p>
            <a:r>
              <a:rPr lang="en-US" altLang="en-US" dirty="0"/>
              <a:t>Eckert and </a:t>
            </a:r>
            <a:r>
              <a:rPr lang="en-US" altLang="en-US" dirty="0" err="1"/>
              <a:t>Mauchly</a:t>
            </a:r>
            <a:endParaRPr lang="en-GB" altLang="en-US" dirty="0"/>
          </a:p>
          <a:p>
            <a:r>
              <a:rPr lang="en-GB" altLang="en-US" dirty="0"/>
              <a:t>University of Pennsylvania</a:t>
            </a:r>
          </a:p>
          <a:p>
            <a:r>
              <a:rPr lang="en-GB" altLang="en-US" dirty="0"/>
              <a:t>Trajectory tables for weapons </a:t>
            </a:r>
          </a:p>
          <a:p>
            <a:r>
              <a:rPr lang="en-GB" altLang="en-US" dirty="0"/>
              <a:t>Started 1943</a:t>
            </a:r>
          </a:p>
          <a:p>
            <a:r>
              <a:rPr lang="en-GB" altLang="en-US" dirty="0"/>
              <a:t>Finished 1946</a:t>
            </a:r>
          </a:p>
          <a:p>
            <a:pPr lvl="1"/>
            <a:r>
              <a:rPr lang="en-GB" altLang="en-US" dirty="0"/>
              <a:t>Too late for war effort</a:t>
            </a:r>
          </a:p>
          <a:p>
            <a:r>
              <a:rPr lang="en-GB" altLang="en-US" dirty="0"/>
              <a:t>Used until 1955</a:t>
            </a:r>
          </a:p>
          <a:p>
            <a:endParaRPr lang="en-IN"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15</a:t>
            </a:fld>
            <a:endParaRPr lang="en-IN" dirty="0"/>
          </a:p>
        </p:txBody>
      </p:sp>
    </p:spTree>
    <p:extLst>
      <p:ext uri="{BB962C8B-B14F-4D97-AF65-F5344CB8AC3E}">
        <p14:creationId xmlns:p14="http://schemas.microsoft.com/office/powerpoint/2010/main" val="971237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ENIAC - details</a:t>
            </a:r>
            <a:endParaRPr lang="en-IN" dirty="0"/>
          </a:p>
        </p:txBody>
      </p:sp>
      <p:sp>
        <p:nvSpPr>
          <p:cNvPr id="3" name="Content Placeholder 2"/>
          <p:cNvSpPr>
            <a:spLocks noGrp="1"/>
          </p:cNvSpPr>
          <p:nvPr>
            <p:ph idx="1"/>
          </p:nvPr>
        </p:nvSpPr>
        <p:spPr/>
        <p:txBody>
          <a:bodyPr>
            <a:normAutofit lnSpcReduction="10000"/>
          </a:bodyPr>
          <a:lstStyle/>
          <a:p>
            <a:r>
              <a:rPr lang="en-GB" altLang="en-US" dirty="0"/>
              <a:t>Decimal (not binary)</a:t>
            </a:r>
          </a:p>
          <a:p>
            <a:r>
              <a:rPr lang="en-GB" altLang="en-US" dirty="0"/>
              <a:t>20 accumulators of 10 digits</a:t>
            </a:r>
          </a:p>
          <a:p>
            <a:r>
              <a:rPr lang="en-GB" altLang="en-US" dirty="0"/>
              <a:t>Programmed manually by switches</a:t>
            </a:r>
            <a:endParaRPr lang="en-US" altLang="en-US" dirty="0"/>
          </a:p>
          <a:p>
            <a:r>
              <a:rPr lang="en-US" altLang="en-US" dirty="0"/>
              <a:t>18,000 vacuum tubes</a:t>
            </a:r>
          </a:p>
          <a:p>
            <a:r>
              <a:rPr lang="en-US" altLang="en-US" dirty="0"/>
              <a:t>30 tons</a:t>
            </a:r>
          </a:p>
          <a:p>
            <a:r>
              <a:rPr lang="en-US" altLang="en-US" dirty="0"/>
              <a:t>15,000 square feet</a:t>
            </a:r>
          </a:p>
          <a:p>
            <a:r>
              <a:rPr lang="en-US" altLang="en-US" dirty="0"/>
              <a:t>140 kW power consumption</a:t>
            </a:r>
          </a:p>
          <a:p>
            <a:r>
              <a:rPr lang="en-US" altLang="en-US" dirty="0"/>
              <a:t>5,000 additions per second</a:t>
            </a:r>
          </a:p>
          <a:p>
            <a:endParaRPr lang="en-IN"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16</a:t>
            </a:fld>
            <a:endParaRPr lang="en-IN" dirty="0"/>
          </a:p>
        </p:txBody>
      </p:sp>
    </p:spTree>
    <p:extLst>
      <p:ext uri="{BB962C8B-B14F-4D97-AF65-F5344CB8AC3E}">
        <p14:creationId xmlns:p14="http://schemas.microsoft.com/office/powerpoint/2010/main" val="2397118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von Neumann/Turing</a:t>
            </a:r>
            <a:endParaRPr lang="en-IN" dirty="0"/>
          </a:p>
        </p:txBody>
      </p:sp>
      <p:sp>
        <p:nvSpPr>
          <p:cNvPr id="3" name="Content Placeholder 2"/>
          <p:cNvSpPr>
            <a:spLocks noGrp="1"/>
          </p:cNvSpPr>
          <p:nvPr>
            <p:ph idx="1"/>
          </p:nvPr>
        </p:nvSpPr>
        <p:spPr/>
        <p:txBody>
          <a:bodyPr>
            <a:normAutofit fontScale="92500" lnSpcReduction="20000"/>
          </a:bodyPr>
          <a:lstStyle/>
          <a:p>
            <a:r>
              <a:rPr lang="en-GB" altLang="en-US" dirty="0"/>
              <a:t>Stored Program concept</a:t>
            </a:r>
          </a:p>
          <a:p>
            <a:r>
              <a:rPr lang="en-GB" altLang="en-US" dirty="0"/>
              <a:t>Main memory storing programs and data</a:t>
            </a:r>
          </a:p>
          <a:p>
            <a:r>
              <a:rPr lang="en-GB" altLang="en-US" dirty="0"/>
              <a:t>ALU operating on binary data</a:t>
            </a:r>
          </a:p>
          <a:p>
            <a:r>
              <a:rPr lang="en-GB" altLang="en-US" dirty="0"/>
              <a:t>Control unit interpreting instructions from memory and executing</a:t>
            </a:r>
          </a:p>
          <a:p>
            <a:r>
              <a:rPr lang="en-GB" altLang="en-US" dirty="0"/>
              <a:t>Input and output equipment operated by control unit</a:t>
            </a:r>
          </a:p>
          <a:p>
            <a:r>
              <a:rPr lang="en-GB" altLang="en-US" dirty="0"/>
              <a:t>Princeton Institute for Advanced Studies </a:t>
            </a:r>
          </a:p>
          <a:p>
            <a:pPr lvl="1"/>
            <a:r>
              <a:rPr lang="en-GB" altLang="en-US" dirty="0"/>
              <a:t>IAS ( Institute for Advanced Study)</a:t>
            </a:r>
          </a:p>
          <a:p>
            <a:r>
              <a:rPr lang="en-GB" altLang="en-US" dirty="0"/>
              <a:t>Completed 1952</a:t>
            </a:r>
          </a:p>
          <a:p>
            <a:endParaRPr lang="en-IN"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17</a:t>
            </a:fld>
            <a:endParaRPr lang="en-IN" dirty="0"/>
          </a:p>
        </p:txBody>
      </p:sp>
    </p:spTree>
    <p:extLst>
      <p:ext uri="{BB962C8B-B14F-4D97-AF65-F5344CB8AC3E}">
        <p14:creationId xmlns:p14="http://schemas.microsoft.com/office/powerpoint/2010/main" val="527899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332656"/>
            <a:ext cx="8136904" cy="850106"/>
          </a:xfrm>
        </p:spPr>
        <p:txBody>
          <a:bodyPr/>
          <a:lstStyle/>
          <a:p>
            <a:r>
              <a:rPr lang="en-GB" altLang="en-US" dirty="0"/>
              <a:t>Structure of von Neumann machine</a:t>
            </a:r>
            <a:endParaRPr lang="en-IN"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18</a:t>
            </a:fld>
            <a:endParaRPr lang="en-IN" dirty="0"/>
          </a:p>
        </p:txBody>
      </p:sp>
      <p:pic>
        <p:nvPicPr>
          <p:cNvPr id="5" name="Picture 2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9698" t="17647" r="28030" b="30392"/>
          <a:stretch>
            <a:fillRect/>
          </a:stretch>
        </p:blipFill>
        <p:spPr bwMode="auto">
          <a:xfrm>
            <a:off x="1943465" y="1844125"/>
            <a:ext cx="5257070" cy="403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57395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IAS - details</a:t>
            </a:r>
            <a:endParaRPr lang="en-IN" dirty="0"/>
          </a:p>
        </p:txBody>
      </p:sp>
      <p:sp>
        <p:nvSpPr>
          <p:cNvPr id="3" name="Content Placeholder 2"/>
          <p:cNvSpPr>
            <a:spLocks noGrp="1"/>
          </p:cNvSpPr>
          <p:nvPr>
            <p:ph idx="1"/>
          </p:nvPr>
        </p:nvSpPr>
        <p:spPr>
          <a:xfrm>
            <a:off x="302840" y="1340768"/>
            <a:ext cx="8445624" cy="4525963"/>
          </a:xfrm>
        </p:spPr>
        <p:txBody>
          <a:bodyPr>
            <a:noAutofit/>
          </a:bodyPr>
          <a:lstStyle/>
          <a:p>
            <a:pPr>
              <a:lnSpc>
                <a:spcPct val="150000"/>
              </a:lnSpc>
            </a:pPr>
            <a:r>
              <a:rPr lang="en-GB" altLang="en-US" sz="1600" dirty="0"/>
              <a:t>1000 x 40 bit words</a:t>
            </a:r>
          </a:p>
          <a:p>
            <a:pPr lvl="1">
              <a:lnSpc>
                <a:spcPct val="150000"/>
              </a:lnSpc>
            </a:pPr>
            <a:r>
              <a:rPr lang="en-GB" altLang="en-US" sz="1600" dirty="0"/>
              <a:t>Binary number</a:t>
            </a:r>
          </a:p>
          <a:p>
            <a:pPr lvl="1">
              <a:lnSpc>
                <a:spcPct val="150000"/>
              </a:lnSpc>
            </a:pPr>
            <a:r>
              <a:rPr lang="en-GB" altLang="en-US" sz="1600" dirty="0"/>
              <a:t> </a:t>
            </a:r>
            <a:r>
              <a:rPr lang="en-US" sz="1600" dirty="0"/>
              <a:t>memory of the IAS consists of 4,096 storage locations, called words, of 40 binary digits (bits) each</a:t>
            </a:r>
            <a:endParaRPr lang="en-GB" altLang="en-US" sz="1600" dirty="0"/>
          </a:p>
          <a:p>
            <a:pPr lvl="1">
              <a:lnSpc>
                <a:spcPct val="150000"/>
              </a:lnSpc>
            </a:pPr>
            <a:r>
              <a:rPr lang="en-GB" altLang="en-US" sz="1600" dirty="0"/>
              <a:t>2 x 20 bit instructions</a:t>
            </a:r>
          </a:p>
          <a:p>
            <a:pPr>
              <a:lnSpc>
                <a:spcPct val="150000"/>
              </a:lnSpc>
            </a:pPr>
            <a:r>
              <a:rPr lang="en-GB" altLang="en-US" sz="1600" dirty="0"/>
              <a:t>Set of registers (storage in CPU)</a:t>
            </a:r>
          </a:p>
          <a:p>
            <a:pPr lvl="1">
              <a:lnSpc>
                <a:spcPct val="150000"/>
              </a:lnSpc>
            </a:pPr>
            <a:r>
              <a:rPr lang="en-GB" altLang="en-US" sz="1600" dirty="0"/>
              <a:t>Memory Buffer Register</a:t>
            </a:r>
          </a:p>
          <a:p>
            <a:pPr lvl="1">
              <a:lnSpc>
                <a:spcPct val="150000"/>
              </a:lnSpc>
            </a:pPr>
            <a:r>
              <a:rPr lang="en-GB" altLang="en-US" sz="1600" dirty="0"/>
              <a:t>Memory Address Register</a:t>
            </a:r>
          </a:p>
          <a:p>
            <a:pPr lvl="1">
              <a:lnSpc>
                <a:spcPct val="150000"/>
              </a:lnSpc>
            </a:pPr>
            <a:r>
              <a:rPr lang="en-GB" altLang="en-US" sz="1600" dirty="0"/>
              <a:t>Instruction Register</a:t>
            </a:r>
          </a:p>
          <a:p>
            <a:pPr lvl="1">
              <a:lnSpc>
                <a:spcPct val="150000"/>
              </a:lnSpc>
            </a:pPr>
            <a:r>
              <a:rPr lang="en-GB" altLang="en-US" sz="1600" dirty="0"/>
              <a:t>Instruction Buffer Register</a:t>
            </a:r>
          </a:p>
          <a:p>
            <a:pPr lvl="1">
              <a:lnSpc>
                <a:spcPct val="150000"/>
              </a:lnSpc>
            </a:pPr>
            <a:r>
              <a:rPr lang="en-GB" altLang="en-US" sz="1600" dirty="0"/>
              <a:t>Program Counter</a:t>
            </a:r>
          </a:p>
          <a:p>
            <a:pPr lvl="1">
              <a:lnSpc>
                <a:spcPct val="150000"/>
              </a:lnSpc>
            </a:pPr>
            <a:r>
              <a:rPr lang="en-GB" altLang="en-US" sz="1600" dirty="0"/>
              <a:t>Accumulator</a:t>
            </a:r>
          </a:p>
          <a:p>
            <a:pPr lvl="1">
              <a:lnSpc>
                <a:spcPct val="150000"/>
              </a:lnSpc>
            </a:pPr>
            <a:r>
              <a:rPr lang="en-GB" altLang="en-US" sz="1600" dirty="0"/>
              <a:t>Multiplier Quotient</a:t>
            </a:r>
          </a:p>
          <a:p>
            <a:pPr>
              <a:lnSpc>
                <a:spcPct val="150000"/>
              </a:lnSpc>
            </a:pPr>
            <a:endParaRPr lang="en-IN" sz="1600"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19</a:t>
            </a:fld>
            <a:endParaRPr lang="en-IN" dirty="0"/>
          </a:p>
        </p:txBody>
      </p:sp>
    </p:spTree>
    <p:extLst>
      <p:ext uri="{BB962C8B-B14F-4D97-AF65-F5344CB8AC3E}">
        <p14:creationId xmlns:p14="http://schemas.microsoft.com/office/powerpoint/2010/main" val="3831464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ctr"/>
            <a:r>
              <a:rPr lang="en-GB" sz="3200" dirty="0">
                <a:solidFill>
                  <a:srgbClr val="FF0000"/>
                </a:solidFill>
              </a:rPr>
              <a:t>Computer Architecture  and Organization-1</a:t>
            </a:r>
          </a:p>
        </p:txBody>
      </p:sp>
      <p:sp>
        <p:nvSpPr>
          <p:cNvPr id="5123" name="Rectangle 3"/>
          <p:cNvSpPr>
            <a:spLocks noGrp="1" noChangeArrowheads="1"/>
          </p:cNvSpPr>
          <p:nvPr>
            <p:ph type="body" idx="1"/>
          </p:nvPr>
        </p:nvSpPr>
        <p:spPr>
          <a:xfrm>
            <a:off x="395536" y="1412776"/>
            <a:ext cx="8424936" cy="4968552"/>
          </a:xfrm>
        </p:spPr>
        <p:txBody>
          <a:bodyPr>
            <a:normAutofit fontScale="85000" lnSpcReduction="20000"/>
          </a:bodyPr>
          <a:lstStyle/>
          <a:p>
            <a:pPr>
              <a:lnSpc>
                <a:spcPct val="150000"/>
              </a:lnSpc>
            </a:pPr>
            <a:r>
              <a:rPr lang="en-GB" sz="2400" dirty="0">
                <a:solidFill>
                  <a:srgbClr val="FF0000"/>
                </a:solidFill>
              </a:rPr>
              <a:t>Architecture</a:t>
            </a:r>
            <a:r>
              <a:rPr lang="en-GB" sz="2400" dirty="0"/>
              <a:t> is those attributes visible to the programmer and having direct impact on the logical execution of the program</a:t>
            </a:r>
          </a:p>
          <a:p>
            <a:pPr lvl="1">
              <a:lnSpc>
                <a:spcPct val="150000"/>
              </a:lnSpc>
            </a:pPr>
            <a:r>
              <a:rPr lang="en-GB" sz="2400" dirty="0"/>
              <a:t>Instruction set, Number of bits used for data types, I/O mechanisms, Memory addressing techniques</a:t>
            </a:r>
          </a:p>
          <a:p>
            <a:pPr lvl="1">
              <a:lnSpc>
                <a:spcPct val="150000"/>
              </a:lnSpc>
            </a:pPr>
            <a:r>
              <a:rPr lang="en-GB" sz="2400" dirty="0"/>
              <a:t>e.g. x86 architecture, IBM/360 architecture</a:t>
            </a:r>
          </a:p>
          <a:p>
            <a:pPr>
              <a:lnSpc>
                <a:spcPct val="150000"/>
              </a:lnSpc>
            </a:pPr>
            <a:endParaRPr lang="en-GB" sz="2400" dirty="0"/>
          </a:p>
          <a:p>
            <a:pPr>
              <a:lnSpc>
                <a:spcPct val="150000"/>
              </a:lnSpc>
            </a:pPr>
            <a:r>
              <a:rPr lang="en-GB" sz="2400" dirty="0">
                <a:solidFill>
                  <a:srgbClr val="FF0000"/>
                </a:solidFill>
              </a:rPr>
              <a:t>Organization</a:t>
            </a:r>
            <a:r>
              <a:rPr lang="en-GB" sz="2400" dirty="0"/>
              <a:t> is implementation of computer system in terms of its interconnection of functional units </a:t>
            </a:r>
          </a:p>
          <a:p>
            <a:pPr lvl="1">
              <a:lnSpc>
                <a:spcPct val="150000"/>
              </a:lnSpc>
            </a:pPr>
            <a:r>
              <a:rPr lang="en-GB" sz="2400" dirty="0"/>
              <a:t>Control signals</a:t>
            </a:r>
          </a:p>
          <a:p>
            <a:pPr lvl="1">
              <a:lnSpc>
                <a:spcPct val="150000"/>
              </a:lnSpc>
            </a:pPr>
            <a:r>
              <a:rPr lang="en-GB" sz="2400" dirty="0"/>
              <a:t>Interfaces between computer and peripherals</a:t>
            </a:r>
          </a:p>
          <a:p>
            <a:pPr lvl="1">
              <a:lnSpc>
                <a:spcPct val="150000"/>
              </a:lnSpc>
            </a:pPr>
            <a:r>
              <a:rPr lang="en-GB" sz="2400" dirty="0"/>
              <a:t>Memory technology </a:t>
            </a:r>
          </a:p>
        </p:txBody>
      </p:sp>
      <p:sp>
        <p:nvSpPr>
          <p:cNvPr id="5" name="Slide Number Placeholder 4"/>
          <p:cNvSpPr>
            <a:spLocks noGrp="1"/>
          </p:cNvSpPr>
          <p:nvPr>
            <p:ph type="sldNum" sz="quarter" idx="12"/>
          </p:nvPr>
        </p:nvSpPr>
        <p:spPr/>
        <p:txBody>
          <a:bodyPr/>
          <a:lstStyle/>
          <a:p>
            <a:fld id="{67F776DB-C4B4-46F1-926D-41EFCFC3A86A}" type="slidenum">
              <a:rPr lang="en-IN" smtClean="0"/>
              <a:pPr/>
              <a:t>2</a:t>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IAS - details</a:t>
            </a:r>
            <a:endParaRPr lang="en-IN"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20</a:t>
            </a:fld>
            <a:endParaRPr lang="en-IN" dirty="0"/>
          </a:p>
        </p:txBody>
      </p:sp>
      <p:pic>
        <p:nvPicPr>
          <p:cNvPr id="7" name="Picture 6">
            <a:extLst>
              <a:ext uri="{FF2B5EF4-FFF2-40B4-BE49-F238E27FC236}">
                <a16:creationId xmlns:a16="http://schemas.microsoft.com/office/drawing/2014/main" id="{902A87C3-960F-451A-A867-4FA63431920D}"/>
              </a:ext>
            </a:extLst>
          </p:cNvPr>
          <p:cNvPicPr>
            <a:picLocks noChangeAspect="1"/>
          </p:cNvPicPr>
          <p:nvPr/>
        </p:nvPicPr>
        <p:blipFill>
          <a:blip r:embed="rId2"/>
          <a:stretch>
            <a:fillRect/>
          </a:stretch>
        </p:blipFill>
        <p:spPr>
          <a:xfrm>
            <a:off x="1001241" y="1556792"/>
            <a:ext cx="5514975" cy="2743200"/>
          </a:xfrm>
          <a:prstGeom prst="rect">
            <a:avLst/>
          </a:prstGeom>
        </p:spPr>
      </p:pic>
    </p:spTree>
    <p:extLst>
      <p:ext uri="{BB962C8B-B14F-4D97-AF65-F5344CB8AC3E}">
        <p14:creationId xmlns:p14="http://schemas.microsoft.com/office/powerpoint/2010/main" val="3174320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dirty="0"/>
              <a:t>Structure of IAS – </a:t>
            </a:r>
            <a:br>
              <a:rPr lang="en-GB" altLang="en-US" dirty="0"/>
            </a:br>
            <a:r>
              <a:rPr lang="en-GB" altLang="en-US" dirty="0"/>
              <a:t>detail</a:t>
            </a:r>
            <a:endParaRPr lang="en-IN"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21</a:t>
            </a:fld>
            <a:endParaRPr lang="en-IN" dirty="0"/>
          </a:p>
        </p:txBody>
      </p:sp>
      <p:pic>
        <p:nvPicPr>
          <p:cNvPr id="7" name="Picture 6">
            <a:extLst>
              <a:ext uri="{FF2B5EF4-FFF2-40B4-BE49-F238E27FC236}">
                <a16:creationId xmlns:a16="http://schemas.microsoft.com/office/drawing/2014/main" id="{55D37506-9EEC-4047-BD7D-72915B48AFDE}"/>
              </a:ext>
            </a:extLst>
          </p:cNvPr>
          <p:cNvPicPr>
            <a:picLocks noChangeAspect="1"/>
          </p:cNvPicPr>
          <p:nvPr/>
        </p:nvPicPr>
        <p:blipFill>
          <a:blip r:embed="rId2"/>
          <a:stretch>
            <a:fillRect/>
          </a:stretch>
        </p:blipFill>
        <p:spPr>
          <a:xfrm>
            <a:off x="179512" y="1570130"/>
            <a:ext cx="4581525" cy="4676775"/>
          </a:xfrm>
          <a:prstGeom prst="rect">
            <a:avLst/>
          </a:prstGeom>
        </p:spPr>
      </p:pic>
    </p:spTree>
    <p:extLst>
      <p:ext uri="{BB962C8B-B14F-4D97-AF65-F5344CB8AC3E}">
        <p14:creationId xmlns:p14="http://schemas.microsoft.com/office/powerpoint/2010/main" val="35590262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0"/>
            <a:ext cx="6120680" cy="850106"/>
          </a:xfrm>
        </p:spPr>
        <p:txBody>
          <a:bodyPr/>
          <a:lstStyle/>
          <a:p>
            <a:r>
              <a:rPr lang="en-US" altLang="en-US" sz="2800" dirty="0">
                <a:solidFill>
                  <a:srgbClr val="FF0000"/>
                </a:solidFill>
              </a:rPr>
              <a:t>Commercial Computers</a:t>
            </a:r>
            <a:endParaRPr lang="en-IN" sz="2800" dirty="0">
              <a:solidFill>
                <a:srgbClr val="FF0000"/>
              </a:solidFill>
            </a:endParaRPr>
          </a:p>
        </p:txBody>
      </p:sp>
      <p:sp>
        <p:nvSpPr>
          <p:cNvPr id="3" name="Content Placeholder 2"/>
          <p:cNvSpPr>
            <a:spLocks noGrp="1"/>
          </p:cNvSpPr>
          <p:nvPr>
            <p:ph idx="1"/>
          </p:nvPr>
        </p:nvSpPr>
        <p:spPr>
          <a:xfrm>
            <a:off x="299006" y="1340768"/>
            <a:ext cx="8737489" cy="4525963"/>
          </a:xfrm>
        </p:spPr>
        <p:txBody>
          <a:bodyPr>
            <a:noAutofit/>
          </a:bodyPr>
          <a:lstStyle/>
          <a:p>
            <a:r>
              <a:rPr lang="en-US" altLang="en-US" sz="1800" dirty="0">
                <a:solidFill>
                  <a:srgbClr val="7030A0"/>
                </a:solidFill>
              </a:rPr>
              <a:t>1947 - Eckert-</a:t>
            </a:r>
            <a:r>
              <a:rPr lang="en-US" altLang="en-US" sz="1800" dirty="0" err="1">
                <a:solidFill>
                  <a:srgbClr val="7030A0"/>
                </a:solidFill>
              </a:rPr>
              <a:t>Mauchly</a:t>
            </a:r>
            <a:r>
              <a:rPr lang="en-US" altLang="en-US" sz="1800" dirty="0">
                <a:solidFill>
                  <a:srgbClr val="7030A0"/>
                </a:solidFill>
              </a:rPr>
              <a:t> Computer Corporation</a:t>
            </a:r>
          </a:p>
          <a:p>
            <a:r>
              <a:rPr lang="en-US" altLang="en-US" sz="1800" dirty="0">
                <a:solidFill>
                  <a:srgbClr val="7030A0"/>
                </a:solidFill>
              </a:rPr>
              <a:t>UNIVAC I (Universal Automatic Computer)</a:t>
            </a:r>
          </a:p>
          <a:p>
            <a:r>
              <a:rPr lang="en-US" altLang="en-US" sz="1800" dirty="0">
                <a:solidFill>
                  <a:srgbClr val="7030A0"/>
                </a:solidFill>
              </a:rPr>
              <a:t>US Bureau of Census 1950 calculations</a:t>
            </a:r>
          </a:p>
          <a:p>
            <a:r>
              <a:rPr lang="en-US" altLang="en-US" sz="1800" dirty="0">
                <a:solidFill>
                  <a:srgbClr val="7030A0"/>
                </a:solidFill>
              </a:rPr>
              <a:t>Became part of Sperry-Rand Corporation</a:t>
            </a:r>
          </a:p>
          <a:p>
            <a:r>
              <a:rPr lang="en-US" altLang="en-US" sz="1800" dirty="0">
                <a:solidFill>
                  <a:srgbClr val="7030A0"/>
                </a:solidFill>
              </a:rPr>
              <a:t>Late 1950s - UNIVAC II</a:t>
            </a:r>
          </a:p>
          <a:p>
            <a:pPr lvl="1"/>
            <a:r>
              <a:rPr lang="en-US" altLang="en-US" sz="1800" dirty="0">
                <a:solidFill>
                  <a:srgbClr val="7030A0"/>
                </a:solidFill>
              </a:rPr>
              <a:t>Faster</a:t>
            </a:r>
          </a:p>
          <a:p>
            <a:pPr lvl="1"/>
            <a:r>
              <a:rPr lang="en-US" altLang="en-US" sz="1800" dirty="0">
                <a:solidFill>
                  <a:srgbClr val="7030A0"/>
                </a:solidFill>
              </a:rPr>
              <a:t>More memory</a:t>
            </a:r>
          </a:p>
          <a:p>
            <a:pPr lvl="1">
              <a:buFont typeface="Wingdings" panose="05000000000000000000" pitchFamily="2" charset="2"/>
              <a:buChar char="q"/>
            </a:pPr>
            <a:r>
              <a:rPr lang="en-US" altLang="en-US" sz="1800" dirty="0">
                <a:solidFill>
                  <a:srgbClr val="7030A0"/>
                </a:solidFill>
              </a:rPr>
              <a:t> IBM</a:t>
            </a:r>
          </a:p>
          <a:p>
            <a:r>
              <a:rPr lang="en-US" altLang="en-US" sz="1800" dirty="0">
                <a:solidFill>
                  <a:srgbClr val="7030A0"/>
                </a:solidFill>
              </a:rPr>
              <a:t>  Punched-card processing equipment</a:t>
            </a:r>
          </a:p>
          <a:p>
            <a:r>
              <a:rPr lang="en-US" altLang="en-US" sz="1800" dirty="0">
                <a:solidFill>
                  <a:srgbClr val="7030A0"/>
                </a:solidFill>
              </a:rPr>
              <a:t>1953 - the 701</a:t>
            </a:r>
          </a:p>
          <a:p>
            <a:pPr lvl="1"/>
            <a:r>
              <a:rPr lang="en-US" altLang="en-US" sz="1800" dirty="0">
                <a:solidFill>
                  <a:srgbClr val="7030A0"/>
                </a:solidFill>
              </a:rPr>
              <a:t>IBM’s first stored program computer</a:t>
            </a:r>
          </a:p>
          <a:p>
            <a:pPr lvl="1"/>
            <a:r>
              <a:rPr lang="en-US" altLang="en-US" sz="1800" dirty="0">
                <a:solidFill>
                  <a:srgbClr val="7030A0"/>
                </a:solidFill>
              </a:rPr>
              <a:t>Scientific calculations</a:t>
            </a:r>
          </a:p>
          <a:p>
            <a:r>
              <a:rPr lang="en-US" altLang="en-US" sz="1800" dirty="0">
                <a:solidFill>
                  <a:srgbClr val="7030A0"/>
                </a:solidFill>
              </a:rPr>
              <a:t>1955 - the 702</a:t>
            </a:r>
          </a:p>
          <a:p>
            <a:pPr lvl="1"/>
            <a:r>
              <a:rPr lang="en-US" altLang="en-US" sz="1800" dirty="0">
                <a:solidFill>
                  <a:srgbClr val="7030A0"/>
                </a:solidFill>
              </a:rPr>
              <a:t>Business applications</a:t>
            </a:r>
          </a:p>
          <a:p>
            <a:r>
              <a:rPr lang="en-US" altLang="en-US" sz="1800" dirty="0">
                <a:solidFill>
                  <a:srgbClr val="7030A0"/>
                </a:solidFill>
              </a:rPr>
              <a:t>Lead to 700/7000 series</a:t>
            </a:r>
          </a:p>
          <a:p>
            <a:pPr marL="457200" lvl="1" indent="0">
              <a:buNone/>
            </a:pPr>
            <a:r>
              <a:rPr lang="en-US" altLang="en-US" sz="1800" dirty="0">
                <a:solidFill>
                  <a:srgbClr val="7030A0"/>
                </a:solidFill>
              </a:rPr>
              <a:t>		</a:t>
            </a:r>
          </a:p>
          <a:p>
            <a:endParaRPr lang="en-IN" sz="1800" dirty="0">
              <a:solidFill>
                <a:srgbClr val="7030A0"/>
              </a:solidFill>
            </a:endParaRPr>
          </a:p>
        </p:txBody>
      </p:sp>
      <p:sp>
        <p:nvSpPr>
          <p:cNvPr id="4" name="Slide Number Placeholder 3"/>
          <p:cNvSpPr>
            <a:spLocks noGrp="1"/>
          </p:cNvSpPr>
          <p:nvPr>
            <p:ph type="sldNum" sz="quarter" idx="12"/>
          </p:nvPr>
        </p:nvSpPr>
        <p:spPr/>
        <p:txBody>
          <a:bodyPr/>
          <a:lstStyle/>
          <a:p>
            <a:fld id="{67F776DB-C4B4-46F1-926D-41EFCFC3A86A}" type="slidenum">
              <a:rPr lang="en-IN" smtClean="0"/>
              <a:pPr/>
              <a:t>22</a:t>
            </a:fld>
            <a:endParaRPr lang="en-IN" dirty="0"/>
          </a:p>
        </p:txBody>
      </p:sp>
    </p:spTree>
    <p:extLst>
      <p:ext uri="{BB962C8B-B14F-4D97-AF65-F5344CB8AC3E}">
        <p14:creationId xmlns:p14="http://schemas.microsoft.com/office/powerpoint/2010/main" val="1694855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Transistors</a:t>
            </a:r>
            <a:endParaRPr lang="en-IN" dirty="0"/>
          </a:p>
        </p:txBody>
      </p:sp>
      <p:sp>
        <p:nvSpPr>
          <p:cNvPr id="3" name="Content Placeholder 2"/>
          <p:cNvSpPr>
            <a:spLocks noGrp="1"/>
          </p:cNvSpPr>
          <p:nvPr>
            <p:ph idx="1"/>
          </p:nvPr>
        </p:nvSpPr>
        <p:spPr/>
        <p:txBody>
          <a:bodyPr>
            <a:normAutofit lnSpcReduction="10000"/>
          </a:bodyPr>
          <a:lstStyle/>
          <a:p>
            <a:r>
              <a:rPr lang="en-US" altLang="en-US" dirty="0"/>
              <a:t>Replaced vacuum tubes</a:t>
            </a:r>
          </a:p>
          <a:p>
            <a:r>
              <a:rPr lang="en-US" altLang="en-US" dirty="0"/>
              <a:t>Smaller</a:t>
            </a:r>
          </a:p>
          <a:p>
            <a:r>
              <a:rPr lang="en-US" altLang="en-US" dirty="0"/>
              <a:t>Cheaper</a:t>
            </a:r>
          </a:p>
          <a:p>
            <a:r>
              <a:rPr lang="en-US" altLang="en-US" dirty="0"/>
              <a:t>Less heat dissipation</a:t>
            </a:r>
          </a:p>
          <a:p>
            <a:r>
              <a:rPr lang="en-US" altLang="en-US" dirty="0"/>
              <a:t>Solid State device</a:t>
            </a:r>
          </a:p>
          <a:p>
            <a:r>
              <a:rPr lang="en-US" altLang="en-US" dirty="0"/>
              <a:t>Made from Silicon (Sand)</a:t>
            </a:r>
          </a:p>
          <a:p>
            <a:r>
              <a:rPr lang="en-US" altLang="en-US" dirty="0"/>
              <a:t>Invented 1947 at Bell Labs</a:t>
            </a:r>
          </a:p>
          <a:p>
            <a:r>
              <a:rPr lang="en-US" altLang="en-US" dirty="0"/>
              <a:t>William Shockley et al</a:t>
            </a:r>
            <a:endParaRPr lang="en-IN"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23</a:t>
            </a:fld>
            <a:endParaRPr lang="en-IN" dirty="0"/>
          </a:p>
        </p:txBody>
      </p:sp>
    </p:spTree>
    <p:extLst>
      <p:ext uri="{BB962C8B-B14F-4D97-AF65-F5344CB8AC3E}">
        <p14:creationId xmlns:p14="http://schemas.microsoft.com/office/powerpoint/2010/main" val="41590660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Transistor Based Computers</a:t>
            </a:r>
            <a:endParaRPr lang="en-IN" dirty="0"/>
          </a:p>
        </p:txBody>
      </p:sp>
      <p:sp>
        <p:nvSpPr>
          <p:cNvPr id="3" name="Content Placeholder 2"/>
          <p:cNvSpPr>
            <a:spLocks noGrp="1"/>
          </p:cNvSpPr>
          <p:nvPr>
            <p:ph idx="1"/>
          </p:nvPr>
        </p:nvSpPr>
        <p:spPr/>
        <p:txBody>
          <a:bodyPr/>
          <a:lstStyle/>
          <a:p>
            <a:r>
              <a:rPr lang="en-US" altLang="en-US" dirty="0"/>
              <a:t>Second generation machines</a:t>
            </a:r>
          </a:p>
          <a:p>
            <a:r>
              <a:rPr lang="en-US" altLang="en-US" dirty="0"/>
              <a:t>NCR &amp; RCA produced small transistor machines</a:t>
            </a:r>
          </a:p>
          <a:p>
            <a:r>
              <a:rPr lang="en-US" altLang="en-US" dirty="0"/>
              <a:t>IBM 7000</a:t>
            </a:r>
          </a:p>
          <a:p>
            <a:r>
              <a:rPr lang="en-US" altLang="en-US" dirty="0"/>
              <a:t>DEC - 1957</a:t>
            </a:r>
          </a:p>
          <a:p>
            <a:pPr lvl="1"/>
            <a:r>
              <a:rPr lang="en-US" altLang="en-US" dirty="0"/>
              <a:t>Produced PDP-1(</a:t>
            </a:r>
            <a:r>
              <a:rPr lang="en-IN" b="1" dirty="0"/>
              <a:t>Programmed Data Processor</a:t>
            </a:r>
            <a:r>
              <a:rPr lang="en-GB" dirty="0"/>
              <a:t>)</a:t>
            </a:r>
            <a:endParaRPr lang="en-US" altLang="en-US" dirty="0"/>
          </a:p>
          <a:p>
            <a:endParaRPr lang="en-IN"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24</a:t>
            </a:fld>
            <a:endParaRPr lang="en-IN" dirty="0"/>
          </a:p>
        </p:txBody>
      </p:sp>
    </p:spTree>
    <p:extLst>
      <p:ext uri="{BB962C8B-B14F-4D97-AF65-F5344CB8AC3E}">
        <p14:creationId xmlns:p14="http://schemas.microsoft.com/office/powerpoint/2010/main" val="2482348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Microelectronics</a:t>
            </a:r>
            <a:endParaRPr lang="en-IN" dirty="0"/>
          </a:p>
        </p:txBody>
      </p:sp>
      <p:sp>
        <p:nvSpPr>
          <p:cNvPr id="3" name="Content Placeholder 2"/>
          <p:cNvSpPr>
            <a:spLocks noGrp="1"/>
          </p:cNvSpPr>
          <p:nvPr>
            <p:ph idx="1"/>
          </p:nvPr>
        </p:nvSpPr>
        <p:spPr/>
        <p:txBody>
          <a:bodyPr/>
          <a:lstStyle/>
          <a:p>
            <a:r>
              <a:rPr lang="en-US" altLang="en-US" dirty="0"/>
              <a:t>Literally - “small electronics”</a:t>
            </a:r>
          </a:p>
          <a:p>
            <a:r>
              <a:rPr lang="en-US" altLang="en-US" dirty="0"/>
              <a:t>A computer is made up of gates, memory cells and interconnections</a:t>
            </a:r>
          </a:p>
          <a:p>
            <a:r>
              <a:rPr lang="en-US" altLang="en-US" dirty="0"/>
              <a:t>These can be manufactured on a semiconductor</a:t>
            </a:r>
          </a:p>
          <a:p>
            <a:r>
              <a:rPr lang="en-US" altLang="en-US" dirty="0"/>
              <a:t>e.g. silicon wafer</a:t>
            </a:r>
          </a:p>
          <a:p>
            <a:endParaRPr lang="en-IN"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25</a:t>
            </a:fld>
            <a:endParaRPr lang="en-IN" dirty="0"/>
          </a:p>
        </p:txBody>
      </p:sp>
    </p:spTree>
    <p:extLst>
      <p:ext uri="{BB962C8B-B14F-4D97-AF65-F5344CB8AC3E}">
        <p14:creationId xmlns:p14="http://schemas.microsoft.com/office/powerpoint/2010/main" val="2283294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altLang="en-US"/>
              <a:t>DEC PDP-8</a:t>
            </a:r>
          </a:p>
        </p:txBody>
      </p:sp>
      <p:sp>
        <p:nvSpPr>
          <p:cNvPr id="19459" name="Rectangle 3"/>
          <p:cNvSpPr>
            <a:spLocks noGrp="1" noChangeArrowheads="1"/>
          </p:cNvSpPr>
          <p:nvPr>
            <p:ph type="body" idx="1"/>
          </p:nvPr>
        </p:nvSpPr>
        <p:spPr>
          <a:xfrm>
            <a:off x="416642" y="1412776"/>
            <a:ext cx="8547845" cy="4525963"/>
          </a:xfrm>
        </p:spPr>
        <p:txBody>
          <a:bodyPr>
            <a:normAutofit fontScale="92500" lnSpcReduction="10000"/>
          </a:bodyPr>
          <a:lstStyle/>
          <a:p>
            <a:r>
              <a:rPr lang="en-GB" altLang="en-US" dirty="0"/>
              <a:t> </a:t>
            </a:r>
            <a:r>
              <a:rPr lang="en-IN" dirty="0"/>
              <a:t> </a:t>
            </a:r>
            <a:r>
              <a:rPr lang="en-GB" altLang="en-US" dirty="0"/>
              <a:t>1964</a:t>
            </a:r>
          </a:p>
          <a:p>
            <a:r>
              <a:rPr lang="en-GB" altLang="en-US" dirty="0"/>
              <a:t>First minicomputer (after miniskirt!)</a:t>
            </a:r>
          </a:p>
          <a:p>
            <a:r>
              <a:rPr lang="en-GB" altLang="en-US" dirty="0"/>
              <a:t>Did not need air conditioned room</a:t>
            </a:r>
          </a:p>
          <a:p>
            <a:r>
              <a:rPr lang="en-GB" altLang="en-US" dirty="0"/>
              <a:t>Small enough to sit on a lab bench</a:t>
            </a:r>
          </a:p>
          <a:p>
            <a:r>
              <a:rPr lang="en-GB" altLang="en-US" dirty="0"/>
              <a:t>$16,000 </a:t>
            </a:r>
          </a:p>
          <a:p>
            <a:pPr lvl="1"/>
            <a:r>
              <a:rPr lang="en-GB" altLang="en-US" dirty="0"/>
              <a:t>$100k+ for IBM 360</a:t>
            </a:r>
          </a:p>
          <a:p>
            <a:r>
              <a:rPr lang="en-GB" altLang="en-US" dirty="0"/>
              <a:t>Embedded applications &amp; OEM(</a:t>
            </a:r>
            <a:r>
              <a:rPr lang="en-IN" dirty="0"/>
              <a:t>original equipment manufacturers)</a:t>
            </a:r>
            <a:endParaRPr lang="en-GB" altLang="en-US" dirty="0"/>
          </a:p>
          <a:p>
            <a:r>
              <a:rPr lang="en-GB" altLang="en-US" dirty="0"/>
              <a:t>BUS STRUCTURE</a:t>
            </a:r>
          </a:p>
          <a:p>
            <a:endParaRPr lang="en-GB" altLang="en-US" dirty="0"/>
          </a:p>
        </p:txBody>
      </p:sp>
    </p:spTree>
    <p:extLst>
      <p:ext uri="{BB962C8B-B14F-4D97-AF65-F5344CB8AC3E}">
        <p14:creationId xmlns:p14="http://schemas.microsoft.com/office/powerpoint/2010/main" val="3936946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GB" altLang="en-US"/>
              <a:t>DEC - PDP-8 Bus Structure</a:t>
            </a:r>
          </a:p>
        </p:txBody>
      </p:sp>
      <p:pic>
        <p:nvPicPr>
          <p:cNvPr id="20483" name="Picture 27"/>
          <p:cNvPicPr>
            <a:picLocks noChangeAspect="1" noChangeArrowheads="1"/>
          </p:cNvPicPr>
          <p:nvPr/>
        </p:nvPicPr>
        <p:blipFill>
          <a:blip r:embed="rId3">
            <a:extLst>
              <a:ext uri="{28A0092B-C50C-407E-A947-70E740481C1C}">
                <a14:useLocalDpi xmlns:a14="http://schemas.microsoft.com/office/drawing/2010/main" val="0"/>
              </a:ext>
            </a:extLst>
          </a:blip>
          <a:srcRect b="52556"/>
          <a:stretch>
            <a:fillRect/>
          </a:stretch>
        </p:blipFill>
        <p:spPr bwMode="auto">
          <a:xfrm>
            <a:off x="385763" y="2493963"/>
            <a:ext cx="8148637" cy="154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DCB4A79A-F56B-4B1B-9E6C-823CFCCE4BE0}"/>
              </a:ext>
            </a:extLst>
          </p:cNvPr>
          <p:cNvSpPr/>
          <p:nvPr/>
        </p:nvSpPr>
        <p:spPr>
          <a:xfrm>
            <a:off x="251520" y="4449587"/>
            <a:ext cx="8448141" cy="646331"/>
          </a:xfrm>
          <a:prstGeom prst="rect">
            <a:avLst/>
          </a:prstGeom>
        </p:spPr>
        <p:txBody>
          <a:bodyPr wrap="square">
            <a:spAutoFit/>
          </a:bodyPr>
          <a:lstStyle/>
          <a:p>
            <a:r>
              <a:rPr lang="en-US" dirty="0">
                <a:solidFill>
                  <a:srgbClr val="FF0000"/>
                </a:solidFill>
              </a:rPr>
              <a:t>models of the PDP-8 used a structure that became virtually universal for microcomputers: the bus structure</a:t>
            </a:r>
            <a:endParaRPr lang="en-IN" dirty="0">
              <a:solidFill>
                <a:srgbClr val="FF0000"/>
              </a:solidFill>
            </a:endParaRPr>
          </a:p>
        </p:txBody>
      </p:sp>
    </p:spTree>
    <p:extLst>
      <p:ext uri="{BB962C8B-B14F-4D97-AF65-F5344CB8AC3E}">
        <p14:creationId xmlns:p14="http://schemas.microsoft.com/office/powerpoint/2010/main" val="15852009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altLang="en-US"/>
              <a:t>IBM 360 series</a:t>
            </a:r>
          </a:p>
        </p:txBody>
      </p:sp>
      <p:sp>
        <p:nvSpPr>
          <p:cNvPr id="18435" name="Rectangle 3"/>
          <p:cNvSpPr>
            <a:spLocks noGrp="1" noChangeArrowheads="1"/>
          </p:cNvSpPr>
          <p:nvPr>
            <p:ph type="body" idx="1"/>
          </p:nvPr>
        </p:nvSpPr>
        <p:spPr/>
        <p:txBody>
          <a:bodyPr>
            <a:normAutofit fontScale="92500" lnSpcReduction="20000"/>
          </a:bodyPr>
          <a:lstStyle/>
          <a:p>
            <a:r>
              <a:rPr lang="en-GB" altLang="en-US" dirty="0"/>
              <a:t>1964</a:t>
            </a:r>
          </a:p>
          <a:p>
            <a:r>
              <a:rPr lang="en-GB" altLang="en-US" dirty="0"/>
              <a:t>Replaced (&amp; not compatible with) 7000 series</a:t>
            </a:r>
          </a:p>
          <a:p>
            <a:r>
              <a:rPr lang="en-GB" altLang="en-US" dirty="0"/>
              <a:t>First planned “family” of computers</a:t>
            </a:r>
          </a:p>
          <a:p>
            <a:pPr lvl="1"/>
            <a:r>
              <a:rPr lang="en-GB" altLang="en-US" dirty="0"/>
              <a:t>Similar or identical instruction sets</a:t>
            </a:r>
          </a:p>
          <a:p>
            <a:pPr lvl="1"/>
            <a:r>
              <a:rPr lang="en-GB" altLang="en-US" dirty="0"/>
              <a:t>Similar or identical O/S</a:t>
            </a:r>
          </a:p>
          <a:p>
            <a:pPr lvl="1"/>
            <a:r>
              <a:rPr lang="en-GB" altLang="en-US" dirty="0"/>
              <a:t>Increasing speed</a:t>
            </a:r>
          </a:p>
          <a:p>
            <a:pPr lvl="1"/>
            <a:r>
              <a:rPr lang="en-GB" altLang="en-US" dirty="0"/>
              <a:t>Increasing number of I/O ports (i.e. more terminals)</a:t>
            </a:r>
          </a:p>
          <a:p>
            <a:pPr lvl="1"/>
            <a:r>
              <a:rPr lang="en-GB" altLang="en-US" dirty="0"/>
              <a:t>Increased memory size </a:t>
            </a:r>
          </a:p>
          <a:p>
            <a:pPr lvl="1"/>
            <a:r>
              <a:rPr lang="en-GB" altLang="en-US" dirty="0"/>
              <a:t>Increased cost</a:t>
            </a:r>
          </a:p>
          <a:p>
            <a:r>
              <a:rPr lang="en-GB" altLang="en-US" dirty="0"/>
              <a:t>Multiplexed switch structure</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811520" y="985680"/>
              <a:ext cx="296640" cy="40320"/>
            </p14:xfrm>
          </p:contentPart>
        </mc:Choice>
        <mc:Fallback xmlns="">
          <p:pic>
            <p:nvPicPr>
              <p:cNvPr id="2" name="Ink 1"/>
              <p:cNvPicPr/>
              <p:nvPr/>
            </p:nvPicPr>
            <p:blipFill>
              <a:blip r:embed="rId4"/>
              <a:stretch>
                <a:fillRect/>
              </a:stretch>
            </p:blipFill>
            <p:spPr>
              <a:xfrm>
                <a:off x="1807560" y="978840"/>
                <a:ext cx="303840" cy="52200"/>
              </a:xfrm>
              <a:prstGeom prst="rect">
                <a:avLst/>
              </a:prstGeom>
            </p:spPr>
          </p:pic>
        </mc:Fallback>
      </mc:AlternateContent>
    </p:spTree>
    <p:extLst>
      <p:ext uri="{BB962C8B-B14F-4D97-AF65-F5344CB8AC3E}">
        <p14:creationId xmlns:p14="http://schemas.microsoft.com/office/powerpoint/2010/main" val="396572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GB" altLang="en-US"/>
              <a:t>Semiconductor Memory</a:t>
            </a:r>
          </a:p>
        </p:txBody>
      </p:sp>
      <p:sp>
        <p:nvSpPr>
          <p:cNvPr id="21507" name="Rectangle 3"/>
          <p:cNvSpPr>
            <a:spLocks noGrp="1" noChangeArrowheads="1"/>
          </p:cNvSpPr>
          <p:nvPr>
            <p:ph type="body" idx="1"/>
          </p:nvPr>
        </p:nvSpPr>
        <p:spPr/>
        <p:txBody>
          <a:bodyPr>
            <a:normAutofit lnSpcReduction="10000"/>
          </a:bodyPr>
          <a:lstStyle/>
          <a:p>
            <a:r>
              <a:rPr lang="en-GB" altLang="en-US"/>
              <a:t>1970</a:t>
            </a:r>
          </a:p>
          <a:p>
            <a:r>
              <a:rPr lang="en-GB" altLang="en-US"/>
              <a:t>Fairchild</a:t>
            </a:r>
          </a:p>
          <a:p>
            <a:r>
              <a:rPr lang="en-GB" altLang="en-US"/>
              <a:t>Size of a single core</a:t>
            </a:r>
          </a:p>
          <a:p>
            <a:pPr lvl="1"/>
            <a:r>
              <a:rPr lang="en-GB" altLang="en-US"/>
              <a:t>i.e. 1 bit of magnetic core storage</a:t>
            </a:r>
          </a:p>
          <a:p>
            <a:r>
              <a:rPr lang="en-GB" altLang="en-US"/>
              <a:t>Holds 256 bits</a:t>
            </a:r>
          </a:p>
          <a:p>
            <a:r>
              <a:rPr lang="en-GB" altLang="en-US"/>
              <a:t>Non-destructive read</a:t>
            </a:r>
          </a:p>
          <a:p>
            <a:r>
              <a:rPr lang="en-GB" altLang="en-US"/>
              <a:t>Much faster than core</a:t>
            </a:r>
          </a:p>
          <a:p>
            <a:r>
              <a:rPr lang="en-GB" altLang="en-US"/>
              <a:t>Capacity approximately doubles each year</a:t>
            </a:r>
          </a:p>
        </p:txBody>
      </p:sp>
    </p:spTree>
    <p:extLst>
      <p:ext uri="{BB962C8B-B14F-4D97-AF65-F5344CB8AC3E}">
        <p14:creationId xmlns:p14="http://schemas.microsoft.com/office/powerpoint/2010/main" val="3308211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GB" dirty="0"/>
              <a:t>Computer Architecture  and Organization-2</a:t>
            </a:r>
            <a:endParaRPr lang="en-US" dirty="0"/>
          </a:p>
        </p:txBody>
      </p:sp>
      <p:sp>
        <p:nvSpPr>
          <p:cNvPr id="164867" name="Rectangle 3"/>
          <p:cNvSpPr>
            <a:spLocks noGrp="1" noChangeArrowheads="1"/>
          </p:cNvSpPr>
          <p:nvPr>
            <p:ph type="body" idx="1"/>
          </p:nvPr>
        </p:nvSpPr>
        <p:spPr>
          <a:xfrm>
            <a:off x="457200" y="1447800"/>
            <a:ext cx="8229600" cy="4861520"/>
          </a:xfrm>
        </p:spPr>
        <p:txBody>
          <a:bodyPr>
            <a:normAutofit/>
          </a:bodyPr>
          <a:lstStyle/>
          <a:p>
            <a:endParaRPr lang="en-GB" dirty="0">
              <a:solidFill>
                <a:srgbClr val="FF0000"/>
              </a:solidFill>
            </a:endParaRPr>
          </a:p>
          <a:p>
            <a:r>
              <a:rPr lang="en-GB" dirty="0">
                <a:solidFill>
                  <a:srgbClr val="FF0000"/>
                </a:solidFill>
              </a:rPr>
              <a:t>Architecture Question?</a:t>
            </a:r>
          </a:p>
          <a:p>
            <a:pPr lvl="1"/>
            <a:r>
              <a:rPr lang="en-GB" dirty="0"/>
              <a:t>Is there a multiply/division instruction available?</a:t>
            </a:r>
          </a:p>
          <a:p>
            <a:pPr lvl="1"/>
            <a:endParaRPr lang="en-GB" dirty="0"/>
          </a:p>
          <a:p>
            <a:r>
              <a:rPr lang="en-GB" dirty="0">
                <a:solidFill>
                  <a:srgbClr val="FF0000"/>
                </a:solidFill>
              </a:rPr>
              <a:t>Organization Question?</a:t>
            </a:r>
          </a:p>
          <a:p>
            <a:pPr lvl="1"/>
            <a:r>
              <a:rPr lang="en-GB" dirty="0"/>
              <a:t>Is multiplication implemented by separate hardware or is it done by repeated addition?</a:t>
            </a:r>
          </a:p>
          <a:p>
            <a:endParaRPr lang="en-US" dirty="0"/>
          </a:p>
        </p:txBody>
      </p:sp>
      <p:sp>
        <p:nvSpPr>
          <p:cNvPr id="5" name="Slide Number Placeholder 4"/>
          <p:cNvSpPr>
            <a:spLocks noGrp="1"/>
          </p:cNvSpPr>
          <p:nvPr>
            <p:ph type="sldNum" sz="quarter" idx="12"/>
          </p:nvPr>
        </p:nvSpPr>
        <p:spPr/>
        <p:txBody>
          <a:bodyPr/>
          <a:lstStyle/>
          <a:p>
            <a:fld id="{67F776DB-C4B4-46F1-926D-41EFCFC3A86A}" type="slidenum">
              <a:rPr lang="en-IN" smtClean="0"/>
              <a:pPr/>
              <a:t>3</a:t>
            </a:fld>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altLang="en-US"/>
              <a:t>Intel</a:t>
            </a:r>
          </a:p>
        </p:txBody>
      </p:sp>
      <p:sp>
        <p:nvSpPr>
          <p:cNvPr id="22531" name="Rectangle 3"/>
          <p:cNvSpPr>
            <a:spLocks noGrp="1" noChangeArrowheads="1"/>
          </p:cNvSpPr>
          <p:nvPr>
            <p:ph type="body" idx="1"/>
          </p:nvPr>
        </p:nvSpPr>
        <p:spPr/>
        <p:txBody>
          <a:bodyPr>
            <a:normAutofit lnSpcReduction="10000"/>
          </a:bodyPr>
          <a:lstStyle/>
          <a:p>
            <a:r>
              <a:rPr lang="en-GB" altLang="en-US"/>
              <a:t>1971 - 4004 </a:t>
            </a:r>
          </a:p>
          <a:p>
            <a:pPr lvl="1"/>
            <a:r>
              <a:rPr lang="en-GB" altLang="en-US"/>
              <a:t>First microprocessor</a:t>
            </a:r>
          </a:p>
          <a:p>
            <a:pPr lvl="1"/>
            <a:r>
              <a:rPr lang="en-GB" altLang="en-US"/>
              <a:t>All CPU components on a single chip</a:t>
            </a:r>
          </a:p>
          <a:p>
            <a:pPr lvl="1"/>
            <a:r>
              <a:rPr lang="en-GB" altLang="en-US"/>
              <a:t>4 bit</a:t>
            </a:r>
          </a:p>
          <a:p>
            <a:r>
              <a:rPr lang="en-GB" altLang="en-US"/>
              <a:t>Followed in 1972 by 8008</a:t>
            </a:r>
          </a:p>
          <a:p>
            <a:pPr lvl="1"/>
            <a:r>
              <a:rPr lang="en-GB" altLang="en-US"/>
              <a:t>8 bit</a:t>
            </a:r>
          </a:p>
          <a:p>
            <a:pPr lvl="1"/>
            <a:r>
              <a:rPr lang="en-GB" altLang="en-US"/>
              <a:t>Both designed for specific applications</a:t>
            </a:r>
          </a:p>
          <a:p>
            <a:r>
              <a:rPr lang="en-GB" altLang="en-US"/>
              <a:t>1974 - 8080</a:t>
            </a:r>
          </a:p>
          <a:p>
            <a:pPr lvl="1"/>
            <a:r>
              <a:rPr lang="en-GB" altLang="en-US"/>
              <a:t>Intel’s first general purpose microprocessor</a:t>
            </a:r>
          </a:p>
          <a:p>
            <a:endParaRPr lang="en-GB" altLang="en-US"/>
          </a:p>
        </p:txBody>
      </p:sp>
    </p:spTree>
    <p:extLst>
      <p:ext uri="{BB962C8B-B14F-4D97-AF65-F5344CB8AC3E}">
        <p14:creationId xmlns:p14="http://schemas.microsoft.com/office/powerpoint/2010/main" val="3760053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Generations</a:t>
            </a:r>
          </a:p>
        </p:txBody>
      </p:sp>
      <p:sp>
        <p:nvSpPr>
          <p:cNvPr id="3" name="Content Placeholder 2"/>
          <p:cNvSpPr>
            <a:spLocks noGrp="1"/>
          </p:cNvSpPr>
          <p:nvPr>
            <p:ph idx="1"/>
          </p:nvPr>
        </p:nvSpPr>
        <p:spPr>
          <a:xfrm>
            <a:off x="457200" y="1484784"/>
            <a:ext cx="8229600" cy="4896544"/>
          </a:xfrm>
        </p:spPr>
        <p:txBody>
          <a:bodyPr>
            <a:normAutofit lnSpcReduction="10000"/>
          </a:bodyPr>
          <a:lstStyle/>
          <a:p>
            <a:pPr>
              <a:lnSpc>
                <a:spcPct val="90000"/>
              </a:lnSpc>
            </a:pPr>
            <a:r>
              <a:rPr lang="en-US" dirty="0"/>
              <a:t>Vacuum tube (1946-1957) &amp; Transistor (1958-1964)</a:t>
            </a:r>
          </a:p>
          <a:p>
            <a:pPr>
              <a:lnSpc>
                <a:spcPct val="90000"/>
              </a:lnSpc>
            </a:pPr>
            <a:r>
              <a:rPr lang="en-US" dirty="0"/>
              <a:t>Integrated Circuits</a:t>
            </a:r>
          </a:p>
          <a:p>
            <a:pPr lvl="2">
              <a:lnSpc>
                <a:spcPct val="90000"/>
              </a:lnSpc>
            </a:pPr>
            <a:r>
              <a:rPr lang="en-US" dirty="0">
                <a:solidFill>
                  <a:srgbClr val="0033CC"/>
                </a:solidFill>
              </a:rPr>
              <a:t>Small scale integration</a:t>
            </a:r>
            <a:r>
              <a:rPr lang="en-US" dirty="0"/>
              <a:t> - 1965 on</a:t>
            </a:r>
          </a:p>
          <a:p>
            <a:pPr lvl="3">
              <a:lnSpc>
                <a:spcPct val="90000"/>
              </a:lnSpc>
            </a:pPr>
            <a:r>
              <a:rPr lang="en-US" dirty="0"/>
              <a:t>Up to 100 devices on a chip</a:t>
            </a:r>
          </a:p>
          <a:p>
            <a:pPr lvl="2">
              <a:lnSpc>
                <a:spcPct val="90000"/>
              </a:lnSpc>
            </a:pPr>
            <a:r>
              <a:rPr lang="en-US" dirty="0">
                <a:solidFill>
                  <a:srgbClr val="0033CC"/>
                </a:solidFill>
              </a:rPr>
              <a:t>Medium scale integration</a:t>
            </a:r>
            <a:r>
              <a:rPr lang="en-US" dirty="0"/>
              <a:t> - to 1971</a:t>
            </a:r>
          </a:p>
          <a:p>
            <a:pPr lvl="3">
              <a:lnSpc>
                <a:spcPct val="90000"/>
              </a:lnSpc>
            </a:pPr>
            <a:r>
              <a:rPr lang="en-US" dirty="0"/>
              <a:t>100 - 3,000 devices on a chip</a:t>
            </a:r>
          </a:p>
          <a:p>
            <a:pPr lvl="2">
              <a:lnSpc>
                <a:spcPct val="90000"/>
              </a:lnSpc>
            </a:pPr>
            <a:r>
              <a:rPr lang="en-US" dirty="0">
                <a:solidFill>
                  <a:srgbClr val="0033CC"/>
                </a:solidFill>
              </a:rPr>
              <a:t>Large scale integration -</a:t>
            </a:r>
            <a:r>
              <a:rPr lang="en-US" dirty="0"/>
              <a:t> 1971-1977</a:t>
            </a:r>
          </a:p>
          <a:p>
            <a:pPr lvl="3">
              <a:lnSpc>
                <a:spcPct val="90000"/>
              </a:lnSpc>
            </a:pPr>
            <a:r>
              <a:rPr lang="en-US" dirty="0"/>
              <a:t>3,000 - 100,000 devices on a chip</a:t>
            </a:r>
          </a:p>
          <a:p>
            <a:pPr lvl="2">
              <a:lnSpc>
                <a:spcPct val="90000"/>
              </a:lnSpc>
            </a:pPr>
            <a:r>
              <a:rPr lang="en-US" dirty="0">
                <a:solidFill>
                  <a:srgbClr val="0033CC"/>
                </a:solidFill>
              </a:rPr>
              <a:t>Very large scale integration</a:t>
            </a:r>
            <a:r>
              <a:rPr lang="en-US" dirty="0"/>
              <a:t> - 1978 -1991</a:t>
            </a:r>
          </a:p>
          <a:p>
            <a:pPr lvl="3">
              <a:lnSpc>
                <a:spcPct val="90000"/>
              </a:lnSpc>
            </a:pPr>
            <a:r>
              <a:rPr lang="en-US" dirty="0"/>
              <a:t>100,000 - 100,000,000 devices on a chip</a:t>
            </a:r>
          </a:p>
          <a:p>
            <a:pPr lvl="2">
              <a:lnSpc>
                <a:spcPct val="90000"/>
              </a:lnSpc>
            </a:pPr>
            <a:r>
              <a:rPr lang="en-US" dirty="0">
                <a:solidFill>
                  <a:srgbClr val="0033CC"/>
                </a:solidFill>
              </a:rPr>
              <a:t>Ultra large scale integration</a:t>
            </a:r>
            <a:r>
              <a:rPr lang="en-US" dirty="0"/>
              <a:t> – 1991 onwards</a:t>
            </a:r>
          </a:p>
          <a:p>
            <a:pPr lvl="3">
              <a:lnSpc>
                <a:spcPct val="90000"/>
              </a:lnSpc>
            </a:pPr>
            <a:r>
              <a:rPr lang="en-US" dirty="0"/>
              <a:t>Over 100,000,000 devices on a chip</a:t>
            </a:r>
          </a:p>
          <a:p>
            <a:endParaRPr lang="en-US" dirty="0"/>
          </a:p>
        </p:txBody>
      </p:sp>
      <p:sp>
        <p:nvSpPr>
          <p:cNvPr id="5" name="Slide Number Placeholder 4"/>
          <p:cNvSpPr>
            <a:spLocks noGrp="1"/>
          </p:cNvSpPr>
          <p:nvPr>
            <p:ph type="sldNum" sz="quarter" idx="12"/>
          </p:nvPr>
        </p:nvSpPr>
        <p:spPr/>
        <p:txBody>
          <a:bodyPr/>
          <a:lstStyle/>
          <a:p>
            <a:fld id="{67F776DB-C4B4-46F1-926D-41EFCFC3A86A}" type="slidenum">
              <a:rPr lang="en-IN" smtClean="0"/>
              <a:pPr/>
              <a:t>31</a:t>
            </a:fld>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GB" dirty="0"/>
              <a:t>x86 Evolution-1</a:t>
            </a:r>
          </a:p>
        </p:txBody>
      </p:sp>
      <p:sp>
        <p:nvSpPr>
          <p:cNvPr id="156675" name="Rectangle 3"/>
          <p:cNvSpPr>
            <a:spLocks noGrp="1" noChangeArrowheads="1"/>
          </p:cNvSpPr>
          <p:nvPr>
            <p:ph type="body" idx="1"/>
          </p:nvPr>
        </p:nvSpPr>
        <p:spPr>
          <a:xfrm>
            <a:off x="457200" y="1484784"/>
            <a:ext cx="8229600" cy="4680520"/>
          </a:xfrm>
        </p:spPr>
        <p:txBody>
          <a:bodyPr>
            <a:normAutofit lnSpcReduction="10000"/>
          </a:bodyPr>
          <a:lstStyle/>
          <a:p>
            <a:r>
              <a:rPr lang="en-GB" dirty="0"/>
              <a:t>1971 - 4004 </a:t>
            </a:r>
          </a:p>
          <a:p>
            <a:pPr lvl="1"/>
            <a:r>
              <a:rPr lang="en-GB" dirty="0"/>
              <a:t>First microprocessor of 4 bit</a:t>
            </a:r>
          </a:p>
          <a:p>
            <a:pPr lvl="1"/>
            <a:r>
              <a:rPr lang="en-GB" dirty="0"/>
              <a:t>All CPU components on a single chip</a:t>
            </a:r>
          </a:p>
          <a:p>
            <a:pPr lvl="1"/>
            <a:r>
              <a:rPr lang="en-GB" dirty="0"/>
              <a:t>Followed in 1972 by 8008 (8 bit processor)</a:t>
            </a:r>
          </a:p>
          <a:p>
            <a:pPr lvl="1"/>
            <a:r>
              <a:rPr lang="en-GB" dirty="0"/>
              <a:t>Both designed for specific applications</a:t>
            </a:r>
          </a:p>
          <a:p>
            <a:r>
              <a:rPr lang="en-GB" dirty="0"/>
              <a:t>8080</a:t>
            </a:r>
          </a:p>
          <a:p>
            <a:pPr lvl="1"/>
            <a:r>
              <a:rPr lang="en-GB" dirty="0"/>
              <a:t>First general purpose microprocessor</a:t>
            </a:r>
          </a:p>
          <a:p>
            <a:pPr lvl="1"/>
            <a:r>
              <a:rPr lang="en-GB" dirty="0"/>
              <a:t>Process/move 8 bit data at a time</a:t>
            </a:r>
          </a:p>
          <a:p>
            <a:pPr lvl="1"/>
            <a:r>
              <a:rPr lang="en-GB" dirty="0"/>
              <a:t>Used in first personal computer – Altair</a:t>
            </a:r>
          </a:p>
        </p:txBody>
      </p:sp>
      <p:sp>
        <p:nvSpPr>
          <p:cNvPr id="6" name="Slide Number Placeholder 5"/>
          <p:cNvSpPr>
            <a:spLocks noGrp="1"/>
          </p:cNvSpPr>
          <p:nvPr>
            <p:ph type="sldNum" sz="quarter" idx="12"/>
          </p:nvPr>
        </p:nvSpPr>
        <p:spPr/>
        <p:txBody>
          <a:bodyPr/>
          <a:lstStyle/>
          <a:p>
            <a:fld id="{67F776DB-C4B4-46F1-926D-41EFCFC3A86A}" type="slidenum">
              <a:rPr lang="en-IN" smtClean="0"/>
              <a:pPr/>
              <a:t>32</a:t>
            </a:fld>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GB" dirty="0"/>
              <a:t>x86 Evolution-2</a:t>
            </a:r>
          </a:p>
        </p:txBody>
      </p:sp>
      <p:sp>
        <p:nvSpPr>
          <p:cNvPr id="153603" name="Rectangle 3"/>
          <p:cNvSpPr>
            <a:spLocks noGrp="1" noChangeArrowheads="1"/>
          </p:cNvSpPr>
          <p:nvPr>
            <p:ph type="body" idx="1"/>
          </p:nvPr>
        </p:nvSpPr>
        <p:spPr>
          <a:xfrm>
            <a:off x="457200" y="1666875"/>
            <a:ext cx="8229600" cy="4498429"/>
          </a:xfrm>
        </p:spPr>
        <p:txBody>
          <a:bodyPr>
            <a:normAutofit fontScale="92500" lnSpcReduction="10000"/>
          </a:bodyPr>
          <a:lstStyle/>
          <a:p>
            <a:r>
              <a:rPr lang="en-GB" dirty="0"/>
              <a:t>8086</a:t>
            </a:r>
          </a:p>
          <a:p>
            <a:pPr lvl="1"/>
            <a:r>
              <a:rPr lang="en-GB" dirty="0"/>
              <a:t>Much more powerful  (16 bit data)</a:t>
            </a:r>
          </a:p>
          <a:p>
            <a:pPr lvl="1"/>
            <a:r>
              <a:rPr lang="en-GB" dirty="0"/>
              <a:t>Instruction cache, pre-fetch few instructions</a:t>
            </a:r>
          </a:p>
          <a:p>
            <a:pPr lvl="1"/>
            <a:r>
              <a:rPr lang="en-GB" dirty="0"/>
              <a:t>8088 (8 bit external bus) used in first IBM PC</a:t>
            </a:r>
          </a:p>
          <a:p>
            <a:r>
              <a:rPr lang="en-GB" dirty="0"/>
              <a:t>80286</a:t>
            </a:r>
          </a:p>
          <a:p>
            <a:pPr lvl="1"/>
            <a:r>
              <a:rPr lang="en-GB" dirty="0"/>
              <a:t>16 </a:t>
            </a:r>
            <a:r>
              <a:rPr lang="en-GB" dirty="0" err="1"/>
              <a:t>MByte</a:t>
            </a:r>
            <a:r>
              <a:rPr lang="en-GB" dirty="0"/>
              <a:t> memory addressable</a:t>
            </a:r>
          </a:p>
          <a:p>
            <a:pPr lvl="1"/>
            <a:r>
              <a:rPr lang="en-GB" dirty="0"/>
              <a:t>Up from 1MB (in 8086)</a:t>
            </a:r>
          </a:p>
          <a:p>
            <a:r>
              <a:rPr lang="en-GB" dirty="0"/>
              <a:t>80386</a:t>
            </a:r>
          </a:p>
          <a:p>
            <a:pPr lvl="1"/>
            <a:r>
              <a:rPr lang="en-GB" dirty="0"/>
              <a:t>32 bit processor with multitasking support</a:t>
            </a:r>
          </a:p>
        </p:txBody>
      </p:sp>
      <p:sp>
        <p:nvSpPr>
          <p:cNvPr id="6" name="Slide Number Placeholder 5"/>
          <p:cNvSpPr>
            <a:spLocks noGrp="1"/>
          </p:cNvSpPr>
          <p:nvPr>
            <p:ph type="sldNum" sz="quarter" idx="12"/>
          </p:nvPr>
        </p:nvSpPr>
        <p:spPr/>
        <p:txBody>
          <a:bodyPr/>
          <a:lstStyle/>
          <a:p>
            <a:fld id="{67F776DB-C4B4-46F1-926D-41EFCFC3A86A}" type="slidenum">
              <a:rPr lang="en-IN" smtClean="0"/>
              <a:pPr/>
              <a:t>33</a:t>
            </a:fld>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GB" dirty="0"/>
              <a:t>x86 Evolution-3</a:t>
            </a:r>
          </a:p>
        </p:txBody>
      </p:sp>
      <p:sp>
        <p:nvSpPr>
          <p:cNvPr id="154627" name="Rectangle 3"/>
          <p:cNvSpPr>
            <a:spLocks noGrp="1" noChangeArrowheads="1"/>
          </p:cNvSpPr>
          <p:nvPr>
            <p:ph type="body" idx="1"/>
          </p:nvPr>
        </p:nvSpPr>
        <p:spPr>
          <a:xfrm>
            <a:off x="457200" y="1412776"/>
            <a:ext cx="8229600" cy="4824536"/>
          </a:xfrm>
        </p:spPr>
        <p:txBody>
          <a:bodyPr>
            <a:noAutofit/>
          </a:bodyPr>
          <a:lstStyle/>
          <a:p>
            <a:r>
              <a:rPr lang="en-GB" dirty="0"/>
              <a:t>80486</a:t>
            </a:r>
          </a:p>
          <a:p>
            <a:pPr lvl="1"/>
            <a:r>
              <a:rPr lang="en-GB" sz="2400" dirty="0"/>
              <a:t>Sophisticated powerful cache and instruction pipelining</a:t>
            </a:r>
          </a:p>
          <a:p>
            <a:pPr lvl="1"/>
            <a:r>
              <a:rPr lang="en-GB" sz="2400" dirty="0"/>
              <a:t>Built in maths co-processor</a:t>
            </a:r>
          </a:p>
          <a:p>
            <a:r>
              <a:rPr lang="en-GB" dirty="0"/>
              <a:t>Pentium</a:t>
            </a:r>
          </a:p>
          <a:p>
            <a:pPr lvl="1"/>
            <a:r>
              <a:rPr lang="en-GB" sz="2400" dirty="0"/>
              <a:t>Superscalar</a:t>
            </a:r>
          </a:p>
          <a:p>
            <a:pPr lvl="1"/>
            <a:r>
              <a:rPr lang="en-GB" sz="2400" dirty="0"/>
              <a:t>Multiple instructions executed in parallel</a:t>
            </a:r>
          </a:p>
          <a:p>
            <a:r>
              <a:rPr lang="en-GB" dirty="0"/>
              <a:t>Pentium Pro</a:t>
            </a:r>
          </a:p>
          <a:p>
            <a:pPr lvl="1"/>
            <a:r>
              <a:rPr lang="en-GB" sz="2400" dirty="0"/>
              <a:t>Increased superscalar organization</a:t>
            </a:r>
          </a:p>
          <a:p>
            <a:pPr lvl="1"/>
            <a:r>
              <a:rPr lang="en-GB" sz="2400" dirty="0"/>
              <a:t>Aggressive register renaming</a:t>
            </a:r>
          </a:p>
          <a:p>
            <a:pPr lvl="1"/>
            <a:r>
              <a:rPr lang="en-GB" sz="2400" dirty="0"/>
              <a:t>Branch prediction and Data flow analysis</a:t>
            </a:r>
          </a:p>
        </p:txBody>
      </p:sp>
      <p:sp>
        <p:nvSpPr>
          <p:cNvPr id="6" name="Slide Number Placeholder 5"/>
          <p:cNvSpPr>
            <a:spLocks noGrp="1"/>
          </p:cNvSpPr>
          <p:nvPr>
            <p:ph type="sldNum" sz="quarter" idx="12"/>
          </p:nvPr>
        </p:nvSpPr>
        <p:spPr/>
        <p:txBody>
          <a:bodyPr/>
          <a:lstStyle/>
          <a:p>
            <a:fld id="{67F776DB-C4B4-46F1-926D-41EFCFC3A86A}" type="slidenum">
              <a:rPr lang="en-IN" smtClean="0"/>
              <a:pPr/>
              <a:t>34</a:t>
            </a:fld>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GB" dirty="0"/>
              <a:t>x86 Evolution-4</a:t>
            </a:r>
          </a:p>
        </p:txBody>
      </p:sp>
      <p:sp>
        <p:nvSpPr>
          <p:cNvPr id="155651" name="Rectangle 3"/>
          <p:cNvSpPr>
            <a:spLocks noGrp="1" noChangeArrowheads="1"/>
          </p:cNvSpPr>
          <p:nvPr>
            <p:ph type="body" idx="1"/>
          </p:nvPr>
        </p:nvSpPr>
        <p:spPr>
          <a:xfrm>
            <a:off x="457200" y="1484784"/>
            <a:ext cx="8229600" cy="4824535"/>
          </a:xfrm>
        </p:spPr>
        <p:txBody>
          <a:bodyPr>
            <a:normAutofit/>
          </a:bodyPr>
          <a:lstStyle/>
          <a:p>
            <a:r>
              <a:rPr lang="en-GB" sz="2800" dirty="0"/>
              <a:t>Pentium II</a:t>
            </a:r>
          </a:p>
          <a:p>
            <a:pPr lvl="1"/>
            <a:r>
              <a:rPr lang="en-GB" sz="2400" dirty="0"/>
              <a:t>MMX technology, graphics, video &amp; audio processing</a:t>
            </a:r>
          </a:p>
          <a:p>
            <a:r>
              <a:rPr lang="en-GB" sz="2800" dirty="0"/>
              <a:t>Pentium III</a:t>
            </a:r>
          </a:p>
          <a:p>
            <a:pPr lvl="1"/>
            <a:r>
              <a:rPr lang="en-GB" sz="2400" dirty="0"/>
              <a:t>Additional floating point instructions for 3D graphics</a:t>
            </a:r>
          </a:p>
          <a:p>
            <a:r>
              <a:rPr lang="en-GB" sz="2800" dirty="0"/>
              <a:t>Pentium 4</a:t>
            </a:r>
          </a:p>
          <a:p>
            <a:pPr lvl="1"/>
            <a:r>
              <a:rPr lang="en-GB" sz="2400" dirty="0"/>
              <a:t>Further floating point and multimedia enhancements</a:t>
            </a:r>
          </a:p>
          <a:p>
            <a:r>
              <a:rPr lang="en-GB" sz="2800" dirty="0"/>
              <a:t>Itanium Series</a:t>
            </a:r>
          </a:p>
          <a:p>
            <a:pPr lvl="1"/>
            <a:r>
              <a:rPr lang="en-GB" sz="2400" dirty="0"/>
              <a:t>64 bit with Hardware enhancements to increase speed</a:t>
            </a:r>
          </a:p>
          <a:p>
            <a:r>
              <a:rPr lang="en-GB" sz="2800" dirty="0"/>
              <a:t>What’s next???</a:t>
            </a:r>
          </a:p>
          <a:p>
            <a:pPr lvl="1"/>
            <a:r>
              <a:rPr lang="en-GB" sz="2400" dirty="0"/>
              <a:t>Multi core architectures</a:t>
            </a:r>
          </a:p>
        </p:txBody>
      </p:sp>
      <p:sp>
        <p:nvSpPr>
          <p:cNvPr id="6" name="Slide Number Placeholder 5"/>
          <p:cNvSpPr>
            <a:spLocks noGrp="1"/>
          </p:cNvSpPr>
          <p:nvPr>
            <p:ph type="sldNum" sz="quarter" idx="12"/>
          </p:nvPr>
        </p:nvSpPr>
        <p:spPr/>
        <p:txBody>
          <a:bodyPr/>
          <a:lstStyle/>
          <a:p>
            <a:fld id="{67F776DB-C4B4-46F1-926D-41EFCFC3A86A}" type="slidenum">
              <a:rPr lang="en-IN" smtClean="0"/>
              <a:pPr/>
              <a:t>35</a:t>
            </a:fld>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1"/>
          <p:cNvSpPr>
            <a:spLocks noGrp="1"/>
          </p:cNvSpPr>
          <p:nvPr>
            <p:ph sz="quarter" idx="10"/>
          </p:nvPr>
        </p:nvSpPr>
        <p:spPr>
          <a:xfrm>
            <a:off x="381000" y="4800600"/>
            <a:ext cx="8458200" cy="1219200"/>
          </a:xfrm>
        </p:spPr>
        <p:txBody>
          <a:bodyPr/>
          <a:lstStyle/>
          <a:p>
            <a:pPr lvl="2">
              <a:buFont typeface="Arial" panose="020B0604020202020204" pitchFamily="34" charset="0"/>
              <a:buNone/>
            </a:pPr>
            <a:r>
              <a:rPr lang="en-US" altLang="en-US" sz="4400"/>
              <a:t>Fetch and Execute cycles</a:t>
            </a:r>
            <a:endParaRPr lang="en-US" altLang="en-US" sz="4000"/>
          </a:p>
        </p:txBody>
      </p:sp>
    </p:spTree>
    <p:extLst>
      <p:ext uri="{BB962C8B-B14F-4D97-AF65-F5344CB8AC3E}">
        <p14:creationId xmlns:p14="http://schemas.microsoft.com/office/powerpoint/2010/main" val="3305664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Google Shape;357;p34"/>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a:t>What is a program?</a:t>
            </a:r>
            <a:endParaRPr lang="en-US" altLang="en-US"/>
          </a:p>
        </p:txBody>
      </p:sp>
      <p:sp>
        <p:nvSpPr>
          <p:cNvPr id="358" name="Google Shape;358;p34"/>
          <p:cNvSpPr txBox="1">
            <a:spLocks noGrp="1"/>
          </p:cNvSpPr>
          <p:nvPr>
            <p:ph type="body" idx="1"/>
          </p:nvPr>
        </p:nvSpPr>
        <p:spPr/>
        <p:txBody>
          <a:bodyPr spcFirstLastPara="1" lIns="91425" tIns="45700" rIns="91425" bIns="45700">
            <a:normAutofit/>
          </a:bodyPr>
          <a:lstStyle/>
          <a:p>
            <a:pPr>
              <a:spcBef>
                <a:spcPts val="0"/>
              </a:spcBef>
              <a:spcAft>
                <a:spcPts val="0"/>
              </a:spcAft>
              <a:buClr>
                <a:schemeClr val="dk1"/>
              </a:buClr>
              <a:buSzPts val="3200"/>
              <a:buFont typeface="Arial" charset="0"/>
              <a:buChar char="•"/>
              <a:defRPr/>
            </a:pPr>
            <a:r>
              <a:rPr lang="en-GB"/>
              <a:t>A  logical  group of instructions to achieve  a specific task.</a:t>
            </a:r>
            <a:endParaRPr/>
          </a:p>
          <a:p>
            <a:pPr>
              <a:spcBef>
                <a:spcPts val="640"/>
              </a:spcBef>
              <a:spcAft>
                <a:spcPts val="0"/>
              </a:spcAft>
              <a:buClr>
                <a:schemeClr val="dk1"/>
              </a:buClr>
              <a:buSzPts val="3200"/>
              <a:buFont typeface="Arial" charset="0"/>
              <a:buChar char="•"/>
              <a:defRPr/>
            </a:pPr>
            <a:r>
              <a:rPr lang="en-GB"/>
              <a:t>An  instruction  is  a sequence of steps</a:t>
            </a:r>
            <a:endParaRPr/>
          </a:p>
          <a:p>
            <a:pPr>
              <a:spcBef>
                <a:spcPts val="640"/>
              </a:spcBef>
              <a:spcAft>
                <a:spcPts val="0"/>
              </a:spcAft>
              <a:buClr>
                <a:schemeClr val="dk1"/>
              </a:buClr>
              <a:buSzPts val="3200"/>
              <a:buFont typeface="Arial" charset="0"/>
              <a:buChar char="•"/>
              <a:defRPr/>
            </a:pPr>
            <a:r>
              <a:rPr lang="en-GB"/>
              <a:t>For each step  an arithmetic  or logical operation  or data movement is done.</a:t>
            </a:r>
            <a:endParaRPr/>
          </a:p>
          <a:p>
            <a:pPr indent="-139700">
              <a:spcBef>
                <a:spcPts val="640"/>
              </a:spcBef>
              <a:spcAft>
                <a:spcPts val="0"/>
              </a:spcAft>
              <a:buClr>
                <a:schemeClr val="dk1"/>
              </a:buClr>
              <a:buSzPts val="3200"/>
              <a:buFont typeface="Arial" charset="0"/>
              <a:buNone/>
              <a:defRPr/>
            </a:pPr>
            <a:endParaRPr/>
          </a:p>
        </p:txBody>
      </p:sp>
    </p:spTree>
    <p:extLst>
      <p:ext uri="{BB962C8B-B14F-4D97-AF65-F5344CB8AC3E}">
        <p14:creationId xmlns:p14="http://schemas.microsoft.com/office/powerpoint/2010/main" val="3985588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p:txBody>
          <a:bodyPr lIns="0" tIns="0" rIns="0" bIns="0" rtlCol="0">
            <a:spAutoFit/>
          </a:bodyPr>
          <a:lstStyle/>
          <a:p>
            <a:pPr marL="12700">
              <a:defRPr/>
            </a:pPr>
            <a:r>
              <a:rPr dirty="0"/>
              <a:t>Ad</a:t>
            </a:r>
            <a:r>
              <a:rPr spc="5" dirty="0"/>
              <a:t>d</a:t>
            </a:r>
            <a:r>
              <a:rPr dirty="0"/>
              <a:t>iti</a:t>
            </a:r>
            <a:r>
              <a:rPr spc="-5" dirty="0"/>
              <a:t>o</a:t>
            </a:r>
            <a:r>
              <a:rPr dirty="0"/>
              <a:t>n</a:t>
            </a:r>
            <a:r>
              <a:rPr spc="-125" dirty="0">
                <a:latin typeface="Times New Roman"/>
                <a:cs typeface="Times New Roman"/>
              </a:rPr>
              <a:t> </a:t>
            </a:r>
            <a:r>
              <a:rPr spc="-5" dirty="0"/>
              <a:t>o</a:t>
            </a:r>
            <a:r>
              <a:rPr dirty="0"/>
              <a:t>f</a:t>
            </a:r>
            <a:r>
              <a:rPr spc="-90" dirty="0">
                <a:latin typeface="Times New Roman"/>
                <a:cs typeface="Times New Roman"/>
              </a:rPr>
              <a:t> </a:t>
            </a:r>
            <a:r>
              <a:rPr spc="-155" dirty="0"/>
              <a:t>T</a:t>
            </a:r>
            <a:r>
              <a:rPr spc="-75" dirty="0"/>
              <a:t>w</a:t>
            </a:r>
            <a:r>
              <a:rPr dirty="0"/>
              <a:t>o</a:t>
            </a:r>
            <a:r>
              <a:rPr spc="-80" dirty="0">
                <a:latin typeface="Times New Roman"/>
                <a:cs typeface="Times New Roman"/>
              </a:rPr>
              <a:t> </a:t>
            </a:r>
            <a:r>
              <a:rPr spc="-25" dirty="0"/>
              <a:t>Numbe</a:t>
            </a:r>
            <a:r>
              <a:rPr spc="-65" dirty="0"/>
              <a:t>r</a:t>
            </a:r>
            <a:r>
              <a:rPr dirty="0"/>
              <a:t>s</a:t>
            </a:r>
          </a:p>
        </p:txBody>
      </p:sp>
      <p:sp>
        <p:nvSpPr>
          <p:cNvPr id="7" name="object 7"/>
          <p:cNvSpPr>
            <a:spLocks noGrp="1"/>
          </p:cNvSpPr>
          <p:nvPr>
            <p:ph type="sldNum" sz="quarter" idx="12"/>
          </p:nvPr>
        </p:nvSpPr>
        <p:spPr>
          <a:xfrm>
            <a:off x="7358063" y="6310313"/>
            <a:ext cx="1706562" cy="508000"/>
          </a:xfrm>
        </p:spPr>
        <p:txBody>
          <a:bodyPr lIns="0" tIns="0" rIns="0" bIns="0">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3CACE44-AA6A-44E6-8661-1D856A838E83}" type="slidenum">
              <a:rPr lang="en-US" altLang="en-US">
                <a:solidFill>
                  <a:srgbClr val="898989"/>
                </a:solidFill>
                <a:latin typeface="Calibri" panose="020F0502020204030204" pitchFamily="34" charset="0"/>
              </a:rPr>
              <a:pPr eaLnBrk="1" hangingPunct="1"/>
              <a:t>38</a:t>
            </a:fld>
            <a:endParaRPr lang="en-US" altLang="en-US">
              <a:solidFill>
                <a:srgbClr val="898989"/>
              </a:solidFill>
              <a:latin typeface="Calibri" panose="020F0502020204030204" pitchFamily="34" charset="0"/>
            </a:endParaRPr>
          </a:p>
          <a:p>
            <a:pPr eaLnBrk="1" hangingPunct="1">
              <a:spcBef>
                <a:spcPts val="975"/>
              </a:spcBef>
            </a:pPr>
            <a:r>
              <a:rPr lang="en-US" altLang="en-US" sz="1100">
                <a:solidFill>
                  <a:srgbClr val="0F1040"/>
                </a:solidFill>
              </a:rPr>
              <a:t>BITS</a:t>
            </a:r>
            <a:r>
              <a:rPr lang="en-US" altLang="en-US" sz="1100">
                <a:solidFill>
                  <a:srgbClr val="0F1040"/>
                </a:solidFill>
                <a:latin typeface="Times New Roman" panose="02020603050405020304" pitchFamily="18" charset="0"/>
                <a:cs typeface="Times New Roman" panose="02020603050405020304" pitchFamily="18" charset="0"/>
              </a:rPr>
              <a:t> </a:t>
            </a:r>
            <a:r>
              <a:rPr lang="en-US" altLang="en-US" sz="1100">
                <a:solidFill>
                  <a:srgbClr val="0F1040"/>
                </a:solidFill>
              </a:rPr>
              <a:t>Pilani,</a:t>
            </a:r>
            <a:r>
              <a:rPr lang="en-US" altLang="en-US" sz="1100">
                <a:solidFill>
                  <a:srgbClr val="0F1040"/>
                </a:solidFill>
                <a:latin typeface="Times New Roman" panose="02020603050405020304" pitchFamily="18" charset="0"/>
                <a:cs typeface="Times New Roman" panose="02020603050405020304" pitchFamily="18" charset="0"/>
              </a:rPr>
              <a:t> </a:t>
            </a:r>
            <a:r>
              <a:rPr lang="en-US" altLang="en-US" sz="1100">
                <a:solidFill>
                  <a:srgbClr val="0F1040"/>
                </a:solidFill>
              </a:rPr>
              <a:t>Pilani</a:t>
            </a:r>
            <a:r>
              <a:rPr lang="en-US" altLang="en-US" sz="1100">
                <a:solidFill>
                  <a:srgbClr val="0F1040"/>
                </a:solidFill>
                <a:latin typeface="Times New Roman" panose="02020603050405020304" pitchFamily="18" charset="0"/>
                <a:cs typeface="Times New Roman" panose="02020603050405020304" pitchFamily="18" charset="0"/>
              </a:rPr>
              <a:t> </a:t>
            </a:r>
            <a:r>
              <a:rPr lang="en-US" altLang="en-US" sz="1100">
                <a:solidFill>
                  <a:srgbClr val="0F1040"/>
                </a:solidFill>
              </a:rPr>
              <a:t>Campus</a:t>
            </a:r>
            <a:endParaRPr lang="en-US" altLang="en-US" sz="1100">
              <a:solidFill>
                <a:srgbClr val="898989"/>
              </a:solidFill>
            </a:endParaRPr>
          </a:p>
        </p:txBody>
      </p:sp>
      <p:sp>
        <p:nvSpPr>
          <p:cNvPr id="3" name="object 3"/>
          <p:cNvSpPr txBox="1"/>
          <p:nvPr/>
        </p:nvSpPr>
        <p:spPr>
          <a:xfrm>
            <a:off x="403225" y="1692275"/>
            <a:ext cx="1246188" cy="433388"/>
          </a:xfrm>
          <a:prstGeom prst="rect">
            <a:avLst/>
          </a:prstGeom>
        </p:spPr>
        <p:txBody>
          <a:bodyPr lIns="0" tIns="0" rIns="0" bIns="0">
            <a:spAutoFit/>
          </a:bodyPr>
          <a:lstStyle/>
          <a:p>
            <a:pPr marL="12700">
              <a:defRPr/>
            </a:pPr>
            <a:r>
              <a:rPr sz="3200" spc="-5" dirty="0">
                <a:latin typeface="Courier New"/>
                <a:cs typeface="Courier New"/>
              </a:rPr>
              <a:t>Start</a:t>
            </a:r>
            <a:endParaRPr sz="3200">
              <a:latin typeface="Courier New"/>
              <a:cs typeface="Courier New"/>
            </a:endParaRPr>
          </a:p>
        </p:txBody>
      </p:sp>
      <p:sp>
        <p:nvSpPr>
          <p:cNvPr id="4" name="object 4"/>
          <p:cNvSpPr txBox="1"/>
          <p:nvPr/>
        </p:nvSpPr>
        <p:spPr>
          <a:xfrm>
            <a:off x="403225" y="2278063"/>
            <a:ext cx="1001713" cy="1017587"/>
          </a:xfrm>
          <a:prstGeom prst="rect">
            <a:avLst/>
          </a:prstGeom>
        </p:spPr>
        <p:txBody>
          <a:bodyPr lIns="0" tIns="0" rIns="0" bIns="0">
            <a:spAutoFit/>
          </a:bodyPr>
          <a:lstStyle>
            <a:lvl1pPr marL="127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20000"/>
              </a:lnSpc>
            </a:pPr>
            <a:r>
              <a:rPr lang="en-US" altLang="en-US" sz="3200" dirty="0">
                <a:latin typeface="Courier New" panose="02070309020205020404" pitchFamily="49" charset="0"/>
                <a:cs typeface="Courier New" panose="02070309020205020404" pitchFamily="49" charset="0"/>
              </a:rPr>
              <a:t>Load</a:t>
            </a: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Courier New" panose="02070309020205020404" pitchFamily="49" charset="0"/>
                <a:cs typeface="Courier New" panose="02070309020205020404" pitchFamily="49" charset="0"/>
              </a:rPr>
              <a:t>Load</a:t>
            </a:r>
            <a:endParaRPr lang="en-US" altLang="en-US" sz="3200" dirty="0">
              <a:latin typeface="Courier New" panose="02070309020205020404" pitchFamily="49" charset="0"/>
              <a:cs typeface="Courier New" panose="02070309020205020404" pitchFamily="49" charset="0"/>
            </a:endParaRPr>
          </a:p>
        </p:txBody>
      </p:sp>
      <p:sp>
        <p:nvSpPr>
          <p:cNvPr id="5" name="object 5"/>
          <p:cNvSpPr txBox="1"/>
          <p:nvPr/>
        </p:nvSpPr>
        <p:spPr>
          <a:xfrm>
            <a:off x="1622425" y="2278063"/>
            <a:ext cx="1003300" cy="1017587"/>
          </a:xfrm>
          <a:prstGeom prst="rect">
            <a:avLst/>
          </a:prstGeom>
        </p:spPr>
        <p:txBody>
          <a:bodyPr lIns="0" tIns="0" rIns="0" bIns="0">
            <a:spAutoFit/>
          </a:bodyPr>
          <a:lstStyle>
            <a:lvl1pPr marL="127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20000"/>
              </a:lnSpc>
            </a:pPr>
            <a:r>
              <a:rPr lang="en-US" altLang="en-US" sz="3200" dirty="0">
                <a:latin typeface="Courier New" panose="02070309020205020404" pitchFamily="49" charset="0"/>
                <a:cs typeface="Courier New" panose="02070309020205020404" pitchFamily="49" charset="0"/>
              </a:rPr>
              <a:t>R1,A</a:t>
            </a:r>
            <a:r>
              <a:rPr lang="en-US" altLang="en-US" sz="3200" dirty="0">
                <a:latin typeface="Times New Roman" panose="02020603050405020304" pitchFamily="18" charset="0"/>
                <a:cs typeface="Times New Roman" panose="02020603050405020304" pitchFamily="18" charset="0"/>
              </a:rPr>
              <a:t> </a:t>
            </a:r>
            <a:r>
              <a:rPr lang="en-US" altLang="en-US" sz="3200" dirty="0">
                <a:latin typeface="Courier New" panose="02070309020205020404" pitchFamily="49" charset="0"/>
                <a:cs typeface="Courier New" panose="02070309020205020404" pitchFamily="49" charset="0"/>
              </a:rPr>
              <a:t>R2,B</a:t>
            </a:r>
          </a:p>
        </p:txBody>
      </p:sp>
      <p:sp>
        <p:nvSpPr>
          <p:cNvPr id="6" name="object 6"/>
          <p:cNvSpPr txBox="1"/>
          <p:nvPr/>
        </p:nvSpPr>
        <p:spPr>
          <a:xfrm>
            <a:off x="403225" y="3448050"/>
            <a:ext cx="3444875" cy="1604963"/>
          </a:xfrm>
          <a:prstGeom prst="rect">
            <a:avLst/>
          </a:prstGeom>
        </p:spPr>
        <p:txBody>
          <a:bodyPr lIns="0" tIns="0" rIns="0" bIns="0">
            <a:spAutoFit/>
          </a:bodyPr>
          <a:lstStyle/>
          <a:p>
            <a:pPr marL="12700">
              <a:defRPr/>
            </a:pPr>
            <a:r>
              <a:rPr sz="3200" spc="-5" dirty="0">
                <a:latin typeface="Courier New"/>
                <a:cs typeface="Courier New"/>
              </a:rPr>
              <a:t>R3=R1+R2</a:t>
            </a:r>
            <a:endParaRPr sz="3200">
              <a:latin typeface="Courier New"/>
              <a:cs typeface="Courier New"/>
            </a:endParaRPr>
          </a:p>
          <a:p>
            <a:pPr marL="12700">
              <a:spcBef>
                <a:spcPts val="765"/>
              </a:spcBef>
              <a:tabLst>
                <a:tab pos="1477010" algn="l"/>
              </a:tabLst>
              <a:defRPr/>
            </a:pPr>
            <a:r>
              <a:rPr sz="3200" spc="-5" dirty="0">
                <a:latin typeface="Courier New"/>
                <a:cs typeface="Courier New"/>
              </a:rPr>
              <a:t>Stor</a:t>
            </a:r>
            <a:r>
              <a:rPr sz="3200" dirty="0">
                <a:latin typeface="Courier New"/>
                <a:cs typeface="Courier New"/>
              </a:rPr>
              <a:t>e</a:t>
            </a:r>
            <a:r>
              <a:rPr sz="3200" dirty="0">
                <a:latin typeface="Times New Roman"/>
                <a:cs typeface="Times New Roman"/>
              </a:rPr>
              <a:t>	</a:t>
            </a:r>
            <a:r>
              <a:rPr sz="3200" spc="-5" dirty="0">
                <a:latin typeface="Courier New"/>
                <a:cs typeface="Courier New"/>
              </a:rPr>
              <a:t>C,</a:t>
            </a:r>
            <a:r>
              <a:rPr sz="3200" spc="5" dirty="0">
                <a:latin typeface="Courier New"/>
                <a:cs typeface="Courier New"/>
              </a:rPr>
              <a:t>R</a:t>
            </a:r>
            <a:r>
              <a:rPr sz="3200" dirty="0">
                <a:latin typeface="Courier New"/>
                <a:cs typeface="Courier New"/>
              </a:rPr>
              <a:t>3</a:t>
            </a:r>
            <a:endParaRPr sz="3200">
              <a:latin typeface="Courier New"/>
              <a:cs typeface="Courier New"/>
            </a:endParaRPr>
          </a:p>
          <a:p>
            <a:pPr marL="12700">
              <a:spcBef>
                <a:spcPts val="770"/>
              </a:spcBef>
              <a:tabLst>
                <a:tab pos="989330" algn="l"/>
                <a:tab pos="1722755" algn="l"/>
              </a:tabLst>
              <a:defRPr/>
            </a:pPr>
            <a:r>
              <a:rPr sz="3200" spc="-5" dirty="0">
                <a:latin typeface="Courier New"/>
                <a:cs typeface="Courier New"/>
              </a:rPr>
              <a:t>En</a:t>
            </a:r>
            <a:r>
              <a:rPr sz="3200" dirty="0">
                <a:latin typeface="Courier New"/>
                <a:cs typeface="Courier New"/>
              </a:rPr>
              <a:t>d</a:t>
            </a:r>
            <a:r>
              <a:rPr sz="3200" dirty="0">
                <a:latin typeface="Times New Roman"/>
                <a:cs typeface="Times New Roman"/>
              </a:rPr>
              <a:t>	</a:t>
            </a:r>
            <a:r>
              <a:rPr sz="3200" spc="-5" dirty="0">
                <a:latin typeface="Courier New"/>
                <a:cs typeface="Courier New"/>
              </a:rPr>
              <a:t>o</a:t>
            </a:r>
            <a:r>
              <a:rPr sz="3200" dirty="0">
                <a:latin typeface="Courier New"/>
                <a:cs typeface="Courier New"/>
              </a:rPr>
              <a:t>f</a:t>
            </a:r>
            <a:r>
              <a:rPr sz="3200" dirty="0">
                <a:latin typeface="Times New Roman"/>
                <a:cs typeface="Times New Roman"/>
              </a:rPr>
              <a:t>	</a:t>
            </a:r>
            <a:r>
              <a:rPr sz="3200" spc="-5" dirty="0">
                <a:latin typeface="Courier New"/>
                <a:cs typeface="Courier New"/>
              </a:rPr>
              <a:t>program</a:t>
            </a:r>
            <a:endParaRPr sz="3200">
              <a:latin typeface="Courier New"/>
              <a:cs typeface="Courier New"/>
            </a:endParaRPr>
          </a:p>
        </p:txBody>
      </p:sp>
    </p:spTree>
    <p:extLst>
      <p:ext uri="{BB962C8B-B14F-4D97-AF65-F5344CB8AC3E}">
        <p14:creationId xmlns:p14="http://schemas.microsoft.com/office/powerpoint/2010/main" val="37469343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Google Shape;364;p35"/>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dirty="0"/>
              <a:t>Components (start here)</a:t>
            </a:r>
            <a:endParaRPr lang="en-US" altLang="en-US" dirty="0"/>
          </a:p>
        </p:txBody>
      </p:sp>
      <p:sp>
        <p:nvSpPr>
          <p:cNvPr id="50179" name="Google Shape;365;p35"/>
          <p:cNvSpPr>
            <a:spLocks noGrp="1"/>
          </p:cNvSpPr>
          <p:nvPr>
            <p:ph type="body" idx="1"/>
          </p:nvPr>
        </p:nvSpPr>
        <p:spPr/>
        <p:txBody>
          <a:bodyPr lIns="91425" tIns="45700" rIns="91425" bIns="45700"/>
          <a:lstStyle/>
          <a:p>
            <a:pPr>
              <a:spcBef>
                <a:spcPct val="0"/>
              </a:spcBef>
              <a:buClr>
                <a:srgbClr val="000000"/>
              </a:buClr>
              <a:buSzPts val="3200"/>
            </a:pPr>
            <a:r>
              <a:rPr lang="en-GB" altLang="en-US"/>
              <a:t>The Control Unit and the Arithmetic and Logic Unit constitute the Central Processing Unit</a:t>
            </a:r>
            <a:endParaRPr lang="en-US" altLang="en-US"/>
          </a:p>
          <a:p>
            <a:pPr>
              <a:spcBef>
                <a:spcPts val="638"/>
              </a:spcBef>
              <a:buClr>
                <a:srgbClr val="000000"/>
              </a:buClr>
              <a:buSzPts val="3200"/>
            </a:pPr>
            <a:r>
              <a:rPr lang="en-GB" altLang="en-US"/>
              <a:t>Data and instructions need to get into the system and results out</a:t>
            </a:r>
            <a:endParaRPr lang="en-US" altLang="en-US"/>
          </a:p>
          <a:p>
            <a:pPr lvl="1">
              <a:spcBef>
                <a:spcPts val="563"/>
              </a:spcBef>
              <a:buClr>
                <a:srgbClr val="000000"/>
              </a:buClr>
              <a:buSzPts val="2800"/>
            </a:pPr>
            <a:r>
              <a:rPr lang="en-GB" altLang="en-US"/>
              <a:t>Input/output</a:t>
            </a:r>
            <a:endParaRPr lang="en-US" altLang="en-US"/>
          </a:p>
          <a:p>
            <a:pPr>
              <a:spcBef>
                <a:spcPts val="638"/>
              </a:spcBef>
              <a:buClr>
                <a:srgbClr val="000000"/>
              </a:buClr>
              <a:buSzPts val="3200"/>
            </a:pPr>
            <a:r>
              <a:rPr lang="en-GB" altLang="en-US"/>
              <a:t>Temporary storage of code and results is needed</a:t>
            </a:r>
            <a:endParaRPr lang="en-US" altLang="en-US"/>
          </a:p>
          <a:p>
            <a:pPr lvl="1">
              <a:spcBef>
                <a:spcPts val="563"/>
              </a:spcBef>
              <a:buClr>
                <a:srgbClr val="000000"/>
              </a:buClr>
              <a:buSzPts val="2800"/>
            </a:pPr>
            <a:r>
              <a:rPr lang="en-GB" altLang="en-US"/>
              <a:t>Main memory</a:t>
            </a:r>
            <a:endParaRPr lang="en-US" altLang="en-US"/>
          </a:p>
        </p:txBody>
      </p:sp>
    </p:spTree>
    <p:extLst>
      <p:ext uri="{BB962C8B-B14F-4D97-AF65-F5344CB8AC3E}">
        <p14:creationId xmlns:p14="http://schemas.microsoft.com/office/powerpoint/2010/main" val="2118582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Google Shape;111;p5"/>
          <p:cNvSpPr>
            <a:spLocks noGrp="1"/>
          </p:cNvSpPr>
          <p:nvPr>
            <p:ph type="body" idx="1"/>
          </p:nvPr>
        </p:nvSpPr>
        <p:spPr>
          <a:xfrm>
            <a:off x="152400" y="1219200"/>
            <a:ext cx="8839200" cy="6324600"/>
          </a:xfrm>
        </p:spPr>
        <p:txBody>
          <a:bodyPr lIns="91425" tIns="45700" rIns="91425" bIns="45700"/>
          <a:lstStyle/>
          <a:p>
            <a:pPr>
              <a:lnSpc>
                <a:spcPct val="150000"/>
              </a:lnSpc>
              <a:spcBef>
                <a:spcPct val="0"/>
              </a:spcBef>
              <a:buClr>
                <a:srgbClr val="000000"/>
              </a:buClr>
              <a:buSzPts val="3200"/>
            </a:pPr>
            <a:r>
              <a:rPr lang="en-GB" altLang="en-US" sz="1800" dirty="0">
                <a:solidFill>
                  <a:srgbClr val="7030A0"/>
                </a:solidFill>
              </a:rPr>
              <a:t>For example, it is an architectural design issue whether a computer will have a multiply instruction.</a:t>
            </a:r>
            <a:endParaRPr lang="en-US" altLang="en-US" sz="1800" dirty="0">
              <a:solidFill>
                <a:srgbClr val="7030A0"/>
              </a:solidFill>
            </a:endParaRPr>
          </a:p>
          <a:p>
            <a:pPr>
              <a:lnSpc>
                <a:spcPct val="150000"/>
              </a:lnSpc>
              <a:spcBef>
                <a:spcPts val="638"/>
              </a:spcBef>
              <a:buClr>
                <a:srgbClr val="000000"/>
              </a:buClr>
              <a:buSzPts val="3200"/>
            </a:pPr>
            <a:r>
              <a:rPr lang="en-GB" altLang="en-US" sz="1800" dirty="0">
                <a:solidFill>
                  <a:srgbClr val="7030A0"/>
                </a:solidFill>
              </a:rPr>
              <a:t>It is an organizational issue whether that instruction will be implemented by a special multiply unit or by a mechanism that makes repeated use of the add unit of the system</a:t>
            </a:r>
            <a:endParaRPr lang="en-US" altLang="en-US" sz="1800" dirty="0">
              <a:solidFill>
                <a:srgbClr val="7030A0"/>
              </a:solidFill>
            </a:endParaRPr>
          </a:p>
          <a:p>
            <a:pPr>
              <a:lnSpc>
                <a:spcPct val="150000"/>
              </a:lnSpc>
              <a:spcBef>
                <a:spcPts val="638"/>
              </a:spcBef>
              <a:buClr>
                <a:srgbClr val="000000"/>
              </a:buClr>
              <a:buSzPts val="3200"/>
            </a:pPr>
            <a:r>
              <a:rPr lang="en-GB" altLang="en-US" sz="1800" dirty="0">
                <a:solidFill>
                  <a:srgbClr val="7030A0"/>
                </a:solidFill>
              </a:rPr>
              <a:t>Many computer manufacturers offer a family of computer models, all with the same architecture but with differences in organization.</a:t>
            </a:r>
          </a:p>
          <a:p>
            <a:pPr>
              <a:lnSpc>
                <a:spcPct val="150000"/>
              </a:lnSpc>
              <a:spcBef>
                <a:spcPct val="0"/>
              </a:spcBef>
              <a:buClr>
                <a:srgbClr val="000000"/>
              </a:buClr>
              <a:buSzPts val="3200"/>
            </a:pPr>
            <a:r>
              <a:rPr lang="en-GB" altLang="en-US" sz="1800" dirty="0">
                <a:solidFill>
                  <a:srgbClr val="7030A0"/>
                </a:solidFill>
              </a:rPr>
              <a:t> Different models in the family have different price and performance characteristics.</a:t>
            </a:r>
            <a:endParaRPr lang="en-US" altLang="en-US" sz="1800" dirty="0">
              <a:solidFill>
                <a:srgbClr val="7030A0"/>
              </a:solidFill>
            </a:endParaRPr>
          </a:p>
          <a:p>
            <a:pPr>
              <a:lnSpc>
                <a:spcPct val="150000"/>
              </a:lnSpc>
              <a:spcBef>
                <a:spcPts val="638"/>
              </a:spcBef>
              <a:buClr>
                <a:srgbClr val="000000"/>
              </a:buClr>
              <a:buSzPts val="3200"/>
            </a:pPr>
            <a:r>
              <a:rPr lang="en-GB" altLang="en-US" sz="1800" dirty="0">
                <a:solidFill>
                  <a:srgbClr val="7030A0"/>
                </a:solidFill>
              </a:rPr>
              <a:t>A prominent example of both these phenomena is the IBM system /370 architecture. It is first introduced in 1970 and included a number of models.</a:t>
            </a:r>
          </a:p>
          <a:p>
            <a:pPr lvl="0">
              <a:lnSpc>
                <a:spcPct val="150000"/>
              </a:lnSpc>
              <a:buClr>
                <a:srgbClr val="008080"/>
              </a:buClr>
              <a:buFontTx/>
              <a:buChar char="•"/>
              <a:defRPr/>
            </a:pPr>
            <a:r>
              <a:rPr lang="en-GB" altLang="en-US" sz="1800" dirty="0">
                <a:solidFill>
                  <a:srgbClr val="7030A0"/>
                </a:solidFill>
              </a:rPr>
              <a:t> </a:t>
            </a:r>
            <a:r>
              <a:rPr kumimoji="1" lang="en-GB" sz="1800" kern="0" dirty="0">
                <a:solidFill>
                  <a:srgbClr val="7030A0"/>
                </a:solidFill>
              </a:rPr>
              <a:t>This gives code compatibility</a:t>
            </a:r>
          </a:p>
          <a:p>
            <a:pPr lvl="1">
              <a:lnSpc>
                <a:spcPct val="150000"/>
              </a:lnSpc>
              <a:buClr>
                <a:srgbClr val="008080"/>
              </a:buClr>
              <a:buFontTx/>
              <a:buChar char="—"/>
              <a:defRPr/>
            </a:pPr>
            <a:r>
              <a:rPr kumimoji="1" lang="en-GB" sz="1800" kern="0" dirty="0">
                <a:solidFill>
                  <a:srgbClr val="7030A0"/>
                </a:solidFill>
              </a:rPr>
              <a:t>At least backwards</a:t>
            </a:r>
          </a:p>
          <a:p>
            <a:pPr lvl="0">
              <a:lnSpc>
                <a:spcPct val="150000"/>
              </a:lnSpc>
              <a:buClr>
                <a:srgbClr val="008080"/>
              </a:buClr>
              <a:buFontTx/>
              <a:buChar char="•"/>
              <a:defRPr/>
            </a:pPr>
            <a:r>
              <a:rPr kumimoji="1" lang="en-GB" sz="1800" kern="0" dirty="0">
                <a:solidFill>
                  <a:srgbClr val="7030A0"/>
                </a:solidFill>
              </a:rPr>
              <a:t>Organization differs between different versions</a:t>
            </a:r>
          </a:p>
          <a:p>
            <a:pPr>
              <a:lnSpc>
                <a:spcPct val="150000"/>
              </a:lnSpc>
              <a:spcBef>
                <a:spcPts val="638"/>
              </a:spcBef>
              <a:buClr>
                <a:srgbClr val="000000"/>
              </a:buClr>
              <a:buSzPts val="3200"/>
            </a:pPr>
            <a:endParaRPr lang="en-US" altLang="en-US" sz="1800" dirty="0">
              <a:solidFill>
                <a:srgbClr val="7030A0"/>
              </a:solidFill>
            </a:endParaRPr>
          </a:p>
          <a:p>
            <a:pPr>
              <a:lnSpc>
                <a:spcPct val="150000"/>
              </a:lnSpc>
              <a:spcBef>
                <a:spcPts val="638"/>
              </a:spcBef>
              <a:buClr>
                <a:srgbClr val="000000"/>
              </a:buClr>
              <a:buSzPts val="3200"/>
              <a:buFont typeface="Arial" panose="020B0604020202020204" pitchFamily="34" charset="0"/>
              <a:buNone/>
            </a:pPr>
            <a:endParaRPr lang="en-US" altLang="en-US" sz="1800" dirty="0">
              <a:solidFill>
                <a:srgbClr val="7030A0"/>
              </a:solidFill>
            </a:endParaRPr>
          </a:p>
        </p:txBody>
      </p:sp>
      <p:sp>
        <p:nvSpPr>
          <p:cNvPr id="3" name="Rectangle 2">
            <a:extLst>
              <a:ext uri="{FF2B5EF4-FFF2-40B4-BE49-F238E27FC236}">
                <a16:creationId xmlns:a16="http://schemas.microsoft.com/office/drawing/2014/main" id="{38C5FC60-A64A-430B-91A3-583B885F2872}"/>
              </a:ext>
            </a:extLst>
          </p:cNvPr>
          <p:cNvSpPr/>
          <p:nvPr/>
        </p:nvSpPr>
        <p:spPr>
          <a:xfrm>
            <a:off x="685800" y="457200"/>
            <a:ext cx="5791200" cy="36933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Computer Organization vs. Computer Architecture</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Google Shape;371;p36"/>
          <p:cNvSpPr txBox="1">
            <a:spLocks noGrp="1"/>
          </p:cNvSpPr>
          <p:nvPr>
            <p:ph type="title"/>
          </p:nvPr>
        </p:nvSpPr>
        <p:spPr/>
        <p:txBody>
          <a:bodyPr spcFirstLastPara="1" lIns="91425" tIns="45700" rIns="91425" bIns="45700">
            <a:normAutofit fontScale="90000"/>
          </a:bodyPr>
          <a:lstStyle/>
          <a:p>
            <a:pPr>
              <a:spcBef>
                <a:spcPts val="0"/>
              </a:spcBef>
              <a:spcAft>
                <a:spcPts val="0"/>
              </a:spcAft>
              <a:buClr>
                <a:schemeClr val="dk1"/>
              </a:buClr>
              <a:buSzPct val="100000"/>
              <a:buFont typeface="Calibri"/>
              <a:buNone/>
              <a:defRPr/>
            </a:pPr>
            <a:r>
              <a:rPr lang="en-GB"/>
              <a:t>Computer Components:</a:t>
            </a:r>
            <a:br>
              <a:rPr lang="en-GB"/>
            </a:br>
            <a:r>
              <a:rPr lang="en-GB"/>
              <a:t>Top Level View</a:t>
            </a:r>
            <a:endParaRPr/>
          </a:p>
        </p:txBody>
      </p:sp>
      <p:pic>
        <p:nvPicPr>
          <p:cNvPr id="51203" name="Google Shape;372;p36"/>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8975"/>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331640" y="27360"/>
              <a:ext cx="360" cy="360"/>
            </p14:xfrm>
          </p:contentPart>
        </mc:Choice>
        <mc:Fallback xmlns="">
          <p:pic>
            <p:nvPicPr>
              <p:cNvPr id="2" name="Ink 1"/>
              <p:cNvPicPr/>
              <p:nvPr/>
            </p:nvPicPr>
            <p:blipFill>
              <a:blip r:embed="rId5"/>
              <a:stretch>
                <a:fillRect/>
              </a:stretch>
            </p:blipFill>
            <p:spPr>
              <a:xfrm>
                <a:off x="1326960" y="22680"/>
                <a:ext cx="9720" cy="9720"/>
              </a:xfrm>
              <a:prstGeom prst="rect">
                <a:avLst/>
              </a:prstGeom>
            </p:spPr>
          </p:pic>
        </mc:Fallback>
      </mc:AlternateContent>
    </p:spTree>
    <p:extLst>
      <p:ext uri="{BB962C8B-B14F-4D97-AF65-F5344CB8AC3E}">
        <p14:creationId xmlns:p14="http://schemas.microsoft.com/office/powerpoint/2010/main" val="2552265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Google Shape;378;p37"/>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a:t>Instruction Cycle</a:t>
            </a:r>
            <a:endParaRPr lang="en-US" altLang="en-US"/>
          </a:p>
        </p:txBody>
      </p:sp>
      <p:sp>
        <p:nvSpPr>
          <p:cNvPr id="52227" name="Google Shape;379;p37"/>
          <p:cNvSpPr>
            <a:spLocks noGrp="1"/>
          </p:cNvSpPr>
          <p:nvPr>
            <p:ph type="body" idx="1"/>
          </p:nvPr>
        </p:nvSpPr>
        <p:spPr/>
        <p:txBody>
          <a:bodyPr lIns="91425" tIns="45700" rIns="91425" bIns="45700"/>
          <a:lstStyle/>
          <a:p>
            <a:pPr>
              <a:spcBef>
                <a:spcPct val="0"/>
              </a:spcBef>
              <a:buClr>
                <a:srgbClr val="000000"/>
              </a:buClr>
              <a:buSzPts val="3200"/>
            </a:pPr>
            <a:r>
              <a:rPr lang="en-GB" altLang="en-US"/>
              <a:t>Two steps:</a:t>
            </a:r>
            <a:endParaRPr lang="en-US" altLang="en-US"/>
          </a:p>
          <a:p>
            <a:pPr lvl="1">
              <a:spcBef>
                <a:spcPts val="563"/>
              </a:spcBef>
              <a:buClr>
                <a:srgbClr val="000000"/>
              </a:buClr>
              <a:buSzPts val="2800"/>
            </a:pPr>
            <a:r>
              <a:rPr lang="en-GB" altLang="en-US"/>
              <a:t>Fetch</a:t>
            </a:r>
            <a:endParaRPr lang="en-US" altLang="en-US"/>
          </a:p>
          <a:p>
            <a:pPr lvl="1">
              <a:spcBef>
                <a:spcPts val="563"/>
              </a:spcBef>
              <a:buClr>
                <a:srgbClr val="000000"/>
              </a:buClr>
              <a:buSzPts val="2800"/>
            </a:pPr>
            <a:r>
              <a:rPr lang="en-GB" altLang="en-US"/>
              <a:t>Execute</a:t>
            </a:r>
            <a:endParaRPr lang="en-US" altLang="en-US"/>
          </a:p>
        </p:txBody>
      </p:sp>
      <p:pic>
        <p:nvPicPr>
          <p:cNvPr id="52228" name="Google Shape;380;p37"/>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40727"/>
          <a:stretch>
            <a:fillRect/>
          </a:stretch>
        </p:blipFill>
        <p:spPr bwMode="auto">
          <a:xfrm>
            <a:off x="228600" y="3479800"/>
            <a:ext cx="8763000" cy="217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9970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Google Shape;386;p38"/>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a:t>Fetch Cycle</a:t>
            </a:r>
            <a:endParaRPr lang="en-US" altLang="en-US"/>
          </a:p>
        </p:txBody>
      </p:sp>
      <p:sp>
        <p:nvSpPr>
          <p:cNvPr id="387" name="Google Shape;387;p38"/>
          <p:cNvSpPr txBox="1">
            <a:spLocks noGrp="1"/>
          </p:cNvSpPr>
          <p:nvPr>
            <p:ph type="body" idx="1"/>
          </p:nvPr>
        </p:nvSpPr>
        <p:spPr/>
        <p:txBody>
          <a:bodyPr spcFirstLastPara="1" lIns="91425" tIns="45700" rIns="91425" bIns="45700">
            <a:normAutofit fontScale="92500"/>
          </a:bodyPr>
          <a:lstStyle/>
          <a:p>
            <a:pPr>
              <a:spcBef>
                <a:spcPts val="0"/>
              </a:spcBef>
              <a:spcAft>
                <a:spcPts val="0"/>
              </a:spcAft>
              <a:buClr>
                <a:schemeClr val="dk1"/>
              </a:buClr>
              <a:buSzPct val="100000"/>
              <a:buFont typeface="Arial" charset="0"/>
              <a:buChar char="•"/>
              <a:defRPr/>
            </a:pPr>
            <a:r>
              <a:rPr lang="en-GB"/>
              <a:t>Program Counter (PC) holds address of next instruction to   be  fetched</a:t>
            </a:r>
            <a:endParaRPr/>
          </a:p>
          <a:p>
            <a:pPr>
              <a:spcBef>
                <a:spcPts val="592"/>
              </a:spcBef>
              <a:spcAft>
                <a:spcPts val="0"/>
              </a:spcAft>
              <a:buClr>
                <a:schemeClr val="dk1"/>
              </a:buClr>
              <a:buSzPct val="100000"/>
              <a:buFont typeface="Arial" charset="0"/>
              <a:buChar char="•"/>
              <a:defRPr/>
            </a:pPr>
            <a:r>
              <a:rPr lang="en-GB"/>
              <a:t>Processor fetches instruction from memory location pointed to by PC</a:t>
            </a:r>
            <a:endParaRPr/>
          </a:p>
          <a:p>
            <a:pPr>
              <a:spcBef>
                <a:spcPts val="592"/>
              </a:spcBef>
              <a:spcAft>
                <a:spcPts val="0"/>
              </a:spcAft>
              <a:buClr>
                <a:schemeClr val="dk1"/>
              </a:buClr>
              <a:buSzPct val="100000"/>
              <a:buFont typeface="Arial" charset="0"/>
              <a:buChar char="•"/>
              <a:defRPr/>
            </a:pPr>
            <a:r>
              <a:rPr lang="en-GB"/>
              <a:t>Increment PC</a:t>
            </a:r>
            <a:endParaRPr/>
          </a:p>
          <a:p>
            <a:pPr lvl="1">
              <a:spcBef>
                <a:spcPts val="518"/>
              </a:spcBef>
              <a:spcAft>
                <a:spcPts val="0"/>
              </a:spcAft>
              <a:buClr>
                <a:schemeClr val="dk1"/>
              </a:buClr>
              <a:buSzPct val="100000"/>
              <a:buFont typeface="Arial" charset="0"/>
              <a:buChar char="–"/>
              <a:defRPr/>
            </a:pPr>
            <a:r>
              <a:rPr lang="en-GB"/>
              <a:t>Unless told otherwise</a:t>
            </a:r>
            <a:endParaRPr/>
          </a:p>
          <a:p>
            <a:pPr>
              <a:spcBef>
                <a:spcPts val="592"/>
              </a:spcBef>
              <a:spcAft>
                <a:spcPts val="0"/>
              </a:spcAft>
              <a:buClr>
                <a:schemeClr val="dk1"/>
              </a:buClr>
              <a:buSzPct val="100000"/>
              <a:buFont typeface="Arial" charset="0"/>
              <a:buChar char="•"/>
              <a:defRPr/>
            </a:pPr>
            <a:r>
              <a:rPr lang="en-GB"/>
              <a:t>Instruction loaded into Instruction Register (IR)</a:t>
            </a:r>
            <a:endParaRPr/>
          </a:p>
          <a:p>
            <a:pPr>
              <a:spcBef>
                <a:spcPts val="592"/>
              </a:spcBef>
              <a:spcAft>
                <a:spcPts val="0"/>
              </a:spcAft>
              <a:buClr>
                <a:schemeClr val="dk1"/>
              </a:buClr>
              <a:buSzPct val="100000"/>
              <a:buFont typeface="Arial" charset="0"/>
              <a:buChar char="•"/>
              <a:defRPr/>
            </a:pPr>
            <a:r>
              <a:rPr lang="en-GB"/>
              <a:t>Processor interprets instruction and performs required actions</a:t>
            </a:r>
            <a:endParaRPr/>
          </a:p>
        </p:txBody>
      </p:sp>
    </p:spTree>
    <p:extLst>
      <p:ext uri="{BB962C8B-B14F-4D97-AF65-F5344CB8AC3E}">
        <p14:creationId xmlns:p14="http://schemas.microsoft.com/office/powerpoint/2010/main" val="33567092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Google Shape;393;p39"/>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a:t>Execute Cycle</a:t>
            </a:r>
            <a:endParaRPr lang="en-US" altLang="en-US"/>
          </a:p>
        </p:txBody>
      </p:sp>
      <p:sp>
        <p:nvSpPr>
          <p:cNvPr id="394" name="Google Shape;394;p39"/>
          <p:cNvSpPr txBox="1">
            <a:spLocks noGrp="1"/>
          </p:cNvSpPr>
          <p:nvPr>
            <p:ph type="body" idx="1"/>
          </p:nvPr>
        </p:nvSpPr>
        <p:spPr/>
        <p:txBody>
          <a:bodyPr spcFirstLastPara="1" lIns="91425" tIns="45700" rIns="91425" bIns="45700">
            <a:normAutofit fontScale="92500" lnSpcReduction="20000"/>
          </a:bodyPr>
          <a:lstStyle/>
          <a:p>
            <a:pPr>
              <a:spcBef>
                <a:spcPts val="0"/>
              </a:spcBef>
              <a:spcAft>
                <a:spcPts val="0"/>
              </a:spcAft>
              <a:buClr>
                <a:schemeClr val="dk1"/>
              </a:buClr>
              <a:buSzPct val="100000"/>
              <a:buFont typeface="Arial" charset="0"/>
              <a:buChar char="•"/>
              <a:defRPr/>
            </a:pPr>
            <a:r>
              <a:rPr lang="en-GB"/>
              <a:t>Processor-memory</a:t>
            </a:r>
            <a:endParaRPr/>
          </a:p>
          <a:p>
            <a:pPr lvl="1">
              <a:spcBef>
                <a:spcPts val="518"/>
              </a:spcBef>
              <a:spcAft>
                <a:spcPts val="0"/>
              </a:spcAft>
              <a:buClr>
                <a:schemeClr val="dk1"/>
              </a:buClr>
              <a:buSzPct val="100000"/>
              <a:buFont typeface="Arial" charset="0"/>
              <a:buChar char="–"/>
              <a:defRPr/>
            </a:pPr>
            <a:r>
              <a:rPr lang="en-GB"/>
              <a:t>data transfer between CPU and main memory</a:t>
            </a:r>
            <a:endParaRPr/>
          </a:p>
          <a:p>
            <a:pPr>
              <a:spcBef>
                <a:spcPts val="592"/>
              </a:spcBef>
              <a:spcAft>
                <a:spcPts val="0"/>
              </a:spcAft>
              <a:buClr>
                <a:schemeClr val="dk1"/>
              </a:buClr>
              <a:buSzPct val="100000"/>
              <a:buFont typeface="Arial" charset="0"/>
              <a:buChar char="•"/>
              <a:defRPr/>
            </a:pPr>
            <a:r>
              <a:rPr lang="en-GB"/>
              <a:t>Processor I/O</a:t>
            </a:r>
            <a:endParaRPr/>
          </a:p>
          <a:p>
            <a:pPr lvl="1">
              <a:spcBef>
                <a:spcPts val="518"/>
              </a:spcBef>
              <a:spcAft>
                <a:spcPts val="0"/>
              </a:spcAft>
              <a:buClr>
                <a:schemeClr val="dk1"/>
              </a:buClr>
              <a:buSzPct val="100000"/>
              <a:buFont typeface="Arial" charset="0"/>
              <a:buChar char="–"/>
              <a:defRPr/>
            </a:pPr>
            <a:r>
              <a:rPr lang="en-GB"/>
              <a:t>Data transfer between CPU and I/O module</a:t>
            </a:r>
            <a:endParaRPr/>
          </a:p>
          <a:p>
            <a:pPr>
              <a:spcBef>
                <a:spcPts val="592"/>
              </a:spcBef>
              <a:spcAft>
                <a:spcPts val="0"/>
              </a:spcAft>
              <a:buClr>
                <a:schemeClr val="dk1"/>
              </a:buClr>
              <a:buSzPct val="100000"/>
              <a:buFont typeface="Arial" charset="0"/>
              <a:buChar char="•"/>
              <a:defRPr/>
            </a:pPr>
            <a:r>
              <a:rPr lang="en-GB"/>
              <a:t>Data processing</a:t>
            </a:r>
            <a:endParaRPr/>
          </a:p>
          <a:p>
            <a:pPr lvl="1">
              <a:spcBef>
                <a:spcPts val="518"/>
              </a:spcBef>
              <a:spcAft>
                <a:spcPts val="0"/>
              </a:spcAft>
              <a:buClr>
                <a:schemeClr val="dk1"/>
              </a:buClr>
              <a:buSzPct val="100000"/>
              <a:buFont typeface="Arial" charset="0"/>
              <a:buChar char="–"/>
              <a:defRPr/>
            </a:pPr>
            <a:r>
              <a:rPr lang="en-GB"/>
              <a:t>Some arithmetic or logical operation on data</a:t>
            </a:r>
            <a:endParaRPr/>
          </a:p>
          <a:p>
            <a:pPr>
              <a:spcBef>
                <a:spcPts val="592"/>
              </a:spcBef>
              <a:spcAft>
                <a:spcPts val="0"/>
              </a:spcAft>
              <a:buClr>
                <a:schemeClr val="dk1"/>
              </a:buClr>
              <a:buSzPct val="100000"/>
              <a:buFont typeface="Arial" charset="0"/>
              <a:buChar char="•"/>
              <a:defRPr/>
            </a:pPr>
            <a:r>
              <a:rPr lang="en-GB"/>
              <a:t>Control</a:t>
            </a:r>
            <a:endParaRPr/>
          </a:p>
          <a:p>
            <a:pPr lvl="1">
              <a:spcBef>
                <a:spcPts val="518"/>
              </a:spcBef>
              <a:spcAft>
                <a:spcPts val="0"/>
              </a:spcAft>
              <a:buClr>
                <a:schemeClr val="dk1"/>
              </a:buClr>
              <a:buSzPct val="100000"/>
              <a:buFont typeface="Arial" charset="0"/>
              <a:buChar char="–"/>
              <a:defRPr/>
            </a:pPr>
            <a:r>
              <a:rPr lang="en-GB"/>
              <a:t>Alteration of sequence of operations</a:t>
            </a:r>
            <a:endParaRPr/>
          </a:p>
          <a:p>
            <a:pPr lvl="1">
              <a:spcBef>
                <a:spcPts val="518"/>
              </a:spcBef>
              <a:spcAft>
                <a:spcPts val="0"/>
              </a:spcAft>
              <a:buClr>
                <a:schemeClr val="dk1"/>
              </a:buClr>
              <a:buSzPct val="100000"/>
              <a:buFont typeface="Arial" charset="0"/>
              <a:buChar char="–"/>
              <a:defRPr/>
            </a:pPr>
            <a:r>
              <a:rPr lang="en-GB"/>
              <a:t>e.g. jump</a:t>
            </a:r>
            <a:endParaRPr/>
          </a:p>
          <a:p>
            <a:pPr>
              <a:spcBef>
                <a:spcPts val="592"/>
              </a:spcBef>
              <a:spcAft>
                <a:spcPts val="0"/>
              </a:spcAft>
              <a:buClr>
                <a:schemeClr val="dk1"/>
              </a:buClr>
              <a:buSzPct val="100000"/>
              <a:buFont typeface="Arial" charset="0"/>
              <a:buChar char="•"/>
              <a:defRPr/>
            </a:pPr>
            <a:r>
              <a:rPr lang="en-GB"/>
              <a:t>Combination of above</a:t>
            </a:r>
            <a:endParaRPr/>
          </a:p>
        </p:txBody>
      </p:sp>
    </p:spTree>
    <p:extLst>
      <p:ext uri="{BB962C8B-B14F-4D97-AF65-F5344CB8AC3E}">
        <p14:creationId xmlns:p14="http://schemas.microsoft.com/office/powerpoint/2010/main" val="2597972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Google Shape;399;p40"/>
          <p:cNvSpPr txBox="1">
            <a:spLocks noGrp="1"/>
          </p:cNvSpPr>
          <p:nvPr>
            <p:ph type="body" idx="1"/>
          </p:nvPr>
        </p:nvSpPr>
        <p:spPr>
          <a:xfrm>
            <a:off x="457200" y="628600"/>
            <a:ext cx="8507288" cy="6400800"/>
          </a:xfrm>
        </p:spPr>
        <p:txBody>
          <a:bodyPr spcFirstLastPara="1" lIns="91425" tIns="45700" rIns="91425" bIns="45700">
            <a:normAutofit/>
          </a:bodyPr>
          <a:lstStyle/>
          <a:p>
            <a:pPr indent="-139700">
              <a:spcBef>
                <a:spcPts val="0"/>
              </a:spcBef>
              <a:spcAft>
                <a:spcPts val="0"/>
              </a:spcAft>
              <a:buClr>
                <a:schemeClr val="dk1"/>
              </a:buClr>
              <a:buSzPts val="3200"/>
              <a:buFont typeface="Arial" charset="0"/>
              <a:buNone/>
              <a:defRPr/>
            </a:pPr>
            <a:endParaRPr sz="1600" dirty="0"/>
          </a:p>
          <a:p>
            <a:pPr>
              <a:spcBef>
                <a:spcPts val="360"/>
              </a:spcBef>
              <a:spcAft>
                <a:spcPts val="0"/>
              </a:spcAft>
              <a:buClr>
                <a:schemeClr val="dk1"/>
              </a:buClr>
              <a:buSzPts val="1800"/>
              <a:buFont typeface="Arial"/>
              <a:buNone/>
              <a:defRPr/>
            </a:pPr>
            <a:r>
              <a:rPr lang="en-GB" sz="1600" dirty="0"/>
              <a:t>0                                   3 4                                                                                                                                15</a:t>
            </a:r>
            <a:endParaRPr sz="1600" dirty="0"/>
          </a:p>
          <a:p>
            <a:pPr>
              <a:spcBef>
                <a:spcPts val="360"/>
              </a:spcBef>
              <a:spcAft>
                <a:spcPts val="0"/>
              </a:spcAft>
              <a:buClr>
                <a:schemeClr val="dk1"/>
              </a:buClr>
              <a:buSzPts val="1800"/>
              <a:buFont typeface="Arial"/>
              <a:buNone/>
              <a:defRPr/>
            </a:pPr>
            <a:endParaRPr sz="1600" dirty="0"/>
          </a:p>
          <a:p>
            <a:pPr>
              <a:spcBef>
                <a:spcPts val="360"/>
              </a:spcBef>
              <a:spcAft>
                <a:spcPts val="0"/>
              </a:spcAft>
              <a:buClr>
                <a:schemeClr val="dk1"/>
              </a:buClr>
              <a:buSzPts val="1800"/>
              <a:buFont typeface="Arial"/>
              <a:buNone/>
              <a:defRPr/>
            </a:pPr>
            <a:endParaRPr sz="1600" dirty="0"/>
          </a:p>
          <a:p>
            <a:pPr>
              <a:spcBef>
                <a:spcPts val="360"/>
              </a:spcBef>
              <a:spcAft>
                <a:spcPts val="0"/>
              </a:spcAft>
              <a:buClr>
                <a:schemeClr val="dk1"/>
              </a:buClr>
              <a:buSzPts val="1800"/>
              <a:buFont typeface="Arial"/>
              <a:buNone/>
              <a:defRPr/>
            </a:pPr>
            <a:endParaRPr sz="1600" dirty="0"/>
          </a:p>
          <a:p>
            <a:pPr>
              <a:spcBef>
                <a:spcPts val="360"/>
              </a:spcBef>
              <a:spcAft>
                <a:spcPts val="0"/>
              </a:spcAft>
              <a:buClr>
                <a:schemeClr val="dk1"/>
              </a:buClr>
              <a:buSzPts val="1800"/>
              <a:buFont typeface="Arial"/>
              <a:buNone/>
              <a:defRPr/>
            </a:pPr>
            <a:endParaRPr sz="1600" dirty="0"/>
          </a:p>
          <a:p>
            <a:pPr>
              <a:spcBef>
                <a:spcPts val="360"/>
              </a:spcBef>
              <a:spcAft>
                <a:spcPts val="0"/>
              </a:spcAft>
              <a:buClr>
                <a:schemeClr val="dk1"/>
              </a:buClr>
              <a:buSzPts val="1800"/>
              <a:buFont typeface="Arial"/>
              <a:buNone/>
              <a:defRPr/>
            </a:pPr>
            <a:r>
              <a:rPr lang="en-GB" sz="1600" dirty="0"/>
              <a:t>			                            </a:t>
            </a:r>
            <a:r>
              <a:rPr lang="en-GB" sz="1600" b="1" dirty="0"/>
              <a:t>Instruction format</a:t>
            </a:r>
            <a:endParaRPr sz="1600" dirty="0"/>
          </a:p>
          <a:p>
            <a:pPr>
              <a:spcBef>
                <a:spcPts val="600"/>
              </a:spcBef>
              <a:spcAft>
                <a:spcPts val="0"/>
              </a:spcAft>
              <a:buClr>
                <a:schemeClr val="dk1"/>
              </a:buClr>
              <a:buSzPts val="3000"/>
              <a:buFont typeface="Arial" charset="0"/>
              <a:buChar char="•"/>
              <a:defRPr/>
            </a:pPr>
            <a:r>
              <a:rPr lang="en-GB" sz="1600" dirty="0"/>
              <a:t>The instruction format provides 4 bits for the opcode, so that there can be as many as 2</a:t>
            </a:r>
            <a:r>
              <a:rPr lang="en-GB" sz="1600" baseline="30000" dirty="0"/>
              <a:t>4</a:t>
            </a:r>
            <a:r>
              <a:rPr lang="en-GB" sz="1600" dirty="0"/>
              <a:t> = 16 different opcodes.</a:t>
            </a:r>
          </a:p>
          <a:p>
            <a:pPr>
              <a:spcBef>
                <a:spcPts val="600"/>
              </a:spcBef>
              <a:buClr>
                <a:schemeClr val="dk1"/>
              </a:buClr>
              <a:buSzPts val="3000"/>
              <a:buFont typeface="Arial" charset="0"/>
              <a:buChar char="•"/>
              <a:defRPr/>
            </a:pPr>
            <a:r>
              <a:rPr lang="en-GB" sz="1600" dirty="0"/>
              <a:t> </a:t>
            </a:r>
            <a:r>
              <a:rPr lang="en-US" sz="1600" dirty="0"/>
              <a:t>,and up to 2</a:t>
            </a:r>
            <a:r>
              <a:rPr lang="en-US" sz="1600" baseline="30000" dirty="0"/>
              <a:t>12</a:t>
            </a:r>
            <a:r>
              <a:rPr lang="en-US" sz="1600" dirty="0"/>
              <a:t> = 4096 (4K) words of memory can be directly addressed.</a:t>
            </a:r>
            <a:endParaRPr sz="1600" dirty="0"/>
          </a:p>
          <a:p>
            <a:pPr>
              <a:spcBef>
                <a:spcPts val="360"/>
              </a:spcBef>
              <a:spcAft>
                <a:spcPts val="0"/>
              </a:spcAft>
              <a:buClr>
                <a:schemeClr val="dk1"/>
              </a:buClr>
              <a:buSzPts val="1800"/>
              <a:buFont typeface="Arial"/>
              <a:buNone/>
              <a:defRPr/>
            </a:pPr>
            <a:endParaRPr sz="1600" dirty="0"/>
          </a:p>
          <a:p>
            <a:pPr>
              <a:spcBef>
                <a:spcPts val="360"/>
              </a:spcBef>
              <a:spcAft>
                <a:spcPts val="0"/>
              </a:spcAft>
              <a:buClr>
                <a:schemeClr val="dk1"/>
              </a:buClr>
              <a:buSzPts val="1800"/>
              <a:buFont typeface="Arial"/>
              <a:buNone/>
              <a:defRPr/>
            </a:pPr>
            <a:r>
              <a:rPr lang="en-GB" sz="1600" dirty="0"/>
              <a:t>    opcode				function</a:t>
            </a:r>
            <a:endParaRPr sz="1600" dirty="0"/>
          </a:p>
          <a:p>
            <a:pPr>
              <a:spcBef>
                <a:spcPts val="360"/>
              </a:spcBef>
              <a:spcAft>
                <a:spcPts val="0"/>
              </a:spcAft>
              <a:buClr>
                <a:schemeClr val="dk1"/>
              </a:buClr>
              <a:buSzPts val="1800"/>
              <a:buFont typeface="Arial"/>
              <a:buNone/>
              <a:defRPr/>
            </a:pPr>
            <a:r>
              <a:rPr lang="en-GB" sz="1600" dirty="0"/>
              <a:t>0001				Load  AC  from  memory</a:t>
            </a:r>
            <a:endParaRPr sz="1600" dirty="0"/>
          </a:p>
          <a:p>
            <a:pPr>
              <a:spcBef>
                <a:spcPts val="360"/>
              </a:spcBef>
              <a:spcAft>
                <a:spcPts val="0"/>
              </a:spcAft>
              <a:buClr>
                <a:schemeClr val="dk1"/>
              </a:buClr>
              <a:buSzPts val="1800"/>
              <a:buFont typeface="Arial"/>
              <a:buNone/>
              <a:defRPr/>
            </a:pPr>
            <a:r>
              <a:rPr lang="en-GB" sz="1600" dirty="0"/>
              <a:t>0010				Store  AC  to Memory	</a:t>
            </a:r>
            <a:endParaRPr sz="1600" dirty="0"/>
          </a:p>
          <a:p>
            <a:pPr>
              <a:spcBef>
                <a:spcPts val="360"/>
              </a:spcBef>
              <a:spcAft>
                <a:spcPts val="0"/>
              </a:spcAft>
              <a:buClr>
                <a:schemeClr val="dk1"/>
              </a:buClr>
              <a:buSzPts val="1800"/>
              <a:buFont typeface="Arial"/>
              <a:buNone/>
              <a:defRPr/>
            </a:pPr>
            <a:r>
              <a:rPr lang="en-GB" sz="1600" dirty="0"/>
              <a:t>0101				Add    to  AC   from Memory	</a:t>
            </a:r>
            <a:endParaRPr sz="1600" dirty="0"/>
          </a:p>
          <a:p>
            <a:pPr>
              <a:spcBef>
                <a:spcPts val="360"/>
              </a:spcBef>
              <a:spcAft>
                <a:spcPts val="0"/>
              </a:spcAft>
              <a:buClr>
                <a:schemeClr val="dk1"/>
              </a:buClr>
              <a:buSzPts val="1800"/>
              <a:buFont typeface="Arial"/>
              <a:buNone/>
              <a:defRPr/>
            </a:pPr>
            <a:r>
              <a:rPr lang="en-GB" sz="1600" dirty="0"/>
              <a:t>  </a:t>
            </a:r>
            <a:endParaRPr sz="1600" dirty="0"/>
          </a:p>
          <a:p>
            <a:pPr>
              <a:spcBef>
                <a:spcPts val="360"/>
              </a:spcBef>
              <a:spcAft>
                <a:spcPts val="0"/>
              </a:spcAft>
              <a:buClr>
                <a:schemeClr val="dk1"/>
              </a:buClr>
              <a:buSzPts val="1800"/>
              <a:buFont typeface="Arial"/>
              <a:buNone/>
              <a:defRPr/>
            </a:pPr>
            <a:endParaRPr sz="1600" dirty="0"/>
          </a:p>
          <a:p>
            <a:pPr>
              <a:spcBef>
                <a:spcPts val="360"/>
              </a:spcBef>
              <a:spcAft>
                <a:spcPts val="0"/>
              </a:spcAft>
              <a:buClr>
                <a:schemeClr val="dk1"/>
              </a:buClr>
              <a:buSzPts val="1800"/>
              <a:buFont typeface="Arial"/>
              <a:buNone/>
              <a:defRPr/>
            </a:pPr>
            <a:endParaRPr sz="1600" dirty="0"/>
          </a:p>
        </p:txBody>
      </p:sp>
      <p:sp>
        <p:nvSpPr>
          <p:cNvPr id="55299" name="Google Shape;400;p40"/>
          <p:cNvSpPr>
            <a:spLocks noChangeArrowheads="1"/>
          </p:cNvSpPr>
          <p:nvPr/>
        </p:nvSpPr>
        <p:spPr bwMode="auto">
          <a:xfrm>
            <a:off x="609600" y="1295400"/>
            <a:ext cx="8077200" cy="990600"/>
          </a:xfrm>
          <a:prstGeom prst="rect">
            <a:avLst/>
          </a:prstGeom>
          <a:solidFill>
            <a:schemeClr val="bg1"/>
          </a:solidFill>
          <a:ln w="25400">
            <a:solidFill>
              <a:schemeClr val="tx1"/>
            </a:solidFill>
            <a:round/>
            <a:headEnd type="none" w="sm" len="sm"/>
            <a:tailEnd type="none" w="sm" len="sm"/>
          </a:ln>
        </p:spPr>
        <p:txBody>
          <a:bodyPr lIns="91425" tIns="45700" rIns="91425" bIns="45700"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GB" altLang="en-US" b="1">
                <a:solidFill>
                  <a:srgbClr val="000000"/>
                </a:solidFill>
                <a:latin typeface="Calibri" panose="020F0502020204030204" pitchFamily="34" charset="0"/>
                <a:cs typeface="Calibri" panose="020F0502020204030204" pitchFamily="34" charset="0"/>
                <a:sym typeface="Calibri" panose="020F0502020204030204" pitchFamily="34" charset="0"/>
              </a:rPr>
              <a:t>    Opcode                                                             Address</a:t>
            </a:r>
            <a:endParaRPr lang="en-US" altLang="en-US"/>
          </a:p>
        </p:txBody>
      </p:sp>
      <p:cxnSp>
        <p:nvCxnSpPr>
          <p:cNvPr id="55300" name="Google Shape;401;p40"/>
          <p:cNvCxnSpPr>
            <a:cxnSpLocks noChangeShapeType="1"/>
          </p:cNvCxnSpPr>
          <p:nvPr/>
        </p:nvCxnSpPr>
        <p:spPr bwMode="auto">
          <a:xfrm rot="5400000">
            <a:off x="1867694" y="1789906"/>
            <a:ext cx="990600" cy="1588"/>
          </a:xfrm>
          <a:prstGeom prst="straightConnector1">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891962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Google Shape;407;p41"/>
          <p:cNvSpPr>
            <a:spLocks noGrp="1"/>
          </p:cNvSpPr>
          <p:nvPr>
            <p:ph type="title"/>
          </p:nvPr>
        </p:nvSpPr>
        <p:spPr>
          <a:xfrm>
            <a:off x="395536" y="116632"/>
            <a:ext cx="6064250" cy="648072"/>
          </a:xfrm>
        </p:spPr>
        <p:txBody>
          <a:bodyPr lIns="91425" tIns="45700" rIns="91425" bIns="45700"/>
          <a:lstStyle/>
          <a:p>
            <a:pPr>
              <a:buClr>
                <a:srgbClr val="000000"/>
              </a:buClr>
              <a:buSzPts val="4400"/>
              <a:buFont typeface="Calibri" panose="020F0502020204030204" pitchFamily="34" charset="0"/>
              <a:buNone/>
            </a:pPr>
            <a:r>
              <a:rPr lang="en-GB" altLang="en-US" sz="2400" dirty="0"/>
              <a:t>Example of Program Execution</a:t>
            </a:r>
            <a:endParaRPr lang="en-US" altLang="en-US" sz="2400" dirty="0"/>
          </a:p>
        </p:txBody>
      </p:sp>
      <p:pic>
        <p:nvPicPr>
          <p:cNvPr id="56323" name="Google Shape;408;p4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b="22234"/>
          <a:stretch>
            <a:fillRect/>
          </a:stretch>
        </p:blipFill>
        <p:spPr bwMode="auto">
          <a:xfrm>
            <a:off x="-55661" y="764704"/>
            <a:ext cx="606425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51DEE1ED-F2B2-4268-8CC4-28C8271E2F03}"/>
              </a:ext>
            </a:extLst>
          </p:cNvPr>
          <p:cNvSpPr/>
          <p:nvPr/>
        </p:nvSpPr>
        <p:spPr>
          <a:xfrm>
            <a:off x="6027665" y="1340768"/>
            <a:ext cx="3008831" cy="2957861"/>
          </a:xfrm>
          <a:prstGeom prst="rect">
            <a:avLst/>
          </a:prstGeom>
        </p:spPr>
        <p:txBody>
          <a:bodyPr wrap="square">
            <a:spAutoFit/>
          </a:bodyPr>
          <a:lstStyle/>
          <a:p>
            <a:pPr>
              <a:lnSpc>
                <a:spcPct val="150000"/>
              </a:lnSpc>
            </a:pPr>
            <a:r>
              <a:rPr lang="en-US" dirty="0">
                <a:solidFill>
                  <a:srgbClr val="00B050"/>
                </a:solidFill>
              </a:rPr>
              <a:t> The program fragment shown adds the contents of the memory word at address 940 to the contents of the memory word at address 941 and stores the result in the latter location</a:t>
            </a:r>
            <a:endParaRPr lang="en-IN" dirty="0">
              <a:solidFill>
                <a:srgbClr val="00B050"/>
              </a:solidFill>
            </a:endParaRPr>
          </a:p>
        </p:txBody>
      </p:sp>
    </p:spTree>
    <p:extLst>
      <p:ext uri="{BB962C8B-B14F-4D97-AF65-F5344CB8AC3E}">
        <p14:creationId xmlns:p14="http://schemas.microsoft.com/office/powerpoint/2010/main" val="31472046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6477000" cy="639762"/>
          </a:xfrm>
        </p:spPr>
        <p:txBody>
          <a:bodyPr/>
          <a:lstStyle/>
          <a:p>
            <a:r>
              <a:rPr lang="en-US" sz="2800" kern="0" dirty="0">
                <a:solidFill>
                  <a:schemeClr val="tx2"/>
                </a:solidFill>
              </a:rPr>
              <a:t>The Role of Performance</a:t>
            </a:r>
            <a:br>
              <a:rPr lang="en-US" sz="2800" kern="0" dirty="0">
                <a:solidFill>
                  <a:schemeClr val="tx2"/>
                </a:solidFill>
              </a:rPr>
            </a:br>
            <a:endParaRPr lang="en-IN" sz="2800" dirty="0"/>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0D25480-026F-4AF8-B929-3ABBE43E62F8}"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4" name="Picture 3"/>
          <p:cNvPicPr>
            <a:picLocks noChangeAspect="1" noChangeArrowheads="1"/>
          </p:cNvPicPr>
          <p:nvPr/>
        </p:nvPicPr>
        <p:blipFill>
          <a:blip r:embed="rId2"/>
          <a:srcRect/>
          <a:stretch>
            <a:fillRect/>
          </a:stretch>
        </p:blipFill>
        <p:spPr bwMode="auto">
          <a:xfrm>
            <a:off x="457200" y="1676400"/>
            <a:ext cx="8229600" cy="4525962"/>
          </a:xfrm>
          <a:prstGeom prst="rect">
            <a:avLst/>
          </a:prstGeom>
          <a:noFill/>
          <a:ln w="9525">
            <a:noFill/>
            <a:miter lim="800000"/>
            <a:headEnd/>
            <a:tailEnd/>
          </a:ln>
        </p:spPr>
      </p:pic>
    </p:spTree>
    <p:extLst>
      <p:ext uri="{BB962C8B-B14F-4D97-AF65-F5344CB8AC3E}">
        <p14:creationId xmlns:p14="http://schemas.microsoft.com/office/powerpoint/2010/main" val="39421279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0D25480-026F-4AF8-B929-3ABBE43E62F8}"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pic>
        <p:nvPicPr>
          <p:cNvPr id="4" name="Picture 2"/>
          <p:cNvPicPr>
            <a:picLocks noChangeAspect="1" noChangeArrowheads="1"/>
          </p:cNvPicPr>
          <p:nvPr/>
        </p:nvPicPr>
        <p:blipFill>
          <a:blip r:embed="rId2"/>
          <a:srcRect/>
          <a:stretch>
            <a:fillRect/>
          </a:stretch>
        </p:blipFill>
        <p:spPr bwMode="auto">
          <a:xfrm>
            <a:off x="355600" y="1490662"/>
            <a:ext cx="7188199" cy="3233738"/>
          </a:xfrm>
          <a:prstGeom prst="rect">
            <a:avLst/>
          </a:prstGeom>
          <a:noFill/>
          <a:ln w="9525">
            <a:noFill/>
            <a:miter lim="800000"/>
            <a:headEnd/>
            <a:tailEnd/>
          </a:ln>
          <a:effectLst/>
        </p:spPr>
      </p:pic>
    </p:spTree>
    <p:extLst>
      <p:ext uri="{BB962C8B-B14F-4D97-AF65-F5344CB8AC3E}">
        <p14:creationId xmlns:p14="http://schemas.microsoft.com/office/powerpoint/2010/main" val="24122184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4288"/>
            <a:ext cx="6019800" cy="595312"/>
          </a:xfrm>
        </p:spPr>
        <p:txBody>
          <a:bodyPr/>
          <a:lstStyle/>
          <a:p>
            <a:pPr lvl="0" eaLnBrk="1" hangingPunct="1">
              <a:defRPr/>
            </a:pPr>
            <a:r>
              <a:rPr lang="en-US" sz="2800" kern="0" dirty="0">
                <a:solidFill>
                  <a:schemeClr val="tx2"/>
                </a:solidFill>
              </a:rPr>
              <a:t>CPU Performance Equation</a:t>
            </a:r>
          </a:p>
        </p:txBody>
      </p:sp>
      <p:sp>
        <p:nvSpPr>
          <p:cNvPr id="3" name="Slide Number Placeholder 2"/>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0D25480-026F-4AF8-B929-3ABBE43E62F8}"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
        <p:nvSpPr>
          <p:cNvPr id="4" name="Rectangle 3" descr="Rectangle: Click to edit Master text styles&#10;Second level&#10;Third level&#10;Fourth level&#10;Fifth level"/>
          <p:cNvSpPr txBox="1">
            <a:spLocks noChangeArrowheads="1"/>
          </p:cNvSpPr>
          <p:nvPr/>
        </p:nvSpPr>
        <p:spPr>
          <a:xfrm>
            <a:off x="304800" y="762000"/>
            <a:ext cx="9067800" cy="5257800"/>
          </a:xfrm>
          <a:prstGeom prst="rect">
            <a:avLst/>
          </a:prstGeom>
        </p:spPr>
        <p:txBody>
          <a:bodyPr/>
          <a:lstStyle/>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Multiple aspects to performance: helps to isolate them</a:t>
            </a: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Latency = seconds / program =</a:t>
            </a:r>
          </a:p>
          <a:p>
            <a:pPr marL="742950" marR="0" lvl="1" indent="-285750" algn="l" defTabSz="914400" rtl="0" eaLnBrk="1" fontAlgn="base" latinLnBrk="0" hangingPunct="1">
              <a:lnSpc>
                <a:spcPct val="15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a:t>
            </a:r>
            <a:r>
              <a:rPr kumimoji="0" lang="en-US" sz="2000" b="0" i="0" u="none" strike="noStrike" kern="0" cap="none" spc="0" normalizeH="0" baseline="0" noProof="0" dirty="0" err="1">
                <a:ln>
                  <a:noFill/>
                </a:ln>
                <a:solidFill>
                  <a:prstClr val="black"/>
                </a:solidFill>
                <a:effectLst/>
                <a:uLnTx/>
                <a:uFillTx/>
                <a:latin typeface="Calibri"/>
                <a:ea typeface="+mn-ea"/>
                <a:cs typeface="Arial" panose="020B0604020202020204" pitchFamily="34" charset="0"/>
              </a:rPr>
              <a:t>insns</a:t>
            </a:r>
            <a:r>
              <a:rPr kumimoji="0" lang="en-US" sz="20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 / program) * (cycles / </a:t>
            </a:r>
            <a:r>
              <a:rPr kumimoji="0" lang="en-US" sz="2000" b="0" i="0" u="none" strike="noStrike" kern="0" cap="none" spc="0" normalizeH="0" baseline="0" noProof="0" dirty="0" err="1">
                <a:ln>
                  <a:noFill/>
                </a:ln>
                <a:solidFill>
                  <a:prstClr val="black"/>
                </a:solidFill>
                <a:effectLst/>
                <a:uLnTx/>
                <a:uFillTx/>
                <a:latin typeface="Calibri"/>
                <a:ea typeface="+mn-ea"/>
                <a:cs typeface="Arial" panose="020B0604020202020204" pitchFamily="34" charset="0"/>
              </a:rPr>
              <a:t>insn</a:t>
            </a:r>
            <a:r>
              <a:rPr kumimoji="0" lang="en-US" sz="20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 * (seconds / cycle)</a:t>
            </a:r>
          </a:p>
          <a:p>
            <a:pPr marL="742950" marR="0" lvl="1" indent="-285750" algn="l" defTabSz="914400" rtl="0" eaLnBrk="1" fontAlgn="base" latinLnBrk="0" hangingPunct="1">
              <a:lnSpc>
                <a:spcPct val="150000"/>
              </a:lnSpc>
              <a:spcBef>
                <a:spcPct val="20000"/>
              </a:spcBef>
              <a:spcAft>
                <a:spcPct val="0"/>
              </a:spcAft>
              <a:buClrTx/>
              <a:buSzTx/>
              <a:buFontTx/>
              <a:buChar char="–"/>
              <a:tabLst/>
              <a:defRPr/>
            </a:pPr>
            <a:r>
              <a:rPr kumimoji="0" lang="en-US" sz="2000" b="1" i="0" u="none" strike="noStrike" kern="0" cap="none" spc="0" normalizeH="0" baseline="0" noProof="0" dirty="0" err="1">
                <a:ln>
                  <a:noFill/>
                </a:ln>
                <a:solidFill>
                  <a:srgbClr val="F7020B"/>
                </a:solidFill>
                <a:effectLst/>
                <a:uLnTx/>
                <a:uFillTx/>
                <a:latin typeface="Calibri"/>
                <a:ea typeface="+mn-ea"/>
                <a:cs typeface="Arial" panose="020B0604020202020204" pitchFamily="34" charset="0"/>
              </a:rPr>
              <a:t>Insns</a:t>
            </a:r>
            <a:r>
              <a:rPr kumimoji="0" lang="en-US" sz="2000" b="1" i="0" u="none" strike="noStrike" kern="0" cap="none" spc="0" normalizeH="0" baseline="0" noProof="0" dirty="0">
                <a:ln>
                  <a:noFill/>
                </a:ln>
                <a:solidFill>
                  <a:srgbClr val="F7020B"/>
                </a:solidFill>
                <a:effectLst/>
                <a:uLnTx/>
                <a:uFillTx/>
                <a:latin typeface="Calibri"/>
                <a:ea typeface="+mn-ea"/>
                <a:cs typeface="Arial" panose="020B0604020202020204" pitchFamily="34" charset="0"/>
              </a:rPr>
              <a:t> / program</a:t>
            </a:r>
            <a:r>
              <a:rPr kumimoji="0" lang="en-US" sz="20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 dynamic </a:t>
            </a:r>
            <a:r>
              <a:rPr kumimoji="0" lang="en-US" sz="2000" b="0" i="0" u="none" strike="noStrike" kern="0" cap="none" spc="0" normalizeH="0" baseline="0" noProof="0" dirty="0" err="1">
                <a:ln>
                  <a:noFill/>
                </a:ln>
                <a:solidFill>
                  <a:prstClr val="black"/>
                </a:solidFill>
                <a:effectLst/>
                <a:uLnTx/>
                <a:uFillTx/>
                <a:latin typeface="Calibri"/>
                <a:ea typeface="+mn-ea"/>
                <a:cs typeface="Arial" panose="020B0604020202020204" pitchFamily="34" charset="0"/>
              </a:rPr>
              <a:t>insn</a:t>
            </a:r>
            <a:r>
              <a:rPr kumimoji="0" lang="en-US" sz="20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 count</a:t>
            </a:r>
          </a:p>
          <a:p>
            <a:pPr marL="1143000" marR="0" lvl="2" indent="-228600" algn="l" defTabSz="914400" rtl="0" eaLnBrk="1" fontAlgn="base" latinLnBrk="0" hangingPunct="1">
              <a:lnSpc>
                <a:spcPct val="15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prstClr val="black"/>
                </a:solidFill>
                <a:effectLst/>
                <a:uLnTx/>
                <a:uFillTx/>
                <a:latin typeface="Calibri"/>
                <a:ea typeface="ＭＳ Ｐゴシック" pitchFamily="-65" charset="-128"/>
                <a:cs typeface="Arial" panose="020B0604020202020204" pitchFamily="34" charset="0"/>
              </a:rPr>
              <a:t>Impacted by program, compiler, ISA</a:t>
            </a:r>
          </a:p>
          <a:p>
            <a:pPr marL="742950" marR="0" lvl="1" indent="-285750" algn="l" defTabSz="914400" rtl="0" eaLnBrk="1" fontAlgn="base" latinLnBrk="0" hangingPunct="1">
              <a:lnSpc>
                <a:spcPct val="150000"/>
              </a:lnSpc>
              <a:spcBef>
                <a:spcPct val="20000"/>
              </a:spcBef>
              <a:spcAft>
                <a:spcPct val="0"/>
              </a:spcAft>
              <a:buClrTx/>
              <a:buSzTx/>
              <a:buFontTx/>
              <a:buChar char="–"/>
              <a:tabLst/>
              <a:defRPr/>
            </a:pPr>
            <a:r>
              <a:rPr kumimoji="0" lang="en-US" sz="2000" b="1" i="0" u="none" strike="noStrike" kern="0" cap="none" spc="0" normalizeH="0" baseline="0" noProof="0" dirty="0">
                <a:ln>
                  <a:noFill/>
                </a:ln>
                <a:solidFill>
                  <a:srgbClr val="F7020B"/>
                </a:solidFill>
                <a:effectLst/>
                <a:uLnTx/>
                <a:uFillTx/>
                <a:latin typeface="Calibri"/>
                <a:ea typeface="+mn-ea"/>
                <a:cs typeface="Arial" panose="020B0604020202020204" pitchFamily="34" charset="0"/>
              </a:rPr>
              <a:t>Cycles / </a:t>
            </a:r>
            <a:r>
              <a:rPr kumimoji="0" lang="en-US" sz="2000" b="1" i="0" u="none" strike="noStrike" kern="0" cap="none" spc="0" normalizeH="0" baseline="0" noProof="0" dirty="0" err="1">
                <a:ln>
                  <a:noFill/>
                </a:ln>
                <a:solidFill>
                  <a:srgbClr val="F7020B"/>
                </a:solidFill>
                <a:effectLst/>
                <a:uLnTx/>
                <a:uFillTx/>
                <a:latin typeface="Calibri"/>
                <a:ea typeface="+mn-ea"/>
                <a:cs typeface="Arial" panose="020B0604020202020204" pitchFamily="34" charset="0"/>
              </a:rPr>
              <a:t>insn</a:t>
            </a:r>
            <a:r>
              <a:rPr kumimoji="0" lang="en-US" sz="20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 CPI</a:t>
            </a:r>
          </a:p>
          <a:p>
            <a:pPr marL="1143000" marR="0" lvl="2" indent="-228600" algn="l" defTabSz="914400" rtl="0" eaLnBrk="1" fontAlgn="base" latinLnBrk="0" hangingPunct="1">
              <a:lnSpc>
                <a:spcPct val="15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prstClr val="black"/>
                </a:solidFill>
                <a:effectLst/>
                <a:uLnTx/>
                <a:uFillTx/>
                <a:latin typeface="Calibri"/>
                <a:ea typeface="ＭＳ Ｐゴシック" pitchFamily="-65" charset="-128"/>
                <a:cs typeface="Arial" panose="020B0604020202020204" pitchFamily="34" charset="0"/>
              </a:rPr>
              <a:t>Impacted by program, compiler, ISA, </a:t>
            </a:r>
            <a:r>
              <a:rPr kumimoji="0" lang="en-US" sz="2000" b="0" i="0" u="none" strike="noStrike" kern="0" cap="none" spc="0" normalizeH="0" baseline="0" noProof="0" dirty="0">
                <a:ln>
                  <a:noFill/>
                </a:ln>
                <a:solidFill>
                  <a:prstClr val="black"/>
                </a:solidFill>
                <a:effectLst/>
                <a:uLnTx/>
                <a:uFillTx/>
                <a:latin typeface="Calibri"/>
                <a:ea typeface="ＭＳ Ｐゴシック" pitchFamily="-65" charset="-128"/>
                <a:cs typeface="Arial" panose="020B0604020202020204" pitchFamily="34" charset="0"/>
                <a:sym typeface="Symbol" pitchFamily="-65" charset="2"/>
              </a:rPr>
              <a:t>micro</a:t>
            </a:r>
            <a:r>
              <a:rPr kumimoji="0" lang="en-US" sz="2000" b="0" i="0" u="none" strike="noStrike" kern="0" cap="none" spc="0" normalizeH="0" baseline="0" noProof="0" dirty="0">
                <a:ln>
                  <a:noFill/>
                </a:ln>
                <a:solidFill>
                  <a:prstClr val="black"/>
                </a:solidFill>
                <a:effectLst/>
                <a:uLnTx/>
                <a:uFillTx/>
                <a:latin typeface="Calibri"/>
                <a:ea typeface="ＭＳ Ｐゴシック" pitchFamily="-65" charset="-128"/>
                <a:cs typeface="Arial" panose="020B0604020202020204" pitchFamily="34" charset="0"/>
              </a:rPr>
              <a:t>-arch</a:t>
            </a:r>
          </a:p>
          <a:p>
            <a:pPr marL="742950" marR="0" lvl="1" indent="-285750" algn="l" defTabSz="914400" rtl="0" eaLnBrk="1" fontAlgn="base" latinLnBrk="0" hangingPunct="1">
              <a:lnSpc>
                <a:spcPct val="150000"/>
              </a:lnSpc>
              <a:spcBef>
                <a:spcPct val="20000"/>
              </a:spcBef>
              <a:spcAft>
                <a:spcPct val="0"/>
              </a:spcAft>
              <a:buClrTx/>
              <a:buSzTx/>
              <a:buFontTx/>
              <a:buChar char="–"/>
              <a:tabLst/>
              <a:defRPr/>
            </a:pPr>
            <a:r>
              <a:rPr kumimoji="0" lang="en-US" sz="2000" b="1" i="0" u="none" strike="noStrike" kern="0" cap="none" spc="0" normalizeH="0" baseline="0" noProof="0" dirty="0">
                <a:ln>
                  <a:noFill/>
                </a:ln>
                <a:solidFill>
                  <a:srgbClr val="F7020B"/>
                </a:solidFill>
                <a:effectLst/>
                <a:uLnTx/>
                <a:uFillTx/>
                <a:latin typeface="Calibri"/>
                <a:ea typeface="+mn-ea"/>
                <a:cs typeface="Arial" panose="020B0604020202020204" pitchFamily="34" charset="0"/>
              </a:rPr>
              <a:t>Seconds / cycle</a:t>
            </a:r>
            <a:r>
              <a:rPr kumimoji="0" lang="en-US" sz="20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 clock period (Hz)</a:t>
            </a:r>
          </a:p>
          <a:p>
            <a:pPr marL="1143000" marR="0" lvl="2" indent="-228600" algn="l" defTabSz="914400" rtl="0" eaLnBrk="1" fontAlgn="base" latinLnBrk="0" hangingPunct="1">
              <a:lnSpc>
                <a:spcPct val="15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prstClr val="black"/>
                </a:solidFill>
                <a:effectLst/>
                <a:uLnTx/>
                <a:uFillTx/>
                <a:latin typeface="Calibri"/>
                <a:ea typeface="ＭＳ Ｐゴシック" pitchFamily="-65" charset="-128"/>
                <a:cs typeface="Arial" panose="020B0604020202020204" pitchFamily="34" charset="0"/>
              </a:rPr>
              <a:t>Impacted by </a:t>
            </a:r>
            <a:r>
              <a:rPr kumimoji="0" lang="en-US" sz="2000" b="0" i="0" u="none" strike="noStrike" kern="0" cap="none" spc="0" normalizeH="0" baseline="0" noProof="0" dirty="0">
                <a:ln>
                  <a:noFill/>
                </a:ln>
                <a:solidFill>
                  <a:prstClr val="black"/>
                </a:solidFill>
                <a:effectLst/>
                <a:uLnTx/>
                <a:uFillTx/>
                <a:latin typeface="Calibri"/>
                <a:ea typeface="ＭＳ Ｐゴシック" pitchFamily="-65" charset="-128"/>
                <a:cs typeface="Arial" panose="020B0604020202020204" pitchFamily="34" charset="0"/>
                <a:sym typeface="Symbol" pitchFamily="-65" charset="2"/>
              </a:rPr>
              <a:t>micro</a:t>
            </a:r>
            <a:r>
              <a:rPr kumimoji="0" lang="en-US" sz="2000" b="0" i="0" u="none" strike="noStrike" kern="0" cap="none" spc="0" normalizeH="0" baseline="0" noProof="0" dirty="0">
                <a:ln>
                  <a:noFill/>
                </a:ln>
                <a:solidFill>
                  <a:prstClr val="black"/>
                </a:solidFill>
                <a:effectLst/>
                <a:uLnTx/>
                <a:uFillTx/>
                <a:latin typeface="Calibri"/>
                <a:ea typeface="ＭＳ Ｐゴシック" pitchFamily="-65" charset="-128"/>
                <a:cs typeface="Arial" panose="020B0604020202020204" pitchFamily="34" charset="0"/>
              </a:rPr>
              <a:t>-arch, technology</a:t>
            </a:r>
          </a:p>
          <a:p>
            <a:pPr marL="342900" marR="0" lvl="0" indent="-342900" algn="l" defTabSz="914400" rtl="0" eaLnBrk="1" fontAlgn="base" latinLnBrk="0" hangingPunct="1">
              <a:lnSpc>
                <a:spcPct val="15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For low latency (better performance) minimize all three</a:t>
            </a:r>
          </a:p>
          <a:p>
            <a:pPr marL="742950" marR="0" lvl="1" indent="-285750" algn="l" defTabSz="914400" rtl="0" eaLnBrk="1" fontAlgn="base" latinLnBrk="0" hangingPunct="1">
              <a:lnSpc>
                <a:spcPct val="15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Difficult: often pull against one another</a:t>
            </a:r>
          </a:p>
          <a:p>
            <a:pPr marL="742950" marR="0" lvl="1" indent="-285750" algn="l" defTabSz="914400" rtl="0" eaLnBrk="1" fontAlgn="base" latinLnBrk="0" hangingPunct="1">
              <a:lnSpc>
                <a:spcPct val="15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prstClr val="black"/>
                </a:solidFill>
                <a:effectLst/>
                <a:uLnTx/>
                <a:uFillTx/>
                <a:latin typeface="Calibri"/>
                <a:ea typeface="+mn-ea"/>
                <a:cs typeface="Arial" panose="020B0604020202020204" pitchFamily="34" charset="0"/>
              </a:rPr>
              <a:t>Example we have seen: RISC vs. CISC ISAs</a:t>
            </a:r>
          </a:p>
          <a:p>
            <a:pPr marL="1143000" marR="0" lvl="2" indent="-228600" algn="l" defTabSz="914400" rtl="0" eaLnBrk="1" fontAlgn="base" latinLnBrk="0" hangingPunct="1">
              <a:lnSpc>
                <a:spcPct val="15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prstClr val="black"/>
                </a:solidFill>
                <a:effectLst/>
                <a:uLnTx/>
                <a:uFillTx/>
                <a:latin typeface="Calibri"/>
                <a:ea typeface="ＭＳ Ｐゴシック" pitchFamily="-65" charset="-128"/>
                <a:cs typeface="Arial" panose="020B0604020202020204" pitchFamily="34" charset="0"/>
              </a:rPr>
              <a:t>RISC: low CPI/clock period, high </a:t>
            </a:r>
            <a:r>
              <a:rPr kumimoji="0" lang="en-US" sz="2000" b="0" i="0" u="none" strike="noStrike" kern="0" cap="none" spc="0" normalizeH="0" baseline="0" noProof="0" dirty="0" err="1">
                <a:ln>
                  <a:noFill/>
                </a:ln>
                <a:solidFill>
                  <a:prstClr val="black"/>
                </a:solidFill>
                <a:effectLst/>
                <a:uLnTx/>
                <a:uFillTx/>
                <a:latin typeface="Calibri"/>
                <a:ea typeface="ＭＳ Ｐゴシック" pitchFamily="-65" charset="-128"/>
                <a:cs typeface="Arial" panose="020B0604020202020204" pitchFamily="34" charset="0"/>
              </a:rPr>
              <a:t>insn</a:t>
            </a:r>
            <a:r>
              <a:rPr kumimoji="0" lang="en-US" sz="2000" b="0" i="0" u="none" strike="noStrike" kern="0" cap="none" spc="0" normalizeH="0" baseline="0" noProof="0" dirty="0">
                <a:ln>
                  <a:noFill/>
                </a:ln>
                <a:solidFill>
                  <a:prstClr val="black"/>
                </a:solidFill>
                <a:effectLst/>
                <a:uLnTx/>
                <a:uFillTx/>
                <a:latin typeface="Calibri"/>
                <a:ea typeface="ＭＳ Ｐゴシック" pitchFamily="-65" charset="-128"/>
                <a:cs typeface="Arial" panose="020B0604020202020204" pitchFamily="34" charset="0"/>
              </a:rPr>
              <a:t> count</a:t>
            </a:r>
          </a:p>
          <a:p>
            <a:pPr marL="1143000" marR="0" lvl="2" indent="-228600" algn="l" defTabSz="914400" rtl="0" eaLnBrk="1" fontAlgn="base" latinLnBrk="0" hangingPunct="1">
              <a:lnSpc>
                <a:spcPct val="150000"/>
              </a:lnSpc>
              <a:spcBef>
                <a:spcPct val="20000"/>
              </a:spcBef>
              <a:spcAft>
                <a:spcPct val="0"/>
              </a:spcAft>
              <a:buClrTx/>
              <a:buSzTx/>
              <a:buFontTx/>
              <a:buChar char="±"/>
              <a:tabLst/>
              <a:defRPr/>
            </a:pPr>
            <a:r>
              <a:rPr kumimoji="0" lang="en-US" sz="2000" b="0" i="0" u="none" strike="noStrike" kern="0" cap="none" spc="0" normalizeH="0" baseline="0" noProof="0" dirty="0">
                <a:ln>
                  <a:noFill/>
                </a:ln>
                <a:solidFill>
                  <a:prstClr val="black"/>
                </a:solidFill>
                <a:effectLst/>
                <a:uLnTx/>
                <a:uFillTx/>
                <a:latin typeface="Calibri"/>
                <a:ea typeface="ＭＳ Ｐゴシック" pitchFamily="-65" charset="-128"/>
                <a:cs typeface="Arial" panose="020B0604020202020204" pitchFamily="34" charset="0"/>
              </a:rPr>
              <a:t>CISC: low </a:t>
            </a:r>
            <a:r>
              <a:rPr kumimoji="0" lang="en-US" sz="2000" b="0" i="0" u="none" strike="noStrike" kern="0" cap="none" spc="0" normalizeH="0" baseline="0" noProof="0" dirty="0" err="1">
                <a:ln>
                  <a:noFill/>
                </a:ln>
                <a:solidFill>
                  <a:prstClr val="black"/>
                </a:solidFill>
                <a:effectLst/>
                <a:uLnTx/>
                <a:uFillTx/>
                <a:latin typeface="Calibri"/>
                <a:ea typeface="ＭＳ Ｐゴシック" pitchFamily="-65" charset="-128"/>
                <a:cs typeface="Arial" panose="020B0604020202020204" pitchFamily="34" charset="0"/>
              </a:rPr>
              <a:t>insn</a:t>
            </a:r>
            <a:r>
              <a:rPr kumimoji="0" lang="en-US" sz="2000" b="0" i="0" u="none" strike="noStrike" kern="0" cap="none" spc="0" normalizeH="0" baseline="0" noProof="0" dirty="0">
                <a:ln>
                  <a:noFill/>
                </a:ln>
                <a:solidFill>
                  <a:prstClr val="black"/>
                </a:solidFill>
                <a:effectLst/>
                <a:uLnTx/>
                <a:uFillTx/>
                <a:latin typeface="Calibri"/>
                <a:ea typeface="ＭＳ Ｐゴシック" pitchFamily="-65" charset="-128"/>
                <a:cs typeface="Arial" panose="020B0604020202020204" pitchFamily="34" charset="0"/>
              </a:rPr>
              <a:t> count, high CPI/clock period</a:t>
            </a:r>
          </a:p>
        </p:txBody>
      </p:sp>
    </p:spTree>
    <p:extLst>
      <p:ext uri="{BB962C8B-B14F-4D97-AF65-F5344CB8AC3E}">
        <p14:creationId xmlns:p14="http://schemas.microsoft.com/office/powerpoint/2010/main" val="2463769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Google Shape;460;p49"/>
          <p:cNvSpPr>
            <a:spLocks noGrp="1"/>
          </p:cNvSpPr>
          <p:nvPr>
            <p:ph type="title"/>
          </p:nvPr>
        </p:nvSpPr>
        <p:spPr/>
        <p:txBody>
          <a:bodyPr lIns="91425" tIns="45700" rIns="91425" bIns="45700"/>
          <a:lstStyle/>
          <a:p>
            <a:pPr>
              <a:buClr>
                <a:srgbClr val="000000"/>
              </a:buClr>
              <a:buSzPts val="4400"/>
              <a:buFont typeface="Calibri" panose="020F0502020204030204" pitchFamily="34" charset="0"/>
              <a:buNone/>
            </a:pPr>
            <a:r>
              <a:rPr lang="en-GB" altLang="en-US"/>
              <a:t>PERFORMANCE</a:t>
            </a:r>
            <a:endParaRPr lang="en-US" altLang="en-US"/>
          </a:p>
        </p:txBody>
      </p:sp>
      <p:sp>
        <p:nvSpPr>
          <p:cNvPr id="14339" name="Google Shape;461;p49"/>
          <p:cNvSpPr>
            <a:spLocks noGrp="1"/>
          </p:cNvSpPr>
          <p:nvPr>
            <p:ph type="body" idx="1"/>
          </p:nvPr>
        </p:nvSpPr>
        <p:spPr/>
        <p:txBody>
          <a:bodyPr lIns="91425" tIns="45700" rIns="91425" bIns="45700"/>
          <a:lstStyle/>
          <a:p>
            <a:pPr>
              <a:spcBef>
                <a:spcPct val="0"/>
              </a:spcBef>
              <a:buClr>
                <a:srgbClr val="000000"/>
              </a:buClr>
              <a:buSzPts val="3200"/>
              <a:buFont typeface="Arial" panose="020B0604020202020204" pitchFamily="34" charset="0"/>
              <a:buNone/>
            </a:pPr>
            <a:r>
              <a:rPr lang="en-GB" altLang="en-US"/>
              <a:t>Performance  is   one  of  the key parameter to</a:t>
            </a:r>
            <a:endParaRPr lang="en-US" altLang="en-US"/>
          </a:p>
          <a:p>
            <a:pPr>
              <a:spcBef>
                <a:spcPts val="638"/>
              </a:spcBef>
              <a:buClr>
                <a:srgbClr val="000000"/>
              </a:buClr>
              <a:buSzPts val="3200"/>
              <a:buFont typeface="Arial" panose="020B0604020202020204" pitchFamily="34" charset="0"/>
              <a:buNone/>
            </a:pPr>
            <a:r>
              <a:rPr lang="en-GB" altLang="en-US"/>
              <a:t>evaluate  a system.</a:t>
            </a:r>
            <a:endParaRPr lang="en-US" altLang="en-US"/>
          </a:p>
          <a:p>
            <a:pPr>
              <a:spcBef>
                <a:spcPts val="638"/>
              </a:spcBef>
              <a:buClr>
                <a:srgbClr val="000000"/>
              </a:buClr>
              <a:buSzPts val="3200"/>
              <a:buFont typeface="Arial" panose="020B0604020202020204" pitchFamily="34" charset="0"/>
              <a:buNone/>
            </a:pPr>
            <a:r>
              <a:rPr lang="en-GB" altLang="en-US"/>
              <a:t>If  we say one system  is better than another</a:t>
            </a:r>
            <a:endParaRPr lang="en-US" altLang="en-US"/>
          </a:p>
          <a:p>
            <a:pPr>
              <a:spcBef>
                <a:spcPts val="638"/>
              </a:spcBef>
              <a:buClr>
                <a:srgbClr val="000000"/>
              </a:buClr>
              <a:buSzPts val="3200"/>
              <a:buFont typeface="Arial" panose="020B0604020202020204" pitchFamily="34" charset="0"/>
              <a:buNone/>
            </a:pPr>
            <a:r>
              <a:rPr lang="en-GB" altLang="en-US"/>
              <a:t>we  consider</a:t>
            </a:r>
            <a:endParaRPr lang="en-US" altLang="en-US"/>
          </a:p>
          <a:p>
            <a:pPr>
              <a:spcBef>
                <a:spcPts val="638"/>
              </a:spcBef>
              <a:buClr>
                <a:srgbClr val="000000"/>
              </a:buClr>
              <a:buSzPts val="3200"/>
            </a:pPr>
            <a:r>
              <a:rPr lang="en-GB" altLang="en-US"/>
              <a:t>      Response Time</a:t>
            </a:r>
            <a:endParaRPr lang="en-US" altLang="en-US"/>
          </a:p>
          <a:p>
            <a:pPr>
              <a:spcBef>
                <a:spcPts val="638"/>
              </a:spcBef>
              <a:buClr>
                <a:srgbClr val="000000"/>
              </a:buClr>
              <a:buSzPts val="3200"/>
            </a:pPr>
            <a:r>
              <a:rPr lang="en-GB" altLang="en-US"/>
              <a:t>       Throughput</a:t>
            </a:r>
            <a:endParaRPr lang="en-US" altLang="en-US"/>
          </a:p>
          <a:p>
            <a:pPr>
              <a:spcBef>
                <a:spcPts val="638"/>
              </a:spcBef>
              <a:buClr>
                <a:srgbClr val="000000"/>
              </a:buClr>
              <a:buSzPts val="3200"/>
              <a:buFont typeface="Arial" panose="020B0604020202020204" pitchFamily="34" charset="0"/>
              <a:buNone/>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121;p7"/>
          <p:cNvSpPr txBox="1">
            <a:spLocks noGrp="1"/>
          </p:cNvSpPr>
          <p:nvPr>
            <p:ph type="title"/>
          </p:nvPr>
        </p:nvSpPr>
        <p:spPr/>
        <p:txBody>
          <a:bodyPr spcFirstLastPara="1" lIns="91425" tIns="45700" rIns="91425" bIns="45700">
            <a:normAutofit/>
          </a:bodyPr>
          <a:lstStyle/>
          <a:p>
            <a:pPr>
              <a:spcBef>
                <a:spcPts val="0"/>
              </a:spcBef>
              <a:spcAft>
                <a:spcPts val="0"/>
              </a:spcAft>
              <a:buClr>
                <a:schemeClr val="dk1"/>
              </a:buClr>
              <a:buSzPct val="100000"/>
              <a:buFont typeface="Calibri"/>
              <a:buNone/>
              <a:defRPr/>
            </a:pPr>
            <a:r>
              <a:rPr lang="en-GB" sz="2400" dirty="0">
                <a:solidFill>
                  <a:srgbClr val="FF0000"/>
                </a:solidFill>
              </a:rPr>
              <a:t>Structure and Functions of various components of a computer system.</a:t>
            </a:r>
            <a:endParaRPr sz="2400" dirty="0">
              <a:solidFill>
                <a:srgbClr val="FF0000"/>
              </a:solidFill>
            </a:endParaRPr>
          </a:p>
        </p:txBody>
      </p:sp>
      <p:sp>
        <p:nvSpPr>
          <p:cNvPr id="122" name="Google Shape;122;p7"/>
          <p:cNvSpPr txBox="1">
            <a:spLocks noGrp="1"/>
          </p:cNvSpPr>
          <p:nvPr>
            <p:ph type="body" idx="1"/>
          </p:nvPr>
        </p:nvSpPr>
        <p:spPr>
          <a:xfrm>
            <a:off x="457200" y="1371600"/>
            <a:ext cx="8305800" cy="4953000"/>
          </a:xfrm>
        </p:spPr>
        <p:txBody>
          <a:bodyPr spcFirstLastPara="1" lIns="91425" tIns="45700" rIns="91425" bIns="45700">
            <a:normAutofit/>
          </a:bodyPr>
          <a:lstStyle/>
          <a:p>
            <a:pPr>
              <a:lnSpc>
                <a:spcPct val="150000"/>
              </a:lnSpc>
              <a:spcBef>
                <a:spcPts val="0"/>
              </a:spcBef>
              <a:spcAft>
                <a:spcPts val="0"/>
              </a:spcAft>
              <a:buClr>
                <a:schemeClr val="dk1"/>
              </a:buClr>
              <a:buSzPts val="2800"/>
              <a:buFont typeface="Arial" charset="0"/>
              <a:buChar char="•"/>
              <a:defRPr/>
            </a:pPr>
            <a:r>
              <a:rPr lang="en-GB" sz="2000" dirty="0">
                <a:solidFill>
                  <a:srgbClr val="7030A0"/>
                </a:solidFill>
              </a:rPr>
              <a:t>Structure is the way in which components relate to each other.</a:t>
            </a:r>
          </a:p>
          <a:p>
            <a:pPr lvl="0">
              <a:lnSpc>
                <a:spcPct val="150000"/>
              </a:lnSpc>
              <a:spcBef>
                <a:spcPts val="0"/>
              </a:spcBef>
              <a:spcAft>
                <a:spcPts val="0"/>
              </a:spcAft>
              <a:buClr>
                <a:schemeClr val="dk1"/>
              </a:buClr>
              <a:buSzPts val="2800"/>
              <a:buFont typeface="Wingdings" panose="05000000000000000000" pitchFamily="2" charset="2"/>
              <a:buChar char="ü"/>
              <a:defRPr/>
            </a:pPr>
            <a:r>
              <a:rPr lang="en-GB" sz="2000" dirty="0">
                <a:solidFill>
                  <a:srgbClr val="7030A0"/>
                </a:solidFill>
              </a:rPr>
              <a:t> </a:t>
            </a:r>
            <a:r>
              <a:rPr kumimoji="1" lang="en-GB" sz="2000" kern="0" dirty="0">
                <a:solidFill>
                  <a:srgbClr val="7030A0"/>
                </a:solidFill>
              </a:rPr>
              <a:t>Structure = static relations among components</a:t>
            </a:r>
            <a:endParaRPr sz="2000" dirty="0">
              <a:solidFill>
                <a:srgbClr val="7030A0"/>
              </a:solidFill>
            </a:endParaRPr>
          </a:p>
          <a:p>
            <a:pPr>
              <a:lnSpc>
                <a:spcPct val="150000"/>
              </a:lnSpc>
              <a:spcBef>
                <a:spcPts val="560"/>
              </a:spcBef>
              <a:spcAft>
                <a:spcPts val="0"/>
              </a:spcAft>
              <a:buClr>
                <a:schemeClr val="dk1"/>
              </a:buClr>
              <a:buSzPts val="2800"/>
              <a:buFont typeface="Arial" charset="0"/>
              <a:buChar char="•"/>
              <a:defRPr/>
            </a:pPr>
            <a:r>
              <a:rPr lang="en-GB" sz="2000" dirty="0">
                <a:solidFill>
                  <a:srgbClr val="7030A0"/>
                </a:solidFill>
              </a:rPr>
              <a:t>Function is the operation of individual components as part of the structure.</a:t>
            </a:r>
          </a:p>
          <a:p>
            <a:pPr lvl="0">
              <a:lnSpc>
                <a:spcPct val="150000"/>
              </a:lnSpc>
              <a:spcBef>
                <a:spcPts val="560"/>
              </a:spcBef>
              <a:spcAft>
                <a:spcPts val="0"/>
              </a:spcAft>
              <a:buClr>
                <a:schemeClr val="dk1"/>
              </a:buClr>
              <a:buSzPts val="2800"/>
              <a:buFont typeface="Wingdings" panose="05000000000000000000" pitchFamily="2" charset="2"/>
              <a:buChar char="ü"/>
              <a:defRPr/>
            </a:pPr>
            <a:r>
              <a:rPr lang="en-GB" sz="2000" dirty="0">
                <a:solidFill>
                  <a:srgbClr val="7030A0"/>
                </a:solidFill>
              </a:rPr>
              <a:t> </a:t>
            </a:r>
            <a:r>
              <a:rPr kumimoji="1" lang="en-GB" sz="2000" kern="0" dirty="0">
                <a:solidFill>
                  <a:srgbClr val="7030A0"/>
                </a:solidFill>
              </a:rPr>
              <a:t>Function = dynamic behaviour of each component</a:t>
            </a:r>
            <a:endParaRPr sz="2000" dirty="0">
              <a:solidFill>
                <a:srgbClr val="7030A0"/>
              </a:solidFill>
            </a:endParaRPr>
          </a:p>
          <a:p>
            <a:pPr>
              <a:lnSpc>
                <a:spcPct val="150000"/>
              </a:lnSpc>
              <a:spcBef>
                <a:spcPts val="560"/>
              </a:spcBef>
              <a:spcAft>
                <a:spcPts val="0"/>
              </a:spcAft>
              <a:buClr>
                <a:schemeClr val="dk1"/>
              </a:buClr>
              <a:buSzPts val="2800"/>
              <a:buFont typeface="Arial" charset="0"/>
              <a:buChar char="•"/>
              <a:defRPr/>
            </a:pPr>
            <a:r>
              <a:rPr lang="en-GB" sz="2000" dirty="0">
                <a:solidFill>
                  <a:srgbClr val="7030A0"/>
                </a:solidFill>
              </a:rPr>
              <a:t>In terms of description, we have two choices, starting at the bottom and building up to a complete description or beginning with a top view and decomposing the system into the subparts.</a:t>
            </a:r>
            <a:endParaRPr sz="2000" dirty="0">
              <a:solidFill>
                <a:srgbClr val="7030A0"/>
              </a:solidFill>
            </a:endParaRPr>
          </a:p>
          <a:p>
            <a:pPr>
              <a:lnSpc>
                <a:spcPct val="150000"/>
              </a:lnSpc>
              <a:spcBef>
                <a:spcPts val="560"/>
              </a:spcBef>
              <a:spcAft>
                <a:spcPts val="0"/>
              </a:spcAft>
              <a:buClr>
                <a:schemeClr val="dk1"/>
              </a:buClr>
              <a:buSzPts val="2800"/>
              <a:buFont typeface="Arial" charset="0"/>
              <a:buChar char="•"/>
              <a:defRPr/>
            </a:pPr>
            <a:r>
              <a:rPr lang="en-GB" sz="2000" dirty="0">
                <a:solidFill>
                  <a:srgbClr val="7030A0"/>
                </a:solidFill>
              </a:rPr>
              <a:t>The computer system will be described from top down.</a:t>
            </a:r>
            <a:endParaRPr sz="2000" dirty="0">
              <a:solidFill>
                <a:srgbClr val="7030A0"/>
              </a:solidFill>
            </a:endParaRPr>
          </a:p>
          <a:p>
            <a:pPr indent="-139700">
              <a:lnSpc>
                <a:spcPct val="150000"/>
              </a:lnSpc>
              <a:spcBef>
                <a:spcPts val="640"/>
              </a:spcBef>
              <a:spcAft>
                <a:spcPts val="0"/>
              </a:spcAft>
              <a:buClr>
                <a:schemeClr val="dk1"/>
              </a:buClr>
              <a:buSzPts val="3200"/>
              <a:buFont typeface="Arial" charset="0"/>
              <a:buNone/>
              <a:defRPr/>
            </a:pPr>
            <a:endParaRPr sz="2000" dirty="0">
              <a:solidFill>
                <a:srgbClr val="7030A0"/>
              </a:solidFill>
            </a:endParaRPr>
          </a:p>
          <a:p>
            <a:pPr indent="-139700">
              <a:lnSpc>
                <a:spcPct val="150000"/>
              </a:lnSpc>
              <a:spcBef>
                <a:spcPts val="640"/>
              </a:spcBef>
              <a:spcAft>
                <a:spcPts val="0"/>
              </a:spcAft>
              <a:buClr>
                <a:schemeClr val="dk1"/>
              </a:buClr>
              <a:buSzPts val="3200"/>
              <a:buFont typeface="Arial" charset="0"/>
              <a:buNone/>
              <a:defRPr/>
            </a:pPr>
            <a:endParaRPr sz="2000" dirty="0">
              <a:solidFill>
                <a:srgbClr val="7030A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Performance</a:t>
            </a:r>
          </a:p>
        </p:txBody>
      </p:sp>
      <p:sp>
        <p:nvSpPr>
          <p:cNvPr id="3" name="Content Placeholder 2"/>
          <p:cNvSpPr>
            <a:spLocks noGrp="1"/>
          </p:cNvSpPr>
          <p:nvPr>
            <p:ph idx="1"/>
          </p:nvPr>
        </p:nvSpPr>
        <p:spPr>
          <a:xfrm>
            <a:off x="457200" y="1600200"/>
            <a:ext cx="8435280" cy="4525963"/>
          </a:xfrm>
        </p:spPr>
        <p:txBody>
          <a:bodyPr>
            <a:normAutofit/>
          </a:bodyPr>
          <a:lstStyle/>
          <a:p>
            <a:r>
              <a:rPr lang="en-US" dirty="0"/>
              <a:t>Performance is one of the key parameter to-</a:t>
            </a:r>
          </a:p>
          <a:p>
            <a:pPr lvl="1"/>
            <a:r>
              <a:rPr lang="en-US" dirty="0"/>
              <a:t>Evaluate processor hardware</a:t>
            </a:r>
          </a:p>
          <a:p>
            <a:pPr lvl="1"/>
            <a:r>
              <a:rPr lang="en-US" dirty="0"/>
              <a:t>Measure requirement for new systems</a:t>
            </a:r>
          </a:p>
          <a:p>
            <a:r>
              <a:rPr lang="en-US" dirty="0"/>
              <a:t>When we say one computer has better performance than another, what does it mean?</a:t>
            </a:r>
          </a:p>
          <a:p>
            <a:pPr lvl="1"/>
            <a:r>
              <a:rPr lang="en-US" dirty="0"/>
              <a:t>Criterion for the performance?</a:t>
            </a:r>
          </a:p>
          <a:p>
            <a:pPr lvl="2"/>
            <a:r>
              <a:rPr lang="en-US" sz="2800" dirty="0">
                <a:solidFill>
                  <a:srgbClr val="0070C0"/>
                </a:solidFill>
              </a:rPr>
              <a:t>Response Time</a:t>
            </a:r>
            <a:r>
              <a:rPr lang="en-US" sz="2800" dirty="0"/>
              <a:t> (Single computer), </a:t>
            </a:r>
            <a:r>
              <a:rPr lang="en-US" sz="2800" dirty="0">
                <a:solidFill>
                  <a:srgbClr val="FF0000"/>
                </a:solidFill>
              </a:rPr>
              <a:t>Throughput</a:t>
            </a:r>
            <a:r>
              <a:rPr lang="en-US" sz="2800" dirty="0"/>
              <a:t> (Data center)</a:t>
            </a:r>
          </a:p>
          <a:p>
            <a:pPr lvl="2">
              <a:buNone/>
            </a:pPr>
            <a:endParaRPr lang="en-US"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50</a:t>
            </a:fld>
            <a:endParaRPr lang="en-IN" dirty="0"/>
          </a:p>
        </p:txBody>
      </p:sp>
    </p:spTree>
    <p:extLst>
      <p:ext uri="{BB962C8B-B14F-4D97-AF65-F5344CB8AC3E}">
        <p14:creationId xmlns:p14="http://schemas.microsoft.com/office/powerpoint/2010/main" val="351986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ox(i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box(in)">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ox(i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idx="4294967295"/>
          </p:nvPr>
        </p:nvSpPr>
        <p:spPr>
          <a:xfrm>
            <a:off x="395537" y="404664"/>
            <a:ext cx="6048672" cy="605294"/>
          </a:xfrm>
          <a:prstGeom prst="rect">
            <a:avLst/>
          </a:prstGeom>
        </p:spPr>
        <p:txBody>
          <a:bodyPr wrap="square" lIns="63500" tIns="25400" rIns="63500" bIns="25400" anchor="t">
            <a:spAutoFit/>
          </a:bodyPr>
          <a:lstStyle/>
          <a:p>
            <a:pPr algn="l"/>
            <a:r>
              <a:rPr lang="en-US" sz="3600" dirty="0"/>
              <a:t>Clock Rate</a:t>
            </a:r>
          </a:p>
        </p:txBody>
      </p:sp>
      <p:sp>
        <p:nvSpPr>
          <p:cNvPr id="551939" name="Rectangle 3"/>
          <p:cNvSpPr>
            <a:spLocks noGrp="1" noChangeArrowheads="1"/>
          </p:cNvSpPr>
          <p:nvPr>
            <p:ph type="body" idx="4294967295"/>
          </p:nvPr>
        </p:nvSpPr>
        <p:spPr>
          <a:xfrm>
            <a:off x="457200" y="1340768"/>
            <a:ext cx="8229600" cy="5234253"/>
          </a:xfrm>
        </p:spPr>
        <p:txBody>
          <a:bodyPr wrap="square" lIns="63500" tIns="25400" rIns="63500" bIns="25400">
            <a:spAutoFit/>
          </a:bodyPr>
          <a:lstStyle/>
          <a:p>
            <a:pPr marL="287338" indent="-287338"/>
            <a:r>
              <a:rPr lang="en-US" sz="2800" dirty="0"/>
              <a:t>Operation performed by processor are governed by system clock (</a:t>
            </a:r>
            <a:r>
              <a:rPr lang="en-US" sz="2800" dirty="0">
                <a:solidFill>
                  <a:srgbClr val="0070C0"/>
                </a:solidFill>
              </a:rPr>
              <a:t>fundamental level of processor speed measurement</a:t>
            </a:r>
            <a:r>
              <a:rPr lang="en-US" sz="2800" dirty="0"/>
              <a:t>)</a:t>
            </a:r>
          </a:p>
          <a:p>
            <a:pPr lvl="1"/>
            <a:r>
              <a:rPr lang="en-US" sz="2400" dirty="0"/>
              <a:t>Generated by quartz crystal</a:t>
            </a:r>
          </a:p>
          <a:p>
            <a:pPr marL="287338" indent="-287338"/>
            <a:endParaRPr lang="en-US" sz="2800" dirty="0"/>
          </a:p>
          <a:p>
            <a:pPr marL="287338" indent="-287338"/>
            <a:endParaRPr lang="en-US" sz="2800" dirty="0"/>
          </a:p>
          <a:p>
            <a:pPr marL="287338" indent="-287338"/>
            <a:endParaRPr lang="en-US" sz="2800" dirty="0"/>
          </a:p>
          <a:p>
            <a:pPr marL="287338" indent="-287338"/>
            <a:r>
              <a:rPr lang="en-US" sz="2800" dirty="0"/>
              <a:t>A clock cycle is the basic unit of time to execute one operation.</a:t>
            </a:r>
          </a:p>
          <a:p>
            <a:pPr marL="287338" indent="-287338"/>
            <a:r>
              <a:rPr lang="en-US" sz="2800" dirty="0"/>
              <a:t>Clock Rate (</a:t>
            </a:r>
            <a:r>
              <a:rPr lang="en-US" sz="2800" dirty="0">
                <a:solidFill>
                  <a:srgbClr val="0070C0"/>
                </a:solidFill>
              </a:rPr>
              <a:t>clock cycles per second </a:t>
            </a:r>
            <a:r>
              <a:rPr lang="en-US" sz="2800" dirty="0"/>
              <a:t>in MHz or GHz) is inverse of clock cycle time (</a:t>
            </a:r>
            <a:r>
              <a:rPr lang="en-US" sz="2800" dirty="0">
                <a:solidFill>
                  <a:srgbClr val="0070C0"/>
                </a:solidFill>
              </a:rPr>
              <a:t>clock period</a:t>
            </a:r>
            <a:r>
              <a:rPr lang="en-US" sz="2800" dirty="0"/>
              <a:t>)</a:t>
            </a:r>
          </a:p>
        </p:txBody>
      </p:sp>
      <p:grpSp>
        <p:nvGrpSpPr>
          <p:cNvPr id="27" name="Group 26"/>
          <p:cNvGrpSpPr/>
          <p:nvPr/>
        </p:nvGrpSpPr>
        <p:grpSpPr>
          <a:xfrm>
            <a:off x="1524000" y="3738736"/>
            <a:ext cx="6400800" cy="914400"/>
            <a:chOff x="1524000" y="3398756"/>
            <a:chExt cx="6400800" cy="914400"/>
          </a:xfrm>
        </p:grpSpPr>
        <p:sp>
          <p:nvSpPr>
            <p:cNvPr id="551940" name="Line 4"/>
            <p:cNvSpPr>
              <a:spLocks noChangeShapeType="1"/>
            </p:cNvSpPr>
            <p:nvPr/>
          </p:nvSpPr>
          <p:spPr bwMode="auto">
            <a:xfrm>
              <a:off x="1524000" y="3855956"/>
              <a:ext cx="914400" cy="0"/>
            </a:xfrm>
            <a:prstGeom prst="line">
              <a:avLst/>
            </a:prstGeom>
            <a:noFill/>
            <a:ln w="28575">
              <a:solidFill>
                <a:srgbClr val="C00000"/>
              </a:solidFill>
              <a:round/>
              <a:headEnd/>
              <a:tailEnd/>
            </a:ln>
          </p:spPr>
          <p:txBody>
            <a:bodyPr wrap="none" anchor="ctr"/>
            <a:lstStyle/>
            <a:p>
              <a:endParaRPr lang="en-US"/>
            </a:p>
          </p:txBody>
        </p:sp>
        <p:sp>
          <p:nvSpPr>
            <p:cNvPr id="551941" name="Line 5"/>
            <p:cNvSpPr>
              <a:spLocks noChangeShapeType="1"/>
            </p:cNvSpPr>
            <p:nvPr/>
          </p:nvSpPr>
          <p:spPr bwMode="auto">
            <a:xfrm flipV="1">
              <a:off x="4267200" y="3398756"/>
              <a:ext cx="0" cy="457200"/>
            </a:xfrm>
            <a:prstGeom prst="line">
              <a:avLst/>
            </a:prstGeom>
            <a:noFill/>
            <a:ln w="28575">
              <a:solidFill>
                <a:srgbClr val="C00000"/>
              </a:solidFill>
              <a:round/>
              <a:headEnd/>
              <a:tailEnd/>
            </a:ln>
          </p:spPr>
          <p:txBody>
            <a:bodyPr wrap="none" anchor="ctr"/>
            <a:lstStyle/>
            <a:p>
              <a:endParaRPr lang="en-US"/>
            </a:p>
          </p:txBody>
        </p:sp>
        <p:sp>
          <p:nvSpPr>
            <p:cNvPr id="551942" name="Line 6"/>
            <p:cNvSpPr>
              <a:spLocks noChangeShapeType="1"/>
            </p:cNvSpPr>
            <p:nvPr/>
          </p:nvSpPr>
          <p:spPr bwMode="auto">
            <a:xfrm>
              <a:off x="2438400" y="3398756"/>
              <a:ext cx="914400" cy="0"/>
            </a:xfrm>
            <a:prstGeom prst="line">
              <a:avLst/>
            </a:prstGeom>
            <a:noFill/>
            <a:ln w="28575">
              <a:solidFill>
                <a:srgbClr val="C00000"/>
              </a:solidFill>
              <a:round/>
              <a:headEnd/>
              <a:tailEnd/>
            </a:ln>
          </p:spPr>
          <p:txBody>
            <a:bodyPr wrap="none" anchor="ctr"/>
            <a:lstStyle/>
            <a:p>
              <a:endParaRPr lang="en-US"/>
            </a:p>
          </p:txBody>
        </p:sp>
        <p:sp>
          <p:nvSpPr>
            <p:cNvPr id="551943" name="Line 7"/>
            <p:cNvSpPr>
              <a:spLocks noChangeShapeType="1"/>
            </p:cNvSpPr>
            <p:nvPr/>
          </p:nvSpPr>
          <p:spPr bwMode="auto">
            <a:xfrm flipV="1">
              <a:off x="2438400" y="3398756"/>
              <a:ext cx="0" cy="457200"/>
            </a:xfrm>
            <a:prstGeom prst="line">
              <a:avLst/>
            </a:prstGeom>
            <a:noFill/>
            <a:ln w="28575">
              <a:solidFill>
                <a:srgbClr val="C00000"/>
              </a:solidFill>
              <a:round/>
              <a:headEnd/>
              <a:tailEnd/>
            </a:ln>
          </p:spPr>
          <p:txBody>
            <a:bodyPr wrap="none" anchor="ctr"/>
            <a:lstStyle/>
            <a:p>
              <a:endParaRPr lang="en-US"/>
            </a:p>
          </p:txBody>
        </p:sp>
        <p:sp>
          <p:nvSpPr>
            <p:cNvPr id="551944" name="Line 8"/>
            <p:cNvSpPr>
              <a:spLocks noChangeShapeType="1"/>
            </p:cNvSpPr>
            <p:nvPr/>
          </p:nvSpPr>
          <p:spPr bwMode="auto">
            <a:xfrm>
              <a:off x="3352800" y="3855956"/>
              <a:ext cx="914400" cy="0"/>
            </a:xfrm>
            <a:prstGeom prst="line">
              <a:avLst/>
            </a:prstGeom>
            <a:noFill/>
            <a:ln w="28575">
              <a:solidFill>
                <a:srgbClr val="C00000"/>
              </a:solidFill>
              <a:round/>
              <a:headEnd/>
              <a:tailEnd/>
            </a:ln>
          </p:spPr>
          <p:txBody>
            <a:bodyPr wrap="none" anchor="ctr"/>
            <a:lstStyle/>
            <a:p>
              <a:endParaRPr lang="en-US"/>
            </a:p>
          </p:txBody>
        </p:sp>
        <p:sp>
          <p:nvSpPr>
            <p:cNvPr id="551945" name="Line 9"/>
            <p:cNvSpPr>
              <a:spLocks noChangeShapeType="1"/>
            </p:cNvSpPr>
            <p:nvPr/>
          </p:nvSpPr>
          <p:spPr bwMode="auto">
            <a:xfrm flipV="1">
              <a:off x="3352800" y="3398756"/>
              <a:ext cx="0" cy="457200"/>
            </a:xfrm>
            <a:prstGeom prst="line">
              <a:avLst/>
            </a:prstGeom>
            <a:noFill/>
            <a:ln w="28575">
              <a:solidFill>
                <a:srgbClr val="C00000"/>
              </a:solidFill>
              <a:round/>
              <a:headEnd/>
              <a:tailEnd/>
            </a:ln>
          </p:spPr>
          <p:txBody>
            <a:bodyPr wrap="none" anchor="ctr"/>
            <a:lstStyle/>
            <a:p>
              <a:endParaRPr lang="en-US"/>
            </a:p>
          </p:txBody>
        </p:sp>
        <p:sp>
          <p:nvSpPr>
            <p:cNvPr id="551946" name="Line 10"/>
            <p:cNvSpPr>
              <a:spLocks noChangeShapeType="1"/>
            </p:cNvSpPr>
            <p:nvPr/>
          </p:nvSpPr>
          <p:spPr bwMode="auto">
            <a:xfrm>
              <a:off x="4267200" y="3398756"/>
              <a:ext cx="914400" cy="0"/>
            </a:xfrm>
            <a:prstGeom prst="line">
              <a:avLst/>
            </a:prstGeom>
            <a:noFill/>
            <a:ln w="28575">
              <a:solidFill>
                <a:srgbClr val="C00000"/>
              </a:solidFill>
              <a:round/>
              <a:headEnd/>
              <a:tailEnd/>
            </a:ln>
          </p:spPr>
          <p:txBody>
            <a:bodyPr wrap="none" anchor="ctr"/>
            <a:lstStyle/>
            <a:p>
              <a:endParaRPr lang="en-US"/>
            </a:p>
          </p:txBody>
        </p:sp>
        <p:sp>
          <p:nvSpPr>
            <p:cNvPr id="551947" name="Line 11"/>
            <p:cNvSpPr>
              <a:spLocks noChangeShapeType="1"/>
            </p:cNvSpPr>
            <p:nvPr/>
          </p:nvSpPr>
          <p:spPr bwMode="auto">
            <a:xfrm flipV="1">
              <a:off x="5181600" y="3398756"/>
              <a:ext cx="0" cy="457200"/>
            </a:xfrm>
            <a:prstGeom prst="line">
              <a:avLst/>
            </a:prstGeom>
            <a:noFill/>
            <a:ln w="28575">
              <a:solidFill>
                <a:srgbClr val="C00000"/>
              </a:solidFill>
              <a:round/>
              <a:headEnd/>
              <a:tailEnd/>
            </a:ln>
          </p:spPr>
          <p:txBody>
            <a:bodyPr wrap="none" anchor="ctr"/>
            <a:lstStyle/>
            <a:p>
              <a:endParaRPr lang="en-US"/>
            </a:p>
          </p:txBody>
        </p:sp>
        <p:sp>
          <p:nvSpPr>
            <p:cNvPr id="551948" name="Line 12"/>
            <p:cNvSpPr>
              <a:spLocks noChangeShapeType="1"/>
            </p:cNvSpPr>
            <p:nvPr/>
          </p:nvSpPr>
          <p:spPr bwMode="auto">
            <a:xfrm>
              <a:off x="5181600" y="3855956"/>
              <a:ext cx="914400" cy="0"/>
            </a:xfrm>
            <a:prstGeom prst="line">
              <a:avLst/>
            </a:prstGeom>
            <a:noFill/>
            <a:ln w="28575">
              <a:solidFill>
                <a:srgbClr val="C00000"/>
              </a:solidFill>
              <a:round/>
              <a:headEnd/>
              <a:tailEnd/>
            </a:ln>
          </p:spPr>
          <p:txBody>
            <a:bodyPr wrap="none" anchor="ctr"/>
            <a:lstStyle/>
            <a:p>
              <a:endParaRPr lang="en-US"/>
            </a:p>
          </p:txBody>
        </p:sp>
        <p:sp>
          <p:nvSpPr>
            <p:cNvPr id="551949" name="Line 13"/>
            <p:cNvSpPr>
              <a:spLocks noChangeShapeType="1"/>
            </p:cNvSpPr>
            <p:nvPr/>
          </p:nvSpPr>
          <p:spPr bwMode="auto">
            <a:xfrm flipV="1">
              <a:off x="6096000" y="3398756"/>
              <a:ext cx="0" cy="457200"/>
            </a:xfrm>
            <a:prstGeom prst="line">
              <a:avLst/>
            </a:prstGeom>
            <a:noFill/>
            <a:ln w="28575">
              <a:solidFill>
                <a:srgbClr val="C00000"/>
              </a:solidFill>
              <a:round/>
              <a:headEnd/>
              <a:tailEnd/>
            </a:ln>
          </p:spPr>
          <p:txBody>
            <a:bodyPr wrap="none" anchor="ctr"/>
            <a:lstStyle/>
            <a:p>
              <a:endParaRPr lang="en-US"/>
            </a:p>
          </p:txBody>
        </p:sp>
        <p:sp>
          <p:nvSpPr>
            <p:cNvPr id="551950" name="Line 14"/>
            <p:cNvSpPr>
              <a:spLocks noChangeShapeType="1"/>
            </p:cNvSpPr>
            <p:nvPr/>
          </p:nvSpPr>
          <p:spPr bwMode="auto">
            <a:xfrm>
              <a:off x="6096000" y="3398756"/>
              <a:ext cx="914400" cy="0"/>
            </a:xfrm>
            <a:prstGeom prst="line">
              <a:avLst/>
            </a:prstGeom>
            <a:noFill/>
            <a:ln w="28575">
              <a:solidFill>
                <a:srgbClr val="C00000"/>
              </a:solidFill>
              <a:round/>
              <a:headEnd/>
              <a:tailEnd/>
            </a:ln>
          </p:spPr>
          <p:txBody>
            <a:bodyPr wrap="none" anchor="ctr"/>
            <a:lstStyle/>
            <a:p>
              <a:endParaRPr lang="en-US"/>
            </a:p>
          </p:txBody>
        </p:sp>
        <p:sp>
          <p:nvSpPr>
            <p:cNvPr id="551951" name="Line 15"/>
            <p:cNvSpPr>
              <a:spLocks noChangeShapeType="1"/>
            </p:cNvSpPr>
            <p:nvPr/>
          </p:nvSpPr>
          <p:spPr bwMode="auto">
            <a:xfrm flipV="1">
              <a:off x="7010400" y="3398756"/>
              <a:ext cx="0" cy="457200"/>
            </a:xfrm>
            <a:prstGeom prst="line">
              <a:avLst/>
            </a:prstGeom>
            <a:noFill/>
            <a:ln w="28575">
              <a:solidFill>
                <a:srgbClr val="C00000"/>
              </a:solidFill>
              <a:round/>
              <a:headEnd/>
              <a:tailEnd/>
            </a:ln>
          </p:spPr>
          <p:txBody>
            <a:bodyPr wrap="none" anchor="ctr"/>
            <a:lstStyle/>
            <a:p>
              <a:endParaRPr lang="en-US"/>
            </a:p>
          </p:txBody>
        </p:sp>
        <p:sp>
          <p:nvSpPr>
            <p:cNvPr id="551952" name="Line 16"/>
            <p:cNvSpPr>
              <a:spLocks noChangeShapeType="1"/>
            </p:cNvSpPr>
            <p:nvPr/>
          </p:nvSpPr>
          <p:spPr bwMode="auto">
            <a:xfrm>
              <a:off x="7010400" y="3855956"/>
              <a:ext cx="914400" cy="0"/>
            </a:xfrm>
            <a:prstGeom prst="line">
              <a:avLst/>
            </a:prstGeom>
            <a:noFill/>
            <a:ln w="28575">
              <a:solidFill>
                <a:srgbClr val="C00000"/>
              </a:solidFill>
              <a:round/>
              <a:headEnd/>
              <a:tailEnd/>
            </a:ln>
          </p:spPr>
          <p:txBody>
            <a:bodyPr wrap="none" anchor="ctr"/>
            <a:lstStyle/>
            <a:p>
              <a:endParaRPr lang="en-US"/>
            </a:p>
          </p:txBody>
        </p:sp>
        <p:sp>
          <p:nvSpPr>
            <p:cNvPr id="551953" name="Line 17"/>
            <p:cNvSpPr>
              <a:spLocks noChangeShapeType="1"/>
            </p:cNvSpPr>
            <p:nvPr/>
          </p:nvSpPr>
          <p:spPr bwMode="auto">
            <a:xfrm>
              <a:off x="3347864" y="4033200"/>
              <a:ext cx="0" cy="228600"/>
            </a:xfrm>
            <a:prstGeom prst="line">
              <a:avLst/>
            </a:prstGeom>
            <a:noFill/>
            <a:ln w="12700">
              <a:solidFill>
                <a:schemeClr val="tx1"/>
              </a:solidFill>
              <a:round/>
              <a:headEnd/>
              <a:tailEnd/>
            </a:ln>
          </p:spPr>
          <p:txBody>
            <a:bodyPr wrap="none" anchor="ctr"/>
            <a:lstStyle/>
            <a:p>
              <a:endParaRPr lang="en-US"/>
            </a:p>
          </p:txBody>
        </p:sp>
        <p:sp>
          <p:nvSpPr>
            <p:cNvPr id="551954" name="Line 18"/>
            <p:cNvSpPr>
              <a:spLocks noChangeShapeType="1"/>
            </p:cNvSpPr>
            <p:nvPr/>
          </p:nvSpPr>
          <p:spPr bwMode="auto">
            <a:xfrm>
              <a:off x="5235808" y="4033200"/>
              <a:ext cx="0" cy="228600"/>
            </a:xfrm>
            <a:prstGeom prst="line">
              <a:avLst/>
            </a:prstGeom>
            <a:noFill/>
            <a:ln w="12700">
              <a:solidFill>
                <a:schemeClr val="tx1"/>
              </a:solidFill>
              <a:round/>
              <a:headEnd/>
              <a:tailEnd/>
            </a:ln>
          </p:spPr>
          <p:txBody>
            <a:bodyPr wrap="none" anchor="ctr"/>
            <a:lstStyle/>
            <a:p>
              <a:endParaRPr lang="en-US"/>
            </a:p>
          </p:txBody>
        </p:sp>
        <p:sp>
          <p:nvSpPr>
            <p:cNvPr id="551955" name="Text Box 19"/>
            <p:cNvSpPr txBox="1">
              <a:spLocks noChangeArrowheads="1"/>
            </p:cNvSpPr>
            <p:nvPr/>
          </p:nvSpPr>
          <p:spPr bwMode="auto">
            <a:xfrm>
              <a:off x="3505200" y="4008356"/>
              <a:ext cx="1600200" cy="304800"/>
            </a:xfrm>
            <a:prstGeom prst="rect">
              <a:avLst/>
            </a:prstGeom>
            <a:noFill/>
            <a:ln w="12700">
              <a:noFill/>
              <a:miter lim="800000"/>
              <a:headEnd/>
              <a:tailEnd/>
            </a:ln>
          </p:spPr>
          <p:txBody>
            <a:bodyPr>
              <a:spAutoFit/>
            </a:bodyPr>
            <a:lstStyle/>
            <a:p>
              <a:pPr>
                <a:spcBef>
                  <a:spcPct val="50000"/>
                </a:spcBef>
              </a:pPr>
              <a:r>
                <a:rPr lang="en-US" sz="1400" b="1" dirty="0">
                  <a:latin typeface="Arial" charset="0"/>
                </a:rPr>
                <a:t>one clock period</a:t>
              </a:r>
            </a:p>
          </p:txBody>
        </p:sp>
        <p:sp>
          <p:nvSpPr>
            <p:cNvPr id="551956" name="Line 20"/>
            <p:cNvSpPr>
              <a:spLocks noChangeShapeType="1"/>
            </p:cNvSpPr>
            <p:nvPr/>
          </p:nvSpPr>
          <p:spPr bwMode="auto">
            <a:xfrm flipH="1">
              <a:off x="3347864" y="4149080"/>
              <a:ext cx="228600" cy="0"/>
            </a:xfrm>
            <a:prstGeom prst="line">
              <a:avLst/>
            </a:prstGeom>
            <a:noFill/>
            <a:ln w="12700">
              <a:solidFill>
                <a:schemeClr val="tx1"/>
              </a:solidFill>
              <a:round/>
              <a:headEnd/>
              <a:tailEnd type="triangle" w="med" len="med"/>
            </a:ln>
          </p:spPr>
          <p:txBody>
            <a:bodyPr wrap="none" anchor="ctr"/>
            <a:lstStyle/>
            <a:p>
              <a:endParaRPr lang="en-US"/>
            </a:p>
          </p:txBody>
        </p:sp>
        <p:sp>
          <p:nvSpPr>
            <p:cNvPr id="551957" name="Line 21"/>
            <p:cNvSpPr>
              <a:spLocks noChangeShapeType="1"/>
            </p:cNvSpPr>
            <p:nvPr/>
          </p:nvSpPr>
          <p:spPr bwMode="auto">
            <a:xfrm>
              <a:off x="5004048" y="4149080"/>
              <a:ext cx="228600" cy="0"/>
            </a:xfrm>
            <a:prstGeom prst="line">
              <a:avLst/>
            </a:prstGeom>
            <a:noFill/>
            <a:ln w="12700">
              <a:solidFill>
                <a:schemeClr val="tx1"/>
              </a:solidFill>
              <a:round/>
              <a:headEnd/>
              <a:tailEnd type="triangle" w="med" len="med"/>
            </a:ln>
          </p:spPr>
          <p:txBody>
            <a:bodyPr wrap="none" anchor="ctr"/>
            <a:lstStyle/>
            <a:p>
              <a:endParaRPr lang="en-US"/>
            </a:p>
          </p:txBody>
        </p:sp>
      </p:grpSp>
      <p:sp>
        <p:nvSpPr>
          <p:cNvPr id="26" name="Slide Number Placeholder 25"/>
          <p:cNvSpPr>
            <a:spLocks noGrp="1"/>
          </p:cNvSpPr>
          <p:nvPr>
            <p:ph type="sldNum" sz="quarter" idx="12"/>
          </p:nvPr>
        </p:nvSpPr>
        <p:spPr>
          <a:xfrm>
            <a:off x="8532440" y="6237312"/>
            <a:ext cx="549896" cy="365125"/>
          </a:xfrm>
        </p:spPr>
        <p:txBody>
          <a:bodyPr/>
          <a:lstStyle/>
          <a:p>
            <a:fld id="{67F776DB-C4B4-46F1-926D-41EFCFC3A86A}" type="slidenum">
              <a:rPr lang="en-IN" sz="1600" b="1" smtClean="0"/>
              <a:pPr/>
              <a:t>51</a:t>
            </a:fld>
            <a:endParaRPr lang="en-IN" sz="1600" b="1" dirty="0"/>
          </a:p>
        </p:txBody>
      </p:sp>
    </p:spTree>
    <p:extLst>
      <p:ext uri="{BB962C8B-B14F-4D97-AF65-F5344CB8AC3E}">
        <p14:creationId xmlns:p14="http://schemas.microsoft.com/office/powerpoint/2010/main" val="202696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ox(in)">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51939">
                                            <p:txEl>
                                              <p:pRg st="5" end="5"/>
                                            </p:txEl>
                                          </p:spTgt>
                                        </p:tgtEl>
                                        <p:attrNameLst>
                                          <p:attrName>style.visibility</p:attrName>
                                        </p:attrNameLst>
                                      </p:cBhvr>
                                      <p:to>
                                        <p:strVal val="visible"/>
                                      </p:to>
                                    </p:set>
                                    <p:animEffect transition="in" filter="box(in)">
                                      <p:cBhvr>
                                        <p:cTn id="12" dur="500"/>
                                        <p:tgtEl>
                                          <p:spTgt spid="551939">
                                            <p:txEl>
                                              <p:pRg st="5" end="5"/>
                                            </p:txEl>
                                          </p:spTgt>
                                        </p:tgtEl>
                                      </p:cBhvr>
                                    </p:animEffect>
                                  </p:childTnLst>
                                </p:cTn>
                              </p:par>
                              <p:par>
                                <p:cTn id="13" presetID="4" presetClass="entr" presetSubtype="16" fill="hold" nodeType="withEffect">
                                  <p:stCondLst>
                                    <p:cond delay="0"/>
                                  </p:stCondLst>
                                  <p:childTnLst>
                                    <p:set>
                                      <p:cBhvr>
                                        <p:cTn id="14" dur="1" fill="hold">
                                          <p:stCondLst>
                                            <p:cond delay="0"/>
                                          </p:stCondLst>
                                        </p:cTn>
                                        <p:tgtEl>
                                          <p:spTgt spid="551939">
                                            <p:txEl>
                                              <p:pRg st="6" end="6"/>
                                            </p:txEl>
                                          </p:spTgt>
                                        </p:tgtEl>
                                        <p:attrNameLst>
                                          <p:attrName>style.visibility</p:attrName>
                                        </p:attrNameLst>
                                      </p:cBhvr>
                                      <p:to>
                                        <p:strVal val="visible"/>
                                      </p:to>
                                    </p:set>
                                    <p:animEffect transition="in" filter="box(in)">
                                      <p:cBhvr>
                                        <p:cTn id="15" dur="500"/>
                                        <p:tgtEl>
                                          <p:spTgt spid="5519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457200" y="260648"/>
            <a:ext cx="6059016" cy="829816"/>
          </a:xfrm>
        </p:spPr>
        <p:txBody>
          <a:bodyPr/>
          <a:lstStyle/>
          <a:p>
            <a:r>
              <a:rPr lang="en-US" sz="2400" dirty="0"/>
              <a:t>Is Clock Rate Enough?</a:t>
            </a:r>
          </a:p>
        </p:txBody>
      </p:sp>
      <p:sp>
        <p:nvSpPr>
          <p:cNvPr id="553987" name="Rectangle 3"/>
          <p:cNvSpPr>
            <a:spLocks noGrp="1" noChangeArrowheads="1"/>
          </p:cNvSpPr>
          <p:nvPr>
            <p:ph type="body" idx="1"/>
          </p:nvPr>
        </p:nvSpPr>
        <p:spPr>
          <a:xfrm>
            <a:off x="251520" y="1412776"/>
            <a:ext cx="8640960" cy="4896544"/>
          </a:xfrm>
        </p:spPr>
        <p:txBody>
          <a:bodyPr>
            <a:noAutofit/>
          </a:bodyPr>
          <a:lstStyle/>
          <a:p>
            <a:r>
              <a:rPr lang="en-US" sz="2400" dirty="0"/>
              <a:t>As we know, instruction execution takes several discrete steps</a:t>
            </a:r>
          </a:p>
          <a:p>
            <a:pPr lvl="1"/>
            <a:r>
              <a:rPr lang="en-US" sz="2400" dirty="0">
                <a:solidFill>
                  <a:srgbClr val="0070C0"/>
                </a:solidFill>
              </a:rPr>
              <a:t>Fetching, decoding, ALU operation, fetching data etc.</a:t>
            </a:r>
          </a:p>
          <a:p>
            <a:pPr lvl="1"/>
            <a:r>
              <a:rPr lang="en-US" sz="2400" dirty="0">
                <a:solidFill>
                  <a:srgbClr val="0070C0"/>
                </a:solidFill>
              </a:rPr>
              <a:t>It takes multiple clock cycles for its execution</a:t>
            </a:r>
          </a:p>
          <a:p>
            <a:r>
              <a:rPr lang="en-US" sz="2400" dirty="0"/>
              <a:t>Different instructions takes different number of cycles for their execution</a:t>
            </a:r>
          </a:p>
          <a:p>
            <a:pPr lvl="1"/>
            <a:r>
              <a:rPr lang="en-US" sz="2400" dirty="0">
                <a:solidFill>
                  <a:srgbClr val="0070C0"/>
                </a:solidFill>
              </a:rPr>
              <a:t>LOAD, ADD, SUB, JUMP etc.</a:t>
            </a:r>
          </a:p>
          <a:p>
            <a:r>
              <a:rPr lang="en-US" sz="2400" dirty="0">
                <a:solidFill>
                  <a:schemeClr val="folHlink"/>
                </a:solidFill>
              </a:rPr>
              <a:t>Thus clock speed doesn’t tell the whole story!!!</a:t>
            </a:r>
          </a:p>
        </p:txBody>
      </p:sp>
      <p:sp>
        <p:nvSpPr>
          <p:cNvPr id="8" name="Slide Number Placeholder 7"/>
          <p:cNvSpPr>
            <a:spLocks noGrp="1"/>
          </p:cNvSpPr>
          <p:nvPr>
            <p:ph type="sldNum" sz="quarter" idx="12"/>
          </p:nvPr>
        </p:nvSpPr>
        <p:spPr/>
        <p:txBody>
          <a:bodyPr/>
          <a:lstStyle/>
          <a:p>
            <a:fld id="{67F776DB-C4B4-46F1-926D-41EFCFC3A86A}" type="slidenum">
              <a:rPr lang="en-IN" smtClean="0"/>
              <a:pPr/>
              <a:t>52</a:t>
            </a:fld>
            <a:endParaRPr lang="en-IN" dirty="0"/>
          </a:p>
        </p:txBody>
      </p:sp>
    </p:spTree>
    <p:extLst>
      <p:ext uri="{BB962C8B-B14F-4D97-AF65-F5344CB8AC3E}">
        <p14:creationId xmlns:p14="http://schemas.microsoft.com/office/powerpoint/2010/main" val="1268664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3987">
                                            <p:txEl>
                                              <p:pRg st="3" end="3"/>
                                            </p:txEl>
                                          </p:spTgt>
                                        </p:tgtEl>
                                        <p:attrNameLst>
                                          <p:attrName>style.visibility</p:attrName>
                                        </p:attrNameLst>
                                      </p:cBhvr>
                                      <p:to>
                                        <p:strVal val="visible"/>
                                      </p:to>
                                    </p:set>
                                    <p:animEffect transition="in" filter="box(in)">
                                      <p:cBhvr>
                                        <p:cTn id="7" dur="500"/>
                                        <p:tgtEl>
                                          <p:spTgt spid="55398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553987">
                                            <p:txEl>
                                              <p:pRg st="4" end="4"/>
                                            </p:txEl>
                                          </p:spTgt>
                                        </p:tgtEl>
                                        <p:attrNameLst>
                                          <p:attrName>style.visibility</p:attrName>
                                        </p:attrNameLst>
                                      </p:cBhvr>
                                      <p:to>
                                        <p:strVal val="visible"/>
                                      </p:to>
                                    </p:set>
                                    <p:animEffect transition="in" filter="box(in)">
                                      <p:cBhvr>
                                        <p:cTn id="10" dur="500"/>
                                        <p:tgtEl>
                                          <p:spTgt spid="55398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553987">
                                            <p:txEl>
                                              <p:pRg st="5" end="5"/>
                                            </p:txEl>
                                          </p:spTgt>
                                        </p:tgtEl>
                                        <p:attrNameLst>
                                          <p:attrName>style.visibility</p:attrName>
                                        </p:attrNameLst>
                                      </p:cBhvr>
                                      <p:to>
                                        <p:strVal val="visible"/>
                                      </p:to>
                                    </p:set>
                                    <p:animEffect transition="in" filter="box(in)">
                                      <p:cBhvr>
                                        <p:cTn id="15" dur="500"/>
                                        <p:tgtEl>
                                          <p:spTgt spid="5539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457200" y="404664"/>
            <a:ext cx="6059016" cy="685800"/>
          </a:xfrm>
        </p:spPr>
        <p:txBody>
          <a:bodyPr/>
          <a:lstStyle/>
          <a:p>
            <a:r>
              <a:rPr lang="en-US" sz="2400" dirty="0"/>
              <a:t>Performance: Application Specific</a:t>
            </a:r>
          </a:p>
        </p:txBody>
      </p:sp>
      <p:sp>
        <p:nvSpPr>
          <p:cNvPr id="550915" name="Rectangle 3"/>
          <p:cNvSpPr>
            <a:spLocks noGrp="1" noChangeArrowheads="1"/>
          </p:cNvSpPr>
          <p:nvPr>
            <p:ph type="body" idx="1"/>
          </p:nvPr>
        </p:nvSpPr>
        <p:spPr/>
        <p:txBody>
          <a:bodyPr>
            <a:normAutofit/>
          </a:bodyPr>
          <a:lstStyle/>
          <a:p>
            <a:r>
              <a:rPr lang="en-US" sz="2000" dirty="0"/>
              <a:t>Performance</a:t>
            </a:r>
          </a:p>
          <a:p>
            <a:pPr lvl="1"/>
            <a:r>
              <a:rPr lang="en-US" sz="2000" dirty="0"/>
              <a:t>How a processor performs when executing a given application</a:t>
            </a:r>
          </a:p>
          <a:p>
            <a:pPr lvl="1"/>
            <a:endParaRPr lang="en-US" sz="2000" dirty="0"/>
          </a:p>
          <a:p>
            <a:pPr lvl="1"/>
            <a:r>
              <a:rPr lang="en-US" sz="2000" dirty="0"/>
              <a:t>Application performance depends upon</a:t>
            </a:r>
          </a:p>
          <a:p>
            <a:pPr lvl="2"/>
            <a:r>
              <a:rPr lang="en-US" sz="2000" dirty="0"/>
              <a:t>Speed of the processor</a:t>
            </a:r>
          </a:p>
          <a:p>
            <a:pPr lvl="2"/>
            <a:r>
              <a:rPr lang="en-US" sz="2000" dirty="0"/>
              <a:t>Instruction set</a:t>
            </a:r>
          </a:p>
          <a:p>
            <a:pPr lvl="2"/>
            <a:r>
              <a:rPr lang="en-US" sz="2000" dirty="0"/>
              <a:t>Choice of language</a:t>
            </a:r>
          </a:p>
          <a:p>
            <a:pPr lvl="2"/>
            <a:r>
              <a:rPr lang="en-US" sz="2000" dirty="0"/>
              <a:t>Efficiency of the compiler</a:t>
            </a:r>
          </a:p>
          <a:p>
            <a:pPr lvl="2"/>
            <a:r>
              <a:rPr lang="en-US" sz="2000" dirty="0"/>
              <a:t>Programming skill of the user</a:t>
            </a:r>
          </a:p>
        </p:txBody>
      </p:sp>
      <p:sp>
        <p:nvSpPr>
          <p:cNvPr id="8" name="Slide Number Placeholder 7"/>
          <p:cNvSpPr>
            <a:spLocks noGrp="1"/>
          </p:cNvSpPr>
          <p:nvPr>
            <p:ph type="sldNum" sz="quarter" idx="12"/>
          </p:nvPr>
        </p:nvSpPr>
        <p:spPr/>
        <p:txBody>
          <a:bodyPr/>
          <a:lstStyle/>
          <a:p>
            <a:fld id="{67F776DB-C4B4-46F1-926D-41EFCFC3A86A}" type="slidenum">
              <a:rPr lang="en-IN" smtClean="0"/>
              <a:pPr/>
              <a:t>53</a:t>
            </a:fld>
            <a:endParaRPr lang="en-IN" dirty="0"/>
          </a:p>
        </p:txBody>
      </p:sp>
    </p:spTree>
    <p:extLst>
      <p:ext uri="{BB962C8B-B14F-4D97-AF65-F5344CB8AC3E}">
        <p14:creationId xmlns:p14="http://schemas.microsoft.com/office/powerpoint/2010/main" val="28700286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idx="4294967295"/>
          </p:nvPr>
        </p:nvSpPr>
        <p:spPr>
          <a:xfrm>
            <a:off x="533400" y="375434"/>
            <a:ext cx="5982816" cy="605294"/>
          </a:xfrm>
          <a:prstGeom prst="rect">
            <a:avLst/>
          </a:prstGeom>
        </p:spPr>
        <p:txBody>
          <a:bodyPr wrap="square" lIns="63500" tIns="25400" rIns="63500" bIns="25400" anchor="t">
            <a:spAutoFit/>
          </a:bodyPr>
          <a:lstStyle/>
          <a:p>
            <a:pPr algn="l"/>
            <a:r>
              <a:rPr lang="en-US" sz="3600" dirty="0"/>
              <a:t>CPU Performance</a:t>
            </a:r>
          </a:p>
        </p:txBody>
      </p:sp>
      <p:sp>
        <p:nvSpPr>
          <p:cNvPr id="558083" name="Rectangle 3"/>
          <p:cNvSpPr>
            <a:spLocks noGrp="1" noChangeArrowheads="1"/>
          </p:cNvSpPr>
          <p:nvPr>
            <p:ph type="body" idx="4294967295"/>
          </p:nvPr>
        </p:nvSpPr>
        <p:spPr>
          <a:xfrm>
            <a:off x="533400" y="1484784"/>
            <a:ext cx="8382000" cy="904875"/>
          </a:xfrm>
        </p:spPr>
        <p:txBody>
          <a:bodyPr lIns="63500" tIns="25400" rIns="63500" bIns="25400">
            <a:spAutoFit/>
          </a:bodyPr>
          <a:lstStyle/>
          <a:p>
            <a:pPr marL="287338" indent="-287338"/>
            <a:r>
              <a:rPr lang="en-US" dirty="0"/>
              <a:t>To maximize performance, need to minimize execution time</a:t>
            </a:r>
          </a:p>
        </p:txBody>
      </p:sp>
      <p:sp>
        <p:nvSpPr>
          <p:cNvPr id="904197" name="Rectangle 5"/>
          <p:cNvSpPr>
            <a:spLocks noChangeArrowheads="1"/>
          </p:cNvSpPr>
          <p:nvPr/>
        </p:nvSpPr>
        <p:spPr bwMode="auto">
          <a:xfrm>
            <a:off x="457200" y="2845889"/>
            <a:ext cx="8153400" cy="439095"/>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800" dirty="0">
                <a:solidFill>
                  <a:srgbClr val="006600"/>
                </a:solidFill>
                <a:latin typeface="+mj-lt"/>
              </a:rPr>
              <a:t>performance = 1 / </a:t>
            </a:r>
            <a:r>
              <a:rPr lang="en-US" sz="2800" dirty="0" err="1">
                <a:solidFill>
                  <a:srgbClr val="006600"/>
                </a:solidFill>
                <a:latin typeface="+mj-lt"/>
              </a:rPr>
              <a:t>execution_time</a:t>
            </a:r>
            <a:endParaRPr lang="en-US" sz="2800" baseline="-25000" dirty="0">
              <a:solidFill>
                <a:srgbClr val="006600"/>
              </a:solidFill>
              <a:latin typeface="+mj-lt"/>
            </a:endParaRPr>
          </a:p>
        </p:txBody>
      </p:sp>
      <p:sp>
        <p:nvSpPr>
          <p:cNvPr id="904198" name="Rectangle 6"/>
          <p:cNvSpPr>
            <a:spLocks noChangeArrowheads="1"/>
          </p:cNvSpPr>
          <p:nvPr/>
        </p:nvSpPr>
        <p:spPr bwMode="auto">
          <a:xfrm>
            <a:off x="381000" y="3656316"/>
            <a:ext cx="8153400" cy="420756"/>
          </a:xfrm>
          <a:prstGeom prst="rect">
            <a:avLst/>
          </a:prstGeom>
          <a:noFill/>
          <a:ln w="12700">
            <a:noFill/>
            <a:miter lim="800000"/>
            <a:headEnd/>
            <a:tailEnd/>
          </a:ln>
        </p:spPr>
        <p:txBody>
          <a:bodyPr lIns="63500" tIns="25400" rIns="63500" bIns="25400">
            <a:spAutoFit/>
          </a:bodyPr>
          <a:lstStyle/>
          <a:p>
            <a:pPr marL="741363" lvl="1" indent="-246063">
              <a:lnSpc>
                <a:spcPct val="85000"/>
              </a:lnSpc>
              <a:spcBef>
                <a:spcPct val="40000"/>
              </a:spcBef>
              <a:buClr>
                <a:schemeClr val="accent1"/>
              </a:buClr>
              <a:buSzPct val="75000"/>
              <a:buFont typeface="Monotype Sorts" pitchFamily="2" charset="2"/>
              <a:buNone/>
            </a:pPr>
            <a:r>
              <a:rPr lang="en-US" sz="2800" dirty="0">
                <a:latin typeface="+mj-lt"/>
              </a:rPr>
              <a:t>If X is n times faster than Y, then</a:t>
            </a:r>
            <a:endParaRPr lang="en-US" sz="2800" baseline="-25000" dirty="0">
              <a:latin typeface="+mj-lt"/>
            </a:endParaRPr>
          </a:p>
        </p:txBody>
      </p:sp>
      <p:grpSp>
        <p:nvGrpSpPr>
          <p:cNvPr id="2" name="Group 10"/>
          <p:cNvGrpSpPr>
            <a:grpSpLocks/>
          </p:cNvGrpSpPr>
          <p:nvPr/>
        </p:nvGrpSpPr>
        <p:grpSpPr bwMode="auto">
          <a:xfrm>
            <a:off x="381000" y="4404270"/>
            <a:ext cx="8229600" cy="896938"/>
            <a:chOff x="240" y="2448"/>
            <a:chExt cx="5184" cy="565"/>
          </a:xfrm>
        </p:grpSpPr>
        <p:sp>
          <p:nvSpPr>
            <p:cNvPr id="558087" name="Rectangle 7"/>
            <p:cNvSpPr>
              <a:spLocks noChangeArrowheads="1"/>
            </p:cNvSpPr>
            <p:nvPr/>
          </p:nvSpPr>
          <p:spPr bwMode="auto">
            <a:xfrm>
              <a:off x="240" y="2448"/>
              <a:ext cx="5136" cy="277"/>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800" dirty="0" err="1">
                  <a:solidFill>
                    <a:srgbClr val="006600"/>
                  </a:solidFill>
                  <a:latin typeface="+mj-lt"/>
                </a:rPr>
                <a:t>performance</a:t>
              </a:r>
              <a:r>
                <a:rPr lang="en-US" sz="2800" baseline="-25000" dirty="0" err="1">
                  <a:solidFill>
                    <a:srgbClr val="006600"/>
                  </a:solidFill>
                  <a:latin typeface="+mj-lt"/>
                </a:rPr>
                <a:t>X</a:t>
              </a:r>
              <a:r>
                <a:rPr lang="en-US" sz="2800" dirty="0">
                  <a:solidFill>
                    <a:srgbClr val="006600"/>
                  </a:solidFill>
                  <a:latin typeface="+mj-lt"/>
                </a:rPr>
                <a:t>         </a:t>
              </a:r>
              <a:r>
                <a:rPr lang="en-US" sz="2800" dirty="0" err="1">
                  <a:solidFill>
                    <a:srgbClr val="006600"/>
                  </a:solidFill>
                  <a:latin typeface="+mj-lt"/>
                </a:rPr>
                <a:t>execution_time</a:t>
              </a:r>
              <a:r>
                <a:rPr lang="en-US" sz="2800" baseline="-25000" dirty="0" err="1">
                  <a:solidFill>
                    <a:srgbClr val="006600"/>
                  </a:solidFill>
                  <a:latin typeface="+mj-lt"/>
                </a:rPr>
                <a:t>Y</a:t>
              </a:r>
              <a:r>
                <a:rPr lang="en-US" sz="2800" baseline="-25000" dirty="0">
                  <a:solidFill>
                    <a:srgbClr val="006600"/>
                  </a:solidFill>
                  <a:latin typeface="+mj-lt"/>
                </a:rPr>
                <a:t> </a:t>
              </a:r>
            </a:p>
          </p:txBody>
        </p:sp>
        <p:sp>
          <p:nvSpPr>
            <p:cNvPr id="558088" name="Rectangle 8"/>
            <p:cNvSpPr>
              <a:spLocks noChangeArrowheads="1"/>
            </p:cNvSpPr>
            <p:nvPr/>
          </p:nvSpPr>
          <p:spPr bwMode="auto">
            <a:xfrm>
              <a:off x="288" y="2592"/>
              <a:ext cx="5136" cy="277"/>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800" dirty="0">
                  <a:solidFill>
                    <a:srgbClr val="006600"/>
                  </a:solidFill>
                  <a:latin typeface="+mj-lt"/>
                </a:rPr>
                <a:t>    --------------------   =    ---------------------  = n</a:t>
              </a:r>
              <a:endParaRPr lang="en-US" sz="2800" baseline="-25000" dirty="0">
                <a:solidFill>
                  <a:srgbClr val="006600"/>
                </a:solidFill>
                <a:latin typeface="+mj-lt"/>
              </a:endParaRPr>
            </a:p>
          </p:txBody>
        </p:sp>
        <p:sp>
          <p:nvSpPr>
            <p:cNvPr id="558089" name="Rectangle 9"/>
            <p:cNvSpPr>
              <a:spLocks noChangeArrowheads="1"/>
            </p:cNvSpPr>
            <p:nvPr/>
          </p:nvSpPr>
          <p:spPr bwMode="auto">
            <a:xfrm>
              <a:off x="240" y="2736"/>
              <a:ext cx="5136" cy="277"/>
            </a:xfrm>
            <a:prstGeom prst="rect">
              <a:avLst/>
            </a:prstGeom>
            <a:noFill/>
            <a:ln w="12700">
              <a:noFill/>
              <a:miter lim="800000"/>
              <a:headEnd/>
              <a:tailEnd/>
            </a:ln>
          </p:spPr>
          <p:txBody>
            <a:bodyPr lIns="63500" tIns="25400" rIns="63500" bIns="25400">
              <a:spAutoFit/>
            </a:bodyPr>
            <a:lstStyle/>
            <a:p>
              <a:pPr marL="287338" indent="-287338" algn="ctr">
                <a:lnSpc>
                  <a:spcPct val="90000"/>
                </a:lnSpc>
                <a:spcBef>
                  <a:spcPct val="65000"/>
                </a:spcBef>
                <a:buClr>
                  <a:schemeClr val="accent1"/>
                </a:buClr>
                <a:buSzPct val="75000"/>
                <a:buFont typeface="Wingdings" pitchFamily="2" charset="2"/>
                <a:buNone/>
              </a:pPr>
              <a:r>
                <a:rPr lang="en-US" sz="2800" dirty="0" err="1">
                  <a:solidFill>
                    <a:srgbClr val="006600"/>
                  </a:solidFill>
                  <a:latin typeface="+mj-lt"/>
                </a:rPr>
                <a:t>performance</a:t>
              </a:r>
              <a:r>
                <a:rPr lang="en-US" sz="2800" baseline="-25000" dirty="0" err="1">
                  <a:solidFill>
                    <a:srgbClr val="006600"/>
                  </a:solidFill>
                  <a:latin typeface="+mj-lt"/>
                </a:rPr>
                <a:t>Y</a:t>
              </a:r>
              <a:r>
                <a:rPr lang="en-US" sz="2800" dirty="0">
                  <a:solidFill>
                    <a:srgbClr val="006600"/>
                  </a:solidFill>
                  <a:latin typeface="+mj-lt"/>
                </a:rPr>
                <a:t>         </a:t>
              </a:r>
              <a:r>
                <a:rPr lang="en-US" sz="2800" dirty="0" err="1">
                  <a:solidFill>
                    <a:srgbClr val="006600"/>
                  </a:solidFill>
                  <a:latin typeface="+mj-lt"/>
                </a:rPr>
                <a:t>execution_time</a:t>
              </a:r>
              <a:r>
                <a:rPr lang="en-US" sz="2800" baseline="-25000" dirty="0" err="1">
                  <a:solidFill>
                    <a:srgbClr val="006600"/>
                  </a:solidFill>
                  <a:latin typeface="+mj-lt"/>
                </a:rPr>
                <a:t>X</a:t>
              </a:r>
              <a:r>
                <a:rPr lang="en-US" sz="2800" baseline="-25000" dirty="0">
                  <a:solidFill>
                    <a:srgbClr val="006600"/>
                  </a:solidFill>
                  <a:latin typeface="+mj-lt"/>
                </a:rPr>
                <a:t> </a:t>
              </a:r>
            </a:p>
          </p:txBody>
        </p:sp>
      </p:grpSp>
      <p:sp>
        <p:nvSpPr>
          <p:cNvPr id="16" name="Slide Number Placeholder 15"/>
          <p:cNvSpPr>
            <a:spLocks noGrp="1"/>
          </p:cNvSpPr>
          <p:nvPr>
            <p:ph type="sldNum" sz="quarter" idx="12"/>
          </p:nvPr>
        </p:nvSpPr>
        <p:spPr>
          <a:xfrm>
            <a:off x="8522096" y="6262031"/>
            <a:ext cx="442392" cy="365125"/>
          </a:xfrm>
        </p:spPr>
        <p:txBody>
          <a:bodyPr/>
          <a:lstStyle/>
          <a:p>
            <a:fld id="{67F776DB-C4B4-46F1-926D-41EFCFC3A86A}" type="slidenum">
              <a:rPr lang="en-IN" sz="1600" b="1" smtClean="0"/>
              <a:pPr/>
              <a:t>54</a:t>
            </a:fld>
            <a:endParaRPr lang="en-IN" sz="1600" b="1" dirty="0"/>
          </a:p>
        </p:txBody>
      </p:sp>
    </p:spTree>
    <p:extLst>
      <p:ext uri="{BB962C8B-B14F-4D97-AF65-F5344CB8AC3E}">
        <p14:creationId xmlns:p14="http://schemas.microsoft.com/office/powerpoint/2010/main" val="825148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4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41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7" grpId="0"/>
      <p:bldP spid="904198"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0130" name="Title 1"/>
          <p:cNvSpPr>
            <a:spLocks noGrp="1"/>
          </p:cNvSpPr>
          <p:nvPr>
            <p:ph type="title" idx="4294967295"/>
          </p:nvPr>
        </p:nvSpPr>
        <p:spPr>
          <a:xfrm>
            <a:off x="395536" y="404664"/>
            <a:ext cx="6192688" cy="605294"/>
          </a:xfrm>
          <a:prstGeom prst="rect">
            <a:avLst/>
          </a:prstGeom>
        </p:spPr>
        <p:txBody>
          <a:bodyPr wrap="square" lIns="63500" tIns="25400" rIns="63500" bIns="25400" anchor="t">
            <a:spAutoFit/>
          </a:bodyPr>
          <a:lstStyle/>
          <a:p>
            <a:pPr algn="l"/>
            <a:r>
              <a:rPr lang="en-US" sz="3600" dirty="0"/>
              <a:t>A Relative Performance Example</a:t>
            </a:r>
          </a:p>
        </p:txBody>
      </p:sp>
      <p:sp>
        <p:nvSpPr>
          <p:cNvPr id="560131" name="Content Placeholder 2"/>
          <p:cNvSpPr>
            <a:spLocks noGrp="1"/>
          </p:cNvSpPr>
          <p:nvPr>
            <p:ph idx="4294967295"/>
          </p:nvPr>
        </p:nvSpPr>
        <p:spPr>
          <a:xfrm>
            <a:off x="457200" y="1556792"/>
            <a:ext cx="8229600" cy="2119555"/>
          </a:xfrm>
        </p:spPr>
        <p:txBody>
          <a:bodyPr wrap="square" lIns="63500" tIns="25400" rIns="63500" bIns="25400">
            <a:spAutoFit/>
          </a:bodyPr>
          <a:lstStyle/>
          <a:p>
            <a:pPr marL="287338" indent="-287338"/>
            <a:r>
              <a:rPr lang="en-US" dirty="0"/>
              <a:t>If computer A runs a program in 10 seconds and computer B runs the same program in 15 seconds, how much faster is A than B?</a:t>
            </a:r>
          </a:p>
          <a:p>
            <a:pPr marL="287338" indent="-287338">
              <a:buFont typeface="Wingdings" pitchFamily="2" charset="2"/>
              <a:buNone/>
            </a:pPr>
            <a:r>
              <a:rPr lang="en-US" dirty="0"/>
              <a:t>	</a:t>
            </a:r>
            <a:endParaRPr lang="en-US" sz="2400" dirty="0"/>
          </a:p>
        </p:txBody>
      </p:sp>
      <p:sp>
        <p:nvSpPr>
          <p:cNvPr id="12" name="Slide Number Placeholder 11"/>
          <p:cNvSpPr>
            <a:spLocks noGrp="1"/>
          </p:cNvSpPr>
          <p:nvPr>
            <p:ph type="sldNum" sz="quarter" idx="12"/>
          </p:nvPr>
        </p:nvSpPr>
        <p:spPr>
          <a:xfrm>
            <a:off x="8551900" y="6271942"/>
            <a:ext cx="442392" cy="365125"/>
          </a:xfrm>
        </p:spPr>
        <p:txBody>
          <a:bodyPr/>
          <a:lstStyle/>
          <a:p>
            <a:fld id="{67F776DB-C4B4-46F1-926D-41EFCFC3A86A}" type="slidenum">
              <a:rPr lang="en-IN" sz="1600" b="1" smtClean="0"/>
              <a:pPr/>
              <a:t>55</a:t>
            </a:fld>
            <a:endParaRPr lang="en-IN" sz="1600" b="1" dirty="0"/>
          </a:p>
        </p:txBody>
      </p:sp>
      <p:pic>
        <p:nvPicPr>
          <p:cNvPr id="1026" name="Picture 2"/>
          <p:cNvPicPr>
            <a:picLocks noChangeAspect="1" noChangeArrowheads="1"/>
          </p:cNvPicPr>
          <p:nvPr/>
        </p:nvPicPr>
        <p:blipFill>
          <a:blip r:embed="rId2" cstate="print"/>
          <a:srcRect/>
          <a:stretch>
            <a:fillRect/>
          </a:stretch>
        </p:blipFill>
        <p:spPr bwMode="auto">
          <a:xfrm>
            <a:off x="899592" y="3068960"/>
            <a:ext cx="6810864" cy="1328539"/>
          </a:xfrm>
          <a:prstGeom prst="rect">
            <a:avLst/>
          </a:prstGeom>
          <a:noFill/>
          <a:ln w="9525">
            <a:noFill/>
            <a:miter lim="800000"/>
            <a:headEnd/>
            <a:tailEnd/>
          </a:ln>
        </p:spPr>
      </p:pic>
    </p:spTree>
    <p:extLst>
      <p:ext uri="{BB962C8B-B14F-4D97-AF65-F5344CB8AC3E}">
        <p14:creationId xmlns:p14="http://schemas.microsoft.com/office/powerpoint/2010/main" val="18524927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Cycles Per Instruction (CPI)</a:t>
            </a:r>
          </a:p>
        </p:txBody>
      </p:sp>
      <p:sp>
        <p:nvSpPr>
          <p:cNvPr id="3" name="Content Placeholder 2"/>
          <p:cNvSpPr>
            <a:spLocks noGrp="1"/>
          </p:cNvSpPr>
          <p:nvPr>
            <p:ph idx="1"/>
          </p:nvPr>
        </p:nvSpPr>
        <p:spPr/>
        <p:txBody>
          <a:bodyPr/>
          <a:lstStyle/>
          <a:p>
            <a:r>
              <a:rPr lang="en-US" dirty="0"/>
              <a:t>For any given processor, number of cycles required varies for different types of instructions</a:t>
            </a:r>
          </a:p>
          <a:p>
            <a:pPr lvl="1"/>
            <a:r>
              <a:rPr lang="en-US" dirty="0"/>
              <a:t>e.g. load, store, branch, add, </a:t>
            </a:r>
            <a:r>
              <a:rPr lang="en-US" dirty="0" err="1"/>
              <a:t>mul</a:t>
            </a:r>
            <a:r>
              <a:rPr lang="en-US" dirty="0"/>
              <a:t> etc.</a:t>
            </a:r>
          </a:p>
          <a:p>
            <a:r>
              <a:rPr lang="en-US" dirty="0"/>
              <a:t>Hence CPI is not a constant value for a processor</a:t>
            </a:r>
          </a:p>
          <a:p>
            <a:r>
              <a:rPr lang="en-US" dirty="0"/>
              <a:t>Needs to calculate average CPI for processor</a:t>
            </a:r>
          </a:p>
          <a:p>
            <a:pPr>
              <a:buNone/>
            </a:pPr>
            <a:endParaRPr lang="en-US"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56</a:t>
            </a:fld>
            <a:endParaRPr lang="en-IN" dirty="0"/>
          </a:p>
        </p:txBody>
      </p:sp>
    </p:spTree>
    <p:extLst>
      <p:ext uri="{BB962C8B-B14F-4D97-AF65-F5344CB8AC3E}">
        <p14:creationId xmlns:p14="http://schemas.microsoft.com/office/powerpoint/2010/main" val="37425892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107504" y="0"/>
            <a:ext cx="6048672" cy="581846"/>
          </a:xfrm>
        </p:spPr>
        <p:txBody>
          <a:bodyPr/>
          <a:lstStyle/>
          <a:p>
            <a:r>
              <a:rPr lang="en-US" sz="2800" dirty="0"/>
              <a:t>CPU Performance and it’s Factors</a:t>
            </a:r>
          </a:p>
        </p:txBody>
      </p:sp>
      <mc:AlternateContent xmlns:mc="http://schemas.openxmlformats.org/markup-compatibility/2006" xmlns:a14="http://schemas.microsoft.com/office/drawing/2010/main">
        <mc:Choice Requires="a14">
          <p:sp>
            <p:nvSpPr>
              <p:cNvPr id="555011" name="Rectangle 3"/>
              <p:cNvSpPr>
                <a:spLocks noGrp="1" noChangeArrowheads="1"/>
              </p:cNvSpPr>
              <p:nvPr>
                <p:ph type="body" idx="1"/>
              </p:nvPr>
            </p:nvSpPr>
            <p:spPr>
              <a:xfrm>
                <a:off x="306194" y="1700808"/>
                <a:ext cx="8658294" cy="3960440"/>
              </a:xfrm>
            </p:spPr>
            <p:txBody>
              <a:bodyPr>
                <a:noAutofit/>
              </a:bodyPr>
              <a:lstStyle/>
              <a:p>
                <a:pPr>
                  <a:lnSpc>
                    <a:spcPct val="150000"/>
                  </a:lnSpc>
                </a:pPr>
                <a:r>
                  <a:rPr lang="en-US" sz="1600" dirty="0">
                    <a:solidFill>
                      <a:srgbClr val="00B050"/>
                    </a:solidFill>
                    <a:latin typeface="+mj-lt"/>
                  </a:rPr>
                  <a:t>Program execution time (T) = </a:t>
                </a:r>
                <a:r>
                  <a:rPr lang="en-US" sz="1600" dirty="0" err="1">
                    <a:solidFill>
                      <a:srgbClr val="00B050"/>
                    </a:solidFill>
                    <a:latin typeface="+mj-lt"/>
                    <a:cs typeface="Andalus" pitchFamily="18" charset="-78"/>
                  </a:rPr>
                  <a:t>I</a:t>
                </a:r>
                <a:r>
                  <a:rPr lang="en-US" sz="1600" dirty="0" err="1">
                    <a:solidFill>
                      <a:srgbClr val="00B050"/>
                    </a:solidFill>
                    <a:latin typeface="+mj-lt"/>
                  </a:rPr>
                  <a:t>c</a:t>
                </a:r>
                <a:r>
                  <a:rPr lang="en-US" sz="1600" dirty="0">
                    <a:solidFill>
                      <a:srgbClr val="00B050"/>
                    </a:solidFill>
                    <a:latin typeface="+mj-lt"/>
                  </a:rPr>
                  <a:t> x CPI x </a:t>
                </a:r>
                <a14:m>
                  <m:oMath xmlns:m="http://schemas.openxmlformats.org/officeDocument/2006/math">
                    <m:r>
                      <a:rPr lang="en-US" sz="1600" i="1" smtClean="0">
                        <a:solidFill>
                          <a:srgbClr val="00B050"/>
                        </a:solidFill>
                        <a:latin typeface="Cambria Math" panose="02040503050406030204" pitchFamily="18" charset="0"/>
                        <a:ea typeface="Cambria Math" panose="02040503050406030204" pitchFamily="18" charset="0"/>
                      </a:rPr>
                      <m:t>𝜏</m:t>
                    </m:r>
                  </m:oMath>
                </a14:m>
                <a:endParaRPr lang="en-US" sz="1600" dirty="0">
                  <a:solidFill>
                    <a:srgbClr val="00B050"/>
                  </a:solidFill>
                  <a:latin typeface="+mj-lt"/>
                </a:endParaRPr>
              </a:p>
              <a:p>
                <a:pPr lvl="1">
                  <a:lnSpc>
                    <a:spcPct val="150000"/>
                  </a:lnSpc>
                </a:pPr>
                <a14:m>
                  <m:oMath xmlns:m="http://schemas.openxmlformats.org/officeDocument/2006/math">
                    <m:r>
                      <a:rPr lang="en-US" sz="1600" i="1">
                        <a:solidFill>
                          <a:srgbClr val="00B050"/>
                        </a:solidFill>
                        <a:latin typeface="Cambria Math" panose="02040503050406030204" pitchFamily="18" charset="0"/>
                        <a:ea typeface="Cambria Math" panose="02040503050406030204" pitchFamily="18" charset="0"/>
                      </a:rPr>
                      <m:t>𝜏</m:t>
                    </m:r>
                    <m:r>
                      <a:rPr lang="en-US" sz="1600" i="1">
                        <a:solidFill>
                          <a:srgbClr val="00B050"/>
                        </a:solidFill>
                        <a:latin typeface="Cambria Math" panose="02040503050406030204" pitchFamily="18" charset="0"/>
                        <a:ea typeface="Cambria Math" panose="02040503050406030204" pitchFamily="18" charset="0"/>
                      </a:rPr>
                      <m:t> </m:t>
                    </m:r>
                  </m:oMath>
                </a14:m>
                <a:r>
                  <a:rPr lang="en-US" sz="1600" dirty="0">
                    <a:solidFill>
                      <a:srgbClr val="00B050"/>
                    </a:solidFill>
                    <a:latin typeface="+mj-lt"/>
                  </a:rPr>
                  <a:t>=cycle time, </a:t>
                </a:r>
                <a:r>
                  <a:rPr lang="en-US" sz="1600" dirty="0" err="1">
                    <a:solidFill>
                      <a:srgbClr val="00B050"/>
                    </a:solidFill>
                    <a:latin typeface="+mj-lt"/>
                    <a:cs typeface="Andalus" pitchFamily="18" charset="-78"/>
                  </a:rPr>
                  <a:t>I</a:t>
                </a:r>
                <a:r>
                  <a:rPr lang="en-US" sz="1600" dirty="0" err="1">
                    <a:solidFill>
                      <a:srgbClr val="00B050"/>
                    </a:solidFill>
                    <a:latin typeface="+mj-lt"/>
                  </a:rPr>
                  <a:t>c</a:t>
                </a:r>
                <a:r>
                  <a:rPr lang="en-US" sz="1600" dirty="0">
                    <a:solidFill>
                      <a:srgbClr val="00B050"/>
                    </a:solidFill>
                    <a:latin typeface="+mj-lt"/>
                  </a:rPr>
                  <a:t> = no. of instructions in the program</a:t>
                </a:r>
              </a:p>
              <a:p>
                <a:pPr>
                  <a:lnSpc>
                    <a:spcPct val="150000"/>
                  </a:lnSpc>
                </a:pPr>
                <a:r>
                  <a:rPr lang="en-US" sz="1600" dirty="0">
                    <a:solidFill>
                      <a:srgbClr val="00B050"/>
                    </a:solidFill>
                    <a:latin typeface="+mj-lt"/>
                  </a:rPr>
                  <a:t>Instruction execution also requires memory access</a:t>
                </a:r>
              </a:p>
              <a:p>
                <a:pPr lvl="1">
                  <a:lnSpc>
                    <a:spcPct val="150000"/>
                  </a:lnSpc>
                </a:pPr>
                <a:r>
                  <a:rPr lang="en-US" sz="1600" dirty="0">
                    <a:solidFill>
                      <a:srgbClr val="00B050"/>
                    </a:solidFill>
                    <a:latin typeface="+mj-lt"/>
                  </a:rPr>
                  <a:t>T = </a:t>
                </a:r>
                <a:r>
                  <a:rPr lang="en-US" sz="1600" dirty="0" err="1">
                    <a:solidFill>
                      <a:srgbClr val="00B050"/>
                    </a:solidFill>
                    <a:latin typeface="+mj-lt"/>
                    <a:cs typeface="Andalus" pitchFamily="18" charset="-78"/>
                  </a:rPr>
                  <a:t>I</a:t>
                </a:r>
                <a:r>
                  <a:rPr lang="en-US" sz="1600" dirty="0" err="1">
                    <a:solidFill>
                      <a:srgbClr val="00B050"/>
                    </a:solidFill>
                    <a:latin typeface="+mj-lt"/>
                  </a:rPr>
                  <a:t>c</a:t>
                </a:r>
                <a:r>
                  <a:rPr lang="en-US" sz="1600" dirty="0">
                    <a:solidFill>
                      <a:srgbClr val="00B050"/>
                    </a:solidFill>
                    <a:latin typeface="+mj-lt"/>
                  </a:rPr>
                  <a:t> x [p +(m x k] x </a:t>
                </a:r>
                <a14:m>
                  <m:oMath xmlns:m="http://schemas.openxmlformats.org/officeDocument/2006/math">
                    <m:r>
                      <a:rPr lang="en-US" sz="1600" i="1">
                        <a:solidFill>
                          <a:srgbClr val="00B050"/>
                        </a:solidFill>
                        <a:latin typeface="Cambria Math" panose="02040503050406030204" pitchFamily="18" charset="0"/>
                        <a:ea typeface="Cambria Math" panose="02040503050406030204" pitchFamily="18" charset="0"/>
                      </a:rPr>
                      <m:t>𝜏</m:t>
                    </m:r>
                    <m:r>
                      <a:rPr lang="en-US" sz="1600" i="1">
                        <a:solidFill>
                          <a:srgbClr val="00B050"/>
                        </a:solidFill>
                        <a:latin typeface="Cambria Math" panose="02040503050406030204" pitchFamily="18" charset="0"/>
                        <a:ea typeface="Cambria Math" panose="02040503050406030204" pitchFamily="18" charset="0"/>
                      </a:rPr>
                      <m:t> </m:t>
                    </m:r>
                  </m:oMath>
                </a14:m>
                <a:endParaRPr lang="en-US" sz="1600" dirty="0">
                  <a:solidFill>
                    <a:srgbClr val="00B050"/>
                  </a:solidFill>
                  <a:latin typeface="+mj-lt"/>
                </a:endParaRPr>
              </a:p>
              <a:p>
                <a:pPr lvl="1">
                  <a:lnSpc>
                    <a:spcPct val="150000"/>
                  </a:lnSpc>
                </a:pPr>
                <a:r>
                  <a:rPr lang="en-US" sz="1600" dirty="0">
                    <a:solidFill>
                      <a:srgbClr val="00B050"/>
                    </a:solidFill>
                    <a:latin typeface="+mj-lt"/>
                  </a:rPr>
                  <a:t>p=processor cycles, m = memory references</a:t>
                </a:r>
              </a:p>
              <a:p>
                <a:pPr lvl="1">
                  <a:lnSpc>
                    <a:spcPct val="150000"/>
                  </a:lnSpc>
                </a:pPr>
                <a:r>
                  <a:rPr lang="en-US" sz="1600" dirty="0">
                    <a:solidFill>
                      <a:srgbClr val="00B050"/>
                    </a:solidFill>
                    <a:latin typeface="+mj-lt"/>
                  </a:rPr>
                  <a:t>k = ratio of memory cycles to processor cycles</a:t>
                </a:r>
              </a:p>
              <a:p>
                <a:pPr>
                  <a:lnSpc>
                    <a:spcPct val="150000"/>
                  </a:lnSpc>
                </a:pPr>
                <a:r>
                  <a:rPr lang="en-US" sz="1600" dirty="0">
                    <a:solidFill>
                      <a:srgbClr val="00B050"/>
                    </a:solidFill>
                    <a:latin typeface="+mj-lt"/>
                  </a:rPr>
                  <a:t>These performance factors are influenced by</a:t>
                </a:r>
              </a:p>
              <a:p>
                <a:pPr lvl="1">
                  <a:lnSpc>
                    <a:spcPct val="150000"/>
                  </a:lnSpc>
                </a:pPr>
                <a:r>
                  <a:rPr lang="en-US" sz="1600" dirty="0">
                    <a:solidFill>
                      <a:srgbClr val="00B050"/>
                    </a:solidFill>
                    <a:latin typeface="+mj-lt"/>
                  </a:rPr>
                  <a:t>ISA, </a:t>
                </a:r>
              </a:p>
              <a:p>
                <a:pPr lvl="1">
                  <a:lnSpc>
                    <a:spcPct val="150000"/>
                  </a:lnSpc>
                </a:pPr>
                <a:r>
                  <a:rPr lang="en-US" sz="1600" dirty="0">
                    <a:solidFill>
                      <a:srgbClr val="00B050"/>
                    </a:solidFill>
                    <a:latin typeface="+mj-lt"/>
                  </a:rPr>
                  <a:t>compiler,(how effective the compiler is in producing an efficient machine language program from a high-level language program)</a:t>
                </a:r>
              </a:p>
              <a:p>
                <a:pPr lvl="1">
                  <a:lnSpc>
                    <a:spcPct val="150000"/>
                  </a:lnSpc>
                </a:pPr>
                <a:r>
                  <a:rPr lang="en-US" sz="1600" dirty="0">
                    <a:solidFill>
                      <a:srgbClr val="00B050"/>
                    </a:solidFill>
                    <a:latin typeface="+mj-lt"/>
                  </a:rPr>
                  <a:t> processor implementation</a:t>
                </a:r>
              </a:p>
              <a:p>
                <a:pPr lvl="1">
                  <a:lnSpc>
                    <a:spcPct val="150000"/>
                  </a:lnSpc>
                </a:pPr>
                <a:r>
                  <a:rPr lang="en-US" sz="1600" dirty="0">
                    <a:solidFill>
                      <a:srgbClr val="00B050"/>
                    </a:solidFill>
                    <a:latin typeface="+mj-lt"/>
                  </a:rPr>
                  <a:t> and memory hierarchy</a:t>
                </a:r>
              </a:p>
            </p:txBody>
          </p:sp>
        </mc:Choice>
        <mc:Fallback xmlns="">
          <p:sp>
            <p:nvSpPr>
              <p:cNvPr id="555011" name="Rectangle 3"/>
              <p:cNvSpPr>
                <a:spLocks noGrp="1" noRot="1" noChangeAspect="1" noMove="1" noResize="1" noEditPoints="1" noAdjustHandles="1" noChangeArrowheads="1" noChangeShapeType="1" noTextEdit="1"/>
              </p:cNvSpPr>
              <p:nvPr>
                <p:ph type="body" idx="1"/>
              </p:nvPr>
            </p:nvSpPr>
            <p:spPr>
              <a:xfrm>
                <a:off x="306194" y="1700808"/>
                <a:ext cx="8658294" cy="3960440"/>
              </a:xfrm>
              <a:blipFill>
                <a:blip r:embed="rId2"/>
                <a:stretch>
                  <a:fillRect l="-281" b="-26462"/>
                </a:stretch>
              </a:blipFill>
            </p:spPr>
            <p:txBody>
              <a:bodyPr/>
              <a:lstStyle/>
              <a:p>
                <a:r>
                  <a:rPr lang="en-IN">
                    <a:noFill/>
                  </a:rPr>
                  <a:t> </a:t>
                </a:r>
              </a:p>
            </p:txBody>
          </p:sp>
        </mc:Fallback>
      </mc:AlternateContent>
      <p:sp>
        <p:nvSpPr>
          <p:cNvPr id="8" name="Slide Number Placeholder 7"/>
          <p:cNvSpPr>
            <a:spLocks noGrp="1"/>
          </p:cNvSpPr>
          <p:nvPr>
            <p:ph type="sldNum" sz="quarter" idx="12"/>
          </p:nvPr>
        </p:nvSpPr>
        <p:spPr/>
        <p:txBody>
          <a:bodyPr/>
          <a:lstStyle/>
          <a:p>
            <a:fld id="{67F776DB-C4B4-46F1-926D-41EFCFC3A86A}" type="slidenum">
              <a:rPr lang="en-IN" smtClean="0"/>
              <a:pPr/>
              <a:t>57</a:t>
            </a:fld>
            <a:endParaRPr lang="en-IN" dirty="0"/>
          </a:p>
        </p:txBody>
      </p:sp>
      <p:pic>
        <p:nvPicPr>
          <p:cNvPr id="3" name="Picture 2">
            <a:extLst>
              <a:ext uri="{FF2B5EF4-FFF2-40B4-BE49-F238E27FC236}">
                <a16:creationId xmlns:a16="http://schemas.microsoft.com/office/drawing/2014/main" id="{A9EFF6C0-8083-41F2-8F8E-E7D6CFA39942}"/>
              </a:ext>
            </a:extLst>
          </p:cNvPr>
          <p:cNvPicPr>
            <a:picLocks noChangeAspect="1"/>
          </p:cNvPicPr>
          <p:nvPr/>
        </p:nvPicPr>
        <p:blipFill>
          <a:blip r:embed="rId3"/>
          <a:stretch>
            <a:fillRect/>
          </a:stretch>
        </p:blipFill>
        <p:spPr>
          <a:xfrm>
            <a:off x="1043608" y="571405"/>
            <a:ext cx="6048672" cy="1275398"/>
          </a:xfrm>
          <a:prstGeom prst="rect">
            <a:avLst/>
          </a:prstGeom>
        </p:spPr>
      </p:pic>
    </p:spTree>
    <p:extLst>
      <p:ext uri="{BB962C8B-B14F-4D97-AF65-F5344CB8AC3E}">
        <p14:creationId xmlns:p14="http://schemas.microsoft.com/office/powerpoint/2010/main" val="1612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5011">
                                            <p:txEl>
                                              <p:pRg st="0" end="0"/>
                                            </p:txEl>
                                          </p:spTgt>
                                        </p:tgtEl>
                                        <p:attrNameLst>
                                          <p:attrName>style.visibility</p:attrName>
                                        </p:attrNameLst>
                                      </p:cBhvr>
                                      <p:to>
                                        <p:strVal val="visible"/>
                                      </p:to>
                                    </p:set>
                                    <p:animEffect transition="in" filter="box(in)">
                                      <p:cBhvr>
                                        <p:cTn id="7" dur="500"/>
                                        <p:tgtEl>
                                          <p:spTgt spid="555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55011">
                                            <p:txEl>
                                              <p:pRg st="1" end="1"/>
                                            </p:txEl>
                                          </p:spTgt>
                                        </p:tgtEl>
                                        <p:attrNameLst>
                                          <p:attrName>style.visibility</p:attrName>
                                        </p:attrNameLst>
                                      </p:cBhvr>
                                      <p:to>
                                        <p:strVal val="visible"/>
                                      </p:to>
                                    </p:set>
                                    <p:animEffect transition="in" filter="box(in)">
                                      <p:cBhvr>
                                        <p:cTn id="12" dur="500"/>
                                        <p:tgtEl>
                                          <p:spTgt spid="5550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55011">
                                            <p:txEl>
                                              <p:pRg st="2" end="2"/>
                                            </p:txEl>
                                          </p:spTgt>
                                        </p:tgtEl>
                                        <p:attrNameLst>
                                          <p:attrName>style.visibility</p:attrName>
                                        </p:attrNameLst>
                                      </p:cBhvr>
                                      <p:to>
                                        <p:strVal val="visible"/>
                                      </p:to>
                                    </p:set>
                                    <p:animEffect transition="in" filter="box(in)">
                                      <p:cBhvr>
                                        <p:cTn id="17" dur="500"/>
                                        <p:tgtEl>
                                          <p:spTgt spid="5550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555011">
                                            <p:txEl>
                                              <p:pRg st="3" end="3"/>
                                            </p:txEl>
                                          </p:spTgt>
                                        </p:tgtEl>
                                        <p:attrNameLst>
                                          <p:attrName>style.visibility</p:attrName>
                                        </p:attrNameLst>
                                      </p:cBhvr>
                                      <p:to>
                                        <p:strVal val="visible"/>
                                      </p:to>
                                    </p:set>
                                    <p:animEffect transition="in" filter="box(in)">
                                      <p:cBhvr>
                                        <p:cTn id="22" dur="500"/>
                                        <p:tgtEl>
                                          <p:spTgt spid="5550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55011">
                                            <p:txEl>
                                              <p:pRg st="4" end="4"/>
                                            </p:txEl>
                                          </p:spTgt>
                                        </p:tgtEl>
                                        <p:attrNameLst>
                                          <p:attrName>style.visibility</p:attrName>
                                        </p:attrNameLst>
                                      </p:cBhvr>
                                      <p:to>
                                        <p:strVal val="visible"/>
                                      </p:to>
                                    </p:set>
                                    <p:animEffect transition="in" filter="box(in)">
                                      <p:cBhvr>
                                        <p:cTn id="27" dur="500"/>
                                        <p:tgtEl>
                                          <p:spTgt spid="5550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555011">
                                            <p:txEl>
                                              <p:pRg st="5" end="5"/>
                                            </p:txEl>
                                          </p:spTgt>
                                        </p:tgtEl>
                                        <p:attrNameLst>
                                          <p:attrName>style.visibility</p:attrName>
                                        </p:attrNameLst>
                                      </p:cBhvr>
                                      <p:to>
                                        <p:strVal val="visible"/>
                                      </p:to>
                                    </p:set>
                                    <p:animEffect transition="in" filter="box(in)">
                                      <p:cBhvr>
                                        <p:cTn id="32" dur="500"/>
                                        <p:tgtEl>
                                          <p:spTgt spid="55501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55011">
                                            <p:txEl>
                                              <p:pRg st="6" end="6"/>
                                            </p:txEl>
                                          </p:spTgt>
                                        </p:tgtEl>
                                        <p:attrNameLst>
                                          <p:attrName>style.visibility</p:attrName>
                                        </p:attrNameLst>
                                      </p:cBhvr>
                                      <p:to>
                                        <p:strVal val="visible"/>
                                      </p:to>
                                    </p:set>
                                    <p:animEffect transition="in" filter="box(in)">
                                      <p:cBhvr>
                                        <p:cTn id="37" dur="500"/>
                                        <p:tgtEl>
                                          <p:spTgt spid="55501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555011">
                                            <p:txEl>
                                              <p:pRg st="7" end="7"/>
                                            </p:txEl>
                                          </p:spTgt>
                                        </p:tgtEl>
                                        <p:attrNameLst>
                                          <p:attrName>style.visibility</p:attrName>
                                        </p:attrNameLst>
                                      </p:cBhvr>
                                      <p:to>
                                        <p:strVal val="visible"/>
                                      </p:to>
                                    </p:set>
                                    <p:animEffect transition="in" filter="box(in)">
                                      <p:cBhvr>
                                        <p:cTn id="42" dur="500"/>
                                        <p:tgtEl>
                                          <p:spTgt spid="55501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nodeType="clickEffect">
                                  <p:stCondLst>
                                    <p:cond delay="0"/>
                                  </p:stCondLst>
                                  <p:childTnLst>
                                    <p:set>
                                      <p:cBhvr>
                                        <p:cTn id="46" dur="1" fill="hold">
                                          <p:stCondLst>
                                            <p:cond delay="0"/>
                                          </p:stCondLst>
                                        </p:cTn>
                                        <p:tgtEl>
                                          <p:spTgt spid="555011">
                                            <p:txEl>
                                              <p:pRg st="8" end="8"/>
                                            </p:txEl>
                                          </p:spTgt>
                                        </p:tgtEl>
                                        <p:attrNameLst>
                                          <p:attrName>style.visibility</p:attrName>
                                        </p:attrNameLst>
                                      </p:cBhvr>
                                      <p:to>
                                        <p:strVal val="visible"/>
                                      </p:to>
                                    </p:set>
                                    <p:animEffect transition="in" filter="box(in)">
                                      <p:cBhvr>
                                        <p:cTn id="47" dur="500"/>
                                        <p:tgtEl>
                                          <p:spTgt spid="55501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555011">
                                            <p:txEl>
                                              <p:pRg st="9" end="9"/>
                                            </p:txEl>
                                          </p:spTgt>
                                        </p:tgtEl>
                                        <p:attrNameLst>
                                          <p:attrName>style.visibility</p:attrName>
                                        </p:attrNameLst>
                                      </p:cBhvr>
                                      <p:to>
                                        <p:strVal val="visible"/>
                                      </p:to>
                                    </p:set>
                                    <p:animEffect transition="in" filter="box(in)">
                                      <p:cBhvr>
                                        <p:cTn id="52" dur="500"/>
                                        <p:tgtEl>
                                          <p:spTgt spid="555011">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555011">
                                            <p:txEl>
                                              <p:pRg st="10" end="10"/>
                                            </p:txEl>
                                          </p:spTgt>
                                        </p:tgtEl>
                                        <p:attrNameLst>
                                          <p:attrName>style.visibility</p:attrName>
                                        </p:attrNameLst>
                                      </p:cBhvr>
                                      <p:to>
                                        <p:strVal val="visible"/>
                                      </p:to>
                                    </p:set>
                                    <p:animEffect transition="in" filter="box(in)">
                                      <p:cBhvr>
                                        <p:cTn id="57" dur="500"/>
                                        <p:tgtEl>
                                          <p:spTgt spid="55501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457200" y="404664"/>
            <a:ext cx="5987008" cy="685800"/>
          </a:xfrm>
        </p:spPr>
        <p:txBody>
          <a:bodyPr/>
          <a:lstStyle/>
          <a:p>
            <a:r>
              <a:rPr lang="en-US" dirty="0"/>
              <a:t>MIPS Rate</a:t>
            </a:r>
          </a:p>
        </p:txBody>
      </p:sp>
      <p:sp>
        <p:nvSpPr>
          <p:cNvPr id="556035" name="Rectangle 3"/>
          <p:cNvSpPr>
            <a:spLocks noGrp="1" noChangeArrowheads="1"/>
          </p:cNvSpPr>
          <p:nvPr>
            <p:ph type="body" idx="1"/>
          </p:nvPr>
        </p:nvSpPr>
        <p:spPr>
          <a:xfrm>
            <a:off x="251520" y="1340768"/>
            <a:ext cx="8686800" cy="4525963"/>
          </a:xfrm>
        </p:spPr>
        <p:txBody>
          <a:bodyPr>
            <a:noAutofit/>
          </a:bodyPr>
          <a:lstStyle/>
          <a:p>
            <a:r>
              <a:rPr lang="en-US" dirty="0"/>
              <a:t>Common measure of performance</a:t>
            </a:r>
          </a:p>
          <a:p>
            <a:pPr lvl="1"/>
            <a:r>
              <a:rPr lang="en-US" dirty="0"/>
              <a:t>Millions Instructions Per Second (MIPS) rate</a:t>
            </a:r>
          </a:p>
          <a:p>
            <a:pPr lvl="1"/>
            <a:r>
              <a:rPr lang="en-US" dirty="0" err="1">
                <a:latin typeface="Andalus" pitchFamily="18" charset="-78"/>
                <a:cs typeface="Andalus" pitchFamily="18" charset="-78"/>
              </a:rPr>
              <a:t>I</a:t>
            </a:r>
            <a:r>
              <a:rPr lang="en-US" dirty="0" err="1"/>
              <a:t>c</a:t>
            </a:r>
            <a:r>
              <a:rPr lang="en-US" dirty="0"/>
              <a:t>/(Execution time x 10</a:t>
            </a:r>
            <a:r>
              <a:rPr lang="en-US" baseline="30000" dirty="0"/>
              <a:t>6</a:t>
            </a:r>
            <a:r>
              <a:rPr lang="en-US" dirty="0"/>
              <a:t>) </a:t>
            </a:r>
            <a:r>
              <a:rPr lang="en-US" baseline="30000" dirty="0"/>
              <a:t>  </a:t>
            </a:r>
            <a:endParaRPr lang="en-US" dirty="0"/>
          </a:p>
          <a:p>
            <a:pPr lvl="1"/>
            <a:r>
              <a:rPr lang="en-US" dirty="0"/>
              <a:t>This can be written as:  </a:t>
            </a:r>
          </a:p>
          <a:p>
            <a:pPr marL="457200" lvl="1" indent="0">
              <a:buNone/>
            </a:pPr>
            <a:r>
              <a:rPr lang="en-US" dirty="0"/>
              <a:t>  =</a:t>
            </a:r>
            <a:r>
              <a:rPr lang="en-US" dirty="0" err="1"/>
              <a:t>Ic</a:t>
            </a:r>
            <a:r>
              <a:rPr lang="en-US" dirty="0"/>
              <a:t>/ cycle time x (</a:t>
            </a:r>
            <a:r>
              <a:rPr lang="en-US" dirty="0" err="1"/>
              <a:t>Ic</a:t>
            </a:r>
            <a:r>
              <a:rPr lang="en-US" dirty="0"/>
              <a:t> x CPI )x 10</a:t>
            </a:r>
            <a:r>
              <a:rPr lang="en-US" baseline="30000" dirty="0"/>
              <a:t>6</a:t>
            </a:r>
          </a:p>
          <a:p>
            <a:pPr marL="457200" lvl="1" indent="0">
              <a:buNone/>
            </a:pPr>
            <a:r>
              <a:rPr lang="en-US" dirty="0"/>
              <a:t>=  f/ CPI x 10</a:t>
            </a:r>
            <a:r>
              <a:rPr lang="en-US" baseline="30000" dirty="0"/>
              <a:t>6</a:t>
            </a:r>
          </a:p>
          <a:p>
            <a:pPr>
              <a:buNone/>
            </a:pPr>
            <a:endParaRPr lang="en-US" dirty="0"/>
          </a:p>
          <a:p>
            <a:pPr lvl="1"/>
            <a:endParaRPr lang="en-US" dirty="0"/>
          </a:p>
          <a:p>
            <a:pPr lvl="1"/>
            <a:endParaRPr lang="en-US" dirty="0"/>
          </a:p>
        </p:txBody>
      </p:sp>
      <p:sp>
        <p:nvSpPr>
          <p:cNvPr id="8" name="Slide Number Placeholder 7"/>
          <p:cNvSpPr>
            <a:spLocks noGrp="1"/>
          </p:cNvSpPr>
          <p:nvPr>
            <p:ph type="sldNum" sz="quarter" idx="12"/>
          </p:nvPr>
        </p:nvSpPr>
        <p:spPr/>
        <p:txBody>
          <a:bodyPr/>
          <a:lstStyle/>
          <a:p>
            <a:fld id="{67F776DB-C4B4-46F1-926D-41EFCFC3A86A}" type="slidenum">
              <a:rPr lang="en-IN" smtClean="0"/>
              <a:pPr/>
              <a:t>58</a:t>
            </a:fld>
            <a:endParaRPr lang="en-IN" dirty="0"/>
          </a:p>
        </p:txBody>
      </p:sp>
    </p:spTree>
    <p:extLst>
      <p:ext uri="{BB962C8B-B14F-4D97-AF65-F5344CB8AC3E}">
        <p14:creationId xmlns:p14="http://schemas.microsoft.com/office/powerpoint/2010/main" val="14110834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In class Example1</a:t>
            </a:r>
          </a:p>
        </p:txBody>
      </p:sp>
      <p:sp>
        <p:nvSpPr>
          <p:cNvPr id="3" name="Content Placeholder 2"/>
          <p:cNvSpPr>
            <a:spLocks noGrp="1"/>
          </p:cNvSpPr>
          <p:nvPr>
            <p:ph idx="1"/>
          </p:nvPr>
        </p:nvSpPr>
        <p:spPr>
          <a:xfrm>
            <a:off x="457200" y="1412776"/>
            <a:ext cx="8229600" cy="4896544"/>
          </a:xfrm>
        </p:spPr>
        <p:txBody>
          <a:bodyPr>
            <a:normAutofit/>
          </a:bodyPr>
          <a:lstStyle/>
          <a:p>
            <a:pPr>
              <a:lnSpc>
                <a:spcPct val="150000"/>
              </a:lnSpc>
            </a:pPr>
            <a:r>
              <a:rPr lang="en-US" sz="1800" dirty="0">
                <a:solidFill>
                  <a:srgbClr val="00B050"/>
                </a:solidFill>
              </a:rPr>
              <a:t>Consider the execution of a program that results in the execution of 2 million instructions on a 400-MHz processor. The program consists of four major types of instructions. The instruction mix and the CPI for each instruction type are given below, based on the result of a program trace experiment</a:t>
            </a:r>
          </a:p>
        </p:txBody>
      </p:sp>
      <p:sp>
        <p:nvSpPr>
          <p:cNvPr id="4" name="Slide Number Placeholder 3"/>
          <p:cNvSpPr>
            <a:spLocks noGrp="1"/>
          </p:cNvSpPr>
          <p:nvPr>
            <p:ph type="sldNum" sz="quarter" idx="12"/>
          </p:nvPr>
        </p:nvSpPr>
        <p:spPr/>
        <p:txBody>
          <a:bodyPr/>
          <a:lstStyle/>
          <a:p>
            <a:fld id="{67F776DB-C4B4-46F1-926D-41EFCFC3A86A}" type="slidenum">
              <a:rPr lang="en-IN" smtClean="0"/>
              <a:pPr/>
              <a:t>59</a:t>
            </a:fld>
            <a:endParaRPr lang="en-IN" dirty="0"/>
          </a:p>
        </p:txBody>
      </p:sp>
      <p:pic>
        <p:nvPicPr>
          <p:cNvPr id="5" name="Picture 4">
            <a:extLst>
              <a:ext uri="{FF2B5EF4-FFF2-40B4-BE49-F238E27FC236}">
                <a16:creationId xmlns:a16="http://schemas.microsoft.com/office/drawing/2014/main" id="{F2A88A59-EE8A-4EFD-A75E-B608611F083D}"/>
              </a:ext>
            </a:extLst>
          </p:cNvPr>
          <p:cNvPicPr>
            <a:picLocks noChangeAspect="1"/>
          </p:cNvPicPr>
          <p:nvPr/>
        </p:nvPicPr>
        <p:blipFill>
          <a:blip r:embed="rId2"/>
          <a:stretch>
            <a:fillRect/>
          </a:stretch>
        </p:blipFill>
        <p:spPr>
          <a:xfrm>
            <a:off x="2051720" y="3284984"/>
            <a:ext cx="4158633" cy="1152128"/>
          </a:xfrm>
          <a:prstGeom prst="rect">
            <a:avLst/>
          </a:prstGeom>
        </p:spPr>
      </p:pic>
      <p:sp>
        <p:nvSpPr>
          <p:cNvPr id="6" name="Rectangle 5">
            <a:extLst>
              <a:ext uri="{FF2B5EF4-FFF2-40B4-BE49-F238E27FC236}">
                <a16:creationId xmlns:a16="http://schemas.microsoft.com/office/drawing/2014/main" id="{5E715483-3736-463B-B79C-B254664D2FAA}"/>
              </a:ext>
            </a:extLst>
          </p:cNvPr>
          <p:cNvSpPr/>
          <p:nvPr/>
        </p:nvSpPr>
        <p:spPr>
          <a:xfrm>
            <a:off x="395536" y="4634552"/>
            <a:ext cx="8136904" cy="1531445"/>
          </a:xfrm>
          <a:prstGeom prst="rect">
            <a:avLst/>
          </a:prstGeom>
        </p:spPr>
        <p:txBody>
          <a:bodyPr wrap="square">
            <a:spAutoFit/>
          </a:bodyPr>
          <a:lstStyle/>
          <a:p>
            <a:pPr>
              <a:lnSpc>
                <a:spcPct val="150000"/>
              </a:lnSpc>
            </a:pPr>
            <a:r>
              <a:rPr lang="en-US" sz="1600" dirty="0">
                <a:solidFill>
                  <a:srgbClr val="7030A0"/>
                </a:solidFill>
              </a:rPr>
              <a:t>The average CPI when the program is executed on a uniprocessor with the above trace results is CPI = 0.6 + (2 * 0.18) + (4 * 0.12) + (8 * 0.1) = 2.24. </a:t>
            </a:r>
          </a:p>
          <a:p>
            <a:pPr>
              <a:lnSpc>
                <a:spcPct val="150000"/>
              </a:lnSpc>
            </a:pPr>
            <a:r>
              <a:rPr lang="en-US" sz="1600" dirty="0">
                <a:solidFill>
                  <a:srgbClr val="7030A0"/>
                </a:solidFill>
              </a:rPr>
              <a:t>MIPS rate = </a:t>
            </a:r>
            <a:r>
              <a:rPr lang="en-US" sz="1600" dirty="0" err="1">
                <a:solidFill>
                  <a:srgbClr val="7030A0"/>
                </a:solidFill>
              </a:rPr>
              <a:t>I</a:t>
            </a:r>
            <a:r>
              <a:rPr lang="en-US" sz="1600" baseline="-25000" dirty="0" err="1">
                <a:solidFill>
                  <a:srgbClr val="7030A0"/>
                </a:solidFill>
              </a:rPr>
              <a:t>c</a:t>
            </a:r>
            <a:r>
              <a:rPr lang="en-US" sz="1600" dirty="0">
                <a:solidFill>
                  <a:srgbClr val="7030A0"/>
                </a:solidFill>
              </a:rPr>
              <a:t> /T * 10</a:t>
            </a:r>
            <a:r>
              <a:rPr lang="en-US" sz="1600" baseline="30000" dirty="0">
                <a:solidFill>
                  <a:srgbClr val="7030A0"/>
                </a:solidFill>
              </a:rPr>
              <a:t>6</a:t>
            </a:r>
            <a:r>
              <a:rPr lang="en-US" sz="1600" dirty="0">
                <a:solidFill>
                  <a:srgbClr val="7030A0"/>
                </a:solidFill>
              </a:rPr>
              <a:t> = f /CPI * 10</a:t>
            </a:r>
            <a:r>
              <a:rPr lang="en-US" sz="1600" baseline="30000" dirty="0">
                <a:solidFill>
                  <a:srgbClr val="7030A0"/>
                </a:solidFill>
              </a:rPr>
              <a:t>6</a:t>
            </a:r>
          </a:p>
          <a:p>
            <a:pPr>
              <a:lnSpc>
                <a:spcPct val="150000"/>
              </a:lnSpc>
            </a:pPr>
            <a:r>
              <a:rPr lang="en-US" sz="1600" dirty="0">
                <a:solidFill>
                  <a:srgbClr val="7030A0"/>
                </a:solidFill>
              </a:rPr>
              <a:t>The corresponding MIPS rate is (400 * 10</a:t>
            </a:r>
            <a:r>
              <a:rPr lang="en-US" sz="1600" baseline="30000" dirty="0">
                <a:solidFill>
                  <a:srgbClr val="7030A0"/>
                </a:solidFill>
              </a:rPr>
              <a:t>6</a:t>
            </a:r>
            <a:r>
              <a:rPr lang="en-US" sz="1600" dirty="0">
                <a:solidFill>
                  <a:srgbClr val="7030A0"/>
                </a:solidFill>
              </a:rPr>
              <a:t> )/(2.24 * 10</a:t>
            </a:r>
            <a:r>
              <a:rPr lang="en-US" sz="1600" baseline="30000" dirty="0">
                <a:solidFill>
                  <a:srgbClr val="7030A0"/>
                </a:solidFill>
              </a:rPr>
              <a:t>6</a:t>
            </a:r>
            <a:r>
              <a:rPr lang="en-US" sz="1600" dirty="0">
                <a:solidFill>
                  <a:srgbClr val="7030A0"/>
                </a:solidFill>
              </a:rPr>
              <a:t> ) ≈ 178.</a:t>
            </a:r>
            <a:endParaRPr lang="en-IN" sz="1600" dirty="0">
              <a:solidFill>
                <a:srgbClr val="7030A0"/>
              </a:solidFill>
            </a:endParaRPr>
          </a:p>
        </p:txBody>
      </p:sp>
    </p:spTree>
    <p:extLst>
      <p:ext uri="{BB962C8B-B14F-4D97-AF65-F5344CB8AC3E}">
        <p14:creationId xmlns:p14="http://schemas.microsoft.com/office/powerpoint/2010/main" val="163786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dirty="0"/>
              <a:t>How to Describe Computer System?</a:t>
            </a:r>
          </a:p>
        </p:txBody>
      </p:sp>
      <p:sp>
        <p:nvSpPr>
          <p:cNvPr id="7171" name="Rectangle 3"/>
          <p:cNvSpPr>
            <a:spLocks noGrp="1" noChangeArrowheads="1"/>
          </p:cNvSpPr>
          <p:nvPr>
            <p:ph type="body" idx="1"/>
          </p:nvPr>
        </p:nvSpPr>
        <p:spPr>
          <a:xfrm>
            <a:off x="323528" y="1484784"/>
            <a:ext cx="8435280" cy="5040560"/>
          </a:xfrm>
        </p:spPr>
        <p:txBody>
          <a:bodyPr>
            <a:noAutofit/>
          </a:bodyPr>
          <a:lstStyle/>
          <a:p>
            <a:r>
              <a:rPr lang="en-GB" dirty="0"/>
              <a:t>Computer is a complex system!!! </a:t>
            </a:r>
          </a:p>
          <a:p>
            <a:pPr lvl="1"/>
            <a:r>
              <a:rPr lang="en-GB" dirty="0"/>
              <a:t>Contains millions of electronics components</a:t>
            </a:r>
          </a:p>
          <a:p>
            <a:endParaRPr lang="en-GB" dirty="0"/>
          </a:p>
          <a:p>
            <a:r>
              <a:rPr lang="en-GB" dirty="0"/>
              <a:t>Function is the </a:t>
            </a:r>
            <a:r>
              <a:rPr lang="en-GB" i="1" u="sng" dirty="0">
                <a:solidFill>
                  <a:srgbClr val="0033CC"/>
                </a:solidFill>
              </a:rPr>
              <a:t>operation</a:t>
            </a:r>
            <a:r>
              <a:rPr lang="en-GB" dirty="0"/>
              <a:t> of individual components as part of the structure</a:t>
            </a:r>
          </a:p>
          <a:p>
            <a:endParaRPr lang="en-GB" dirty="0"/>
          </a:p>
          <a:p>
            <a:r>
              <a:rPr lang="en-GB" dirty="0"/>
              <a:t>Structure is the way in which components are related to each other</a:t>
            </a:r>
          </a:p>
          <a:p>
            <a:endParaRPr lang="en-GB" dirty="0"/>
          </a:p>
        </p:txBody>
      </p:sp>
      <p:sp>
        <p:nvSpPr>
          <p:cNvPr id="5" name="Slide Number Placeholder 4"/>
          <p:cNvSpPr>
            <a:spLocks noGrp="1"/>
          </p:cNvSpPr>
          <p:nvPr>
            <p:ph type="sldNum" sz="quarter" idx="12"/>
          </p:nvPr>
        </p:nvSpPr>
        <p:spPr/>
        <p:txBody>
          <a:bodyPr/>
          <a:lstStyle/>
          <a:p>
            <a:fld id="{67F776DB-C4B4-46F1-926D-41EFCFC3A86A}" type="slidenum">
              <a:rPr lang="en-IN" smtClean="0"/>
              <a:pPr/>
              <a:t>6</a:t>
            </a:fld>
            <a:endParaRPr lang="en-I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6120680" cy="706090"/>
          </a:xfrm>
        </p:spPr>
        <p:txBody>
          <a:bodyPr/>
          <a:lstStyle/>
          <a:p>
            <a:r>
              <a:rPr lang="en-US" sz="2800" kern="0" dirty="0">
                <a:solidFill>
                  <a:schemeClr val="tx2"/>
                </a:solidFill>
              </a:rPr>
              <a:t>Example of Performance Measure</a:t>
            </a:r>
            <a:br>
              <a:rPr lang="en-US" sz="2800" kern="0" dirty="0">
                <a:solidFill>
                  <a:schemeClr val="tx2"/>
                </a:solidFill>
              </a:rPr>
            </a:br>
            <a:endParaRPr lang="en-IN" sz="2800"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60</a:t>
            </a:fld>
            <a:endParaRPr lang="en-IN" dirty="0"/>
          </a:p>
        </p:txBody>
      </p:sp>
      <p:pic>
        <p:nvPicPr>
          <p:cNvPr id="5" name="Picture 3"/>
          <p:cNvPicPr>
            <a:picLocks noChangeAspect="1" noChangeArrowheads="1"/>
          </p:cNvPicPr>
          <p:nvPr/>
        </p:nvPicPr>
        <p:blipFill>
          <a:blip r:embed="rId2"/>
          <a:srcRect/>
          <a:stretch>
            <a:fillRect/>
          </a:stretch>
        </p:blipFill>
        <p:spPr bwMode="auto">
          <a:xfrm>
            <a:off x="152400" y="2797175"/>
            <a:ext cx="8763000" cy="1792288"/>
          </a:xfrm>
          <a:prstGeom prst="rect">
            <a:avLst/>
          </a:prstGeom>
          <a:noFill/>
          <a:ln w="9525">
            <a:noFill/>
            <a:miter lim="800000"/>
            <a:headEnd/>
            <a:tailEnd/>
          </a:ln>
        </p:spPr>
      </p:pic>
    </p:spTree>
    <p:extLst>
      <p:ext uri="{BB962C8B-B14F-4D97-AF65-F5344CB8AC3E}">
        <p14:creationId xmlns:p14="http://schemas.microsoft.com/office/powerpoint/2010/main" val="17665571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Limitation of MIPS Rate</a:t>
            </a:r>
          </a:p>
        </p:txBody>
      </p:sp>
      <p:sp>
        <p:nvSpPr>
          <p:cNvPr id="3" name="Content Placeholder 2"/>
          <p:cNvSpPr>
            <a:spLocks noGrp="1"/>
          </p:cNvSpPr>
          <p:nvPr>
            <p:ph idx="1"/>
          </p:nvPr>
        </p:nvSpPr>
        <p:spPr>
          <a:xfrm>
            <a:off x="251520" y="1340768"/>
            <a:ext cx="8568952" cy="5040560"/>
          </a:xfrm>
        </p:spPr>
        <p:txBody>
          <a:bodyPr>
            <a:normAutofit/>
          </a:bodyPr>
          <a:lstStyle/>
          <a:p>
            <a:r>
              <a:rPr lang="en-US" dirty="0"/>
              <a:t>MIPS rate or instruction execution rate is also inadequate to measure CPU performance. Why?</a:t>
            </a:r>
          </a:p>
          <a:p>
            <a:pPr lvl="1"/>
            <a:r>
              <a:rPr lang="en-US" dirty="0"/>
              <a:t>Because of differences in ISA</a:t>
            </a:r>
          </a:p>
          <a:p>
            <a:pPr lvl="1"/>
            <a:r>
              <a:rPr lang="en-US" dirty="0"/>
              <a:t>Ex. To execute a high level language statement A=B+C (A,B and C are in memory) may need different number of low level instructions for different ISA</a:t>
            </a:r>
          </a:p>
        </p:txBody>
      </p:sp>
      <p:sp>
        <p:nvSpPr>
          <p:cNvPr id="4" name="Slide Number Placeholder 3"/>
          <p:cNvSpPr>
            <a:spLocks noGrp="1"/>
          </p:cNvSpPr>
          <p:nvPr>
            <p:ph type="sldNum" sz="quarter" idx="12"/>
          </p:nvPr>
        </p:nvSpPr>
        <p:spPr/>
        <p:txBody>
          <a:bodyPr/>
          <a:lstStyle/>
          <a:p>
            <a:fld id="{67F776DB-C4B4-46F1-926D-41EFCFC3A86A}" type="slidenum">
              <a:rPr lang="en-IN" smtClean="0"/>
              <a:pPr/>
              <a:t>61</a:t>
            </a:fld>
            <a:endParaRPr lang="en-IN" dirty="0"/>
          </a:p>
        </p:txBody>
      </p:sp>
    </p:spTree>
    <p:extLst>
      <p:ext uri="{BB962C8B-B14F-4D97-AF65-F5344CB8AC3E}">
        <p14:creationId xmlns:p14="http://schemas.microsoft.com/office/powerpoint/2010/main" val="28886886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5904656" cy="562074"/>
          </a:xfrm>
        </p:spPr>
        <p:txBody>
          <a:bodyPr/>
          <a:lstStyle/>
          <a:p>
            <a:pPr lvl="0"/>
            <a:r>
              <a:rPr lang="en-GB" sz="2800" kern="0" dirty="0">
                <a:solidFill>
                  <a:schemeClr val="tx2"/>
                </a:solidFill>
              </a:rPr>
              <a:t>Amdahl’s Law Formula</a:t>
            </a:r>
            <a:br>
              <a:rPr lang="en-GB" sz="2800" kern="0" dirty="0">
                <a:solidFill>
                  <a:schemeClr val="tx2"/>
                </a:solidFill>
              </a:rPr>
            </a:br>
            <a:endParaRPr lang="en-IN" sz="2800"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62</a:t>
            </a:fld>
            <a:endParaRPr lang="en-IN" dirty="0"/>
          </a:p>
        </p:txBody>
      </p:sp>
      <p:sp>
        <p:nvSpPr>
          <p:cNvPr id="5" name="Rectangle 3"/>
          <p:cNvSpPr txBox="1">
            <a:spLocks noChangeArrowheads="1"/>
          </p:cNvSpPr>
          <p:nvPr/>
        </p:nvSpPr>
        <p:spPr>
          <a:xfrm>
            <a:off x="468313" y="4365104"/>
            <a:ext cx="8178800" cy="1655762"/>
          </a:xfrm>
          <a:prstGeom prst="rect">
            <a:avLst/>
          </a:prstGeom>
        </p:spPr>
        <p:txBody>
          <a:bodyPr/>
          <a:lstStyle/>
          <a:p>
            <a:pPr marL="342900" marR="0" lvl="0" indent="-342900" algn="l" defTabSz="914400" rtl="0" eaLnBrk="0" fontAlgn="base" latinLnBrk="0" hangingPunct="0">
              <a:lnSpc>
                <a:spcPct val="150000"/>
              </a:lnSpc>
              <a:spcBef>
                <a:spcPct val="20000"/>
              </a:spcBef>
              <a:spcAft>
                <a:spcPct val="0"/>
              </a:spcAft>
              <a:buClrTx/>
              <a:buSzTx/>
              <a:buFontTx/>
              <a:buChar char="•"/>
              <a:tabLst/>
              <a:defRPr/>
            </a:pPr>
            <a:r>
              <a:rPr kumimoji="0" lang="en-GB"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Conclusions</a:t>
            </a:r>
          </a:p>
          <a:p>
            <a:pPr marL="742950" marR="0" lvl="1" indent="-285750" algn="l" defTabSz="914400" rtl="0" eaLnBrk="0" fontAlgn="base" latinLnBrk="0" hangingPunct="0">
              <a:lnSpc>
                <a:spcPct val="150000"/>
              </a:lnSpc>
              <a:spcBef>
                <a:spcPct val="20000"/>
              </a:spcBef>
              <a:spcAft>
                <a:spcPct val="0"/>
              </a:spcAft>
              <a:buClrTx/>
              <a:buSzTx/>
              <a:buFontTx/>
              <a:buChar char="–"/>
              <a:tabLst/>
              <a:defRPr/>
            </a:pPr>
            <a:r>
              <a:rPr kumimoji="0" lang="en-GB" sz="2000" b="0" i="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f </a:t>
            </a:r>
            <a:r>
              <a:rPr kumimoji="0" lang="en-GB"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small, parallel processors has little effect</a:t>
            </a:r>
          </a:p>
          <a:p>
            <a:pPr marL="742950" marR="0" lvl="1" indent="-285750" algn="l" defTabSz="914400" rtl="0" eaLnBrk="0" fontAlgn="base" latinLnBrk="0" hangingPunct="0">
              <a:lnSpc>
                <a:spcPct val="150000"/>
              </a:lnSpc>
              <a:spcBef>
                <a:spcPct val="20000"/>
              </a:spcBef>
              <a:spcAft>
                <a:spcPct val="0"/>
              </a:spcAft>
              <a:buClrTx/>
              <a:buSzTx/>
              <a:buFontTx/>
              <a:buChar char="–"/>
              <a:tabLst/>
              <a:defRPr/>
            </a:pPr>
            <a:r>
              <a:rPr kumimoji="0" lang="en-GB" sz="2000" b="0" i="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N </a:t>
            </a:r>
            <a:r>
              <a:rPr kumimoji="0" lang="en-GB"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-&gt;∞, speedup bound by 1/(1 – </a:t>
            </a:r>
            <a:r>
              <a:rPr kumimoji="0" lang="en-GB" sz="2000" b="0" i="1"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f</a:t>
            </a:r>
            <a:r>
              <a:rPr kumimoji="0" lang="en-GB"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a:t>
            </a:r>
          </a:p>
          <a:p>
            <a:pPr marL="1143000" marR="0" lvl="2" indent="-228600" algn="l" defTabSz="914400" rtl="0" eaLnBrk="0" fontAlgn="base" latinLnBrk="0" hangingPunct="0">
              <a:lnSpc>
                <a:spcPct val="150000"/>
              </a:lnSpc>
              <a:spcBef>
                <a:spcPct val="20000"/>
              </a:spcBef>
              <a:spcAft>
                <a:spcPct val="0"/>
              </a:spcAft>
              <a:buClrTx/>
              <a:buSzTx/>
              <a:buFontTx/>
              <a:buChar char="•"/>
              <a:tabLst/>
              <a:defRPr/>
            </a:pPr>
            <a:r>
              <a:rPr kumimoji="0" lang="en-GB" sz="2000" b="0"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Diminishing returns for using more processors</a:t>
            </a:r>
          </a:p>
        </p:txBody>
      </p:sp>
      <p:pic>
        <p:nvPicPr>
          <p:cNvPr id="6" name="Picture 4"/>
          <p:cNvPicPr>
            <a:picLocks noChangeAspect="1" noChangeArrowheads="1"/>
          </p:cNvPicPr>
          <p:nvPr/>
        </p:nvPicPr>
        <p:blipFill>
          <a:blip r:embed="rId2"/>
          <a:srcRect l="2693" t="10558" r="2991" b="26218"/>
          <a:stretch>
            <a:fillRect/>
          </a:stretch>
        </p:blipFill>
        <p:spPr bwMode="auto">
          <a:xfrm>
            <a:off x="282280" y="3457916"/>
            <a:ext cx="8532813" cy="976312"/>
          </a:xfrm>
          <a:prstGeom prst="rect">
            <a:avLst/>
          </a:prstGeom>
          <a:noFill/>
        </p:spPr>
      </p:pic>
      <p:sp>
        <p:nvSpPr>
          <p:cNvPr id="7" name="Rectangle 5"/>
          <p:cNvSpPr>
            <a:spLocks noChangeArrowheads="1"/>
          </p:cNvSpPr>
          <p:nvPr/>
        </p:nvSpPr>
        <p:spPr bwMode="auto">
          <a:xfrm>
            <a:off x="323557" y="764704"/>
            <a:ext cx="8250531" cy="1966912"/>
          </a:xfrm>
          <a:prstGeom prst="rect">
            <a:avLst/>
          </a:prstGeom>
          <a:noFill/>
          <a:ln w="9525">
            <a:noFill/>
            <a:miter lim="800000"/>
            <a:headEnd/>
            <a:tailEnd/>
          </a:ln>
        </p:spPr>
        <p:txBody>
          <a:bodyPr/>
          <a:lstStyle/>
          <a:p>
            <a:pPr marL="342900" indent="-342900">
              <a:lnSpc>
                <a:spcPct val="150000"/>
              </a:lnSpc>
              <a:spcBef>
                <a:spcPct val="20000"/>
              </a:spcBef>
              <a:buClr>
                <a:srgbClr val="008080"/>
              </a:buClr>
              <a:buFontTx/>
              <a:buChar char="•"/>
            </a:pPr>
            <a:r>
              <a:rPr kumimoji="1" lang="en-GB" sz="2000" dirty="0">
                <a:latin typeface="Times New Roman" panose="02020603050405020304" pitchFamily="18" charset="0"/>
                <a:cs typeface="Times New Roman" panose="02020603050405020304" pitchFamily="18" charset="0"/>
              </a:rPr>
              <a:t>For program running on single processor</a:t>
            </a:r>
          </a:p>
          <a:p>
            <a:pPr marL="742950" lvl="1" indent="-285750">
              <a:lnSpc>
                <a:spcPct val="150000"/>
              </a:lnSpc>
              <a:spcBef>
                <a:spcPct val="20000"/>
              </a:spcBef>
              <a:buClr>
                <a:srgbClr val="008080"/>
              </a:buClr>
              <a:buFontTx/>
              <a:buChar char="—"/>
            </a:pPr>
            <a:r>
              <a:rPr kumimoji="1" lang="en-GB" sz="2000" dirty="0">
                <a:latin typeface="Times New Roman" panose="02020603050405020304" pitchFamily="18" charset="0"/>
                <a:cs typeface="Times New Roman" panose="02020603050405020304" pitchFamily="18" charset="0"/>
              </a:rPr>
              <a:t>Fraction</a:t>
            </a:r>
            <a:r>
              <a:rPr kumimoji="1" lang="en-GB" sz="2000" i="1" dirty="0">
                <a:latin typeface="Times New Roman" panose="02020603050405020304" pitchFamily="18" charset="0"/>
                <a:cs typeface="Times New Roman" panose="02020603050405020304" pitchFamily="18" charset="0"/>
              </a:rPr>
              <a:t> f </a:t>
            </a:r>
            <a:r>
              <a:rPr kumimoji="1" lang="en-GB" sz="2000" dirty="0">
                <a:latin typeface="Times New Roman" panose="02020603050405020304" pitchFamily="18" charset="0"/>
                <a:cs typeface="Times New Roman" panose="02020603050405020304" pitchFamily="18" charset="0"/>
              </a:rPr>
              <a:t>of code infinitely parallelizable with no scheduling overhead</a:t>
            </a:r>
          </a:p>
          <a:p>
            <a:pPr marL="742950" lvl="1" indent="-285750">
              <a:lnSpc>
                <a:spcPct val="150000"/>
              </a:lnSpc>
              <a:spcBef>
                <a:spcPct val="20000"/>
              </a:spcBef>
              <a:buClr>
                <a:srgbClr val="008080"/>
              </a:buClr>
              <a:buFontTx/>
              <a:buChar char="—"/>
            </a:pPr>
            <a:r>
              <a:rPr kumimoji="1" lang="en-GB" sz="2000" dirty="0">
                <a:latin typeface="Times New Roman" panose="02020603050405020304" pitchFamily="18" charset="0"/>
                <a:cs typeface="Times New Roman" panose="02020603050405020304" pitchFamily="18" charset="0"/>
              </a:rPr>
              <a:t>Fraction (1-</a:t>
            </a:r>
            <a:r>
              <a:rPr kumimoji="1" lang="en-GB" sz="2000" i="1" dirty="0">
                <a:latin typeface="Times New Roman" panose="02020603050405020304" pitchFamily="18" charset="0"/>
                <a:cs typeface="Times New Roman" panose="02020603050405020304" pitchFamily="18" charset="0"/>
              </a:rPr>
              <a:t>f</a:t>
            </a:r>
            <a:r>
              <a:rPr kumimoji="1" lang="en-GB" sz="2000" dirty="0">
                <a:latin typeface="Times New Roman" panose="02020603050405020304" pitchFamily="18" charset="0"/>
                <a:cs typeface="Times New Roman" panose="02020603050405020304" pitchFamily="18" charset="0"/>
              </a:rPr>
              <a:t>) of code inherently serial</a:t>
            </a:r>
          </a:p>
          <a:p>
            <a:pPr marL="742950" lvl="1" indent="-285750">
              <a:lnSpc>
                <a:spcPct val="150000"/>
              </a:lnSpc>
              <a:spcBef>
                <a:spcPct val="20000"/>
              </a:spcBef>
              <a:buClr>
                <a:srgbClr val="008080"/>
              </a:buClr>
              <a:buFontTx/>
              <a:buChar char="—"/>
            </a:pPr>
            <a:r>
              <a:rPr kumimoji="1" lang="en-GB" sz="2000" dirty="0">
                <a:latin typeface="Times New Roman" panose="02020603050405020304" pitchFamily="18" charset="0"/>
                <a:cs typeface="Times New Roman" panose="02020603050405020304" pitchFamily="18" charset="0"/>
              </a:rPr>
              <a:t>T is total execution time for program on single processor</a:t>
            </a:r>
          </a:p>
          <a:p>
            <a:pPr marL="742950" lvl="1" indent="-285750">
              <a:lnSpc>
                <a:spcPct val="150000"/>
              </a:lnSpc>
              <a:spcBef>
                <a:spcPct val="20000"/>
              </a:spcBef>
              <a:buClr>
                <a:srgbClr val="008080"/>
              </a:buClr>
              <a:buFontTx/>
              <a:buChar char="—"/>
            </a:pPr>
            <a:r>
              <a:rPr kumimoji="1" lang="en-GB" sz="2000" dirty="0">
                <a:latin typeface="Times New Roman" panose="02020603050405020304" pitchFamily="18" charset="0"/>
                <a:cs typeface="Times New Roman" panose="02020603050405020304" pitchFamily="18" charset="0"/>
              </a:rPr>
              <a:t>N is number of processors that fully exploit </a:t>
            </a:r>
            <a:r>
              <a:rPr kumimoji="1" lang="en-GB" sz="2000" dirty="0" err="1">
                <a:latin typeface="Times New Roman" panose="02020603050405020304" pitchFamily="18" charset="0"/>
                <a:cs typeface="Times New Roman" panose="02020603050405020304" pitchFamily="18" charset="0"/>
              </a:rPr>
              <a:t>parralle</a:t>
            </a:r>
            <a:r>
              <a:rPr kumimoji="1" lang="en-GB" sz="2000" dirty="0">
                <a:latin typeface="Times New Roman" panose="02020603050405020304" pitchFamily="18" charset="0"/>
                <a:cs typeface="Times New Roman" panose="02020603050405020304" pitchFamily="18" charset="0"/>
              </a:rPr>
              <a:t> portions of code</a:t>
            </a:r>
          </a:p>
        </p:txBody>
      </p:sp>
    </p:spTree>
    <p:extLst>
      <p:ext uri="{BB962C8B-B14F-4D97-AF65-F5344CB8AC3E}">
        <p14:creationId xmlns:p14="http://schemas.microsoft.com/office/powerpoint/2010/main" val="4751768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5832648" cy="490066"/>
          </a:xfrm>
        </p:spPr>
        <p:txBody>
          <a:bodyPr/>
          <a:lstStyle/>
          <a:p>
            <a:pPr lvl="0"/>
            <a:r>
              <a:rPr lang="en-US" sz="2800" kern="0" dirty="0">
                <a:solidFill>
                  <a:schemeClr val="tx2"/>
                </a:solidFill>
              </a:rPr>
              <a:t>Amdahl’s Law</a:t>
            </a:r>
            <a:br>
              <a:rPr lang="en-US" sz="2800" kern="0" dirty="0">
                <a:solidFill>
                  <a:schemeClr val="tx2"/>
                </a:solidFill>
              </a:rPr>
            </a:br>
            <a:endParaRPr lang="en-IN" sz="2800"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63</a:t>
            </a:fld>
            <a:endParaRPr lang="en-IN" dirty="0"/>
          </a:p>
        </p:txBody>
      </p:sp>
      <p:graphicFrame>
        <p:nvGraphicFramePr>
          <p:cNvPr id="5" name="Object 2"/>
          <p:cNvGraphicFramePr>
            <a:graphicFrameLocks noChangeAspect="1"/>
          </p:cNvGraphicFramePr>
          <p:nvPr>
            <p:extLst>
              <p:ext uri="{D42A27DB-BD31-4B8C-83A1-F6EECF244321}">
                <p14:modId xmlns:p14="http://schemas.microsoft.com/office/powerpoint/2010/main" val="3053965221"/>
              </p:ext>
            </p:extLst>
          </p:nvPr>
        </p:nvGraphicFramePr>
        <p:xfrm>
          <a:off x="276920" y="1295400"/>
          <a:ext cx="2679700" cy="2197100"/>
        </p:xfrm>
        <a:graphic>
          <a:graphicData uri="http://schemas.openxmlformats.org/presentationml/2006/ole">
            <mc:AlternateContent xmlns:mc="http://schemas.openxmlformats.org/markup-compatibility/2006">
              <mc:Choice xmlns:v="urn:schemas-microsoft-com:vml" Requires="v">
                <p:oleObj spid="_x0000_s1089" name="Equation" r:id="rId3" imgW="694800" imgH="576000" progId="Equation.3">
                  <p:embed/>
                </p:oleObj>
              </mc:Choice>
              <mc:Fallback>
                <p:oleObj name="Equation" r:id="rId3" imgW="694800" imgH="576000" progId="Equation.3">
                  <p:embed/>
                  <p:pic>
                    <p:nvPicPr>
                      <p:cNvPr id="7168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920" y="1295400"/>
                        <a:ext cx="2679700" cy="2197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4163120" y="1600200"/>
            <a:ext cx="5080000" cy="2677656"/>
          </a:xfrm>
          <a:prstGeom prst="rect">
            <a:avLst/>
          </a:prstGeom>
        </p:spPr>
        <p:txBody>
          <a:bodyPr>
            <a:spAutoFit/>
          </a:bodyPr>
          <a:lstStyle/>
          <a:p>
            <a:r>
              <a:rPr lang="en-US" sz="2800" dirty="0">
                <a:solidFill>
                  <a:schemeClr val="accent5">
                    <a:lumMod val="10000"/>
                  </a:schemeClr>
                </a:solidFill>
              </a:rPr>
              <a:t>How much will an optimization improve performance?</a:t>
            </a:r>
          </a:p>
          <a:p>
            <a:endParaRPr lang="en-US" sz="2800" dirty="0">
              <a:solidFill>
                <a:schemeClr val="accent5">
                  <a:lumMod val="10000"/>
                </a:schemeClr>
              </a:solidFill>
            </a:endParaRPr>
          </a:p>
          <a:p>
            <a:pPr marL="182880" indent="-182880"/>
            <a:r>
              <a:rPr lang="en-US" sz="2800" i="1" dirty="0">
                <a:solidFill>
                  <a:schemeClr val="accent5">
                    <a:lumMod val="10000"/>
                  </a:schemeClr>
                </a:solidFill>
              </a:rPr>
              <a:t>P</a:t>
            </a:r>
            <a:r>
              <a:rPr lang="en-US" sz="2800" dirty="0">
                <a:solidFill>
                  <a:schemeClr val="accent5">
                    <a:lumMod val="10000"/>
                  </a:schemeClr>
                </a:solidFill>
              </a:rPr>
              <a:t> = proportion of running time affected by optimization</a:t>
            </a:r>
          </a:p>
          <a:p>
            <a:pPr marL="182880" indent="-182880"/>
            <a:r>
              <a:rPr lang="en-US" sz="2800" i="1" dirty="0">
                <a:solidFill>
                  <a:schemeClr val="accent5">
                    <a:lumMod val="10000"/>
                  </a:schemeClr>
                </a:solidFill>
              </a:rPr>
              <a:t>S</a:t>
            </a:r>
            <a:r>
              <a:rPr lang="en-US" sz="2800" dirty="0">
                <a:solidFill>
                  <a:schemeClr val="accent5">
                    <a:lumMod val="10000"/>
                  </a:schemeClr>
                </a:solidFill>
              </a:rPr>
              <a:t> = speedup</a:t>
            </a:r>
          </a:p>
        </p:txBody>
      </p:sp>
      <p:sp>
        <p:nvSpPr>
          <p:cNvPr id="7" name="TextBox 6"/>
          <p:cNvSpPr txBox="1"/>
          <p:nvPr/>
        </p:nvSpPr>
        <p:spPr>
          <a:xfrm>
            <a:off x="251520" y="4541103"/>
            <a:ext cx="4114800" cy="830997"/>
          </a:xfrm>
          <a:prstGeom prst="rect">
            <a:avLst/>
          </a:prstGeom>
          <a:noFill/>
        </p:spPr>
        <p:txBody>
          <a:bodyPr wrap="square" rtlCol="0">
            <a:spAutoFit/>
          </a:bodyPr>
          <a:lstStyle/>
          <a:p>
            <a:r>
              <a:rPr lang="en-US" dirty="0">
                <a:solidFill>
                  <a:schemeClr val="accent5">
                    <a:lumMod val="10000"/>
                  </a:schemeClr>
                </a:solidFill>
              </a:rPr>
              <a:t>What if I speedup 25% of a program’s execution by 2x?</a:t>
            </a:r>
          </a:p>
        </p:txBody>
      </p:sp>
      <p:sp>
        <p:nvSpPr>
          <p:cNvPr id="8" name="TextBox 7"/>
          <p:cNvSpPr txBox="1"/>
          <p:nvPr/>
        </p:nvSpPr>
        <p:spPr>
          <a:xfrm>
            <a:off x="4518720" y="4753689"/>
            <a:ext cx="2057400" cy="461665"/>
          </a:xfrm>
          <a:prstGeom prst="rect">
            <a:avLst/>
          </a:prstGeom>
          <a:noFill/>
        </p:spPr>
        <p:txBody>
          <a:bodyPr wrap="square" rtlCol="0">
            <a:spAutoFit/>
          </a:bodyPr>
          <a:lstStyle/>
          <a:p>
            <a:r>
              <a:rPr lang="en-US" dirty="0">
                <a:solidFill>
                  <a:schemeClr val="accent5">
                    <a:lumMod val="10000"/>
                  </a:schemeClr>
                </a:solidFill>
              </a:rPr>
              <a:t>1.14x speedup</a:t>
            </a:r>
          </a:p>
        </p:txBody>
      </p:sp>
      <p:sp>
        <p:nvSpPr>
          <p:cNvPr id="9" name="TextBox 8"/>
          <p:cNvSpPr txBox="1"/>
          <p:nvPr/>
        </p:nvSpPr>
        <p:spPr>
          <a:xfrm>
            <a:off x="251520" y="5569803"/>
            <a:ext cx="4114800" cy="830997"/>
          </a:xfrm>
          <a:prstGeom prst="rect">
            <a:avLst/>
          </a:prstGeom>
          <a:noFill/>
        </p:spPr>
        <p:txBody>
          <a:bodyPr wrap="square" rtlCol="0">
            <a:spAutoFit/>
          </a:bodyPr>
          <a:lstStyle/>
          <a:p>
            <a:r>
              <a:rPr lang="en-US" dirty="0">
                <a:solidFill>
                  <a:schemeClr val="accent5">
                    <a:lumMod val="10000"/>
                  </a:schemeClr>
                </a:solidFill>
              </a:rPr>
              <a:t>What if I speedup 25% of a program’s execution by ∞?</a:t>
            </a:r>
          </a:p>
        </p:txBody>
      </p:sp>
      <p:sp>
        <p:nvSpPr>
          <p:cNvPr id="10" name="TextBox 9"/>
          <p:cNvSpPr txBox="1"/>
          <p:nvPr/>
        </p:nvSpPr>
        <p:spPr>
          <a:xfrm>
            <a:off x="4518720" y="5820489"/>
            <a:ext cx="2057400" cy="461665"/>
          </a:xfrm>
          <a:prstGeom prst="rect">
            <a:avLst/>
          </a:prstGeom>
          <a:noFill/>
        </p:spPr>
        <p:txBody>
          <a:bodyPr wrap="square" rtlCol="0">
            <a:spAutoFit/>
          </a:bodyPr>
          <a:lstStyle/>
          <a:p>
            <a:r>
              <a:rPr lang="en-US" dirty="0">
                <a:solidFill>
                  <a:schemeClr val="accent5">
                    <a:lumMod val="10000"/>
                  </a:schemeClr>
                </a:solidFill>
              </a:rPr>
              <a:t>1.33x speedup</a:t>
            </a:r>
          </a:p>
        </p:txBody>
      </p:sp>
    </p:spTree>
    <p:extLst>
      <p:ext uri="{BB962C8B-B14F-4D97-AF65-F5344CB8AC3E}">
        <p14:creationId xmlns:p14="http://schemas.microsoft.com/office/powerpoint/2010/main" val="68300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74638"/>
            <a:ext cx="5832648" cy="634082"/>
          </a:xfrm>
        </p:spPr>
        <p:txBody>
          <a:bodyPr/>
          <a:lstStyle/>
          <a:p>
            <a:pPr algn="ctr"/>
            <a:r>
              <a:rPr lang="en-US" sz="3200" dirty="0">
                <a:solidFill>
                  <a:srgbClr val="FF0000"/>
                </a:solidFill>
              </a:rPr>
              <a:t>In class Example2</a:t>
            </a:r>
            <a:endParaRPr lang="en-IN" sz="3200" dirty="0"/>
          </a:p>
        </p:txBody>
      </p:sp>
      <p:sp>
        <p:nvSpPr>
          <p:cNvPr id="4" name="Slide Number Placeholder 3"/>
          <p:cNvSpPr>
            <a:spLocks noGrp="1"/>
          </p:cNvSpPr>
          <p:nvPr>
            <p:ph type="sldNum" sz="quarter" idx="12"/>
          </p:nvPr>
        </p:nvSpPr>
        <p:spPr/>
        <p:txBody>
          <a:bodyPr/>
          <a:lstStyle/>
          <a:p>
            <a:fld id="{67F776DB-C4B4-46F1-926D-41EFCFC3A86A}" type="slidenum">
              <a:rPr lang="en-IN" smtClean="0"/>
              <a:pPr/>
              <a:t>64</a:t>
            </a:fld>
            <a:endParaRPr lang="en-IN" dirty="0"/>
          </a:p>
        </p:txBody>
      </p:sp>
      <p:sp>
        <p:nvSpPr>
          <p:cNvPr id="5" name="TextBox 4"/>
          <p:cNvSpPr txBox="1"/>
          <p:nvPr/>
        </p:nvSpPr>
        <p:spPr>
          <a:xfrm>
            <a:off x="144016" y="1052736"/>
            <a:ext cx="8748464" cy="4619854"/>
          </a:xfrm>
          <a:prstGeom prst="rect">
            <a:avLst/>
          </a:prstGeom>
          <a:noFill/>
        </p:spPr>
        <p:txBody>
          <a:bodyPr wrap="square" rtlCol="0">
            <a:spAutoFit/>
          </a:bodyPr>
          <a:lstStyle/>
          <a:p>
            <a:pPr lvl="0">
              <a:lnSpc>
                <a:spcPct val="150000"/>
              </a:lnSpc>
            </a:pPr>
            <a:r>
              <a:rPr lang="en-US" b="1" dirty="0">
                <a:solidFill>
                  <a:srgbClr val="7030A0"/>
                </a:solidFill>
              </a:rPr>
              <a:t> </a:t>
            </a:r>
            <a:r>
              <a:rPr lang="en-US" dirty="0">
                <a:solidFill>
                  <a:srgbClr val="7030A0"/>
                </a:solidFill>
              </a:rPr>
              <a:t>Suppose we have made the following measurements:</a:t>
            </a:r>
          </a:p>
          <a:p>
            <a:pPr>
              <a:lnSpc>
                <a:spcPct val="150000"/>
              </a:lnSpc>
            </a:pPr>
            <a:r>
              <a:rPr lang="en-US" dirty="0">
                <a:solidFill>
                  <a:srgbClr val="7030A0"/>
                </a:solidFill>
              </a:rPr>
              <a:t>	Frequency of  FP operations = 50%</a:t>
            </a:r>
          </a:p>
          <a:p>
            <a:pPr>
              <a:lnSpc>
                <a:spcPct val="150000"/>
              </a:lnSpc>
            </a:pPr>
            <a:r>
              <a:rPr lang="en-US" dirty="0">
                <a:solidFill>
                  <a:srgbClr val="7030A0"/>
                </a:solidFill>
              </a:rPr>
              <a:t>	Average CPI of FP operations = 4.0</a:t>
            </a:r>
          </a:p>
          <a:p>
            <a:pPr>
              <a:lnSpc>
                <a:spcPct val="150000"/>
              </a:lnSpc>
            </a:pPr>
            <a:r>
              <a:rPr lang="en-US" dirty="0">
                <a:solidFill>
                  <a:srgbClr val="7030A0"/>
                </a:solidFill>
              </a:rPr>
              <a:t>	Average CPI of other instructions = 1.33</a:t>
            </a:r>
          </a:p>
          <a:p>
            <a:pPr>
              <a:lnSpc>
                <a:spcPct val="150000"/>
              </a:lnSpc>
            </a:pPr>
            <a:r>
              <a:rPr lang="en-US" dirty="0">
                <a:solidFill>
                  <a:srgbClr val="7030A0"/>
                </a:solidFill>
              </a:rPr>
              <a:t>	Frequency of FPSQR= 20%</a:t>
            </a:r>
          </a:p>
          <a:p>
            <a:pPr>
              <a:lnSpc>
                <a:spcPct val="150000"/>
              </a:lnSpc>
            </a:pPr>
            <a:r>
              <a:rPr lang="en-US" dirty="0">
                <a:solidFill>
                  <a:srgbClr val="7030A0"/>
                </a:solidFill>
              </a:rPr>
              <a:t>	CPI of FPSQR = 20</a:t>
            </a:r>
          </a:p>
          <a:p>
            <a:pPr>
              <a:lnSpc>
                <a:spcPct val="150000"/>
              </a:lnSpc>
            </a:pPr>
            <a:r>
              <a:rPr lang="en-US" dirty="0">
                <a:solidFill>
                  <a:srgbClr val="7030A0"/>
                </a:solidFill>
              </a:rPr>
              <a:t>Assume that the two design alternatives are to decrease the CPI of FPSQR to 2 or to decrease the average CPI of all FP operations to 2.5. Compare these two design alternatives using the processor performance equation.</a:t>
            </a:r>
          </a:p>
          <a:p>
            <a:pPr>
              <a:lnSpc>
                <a:spcPct val="150000"/>
              </a:lnSpc>
            </a:pPr>
            <a:r>
              <a:rPr lang="en-US" dirty="0">
                <a:solidFill>
                  <a:srgbClr val="7030A0"/>
                </a:solidFill>
              </a:rPr>
              <a:t> </a:t>
            </a:r>
          </a:p>
          <a:p>
            <a:pPr>
              <a:lnSpc>
                <a:spcPct val="150000"/>
              </a:lnSpc>
            </a:pPr>
            <a:endParaRPr lang="en-US" dirty="0">
              <a:solidFill>
                <a:srgbClr val="7030A0"/>
              </a:solidFill>
            </a:endParaRPr>
          </a:p>
        </p:txBody>
      </p:sp>
    </p:spTree>
    <p:extLst>
      <p:ext uri="{BB962C8B-B14F-4D97-AF65-F5344CB8AC3E}">
        <p14:creationId xmlns:p14="http://schemas.microsoft.com/office/powerpoint/2010/main" val="27850087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05740"/>
            <a:ext cx="8892540" cy="590931"/>
          </a:xfrm>
          <a:prstGeom prst="rect">
            <a:avLst/>
          </a:prstGeom>
          <a:noFill/>
        </p:spPr>
        <p:txBody>
          <a:bodyPr wrap="square" rtlCol="0">
            <a:spAutoFit/>
          </a:bodyPr>
          <a:lstStyle/>
          <a:p>
            <a:r>
              <a:rPr lang="en-US" sz="1620" b="1" dirty="0"/>
              <a:t>Apply  Amdahl's Law to the above question and observe the result</a:t>
            </a:r>
            <a:endParaRPr lang="en-US" sz="1620" dirty="0"/>
          </a:p>
          <a:p>
            <a:endParaRPr lang="en-US" sz="1620" dirty="0"/>
          </a:p>
        </p:txBody>
      </p:sp>
      <p:sp>
        <p:nvSpPr>
          <p:cNvPr id="72707" name="Rectangle 3"/>
          <p:cNvSpPr>
            <a:spLocks noChangeArrowheads="1"/>
          </p:cNvSpPr>
          <p:nvPr/>
        </p:nvSpPr>
        <p:spPr bwMode="auto">
          <a:xfrm>
            <a:off x="0" y="94941"/>
            <a:ext cx="997196" cy="221599"/>
          </a:xfrm>
          <a:prstGeom prst="rect">
            <a:avLst/>
          </a:prstGeom>
          <a:noFill/>
          <a:ln w="9525">
            <a:noFill/>
            <a:miter lim="800000"/>
            <a:headEnd/>
            <a:tailEnd/>
          </a:ln>
          <a:effectLst/>
        </p:spPr>
        <p:txBody>
          <a:bodyPr vert="horz" wrap="none" lIns="82296" tIns="41148" rIns="82296" bIns="41148" numCol="1" anchor="ctr" anchorCtr="0" compatLnSpc="1">
            <a:prstTxWarp prst="textNoShape">
              <a:avLst/>
            </a:prstTxWarp>
            <a:spAutoFit/>
          </a:bodyPr>
          <a:lstStyle/>
          <a:p>
            <a:pPr defTabSz="822960" eaLnBrk="0" fontAlgn="base" hangingPunct="0">
              <a:spcBef>
                <a:spcPct val="0"/>
              </a:spcBef>
              <a:spcAft>
                <a:spcPct val="0"/>
              </a:spcAft>
            </a:pPr>
            <a:r>
              <a:rPr lang="en-US" sz="900" b="1">
                <a:latin typeface="Times New Roman" pitchFamily="18" charset="0"/>
                <a:ea typeface="Calibri" pitchFamily="34" charset="0"/>
                <a:cs typeface="Times New Roman" pitchFamily="18" charset="0"/>
              </a:rPr>
              <a:t>	</a:t>
            </a:r>
            <a:endParaRPr lang="en-US" sz="2160">
              <a:latin typeface="Times New Roman" pitchFamily="18" charset="0"/>
            </a:endParaRPr>
          </a:p>
        </p:txBody>
      </p:sp>
      <p:pic>
        <p:nvPicPr>
          <p:cNvPr id="7270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997196" y="643509"/>
            <a:ext cx="5349240" cy="848678"/>
          </a:xfrm>
          <a:prstGeom prst="rect">
            <a:avLst/>
          </a:prstGeom>
          <a:noFill/>
        </p:spPr>
      </p:pic>
      <p:sp>
        <p:nvSpPr>
          <p:cNvPr id="72708" name="Rectangle 4"/>
          <p:cNvSpPr>
            <a:spLocks noChangeArrowheads="1"/>
          </p:cNvSpPr>
          <p:nvPr/>
        </p:nvSpPr>
        <p:spPr bwMode="auto">
          <a:xfrm>
            <a:off x="0" y="709509"/>
            <a:ext cx="166264" cy="415498"/>
          </a:xfrm>
          <a:prstGeom prst="rect">
            <a:avLst/>
          </a:prstGeom>
          <a:noFill/>
          <a:ln w="9525">
            <a:noFill/>
            <a:miter lim="800000"/>
            <a:headEnd/>
            <a:tailEnd/>
          </a:ln>
          <a:effectLst/>
        </p:spPr>
        <p:txBody>
          <a:bodyPr vert="horz" wrap="none" lIns="82296" tIns="41148" rIns="82296" bIns="41148" numCol="1" anchor="ctr" anchorCtr="0" compatLnSpc="1">
            <a:prstTxWarp prst="textNoShape">
              <a:avLst/>
            </a:prstTxWarp>
            <a:spAutoFit/>
          </a:bodyPr>
          <a:lstStyle/>
          <a:p>
            <a:pPr defTabSz="822960" eaLnBrk="0" fontAlgn="base" hangingPunct="0">
              <a:spcBef>
                <a:spcPct val="0"/>
              </a:spcBef>
              <a:spcAft>
                <a:spcPct val="0"/>
              </a:spcAft>
            </a:pPr>
            <a:endParaRPr lang="en-US" sz="2160">
              <a:latin typeface="Times New Roman" pitchFamily="18" charset="0"/>
            </a:endParaRPr>
          </a:p>
        </p:txBody>
      </p:sp>
      <p:sp>
        <p:nvSpPr>
          <p:cNvPr id="72710" name="Rectangle 6"/>
          <p:cNvSpPr>
            <a:spLocks noChangeArrowheads="1"/>
          </p:cNvSpPr>
          <p:nvPr/>
        </p:nvSpPr>
        <p:spPr bwMode="auto">
          <a:xfrm>
            <a:off x="0" y="11842"/>
            <a:ext cx="997196" cy="387798"/>
          </a:xfrm>
          <a:prstGeom prst="rect">
            <a:avLst/>
          </a:prstGeom>
          <a:noFill/>
          <a:ln w="9525">
            <a:noFill/>
            <a:miter lim="800000"/>
            <a:headEnd/>
            <a:tailEnd/>
          </a:ln>
          <a:effectLst/>
        </p:spPr>
        <p:txBody>
          <a:bodyPr vert="horz" wrap="none" lIns="82296" tIns="41148" rIns="82296" bIns="41148" numCol="1" anchor="ctr" anchorCtr="0" compatLnSpc="1">
            <a:prstTxWarp prst="textNoShape">
              <a:avLst/>
            </a:prstTxWarp>
            <a:spAutoFit/>
          </a:bodyPr>
          <a:lstStyle/>
          <a:p>
            <a:pPr defTabSz="822960" eaLnBrk="0" fontAlgn="base" hangingPunct="0">
              <a:spcBef>
                <a:spcPct val="0"/>
              </a:spcBef>
              <a:spcAft>
                <a:spcPct val="0"/>
              </a:spcAft>
            </a:pPr>
            <a:r>
              <a:rPr lang="en-US" sz="1080" b="1">
                <a:latin typeface="Calibri" pitchFamily="34" charset="0"/>
                <a:ea typeface="Times New Roman" pitchFamily="18" charset="0"/>
                <a:cs typeface="Mangal" pitchFamily="18" charset="0"/>
              </a:rPr>
              <a:t> </a:t>
            </a:r>
            <a:endParaRPr lang="en-US" sz="810">
              <a:latin typeface="Times New Roman" pitchFamily="18" charset="0"/>
            </a:endParaRPr>
          </a:p>
          <a:p>
            <a:pPr defTabSz="822960" eaLnBrk="0" fontAlgn="base" hangingPunct="0">
              <a:spcBef>
                <a:spcPct val="0"/>
              </a:spcBef>
              <a:spcAft>
                <a:spcPct val="0"/>
              </a:spcAft>
            </a:pPr>
            <a:r>
              <a:rPr lang="en-US" sz="900" b="1">
                <a:latin typeface="Times New Roman" pitchFamily="18" charset="0"/>
                <a:ea typeface="Calibri" pitchFamily="34" charset="0"/>
                <a:cs typeface="Times New Roman" pitchFamily="18" charset="0"/>
              </a:rPr>
              <a:t>	</a:t>
            </a:r>
            <a:endParaRPr lang="en-US" sz="2160">
              <a:latin typeface="Times New Roman" pitchFamily="18" charset="0"/>
            </a:endParaRPr>
          </a:p>
        </p:txBody>
      </p:sp>
      <p:pic>
        <p:nvPicPr>
          <p:cNvPr id="72709"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1417320" y="2194560"/>
            <a:ext cx="5212080" cy="694373"/>
          </a:xfrm>
          <a:prstGeom prst="rect">
            <a:avLst/>
          </a:prstGeom>
          <a:noFill/>
        </p:spPr>
      </p:pic>
      <p:sp>
        <p:nvSpPr>
          <p:cNvPr id="72711" name="Rectangle 7"/>
          <p:cNvSpPr>
            <a:spLocks noChangeArrowheads="1"/>
          </p:cNvSpPr>
          <p:nvPr/>
        </p:nvSpPr>
        <p:spPr bwMode="auto">
          <a:xfrm>
            <a:off x="0" y="692364"/>
            <a:ext cx="166264" cy="415498"/>
          </a:xfrm>
          <a:prstGeom prst="rect">
            <a:avLst/>
          </a:prstGeom>
          <a:noFill/>
          <a:ln w="9525">
            <a:noFill/>
            <a:miter lim="800000"/>
            <a:headEnd/>
            <a:tailEnd/>
          </a:ln>
          <a:effectLst/>
        </p:spPr>
        <p:txBody>
          <a:bodyPr vert="horz" wrap="none" lIns="82296" tIns="41148" rIns="82296" bIns="41148" numCol="1" anchor="ctr" anchorCtr="0" compatLnSpc="1">
            <a:prstTxWarp prst="textNoShape">
              <a:avLst/>
            </a:prstTxWarp>
            <a:spAutoFit/>
          </a:bodyPr>
          <a:lstStyle/>
          <a:p>
            <a:pPr defTabSz="822960" eaLnBrk="0" fontAlgn="base" hangingPunct="0">
              <a:spcBef>
                <a:spcPct val="0"/>
              </a:spcBef>
              <a:spcAft>
                <a:spcPct val="0"/>
              </a:spcAft>
            </a:pPr>
            <a:endParaRPr lang="en-US" sz="2160">
              <a:latin typeface="Times New Roman" pitchFamily="18" charset="0"/>
            </a:endParaRPr>
          </a:p>
        </p:txBody>
      </p:sp>
      <p:sp>
        <p:nvSpPr>
          <p:cNvPr id="10" name="TextBox 9"/>
          <p:cNvSpPr txBox="1"/>
          <p:nvPr/>
        </p:nvSpPr>
        <p:spPr>
          <a:xfrm>
            <a:off x="182880" y="3086101"/>
            <a:ext cx="3771900" cy="590931"/>
          </a:xfrm>
          <a:prstGeom prst="rect">
            <a:avLst/>
          </a:prstGeom>
          <a:noFill/>
        </p:spPr>
        <p:txBody>
          <a:bodyPr wrap="square" rtlCol="0">
            <a:spAutoFit/>
          </a:bodyPr>
          <a:lstStyle/>
          <a:p>
            <a:r>
              <a:rPr lang="en-US" sz="1620" b="1" dirty="0"/>
              <a:t>Amdahl’s Law </a:t>
            </a:r>
            <a:r>
              <a:rPr lang="en-US" sz="1620" b="1" dirty="0" err="1"/>
              <a:t>eqn</a:t>
            </a:r>
            <a:r>
              <a:rPr lang="en-US" sz="1620" b="1" dirty="0"/>
              <a:t>:</a:t>
            </a:r>
            <a:endParaRPr lang="en-US" sz="1620" dirty="0"/>
          </a:p>
          <a:p>
            <a:endParaRPr lang="en-US" sz="1620" dirty="0"/>
          </a:p>
        </p:txBody>
      </p:sp>
      <p:sp>
        <p:nvSpPr>
          <p:cNvPr id="72713" name="Rectangle 9"/>
          <p:cNvSpPr>
            <a:spLocks noChangeArrowheads="1"/>
          </p:cNvSpPr>
          <p:nvPr/>
        </p:nvSpPr>
        <p:spPr bwMode="auto">
          <a:xfrm>
            <a:off x="0" y="-166200"/>
            <a:ext cx="166264" cy="332399"/>
          </a:xfrm>
          <a:prstGeom prst="rect">
            <a:avLst/>
          </a:prstGeom>
          <a:noFill/>
          <a:ln w="9525">
            <a:noFill/>
            <a:miter lim="800000"/>
            <a:headEnd/>
            <a:tailEnd/>
          </a:ln>
          <a:effectLst/>
        </p:spPr>
        <p:txBody>
          <a:bodyPr vert="horz" wrap="none" lIns="82296" tIns="41148" rIns="82296" bIns="41148" numCol="1" anchor="ctr" anchorCtr="0" compatLnSpc="1">
            <a:prstTxWarp prst="textNoShape">
              <a:avLst/>
            </a:prstTxWarp>
            <a:spAutoFit/>
          </a:bodyPr>
          <a:lstStyle/>
          <a:p>
            <a:endParaRPr lang="en-US" sz="1620"/>
          </a:p>
        </p:txBody>
      </p:sp>
      <p:pic>
        <p:nvPicPr>
          <p:cNvPr id="72712" name="Picture 8"/>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143000" y="3497580"/>
            <a:ext cx="6446520" cy="1165860"/>
          </a:xfrm>
          <a:prstGeom prst="rect">
            <a:avLst/>
          </a:prstGeom>
          <a:noFill/>
        </p:spPr>
      </p:pic>
      <p:sp>
        <p:nvSpPr>
          <p:cNvPr id="13" name="TextBox 12"/>
          <p:cNvSpPr txBox="1"/>
          <p:nvPr/>
        </p:nvSpPr>
        <p:spPr>
          <a:xfrm>
            <a:off x="182880" y="4732020"/>
            <a:ext cx="3840480" cy="341632"/>
          </a:xfrm>
          <a:prstGeom prst="rect">
            <a:avLst/>
          </a:prstGeom>
          <a:noFill/>
        </p:spPr>
        <p:txBody>
          <a:bodyPr wrap="square" rtlCol="0">
            <a:spAutoFit/>
          </a:bodyPr>
          <a:lstStyle/>
          <a:p>
            <a:r>
              <a:rPr lang="en-US" sz="1620" b="1" dirty="0"/>
              <a:t> With FPSQR </a:t>
            </a:r>
            <a:r>
              <a:rPr lang="en-US" sz="1620" b="1" dirty="0" err="1"/>
              <a:t>Speedup</a:t>
            </a:r>
            <a:r>
              <a:rPr lang="en-US" sz="1620" b="1" baseline="-25000" dirty="0" err="1"/>
              <a:t>overall</a:t>
            </a:r>
            <a:r>
              <a:rPr lang="en-US" sz="1620" b="1" baseline="-25000" dirty="0"/>
              <a:t> </a:t>
            </a:r>
            <a:r>
              <a:rPr lang="en-US" sz="1620" b="1" dirty="0"/>
              <a:t> </a:t>
            </a:r>
            <a:endParaRPr lang="en-US" sz="1620" dirty="0"/>
          </a:p>
        </p:txBody>
      </p:sp>
      <p:sp>
        <p:nvSpPr>
          <p:cNvPr id="14" name="TextBox 13"/>
          <p:cNvSpPr txBox="1"/>
          <p:nvPr/>
        </p:nvSpPr>
        <p:spPr>
          <a:xfrm>
            <a:off x="3611880" y="4869180"/>
            <a:ext cx="342900" cy="341632"/>
          </a:xfrm>
          <a:prstGeom prst="rect">
            <a:avLst/>
          </a:prstGeom>
          <a:noFill/>
        </p:spPr>
        <p:txBody>
          <a:bodyPr wrap="square" rtlCol="0">
            <a:spAutoFit/>
          </a:bodyPr>
          <a:lstStyle/>
          <a:p>
            <a:r>
              <a:rPr lang="en-US" sz="1620" dirty="0"/>
              <a:t>=</a:t>
            </a:r>
          </a:p>
        </p:txBody>
      </p:sp>
      <p:sp>
        <p:nvSpPr>
          <p:cNvPr id="72715" name="Rectangle 11"/>
          <p:cNvSpPr>
            <a:spLocks noChangeArrowheads="1"/>
          </p:cNvSpPr>
          <p:nvPr/>
        </p:nvSpPr>
        <p:spPr bwMode="auto">
          <a:xfrm>
            <a:off x="24064" y="327765"/>
            <a:ext cx="166264" cy="332399"/>
          </a:xfrm>
          <a:prstGeom prst="rect">
            <a:avLst/>
          </a:prstGeom>
          <a:noFill/>
          <a:ln w="9525">
            <a:noFill/>
            <a:miter lim="800000"/>
            <a:headEnd/>
            <a:tailEnd/>
          </a:ln>
          <a:effectLst/>
        </p:spPr>
        <p:txBody>
          <a:bodyPr vert="horz" wrap="none" lIns="82296" tIns="41148" rIns="82296" bIns="41148" numCol="1" anchor="ctr" anchorCtr="0" compatLnSpc="1">
            <a:prstTxWarp prst="textNoShape">
              <a:avLst/>
            </a:prstTxWarp>
            <a:spAutoFit/>
          </a:bodyPr>
          <a:lstStyle/>
          <a:p>
            <a:endParaRPr lang="en-US" sz="1620"/>
          </a:p>
        </p:txBody>
      </p:sp>
      <p:pic>
        <p:nvPicPr>
          <p:cNvPr id="72714" name="Picture 10"/>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297680" y="4800600"/>
            <a:ext cx="2811780" cy="685800"/>
          </a:xfrm>
          <a:prstGeom prst="rect">
            <a:avLst/>
          </a:prstGeom>
          <a:noFill/>
        </p:spPr>
      </p:pic>
      <p:sp>
        <p:nvSpPr>
          <p:cNvPr id="72716" name="Rectangle 12"/>
          <p:cNvSpPr>
            <a:spLocks noChangeArrowheads="1"/>
          </p:cNvSpPr>
          <p:nvPr/>
        </p:nvSpPr>
        <p:spPr bwMode="auto">
          <a:xfrm>
            <a:off x="0" y="872387"/>
            <a:ext cx="166264" cy="415498"/>
          </a:xfrm>
          <a:prstGeom prst="rect">
            <a:avLst/>
          </a:prstGeom>
          <a:noFill/>
          <a:ln w="9525">
            <a:noFill/>
            <a:miter lim="800000"/>
            <a:headEnd/>
            <a:tailEnd/>
          </a:ln>
          <a:effectLst/>
        </p:spPr>
        <p:txBody>
          <a:bodyPr vert="horz" wrap="none" lIns="82296" tIns="41148" rIns="82296" bIns="41148" numCol="1" anchor="ctr" anchorCtr="0" compatLnSpc="1">
            <a:prstTxWarp prst="textNoShape">
              <a:avLst/>
            </a:prstTxWarp>
            <a:spAutoFit/>
          </a:bodyPr>
          <a:lstStyle/>
          <a:p>
            <a:pPr defTabSz="822960" eaLnBrk="0" fontAlgn="base" hangingPunct="0">
              <a:spcBef>
                <a:spcPct val="0"/>
              </a:spcBef>
              <a:spcAft>
                <a:spcPct val="0"/>
              </a:spcAft>
            </a:pPr>
            <a:endParaRPr lang="en-US" sz="2160">
              <a:latin typeface="Times New Roman" pitchFamily="18" charset="0"/>
            </a:endParaRPr>
          </a:p>
        </p:txBody>
      </p:sp>
      <p:sp>
        <p:nvSpPr>
          <p:cNvPr id="19" name="TextBox 18"/>
          <p:cNvSpPr txBox="1"/>
          <p:nvPr/>
        </p:nvSpPr>
        <p:spPr>
          <a:xfrm>
            <a:off x="320040" y="5623560"/>
            <a:ext cx="5349240" cy="590931"/>
          </a:xfrm>
          <a:prstGeom prst="rect">
            <a:avLst/>
          </a:prstGeom>
          <a:noFill/>
        </p:spPr>
        <p:txBody>
          <a:bodyPr wrap="square" rtlCol="0">
            <a:spAutoFit/>
          </a:bodyPr>
          <a:lstStyle/>
          <a:p>
            <a:r>
              <a:rPr lang="en-US" sz="1620" b="1" dirty="0"/>
              <a:t>With FP    </a:t>
            </a:r>
            <a:r>
              <a:rPr lang="en-US" sz="1620" b="1" dirty="0" err="1"/>
              <a:t>Speedup</a:t>
            </a:r>
            <a:r>
              <a:rPr lang="en-US" sz="1620" b="1" baseline="-25000" dirty="0" err="1"/>
              <a:t>overall</a:t>
            </a:r>
            <a:r>
              <a:rPr lang="en-US" sz="1620" b="1" dirty="0"/>
              <a:t>= </a:t>
            </a:r>
            <a:endParaRPr lang="en-US" sz="1620" dirty="0"/>
          </a:p>
          <a:p>
            <a:endParaRPr lang="en-US" sz="1620" dirty="0"/>
          </a:p>
        </p:txBody>
      </p:sp>
      <p:pic>
        <p:nvPicPr>
          <p:cNvPr id="72717" name="Picture 1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3886200" y="5623560"/>
            <a:ext cx="1988820" cy="502920"/>
          </a:xfrm>
          <a:prstGeom prst="rect">
            <a:avLst/>
          </a:prstGeom>
          <a:noFill/>
        </p:spPr>
      </p:pic>
      <p:sp>
        <p:nvSpPr>
          <p:cNvPr id="72719" name="Rectangle 15"/>
          <p:cNvSpPr>
            <a:spLocks noChangeArrowheads="1"/>
          </p:cNvSpPr>
          <p:nvPr/>
        </p:nvSpPr>
        <p:spPr bwMode="auto">
          <a:xfrm>
            <a:off x="0" y="735227"/>
            <a:ext cx="166264" cy="415498"/>
          </a:xfrm>
          <a:prstGeom prst="rect">
            <a:avLst/>
          </a:prstGeom>
          <a:noFill/>
          <a:ln w="9525">
            <a:noFill/>
            <a:miter lim="800000"/>
            <a:headEnd/>
            <a:tailEnd/>
          </a:ln>
          <a:effectLst/>
        </p:spPr>
        <p:txBody>
          <a:bodyPr vert="horz" wrap="none" lIns="82296" tIns="41148" rIns="82296" bIns="41148" numCol="1" anchor="ctr" anchorCtr="0" compatLnSpc="1">
            <a:prstTxWarp prst="textNoShape">
              <a:avLst/>
            </a:prstTxWarp>
            <a:spAutoFit/>
          </a:bodyPr>
          <a:lstStyle/>
          <a:p>
            <a:pPr defTabSz="822960" eaLnBrk="0" fontAlgn="base" hangingPunct="0">
              <a:spcBef>
                <a:spcPct val="0"/>
              </a:spcBef>
              <a:spcAft>
                <a:spcPct val="0"/>
              </a:spcAft>
            </a:pPr>
            <a:endParaRPr lang="en-US" sz="2160">
              <a:latin typeface="Times New Roman" pitchFamily="18" charset="0"/>
            </a:endParaRPr>
          </a:p>
        </p:txBody>
      </p:sp>
      <p:sp>
        <p:nvSpPr>
          <p:cNvPr id="23" name="TextBox 22"/>
          <p:cNvSpPr txBox="1"/>
          <p:nvPr/>
        </p:nvSpPr>
        <p:spPr>
          <a:xfrm>
            <a:off x="388620" y="6240780"/>
            <a:ext cx="6720840" cy="590931"/>
          </a:xfrm>
          <a:prstGeom prst="rect">
            <a:avLst/>
          </a:prstGeom>
          <a:noFill/>
        </p:spPr>
        <p:txBody>
          <a:bodyPr wrap="square" rtlCol="0">
            <a:spAutoFit/>
          </a:bodyPr>
          <a:lstStyle/>
          <a:p>
            <a:r>
              <a:rPr lang="en-US" sz="1620" b="1" dirty="0"/>
              <a:t>We get the same result using Amdahl's Law</a:t>
            </a:r>
            <a:endParaRPr lang="en-US" sz="1620" dirty="0"/>
          </a:p>
          <a:p>
            <a:endParaRPr lang="en-US" sz="1620" dirty="0"/>
          </a:p>
        </p:txBody>
      </p:sp>
    </p:spTree>
    <p:extLst>
      <p:ext uri="{BB962C8B-B14F-4D97-AF65-F5344CB8AC3E}">
        <p14:creationId xmlns:p14="http://schemas.microsoft.com/office/powerpoint/2010/main" val="1294617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971600" y="411956"/>
            <a:ext cx="4800600" cy="639762"/>
          </a:xfrm>
        </p:spPr>
        <p:txBody>
          <a:bodyPr/>
          <a:lstStyle/>
          <a:p>
            <a:r>
              <a:rPr lang="en-US" sz="3600" dirty="0">
                <a:solidFill>
                  <a:srgbClr val="FF0000"/>
                </a:solidFill>
              </a:rPr>
              <a:t>In class Example3</a:t>
            </a:r>
            <a:endParaRPr lang="en-US" altLang="en-US" sz="3600" dirty="0"/>
          </a:p>
        </p:txBody>
      </p:sp>
      <p:sp>
        <p:nvSpPr>
          <p:cNvPr id="3" name="Text Placeholder 2"/>
          <p:cNvSpPr>
            <a:spLocks noGrp="1"/>
          </p:cNvSpPr>
          <p:nvPr>
            <p:ph type="body" idx="1"/>
          </p:nvPr>
        </p:nvSpPr>
        <p:spPr>
          <a:xfrm>
            <a:off x="457200" y="1600200"/>
            <a:ext cx="8435280" cy="4525963"/>
          </a:xfrm>
        </p:spPr>
        <p:txBody>
          <a:bodyPr>
            <a:normAutofit/>
          </a:bodyPr>
          <a:lstStyle/>
          <a:p>
            <a:pPr>
              <a:buFont typeface="Arial" charset="0"/>
              <a:buNone/>
              <a:defRPr/>
            </a:pPr>
            <a:r>
              <a:rPr lang="en-IN" sz="1800" dirty="0">
                <a:solidFill>
                  <a:srgbClr val="7030A0"/>
                </a:solidFill>
              </a:rPr>
              <a:t>A benchmark program is run on a 40 MHz </a:t>
            </a:r>
            <a:r>
              <a:rPr lang="en-IN" sz="1800" dirty="0" err="1">
                <a:solidFill>
                  <a:srgbClr val="7030A0"/>
                </a:solidFill>
              </a:rPr>
              <a:t>processor.The</a:t>
            </a:r>
            <a:r>
              <a:rPr lang="en-IN" sz="1800" dirty="0">
                <a:solidFill>
                  <a:srgbClr val="7030A0"/>
                </a:solidFill>
              </a:rPr>
              <a:t> executed program consists of</a:t>
            </a:r>
          </a:p>
          <a:p>
            <a:pPr>
              <a:buFont typeface="Arial" charset="0"/>
              <a:buNone/>
              <a:defRPr/>
            </a:pPr>
            <a:r>
              <a:rPr lang="en-IN" sz="1800" dirty="0">
                <a:solidFill>
                  <a:srgbClr val="7030A0"/>
                </a:solidFill>
              </a:rPr>
              <a:t>100,000 instruction executions, with the following instruction mix and clock cycle count:</a:t>
            </a:r>
          </a:p>
          <a:p>
            <a:pPr>
              <a:buFont typeface="Arial" charset="0"/>
              <a:buNone/>
              <a:defRPr/>
            </a:pPr>
            <a:r>
              <a:rPr lang="en-IN" sz="1800" b="1" dirty="0">
                <a:solidFill>
                  <a:srgbClr val="7030A0"/>
                </a:solidFill>
              </a:rPr>
              <a:t>Instruction Type     Instruction Count       Cycles per Instruction</a:t>
            </a:r>
          </a:p>
          <a:p>
            <a:pPr>
              <a:buFont typeface="Arial" charset="0"/>
              <a:buNone/>
              <a:defRPr/>
            </a:pPr>
            <a:r>
              <a:rPr lang="en-IN" sz="1800" dirty="0">
                <a:solidFill>
                  <a:srgbClr val="7030A0"/>
                </a:solidFill>
              </a:rPr>
              <a:t> arithmetic                45000              1</a:t>
            </a:r>
          </a:p>
          <a:p>
            <a:pPr>
              <a:buFont typeface="Arial" charset="0"/>
              <a:buNone/>
              <a:defRPr/>
            </a:pPr>
            <a:r>
              <a:rPr lang="en-IN" sz="1800" dirty="0">
                <a:solidFill>
                  <a:srgbClr val="7030A0"/>
                </a:solidFill>
              </a:rPr>
              <a:t>Data transfer             32000              2</a:t>
            </a:r>
          </a:p>
          <a:p>
            <a:pPr>
              <a:buFont typeface="Arial" charset="0"/>
              <a:buNone/>
              <a:defRPr/>
            </a:pPr>
            <a:r>
              <a:rPr lang="en-IN" sz="1800" dirty="0">
                <a:solidFill>
                  <a:srgbClr val="7030A0"/>
                </a:solidFill>
              </a:rPr>
              <a:t>Floating point            15000              2</a:t>
            </a:r>
          </a:p>
          <a:p>
            <a:pPr>
              <a:buFont typeface="Arial" charset="0"/>
              <a:buNone/>
              <a:defRPr/>
            </a:pPr>
            <a:r>
              <a:rPr lang="en-IN" sz="1800" dirty="0">
                <a:solidFill>
                  <a:srgbClr val="7030A0"/>
                </a:solidFill>
              </a:rPr>
              <a:t>Control transfer          8000               2</a:t>
            </a:r>
          </a:p>
          <a:p>
            <a:pPr>
              <a:buFont typeface="Arial" charset="0"/>
              <a:buNone/>
              <a:defRPr/>
            </a:pPr>
            <a:r>
              <a:rPr lang="en-IN" sz="1800" dirty="0">
                <a:solidFill>
                  <a:srgbClr val="7030A0"/>
                </a:solidFill>
              </a:rPr>
              <a:t>Determine the effective CPI, MIPS rate, and execution time for this program.</a:t>
            </a:r>
            <a:r>
              <a:rPr lang="en-US" sz="1800" dirty="0">
                <a:solidFill>
                  <a:srgbClr val="7030A0"/>
                </a:solidFill>
              </a:rPr>
              <a:t>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0045"/>
            <a:ext cx="8839200" cy="1143000"/>
          </a:xfrm>
        </p:spPr>
        <p:txBody>
          <a:bodyPr/>
          <a:lstStyle/>
          <a:p>
            <a:r>
              <a:rPr lang="en-US" sz="2800" dirty="0">
                <a:solidFill>
                  <a:srgbClr val="FF0000"/>
                </a:solidFill>
              </a:rPr>
              <a:t>In class Example3 </a:t>
            </a:r>
            <a:r>
              <a:rPr lang="en-US" sz="2800" dirty="0" err="1">
                <a:solidFill>
                  <a:srgbClr val="FF0000"/>
                </a:solidFill>
              </a:rPr>
              <a:t>contnd</a:t>
            </a:r>
            <a:br>
              <a:rPr lang="en-US" sz="2800" dirty="0">
                <a:solidFill>
                  <a:srgbClr val="FF0000"/>
                </a:solidFill>
              </a:rPr>
            </a:br>
            <a:br>
              <a:rPr lang="en-US" sz="2800" dirty="0"/>
            </a:br>
            <a:endParaRPr lang="en-IN" sz="2800" dirty="0"/>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602180B-D5D1-4398-B8D5-C1EBB73A9C38}" type="slidenum">
              <a:rPr kumimoji="0" lang="en-US" altLang="en-US" sz="1200" b="0" i="0" u="none" strike="noStrike" kern="1200" cap="none" spc="0" normalizeH="0" baseline="0" noProof="0" smtClean="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67</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12" name="Ink 11"/>
              <p14:cNvContentPartPr/>
              <p14:nvPr/>
            </p14:nvContentPartPr>
            <p14:xfrm>
              <a:off x="521049" y="1327816"/>
              <a:ext cx="8471520" cy="4820400"/>
            </p14:xfrm>
          </p:contentPart>
        </mc:Choice>
        <mc:Fallback xmlns="">
          <p:pic>
            <p:nvPicPr>
              <p:cNvPr id="12" name="Ink 11"/>
              <p:cNvPicPr/>
              <p:nvPr/>
            </p:nvPicPr>
            <p:blipFill>
              <a:blip r:embed="rId3"/>
              <a:stretch>
                <a:fillRect/>
              </a:stretch>
            </p:blipFill>
            <p:spPr>
              <a:xfrm>
                <a:off x="509169" y="1315936"/>
                <a:ext cx="8495280" cy="4844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5" name="Ink 94"/>
              <p14:cNvContentPartPr/>
              <p14:nvPr/>
            </p14:nvContentPartPr>
            <p14:xfrm>
              <a:off x="3159927" y="3032705"/>
              <a:ext cx="1464480" cy="355320"/>
            </p14:xfrm>
          </p:contentPart>
        </mc:Choice>
        <mc:Fallback xmlns="">
          <p:pic>
            <p:nvPicPr>
              <p:cNvPr id="95" name="Ink 94"/>
              <p:cNvPicPr/>
              <p:nvPr/>
            </p:nvPicPr>
            <p:blipFill>
              <a:blip r:embed="rId5"/>
              <a:stretch>
                <a:fillRect/>
              </a:stretch>
            </p:blipFill>
            <p:spPr>
              <a:xfrm>
                <a:off x="3151647" y="3022625"/>
                <a:ext cx="1482840" cy="3736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9" name="Ink 118"/>
              <p14:cNvContentPartPr/>
              <p14:nvPr/>
            </p14:nvContentPartPr>
            <p14:xfrm>
              <a:off x="6237567" y="3007505"/>
              <a:ext cx="1395360" cy="248400"/>
            </p14:xfrm>
          </p:contentPart>
        </mc:Choice>
        <mc:Fallback xmlns="">
          <p:pic>
            <p:nvPicPr>
              <p:cNvPr id="119" name="Ink 118"/>
              <p:cNvPicPr/>
              <p:nvPr/>
            </p:nvPicPr>
            <p:blipFill>
              <a:blip r:embed="rId7"/>
              <a:stretch>
                <a:fillRect/>
              </a:stretch>
            </p:blipFill>
            <p:spPr>
              <a:xfrm>
                <a:off x="6231807" y="2999225"/>
                <a:ext cx="1409400" cy="2631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53" name="Ink 252"/>
              <p14:cNvContentPartPr/>
              <p14:nvPr/>
            </p14:nvContentPartPr>
            <p14:xfrm>
              <a:off x="5436207" y="2526545"/>
              <a:ext cx="3528720" cy="1060200"/>
            </p14:xfrm>
          </p:contentPart>
        </mc:Choice>
        <mc:Fallback xmlns="">
          <p:pic>
            <p:nvPicPr>
              <p:cNvPr id="253" name="Ink 252"/>
              <p:cNvPicPr/>
              <p:nvPr/>
            </p:nvPicPr>
            <p:blipFill>
              <a:blip r:embed="rId9"/>
              <a:stretch>
                <a:fillRect/>
              </a:stretch>
            </p:blipFill>
            <p:spPr>
              <a:xfrm>
                <a:off x="5426127" y="2515745"/>
                <a:ext cx="3543480" cy="1076760"/>
              </a:xfrm>
              <a:prstGeom prst="rect">
                <a:avLst/>
              </a:prstGeom>
            </p:spPr>
          </p:pic>
        </mc:Fallback>
      </mc:AlternateContent>
      <p:sp>
        <p:nvSpPr>
          <p:cNvPr id="3" name="Rectangle 2">
            <a:extLst>
              <a:ext uri="{FF2B5EF4-FFF2-40B4-BE49-F238E27FC236}">
                <a16:creationId xmlns:a16="http://schemas.microsoft.com/office/drawing/2014/main" id="{8FC6100D-5A9E-47AD-847F-BD87268E2C33}"/>
              </a:ext>
            </a:extLst>
          </p:cNvPr>
          <p:cNvSpPr/>
          <p:nvPr/>
        </p:nvSpPr>
        <p:spPr>
          <a:xfrm>
            <a:off x="184809" y="5673959"/>
            <a:ext cx="4572000" cy="880369"/>
          </a:xfrm>
          <a:prstGeom prst="rect">
            <a:avLst/>
          </a:prstGeom>
        </p:spPr>
        <p:txBody>
          <a:bodyPr>
            <a:spAutoFit/>
          </a:bodyPr>
          <a:lstStyle/>
          <a:p>
            <a:pPr>
              <a:lnSpc>
                <a:spcPct val="150000"/>
              </a:lnSpc>
            </a:pPr>
            <a:r>
              <a:rPr lang="en-IN" dirty="0">
                <a:solidFill>
                  <a:srgbClr val="7030A0"/>
                </a:solidFill>
              </a:rPr>
              <a:t>SOL:  CPI =1.55,MIPS RATE = 25.8,</a:t>
            </a:r>
          </a:p>
          <a:p>
            <a:pPr>
              <a:lnSpc>
                <a:spcPct val="150000"/>
              </a:lnSpc>
            </a:pPr>
            <a:r>
              <a:rPr lang="en-IN" dirty="0">
                <a:solidFill>
                  <a:srgbClr val="7030A0"/>
                </a:solidFill>
              </a:rPr>
              <a:t> execution time =38.75ms</a:t>
            </a:r>
          </a:p>
        </p:txBody>
      </p:sp>
    </p:spTree>
    <p:extLst>
      <p:ext uri="{BB962C8B-B14F-4D97-AF65-F5344CB8AC3E}">
        <p14:creationId xmlns:p14="http://schemas.microsoft.com/office/powerpoint/2010/main" val="13955931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92075" y="1189037"/>
            <a:ext cx="8944422" cy="3032051"/>
          </a:xfrm>
        </p:spPr>
        <p:txBody>
          <a:bodyPr/>
          <a:lstStyle/>
          <a:p>
            <a:pPr marL="0" indent="0">
              <a:lnSpc>
                <a:spcPct val="150000"/>
              </a:lnSpc>
              <a:spcBef>
                <a:spcPct val="0"/>
              </a:spcBef>
              <a:buFont typeface="Arial" charset="0"/>
              <a:buNone/>
              <a:tabLst>
                <a:tab pos="342900" algn="l"/>
              </a:tabLst>
              <a:defRPr/>
            </a:pPr>
            <a:r>
              <a:rPr lang="en-US" sz="1600" dirty="0">
                <a:solidFill>
                  <a:srgbClr val="7030A0"/>
                </a:solidFill>
                <a:latin typeface="Arial" pitchFamily="34" charset="0"/>
                <a:ea typeface="Times New Roman" pitchFamily="18" charset="0"/>
                <a:cs typeface="Arial" pitchFamily="34" charset="0"/>
              </a:rPr>
              <a:t>Q2. Early examples of CISC and RISC are the VAX 11/780 and the IBM RS/6000, respectively. Using a typical benchmark program, the following machine   characteristics results:	</a:t>
            </a:r>
          </a:p>
          <a:p>
            <a:pPr marL="0" indent="0">
              <a:lnSpc>
                <a:spcPct val="150000"/>
              </a:lnSpc>
              <a:spcBef>
                <a:spcPct val="0"/>
              </a:spcBef>
              <a:buFont typeface="Arial" charset="0"/>
              <a:buNone/>
              <a:tabLst>
                <a:tab pos="342900" algn="l"/>
              </a:tabLst>
              <a:defRPr/>
            </a:pPr>
            <a:r>
              <a:rPr lang="en-US" sz="1600" dirty="0">
                <a:solidFill>
                  <a:srgbClr val="7030A0"/>
                </a:solidFill>
                <a:latin typeface="Arial" pitchFamily="34" charset="0"/>
                <a:ea typeface="Times New Roman" pitchFamily="18" charset="0"/>
                <a:cs typeface="Arial" pitchFamily="34" charset="0"/>
              </a:rPr>
              <a:t>The final column shows that the VAX required 12 times longer than the IBM measured in CPU time.</a:t>
            </a:r>
            <a:endParaRPr lang="en-US" sz="1600" dirty="0">
              <a:solidFill>
                <a:srgbClr val="7030A0"/>
              </a:solidFill>
              <a:latin typeface="Arial" pitchFamily="34" charset="0"/>
              <a:cs typeface="Arial" pitchFamily="34" charset="0"/>
            </a:endParaRPr>
          </a:p>
          <a:p>
            <a:pPr marL="0" indent="0">
              <a:lnSpc>
                <a:spcPct val="150000"/>
              </a:lnSpc>
              <a:spcBef>
                <a:spcPct val="0"/>
              </a:spcBef>
              <a:buFontTx/>
              <a:buChar char="•"/>
              <a:tabLst>
                <a:tab pos="342900" algn="l"/>
              </a:tabLst>
              <a:defRPr/>
            </a:pPr>
            <a:r>
              <a:rPr lang="en-US" sz="1600" dirty="0">
                <a:solidFill>
                  <a:srgbClr val="7030A0"/>
                </a:solidFill>
                <a:latin typeface="Arial" pitchFamily="34" charset="0"/>
                <a:ea typeface="Times New Roman" pitchFamily="18" charset="0"/>
                <a:cs typeface="Arial" pitchFamily="34" charset="0"/>
              </a:rPr>
              <a:t>What is the relative size of the instruction count of the machine code for this benchmark program running on the two machines?</a:t>
            </a:r>
            <a:endParaRPr lang="en-US" sz="1600" dirty="0">
              <a:solidFill>
                <a:srgbClr val="7030A0"/>
              </a:solidFill>
              <a:latin typeface="Arial" pitchFamily="34" charset="0"/>
              <a:cs typeface="Arial" pitchFamily="34" charset="0"/>
            </a:endParaRPr>
          </a:p>
          <a:p>
            <a:pPr marL="0" indent="0">
              <a:lnSpc>
                <a:spcPct val="150000"/>
              </a:lnSpc>
              <a:spcBef>
                <a:spcPct val="0"/>
              </a:spcBef>
              <a:buFontTx/>
              <a:buChar char="•"/>
              <a:tabLst>
                <a:tab pos="342900" algn="l"/>
              </a:tabLst>
              <a:defRPr/>
            </a:pPr>
            <a:r>
              <a:rPr lang="en-US" sz="1600" dirty="0">
                <a:solidFill>
                  <a:srgbClr val="7030A0"/>
                </a:solidFill>
                <a:ea typeface="Times New Roman" pitchFamily="18" charset="0"/>
                <a:cs typeface="Arial" pitchFamily="34" charset="0"/>
              </a:rPr>
              <a:t>What are the CPI (Cycles Per Instruction) values for the two machines?</a:t>
            </a:r>
            <a:endParaRPr lang="en-US" sz="1600" dirty="0">
              <a:solidFill>
                <a:srgbClr val="7030A0"/>
              </a:solidFill>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E84CED9-6206-4E76-9802-720C4FFC33C8}"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455986758"/>
              </p:ext>
            </p:extLst>
          </p:nvPr>
        </p:nvGraphicFramePr>
        <p:xfrm>
          <a:off x="1187624" y="4203039"/>
          <a:ext cx="6096000" cy="1371600"/>
        </p:xfrm>
        <a:graphic>
          <a:graphicData uri="http://schemas.openxmlformats.org/drawingml/2006/table">
            <a:tbl>
              <a:tblPr/>
              <a:tblGrid>
                <a:gridCol w="1520181">
                  <a:extLst>
                    <a:ext uri="{9D8B030D-6E8A-4147-A177-3AD203B41FA5}">
                      <a16:colId xmlns:a16="http://schemas.microsoft.com/office/drawing/2014/main" val="20000"/>
                    </a:ext>
                  </a:extLst>
                </a:gridCol>
                <a:gridCol w="1527819">
                  <a:extLst>
                    <a:ext uri="{9D8B030D-6E8A-4147-A177-3AD203B41FA5}">
                      <a16:colId xmlns:a16="http://schemas.microsoft.com/office/drawing/2014/main" val="20001"/>
                    </a:ext>
                  </a:extLst>
                </a:gridCol>
                <a:gridCol w="1548190">
                  <a:extLst>
                    <a:ext uri="{9D8B030D-6E8A-4147-A177-3AD203B41FA5}">
                      <a16:colId xmlns:a16="http://schemas.microsoft.com/office/drawing/2014/main" val="20002"/>
                    </a:ext>
                  </a:extLst>
                </a:gridCol>
                <a:gridCol w="1499810">
                  <a:extLst>
                    <a:ext uri="{9D8B030D-6E8A-4147-A177-3AD203B41FA5}">
                      <a16:colId xmlns:a16="http://schemas.microsoft.com/office/drawing/2014/main" val="20003"/>
                    </a:ext>
                  </a:extLst>
                </a:gridCol>
              </a:tblGrid>
              <a:tr h="457200">
                <a:tc>
                  <a:txBody>
                    <a:bodyPr/>
                    <a:lstStyle/>
                    <a:p>
                      <a:pPr>
                        <a:spcAft>
                          <a:spcPts val="0"/>
                        </a:spcAft>
                      </a:pPr>
                      <a:r>
                        <a:rPr lang="en-US" sz="1200" b="1" dirty="0">
                          <a:latin typeface="Times New Roman"/>
                          <a:ea typeface="Times New Roman"/>
                        </a:rPr>
                        <a:t>Processor</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b="1">
                          <a:latin typeface="Times New Roman"/>
                          <a:ea typeface="Times New Roman"/>
                        </a:rPr>
                        <a:t>Clock Frequency</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b="1">
                          <a:latin typeface="Times New Roman"/>
                          <a:ea typeface="Times New Roman"/>
                        </a:rPr>
                        <a:t>Performance</a:t>
                      </a:r>
                      <a:endParaRPr lang="en-US" sz="120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200" b="1" dirty="0">
                          <a:latin typeface="Times New Roman"/>
                          <a:ea typeface="Times New Roman"/>
                        </a:rPr>
                        <a:t>CPU time</a:t>
                      </a:r>
                      <a:endParaRPr lang="en-US" sz="1200" dirty="0">
                        <a:latin typeface="Times New Roman"/>
                        <a:ea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57200">
                <a:tc>
                  <a:txBody>
                    <a:bodyPr/>
                    <a:lstStyle/>
                    <a:p>
                      <a:pPr>
                        <a:spcAft>
                          <a:spcPts val="0"/>
                        </a:spcAft>
                      </a:pPr>
                      <a:r>
                        <a:rPr lang="en-US" sz="1600" dirty="0">
                          <a:latin typeface="Times New Roman"/>
                          <a:ea typeface="Times New Roman"/>
                        </a:rPr>
                        <a:t>VAX 11/780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dirty="0">
                          <a:latin typeface="Times New Roman"/>
                          <a:ea typeface="Times New Roman"/>
                        </a:rPr>
                        <a:t>5 MHz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dirty="0">
                          <a:latin typeface="Times New Roman"/>
                          <a:ea typeface="Times New Roman"/>
                        </a:rPr>
                        <a:t>1MIPS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dirty="0">
                          <a:latin typeface="Times New Roman"/>
                          <a:ea typeface="Times New Roman"/>
                        </a:rPr>
                        <a:t>12 </a:t>
                      </a:r>
                      <a:r>
                        <a:rPr lang="en-US" sz="1600" i="1" dirty="0">
                          <a:latin typeface="Times New Roman"/>
                          <a:ea typeface="Times New Roman"/>
                        </a:rPr>
                        <a:t>x</a:t>
                      </a:r>
                      <a:r>
                        <a:rPr lang="en-US" sz="1600" dirty="0">
                          <a:latin typeface="Times New Roman"/>
                          <a:ea typeface="Times New Roman"/>
                        </a:rPr>
                        <a:t> seconds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7200">
                <a:tc>
                  <a:txBody>
                    <a:bodyPr/>
                    <a:lstStyle/>
                    <a:p>
                      <a:pPr>
                        <a:spcAft>
                          <a:spcPts val="0"/>
                        </a:spcAft>
                      </a:pPr>
                      <a:r>
                        <a:rPr lang="en-US" sz="1600" dirty="0">
                          <a:latin typeface="Times New Roman"/>
                          <a:ea typeface="Times New Roman"/>
                        </a:rPr>
                        <a:t>IBM RS/6000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dirty="0">
                          <a:latin typeface="Times New Roman"/>
                          <a:ea typeface="Times New Roman"/>
                        </a:rPr>
                        <a:t>25 MHz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dirty="0">
                          <a:latin typeface="Times New Roman"/>
                          <a:ea typeface="Times New Roman"/>
                        </a:rPr>
                        <a:t>18 MIPS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n-US" sz="1600" i="1" dirty="0">
                          <a:latin typeface="Times New Roman"/>
                          <a:ea typeface="Times New Roman"/>
                        </a:rPr>
                        <a:t>x</a:t>
                      </a:r>
                      <a:r>
                        <a:rPr lang="en-US" sz="1600" dirty="0">
                          <a:latin typeface="Times New Roman"/>
                          <a:ea typeface="Times New Roman"/>
                        </a:rPr>
                        <a:t> seconds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22555" name="Rectangle 1"/>
          <p:cNvSpPr>
            <a:spLocks noChangeArrowheads="1"/>
          </p:cNvSpPr>
          <p:nvPr/>
        </p:nvSpPr>
        <p:spPr bwMode="auto">
          <a:xfrm>
            <a:off x="0" y="0"/>
            <a:ext cx="18415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tabLst>
                <a:tab pos="3429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3429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3429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3429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3429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3429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3429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3429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342900" algn="l"/>
              </a:tabLst>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342900" algn="l"/>
              </a:tabLst>
              <a:defRPr/>
            </a:pPr>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Lst>
              <a:defRPr/>
            </a:pPr>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Lst>
              <a:defRPr/>
            </a:pPr>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Lst>
              <a:defRPr/>
            </a:pPr>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Lst>
              <a:defRPr/>
            </a:pPr>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Lst>
              <a:defRPr/>
            </a:pPr>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Lst>
              <a:defRPr/>
            </a:pPr>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Lst>
              <a:defRPr/>
            </a:pPr>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Lst>
              <a:defRPr/>
            </a:pPr>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Lst>
              <a:defRPr/>
            </a:pPr>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342900" algn="l"/>
              </a:tabLst>
              <a:defRPr/>
            </a:pPr>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mn-ea"/>
              <a:cs typeface="Times New Roman" panose="02020603050405020304" pitchFamily="18" charset="0"/>
            </a:endParaRPr>
          </a:p>
        </p:txBody>
      </p:sp>
      <p:sp>
        <p:nvSpPr>
          <p:cNvPr id="2" name="TextBox 1"/>
          <p:cNvSpPr txBox="1"/>
          <p:nvPr/>
        </p:nvSpPr>
        <p:spPr>
          <a:xfrm>
            <a:off x="304800" y="304800"/>
            <a:ext cx="6172200" cy="523220"/>
          </a:xfrm>
          <a:prstGeom prst="rect">
            <a:avLst/>
          </a:prstGeom>
          <a:noFill/>
        </p:spPr>
        <p:txBody>
          <a:bodyPr wrap="square" rtlCol="0">
            <a:spAutoFit/>
          </a:bodyPr>
          <a:lstStyle/>
          <a:p>
            <a:pPr lvl="0" algn="ctr" fontAlgn="base">
              <a:spcBef>
                <a:spcPct val="0"/>
              </a:spcBef>
              <a:spcAft>
                <a:spcPct val="0"/>
              </a:spcAft>
            </a:pPr>
            <a:r>
              <a:rPr lang="en-US" sz="2800" dirty="0">
                <a:solidFill>
                  <a:srgbClr val="FF0000"/>
                </a:solidFill>
              </a:rPr>
              <a:t>In class Example4</a:t>
            </a:r>
            <a:endParaRPr kumimoji="0" lang="en-IN" sz="2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457200" y="1600200"/>
            <a:ext cx="8435280" cy="4525963"/>
          </a:xfrm>
        </p:spPr>
        <p:txBody>
          <a:bodyPr/>
          <a:lstStyle/>
          <a:p>
            <a:pPr>
              <a:lnSpc>
                <a:spcPct val="150000"/>
              </a:lnSpc>
              <a:buFont typeface="Arial" panose="020B0604020202020204" pitchFamily="34" charset="0"/>
              <a:buNone/>
            </a:pPr>
            <a:r>
              <a:rPr lang="en-US" altLang="en-US" sz="2000" dirty="0">
                <a:solidFill>
                  <a:srgbClr val="7030A0"/>
                </a:solidFill>
              </a:rPr>
              <a:t>Sol: We can express the MIPS rate as: [(MIPS rate)/10</a:t>
            </a:r>
            <a:r>
              <a:rPr lang="en-US" altLang="en-US" sz="2000" baseline="30000" dirty="0">
                <a:solidFill>
                  <a:srgbClr val="7030A0"/>
                </a:solidFill>
              </a:rPr>
              <a:t>6</a:t>
            </a:r>
            <a:r>
              <a:rPr lang="en-US" altLang="en-US" sz="2000" dirty="0">
                <a:solidFill>
                  <a:srgbClr val="7030A0"/>
                </a:solidFill>
              </a:rPr>
              <a:t>] = </a:t>
            </a:r>
            <a:r>
              <a:rPr lang="en-US" altLang="en-US" sz="2000" i="1" dirty="0" err="1">
                <a:solidFill>
                  <a:srgbClr val="7030A0"/>
                </a:solidFill>
              </a:rPr>
              <a:t>Ic</a:t>
            </a:r>
            <a:r>
              <a:rPr lang="en-US" altLang="en-US" sz="2000" dirty="0">
                <a:solidFill>
                  <a:srgbClr val="7030A0"/>
                </a:solidFill>
              </a:rPr>
              <a:t>/</a:t>
            </a:r>
            <a:r>
              <a:rPr lang="en-US" altLang="en-US" sz="2000" i="1" dirty="0">
                <a:solidFill>
                  <a:srgbClr val="7030A0"/>
                </a:solidFill>
              </a:rPr>
              <a:t>T</a:t>
            </a:r>
            <a:r>
              <a:rPr lang="en-US" altLang="en-US" sz="2000" dirty="0">
                <a:solidFill>
                  <a:srgbClr val="7030A0"/>
                </a:solidFill>
              </a:rPr>
              <a:t>. </a:t>
            </a:r>
          </a:p>
          <a:p>
            <a:pPr>
              <a:lnSpc>
                <a:spcPct val="150000"/>
              </a:lnSpc>
              <a:buFont typeface="Arial" panose="020B0604020202020204" pitchFamily="34" charset="0"/>
              <a:buNone/>
            </a:pPr>
            <a:r>
              <a:rPr lang="en-US" altLang="en-US" sz="2000" dirty="0">
                <a:solidFill>
                  <a:srgbClr val="7030A0"/>
                </a:solidFill>
              </a:rPr>
              <a:t>So that:</a:t>
            </a:r>
          </a:p>
          <a:p>
            <a:pPr>
              <a:lnSpc>
                <a:spcPct val="150000"/>
              </a:lnSpc>
              <a:buFont typeface="Arial" panose="020B0604020202020204" pitchFamily="34" charset="0"/>
              <a:buNone/>
            </a:pPr>
            <a:r>
              <a:rPr lang="en-US" altLang="en-US" sz="2000" i="1" dirty="0" err="1">
                <a:solidFill>
                  <a:srgbClr val="7030A0"/>
                </a:solidFill>
              </a:rPr>
              <a:t>Ic</a:t>
            </a:r>
            <a:r>
              <a:rPr lang="en-US" altLang="en-US" sz="2000" dirty="0">
                <a:solidFill>
                  <a:srgbClr val="7030A0"/>
                </a:solidFill>
              </a:rPr>
              <a:t> = </a:t>
            </a:r>
            <a:r>
              <a:rPr lang="en-US" altLang="en-US" sz="2000" i="1" dirty="0">
                <a:solidFill>
                  <a:srgbClr val="7030A0"/>
                </a:solidFill>
              </a:rPr>
              <a:t>T</a:t>
            </a:r>
            <a:r>
              <a:rPr lang="en-US" altLang="en-US" sz="2000" dirty="0">
                <a:solidFill>
                  <a:srgbClr val="7030A0"/>
                </a:solidFill>
              </a:rPr>
              <a:t> </a:t>
            </a:r>
            <a:r>
              <a:rPr lang="en-US" altLang="en-US" sz="2000" dirty="0">
                <a:solidFill>
                  <a:srgbClr val="7030A0"/>
                </a:solidFill>
                <a:sym typeface="Symbol" panose="05050102010706020507" pitchFamily="18" charset="2"/>
              </a:rPr>
              <a:t></a:t>
            </a:r>
            <a:r>
              <a:rPr lang="en-US" altLang="en-US" sz="2000" dirty="0">
                <a:solidFill>
                  <a:srgbClr val="7030A0"/>
                </a:solidFill>
              </a:rPr>
              <a:t> [(MIPS rate)/10</a:t>
            </a:r>
            <a:r>
              <a:rPr lang="en-US" altLang="en-US" sz="2000" baseline="30000" dirty="0">
                <a:solidFill>
                  <a:srgbClr val="7030A0"/>
                </a:solidFill>
              </a:rPr>
              <a:t>6</a:t>
            </a:r>
            <a:r>
              <a:rPr lang="en-US" altLang="en-US" sz="2000" dirty="0">
                <a:solidFill>
                  <a:srgbClr val="7030A0"/>
                </a:solidFill>
              </a:rPr>
              <a:t>]. </a:t>
            </a:r>
          </a:p>
          <a:p>
            <a:pPr>
              <a:lnSpc>
                <a:spcPct val="150000"/>
              </a:lnSpc>
              <a:buFont typeface="Arial" panose="020B0604020202020204" pitchFamily="34" charset="0"/>
              <a:buNone/>
            </a:pPr>
            <a:r>
              <a:rPr lang="en-US" altLang="en-US" sz="2000" dirty="0">
                <a:solidFill>
                  <a:srgbClr val="7030A0"/>
                </a:solidFill>
              </a:rPr>
              <a:t>a)The ratio of the instruction count of the RS/6000 to the VAX is </a:t>
            </a:r>
          </a:p>
          <a:p>
            <a:pPr>
              <a:lnSpc>
                <a:spcPct val="150000"/>
              </a:lnSpc>
              <a:buFont typeface="Arial" panose="020B0604020202020204" pitchFamily="34" charset="0"/>
              <a:buNone/>
            </a:pPr>
            <a:r>
              <a:rPr lang="en-US" altLang="en-US" sz="2000" dirty="0">
                <a:solidFill>
                  <a:srgbClr val="7030A0"/>
                </a:solidFill>
              </a:rPr>
              <a:t>[x </a:t>
            </a:r>
            <a:r>
              <a:rPr lang="en-US" altLang="en-US" sz="2000" dirty="0">
                <a:solidFill>
                  <a:srgbClr val="7030A0"/>
                </a:solidFill>
                <a:sym typeface="Symbol" panose="05050102010706020507" pitchFamily="18" charset="2"/>
              </a:rPr>
              <a:t></a:t>
            </a:r>
            <a:r>
              <a:rPr lang="en-US" altLang="en-US" sz="2000" dirty="0">
                <a:solidFill>
                  <a:srgbClr val="7030A0"/>
                </a:solidFill>
              </a:rPr>
              <a:t> 18]/[12x </a:t>
            </a:r>
            <a:r>
              <a:rPr lang="en-US" altLang="en-US" sz="2000" dirty="0">
                <a:solidFill>
                  <a:srgbClr val="7030A0"/>
                </a:solidFill>
                <a:sym typeface="Symbol" panose="05050102010706020507" pitchFamily="18" charset="2"/>
              </a:rPr>
              <a:t></a:t>
            </a:r>
            <a:r>
              <a:rPr lang="en-US" altLang="en-US" sz="2000" dirty="0">
                <a:solidFill>
                  <a:srgbClr val="7030A0"/>
                </a:solidFill>
              </a:rPr>
              <a:t> 1] =  1.5</a:t>
            </a:r>
          </a:p>
          <a:p>
            <a:pPr>
              <a:lnSpc>
                <a:spcPct val="150000"/>
              </a:lnSpc>
              <a:buFont typeface="Arial" panose="020B0604020202020204" pitchFamily="34" charset="0"/>
              <a:buNone/>
            </a:pPr>
            <a:r>
              <a:rPr lang="en-US" altLang="en-US" sz="2000" dirty="0">
                <a:solidFill>
                  <a:srgbClr val="7030A0"/>
                </a:solidFill>
              </a:rPr>
              <a:t> b) For the Vax, </a:t>
            </a:r>
            <a:r>
              <a:rPr lang="en-US" altLang="en-US" sz="2000" i="1" dirty="0">
                <a:solidFill>
                  <a:srgbClr val="7030A0"/>
                </a:solidFill>
              </a:rPr>
              <a:t>CPI</a:t>
            </a:r>
            <a:r>
              <a:rPr lang="en-US" altLang="en-US" sz="2000" dirty="0">
                <a:solidFill>
                  <a:srgbClr val="7030A0"/>
                </a:solidFill>
              </a:rPr>
              <a:t> = (5 MHz)/(1 MIPS) = 5</a:t>
            </a:r>
          </a:p>
          <a:p>
            <a:pPr>
              <a:lnSpc>
                <a:spcPct val="150000"/>
              </a:lnSpc>
              <a:buFont typeface="Arial" panose="020B0604020202020204" pitchFamily="34" charset="0"/>
              <a:buNone/>
            </a:pPr>
            <a:r>
              <a:rPr lang="en-US" altLang="en-US" sz="2000" dirty="0">
                <a:solidFill>
                  <a:srgbClr val="7030A0"/>
                </a:solidFill>
              </a:rPr>
              <a:t>For the RS/6000, </a:t>
            </a:r>
            <a:r>
              <a:rPr lang="en-US" altLang="en-US" sz="2000" i="1" dirty="0">
                <a:solidFill>
                  <a:srgbClr val="7030A0"/>
                </a:solidFill>
              </a:rPr>
              <a:t>CPI</a:t>
            </a:r>
            <a:r>
              <a:rPr lang="en-US" altLang="en-US" sz="2000" dirty="0">
                <a:solidFill>
                  <a:srgbClr val="7030A0"/>
                </a:solidFill>
              </a:rPr>
              <a:t> = 25/18 = 1.39</a:t>
            </a:r>
          </a:p>
          <a:p>
            <a:pPr>
              <a:lnSpc>
                <a:spcPct val="150000"/>
              </a:lnSpc>
              <a:buFont typeface="Arial" panose="020B0604020202020204" pitchFamily="34" charset="0"/>
              <a:buNone/>
            </a:pPr>
            <a:r>
              <a:rPr lang="en-US" altLang="en-US" sz="2000" dirty="0">
                <a:solidFill>
                  <a:srgbClr val="7030A0"/>
                </a:solidFill>
              </a:rPr>
              <a:t> </a:t>
            </a:r>
          </a:p>
          <a:p>
            <a:pPr>
              <a:lnSpc>
                <a:spcPct val="150000"/>
              </a:lnSpc>
              <a:buFont typeface="Arial" panose="020B0604020202020204" pitchFamily="34" charset="0"/>
              <a:buNone/>
            </a:pPr>
            <a:endParaRPr lang="en-US" altLang="en-US" sz="2000" dirty="0">
              <a:solidFill>
                <a:srgbClr val="7030A0"/>
              </a:solidFill>
            </a:endParaRPr>
          </a:p>
        </p:txBody>
      </p:sp>
      <p:sp>
        <p:nvSpPr>
          <p:cNvPr id="4" name="Slide Number Placeholder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5B1D747-120F-4AA2-8A15-D7C03C598B87}" type="slidenum">
              <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69</a:t>
            </a:fld>
            <a:endParaRPr kumimoji="0" lang="en-US" altLang="en-US" sz="1200" b="0" i="0" u="none" strike="noStrike" kern="1200" cap="none" spc="0" normalizeH="0" baseline="0" noProof="0">
              <a:ln>
                <a:noFill/>
              </a:ln>
              <a:solidFill>
                <a:srgbClr val="898989"/>
              </a:solidFill>
              <a:effectLst/>
              <a:uLnTx/>
              <a:uFillTx/>
              <a:latin typeface="Calibri" panose="020F0502020204030204" pitchFamily="34" charset="0"/>
              <a:ea typeface="+mn-ea"/>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en-US"/>
              <a:t>Functional View of Computer</a:t>
            </a:r>
          </a:p>
        </p:txBody>
      </p:sp>
      <p:pic>
        <p:nvPicPr>
          <p:cNvPr id="172036" name="Picture 4"/>
          <p:cNvPicPr>
            <a:picLocks noGrp="1" noChangeAspect="1" noChangeArrowheads="1"/>
          </p:cNvPicPr>
          <p:nvPr>
            <p:ph type="body" idx="1"/>
          </p:nvPr>
        </p:nvPicPr>
        <p:blipFill>
          <a:blip r:embed="rId2" cstate="print"/>
          <a:srcRect l="25031" t="11363" r="23865" b="17046"/>
          <a:stretch>
            <a:fillRect/>
          </a:stretch>
        </p:blipFill>
        <p:spPr>
          <a:xfrm>
            <a:off x="3707904" y="1484784"/>
            <a:ext cx="3781400" cy="4763616"/>
          </a:xfrm>
          <a:noFill/>
          <a:ln/>
        </p:spPr>
      </p:pic>
      <p:sp>
        <p:nvSpPr>
          <p:cNvPr id="5" name="Slide Number Placeholder 4"/>
          <p:cNvSpPr>
            <a:spLocks noGrp="1"/>
          </p:cNvSpPr>
          <p:nvPr>
            <p:ph type="sldNum" sz="quarter" idx="12"/>
          </p:nvPr>
        </p:nvSpPr>
        <p:spPr/>
        <p:txBody>
          <a:bodyPr/>
          <a:lstStyle/>
          <a:p>
            <a:fld id="{67F776DB-C4B4-46F1-926D-41EFCFC3A86A}" type="slidenum">
              <a:rPr lang="en-IN" smtClean="0"/>
              <a:pPr/>
              <a:t>7</a:t>
            </a:fld>
            <a:endParaRPr lang="en-IN" dirty="0"/>
          </a:p>
        </p:txBody>
      </p:sp>
      <p:sp>
        <p:nvSpPr>
          <p:cNvPr id="6" name="Rectangle 5">
            <a:extLst>
              <a:ext uri="{FF2B5EF4-FFF2-40B4-BE49-F238E27FC236}">
                <a16:creationId xmlns:a16="http://schemas.microsoft.com/office/drawing/2014/main" id="{BE898B7D-9309-4ED9-92E8-57D6AB975E7A}"/>
              </a:ext>
            </a:extLst>
          </p:cNvPr>
          <p:cNvSpPr/>
          <p:nvPr/>
        </p:nvSpPr>
        <p:spPr>
          <a:xfrm>
            <a:off x="228600" y="2057400"/>
            <a:ext cx="4572000" cy="2589876"/>
          </a:xfrm>
          <a:prstGeom prst="rect">
            <a:avLst/>
          </a:prstGeom>
        </p:spPr>
        <p:txBody>
          <a:bodyPr>
            <a:spAutoFit/>
          </a:bodyPr>
          <a:lstStyle/>
          <a:p>
            <a:pPr marL="342900" lvl="0" indent="-342900" eaLnBrk="0" hangingPunct="0">
              <a:lnSpc>
                <a:spcPct val="150000"/>
              </a:lnSpc>
              <a:spcBef>
                <a:spcPct val="20000"/>
              </a:spcBef>
              <a:buClr>
                <a:srgbClr val="008080"/>
              </a:buClr>
              <a:buFontTx/>
              <a:buChar char="•"/>
              <a:defRPr/>
            </a:pPr>
            <a:r>
              <a:rPr kumimoji="1" lang="en-GB" sz="2000" kern="0" dirty="0">
                <a:solidFill>
                  <a:srgbClr val="7030A0"/>
                </a:solidFill>
              </a:rPr>
              <a:t>All computer functions are:</a:t>
            </a:r>
          </a:p>
          <a:p>
            <a:pPr marL="742950" lvl="1" indent="-285750" eaLnBrk="0" hangingPunct="0">
              <a:lnSpc>
                <a:spcPct val="150000"/>
              </a:lnSpc>
              <a:spcBef>
                <a:spcPct val="20000"/>
              </a:spcBef>
              <a:buClr>
                <a:srgbClr val="008080"/>
              </a:buClr>
              <a:buFontTx/>
              <a:buChar char="—"/>
              <a:defRPr/>
            </a:pPr>
            <a:r>
              <a:rPr kumimoji="1" lang="en-GB" sz="2000" kern="0" dirty="0">
                <a:solidFill>
                  <a:srgbClr val="7030A0"/>
                </a:solidFill>
              </a:rPr>
              <a:t>Data processing</a:t>
            </a:r>
          </a:p>
          <a:p>
            <a:pPr marL="742950" lvl="1" indent="-285750" eaLnBrk="0" hangingPunct="0">
              <a:lnSpc>
                <a:spcPct val="150000"/>
              </a:lnSpc>
              <a:spcBef>
                <a:spcPct val="20000"/>
              </a:spcBef>
              <a:buClr>
                <a:srgbClr val="008080"/>
              </a:buClr>
              <a:buFontTx/>
              <a:buChar char="—"/>
              <a:defRPr/>
            </a:pPr>
            <a:r>
              <a:rPr kumimoji="1" lang="en-GB" sz="2000" kern="0" dirty="0">
                <a:solidFill>
                  <a:srgbClr val="7030A0"/>
                </a:solidFill>
              </a:rPr>
              <a:t>Data storage</a:t>
            </a:r>
          </a:p>
          <a:p>
            <a:pPr marL="742950" lvl="1" indent="-285750" eaLnBrk="0" hangingPunct="0">
              <a:lnSpc>
                <a:spcPct val="150000"/>
              </a:lnSpc>
              <a:spcBef>
                <a:spcPct val="20000"/>
              </a:spcBef>
              <a:buClr>
                <a:srgbClr val="008080"/>
              </a:buClr>
              <a:buFontTx/>
              <a:buChar char="—"/>
              <a:defRPr/>
            </a:pPr>
            <a:r>
              <a:rPr kumimoji="1" lang="en-GB" sz="2000" kern="0" dirty="0">
                <a:solidFill>
                  <a:srgbClr val="7030A0"/>
                </a:solidFill>
              </a:rPr>
              <a:t>Data movement</a:t>
            </a:r>
          </a:p>
          <a:p>
            <a:pPr marL="742950" lvl="1" indent="-285750" eaLnBrk="0" hangingPunct="0">
              <a:lnSpc>
                <a:spcPct val="150000"/>
              </a:lnSpc>
              <a:spcBef>
                <a:spcPct val="20000"/>
              </a:spcBef>
              <a:buClr>
                <a:srgbClr val="008080"/>
              </a:buClr>
              <a:buFontTx/>
              <a:buChar char="—"/>
              <a:defRPr/>
            </a:pPr>
            <a:r>
              <a:rPr kumimoji="1" lang="en-GB" sz="2000" kern="0" dirty="0">
                <a:solidFill>
                  <a:srgbClr val="7030A0"/>
                </a:solidFill>
              </a:rPr>
              <a:t>Control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0000"/>
                </a:solidFill>
              </a:rPr>
              <a:t>Benchmark Programs</a:t>
            </a:r>
          </a:p>
        </p:txBody>
      </p:sp>
      <p:sp>
        <p:nvSpPr>
          <p:cNvPr id="3" name="Content Placeholder 2"/>
          <p:cNvSpPr>
            <a:spLocks noGrp="1"/>
          </p:cNvSpPr>
          <p:nvPr>
            <p:ph idx="1"/>
          </p:nvPr>
        </p:nvSpPr>
        <p:spPr/>
        <p:txBody>
          <a:bodyPr>
            <a:normAutofit/>
          </a:bodyPr>
          <a:lstStyle/>
          <a:p>
            <a:pPr>
              <a:lnSpc>
                <a:spcPct val="150000"/>
              </a:lnSpc>
            </a:pPr>
            <a:r>
              <a:rPr lang="en-US" sz="2400" dirty="0"/>
              <a:t>It is a collection of a programs that provides representative test of a computer in a particular application area</a:t>
            </a:r>
          </a:p>
          <a:p>
            <a:pPr lvl="1">
              <a:lnSpc>
                <a:spcPct val="150000"/>
              </a:lnSpc>
            </a:pPr>
            <a:r>
              <a:rPr lang="en-US" sz="2400" dirty="0"/>
              <a:t>e.g. SPEC (System Performance Evaluation Corporation) benchmark suites</a:t>
            </a:r>
          </a:p>
          <a:p>
            <a:pPr lvl="1">
              <a:lnSpc>
                <a:spcPct val="150000"/>
              </a:lnSpc>
            </a:pPr>
            <a:r>
              <a:rPr lang="en-US" sz="2400" dirty="0"/>
              <a:t>SPEC CPU 2006 is used for measuring performance for the computational based applications </a:t>
            </a:r>
          </a:p>
        </p:txBody>
      </p:sp>
      <p:sp>
        <p:nvSpPr>
          <p:cNvPr id="4" name="Slide Number Placeholder 3"/>
          <p:cNvSpPr>
            <a:spLocks noGrp="1"/>
          </p:cNvSpPr>
          <p:nvPr>
            <p:ph type="sldNum" sz="quarter" idx="12"/>
          </p:nvPr>
        </p:nvSpPr>
        <p:spPr/>
        <p:txBody>
          <a:bodyPr/>
          <a:lstStyle/>
          <a:p>
            <a:fld id="{67F776DB-C4B4-46F1-926D-41EFCFC3A86A}" type="slidenum">
              <a:rPr lang="en-IN" smtClean="0"/>
              <a:pPr/>
              <a:t>70</a:t>
            </a:fld>
            <a:endParaRPr lang="en-IN" dirty="0"/>
          </a:p>
        </p:txBody>
      </p:sp>
    </p:spTree>
    <p:extLst>
      <p:ext uri="{BB962C8B-B14F-4D97-AF65-F5344CB8AC3E}">
        <p14:creationId xmlns:p14="http://schemas.microsoft.com/office/powerpoint/2010/main" val="16636371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2800" dirty="0">
                <a:solidFill>
                  <a:srgbClr val="FF0000"/>
                </a:solidFill>
              </a:rPr>
              <a:t>Review Questions</a:t>
            </a:r>
          </a:p>
        </p:txBody>
      </p:sp>
      <p:sp>
        <p:nvSpPr>
          <p:cNvPr id="3" name="Content Placeholder 2"/>
          <p:cNvSpPr>
            <a:spLocks noGrp="1"/>
          </p:cNvSpPr>
          <p:nvPr>
            <p:ph idx="1"/>
          </p:nvPr>
        </p:nvSpPr>
        <p:spPr>
          <a:xfrm>
            <a:off x="302840" y="1340768"/>
            <a:ext cx="8229600" cy="4525963"/>
          </a:xfrm>
        </p:spPr>
        <p:txBody>
          <a:bodyPr>
            <a:normAutofit/>
          </a:bodyPr>
          <a:lstStyle/>
          <a:p>
            <a:r>
              <a:rPr lang="en-US" sz="1800" dirty="0">
                <a:solidFill>
                  <a:srgbClr val="7030A0"/>
                </a:solidFill>
              </a:rPr>
              <a:t>Differentiate between computer organization and architecture?</a:t>
            </a:r>
          </a:p>
          <a:p>
            <a:r>
              <a:rPr lang="en-US" sz="1800" dirty="0">
                <a:solidFill>
                  <a:srgbClr val="7030A0"/>
                </a:solidFill>
              </a:rPr>
              <a:t>What are the four main functions of a computer?</a:t>
            </a:r>
          </a:p>
          <a:p>
            <a:r>
              <a:rPr lang="en-US" sz="1800" dirty="0">
                <a:solidFill>
                  <a:srgbClr val="7030A0"/>
                </a:solidFill>
              </a:rPr>
              <a:t>What are the basic structural components of a computer?</a:t>
            </a:r>
          </a:p>
          <a:p>
            <a:r>
              <a:rPr lang="en-US" sz="1800" dirty="0">
                <a:solidFill>
                  <a:srgbClr val="7030A0"/>
                </a:solidFill>
              </a:rPr>
              <a:t>Describe the computer generations in brief.</a:t>
            </a:r>
          </a:p>
          <a:p>
            <a:r>
              <a:rPr lang="en-US" sz="1800" dirty="0">
                <a:solidFill>
                  <a:srgbClr val="7030A0"/>
                </a:solidFill>
              </a:rPr>
              <a:t>What was the first general purpose microprocessor?</a:t>
            </a:r>
          </a:p>
          <a:p>
            <a:r>
              <a:rPr lang="en-US" sz="1800" dirty="0">
                <a:solidFill>
                  <a:srgbClr val="7030A0"/>
                </a:solidFill>
              </a:rPr>
              <a:t>Consider two implementation of the same ISA. Computer A clock cycle time of 250 ns and a CPI of 2 for a program. Computer B has a clock cycle time of 500 ns and a CPI of 1.2 for the same program. Which computer is faster for this program and by how much?</a:t>
            </a:r>
          </a:p>
          <a:p>
            <a:r>
              <a:rPr lang="en-US" sz="1800" dirty="0">
                <a:solidFill>
                  <a:srgbClr val="7030A0"/>
                </a:solidFill>
              </a:rPr>
              <a:t>A program runs on computer A with a 2 GHz clock in 10 seconds. Another computer B with 4 GHz run this program in 6 seconds. To accomplish this, computer B will require P times as many clock cycles as computer A to run the program. Find the value of P.</a:t>
            </a:r>
          </a:p>
          <a:p>
            <a:endParaRPr lang="en-US" sz="1800" dirty="0">
              <a:solidFill>
                <a:srgbClr val="7030A0"/>
              </a:solidFill>
            </a:endParaRPr>
          </a:p>
          <a:p>
            <a:endParaRPr lang="en-US" sz="1800" dirty="0">
              <a:solidFill>
                <a:srgbClr val="7030A0"/>
              </a:solidFill>
            </a:endParaRPr>
          </a:p>
        </p:txBody>
      </p:sp>
      <p:sp>
        <p:nvSpPr>
          <p:cNvPr id="5" name="Slide Number Placeholder 4"/>
          <p:cNvSpPr>
            <a:spLocks noGrp="1"/>
          </p:cNvSpPr>
          <p:nvPr>
            <p:ph type="sldNum" sz="quarter" idx="12"/>
          </p:nvPr>
        </p:nvSpPr>
        <p:spPr/>
        <p:txBody>
          <a:bodyPr/>
          <a:lstStyle/>
          <a:p>
            <a:fld id="{67F776DB-C4B4-46F1-926D-41EFCFC3A86A}" type="slidenum">
              <a:rPr lang="en-IN" smtClean="0"/>
              <a:pPr/>
              <a:t>71</a:t>
            </a:fld>
            <a:endParaRPr lang="en-IN" dirty="0"/>
          </a:p>
        </p:txBody>
      </p:sp>
    </p:spTree>
    <p:extLst>
      <p:ext uri="{BB962C8B-B14F-4D97-AF65-F5344CB8AC3E}">
        <p14:creationId xmlns:p14="http://schemas.microsoft.com/office/powerpoint/2010/main" val="16223300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B58D1-C9B9-4FE2-B9D0-25225684522F}"/>
              </a:ext>
            </a:extLst>
          </p:cNvPr>
          <p:cNvSpPr>
            <a:spLocks noGrp="1"/>
          </p:cNvSpPr>
          <p:nvPr>
            <p:ph type="title"/>
          </p:nvPr>
        </p:nvSpPr>
        <p:spPr/>
        <p:txBody>
          <a:bodyPr/>
          <a:lstStyle/>
          <a:p>
            <a:r>
              <a:rPr lang="en-US" dirty="0"/>
              <a:t>Practice questions</a:t>
            </a:r>
            <a:endParaRPr lang="en-IN" dirty="0"/>
          </a:p>
        </p:txBody>
      </p:sp>
      <p:sp>
        <p:nvSpPr>
          <p:cNvPr id="3" name="Content Placeholder 2">
            <a:extLst>
              <a:ext uri="{FF2B5EF4-FFF2-40B4-BE49-F238E27FC236}">
                <a16:creationId xmlns:a16="http://schemas.microsoft.com/office/drawing/2014/main" id="{DECAD359-9A69-4A6F-B847-227C4C26109A}"/>
              </a:ext>
            </a:extLst>
          </p:cNvPr>
          <p:cNvSpPr>
            <a:spLocks noGrp="1"/>
          </p:cNvSpPr>
          <p:nvPr>
            <p:ph idx="1"/>
          </p:nvPr>
        </p:nvSpPr>
        <p:spPr/>
        <p:txBody>
          <a:bodyPr>
            <a:normAutofit/>
          </a:bodyPr>
          <a:lstStyle/>
          <a:p>
            <a:pPr algn="ctr"/>
            <a:r>
              <a:rPr lang="en-US" sz="4400" b="1" dirty="0">
                <a:ln w="22225">
                  <a:solidFill>
                    <a:schemeClr val="accent2"/>
                  </a:solidFill>
                  <a:prstDash val="solid"/>
                </a:ln>
                <a:solidFill>
                  <a:schemeClr val="accent2">
                    <a:lumMod val="40000"/>
                    <a:lumOff val="60000"/>
                  </a:schemeClr>
                </a:solidFill>
              </a:rPr>
              <a:t>Practice question</a:t>
            </a:r>
            <a:endParaRPr lang="en-IN" sz="4400" b="1" dirty="0">
              <a:ln w="22225">
                <a:solidFill>
                  <a:schemeClr val="accent2"/>
                </a:solidFill>
                <a:prstDash val="solid"/>
              </a:ln>
              <a:solidFill>
                <a:schemeClr val="accent2">
                  <a:lumMod val="40000"/>
                  <a:lumOff val="60000"/>
                </a:schemeClr>
              </a:solidFill>
            </a:endParaRPr>
          </a:p>
        </p:txBody>
      </p:sp>
      <p:sp>
        <p:nvSpPr>
          <p:cNvPr id="4" name="Slide Number Placeholder 3">
            <a:extLst>
              <a:ext uri="{FF2B5EF4-FFF2-40B4-BE49-F238E27FC236}">
                <a16:creationId xmlns:a16="http://schemas.microsoft.com/office/drawing/2014/main" id="{C5B28CFF-ECF6-4835-856B-6893F6B43F85}"/>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F776DB-C4B4-46F1-926D-41EFCFC3A86A}" type="slidenum">
              <a:rPr kumimoji="0" lang="en-IN" sz="1600" b="1"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72</a:t>
            </a:fld>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579253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Performance revision</a:t>
            </a:r>
          </a:p>
        </p:txBody>
      </p:sp>
      <p:sp>
        <p:nvSpPr>
          <p:cNvPr id="3" name="Rectangle 2"/>
          <p:cNvSpPr/>
          <p:nvPr/>
        </p:nvSpPr>
        <p:spPr>
          <a:xfrm>
            <a:off x="0" y="838200"/>
            <a:ext cx="8732093" cy="1015663"/>
          </a:xfrm>
          <a:prstGeom prst="rect">
            <a:avLst/>
          </a:prstGeom>
        </p:spPr>
        <p:txBody>
          <a:bodyPr wrap="squar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Ten-Roman"/>
                <a:ea typeface="ＭＳ Ｐゴシック"/>
                <a:cs typeface="+mn-cs"/>
              </a:rPr>
              <a:t>Consider two different machines, with two different instruction sets, both of which have a clock rate of 200 </a:t>
            </a:r>
            <a:r>
              <a:rPr kumimoji="0" lang="en-US" sz="2000" b="0" i="0" u="none" strike="noStrike" kern="1200" cap="none" spc="0" normalizeH="0" baseline="0" noProof="0" dirty="0" err="1">
                <a:ln>
                  <a:noFill/>
                </a:ln>
                <a:solidFill>
                  <a:srgbClr val="000000"/>
                </a:solidFill>
                <a:effectLst/>
                <a:uLnTx/>
                <a:uFillTx/>
                <a:latin typeface="TimesTen-Roman"/>
                <a:ea typeface="ＭＳ Ｐゴシック"/>
                <a:cs typeface="+mn-cs"/>
              </a:rPr>
              <a:t>MHz.</a:t>
            </a:r>
            <a:r>
              <a:rPr kumimoji="0" lang="en-US" sz="2000" b="0" i="0" u="none" strike="noStrike" kern="1200" cap="none" spc="0" normalizeH="0" baseline="0" noProof="0" dirty="0">
                <a:ln>
                  <a:noFill/>
                </a:ln>
                <a:solidFill>
                  <a:srgbClr val="000000"/>
                </a:solidFill>
                <a:effectLst/>
                <a:uLnTx/>
                <a:uFillTx/>
                <a:latin typeface="TimesTen-Roman"/>
                <a:ea typeface="ＭＳ Ｐゴシック"/>
                <a:cs typeface="+mn-cs"/>
              </a:rPr>
              <a:t> The following measurements are recorded on the two machines running a given set of benchmark programs:</a:t>
            </a:r>
            <a:endParaRPr kumimoji="0" lang="en-US" sz="2000" b="0" i="0" u="none" strike="noStrike" kern="1200" cap="none" spc="0" normalizeH="0" baseline="0" noProof="0" dirty="0">
              <a:ln>
                <a:noFill/>
              </a:ln>
              <a:solidFill>
                <a:srgbClr val="000000"/>
              </a:solidFill>
              <a:effectLst/>
              <a:uLnTx/>
              <a:uFillTx/>
              <a:latin typeface="Arial"/>
              <a:ea typeface="ＭＳ Ｐゴシック"/>
              <a:cs typeface="+mn-cs"/>
            </a:endParaRPr>
          </a:p>
        </p:txBody>
      </p:sp>
      <p:sp>
        <p:nvSpPr>
          <p:cNvPr id="5" name="Rectangle 4"/>
          <p:cNvSpPr/>
          <p:nvPr/>
        </p:nvSpPr>
        <p:spPr>
          <a:xfrm>
            <a:off x="152400" y="1905000"/>
            <a:ext cx="8839200" cy="3416320"/>
          </a:xfrm>
          <a:prstGeom prst="rect">
            <a:avLst/>
          </a:prstGeom>
        </p:spPr>
        <p:txBody>
          <a:bodyPr wrap="squar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Ten-Bold"/>
                <a:ea typeface="ＭＳ Ｐゴシック"/>
                <a:cs typeface="+mn-cs"/>
              </a:rPr>
              <a:t>Instruction Type        Instruction Count (millions)             Cycles per Instruction</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Machine A                                                                                         </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Arithmetic and logic                  8                                                         1</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Load and store                         4                                                         3</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Branch                                      2                                                         4</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Others                                      4                                                          3</a:t>
            </a:r>
          </a:p>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endParaRP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Machine B</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Arithmetic and logic                  10                                                         1</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Load and store                            8                                                        2</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Branch                                        2                                                         4</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Others                                        4                                                          3</a:t>
            </a:r>
          </a:p>
        </p:txBody>
      </p:sp>
      <p:sp>
        <p:nvSpPr>
          <p:cNvPr id="6" name="Rectangle 5"/>
          <p:cNvSpPr/>
          <p:nvPr/>
        </p:nvSpPr>
        <p:spPr>
          <a:xfrm>
            <a:off x="381000" y="5525869"/>
            <a:ext cx="8610600" cy="646331"/>
          </a:xfrm>
          <a:prstGeom prst="rect">
            <a:avLst/>
          </a:prstGeom>
        </p:spPr>
        <p:txBody>
          <a:bodyPr wrap="squar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08080"/>
                </a:solidFill>
                <a:effectLst/>
                <a:uLnTx/>
                <a:uFillTx/>
                <a:latin typeface="TimesTen-Bold"/>
                <a:ea typeface="ＭＳ Ｐゴシック"/>
                <a:cs typeface="+mn-cs"/>
              </a:rPr>
              <a:t>a. </a:t>
            </a: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Determine the effective CPI, MIPS rate, and execution time for each machine.</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08080"/>
                </a:solidFill>
                <a:effectLst/>
                <a:uLnTx/>
                <a:uFillTx/>
                <a:latin typeface="TimesTen-Bold"/>
                <a:ea typeface="ＭＳ Ｐゴシック"/>
                <a:cs typeface="+mn-cs"/>
              </a:rPr>
              <a:t>b. </a:t>
            </a: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Comment on the results.</a:t>
            </a:r>
            <a:endParaRPr kumimoji="0" lang="en-US" sz="1800" b="0" i="0" u="none" strike="noStrike" kern="1200" cap="none" spc="0" normalizeH="0" baseline="0" noProof="0" dirty="0">
              <a:ln>
                <a:noFill/>
              </a:ln>
              <a:solidFill>
                <a:srgbClr val="000000"/>
              </a:solidFill>
              <a:effectLst/>
              <a:uLnTx/>
              <a:uFillTx/>
              <a:latin typeface="Arial"/>
              <a:ea typeface="ＭＳ Ｐゴシック"/>
              <a:cs typeface="+mn-cs"/>
            </a:endParaRPr>
          </a:p>
        </p:txBody>
      </p:sp>
    </p:spTree>
    <p:extLst>
      <p:ext uri="{BB962C8B-B14F-4D97-AF65-F5344CB8AC3E}">
        <p14:creationId xmlns:p14="http://schemas.microsoft.com/office/powerpoint/2010/main" val="27115391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Performance revision</a:t>
            </a:r>
          </a:p>
        </p:txBody>
      </p:sp>
      <p:sp>
        <p:nvSpPr>
          <p:cNvPr id="3" name="Rectangle 2"/>
          <p:cNvSpPr/>
          <p:nvPr/>
        </p:nvSpPr>
        <p:spPr>
          <a:xfrm>
            <a:off x="0" y="838200"/>
            <a:ext cx="8732093" cy="400110"/>
          </a:xfrm>
          <a:prstGeom prst="rect">
            <a:avLst/>
          </a:prstGeom>
        </p:spPr>
        <p:txBody>
          <a:bodyPr wrap="squar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Ten-Roman"/>
                <a:ea typeface="ＭＳ Ｐゴシック"/>
                <a:cs typeface="+mn-cs"/>
              </a:rPr>
              <a:t>clock rate of 200 </a:t>
            </a:r>
            <a:r>
              <a:rPr kumimoji="0" lang="en-US" sz="2000" b="0" i="0" u="none" strike="noStrike" kern="1200" cap="none" spc="0" normalizeH="0" baseline="0" noProof="0" dirty="0" err="1">
                <a:ln>
                  <a:noFill/>
                </a:ln>
                <a:solidFill>
                  <a:srgbClr val="000000"/>
                </a:solidFill>
                <a:effectLst/>
                <a:uLnTx/>
                <a:uFillTx/>
                <a:latin typeface="TimesTen-Roman"/>
                <a:ea typeface="ＭＳ Ｐゴシック"/>
                <a:cs typeface="+mn-cs"/>
              </a:rPr>
              <a:t>MHz.</a:t>
            </a:r>
            <a:r>
              <a:rPr kumimoji="0" lang="en-US" sz="2000" b="0" i="0" u="none" strike="noStrike" kern="1200" cap="none" spc="0" normalizeH="0" baseline="0" noProof="0" dirty="0">
                <a:ln>
                  <a:noFill/>
                </a:ln>
                <a:solidFill>
                  <a:srgbClr val="000000"/>
                </a:solidFill>
                <a:effectLst/>
                <a:uLnTx/>
                <a:uFillTx/>
                <a:latin typeface="TimesTen-Roman"/>
                <a:ea typeface="ＭＳ Ｐゴシック"/>
                <a:cs typeface="+mn-cs"/>
              </a:rPr>
              <a:t> :</a:t>
            </a:r>
            <a:endParaRPr kumimoji="0" lang="en-US" sz="2000" b="0" i="0" u="none" strike="noStrike" kern="1200" cap="none" spc="0" normalizeH="0" baseline="0" noProof="0" dirty="0">
              <a:ln>
                <a:noFill/>
              </a:ln>
              <a:solidFill>
                <a:srgbClr val="000000"/>
              </a:solidFill>
              <a:effectLst/>
              <a:uLnTx/>
              <a:uFillTx/>
              <a:latin typeface="Arial"/>
              <a:ea typeface="ＭＳ Ｐゴシック"/>
              <a:cs typeface="+mn-cs"/>
            </a:endParaRPr>
          </a:p>
        </p:txBody>
      </p:sp>
      <p:sp>
        <p:nvSpPr>
          <p:cNvPr id="5" name="Rectangle 4"/>
          <p:cNvSpPr/>
          <p:nvPr/>
        </p:nvSpPr>
        <p:spPr>
          <a:xfrm>
            <a:off x="152400" y="1295400"/>
            <a:ext cx="8839200" cy="2031325"/>
          </a:xfrm>
          <a:prstGeom prst="rect">
            <a:avLst/>
          </a:prstGeom>
        </p:spPr>
        <p:txBody>
          <a:bodyPr wrap="squar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Ten-Bold"/>
                <a:ea typeface="ＭＳ Ｐゴシック"/>
                <a:cs typeface="+mn-cs"/>
              </a:rPr>
              <a:t>Instruction Type        Instruction Count (millions)             Cycles per Instruction</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Machine A                                                                                         </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Arithmetic and logic                  8                                                         1</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Load and store                         4                                                         3</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Branch                                      2                                                         4</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Others                                      4                                                          3</a:t>
            </a:r>
          </a:p>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endParaRPr>
          </a:p>
        </p:txBody>
      </p:sp>
      <p:sp>
        <p:nvSpPr>
          <p:cNvPr id="6" name="Rectangle 5"/>
          <p:cNvSpPr/>
          <p:nvPr/>
        </p:nvSpPr>
        <p:spPr>
          <a:xfrm>
            <a:off x="381000" y="3124200"/>
            <a:ext cx="8610600" cy="646331"/>
          </a:xfrm>
          <a:prstGeom prst="rect">
            <a:avLst/>
          </a:prstGeom>
        </p:spPr>
        <p:txBody>
          <a:bodyPr wrap="squar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08080"/>
                </a:solidFill>
                <a:effectLst/>
                <a:uLnTx/>
                <a:uFillTx/>
                <a:latin typeface="TimesTen-Bold"/>
                <a:ea typeface="ＭＳ Ｐゴシック"/>
                <a:cs typeface="+mn-cs"/>
              </a:rPr>
              <a:t>a. </a:t>
            </a: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Determine the effective CPI, MIPS rate, and execution time for each machine.</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08080"/>
                </a:solidFill>
                <a:effectLst/>
                <a:uLnTx/>
                <a:uFillTx/>
                <a:latin typeface="TimesTen-Bold"/>
                <a:ea typeface="ＭＳ Ｐゴシック"/>
                <a:cs typeface="+mn-cs"/>
              </a:rPr>
              <a:t>b. </a:t>
            </a: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Comment on the results.</a:t>
            </a:r>
            <a:endParaRPr kumimoji="0" lang="en-US" sz="1800" b="0" i="0" u="none" strike="noStrike" kern="1200" cap="none" spc="0" normalizeH="0" baseline="0" noProof="0" dirty="0">
              <a:ln>
                <a:noFill/>
              </a:ln>
              <a:solidFill>
                <a:srgbClr val="000000"/>
              </a:solidFill>
              <a:effectLst/>
              <a:uLnTx/>
              <a:uFillTx/>
              <a:latin typeface="Arial"/>
              <a:ea typeface="ＭＳ Ｐゴシック"/>
              <a:cs typeface="+mn-cs"/>
            </a:endParaRPr>
          </a:p>
        </p:txBody>
      </p:sp>
      <p:pic>
        <p:nvPicPr>
          <p:cNvPr id="4" name="Picture 3"/>
          <p:cNvPicPr>
            <a:picLocks noChangeAspect="1"/>
          </p:cNvPicPr>
          <p:nvPr/>
        </p:nvPicPr>
        <p:blipFill>
          <a:blip r:embed="rId2"/>
          <a:stretch>
            <a:fillRect/>
          </a:stretch>
        </p:blipFill>
        <p:spPr>
          <a:xfrm>
            <a:off x="685800" y="3886200"/>
            <a:ext cx="4581525" cy="1143000"/>
          </a:xfrm>
          <a:prstGeom prst="rect">
            <a:avLst/>
          </a:prstGeom>
        </p:spPr>
      </p:pic>
    </p:spTree>
    <p:extLst>
      <p:ext uri="{BB962C8B-B14F-4D97-AF65-F5344CB8AC3E}">
        <p14:creationId xmlns:p14="http://schemas.microsoft.com/office/powerpoint/2010/main" val="15009971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Performance revision</a:t>
            </a:r>
          </a:p>
        </p:txBody>
      </p:sp>
      <p:sp>
        <p:nvSpPr>
          <p:cNvPr id="3" name="Rectangle 2"/>
          <p:cNvSpPr/>
          <p:nvPr/>
        </p:nvSpPr>
        <p:spPr>
          <a:xfrm>
            <a:off x="0" y="838200"/>
            <a:ext cx="8732093" cy="400110"/>
          </a:xfrm>
          <a:prstGeom prst="rect">
            <a:avLst/>
          </a:prstGeom>
        </p:spPr>
        <p:txBody>
          <a:bodyPr wrap="squar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Ten-Roman"/>
                <a:ea typeface="ＭＳ Ｐゴシック"/>
                <a:cs typeface="+mn-cs"/>
              </a:rPr>
              <a:t>clock rate of 200 </a:t>
            </a:r>
            <a:r>
              <a:rPr kumimoji="0" lang="en-US" sz="2000" b="0" i="0" u="none" strike="noStrike" kern="1200" cap="none" spc="0" normalizeH="0" baseline="0" noProof="0" dirty="0" err="1">
                <a:ln>
                  <a:noFill/>
                </a:ln>
                <a:solidFill>
                  <a:srgbClr val="000000"/>
                </a:solidFill>
                <a:effectLst/>
                <a:uLnTx/>
                <a:uFillTx/>
                <a:latin typeface="TimesTen-Roman"/>
                <a:ea typeface="ＭＳ Ｐゴシック"/>
                <a:cs typeface="+mn-cs"/>
              </a:rPr>
              <a:t>MHz.</a:t>
            </a:r>
            <a:r>
              <a:rPr kumimoji="0" lang="en-US" sz="2000" b="0" i="0" u="none" strike="noStrike" kern="1200" cap="none" spc="0" normalizeH="0" baseline="0" noProof="0" dirty="0">
                <a:ln>
                  <a:noFill/>
                </a:ln>
                <a:solidFill>
                  <a:srgbClr val="000000"/>
                </a:solidFill>
                <a:effectLst/>
                <a:uLnTx/>
                <a:uFillTx/>
                <a:latin typeface="TimesTen-Roman"/>
                <a:ea typeface="ＭＳ Ｐゴシック"/>
                <a:cs typeface="+mn-cs"/>
              </a:rPr>
              <a:t> :</a:t>
            </a:r>
            <a:endParaRPr kumimoji="0" lang="en-US" sz="2000" b="0" i="0" u="none" strike="noStrike" kern="1200" cap="none" spc="0" normalizeH="0" baseline="0" noProof="0" dirty="0">
              <a:ln>
                <a:noFill/>
              </a:ln>
              <a:solidFill>
                <a:srgbClr val="000000"/>
              </a:solidFill>
              <a:effectLst/>
              <a:uLnTx/>
              <a:uFillTx/>
              <a:latin typeface="Arial"/>
              <a:ea typeface="ＭＳ Ｐゴシック"/>
              <a:cs typeface="+mn-cs"/>
            </a:endParaRPr>
          </a:p>
        </p:txBody>
      </p:sp>
      <p:sp>
        <p:nvSpPr>
          <p:cNvPr id="5" name="Rectangle 4"/>
          <p:cNvSpPr/>
          <p:nvPr/>
        </p:nvSpPr>
        <p:spPr>
          <a:xfrm>
            <a:off x="152400" y="1295400"/>
            <a:ext cx="8839200" cy="2031325"/>
          </a:xfrm>
          <a:prstGeom prst="rect">
            <a:avLst/>
          </a:prstGeom>
        </p:spPr>
        <p:txBody>
          <a:bodyPr wrap="squar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Ten-Bold"/>
                <a:ea typeface="ＭＳ Ｐゴシック"/>
                <a:cs typeface="+mn-cs"/>
              </a:rPr>
              <a:t>Instruction Type        Instruction Count (millions)             Cycles per Instruction</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Machine A                                                                                         </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Arithmetic and logic                  8                                                         1</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Load and store                         4                                                         3</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Branch                                      2                                                         4</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Others                                      4                                                          3</a:t>
            </a:r>
          </a:p>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endParaRPr>
          </a:p>
        </p:txBody>
      </p:sp>
      <p:sp>
        <p:nvSpPr>
          <p:cNvPr id="6" name="Rectangle 5"/>
          <p:cNvSpPr/>
          <p:nvPr/>
        </p:nvSpPr>
        <p:spPr>
          <a:xfrm>
            <a:off x="381000" y="3124200"/>
            <a:ext cx="8610600" cy="3693319"/>
          </a:xfrm>
          <a:prstGeom prst="rect">
            <a:avLst/>
          </a:prstGeom>
        </p:spPr>
        <p:txBody>
          <a:bodyPr wrap="squar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08080"/>
                </a:solidFill>
                <a:effectLst/>
                <a:uLnTx/>
                <a:uFillTx/>
                <a:latin typeface="TimesTen-Bold"/>
                <a:ea typeface="ＭＳ Ｐゴシック"/>
                <a:cs typeface="+mn-cs"/>
              </a:rPr>
              <a:t>a. </a:t>
            </a: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Determine the effective CPI, MIPS rate, and execution time for each machine.</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08080"/>
                </a:solidFill>
                <a:effectLst/>
                <a:uLnTx/>
                <a:uFillTx/>
                <a:latin typeface="TimesTen-Bold"/>
                <a:ea typeface="ＭＳ Ｐゴシック"/>
                <a:cs typeface="+mn-cs"/>
              </a:rPr>
              <a:t>b. </a:t>
            </a: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Comment on the results.</a:t>
            </a:r>
          </a:p>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endParaRPr>
          </a:p>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endParaRP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Time for 1 cycle = 1/f Hz </a:t>
            </a:r>
            <a:endParaRPr kumimoji="0" lang="en-US" sz="1800" b="0" i="0" u="none" strike="noStrike" kern="1200" cap="none" spc="0" normalizeH="0" baseline="0" noProof="0" dirty="0">
              <a:ln>
                <a:noFill/>
              </a:ln>
              <a:solidFill>
                <a:srgbClr val="000000"/>
              </a:solidFill>
              <a:effectLst/>
              <a:uLnTx/>
              <a:uFillTx/>
              <a:latin typeface="Arial"/>
              <a:ea typeface="ＭＳ Ｐゴシック"/>
              <a:cs typeface="+mn-cs"/>
            </a:endParaRP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Time for 1 instruction= CPI X 1/f</a:t>
            </a:r>
          </a:p>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endParaRP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CPI X 1/f  secs for 1 instruction</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There fore in 1 sec  no of instructions= f/ CPI</a:t>
            </a:r>
          </a:p>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endParaRP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And this MIPS= f/ (CPI X 10</a:t>
            </a:r>
            <a:r>
              <a:rPr kumimoji="0" lang="en-US" sz="1800" b="0" i="0" u="none" strike="noStrike" kern="1200" cap="none" spc="0" normalizeH="0" baseline="30000" noProof="0" dirty="0">
                <a:ln>
                  <a:noFill/>
                </a:ln>
                <a:solidFill>
                  <a:srgbClr val="000000"/>
                </a:solidFill>
                <a:effectLst/>
                <a:uLnTx/>
                <a:uFillTx/>
                <a:latin typeface="TimesTen-Roman"/>
                <a:ea typeface="ＭＳ Ｐゴシック"/>
                <a:cs typeface="+mn-cs"/>
              </a:rPr>
              <a:t>6</a:t>
            </a: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a:t>
            </a:r>
          </a:p>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endParaRPr>
          </a:p>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endParaRPr>
          </a:p>
        </p:txBody>
      </p:sp>
    </p:spTree>
    <p:extLst>
      <p:ext uri="{BB962C8B-B14F-4D97-AF65-F5344CB8AC3E}">
        <p14:creationId xmlns:p14="http://schemas.microsoft.com/office/powerpoint/2010/main" val="53253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 calcmode="lin" valueType="num">
                                      <p:cBhvr additive="base">
                                        <p:cTn id="7"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anim calcmode="lin" valueType="num">
                                      <p:cBhvr additive="base">
                                        <p:cTn id="11"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anim calcmode="lin" valueType="num">
                                      <p:cBhvr additive="base">
                                        <p:cTn id="17"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anim calcmode="lin" valueType="num">
                                      <p:cBhvr additive="base">
                                        <p:cTn id="21"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 calcmode="lin" valueType="num">
                                      <p:cBhvr additive="base">
                                        <p:cTn id="27"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Performance revision</a:t>
            </a:r>
          </a:p>
        </p:txBody>
      </p:sp>
      <p:sp>
        <p:nvSpPr>
          <p:cNvPr id="3" name="Rectangle 2"/>
          <p:cNvSpPr/>
          <p:nvPr/>
        </p:nvSpPr>
        <p:spPr>
          <a:xfrm>
            <a:off x="0" y="838200"/>
            <a:ext cx="8732093" cy="400110"/>
          </a:xfrm>
          <a:prstGeom prst="rect">
            <a:avLst/>
          </a:prstGeom>
        </p:spPr>
        <p:txBody>
          <a:bodyPr wrap="squar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Ten-Roman"/>
                <a:ea typeface="ＭＳ Ｐゴシック"/>
                <a:cs typeface="+mn-cs"/>
              </a:rPr>
              <a:t>clock rate of 200 </a:t>
            </a:r>
            <a:r>
              <a:rPr kumimoji="0" lang="en-US" sz="2000" b="0" i="0" u="none" strike="noStrike" kern="1200" cap="none" spc="0" normalizeH="0" baseline="0" noProof="0" dirty="0" err="1">
                <a:ln>
                  <a:noFill/>
                </a:ln>
                <a:solidFill>
                  <a:srgbClr val="000000"/>
                </a:solidFill>
                <a:effectLst/>
                <a:uLnTx/>
                <a:uFillTx/>
                <a:latin typeface="TimesTen-Roman"/>
                <a:ea typeface="ＭＳ Ｐゴシック"/>
                <a:cs typeface="+mn-cs"/>
              </a:rPr>
              <a:t>MHz.</a:t>
            </a:r>
            <a:r>
              <a:rPr kumimoji="0" lang="en-US" sz="2000" b="0" i="0" u="none" strike="noStrike" kern="1200" cap="none" spc="0" normalizeH="0" baseline="0" noProof="0" dirty="0">
                <a:ln>
                  <a:noFill/>
                </a:ln>
                <a:solidFill>
                  <a:srgbClr val="000000"/>
                </a:solidFill>
                <a:effectLst/>
                <a:uLnTx/>
                <a:uFillTx/>
                <a:latin typeface="TimesTen-Roman"/>
                <a:ea typeface="ＭＳ Ｐゴシック"/>
                <a:cs typeface="+mn-cs"/>
              </a:rPr>
              <a:t> :</a:t>
            </a:r>
            <a:endParaRPr kumimoji="0" lang="en-US" sz="2000" b="0" i="0" u="none" strike="noStrike" kern="1200" cap="none" spc="0" normalizeH="0" baseline="0" noProof="0" dirty="0">
              <a:ln>
                <a:noFill/>
              </a:ln>
              <a:solidFill>
                <a:srgbClr val="000000"/>
              </a:solidFill>
              <a:effectLst/>
              <a:uLnTx/>
              <a:uFillTx/>
              <a:latin typeface="Arial"/>
              <a:ea typeface="ＭＳ Ｐゴシック"/>
              <a:cs typeface="+mn-cs"/>
            </a:endParaRPr>
          </a:p>
        </p:txBody>
      </p:sp>
      <p:sp>
        <p:nvSpPr>
          <p:cNvPr id="5" name="Rectangle 4"/>
          <p:cNvSpPr/>
          <p:nvPr/>
        </p:nvSpPr>
        <p:spPr>
          <a:xfrm>
            <a:off x="152400" y="1295400"/>
            <a:ext cx="8839200" cy="2031325"/>
          </a:xfrm>
          <a:prstGeom prst="rect">
            <a:avLst/>
          </a:prstGeom>
        </p:spPr>
        <p:txBody>
          <a:bodyPr wrap="squar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Ten-Bold"/>
                <a:ea typeface="ＭＳ Ｐゴシック"/>
                <a:cs typeface="+mn-cs"/>
              </a:rPr>
              <a:t>Instruction Type        Instruction Count (millions)             Cycles per Instruction</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Machine A                                                                                         </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Arithmetic and logic                  8                                                         1</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Load and store                         4                                                         3</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Branch                                      2                                                         4</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Others                                      4                                                          3</a:t>
            </a:r>
          </a:p>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endParaRPr>
          </a:p>
        </p:txBody>
      </p:sp>
      <p:sp>
        <p:nvSpPr>
          <p:cNvPr id="6" name="Rectangle 5"/>
          <p:cNvSpPr/>
          <p:nvPr/>
        </p:nvSpPr>
        <p:spPr>
          <a:xfrm>
            <a:off x="381000" y="3124200"/>
            <a:ext cx="8610600" cy="2308324"/>
          </a:xfrm>
          <a:prstGeom prst="rect">
            <a:avLst/>
          </a:prstGeom>
        </p:spPr>
        <p:txBody>
          <a:bodyPr wrap="squar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08080"/>
                </a:solidFill>
                <a:effectLst/>
                <a:uLnTx/>
                <a:uFillTx/>
                <a:latin typeface="TimesTen-Bold"/>
                <a:ea typeface="ＭＳ Ｐゴシック"/>
                <a:cs typeface="+mn-cs"/>
              </a:rPr>
              <a:t>a. </a:t>
            </a: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Determine the effective CPI, MIPS rate, and execution time for each machine.</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08080"/>
                </a:solidFill>
                <a:effectLst/>
                <a:uLnTx/>
                <a:uFillTx/>
                <a:latin typeface="TimesTen-Bold"/>
                <a:ea typeface="ＭＳ Ｐゴシック"/>
                <a:cs typeface="+mn-cs"/>
              </a:rPr>
              <a:t>b. </a:t>
            </a: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Comment on the results.</a:t>
            </a:r>
          </a:p>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endParaRP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And this MIPS= f/ (CPI X 10</a:t>
            </a:r>
            <a:r>
              <a:rPr kumimoji="0" lang="en-US" sz="1800" b="0" i="0" u="none" strike="noStrike" kern="1200" cap="none" spc="0" normalizeH="0" baseline="30000" noProof="0" dirty="0">
                <a:ln>
                  <a:noFill/>
                </a:ln>
                <a:solidFill>
                  <a:srgbClr val="000000"/>
                </a:solidFill>
                <a:effectLst/>
                <a:uLnTx/>
                <a:uFillTx/>
                <a:latin typeface="TimesTen-Roman"/>
                <a:ea typeface="ＭＳ Ｐゴシック"/>
                <a:cs typeface="+mn-cs"/>
              </a:rPr>
              <a:t>6</a:t>
            </a: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a:t>
            </a:r>
          </a:p>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endParaRPr>
          </a:p>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endParaRPr>
          </a:p>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endParaRPr>
          </a:p>
          <a:p>
            <a:pPr marL="0" marR="0" lvl="0" indent="0" algn="l" defTabSz="91401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endParaRPr>
          </a:p>
        </p:txBody>
      </p:sp>
      <p:pic>
        <p:nvPicPr>
          <p:cNvPr id="4" name="Picture 3"/>
          <p:cNvPicPr>
            <a:picLocks noChangeAspect="1"/>
          </p:cNvPicPr>
          <p:nvPr/>
        </p:nvPicPr>
        <p:blipFill>
          <a:blip r:embed="rId2"/>
          <a:stretch>
            <a:fillRect/>
          </a:stretch>
        </p:blipFill>
        <p:spPr>
          <a:xfrm>
            <a:off x="5052392" y="3886200"/>
            <a:ext cx="3190875" cy="609600"/>
          </a:xfrm>
          <a:prstGeom prst="rect">
            <a:avLst/>
          </a:prstGeom>
        </p:spPr>
      </p:pic>
      <p:pic>
        <p:nvPicPr>
          <p:cNvPr id="8" name="Picture 7"/>
          <p:cNvPicPr>
            <a:picLocks noChangeAspect="1"/>
          </p:cNvPicPr>
          <p:nvPr/>
        </p:nvPicPr>
        <p:blipFill>
          <a:blip r:embed="rId3"/>
          <a:stretch>
            <a:fillRect/>
          </a:stretch>
        </p:blipFill>
        <p:spPr>
          <a:xfrm>
            <a:off x="2133600" y="4951560"/>
            <a:ext cx="3600450" cy="619125"/>
          </a:xfrm>
          <a:prstGeom prst="rect">
            <a:avLst/>
          </a:prstGeom>
        </p:spPr>
      </p:pic>
    </p:spTree>
    <p:extLst>
      <p:ext uri="{BB962C8B-B14F-4D97-AF65-F5344CB8AC3E}">
        <p14:creationId xmlns:p14="http://schemas.microsoft.com/office/powerpoint/2010/main" val="406744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a:t>Performance revision</a:t>
            </a:r>
          </a:p>
        </p:txBody>
      </p:sp>
      <p:sp>
        <p:nvSpPr>
          <p:cNvPr id="3" name="Rectangle 2"/>
          <p:cNvSpPr/>
          <p:nvPr/>
        </p:nvSpPr>
        <p:spPr>
          <a:xfrm>
            <a:off x="0" y="838200"/>
            <a:ext cx="8732093" cy="400110"/>
          </a:xfrm>
          <a:prstGeom prst="rect">
            <a:avLst/>
          </a:prstGeom>
        </p:spPr>
        <p:txBody>
          <a:bodyPr wrap="squar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TimesTen-Roman"/>
                <a:ea typeface="ＭＳ Ｐゴシック"/>
                <a:cs typeface="+mn-cs"/>
              </a:rPr>
              <a:t>clock rate of 200 </a:t>
            </a:r>
            <a:r>
              <a:rPr kumimoji="0" lang="en-US" sz="2000" b="0" i="0" u="none" strike="noStrike" kern="1200" cap="none" spc="0" normalizeH="0" baseline="0" noProof="0" dirty="0" err="1">
                <a:ln>
                  <a:noFill/>
                </a:ln>
                <a:solidFill>
                  <a:srgbClr val="000000"/>
                </a:solidFill>
                <a:effectLst/>
                <a:uLnTx/>
                <a:uFillTx/>
                <a:latin typeface="TimesTen-Roman"/>
                <a:ea typeface="ＭＳ Ｐゴシック"/>
                <a:cs typeface="+mn-cs"/>
              </a:rPr>
              <a:t>MHz.</a:t>
            </a:r>
            <a:r>
              <a:rPr kumimoji="0" lang="en-US" sz="2000" b="0" i="0" u="none" strike="noStrike" kern="1200" cap="none" spc="0" normalizeH="0" baseline="0" noProof="0" dirty="0">
                <a:ln>
                  <a:noFill/>
                </a:ln>
                <a:solidFill>
                  <a:srgbClr val="000000"/>
                </a:solidFill>
                <a:effectLst/>
                <a:uLnTx/>
                <a:uFillTx/>
                <a:latin typeface="TimesTen-Roman"/>
                <a:ea typeface="ＭＳ Ｐゴシック"/>
                <a:cs typeface="+mn-cs"/>
              </a:rPr>
              <a:t> :</a:t>
            </a:r>
            <a:endParaRPr kumimoji="0" lang="en-US" sz="2000" b="0" i="0" u="none" strike="noStrike" kern="1200" cap="none" spc="0" normalizeH="0" baseline="0" noProof="0" dirty="0">
              <a:ln>
                <a:noFill/>
              </a:ln>
              <a:solidFill>
                <a:srgbClr val="000000"/>
              </a:solidFill>
              <a:effectLst/>
              <a:uLnTx/>
              <a:uFillTx/>
              <a:latin typeface="Arial"/>
              <a:ea typeface="ＭＳ Ｐゴシック"/>
              <a:cs typeface="+mn-cs"/>
            </a:endParaRPr>
          </a:p>
        </p:txBody>
      </p:sp>
      <p:sp>
        <p:nvSpPr>
          <p:cNvPr id="5" name="Rectangle 4"/>
          <p:cNvSpPr/>
          <p:nvPr/>
        </p:nvSpPr>
        <p:spPr>
          <a:xfrm>
            <a:off x="152400" y="1524000"/>
            <a:ext cx="8839200" cy="1754326"/>
          </a:xfrm>
          <a:prstGeom prst="rect">
            <a:avLst/>
          </a:prstGeom>
        </p:spPr>
        <p:txBody>
          <a:bodyPr wrap="squar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TimesTen-Bold"/>
                <a:ea typeface="ＭＳ Ｐゴシック"/>
                <a:cs typeface="+mn-cs"/>
              </a:rPr>
              <a:t>Instruction Type        Instruction Count (millions)             Cycles per Instruction</a:t>
            </a:r>
            <a:endPar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endParaRP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Machine B</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Arithmetic and logic                  10                                                         1</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Load and store                            8                                                        2</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Branch                                        2                                                         4</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Others                                        4                                                          3</a:t>
            </a:r>
          </a:p>
        </p:txBody>
      </p:sp>
      <p:sp>
        <p:nvSpPr>
          <p:cNvPr id="6" name="Rectangle 5"/>
          <p:cNvSpPr/>
          <p:nvPr/>
        </p:nvSpPr>
        <p:spPr>
          <a:xfrm>
            <a:off x="60746" y="3292395"/>
            <a:ext cx="8610600" cy="646331"/>
          </a:xfrm>
          <a:prstGeom prst="rect">
            <a:avLst/>
          </a:prstGeom>
        </p:spPr>
        <p:txBody>
          <a:bodyPr wrap="square">
            <a:spAutoFit/>
          </a:bodyPr>
          <a:lstStyle/>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08080"/>
                </a:solidFill>
                <a:effectLst/>
                <a:uLnTx/>
                <a:uFillTx/>
                <a:latin typeface="TimesTen-Bold"/>
                <a:ea typeface="ＭＳ Ｐゴシック"/>
                <a:cs typeface="+mn-cs"/>
              </a:rPr>
              <a:t>a. </a:t>
            </a: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Determine the effective CPI, MIPS rate, and execution time for each machine.</a:t>
            </a:r>
          </a:p>
          <a:p>
            <a:pPr marL="0" marR="0" lvl="0" indent="0" algn="l" defTabSz="914012"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808080"/>
                </a:solidFill>
                <a:effectLst/>
                <a:uLnTx/>
                <a:uFillTx/>
                <a:latin typeface="TimesTen-Bold"/>
                <a:ea typeface="ＭＳ Ｐゴシック"/>
                <a:cs typeface="+mn-cs"/>
              </a:rPr>
              <a:t>b. </a:t>
            </a:r>
            <a:r>
              <a:rPr kumimoji="0" lang="en-US" sz="1800" b="0" i="0" u="none" strike="noStrike" kern="1200" cap="none" spc="0" normalizeH="0" baseline="0" noProof="0" dirty="0">
                <a:ln>
                  <a:noFill/>
                </a:ln>
                <a:solidFill>
                  <a:srgbClr val="000000"/>
                </a:solidFill>
                <a:effectLst/>
                <a:uLnTx/>
                <a:uFillTx/>
                <a:latin typeface="TimesTen-Roman"/>
                <a:ea typeface="ＭＳ Ｐゴシック"/>
                <a:cs typeface="+mn-cs"/>
              </a:rPr>
              <a:t>Comment on the results.</a:t>
            </a:r>
            <a:endParaRPr kumimoji="0" lang="en-US" sz="1800" b="0" i="0" u="none" strike="noStrike" kern="1200" cap="none" spc="0" normalizeH="0" baseline="0" noProof="0" dirty="0">
              <a:ln>
                <a:noFill/>
              </a:ln>
              <a:solidFill>
                <a:srgbClr val="000000"/>
              </a:solidFill>
              <a:effectLst/>
              <a:uLnTx/>
              <a:uFillTx/>
              <a:latin typeface="Arial"/>
              <a:ea typeface="ＭＳ Ｐゴシック"/>
              <a:cs typeface="+mn-cs"/>
            </a:endParaRPr>
          </a:p>
        </p:txBody>
      </p:sp>
      <p:pic>
        <p:nvPicPr>
          <p:cNvPr id="4" name="Picture 3"/>
          <p:cNvPicPr>
            <a:picLocks noChangeAspect="1"/>
          </p:cNvPicPr>
          <p:nvPr/>
        </p:nvPicPr>
        <p:blipFill>
          <a:blip r:embed="rId2"/>
          <a:stretch>
            <a:fillRect/>
          </a:stretch>
        </p:blipFill>
        <p:spPr>
          <a:xfrm>
            <a:off x="1513855" y="4021136"/>
            <a:ext cx="5877545" cy="2257239"/>
          </a:xfrm>
          <a:prstGeom prst="rect">
            <a:avLst/>
          </a:prstGeom>
        </p:spPr>
      </p:pic>
    </p:spTree>
    <p:extLst>
      <p:ext uri="{BB962C8B-B14F-4D97-AF65-F5344CB8AC3E}">
        <p14:creationId xmlns:p14="http://schemas.microsoft.com/office/powerpoint/2010/main" val="39294016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3"/>
          <p:cNvSpPr>
            <a:spLocks noGrp="1" noChangeArrowheads="1"/>
          </p:cNvSpPr>
          <p:nvPr>
            <p:ph type="body" idx="1"/>
          </p:nvPr>
        </p:nvSpPr>
        <p:spPr/>
        <p:txBody>
          <a:bodyPr/>
          <a:lstStyle/>
          <a:p>
            <a:endParaRPr lang="en-US" dirty="0"/>
          </a:p>
          <a:p>
            <a:endParaRPr lang="en-US" dirty="0"/>
          </a:p>
          <a:p>
            <a:endParaRPr lang="en-US" dirty="0"/>
          </a:p>
          <a:p>
            <a:pPr>
              <a:buNone/>
            </a:pPr>
            <a:r>
              <a:rPr lang="en-US" dirty="0"/>
              <a:t>				</a:t>
            </a:r>
            <a:r>
              <a:rPr lang="en-US" sz="4400" dirty="0"/>
              <a:t>Thank You!</a:t>
            </a:r>
          </a:p>
        </p:txBody>
      </p:sp>
      <p:sp>
        <p:nvSpPr>
          <p:cNvPr id="8" name="Slide Number Placeholder 7"/>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F776DB-C4B4-46F1-926D-41EFCFC3A86A}" type="slidenum">
              <a:rPr kumimoji="0" lang="en-IN" sz="1600" b="1"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78</a:t>
            </a:fld>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51088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noFill/>
        </p:spPr>
        <p:txBody>
          <a:bodyPr/>
          <a:lstStyle/>
          <a:p>
            <a:r>
              <a:rPr lang="en-GB" dirty="0"/>
              <a:t>Computer Operations</a:t>
            </a:r>
          </a:p>
        </p:txBody>
      </p:sp>
      <p:pic>
        <p:nvPicPr>
          <p:cNvPr id="176131" name="Picture 3"/>
          <p:cNvPicPr>
            <a:picLocks noChangeAspect="1" noChangeArrowheads="1"/>
          </p:cNvPicPr>
          <p:nvPr/>
        </p:nvPicPr>
        <p:blipFill>
          <a:blip r:embed="rId3" cstate="print"/>
          <a:srcRect l="8835" t="6470" r="54846" b="58243"/>
          <a:stretch>
            <a:fillRect/>
          </a:stretch>
        </p:blipFill>
        <p:spPr bwMode="auto">
          <a:xfrm>
            <a:off x="152400" y="1905000"/>
            <a:ext cx="2005013" cy="2286000"/>
          </a:xfrm>
          <a:prstGeom prst="rect">
            <a:avLst/>
          </a:prstGeom>
          <a:noFill/>
          <a:ln w="9525">
            <a:noFill/>
            <a:miter lim="800000"/>
            <a:headEnd/>
            <a:tailEnd/>
          </a:ln>
          <a:effectLst/>
        </p:spPr>
      </p:pic>
      <p:pic>
        <p:nvPicPr>
          <p:cNvPr id="176132" name="Picture 4"/>
          <p:cNvPicPr>
            <a:picLocks noChangeAspect="1" noChangeArrowheads="1"/>
          </p:cNvPicPr>
          <p:nvPr/>
        </p:nvPicPr>
        <p:blipFill>
          <a:blip r:embed="rId4" cstate="print"/>
          <a:srcRect l="54970" t="6207" r="9694" b="58510"/>
          <a:stretch>
            <a:fillRect/>
          </a:stretch>
        </p:blipFill>
        <p:spPr bwMode="auto">
          <a:xfrm>
            <a:off x="3203848" y="1628800"/>
            <a:ext cx="2162175" cy="2514600"/>
          </a:xfrm>
          <a:prstGeom prst="rect">
            <a:avLst/>
          </a:prstGeom>
          <a:noFill/>
          <a:ln w="9525">
            <a:noFill/>
            <a:miter lim="800000"/>
            <a:headEnd/>
            <a:tailEnd/>
          </a:ln>
          <a:effectLst/>
        </p:spPr>
      </p:pic>
      <p:pic>
        <p:nvPicPr>
          <p:cNvPr id="176133" name="Picture 5"/>
          <p:cNvPicPr>
            <a:picLocks noChangeAspect="1" noChangeArrowheads="1"/>
          </p:cNvPicPr>
          <p:nvPr/>
        </p:nvPicPr>
        <p:blipFill>
          <a:blip r:embed="rId4" cstate="print"/>
          <a:srcRect l="8772" t="50000" r="52945" b="13637"/>
          <a:stretch>
            <a:fillRect/>
          </a:stretch>
        </p:blipFill>
        <p:spPr bwMode="auto">
          <a:xfrm>
            <a:off x="6444208" y="1702296"/>
            <a:ext cx="2005013" cy="2590800"/>
          </a:xfrm>
          <a:prstGeom prst="rect">
            <a:avLst/>
          </a:prstGeom>
          <a:noFill/>
          <a:ln w="9525">
            <a:noFill/>
            <a:miter lim="800000"/>
            <a:headEnd/>
            <a:tailEnd/>
          </a:ln>
          <a:effectLst/>
        </p:spPr>
      </p:pic>
      <p:pic>
        <p:nvPicPr>
          <p:cNvPr id="176134" name="Picture 6"/>
          <p:cNvPicPr>
            <a:picLocks noChangeAspect="1" noChangeArrowheads="1"/>
          </p:cNvPicPr>
          <p:nvPr/>
        </p:nvPicPr>
        <p:blipFill>
          <a:blip r:embed="rId4" cstate="print"/>
          <a:srcRect l="54907" t="50000" r="7791" b="13637"/>
          <a:stretch>
            <a:fillRect/>
          </a:stretch>
        </p:blipFill>
        <p:spPr bwMode="auto">
          <a:xfrm>
            <a:off x="1676400" y="4191000"/>
            <a:ext cx="1762125" cy="23622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67F776DB-C4B4-46F1-926D-41EFCFC3A86A}" type="slidenum">
              <a:rPr lang="en-IN" smtClean="0"/>
              <a:pPr/>
              <a:t>8</a:t>
            </a:fld>
            <a:endParaRPr lang="en-IN" dirty="0"/>
          </a:p>
        </p:txBody>
      </p:sp>
      <p:sp>
        <p:nvSpPr>
          <p:cNvPr id="2" name="Rectangle 1">
            <a:extLst>
              <a:ext uri="{FF2B5EF4-FFF2-40B4-BE49-F238E27FC236}">
                <a16:creationId xmlns:a16="http://schemas.microsoft.com/office/drawing/2014/main" id="{8DFE841C-DBC0-468C-9EA2-ED1C5D937AE6}"/>
              </a:ext>
            </a:extLst>
          </p:cNvPr>
          <p:cNvSpPr/>
          <p:nvPr/>
        </p:nvSpPr>
        <p:spPr>
          <a:xfrm>
            <a:off x="98932" y="1527142"/>
            <a:ext cx="2761333" cy="338554"/>
          </a:xfrm>
          <a:prstGeom prst="rect">
            <a:avLst/>
          </a:prstGeom>
        </p:spPr>
        <p:txBody>
          <a:bodyPr wrap="none">
            <a:spAutoFit/>
          </a:bodyPr>
          <a:lstStyle/>
          <a:p>
            <a:r>
              <a:rPr lang="en-GB" altLang="en-US" sz="1600" dirty="0">
                <a:solidFill>
                  <a:srgbClr val="7030A0"/>
                </a:solidFill>
              </a:rPr>
              <a:t>Operations (a) Data movement</a:t>
            </a:r>
            <a:endParaRPr lang="en-IN" sz="1600" dirty="0">
              <a:solidFill>
                <a:srgbClr val="7030A0"/>
              </a:solidFill>
            </a:endParaRPr>
          </a:p>
        </p:txBody>
      </p:sp>
      <p:sp>
        <p:nvSpPr>
          <p:cNvPr id="3" name="Rectangle 2">
            <a:extLst>
              <a:ext uri="{FF2B5EF4-FFF2-40B4-BE49-F238E27FC236}">
                <a16:creationId xmlns:a16="http://schemas.microsoft.com/office/drawing/2014/main" id="{6FFC88E0-E3B0-4740-9BC0-96543898257D}"/>
              </a:ext>
            </a:extLst>
          </p:cNvPr>
          <p:cNvSpPr/>
          <p:nvPr/>
        </p:nvSpPr>
        <p:spPr>
          <a:xfrm>
            <a:off x="2948274" y="1342476"/>
            <a:ext cx="2417750" cy="369332"/>
          </a:xfrm>
          <a:prstGeom prst="rect">
            <a:avLst/>
          </a:prstGeom>
        </p:spPr>
        <p:txBody>
          <a:bodyPr wrap="square">
            <a:spAutoFit/>
          </a:bodyPr>
          <a:lstStyle/>
          <a:p>
            <a:r>
              <a:rPr lang="en-GB" altLang="en-US" dirty="0">
                <a:solidFill>
                  <a:srgbClr val="7030A0"/>
                </a:solidFill>
              </a:rPr>
              <a:t>Operations (b) Storage </a:t>
            </a:r>
            <a:endParaRPr lang="en-IN" dirty="0">
              <a:solidFill>
                <a:srgbClr val="7030A0"/>
              </a:solidFill>
            </a:endParaRPr>
          </a:p>
        </p:txBody>
      </p:sp>
      <p:sp>
        <p:nvSpPr>
          <p:cNvPr id="4" name="Rectangle 3">
            <a:extLst>
              <a:ext uri="{FF2B5EF4-FFF2-40B4-BE49-F238E27FC236}">
                <a16:creationId xmlns:a16="http://schemas.microsoft.com/office/drawing/2014/main" id="{68543C1F-91BE-463E-99F9-202D6D8E19A4}"/>
              </a:ext>
            </a:extLst>
          </p:cNvPr>
          <p:cNvSpPr/>
          <p:nvPr/>
        </p:nvSpPr>
        <p:spPr>
          <a:xfrm>
            <a:off x="5594444" y="1357865"/>
            <a:ext cx="3704540" cy="338554"/>
          </a:xfrm>
          <a:prstGeom prst="rect">
            <a:avLst/>
          </a:prstGeom>
        </p:spPr>
        <p:txBody>
          <a:bodyPr wrap="none">
            <a:spAutoFit/>
          </a:bodyPr>
          <a:lstStyle/>
          <a:p>
            <a:r>
              <a:rPr lang="en-GB" altLang="en-US" sz="1600" b="1" dirty="0">
                <a:solidFill>
                  <a:srgbClr val="7030A0"/>
                </a:solidFill>
              </a:rPr>
              <a:t>Operation (c) Processing from/to storage </a:t>
            </a:r>
            <a:endParaRPr lang="en-IN" sz="1600" dirty="0">
              <a:solidFill>
                <a:srgbClr val="7030A0"/>
              </a:solidFill>
            </a:endParaRPr>
          </a:p>
        </p:txBody>
      </p:sp>
      <p:sp>
        <p:nvSpPr>
          <p:cNvPr id="5" name="Rectangle 4">
            <a:extLst>
              <a:ext uri="{FF2B5EF4-FFF2-40B4-BE49-F238E27FC236}">
                <a16:creationId xmlns:a16="http://schemas.microsoft.com/office/drawing/2014/main" id="{874CA2D9-30CB-4BA9-A1C2-16CD7EB03D99}"/>
              </a:ext>
            </a:extLst>
          </p:cNvPr>
          <p:cNvSpPr/>
          <p:nvPr/>
        </p:nvSpPr>
        <p:spPr>
          <a:xfrm>
            <a:off x="3563888" y="5155704"/>
            <a:ext cx="4572000" cy="646331"/>
          </a:xfrm>
          <a:prstGeom prst="rect">
            <a:avLst/>
          </a:prstGeom>
        </p:spPr>
        <p:txBody>
          <a:bodyPr>
            <a:spAutoFit/>
          </a:bodyPr>
          <a:lstStyle/>
          <a:p>
            <a:r>
              <a:rPr lang="en-GB" dirty="0">
                <a:solidFill>
                  <a:srgbClr val="7030A0"/>
                </a:solidFill>
              </a:rPr>
              <a:t>Operation (d)</a:t>
            </a:r>
            <a:br>
              <a:rPr lang="en-GB" dirty="0">
                <a:solidFill>
                  <a:srgbClr val="7030A0"/>
                </a:solidFill>
              </a:rPr>
            </a:br>
            <a:r>
              <a:rPr lang="en-GB" dirty="0">
                <a:solidFill>
                  <a:srgbClr val="7030A0"/>
                </a:solidFill>
              </a:rPr>
              <a:t>Processing from storage to I/O</a:t>
            </a:r>
            <a:endParaRPr lang="en-IN"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76131"/>
                                        </p:tgtEl>
                                        <p:attrNameLst>
                                          <p:attrName>style.visibility</p:attrName>
                                        </p:attrNameLst>
                                      </p:cBhvr>
                                      <p:to>
                                        <p:strVal val="visible"/>
                                      </p:to>
                                    </p:set>
                                    <p:animEffect transition="in" filter="box(in)">
                                      <p:cBhvr>
                                        <p:cTn id="7" dur="500"/>
                                        <p:tgtEl>
                                          <p:spTgt spid="17613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176132"/>
                                        </p:tgtEl>
                                        <p:attrNameLst>
                                          <p:attrName>style.visibility</p:attrName>
                                        </p:attrNameLst>
                                      </p:cBhvr>
                                      <p:to>
                                        <p:strVal val="visible"/>
                                      </p:to>
                                    </p:set>
                                    <p:animEffect transition="in" filter="box(in)">
                                      <p:cBhvr>
                                        <p:cTn id="12" dur="500"/>
                                        <p:tgtEl>
                                          <p:spTgt spid="17613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76133"/>
                                        </p:tgtEl>
                                        <p:attrNameLst>
                                          <p:attrName>style.visibility</p:attrName>
                                        </p:attrNameLst>
                                      </p:cBhvr>
                                      <p:to>
                                        <p:strVal val="visible"/>
                                      </p:to>
                                    </p:set>
                                    <p:animEffect transition="in" filter="box(in)">
                                      <p:cBhvr>
                                        <p:cTn id="17" dur="500"/>
                                        <p:tgtEl>
                                          <p:spTgt spid="17613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176134"/>
                                        </p:tgtEl>
                                        <p:attrNameLst>
                                          <p:attrName>style.visibility</p:attrName>
                                        </p:attrNameLst>
                                      </p:cBhvr>
                                      <p:to>
                                        <p:strVal val="visible"/>
                                      </p:to>
                                    </p:set>
                                    <p:animEffect transition="in" filter="box(in)">
                                      <p:cBhvr>
                                        <p:cTn id="22" dur="500"/>
                                        <p:tgtEl>
                                          <p:spTgt spid="176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Google Shape;163;p14"/>
          <p:cNvSpPr>
            <a:spLocks noGrp="1"/>
          </p:cNvSpPr>
          <p:nvPr>
            <p:ph type="title"/>
          </p:nvPr>
        </p:nvSpPr>
        <p:spPr>
          <a:xfrm>
            <a:off x="179512" y="0"/>
            <a:ext cx="7704856" cy="1143000"/>
          </a:xfrm>
        </p:spPr>
        <p:txBody>
          <a:bodyPr lIns="91425" tIns="45700" rIns="91425" bIns="45700"/>
          <a:lstStyle/>
          <a:p>
            <a:pPr>
              <a:buClr>
                <a:srgbClr val="000000"/>
              </a:buClr>
              <a:buSzPts val="4400"/>
              <a:buFont typeface="Calibri" panose="020F0502020204030204" pitchFamily="34" charset="0"/>
              <a:buNone/>
            </a:pPr>
            <a:r>
              <a:rPr lang="en-GB" altLang="en-US" sz="2400" dirty="0">
                <a:solidFill>
                  <a:srgbClr val="FF0000"/>
                </a:solidFill>
              </a:rPr>
              <a:t>Structure</a:t>
            </a:r>
            <a:endParaRPr lang="en-US" altLang="en-US" sz="2400" dirty="0">
              <a:solidFill>
                <a:srgbClr val="FF0000"/>
              </a:solidFill>
            </a:endParaRPr>
          </a:p>
        </p:txBody>
      </p:sp>
      <p:sp>
        <p:nvSpPr>
          <p:cNvPr id="24579" name="Google Shape;164;p14"/>
          <p:cNvSpPr>
            <a:spLocks noGrp="1"/>
          </p:cNvSpPr>
          <p:nvPr>
            <p:ph type="body" idx="1"/>
          </p:nvPr>
        </p:nvSpPr>
        <p:spPr>
          <a:xfrm>
            <a:off x="457200" y="1268760"/>
            <a:ext cx="8229600" cy="4525963"/>
          </a:xfrm>
        </p:spPr>
        <p:txBody>
          <a:bodyPr lIns="91425" tIns="45700" rIns="91425" bIns="45700"/>
          <a:lstStyle/>
          <a:p>
            <a:pPr>
              <a:lnSpc>
                <a:spcPct val="150000"/>
              </a:lnSpc>
              <a:spcBef>
                <a:spcPct val="0"/>
              </a:spcBef>
              <a:buClr>
                <a:srgbClr val="000000"/>
              </a:buClr>
              <a:buSzPts val="3200"/>
            </a:pPr>
            <a:r>
              <a:rPr lang="en-GB" altLang="en-US" sz="1600">
                <a:solidFill>
                  <a:srgbClr val="7030A0"/>
                </a:solidFill>
              </a:rPr>
              <a:t>The figure shows the simplest depiction  of a computer.</a:t>
            </a:r>
            <a:endParaRPr lang="en-US" altLang="en-US" sz="1600">
              <a:solidFill>
                <a:srgbClr val="7030A0"/>
              </a:solidFill>
            </a:endParaRPr>
          </a:p>
          <a:p>
            <a:pPr>
              <a:lnSpc>
                <a:spcPct val="150000"/>
              </a:lnSpc>
              <a:spcBef>
                <a:spcPts val="638"/>
              </a:spcBef>
              <a:buClr>
                <a:srgbClr val="000000"/>
              </a:buClr>
              <a:buSzPts val="3200"/>
            </a:pPr>
            <a:r>
              <a:rPr lang="en-GB" altLang="en-US" sz="1600">
                <a:solidFill>
                  <a:srgbClr val="7030A0"/>
                </a:solidFill>
              </a:rPr>
              <a:t>The computer interacts in some fashion with its external environment.</a:t>
            </a:r>
            <a:endParaRPr lang="en-US" altLang="en-US" sz="1600">
              <a:solidFill>
                <a:srgbClr val="7030A0"/>
              </a:solidFill>
            </a:endParaRPr>
          </a:p>
          <a:p>
            <a:pPr>
              <a:lnSpc>
                <a:spcPct val="150000"/>
              </a:lnSpc>
              <a:spcBef>
                <a:spcPts val="638"/>
              </a:spcBef>
              <a:buClr>
                <a:srgbClr val="000000"/>
              </a:buClr>
              <a:buSzPts val="3200"/>
            </a:pPr>
            <a:r>
              <a:rPr lang="en-GB" altLang="en-US" sz="1600">
                <a:solidFill>
                  <a:srgbClr val="7030A0"/>
                </a:solidFill>
              </a:rPr>
              <a:t>In general, all of its linkages to the external environment can be classified as peripheral devices or communication lines. </a:t>
            </a:r>
            <a:endParaRPr lang="en-US" altLang="en-US" sz="1600" dirty="0">
              <a:solidFill>
                <a:srgbClr val="7030A0"/>
              </a:solidFill>
            </a:endParaRPr>
          </a:p>
        </p:txBody>
      </p:sp>
      <p:sp>
        <p:nvSpPr>
          <p:cNvPr id="5" name="Google Shape;169;p15">
            <a:extLst>
              <a:ext uri="{FF2B5EF4-FFF2-40B4-BE49-F238E27FC236}">
                <a16:creationId xmlns:a16="http://schemas.microsoft.com/office/drawing/2014/main" id="{47FC64DB-A1A2-4224-8953-3B0D6D325C02}"/>
              </a:ext>
            </a:extLst>
          </p:cNvPr>
          <p:cNvSpPr/>
          <p:nvPr/>
        </p:nvSpPr>
        <p:spPr>
          <a:xfrm>
            <a:off x="2819400" y="2996952"/>
            <a:ext cx="3733800" cy="3581400"/>
          </a:xfrm>
          <a:prstGeom prst="ellipse">
            <a:avLst/>
          </a:prstGeom>
          <a:solidFill>
            <a:srgbClr val="BFBFBF"/>
          </a:solidFill>
          <a:ln w="25400" cap="flat" cmpd="sng">
            <a:solidFill>
              <a:schemeClr val="dk1"/>
            </a:solidFill>
            <a:prstDash val="solid"/>
            <a:round/>
            <a:headEnd type="none" w="sm" len="sm"/>
            <a:tailEnd type="none" w="sm" len="sm"/>
          </a:ln>
        </p:spPr>
        <p:txBody>
          <a:bodyPr spcFirstLastPara="1" lIns="91425" tIns="45700" rIns="91425" bIns="45700" anchor="ctr"/>
          <a:lstStyle/>
          <a:p>
            <a:pPr algn="ctr">
              <a:spcBef>
                <a:spcPts val="0"/>
              </a:spcBef>
              <a:spcAft>
                <a:spcPts val="0"/>
              </a:spcAft>
              <a:defRPr/>
            </a:pPr>
            <a:r>
              <a:rPr lang="en-GB" sz="2400" b="1">
                <a:solidFill>
                  <a:schemeClr val="dk1"/>
                </a:solidFill>
                <a:latin typeface="Calibri"/>
                <a:ea typeface="Calibri"/>
                <a:cs typeface="Calibri"/>
                <a:sym typeface="Calibri"/>
              </a:rPr>
              <a:t>COMPUTER</a:t>
            </a:r>
            <a:endParaRPr>
              <a:latin typeface="Arial" charset="0"/>
              <a:cs typeface="Arial" charset="0"/>
            </a:endParaRPr>
          </a:p>
          <a:p>
            <a:pPr indent="-127000" algn="ctr">
              <a:spcBef>
                <a:spcPts val="0"/>
              </a:spcBef>
              <a:spcAft>
                <a:spcPts val="0"/>
              </a:spcAft>
              <a:buClr>
                <a:schemeClr val="dk1"/>
              </a:buClr>
              <a:buSzPts val="2000"/>
              <a:buFont typeface="Arial"/>
              <a:buChar char="•"/>
              <a:defRPr/>
            </a:pPr>
            <a:r>
              <a:rPr lang="en-GB" sz="2000" b="1">
                <a:solidFill>
                  <a:schemeClr val="dk1"/>
                </a:solidFill>
                <a:latin typeface="Calibri"/>
                <a:ea typeface="Calibri"/>
                <a:cs typeface="Calibri"/>
                <a:sym typeface="Calibri"/>
              </a:rPr>
              <a:t>Storage</a:t>
            </a:r>
            <a:endParaRPr>
              <a:latin typeface="Arial" charset="0"/>
              <a:cs typeface="Arial" charset="0"/>
            </a:endParaRPr>
          </a:p>
          <a:p>
            <a:pPr indent="-127000" algn="ctr">
              <a:spcBef>
                <a:spcPts val="0"/>
              </a:spcBef>
              <a:spcAft>
                <a:spcPts val="0"/>
              </a:spcAft>
              <a:buClr>
                <a:schemeClr val="dk1"/>
              </a:buClr>
              <a:buSzPts val="2000"/>
              <a:buFont typeface="Arial"/>
              <a:buChar char="•"/>
              <a:defRPr/>
            </a:pPr>
            <a:r>
              <a:rPr lang="en-GB" sz="2000" b="1">
                <a:solidFill>
                  <a:schemeClr val="dk1"/>
                </a:solidFill>
                <a:latin typeface="Calibri"/>
                <a:ea typeface="Calibri"/>
                <a:cs typeface="Calibri"/>
                <a:sym typeface="Calibri"/>
              </a:rPr>
              <a:t>processing</a:t>
            </a:r>
            <a:endParaRPr>
              <a:latin typeface="Arial" charset="0"/>
              <a:cs typeface="Arial" charset="0"/>
            </a:endParaRPr>
          </a:p>
          <a:p>
            <a:pPr algn="ctr">
              <a:spcBef>
                <a:spcPts val="0"/>
              </a:spcBef>
              <a:spcAft>
                <a:spcPts val="0"/>
              </a:spcAft>
              <a:buClr>
                <a:schemeClr val="lt1"/>
              </a:buClr>
              <a:buSzPts val="1800"/>
              <a:buFont typeface="Arial"/>
              <a:buNone/>
              <a:defRPr/>
            </a:pPr>
            <a:endParaRPr b="1">
              <a:solidFill>
                <a:schemeClr val="dk1"/>
              </a:solidFill>
              <a:latin typeface="Calibri"/>
              <a:ea typeface="Calibri"/>
              <a:cs typeface="Calibri"/>
              <a:sym typeface="Calibri"/>
            </a:endParaRPr>
          </a:p>
          <a:p>
            <a:pPr algn="ctr">
              <a:spcBef>
                <a:spcPts val="0"/>
              </a:spcBef>
              <a:spcAft>
                <a:spcPts val="0"/>
              </a:spcAft>
              <a:buClr>
                <a:schemeClr val="lt1"/>
              </a:buClr>
              <a:buSzPts val="1800"/>
              <a:buFont typeface="Arial"/>
              <a:buNone/>
              <a:defRPr/>
            </a:pPr>
            <a:endParaRPr b="1">
              <a:solidFill>
                <a:schemeClr val="dk1"/>
              </a:solidFill>
              <a:latin typeface="Calibri"/>
              <a:ea typeface="Calibri"/>
              <a:cs typeface="Calibri"/>
              <a:sym typeface="Calibri"/>
            </a:endParaRPr>
          </a:p>
        </p:txBody>
      </p:sp>
      <p:cxnSp>
        <p:nvCxnSpPr>
          <p:cNvPr id="6" name="Google Shape;170;p15">
            <a:extLst>
              <a:ext uri="{FF2B5EF4-FFF2-40B4-BE49-F238E27FC236}">
                <a16:creationId xmlns:a16="http://schemas.microsoft.com/office/drawing/2014/main" id="{4AC84114-2F00-4C44-BA47-C842F320DD46}"/>
              </a:ext>
            </a:extLst>
          </p:cNvPr>
          <p:cNvCxnSpPr>
            <a:cxnSpLocks noChangeShapeType="1"/>
          </p:cNvCxnSpPr>
          <p:nvPr/>
        </p:nvCxnSpPr>
        <p:spPr bwMode="auto">
          <a:xfrm>
            <a:off x="1752600" y="3902968"/>
            <a:ext cx="1066800" cy="457200"/>
          </a:xfrm>
          <a:prstGeom prst="straightConnector1">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7" name="Google Shape;171;p15">
            <a:extLst>
              <a:ext uri="{FF2B5EF4-FFF2-40B4-BE49-F238E27FC236}">
                <a16:creationId xmlns:a16="http://schemas.microsoft.com/office/drawing/2014/main" id="{6B9CDAC2-4D23-4B75-BFBA-C5CACB1A176A}"/>
              </a:ext>
            </a:extLst>
          </p:cNvPr>
          <p:cNvCxnSpPr>
            <a:cxnSpLocks noChangeShapeType="1"/>
          </p:cNvCxnSpPr>
          <p:nvPr/>
        </p:nvCxnSpPr>
        <p:spPr bwMode="auto">
          <a:xfrm>
            <a:off x="1752600" y="4055368"/>
            <a:ext cx="1066800" cy="457200"/>
          </a:xfrm>
          <a:prstGeom prst="straightConnector1">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8" name="Google Shape;172;p15">
            <a:extLst>
              <a:ext uri="{FF2B5EF4-FFF2-40B4-BE49-F238E27FC236}">
                <a16:creationId xmlns:a16="http://schemas.microsoft.com/office/drawing/2014/main" id="{A3EA140D-81C1-43D5-8058-CFEC2DB93596}"/>
              </a:ext>
            </a:extLst>
          </p:cNvPr>
          <p:cNvCxnSpPr>
            <a:cxnSpLocks noChangeShapeType="1"/>
          </p:cNvCxnSpPr>
          <p:nvPr/>
        </p:nvCxnSpPr>
        <p:spPr bwMode="auto">
          <a:xfrm>
            <a:off x="1981200" y="3521968"/>
            <a:ext cx="1066800" cy="457200"/>
          </a:xfrm>
          <a:prstGeom prst="straightConnector1">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9" name="Google Shape;173;p15">
            <a:extLst>
              <a:ext uri="{FF2B5EF4-FFF2-40B4-BE49-F238E27FC236}">
                <a16:creationId xmlns:a16="http://schemas.microsoft.com/office/drawing/2014/main" id="{6E9F4BBE-1A1B-4B2B-B61E-16D07557E07E}"/>
              </a:ext>
            </a:extLst>
          </p:cNvPr>
          <p:cNvCxnSpPr>
            <a:cxnSpLocks noChangeShapeType="1"/>
          </p:cNvCxnSpPr>
          <p:nvPr/>
        </p:nvCxnSpPr>
        <p:spPr bwMode="auto">
          <a:xfrm>
            <a:off x="1905000" y="3598168"/>
            <a:ext cx="1066800" cy="457200"/>
          </a:xfrm>
          <a:prstGeom prst="straightConnector1">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0" name="Google Shape;174;p15">
            <a:extLst>
              <a:ext uri="{FF2B5EF4-FFF2-40B4-BE49-F238E27FC236}">
                <a16:creationId xmlns:a16="http://schemas.microsoft.com/office/drawing/2014/main" id="{B0A281AB-D663-4F6D-94D8-33042F87880E}"/>
              </a:ext>
            </a:extLst>
          </p:cNvPr>
          <p:cNvCxnSpPr>
            <a:cxnSpLocks noChangeShapeType="1"/>
          </p:cNvCxnSpPr>
          <p:nvPr/>
        </p:nvCxnSpPr>
        <p:spPr bwMode="auto">
          <a:xfrm>
            <a:off x="1828800" y="3750568"/>
            <a:ext cx="1066800" cy="457200"/>
          </a:xfrm>
          <a:prstGeom prst="straightConnector1">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 name="Google Shape;175;p15">
            <a:extLst>
              <a:ext uri="{FF2B5EF4-FFF2-40B4-BE49-F238E27FC236}">
                <a16:creationId xmlns:a16="http://schemas.microsoft.com/office/drawing/2014/main" id="{3EC01BC9-1466-4C88-971E-912F5484619A}"/>
              </a:ext>
            </a:extLst>
          </p:cNvPr>
          <p:cNvCxnSpPr>
            <a:cxnSpLocks noChangeShapeType="1"/>
          </p:cNvCxnSpPr>
          <p:nvPr/>
        </p:nvCxnSpPr>
        <p:spPr bwMode="auto">
          <a:xfrm>
            <a:off x="2057400" y="3369568"/>
            <a:ext cx="1066800" cy="457200"/>
          </a:xfrm>
          <a:prstGeom prst="straightConnector1">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2" name="Google Shape;176;p15">
            <a:extLst>
              <a:ext uri="{FF2B5EF4-FFF2-40B4-BE49-F238E27FC236}">
                <a16:creationId xmlns:a16="http://schemas.microsoft.com/office/drawing/2014/main" id="{AC479C78-9707-4D80-AD6B-4C0C05A9F5B1}"/>
              </a:ext>
            </a:extLst>
          </p:cNvPr>
          <p:cNvCxnSpPr>
            <a:cxnSpLocks noChangeShapeType="1"/>
          </p:cNvCxnSpPr>
          <p:nvPr/>
        </p:nvCxnSpPr>
        <p:spPr bwMode="auto">
          <a:xfrm flipH="1">
            <a:off x="6324600" y="3445768"/>
            <a:ext cx="685800" cy="457200"/>
          </a:xfrm>
          <a:prstGeom prst="straightConnector1">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3" name="Google Shape;177;p15">
            <a:extLst>
              <a:ext uri="{FF2B5EF4-FFF2-40B4-BE49-F238E27FC236}">
                <a16:creationId xmlns:a16="http://schemas.microsoft.com/office/drawing/2014/main" id="{772D5C5D-3ADD-470F-B74A-61915F75CA85}"/>
              </a:ext>
            </a:extLst>
          </p:cNvPr>
          <p:cNvCxnSpPr>
            <a:cxnSpLocks noChangeShapeType="1"/>
          </p:cNvCxnSpPr>
          <p:nvPr/>
        </p:nvCxnSpPr>
        <p:spPr bwMode="auto">
          <a:xfrm flipH="1">
            <a:off x="6400800" y="3598168"/>
            <a:ext cx="685800" cy="457200"/>
          </a:xfrm>
          <a:prstGeom prst="straightConnector1">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4" name="Google Shape;178;p15">
            <a:extLst>
              <a:ext uri="{FF2B5EF4-FFF2-40B4-BE49-F238E27FC236}">
                <a16:creationId xmlns:a16="http://schemas.microsoft.com/office/drawing/2014/main" id="{34B92290-E09A-4D42-9931-E1A34442ECB6}"/>
              </a:ext>
            </a:extLst>
          </p:cNvPr>
          <p:cNvCxnSpPr>
            <a:cxnSpLocks noChangeShapeType="1"/>
          </p:cNvCxnSpPr>
          <p:nvPr/>
        </p:nvCxnSpPr>
        <p:spPr bwMode="auto">
          <a:xfrm flipH="1">
            <a:off x="6477000" y="3750568"/>
            <a:ext cx="685800" cy="457200"/>
          </a:xfrm>
          <a:prstGeom prst="straightConnector1">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5" name="Google Shape;179;p15">
            <a:extLst>
              <a:ext uri="{FF2B5EF4-FFF2-40B4-BE49-F238E27FC236}">
                <a16:creationId xmlns:a16="http://schemas.microsoft.com/office/drawing/2014/main" id="{2B75A2B1-86EE-4BF5-B3ED-D062C4B82EE5}"/>
              </a:ext>
            </a:extLst>
          </p:cNvPr>
          <p:cNvCxnSpPr>
            <a:cxnSpLocks noChangeShapeType="1"/>
          </p:cNvCxnSpPr>
          <p:nvPr/>
        </p:nvCxnSpPr>
        <p:spPr bwMode="auto">
          <a:xfrm flipH="1">
            <a:off x="6553200" y="3902968"/>
            <a:ext cx="685800" cy="457200"/>
          </a:xfrm>
          <a:prstGeom prst="straightConnector1">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6" name="Google Shape;180;p15">
            <a:extLst>
              <a:ext uri="{FF2B5EF4-FFF2-40B4-BE49-F238E27FC236}">
                <a16:creationId xmlns:a16="http://schemas.microsoft.com/office/drawing/2014/main" id="{F1DD3C8E-494A-4B66-855F-756E46F71B26}"/>
              </a:ext>
            </a:extLst>
          </p:cNvPr>
          <p:cNvCxnSpPr>
            <a:cxnSpLocks noChangeShapeType="1"/>
          </p:cNvCxnSpPr>
          <p:nvPr/>
        </p:nvCxnSpPr>
        <p:spPr bwMode="auto">
          <a:xfrm flipH="1">
            <a:off x="6629400" y="4055368"/>
            <a:ext cx="685800" cy="457200"/>
          </a:xfrm>
          <a:prstGeom prst="straightConnector1">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7" name="Google Shape;181;p15">
            <a:extLst>
              <a:ext uri="{FF2B5EF4-FFF2-40B4-BE49-F238E27FC236}">
                <a16:creationId xmlns:a16="http://schemas.microsoft.com/office/drawing/2014/main" id="{AC65E13F-342C-4933-AE26-8E405AF036C0}"/>
              </a:ext>
            </a:extLst>
          </p:cNvPr>
          <p:cNvCxnSpPr>
            <a:cxnSpLocks noChangeShapeType="1"/>
          </p:cNvCxnSpPr>
          <p:nvPr/>
        </p:nvCxnSpPr>
        <p:spPr bwMode="auto">
          <a:xfrm flipH="1">
            <a:off x="6629400" y="4207768"/>
            <a:ext cx="685800" cy="457200"/>
          </a:xfrm>
          <a:prstGeom prst="straightConnector1">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2" name="Rectangle 1">
            <a:extLst>
              <a:ext uri="{FF2B5EF4-FFF2-40B4-BE49-F238E27FC236}">
                <a16:creationId xmlns:a16="http://schemas.microsoft.com/office/drawing/2014/main" id="{37EB2F3F-1675-44D0-BCFD-8044BD3EC39C}"/>
              </a:ext>
            </a:extLst>
          </p:cNvPr>
          <p:cNvSpPr/>
          <p:nvPr/>
        </p:nvSpPr>
        <p:spPr>
          <a:xfrm>
            <a:off x="731512" y="3075166"/>
            <a:ext cx="1287788" cy="369332"/>
          </a:xfrm>
          <a:prstGeom prst="rect">
            <a:avLst/>
          </a:prstGeom>
        </p:spPr>
        <p:txBody>
          <a:bodyPr wrap="none">
            <a:spAutoFit/>
          </a:bodyPr>
          <a:lstStyle/>
          <a:p>
            <a:r>
              <a:rPr lang="en-GB" dirty="0">
                <a:solidFill>
                  <a:srgbClr val="FF0000"/>
                </a:solidFill>
              </a:rPr>
              <a:t>Peripherals </a:t>
            </a:r>
            <a:endParaRPr lang="en-IN" dirty="0">
              <a:solidFill>
                <a:srgbClr val="FF0000"/>
              </a:solidFill>
            </a:endParaRPr>
          </a:p>
        </p:txBody>
      </p:sp>
      <p:sp>
        <p:nvSpPr>
          <p:cNvPr id="3" name="Rectangle 2">
            <a:extLst>
              <a:ext uri="{FF2B5EF4-FFF2-40B4-BE49-F238E27FC236}">
                <a16:creationId xmlns:a16="http://schemas.microsoft.com/office/drawing/2014/main" id="{C2C622F8-FAD7-43F2-8AA6-6F75BFA09E03}"/>
              </a:ext>
            </a:extLst>
          </p:cNvPr>
          <p:cNvSpPr/>
          <p:nvPr/>
        </p:nvSpPr>
        <p:spPr>
          <a:xfrm>
            <a:off x="6446484" y="3075166"/>
            <a:ext cx="2158732" cy="369332"/>
          </a:xfrm>
          <a:prstGeom prst="rect">
            <a:avLst/>
          </a:prstGeom>
        </p:spPr>
        <p:txBody>
          <a:bodyPr wrap="none">
            <a:spAutoFit/>
          </a:bodyPr>
          <a:lstStyle/>
          <a:p>
            <a:pPr>
              <a:spcBef>
                <a:spcPts val="640"/>
              </a:spcBef>
              <a:spcAft>
                <a:spcPts val="0"/>
              </a:spcAft>
              <a:buClr>
                <a:schemeClr val="dk1"/>
              </a:buClr>
              <a:buSzPts val="3200"/>
              <a:buFont typeface="Arial"/>
              <a:buNone/>
              <a:defRPr/>
            </a:pPr>
            <a:r>
              <a:rPr lang="en-GB" dirty="0">
                <a:solidFill>
                  <a:srgbClr val="FF0000"/>
                </a:solidFill>
              </a:rPr>
              <a:t>Communication lines</a:t>
            </a:r>
          </a:p>
        </p:txBody>
      </p:sp>
      <p:sp>
        <p:nvSpPr>
          <p:cNvPr id="19" name="Rectangle 18">
            <a:extLst>
              <a:ext uri="{FF2B5EF4-FFF2-40B4-BE49-F238E27FC236}">
                <a16:creationId xmlns:a16="http://schemas.microsoft.com/office/drawing/2014/main" id="{E49032BE-195C-4066-88A1-A9F2433C83F5}"/>
              </a:ext>
            </a:extLst>
          </p:cNvPr>
          <p:cNvSpPr/>
          <p:nvPr/>
        </p:nvSpPr>
        <p:spPr>
          <a:xfrm>
            <a:off x="5895301" y="6167844"/>
            <a:ext cx="1544397" cy="369332"/>
          </a:xfrm>
          <a:prstGeom prst="rect">
            <a:avLst/>
          </a:prstGeom>
        </p:spPr>
        <p:txBody>
          <a:bodyPr wrap="none">
            <a:spAutoFit/>
          </a:bodyPr>
          <a:lstStyle/>
          <a:p>
            <a:r>
              <a:rPr lang="en-GB" b="1" dirty="0">
                <a:solidFill>
                  <a:srgbClr val="00B050"/>
                </a:solidFill>
              </a:rPr>
              <a:t>The Computer</a:t>
            </a:r>
            <a:endParaRPr lang="en-IN" dirty="0">
              <a:solidFill>
                <a:srgbClr val="00B050"/>
              </a:solidFill>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xj6J5YpVpUWcXirqsVerrg"/>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azLF0WJW5EyJOICodr4e_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bAqiBjI2F0qmvARk_Plq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dZkZuRo4kO5KlulchSHL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jr9yLR6dESp92i.jUaes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JP.NxCAIkODDeGTX6hkJ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Nx_msYV5W0OGJ9s.J8rfQ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bJgAkdZsik.pHy2hdw9Qj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VowaDWee8kiFak03wnyfN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x8HD1ALd4EaUwJh9ZW3i1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Blank">
  <a:themeElements>
    <a:clrScheme name="Bits">
      <a:dk1>
        <a:srgbClr val="000000"/>
      </a:dk1>
      <a:lt1>
        <a:srgbClr val="FFFFFF"/>
      </a:lt1>
      <a:dk2>
        <a:srgbClr val="002960"/>
      </a:dk2>
      <a:lt2>
        <a:srgbClr val="FFFFFF"/>
      </a:lt2>
      <a:accent1>
        <a:srgbClr val="FCB017"/>
      </a:accent1>
      <a:accent2>
        <a:srgbClr val="76C2E5"/>
      </a:accent2>
      <a:accent3>
        <a:srgbClr val="FF0000"/>
      </a:accent3>
      <a:accent4>
        <a:srgbClr val="002960"/>
      </a:accent4>
      <a:accent5>
        <a:srgbClr val="FF6600"/>
      </a:accent5>
      <a:accent6>
        <a:srgbClr val="808080"/>
      </a:accent6>
      <a:hlink>
        <a:srgbClr val="FF0000"/>
      </a:hlink>
      <a:folHlink>
        <a:srgbClr val="002960"/>
      </a:folHlink>
    </a:clrScheme>
    <a:fontScheme name="McKJapanes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olidFill>
            <a:schemeClr val="accent6"/>
          </a:solidFill>
        </a:ln>
      </a:spPr>
      <a:bodyPr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Firm Format 1">
        <a:dk1>
          <a:srgbClr val="000000"/>
        </a:dk1>
        <a:lt1>
          <a:srgbClr val="FFFFFF"/>
        </a:lt1>
        <a:dk2>
          <a:srgbClr val="000000"/>
        </a:dk2>
        <a:lt2>
          <a:srgbClr val="FFFFFF"/>
        </a:lt2>
        <a:accent1>
          <a:srgbClr val="EAEAEA"/>
        </a:accent1>
        <a:accent2>
          <a:srgbClr val="D0D0D0"/>
        </a:accent2>
        <a:accent3>
          <a:srgbClr val="909090"/>
        </a:accent3>
        <a:accent4>
          <a:srgbClr val="606060"/>
        </a:accent4>
        <a:accent5>
          <a:srgbClr val="FF6600"/>
        </a:accent5>
        <a:accent6>
          <a:srgbClr val="808080"/>
        </a:accent6>
        <a:hlink>
          <a:srgbClr val="909090"/>
        </a:hlink>
        <a:folHlink>
          <a:srgbClr val="606060"/>
        </a:folHlink>
      </a:clrScheme>
      <a:clrMap bg1="lt1" tx1="dk1" bg2="lt2" tx2="dk2" accent1="accent1" accent2="accent2" accent3="accent3" accent4="accent4" accent5="accent5" accent6="accent6" hlink="hlink" folHlink="folHlink"/>
    </a:extraClrScheme>
    <a:extraClrScheme>
      <a:clrScheme name="Firm Format 2">
        <a:dk1>
          <a:srgbClr val="000000"/>
        </a:dk1>
        <a:lt1>
          <a:srgbClr val="FFFFFF"/>
        </a:lt1>
        <a:dk2>
          <a:srgbClr val="002960"/>
        </a:dk2>
        <a:lt2>
          <a:srgbClr val="FFFFFF"/>
        </a:lt2>
        <a:accent1>
          <a:srgbClr val="C7E0FB"/>
        </a:accent1>
        <a:accent2>
          <a:srgbClr val="91B0FF"/>
        </a:accent2>
        <a:accent3>
          <a:srgbClr val="0066CC"/>
        </a:accent3>
        <a:accent4>
          <a:srgbClr val="002960"/>
        </a:accent4>
        <a:accent5>
          <a:srgbClr val="FF6600"/>
        </a:accent5>
        <a:accent6>
          <a:srgbClr val="808080"/>
        </a:accent6>
        <a:hlink>
          <a:srgbClr val="0066CC"/>
        </a:hlink>
        <a:folHlink>
          <a:srgbClr val="002960"/>
        </a:folHlink>
      </a:clrScheme>
      <a:clrMap bg1="lt1" tx1="dk1" bg2="lt2" tx2="dk2" accent1="accent1" accent2="accent2" accent3="accent3" accent4="accent4" accent5="accent5" accent6="accent6" hlink="hlink" folHlink="folHlink"/>
    </a:extraClrScheme>
    <a:extraClrScheme>
      <a:clrScheme name="Firm Format 3">
        <a:dk1>
          <a:srgbClr val="000000"/>
        </a:dk1>
        <a:lt1>
          <a:srgbClr val="FFFFFF"/>
        </a:lt1>
        <a:dk2>
          <a:srgbClr val="002960"/>
        </a:dk2>
        <a:lt2>
          <a:srgbClr val="FFFFFF"/>
        </a:lt2>
        <a:accent1>
          <a:srgbClr val="C7E0FB"/>
        </a:accent1>
        <a:accent2>
          <a:srgbClr val="C7C293"/>
        </a:accent2>
        <a:accent3>
          <a:srgbClr val="50A2A0"/>
        </a:accent3>
        <a:accent4>
          <a:srgbClr val="002960"/>
        </a:accent4>
        <a:accent5>
          <a:srgbClr val="FF6600"/>
        </a:accent5>
        <a:accent6>
          <a:srgbClr val="808080"/>
        </a:accent6>
        <a:hlink>
          <a:srgbClr val="50A2A0"/>
        </a:hlink>
        <a:folHlink>
          <a:srgbClr val="00296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994405D97371449A1F1274BEB9B26D" ma:contentTypeVersion="7" ma:contentTypeDescription="Create a new document." ma:contentTypeScope="" ma:versionID="4d714d6f4e02b8797c18bae80915866a">
  <xsd:schema xmlns:xsd="http://www.w3.org/2001/XMLSchema" xmlns:xs="http://www.w3.org/2001/XMLSchema" xmlns:p="http://schemas.microsoft.com/office/2006/metadata/properties" xmlns:ns2="682cbc32-fee7-4912-b25f-d1e036e61d30" targetNamespace="http://schemas.microsoft.com/office/2006/metadata/properties" ma:root="true" ma:fieldsID="89d7d93295ea2ddc158f52b603a4dbe0" ns2:_="">
    <xsd:import namespace="682cbc32-fee7-4912-b25f-d1e036e61d3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cbc32-fee7-4912-b25f-d1e036e61d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784D91-5BF1-4B29-A223-F4974AB63C5D}"/>
</file>

<file path=customXml/itemProps2.xml><?xml version="1.0" encoding="utf-8"?>
<ds:datastoreItem xmlns:ds="http://schemas.openxmlformats.org/officeDocument/2006/customXml" ds:itemID="{C9114C31-AC55-4D27-86E9-1F427E85C1DA}"/>
</file>

<file path=customXml/itemProps3.xml><?xml version="1.0" encoding="utf-8"?>
<ds:datastoreItem xmlns:ds="http://schemas.openxmlformats.org/officeDocument/2006/customXml" ds:itemID="{BAB9B410-8C21-4F00-9261-DC80B9E52F68}"/>
</file>

<file path=docProps/app.xml><?xml version="1.0" encoding="utf-8"?>
<Properties xmlns="http://schemas.openxmlformats.org/officeDocument/2006/extended-properties" xmlns:vt="http://schemas.openxmlformats.org/officeDocument/2006/docPropsVTypes">
  <TotalTime>13816</TotalTime>
  <Words>4016</Words>
  <Application>Microsoft Office PowerPoint</Application>
  <PresentationFormat>On-screen Show (4:3)</PresentationFormat>
  <Paragraphs>697</Paragraphs>
  <Slides>78</Slides>
  <Notes>32</Notes>
  <HiddenSlides>1</HiddenSlides>
  <MMClips>0</MMClips>
  <ScaleCrop>false</ScaleCrop>
  <HeadingPairs>
    <vt:vector size="8" baseType="variant">
      <vt:variant>
        <vt:lpstr>Fonts Used</vt:lpstr>
      </vt:variant>
      <vt:variant>
        <vt:i4>14</vt:i4>
      </vt:variant>
      <vt:variant>
        <vt:lpstr>Theme</vt:lpstr>
      </vt:variant>
      <vt:variant>
        <vt:i4>4</vt:i4>
      </vt:variant>
      <vt:variant>
        <vt:lpstr>Embedded OLE Servers</vt:lpstr>
      </vt:variant>
      <vt:variant>
        <vt:i4>2</vt:i4>
      </vt:variant>
      <vt:variant>
        <vt:lpstr>Slide Titles</vt:lpstr>
      </vt:variant>
      <vt:variant>
        <vt:i4>78</vt:i4>
      </vt:variant>
    </vt:vector>
  </HeadingPairs>
  <TitlesOfParts>
    <vt:vector size="98" baseType="lpstr">
      <vt:lpstr>ＭＳ Ｐゴシック</vt:lpstr>
      <vt:lpstr>Andalus</vt:lpstr>
      <vt:lpstr>Arial</vt:lpstr>
      <vt:lpstr>Arial Unicode MS</vt:lpstr>
      <vt:lpstr>Calibri</vt:lpstr>
      <vt:lpstr>Cambria Math</vt:lpstr>
      <vt:lpstr>Courier New</vt:lpstr>
      <vt:lpstr>Mangal</vt:lpstr>
      <vt:lpstr>Monotype Sorts</vt:lpstr>
      <vt:lpstr>Symbol</vt:lpstr>
      <vt:lpstr>Times New Roman</vt:lpstr>
      <vt:lpstr>TimesTen-Bold</vt:lpstr>
      <vt:lpstr>TimesTen-Roman</vt:lpstr>
      <vt:lpstr>Wingdings</vt:lpstr>
      <vt:lpstr>Office Theme</vt:lpstr>
      <vt:lpstr>1_Office Theme</vt:lpstr>
      <vt:lpstr>2_Office Theme</vt:lpstr>
      <vt:lpstr>Blank</vt:lpstr>
      <vt:lpstr>Equation</vt:lpstr>
      <vt:lpstr>think-cell Slide</vt:lpstr>
      <vt:lpstr>Computer Organization &amp; Architecture</vt:lpstr>
      <vt:lpstr>Computer Architecture  and Organization-1</vt:lpstr>
      <vt:lpstr>Computer Architecture  and Organization-2</vt:lpstr>
      <vt:lpstr>PowerPoint Presentation</vt:lpstr>
      <vt:lpstr>Structure and Functions of various components of a computer system.</vt:lpstr>
      <vt:lpstr>How to Describe Computer System?</vt:lpstr>
      <vt:lpstr>Functional View of Computer</vt:lpstr>
      <vt:lpstr>Computer Operations</vt:lpstr>
      <vt:lpstr>Structure</vt:lpstr>
      <vt:lpstr>Structural View of a Computer</vt:lpstr>
      <vt:lpstr>PowerPoint Presentation</vt:lpstr>
      <vt:lpstr>Structural View of the CPU</vt:lpstr>
      <vt:lpstr>Structural View of the CPU</vt:lpstr>
      <vt:lpstr>Brief History of Computers</vt:lpstr>
      <vt:lpstr>ENIAC - background</vt:lpstr>
      <vt:lpstr>ENIAC - details</vt:lpstr>
      <vt:lpstr>von Neumann/Turing</vt:lpstr>
      <vt:lpstr>Structure of von Neumann machine</vt:lpstr>
      <vt:lpstr>IAS - details</vt:lpstr>
      <vt:lpstr>IAS - details</vt:lpstr>
      <vt:lpstr>Structure of IAS –  detail</vt:lpstr>
      <vt:lpstr>Commercial Computers</vt:lpstr>
      <vt:lpstr>Transistors</vt:lpstr>
      <vt:lpstr>Transistor Based Computers</vt:lpstr>
      <vt:lpstr>Microelectronics</vt:lpstr>
      <vt:lpstr>DEC PDP-8</vt:lpstr>
      <vt:lpstr>DEC - PDP-8 Bus Structure</vt:lpstr>
      <vt:lpstr>IBM 360 series</vt:lpstr>
      <vt:lpstr>Semiconductor Memory</vt:lpstr>
      <vt:lpstr>Intel</vt:lpstr>
      <vt:lpstr>Computer Generations</vt:lpstr>
      <vt:lpstr>x86 Evolution-1</vt:lpstr>
      <vt:lpstr>x86 Evolution-2</vt:lpstr>
      <vt:lpstr>x86 Evolution-3</vt:lpstr>
      <vt:lpstr>x86 Evolution-4</vt:lpstr>
      <vt:lpstr>PowerPoint Presentation</vt:lpstr>
      <vt:lpstr>What is a program?</vt:lpstr>
      <vt:lpstr>Addition of Two Numbers</vt:lpstr>
      <vt:lpstr>Components (start here)</vt:lpstr>
      <vt:lpstr>Computer Components: Top Level View</vt:lpstr>
      <vt:lpstr>Instruction Cycle</vt:lpstr>
      <vt:lpstr>Fetch Cycle</vt:lpstr>
      <vt:lpstr>Execute Cycle</vt:lpstr>
      <vt:lpstr>PowerPoint Presentation</vt:lpstr>
      <vt:lpstr>Example of Program Execution</vt:lpstr>
      <vt:lpstr>The Role of Performance </vt:lpstr>
      <vt:lpstr>PowerPoint Presentation</vt:lpstr>
      <vt:lpstr>CPU Performance Equation</vt:lpstr>
      <vt:lpstr>PERFORMANCE</vt:lpstr>
      <vt:lpstr>Computer Performance</vt:lpstr>
      <vt:lpstr>Clock Rate</vt:lpstr>
      <vt:lpstr>Is Clock Rate Enough?</vt:lpstr>
      <vt:lpstr>Performance: Application Specific</vt:lpstr>
      <vt:lpstr>CPU Performance</vt:lpstr>
      <vt:lpstr>A Relative Performance Example</vt:lpstr>
      <vt:lpstr>Cycles Per Instruction (CPI)</vt:lpstr>
      <vt:lpstr>CPU Performance and it’s Factors</vt:lpstr>
      <vt:lpstr>MIPS Rate</vt:lpstr>
      <vt:lpstr>In class Example1</vt:lpstr>
      <vt:lpstr>Example of Performance Measure </vt:lpstr>
      <vt:lpstr>Limitation of MIPS Rate</vt:lpstr>
      <vt:lpstr>Amdahl’s Law Formula </vt:lpstr>
      <vt:lpstr>Amdahl’s Law </vt:lpstr>
      <vt:lpstr>In class Example2</vt:lpstr>
      <vt:lpstr>PowerPoint Presentation</vt:lpstr>
      <vt:lpstr>In class Example3</vt:lpstr>
      <vt:lpstr>In class Example3 contnd  </vt:lpstr>
      <vt:lpstr>PowerPoint Presentation</vt:lpstr>
      <vt:lpstr>PowerPoint Presentation</vt:lpstr>
      <vt:lpstr>Benchmark Programs</vt:lpstr>
      <vt:lpstr>Review Questions</vt:lpstr>
      <vt:lpstr>Practice questions</vt:lpstr>
      <vt:lpstr>Performance revision</vt:lpstr>
      <vt:lpstr>Performance revision</vt:lpstr>
      <vt:lpstr>Performance revision</vt:lpstr>
      <vt:lpstr>Performance revision</vt:lpstr>
      <vt:lpstr>Performance revision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BITS Pilani presentation</dc:title>
  <dc:creator>lakshya</dc:creator>
  <cp:lastModifiedBy>RAJESH KUMAR TIWARY .</cp:lastModifiedBy>
  <cp:revision>144</cp:revision>
  <dcterms:created xsi:type="dcterms:W3CDTF">2012-01-02T05:05:52Z</dcterms:created>
  <dcterms:modified xsi:type="dcterms:W3CDTF">2024-06-05T12:09:52Z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0x01010028994405D97371449A1F1274BEB9B26D</vt:lpwstr>
  </property>
</Properties>
</file>