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60" r:id="rId2"/>
    <p:sldId id="257" r:id="rId3"/>
    <p:sldId id="599" r:id="rId4"/>
    <p:sldId id="269" r:id="rId5"/>
    <p:sldId id="397" r:id="rId6"/>
    <p:sldId id="364" r:id="rId7"/>
    <p:sldId id="365" r:id="rId8"/>
    <p:sldId id="366" r:id="rId9"/>
    <p:sldId id="372" r:id="rId10"/>
    <p:sldId id="398" r:id="rId11"/>
    <p:sldId id="400" r:id="rId12"/>
    <p:sldId id="402" r:id="rId13"/>
    <p:sldId id="401" r:id="rId14"/>
    <p:sldId id="416" r:id="rId15"/>
    <p:sldId id="417" r:id="rId16"/>
    <p:sldId id="418" r:id="rId17"/>
    <p:sldId id="419" r:id="rId18"/>
    <p:sldId id="379" r:id="rId19"/>
    <p:sldId id="381" r:id="rId20"/>
    <p:sldId id="382" r:id="rId21"/>
    <p:sldId id="383" r:id="rId22"/>
    <p:sldId id="403" r:id="rId23"/>
    <p:sldId id="422" r:id="rId24"/>
    <p:sldId id="385" r:id="rId25"/>
    <p:sldId id="601" r:id="rId26"/>
    <p:sldId id="390" r:id="rId27"/>
    <p:sldId id="391" r:id="rId28"/>
    <p:sldId id="392" r:id="rId29"/>
    <p:sldId id="393" r:id="rId30"/>
    <p:sldId id="394" r:id="rId31"/>
    <p:sldId id="39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7C18207-F25A-4EAF-AFF7-23242646E77D}">
          <p14:sldIdLst>
            <p14:sldId id="260"/>
            <p14:sldId id="257"/>
            <p14:sldId id="599"/>
            <p14:sldId id="269"/>
            <p14:sldId id="397"/>
            <p14:sldId id="364"/>
            <p14:sldId id="365"/>
            <p14:sldId id="366"/>
            <p14:sldId id="372"/>
            <p14:sldId id="398"/>
            <p14:sldId id="400"/>
            <p14:sldId id="402"/>
            <p14:sldId id="401"/>
            <p14:sldId id="416"/>
            <p14:sldId id="417"/>
            <p14:sldId id="418"/>
            <p14:sldId id="419"/>
            <p14:sldId id="379"/>
            <p14:sldId id="381"/>
            <p14:sldId id="382"/>
            <p14:sldId id="383"/>
            <p14:sldId id="403"/>
            <p14:sldId id="422"/>
            <p14:sldId id="385"/>
            <p14:sldId id="601"/>
            <p14:sldId id="390"/>
            <p14:sldId id="391"/>
            <p14:sldId id="392"/>
            <p14:sldId id="393"/>
            <p14:sldId id="394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98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ustomXml" Target="../customXml/item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B4E8DC-0834-4650-9D61-C4E340743F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AC8CB-8A01-44F9-850C-16FE848F517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AC79B6-C1D5-4ED8-A556-C696C4587616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48502-FD76-4E89-AE94-AA0CB984F0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F28A08-D39B-4959-9CF9-CD46C1288B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2BC3D-0DAC-4FAD-B9FD-6500134C69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129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54E17E-ACDA-4D33-BCAE-677FB616DBEF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C08CD-08CE-4BE9-82DB-405CF9CCA28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785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34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373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475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873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680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9875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089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192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solidFill>
            <a:srgbClr val="FFFFFF"/>
          </a:solidFill>
          <a:ln w="9360">
            <a:solidFill>
              <a:srgbClr val="000000"/>
            </a:solidFill>
          </a:ln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294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397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6019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30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34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58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3491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17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6656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26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27320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BC08CD-08CE-4BE9-82DB-405CF9CCA283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369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1683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72707" name="Rectangle 2"/>
          <p:cNvSpPr txBox="1">
            <a:spLocks noGrp="1" noChangeArrowheads="1"/>
          </p:cNvSpPr>
          <p:nvPr>
            <p:ph type="body" idx="1"/>
          </p:nvPr>
        </p:nvSpPr>
        <p:spPr>
          <a:xfrm>
            <a:off x="914400" y="4344988"/>
            <a:ext cx="5030788" cy="4114800"/>
          </a:xfrm>
          <a:noFill/>
          <a:ln/>
        </p:spPr>
        <p:txBody>
          <a:bodyPr wrap="none" anchor="ctr"/>
          <a:lstStyle/>
          <a:p>
            <a:endParaRPr lang="en-US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l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Rectangle 22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4" name="Rectangle 23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26" name="Picture 25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32" name="Group 31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30" name="TextBox 29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31" name="TextBox 30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9C1E6-9A33-4660-8215-AD7CFB9E2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0A9E00-0706-4B0C-9543-052F61768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FD4A-D7E4-4CFD-9684-6D45C1BA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206762" y="6356352"/>
            <a:ext cx="1937238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5" name="Group 24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26" name="Rectangle 25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Rectangle 27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9" name="Picture 28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30" name="TextBox 29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05D9FA3-A275-4FFC-BD28-8294B363B96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6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 hasCustomPrompt="1"/>
          </p:nvPr>
        </p:nvSpPr>
        <p:spPr>
          <a:xfrm rot="5400000">
            <a:off x="5410200" y="2743200"/>
            <a:ext cx="58674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8" name="Group 7"/>
          <p:cNvGrpSpPr/>
          <p:nvPr userDrawn="1"/>
        </p:nvGrpSpPr>
        <p:grpSpPr>
          <a:xfrm rot="5400000">
            <a:off x="5006340" y="2567942"/>
            <a:ext cx="5181600" cy="45719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 rot="5400000">
            <a:off x="-758714" y="1131249"/>
            <a:ext cx="2193193" cy="692697"/>
          </a:xfrm>
          <a:prstGeom prst="rect">
            <a:avLst/>
          </a:prstGeom>
        </p:spPr>
      </p:pic>
      <p:sp>
        <p:nvSpPr>
          <p:cNvPr id="18" name="TextBox 17"/>
          <p:cNvSpPr txBox="1"/>
          <p:nvPr userDrawn="1"/>
        </p:nvSpPr>
        <p:spPr>
          <a:xfrm rot="5400000">
            <a:off x="-2794428" y="3808884"/>
            <a:ext cx="5867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9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9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900" dirty="0">
              <a:solidFill>
                <a:srgbClr val="10114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1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0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2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0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95B91-80DC-439F-8C70-3B1EBFBBF1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5800" y="6363741"/>
            <a:ext cx="914400" cy="9144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7010400" y="6101551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491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9" name="Picture 8" descr="BITS_university_logo_whitevert.png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/>
        </p:blipFill>
        <p:spPr>
          <a:xfrm>
            <a:off x="76200" y="3352800"/>
            <a:ext cx="2057400" cy="1980000"/>
          </a:xfrm>
          <a:prstGeom prst="rect">
            <a:avLst/>
          </a:prstGeom>
        </p:spPr>
      </p:pic>
      <p:grpSp>
        <p:nvGrpSpPr>
          <p:cNvPr id="10" name="Group 9"/>
          <p:cNvGrpSpPr/>
          <p:nvPr userDrawn="1"/>
        </p:nvGrpSpPr>
        <p:grpSpPr>
          <a:xfrm>
            <a:off x="-76200" y="5257800"/>
            <a:ext cx="2209800" cy="685800"/>
            <a:chOff x="76200" y="2209800"/>
            <a:chExt cx="2209800" cy="685800"/>
          </a:xfrm>
        </p:grpSpPr>
        <p:sp>
          <p:nvSpPr>
            <p:cNvPr id="11" name="TextBox 10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2514600" y="5410200"/>
            <a:ext cx="6019800" cy="533400"/>
          </a:xfrm>
        </p:spPr>
        <p:txBody>
          <a:bodyPr anchor="b" anchorCtr="0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Presenter details comes here</a:t>
            </a:r>
          </a:p>
          <a:p>
            <a:pPr lvl="0"/>
            <a:r>
              <a:rPr lang="en-GB" dirty="0"/>
              <a:t>Date and other details can come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3810000"/>
            <a:ext cx="6019800" cy="1524000"/>
          </a:xfrm>
        </p:spPr>
        <p:txBody>
          <a:bodyPr anchor="ctr"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Please enter the presentation title here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40E3B-903D-44FF-B76A-1A74F8CAA9C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AF849AF-005D-45B2-8B61-4DDF84849F3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81B6769-8356-43BB-A576-AD606E33301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315200" y="6340477"/>
            <a:ext cx="18288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2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 userDrawn="1"/>
        </p:nvSpPr>
        <p:spPr>
          <a:xfrm>
            <a:off x="0" y="4282182"/>
            <a:ext cx="9144000" cy="257581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3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7" name="Content Placeholder 16"/>
          <p:cNvSpPr>
            <a:spLocks noGrp="1"/>
          </p:cNvSpPr>
          <p:nvPr>
            <p:ph sz="quarter" idx="10" hasCustomPrompt="1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Topic headings here </a:t>
            </a:r>
          </a:p>
          <a:p>
            <a:pPr lvl="0"/>
            <a:r>
              <a:rPr lang="en-US" dirty="0"/>
              <a:t>(separator - can run in two lines)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15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Rectangle 1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6858000" y="762000"/>
            <a:ext cx="2209800" cy="685800"/>
            <a:chOff x="76200" y="2209800"/>
            <a:chExt cx="2209800" cy="685800"/>
          </a:xfrm>
        </p:grpSpPr>
        <p:sp>
          <p:nvSpPr>
            <p:cNvPr id="13" name="TextBox 12"/>
            <p:cNvSpPr txBox="1"/>
            <p:nvPr userDrawn="1"/>
          </p:nvSpPr>
          <p:spPr>
            <a:xfrm>
              <a:off x="76200" y="2209800"/>
              <a:ext cx="22098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900" b="1" spc="-150" dirty="0">
                  <a:solidFill>
                    <a:schemeClr val="bg1"/>
                  </a:solidFill>
                  <a:latin typeface="Arial"/>
                  <a:cs typeface="Arial"/>
                </a:rPr>
                <a:t>BITS</a:t>
              </a:r>
              <a:r>
                <a:rPr lang="en-US" sz="2900" spc="-150" dirty="0">
                  <a:solidFill>
                    <a:schemeClr val="bg1"/>
                  </a:solidFill>
                  <a:latin typeface="Arial"/>
                  <a:cs typeface="Arial"/>
                </a:rPr>
                <a:t> Pilani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228600" y="2664768"/>
              <a:ext cx="19050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spc="-150" dirty="0">
                  <a:solidFill>
                    <a:srgbClr val="FFFFFF"/>
                  </a:solidFill>
                  <a:latin typeface="Arial"/>
                  <a:cs typeface="Arial"/>
                </a:rPr>
                <a:t>Pilani | Dubai</a:t>
              </a:r>
              <a:r>
                <a:rPr lang="en-US" sz="900" spc="-150" baseline="0" dirty="0">
                  <a:solidFill>
                    <a:srgbClr val="FFFFFF"/>
                  </a:solidFill>
                  <a:latin typeface="Arial"/>
                  <a:cs typeface="Arial"/>
                </a:rPr>
                <a:t> | Goa | Hyderabad</a:t>
              </a:r>
              <a:endParaRPr lang="en-US" sz="900" spc="-150" dirty="0">
                <a:solidFill>
                  <a:srgbClr val="FFFFFF"/>
                </a:solidFill>
                <a:latin typeface="Arial"/>
                <a:cs typeface="Arial"/>
              </a:endParaRPr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3449E-F921-4097-ACEB-2539608ECFE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B3AF7-233A-45D2-85EE-5EC3FDF5EF5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4B6A-FADE-4F8D-8A09-32D7B65878C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313490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493839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2083888" y="6550673"/>
            <a:ext cx="7060112" cy="48665"/>
            <a:chOff x="2083888" y="6550671"/>
            <a:chExt cx="7060112" cy="48665"/>
          </a:xfrm>
        </p:grpSpPr>
        <p:sp>
          <p:nvSpPr>
            <p:cNvPr id="13" name="Rectangle 12"/>
            <p:cNvSpPr/>
            <p:nvPr/>
          </p:nvSpPr>
          <p:spPr>
            <a:xfrm>
              <a:off x="4630476" y="6550672"/>
              <a:ext cx="2328591" cy="48664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907874" y="6550671"/>
              <a:ext cx="2236126" cy="45719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3888" y="6550672"/>
              <a:ext cx="2580680" cy="48664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6" name="Picture 15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2133600" y="6558114"/>
            <a:ext cx="7010400" cy="45719"/>
            <a:chOff x="1905000" y="6553200"/>
            <a:chExt cx="7010400" cy="45719"/>
          </a:xfrm>
        </p:grpSpPr>
        <p:sp>
          <p:nvSpPr>
            <p:cNvPr id="20" name="Rectangle 1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3" name="Group 22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24" name="Rectangle 23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6" name="Rectangle 25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7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16052-1273-4EC0-ADD6-422E16AA478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DE8E7A-623C-40DD-A712-BEEDA93A975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CD26A9A-C7D3-441E-9815-2014756B549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6959067" y="6113943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 userDrawn="1">
            <p:ph sz="half" idx="1" hasCustomPrompt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 userDrawn="1">
            <p:ph sz="half" idx="2" hasCustomPrompt="1"/>
          </p:nvPr>
        </p:nvSpPr>
        <p:spPr>
          <a:xfrm>
            <a:off x="4953000" y="1600202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lang="en-US" dirty="0"/>
              <a:t>Second level</a:t>
            </a:r>
            <a:endParaRPr kumimoji="0" lang="en-GB" sz="2400" u="none" strike="noStrike" kern="1200" cap="none" spc="0" normalizeH="0" noProof="0" dirty="0">
              <a:ln>
                <a:noFill/>
              </a:ln>
              <a:solidFill>
                <a:srgbClr val="1011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Char char="•"/>
              <a:tabLst/>
              <a:defRPr/>
            </a:pPr>
            <a:r>
              <a:rPr kumimoji="0" lang="en-GB" sz="2400" u="none" strike="noStrike" kern="1200" cap="none" spc="0" normalizeH="0" baseline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Lorem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sit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amet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dolor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  <a:r>
              <a:rPr kumimoji="0" lang="en-GB" sz="2400" u="none" strike="noStrike" kern="1200" cap="none" spc="0" normalizeH="0" noProof="0" dirty="0" err="1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ipsum</a:t>
            </a:r>
            <a:r>
              <a:rPr kumimoji="0" lang="en-GB" sz="2400" u="none" strike="noStrike" kern="1200" cap="none" spc="0" normalizeH="0" noProof="0" dirty="0">
                <a:ln>
                  <a:noFill/>
                </a:ln>
                <a:solidFill>
                  <a:srgbClr val="101141"/>
                </a:solidFill>
                <a:effectLst/>
                <a:uLnTx/>
                <a:uFillTx/>
                <a:latin typeface="Arial"/>
                <a:cs typeface="Arial"/>
              </a:rPr>
              <a:t>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 userDrawn="1"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21" name="Rectangle 20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3" name="Rectangle 22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29" name="Group 28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30" name="Rectangle 2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2" name="Rectangle 3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33" name="TextBox 32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4B0F8-D031-4A9E-92CA-E8B9C130C6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9-EECA-49B6-9EB3-BCB216DDBB9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03438-FC3D-42A9-8AF7-A14C2054D94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6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201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362201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11" name="Group 10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6" name="Group 15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7" name="Rectangle 1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Rectangle 1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20" name="Picture 19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21" name="TextBox 20"/>
          <p:cNvSpPr txBox="1"/>
          <p:nvPr userDrawn="1"/>
        </p:nvSpPr>
        <p:spPr>
          <a:xfrm>
            <a:off x="3314700" y="6598919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79A58594-808C-449C-B483-BE1860649E7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6972300" y="6142576"/>
            <a:ext cx="2133600" cy="403541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DD9E3-F004-45EE-BC53-8795F8E8816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C770E-EF70-4FCE-A166-B9462D1C0F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5FC222-269D-47E2-8242-B002730600B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7262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2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0202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10" name="Rectangle 9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4" name="Group 13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8" name="Picture 17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9" name="TextBox 18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74CF8A-883F-4144-AB15-923DF648E0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C6268-F619-48BB-933B-E115CE93C62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9EFE8-733E-4AFB-BDAB-0CE5D93733C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7010400" y="6206027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>
            <a:normAutofit/>
          </a:bodyPr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 hasCustomPrompt="1"/>
          </p:nvPr>
        </p:nvSpPr>
        <p:spPr>
          <a:xfrm>
            <a:off x="304800" y="152400"/>
            <a:ext cx="6324600" cy="1143000"/>
          </a:xfrm>
        </p:spPr>
        <p:txBody>
          <a:bodyPr anchor="ctr" anchorCtr="0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Slide heading here and it can run in two lines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1295402"/>
            <a:ext cx="7010400" cy="45719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grpSp>
        <p:nvGrpSpPr>
          <p:cNvPr id="11" name="Group 10"/>
          <p:cNvGrpSpPr/>
          <p:nvPr userDrawn="1"/>
        </p:nvGrpSpPr>
        <p:grpSpPr>
          <a:xfrm>
            <a:off x="2133600" y="6553202"/>
            <a:ext cx="7010400" cy="45719"/>
            <a:chOff x="1905000" y="6553200"/>
            <a:chExt cx="7010400" cy="45719"/>
          </a:xfrm>
        </p:grpSpPr>
        <p:sp>
          <p:nvSpPr>
            <p:cNvPr id="12" name="Rectangle 11"/>
            <p:cNvSpPr/>
            <p:nvPr/>
          </p:nvSpPr>
          <p:spPr>
            <a:xfrm>
              <a:off x="4267200" y="6553200"/>
              <a:ext cx="2328591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 userDrawn="1"/>
          </p:nvSpPr>
          <p:spPr>
            <a:xfrm>
              <a:off x="6586809" y="6553200"/>
              <a:ext cx="2328591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pic>
        <p:nvPicPr>
          <p:cNvPr id="15" name="Picture 14" descr="Picture 7.png"/>
          <p:cNvPicPr>
            <a:picLocks noChangeAspect="1"/>
          </p:cNvPicPr>
          <p:nvPr userDrawn="1"/>
        </p:nvPicPr>
        <p:blipFill>
          <a:blip r:embed="rId2" cstate="print"/>
          <a:srcRect l="1923" b="5336"/>
          <a:stretch>
            <a:fillRect/>
          </a:stretch>
        </p:blipFill>
        <p:spPr>
          <a:xfrm>
            <a:off x="6629401" y="-1"/>
            <a:ext cx="2193193" cy="692697"/>
          </a:xfrm>
          <a:prstGeom prst="rect">
            <a:avLst/>
          </a:prstGeom>
        </p:spPr>
      </p:pic>
      <p:sp>
        <p:nvSpPr>
          <p:cNvPr id="16" name="TextBox 15"/>
          <p:cNvSpPr txBox="1"/>
          <p:nvPr userDrawn="1"/>
        </p:nvSpPr>
        <p:spPr>
          <a:xfrm>
            <a:off x="3276600" y="6596390"/>
            <a:ext cx="58674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1" dirty="0">
                <a:solidFill>
                  <a:srgbClr val="101141"/>
                </a:solidFill>
                <a:latin typeface="Arial"/>
                <a:cs typeface="Arial"/>
              </a:rPr>
              <a:t>BITS </a:t>
            </a:r>
            <a:r>
              <a:rPr lang="en-US" sz="1100" dirty="0">
                <a:solidFill>
                  <a:srgbClr val="101141"/>
                </a:solidFill>
                <a:latin typeface="Arial"/>
                <a:cs typeface="Arial"/>
              </a:rPr>
              <a:t>Pilani, Deemed</a:t>
            </a:r>
            <a:r>
              <a:rPr lang="en-US" sz="1100" baseline="0" dirty="0">
                <a:solidFill>
                  <a:srgbClr val="101141"/>
                </a:solidFill>
                <a:latin typeface="Arial"/>
                <a:cs typeface="Arial"/>
              </a:rPr>
              <a:t> to be University under Section 3 of UGC Act, 1956</a:t>
            </a:r>
            <a:endParaRPr lang="en-US" sz="1100" dirty="0">
              <a:solidFill>
                <a:srgbClr val="101141"/>
              </a:solidFill>
              <a:latin typeface="Arial"/>
              <a:cs typeface="Arial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B6E1B0A-851E-4A0C-B89D-3CC106FF0C5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224DB619-8B4A-4430-9A32-51334D35E42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986382B-03E0-49E8-ABB3-DDB76510459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7010400" y="6210936"/>
            <a:ext cx="2133600" cy="365125"/>
          </a:xfrm>
        </p:spPr>
        <p:txBody>
          <a:bodyPr/>
          <a:lstStyle/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BC8D7E44-7D4F-4942-A8C9-2DF6BF8399E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52" r:id="rId5"/>
    <p:sldLayoutId id="2147483653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90C164-BD80-4958-B5AD-15C0024F6F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Title 4">
            <a:extLst>
              <a:ext uri="{FF2B5EF4-FFF2-40B4-BE49-F238E27FC236}">
                <a16:creationId xmlns:a16="http://schemas.microsoft.com/office/drawing/2014/main" id="{FCE4EB96-C0BE-4CCE-B15C-C776F702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810000"/>
            <a:ext cx="6705600" cy="1524000"/>
          </a:xfrm>
        </p:spPr>
        <p:txBody>
          <a:bodyPr/>
          <a:lstStyle/>
          <a:p>
            <a:pPr algn="ctr"/>
            <a:r>
              <a:rPr lang="en-US" sz="2800"/>
              <a:t>Data </a:t>
            </a:r>
            <a:r>
              <a:rPr lang="en-US" sz="2800" dirty="0"/>
              <a:t>Structures and Algorithms Design</a:t>
            </a:r>
            <a:endParaRPr lang="en-US" sz="40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257802"/>
            <a:ext cx="6019800" cy="685799"/>
          </a:xfrm>
        </p:spPr>
        <p:txBody>
          <a:bodyPr/>
          <a:lstStyle/>
          <a:p>
            <a:r>
              <a:rPr lang="en-US" sz="1600" dirty="0"/>
              <a:t>Harish Aggarwal</a:t>
            </a:r>
          </a:p>
          <a:p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4456447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869" y="46039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Trees Definitions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1DD5FE-6B45-4D27-811A-19ACD880B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1676400"/>
            <a:ext cx="609887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8778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Nodes or Vertex</a:t>
            </a:r>
            <a:r>
              <a:rPr lang="en-GB" dirty="0"/>
              <a:t> – An item Stored in a Tree. A vertex (or node) is a object that can have a name and can carry other associated information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Root Node </a:t>
            </a:r>
            <a:r>
              <a:rPr lang="en-GB" dirty="0"/>
              <a:t> - The first or top most node in a tree. Trees that we consider are rooted. Only One Root. Only node without a Parent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Child</a:t>
            </a:r>
            <a:r>
              <a:rPr lang="en-GB" dirty="0"/>
              <a:t> – A node immediately below and directly connected to a given node</a:t>
            </a:r>
          </a:p>
          <a:p>
            <a:pPr marL="742950" lvl="2" indent="-342900">
              <a:buSzPct val="100000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400" dirty="0"/>
              <a:t>A node can have more than one child</a:t>
            </a:r>
          </a:p>
          <a:p>
            <a:pPr marL="742950" lvl="2" indent="-342900">
              <a:buSzPct val="100000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400" dirty="0"/>
              <a:t>Its children are viewed as organized in left-to-right order. </a:t>
            </a:r>
          </a:p>
          <a:p>
            <a:pPr marL="742950" lvl="2" indent="-342900">
              <a:buSzPct val="100000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400" dirty="0"/>
              <a:t>The leftmost child is called as first child and rightmost child is called as last child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Parent</a:t>
            </a:r>
            <a:r>
              <a:rPr lang="en-GB" dirty="0"/>
              <a:t> – A node immediately above and directly connected to a given node. A node can have only one parent. Every node (except the root) has a parent..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Siblings</a:t>
            </a:r>
            <a:r>
              <a:rPr lang="en-GB" dirty="0"/>
              <a:t> – The children of a common parent. Nodes that share parents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External Nodes and Leaves</a:t>
            </a:r>
            <a:r>
              <a:rPr lang="en-GB" dirty="0"/>
              <a:t> – No Children. 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Internal Nodes</a:t>
            </a:r>
            <a:r>
              <a:rPr lang="en-GB" dirty="0"/>
              <a:t> – A node that has at least one child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Edges/Branch/Link</a:t>
            </a:r>
            <a:r>
              <a:rPr lang="en-GB" dirty="0"/>
              <a:t> - That connect the nodes. Parent to its child.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Descendant</a:t>
            </a:r>
            <a:r>
              <a:rPr lang="en-GB" dirty="0"/>
              <a:t> – A node’s children. Its children’s children and so on down to the leaves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b="1" dirty="0"/>
              <a:t>Ancestor</a:t>
            </a:r>
            <a:r>
              <a:rPr lang="en-GB" dirty="0"/>
              <a:t> – A Node’s parent, its parent’s parent and so on, up to the root.</a:t>
            </a:r>
          </a:p>
        </p:txBody>
      </p:sp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5315" y="254772"/>
            <a:ext cx="6215063" cy="785812"/>
          </a:xfrm>
        </p:spPr>
        <p:txBody>
          <a:bodyPr/>
          <a:lstStyle/>
          <a:p>
            <a:pPr>
              <a:buClr>
                <a:srgbClr val="FFCC66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Tree Definitions</a:t>
            </a:r>
          </a:p>
        </p:txBody>
      </p:sp>
    </p:spTree>
    <p:extLst>
      <p:ext uri="{BB962C8B-B14F-4D97-AF65-F5344CB8AC3E}">
        <p14:creationId xmlns:p14="http://schemas.microsoft.com/office/powerpoint/2010/main" val="21886024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493839"/>
            <a:ext cx="8229600" cy="4906961"/>
          </a:xfrm>
        </p:spPr>
        <p:txBody>
          <a:bodyPr>
            <a:normAutofit fontScale="92500" lnSpcReduction="20000"/>
          </a:bodyPr>
          <a:lstStyle/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Path</a:t>
            </a:r>
            <a:r>
              <a:rPr lang="en-GB" sz="1800" dirty="0"/>
              <a:t> in a tree is a list of distinct vertices in which successive vertices are connected by edges in the tree. Between two nodes there is always only one path. The defining property of a tree is that there is precisely one path connecting any two nodes.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Forest </a:t>
            </a:r>
            <a:r>
              <a:rPr lang="en-GB" sz="1800" dirty="0"/>
              <a:t>- A disjoint set of trees is called a forest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Path Length</a:t>
            </a:r>
            <a:r>
              <a:rPr lang="en-GB" sz="1800" dirty="0"/>
              <a:t> – The number of Edges in a Path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Depth</a:t>
            </a:r>
            <a:r>
              <a:rPr lang="en-GB" sz="1800" dirty="0"/>
              <a:t> – The Depth of a Node equals the length of the path connecting it to the root. </a:t>
            </a:r>
          </a:p>
          <a:p>
            <a:pPr marL="742950" lvl="2" indent="-342900">
              <a:buSzPct val="100000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/>
              <a:t>Depth of root node is 0.</a:t>
            </a:r>
          </a:p>
          <a:p>
            <a:pPr marL="742950" lvl="2" indent="-342900">
              <a:buSzPct val="100000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600" dirty="0"/>
              <a:t>Depth of any other node is 1 greater than depth of its parent.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Level - </a:t>
            </a:r>
            <a:r>
              <a:rPr lang="en-GB" sz="1800" dirty="0"/>
              <a:t>T</a:t>
            </a:r>
            <a:r>
              <a:rPr lang="en-US" sz="1800" dirty="0"/>
              <a:t>he number of edges between a node and the root, i.e. (Depth). Root has Level 0</a:t>
            </a:r>
            <a:endParaRPr lang="en-GB" sz="1800" dirty="0"/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Height of a Tree </a:t>
            </a:r>
            <a:r>
              <a:rPr lang="en-GB" sz="1800" dirty="0"/>
              <a:t>: Maximum of all depths.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Subtree</a:t>
            </a:r>
            <a:r>
              <a:rPr lang="en-GB" sz="1800" dirty="0"/>
              <a:t>:- Any node of a tree, with all of its descendants.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Degree – </a:t>
            </a:r>
            <a:r>
              <a:rPr lang="en-GB" sz="1800" dirty="0"/>
              <a:t>The number of its children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The Size</a:t>
            </a:r>
            <a:r>
              <a:rPr lang="en-GB" sz="1800" dirty="0"/>
              <a:t> of a tree is the number of nodes in it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dirty="0"/>
              <a:t>Each node except the root has exactly one node above it in the tree, (i.e. it’s parent), and we extend the family analogy talking of children, siblings, or grandparents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1800" b="1" dirty="0"/>
              <a:t>Forest </a:t>
            </a:r>
            <a:r>
              <a:rPr lang="en-GB" sz="1800" dirty="0"/>
              <a:t>– Set of Disjoint Trees</a:t>
            </a:r>
          </a:p>
        </p:txBody>
      </p:sp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5315" y="254772"/>
            <a:ext cx="6215063" cy="785812"/>
          </a:xfrm>
        </p:spPr>
        <p:txBody>
          <a:bodyPr/>
          <a:lstStyle/>
          <a:p>
            <a:pPr>
              <a:buClr>
                <a:srgbClr val="FFCC66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Tree Definitions</a:t>
            </a:r>
          </a:p>
        </p:txBody>
      </p:sp>
    </p:spTree>
    <p:extLst>
      <p:ext uri="{BB962C8B-B14F-4D97-AF65-F5344CB8AC3E}">
        <p14:creationId xmlns:p14="http://schemas.microsoft.com/office/powerpoint/2010/main" val="304740453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01869" y="46039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Trees Definitions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712D72-C348-46B1-82FF-84C687BD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1752600"/>
            <a:ext cx="6662141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2886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BCB1-4056-43B7-8E0D-C4D07F84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23982"/>
            <a:ext cx="8763000" cy="5059363"/>
          </a:xfrm>
        </p:spPr>
        <p:txBody>
          <a:bodyPr>
            <a:normAutofit/>
          </a:bodyPr>
          <a:lstStyle/>
          <a:p>
            <a:pPr marL="355600" lvl="0">
              <a:spcBef>
                <a:spcPts val="0"/>
              </a:spcBef>
              <a:buClr>
                <a:schemeClr val="dk1"/>
              </a:buClr>
              <a:buSzPts val="265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We use positions to abstract nodes</a:t>
            </a:r>
          </a:p>
          <a:p>
            <a:pPr marL="469900" lvl="0" indent="-457200">
              <a:spcBef>
                <a:spcPts val="655"/>
              </a:spcBef>
              <a:buClr>
                <a:schemeClr val="dk1"/>
              </a:buClr>
              <a:buSzPts val="305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Generic methods:</a:t>
            </a:r>
          </a:p>
          <a:p>
            <a:pPr marL="469900" marR="1405890" lvl="0" indent="0">
              <a:lnSpc>
                <a:spcPct val="120000"/>
              </a:lnSpc>
              <a:spcBef>
                <a:spcPts val="20"/>
              </a:spcBef>
            </a:pP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integer size():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number of nodes in the tree.  </a:t>
            </a: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isEmpty() : 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if tree is empty</a:t>
            </a:r>
            <a:endParaRPr lang="en-US" b="1" i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93700" lvl="0" indent="0">
              <a:spcBef>
                <a:spcPts val="575"/>
              </a:spcBef>
            </a:pP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ObjectIterator elements():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an iterator of all the elements</a:t>
            </a:r>
          </a:p>
          <a:p>
            <a:pPr marL="454659" lvl="0" indent="0">
              <a:spcBef>
                <a:spcPts val="0"/>
              </a:spcBef>
            </a:pP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stored at nodes of the tree.</a:t>
            </a:r>
          </a:p>
          <a:p>
            <a:pPr marL="469900" lvl="0" indent="-457200">
              <a:spcBef>
                <a:spcPts val="660"/>
              </a:spcBef>
              <a:buClr>
                <a:schemeClr val="dk1"/>
              </a:buClr>
              <a:buSzPts val="305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Accessor methods:</a:t>
            </a:r>
          </a:p>
          <a:p>
            <a:pPr marL="469900" lvl="0" indent="0" algn="just">
              <a:spcBef>
                <a:spcPts val="595"/>
              </a:spcBef>
            </a:pP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root():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root of the tree</a:t>
            </a:r>
          </a:p>
          <a:p>
            <a:pPr marL="469900" marR="5080" lvl="0" indent="0" algn="just">
              <a:spcBef>
                <a:spcPts val="0"/>
              </a:spcBef>
            </a:pP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parent(p):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the parent of node p; error if p is root.  </a:t>
            </a:r>
            <a:r>
              <a:rPr lang="en-US" b="1" i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positionIterator children(p):</a:t>
            </a:r>
            <a:r>
              <a:rPr lang="en-US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Return an iterator of the children of  node p.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F1E6-EB33-4805-80EB-42CEF13FEA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 indent="0">
              <a:spcBef>
                <a:spcPct val="0"/>
              </a:spcBef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ea typeface="+mj-ea"/>
              </a:rPr>
              <a:t>Tree ADT</a:t>
            </a:r>
          </a:p>
        </p:txBody>
      </p:sp>
    </p:spTree>
    <p:extLst>
      <p:ext uri="{BB962C8B-B14F-4D97-AF65-F5344CB8AC3E}">
        <p14:creationId xmlns:p14="http://schemas.microsoft.com/office/powerpoint/2010/main" val="4255619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D6BCB1-4056-43B7-8E0D-C4D07F841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" y="1423982"/>
            <a:ext cx="8763000" cy="5059363"/>
          </a:xfrm>
        </p:spPr>
        <p:txBody>
          <a:bodyPr>
            <a:normAutofit/>
          </a:bodyPr>
          <a:lstStyle/>
          <a:p>
            <a:pPr marL="469900" lvl="0" indent="-457200">
              <a:spcBef>
                <a:spcPts val="0"/>
              </a:spcBef>
              <a:buClr>
                <a:srgbClr val="6E88F7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Query methods:</a:t>
            </a:r>
          </a:p>
          <a:p>
            <a:pPr marL="756285" lvl="1" indent="-287019">
              <a:spcBef>
                <a:spcPts val="590"/>
              </a:spcBef>
              <a:buClr>
                <a:srgbClr val="40458B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isInternal(v):Test whether node v is internal.</a:t>
            </a:r>
          </a:p>
          <a:p>
            <a:pPr marL="756285" lvl="1" indent="-287019">
              <a:spcBef>
                <a:spcPts val="575"/>
              </a:spcBef>
              <a:buClr>
                <a:srgbClr val="40458B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isExternal(v):Test whether node v is external</a:t>
            </a:r>
          </a:p>
          <a:p>
            <a:pPr marL="756285" lvl="1" indent="-287019">
              <a:spcBef>
                <a:spcPts val="580"/>
              </a:spcBef>
              <a:buClr>
                <a:srgbClr val="40458B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isRoot(v):Test whether node v is the root.</a:t>
            </a:r>
          </a:p>
          <a:p>
            <a:pPr marL="469900" lvl="0" indent="-457200">
              <a:spcBef>
                <a:spcPts val="655"/>
              </a:spcBef>
              <a:buClr>
                <a:srgbClr val="6E88F7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methods:</a:t>
            </a:r>
          </a:p>
          <a:p>
            <a:pPr marL="756285" lvl="1" indent="-287019">
              <a:spcBef>
                <a:spcPts val="580"/>
              </a:spcBef>
              <a:buClr>
                <a:srgbClr val="40458B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swapElements(v, w):Swap the elements stored at the nodes v and w.</a:t>
            </a:r>
          </a:p>
          <a:p>
            <a:pPr marL="756285" lvl="1" indent="-287019">
              <a:spcBef>
                <a:spcPts val="580"/>
              </a:spcBef>
              <a:buClr>
                <a:srgbClr val="40458B"/>
              </a:buClr>
              <a:buSzPts val="2400"/>
              <a:buFont typeface="Arial"/>
              <a:buChar char="–"/>
            </a:pPr>
            <a:r>
              <a:rPr lang="en-US" sz="2400" dirty="0">
                <a:solidFill>
                  <a:schemeClr val="dk1"/>
                </a:solidFill>
                <a:latin typeface="Times New Roman"/>
                <a:cs typeface="Times New Roman"/>
                <a:sym typeface="Times New Roman"/>
              </a:rPr>
              <a:t>object replaceElement(v, e):Replace with e and return the element stored at node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F1E6-EB33-4805-80EB-42CEF13FEAC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 indent="0">
              <a:spcBef>
                <a:spcPct val="0"/>
              </a:spcBef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ea typeface="+mj-ea"/>
              </a:rPr>
              <a:t>Tree ADT</a:t>
            </a:r>
          </a:p>
        </p:txBody>
      </p:sp>
    </p:spTree>
    <p:extLst>
      <p:ext uri="{BB962C8B-B14F-4D97-AF65-F5344CB8AC3E}">
        <p14:creationId xmlns:p14="http://schemas.microsoft.com/office/powerpoint/2010/main" val="1614310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BF0A6E-1E6B-4679-9369-923F0A009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" y="1493837"/>
            <a:ext cx="8610600" cy="4972839"/>
          </a:xfrm>
        </p:spPr>
        <p:txBody>
          <a:bodyPr>
            <a:normAutofit fontScale="92500" lnSpcReduction="10000"/>
          </a:bodyPr>
          <a:lstStyle/>
          <a:p>
            <a:pPr marL="406400" lvl="0">
              <a:spcBef>
                <a:spcPts val="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Let v be a node of a tree T.</a:t>
            </a:r>
          </a:p>
          <a:p>
            <a:pPr marL="406400" lvl="0">
              <a:spcBef>
                <a:spcPts val="48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depth of v is the number of ancestors of v, excluding v itself</a:t>
            </a:r>
          </a:p>
          <a:p>
            <a:pPr marL="406400" lvl="0">
              <a:spcBef>
                <a:spcPts val="48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 v is the root, then the depth of v is 0.</a:t>
            </a:r>
          </a:p>
          <a:p>
            <a:pPr marL="406400" lvl="0">
              <a:spcBef>
                <a:spcPts val="480"/>
              </a:spcBef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Otherwise, the depth of v is one plus the depth of the parent of v.</a:t>
            </a:r>
          </a:p>
          <a:p>
            <a:pPr marL="464184" lvl="0" indent="0">
              <a:spcBef>
                <a:spcPts val="480"/>
              </a:spcBef>
            </a:pPr>
            <a:r>
              <a:rPr lang="en-US" b="1" i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Algorithm depth(T, v):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64184" marR="4999355" lvl="0" indent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if T. isRoot(v) then  </a:t>
            </a:r>
          </a:p>
          <a:p>
            <a:pPr marL="464184" marR="4999355" lvl="0" indent="0">
              <a:lnSpc>
                <a:spcPct val="120000"/>
              </a:lnSpc>
              <a:spcBef>
                <a:spcPts val="0"/>
              </a:spcBef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return 0</a:t>
            </a:r>
          </a:p>
          <a:p>
            <a:pPr marL="464184" lvl="0" indent="0">
              <a:spcBef>
                <a:spcPts val="484"/>
              </a:spcBef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else</a:t>
            </a:r>
          </a:p>
          <a:p>
            <a:pPr marL="464184" lvl="0" indent="0">
              <a:spcBef>
                <a:spcPts val="480"/>
              </a:spcBef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	return 1 + depth (T, T. parent(v))</a:t>
            </a:r>
          </a:p>
          <a:p>
            <a:pPr marL="406400" lvl="0">
              <a:spcBef>
                <a:spcPts val="560"/>
              </a:spcBef>
              <a:buClr>
                <a:srgbClr val="0F1141"/>
              </a:buClr>
              <a:buSzPts val="20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running time of algorithm depth (T, v) is O(1 + d</a:t>
            </a:r>
            <a:r>
              <a:rPr lang="en-US" baseline="-25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</a:t>
            </a: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), </a:t>
            </a: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where d</a:t>
            </a:r>
            <a:r>
              <a:rPr lang="en-US" sz="2800" baseline="-25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v</a:t>
            </a:r>
          </a:p>
          <a:p>
            <a:pPr marL="406400" lvl="0" indent="0">
              <a:spcBef>
                <a:spcPts val="15"/>
              </a:spcBef>
            </a:pPr>
            <a:r>
              <a:rPr lang="en-US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denotes the depth of the node v in the tree T.</a:t>
            </a:r>
          </a:p>
          <a:p>
            <a:pPr marL="406400" marR="68580" lvl="0">
              <a:spcBef>
                <a:spcPts val="560"/>
              </a:spcBef>
              <a:buClr>
                <a:srgbClr val="0F1141"/>
              </a:buClr>
              <a:buSzPts val="2400"/>
              <a:buFont typeface="Arial"/>
              <a:buChar char="•"/>
            </a:pPr>
            <a:r>
              <a:rPr lang="en-US" sz="2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In the worst case, the depth algorithm runs in O (n) time,  where n is the total number of nodes in the tree T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D1E-5107-4DEF-BD86-583735BB36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 indent="0">
              <a:spcBef>
                <a:spcPct val="0"/>
              </a:spcBef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ea typeface="+mj-ea"/>
              </a:rPr>
              <a:t>TREE ADT-Depth and Height</a:t>
            </a:r>
          </a:p>
        </p:txBody>
      </p:sp>
    </p:spTree>
    <p:extLst>
      <p:ext uri="{BB962C8B-B14F-4D97-AF65-F5344CB8AC3E}">
        <p14:creationId xmlns:p14="http://schemas.microsoft.com/office/powerpoint/2010/main" val="900035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06D1E-5107-4DEF-BD86-583735BB36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ctr" anchorCtr="0">
            <a:normAutofit/>
          </a:bodyPr>
          <a:lstStyle/>
          <a:p>
            <a:pPr indent="0">
              <a:spcBef>
                <a:spcPct val="0"/>
              </a:spcBef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>
                <a:ea typeface="+mj-ea"/>
              </a:rPr>
              <a:t>TREE ADT- Depth and Height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7939C-6353-44BF-BFCD-7EF952F31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Google Shape;1227;p138">
            <a:extLst>
              <a:ext uri="{FF2B5EF4-FFF2-40B4-BE49-F238E27FC236}">
                <a16:creationId xmlns:a16="http://schemas.microsoft.com/office/drawing/2014/main" id="{F549ACC0-8936-46B4-BF14-07646E066C9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493837"/>
            <a:ext cx="8822531" cy="484981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F9F5B-928F-4387-9538-179ACAACE209}"/>
              </a:ext>
            </a:extLst>
          </p:cNvPr>
          <p:cNvSpPr txBox="1"/>
          <p:nvPr/>
        </p:nvSpPr>
        <p:spPr>
          <a:xfrm>
            <a:off x="4876800" y="3616981"/>
            <a:ext cx="35189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height of a tree T is obtained by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calling height(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T,T.root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89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493840"/>
            <a:ext cx="8229600" cy="1797686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solidFill>
                  <a:srgbClr val="008000"/>
                </a:solidFill>
              </a:rPr>
              <a:t>Definition</a:t>
            </a:r>
            <a:r>
              <a:rPr lang="en-GB" sz="2000" dirty="0"/>
              <a:t>:  A binary tree is either empty or it consists of a root together with two binary trees called the left subtree and the right subtree.</a:t>
            </a:r>
          </a:p>
          <a:p>
            <a:pPr marL="457200" indent="-457200"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A </a:t>
            </a:r>
            <a:r>
              <a:rPr lang="en-GB" sz="2000" b="1" dirty="0">
                <a:solidFill>
                  <a:srgbClr val="008000"/>
                </a:solidFill>
              </a:rPr>
              <a:t>binary tree</a:t>
            </a:r>
            <a:r>
              <a:rPr lang="en-GB" sz="2000" dirty="0"/>
              <a:t> is a tree in which each node has </a:t>
            </a:r>
            <a:r>
              <a:rPr lang="en-GB" sz="2000" i="1" dirty="0" err="1"/>
              <a:t>atmost</a:t>
            </a:r>
            <a:r>
              <a:rPr lang="en-GB" sz="2000" i="1" dirty="0"/>
              <a:t> </a:t>
            </a:r>
            <a:r>
              <a:rPr lang="en-GB" sz="2000" dirty="0"/>
              <a:t>2 children</a:t>
            </a:r>
            <a:endParaRPr lang="en-GB" sz="2800" dirty="0"/>
          </a:p>
        </p:txBody>
      </p:sp>
      <p:sp>
        <p:nvSpPr>
          <p:cNvPr id="3789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85750"/>
            <a:ext cx="7772400" cy="928688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Binary Trees</a:t>
            </a:r>
          </a:p>
        </p:txBody>
      </p:sp>
      <p:sp>
        <p:nvSpPr>
          <p:cNvPr id="37892" name="Oval 3"/>
          <p:cNvSpPr>
            <a:spLocks noChangeArrowheads="1"/>
          </p:cNvSpPr>
          <p:nvPr/>
        </p:nvSpPr>
        <p:spPr bwMode="auto">
          <a:xfrm>
            <a:off x="3179763" y="4572000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Oval 4"/>
          <p:cNvSpPr>
            <a:spLocks noChangeArrowheads="1"/>
          </p:cNvSpPr>
          <p:nvPr/>
        </p:nvSpPr>
        <p:spPr bwMode="auto">
          <a:xfrm rot="3540000">
            <a:off x="2668588" y="5256213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Line 5"/>
          <p:cNvSpPr>
            <a:spLocks noChangeShapeType="1"/>
          </p:cNvSpPr>
          <p:nvPr/>
        </p:nvSpPr>
        <p:spPr bwMode="auto">
          <a:xfrm flipV="1">
            <a:off x="2951163" y="4930775"/>
            <a:ext cx="30480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5" name="Oval 6"/>
          <p:cNvSpPr>
            <a:spLocks noChangeArrowheads="1"/>
          </p:cNvSpPr>
          <p:nvPr/>
        </p:nvSpPr>
        <p:spPr bwMode="auto">
          <a:xfrm>
            <a:off x="2286000" y="3733800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Line 7"/>
          <p:cNvSpPr>
            <a:spLocks noChangeShapeType="1"/>
          </p:cNvSpPr>
          <p:nvPr/>
        </p:nvSpPr>
        <p:spPr bwMode="auto">
          <a:xfrm flipV="1">
            <a:off x="1676400" y="4016375"/>
            <a:ext cx="609600" cy="5778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7" name="Line 8"/>
          <p:cNvSpPr>
            <a:spLocks noChangeShapeType="1"/>
          </p:cNvSpPr>
          <p:nvPr/>
        </p:nvSpPr>
        <p:spPr bwMode="auto">
          <a:xfrm flipH="1" flipV="1">
            <a:off x="2720975" y="4016375"/>
            <a:ext cx="654050" cy="5778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898" name="Oval 9"/>
          <p:cNvSpPr>
            <a:spLocks noChangeArrowheads="1"/>
          </p:cNvSpPr>
          <p:nvPr/>
        </p:nvSpPr>
        <p:spPr bwMode="auto">
          <a:xfrm>
            <a:off x="1427163" y="4572000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9" name="Oval 10"/>
          <p:cNvSpPr>
            <a:spLocks noChangeArrowheads="1"/>
          </p:cNvSpPr>
          <p:nvPr/>
        </p:nvSpPr>
        <p:spPr bwMode="auto">
          <a:xfrm rot="-540000">
            <a:off x="1938338" y="5259388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0" name="Oval 11"/>
          <p:cNvSpPr>
            <a:spLocks noChangeArrowheads="1"/>
          </p:cNvSpPr>
          <p:nvPr/>
        </p:nvSpPr>
        <p:spPr bwMode="auto">
          <a:xfrm rot="3540000">
            <a:off x="915988" y="5256213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 flipV="1">
            <a:off x="1198563" y="4930775"/>
            <a:ext cx="30480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 flipH="1" flipV="1">
            <a:off x="1785938" y="4930775"/>
            <a:ext cx="34925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3" name="Oval 14"/>
          <p:cNvSpPr>
            <a:spLocks noChangeArrowheads="1"/>
          </p:cNvSpPr>
          <p:nvPr/>
        </p:nvSpPr>
        <p:spPr bwMode="auto">
          <a:xfrm>
            <a:off x="5486400" y="38100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4" name="Oval 15"/>
          <p:cNvSpPr>
            <a:spLocks noChangeArrowheads="1"/>
          </p:cNvSpPr>
          <p:nvPr/>
        </p:nvSpPr>
        <p:spPr bwMode="auto">
          <a:xfrm>
            <a:off x="6019800" y="43434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>
            <a:off x="5867400" y="4191000"/>
            <a:ext cx="228600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6" name="Oval 17"/>
          <p:cNvSpPr>
            <a:spLocks noChangeArrowheads="1"/>
          </p:cNvSpPr>
          <p:nvPr/>
        </p:nvSpPr>
        <p:spPr bwMode="auto">
          <a:xfrm>
            <a:off x="6553200" y="48768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Line 18"/>
          <p:cNvSpPr>
            <a:spLocks noChangeShapeType="1"/>
          </p:cNvSpPr>
          <p:nvPr/>
        </p:nvSpPr>
        <p:spPr bwMode="auto">
          <a:xfrm>
            <a:off x="6400800" y="4724400"/>
            <a:ext cx="228600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08" name="Oval 19"/>
          <p:cNvSpPr>
            <a:spLocks noChangeArrowheads="1"/>
          </p:cNvSpPr>
          <p:nvPr/>
        </p:nvSpPr>
        <p:spPr bwMode="auto">
          <a:xfrm>
            <a:off x="7162800" y="54102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Line 20"/>
          <p:cNvSpPr>
            <a:spLocks noChangeShapeType="1"/>
          </p:cNvSpPr>
          <p:nvPr/>
        </p:nvSpPr>
        <p:spPr bwMode="auto">
          <a:xfrm>
            <a:off x="7010400" y="5257800"/>
            <a:ext cx="228600" cy="22860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910" name="Oval 21"/>
          <p:cNvSpPr>
            <a:spLocks noChangeArrowheads="1"/>
          </p:cNvSpPr>
          <p:nvPr/>
        </p:nvSpPr>
        <p:spPr bwMode="auto">
          <a:xfrm>
            <a:off x="7772400" y="5867400"/>
            <a:ext cx="457200" cy="457200"/>
          </a:xfrm>
          <a:prstGeom prst="ellipse">
            <a:avLst/>
          </a:prstGeom>
          <a:solidFill>
            <a:srgbClr val="000000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 flipH="1" flipV="1">
            <a:off x="7445375" y="5692775"/>
            <a:ext cx="501650" cy="425450"/>
          </a:xfrm>
          <a:prstGeom prst="line">
            <a:avLst/>
          </a:prstGeom>
          <a:noFill/>
          <a:ln w="936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493839"/>
            <a:ext cx="5042538" cy="4525963"/>
          </a:xfrm>
        </p:spPr>
        <p:txBody>
          <a:bodyPr>
            <a:normAutofit fontScale="92500" lnSpcReduction="20000"/>
          </a:bodyPr>
          <a:lstStyle/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>
                <a:solidFill>
                  <a:srgbClr val="00B050"/>
                </a:solidFill>
              </a:rPr>
              <a:t>Proper Binary Tree 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200" b="1" dirty="0">
                <a:solidFill>
                  <a:srgbClr val="00B050"/>
                </a:solidFill>
              </a:rPr>
              <a:t>(Strict/Full Binary Tree)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- </a:t>
            </a:r>
            <a:r>
              <a:rPr lang="en-GB" sz="1800" dirty="0"/>
              <a:t>Each internal node has exactly two children</a:t>
            </a:r>
          </a:p>
          <a:p>
            <a:pPr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Let </a:t>
            </a:r>
            <a:endParaRPr lang="en-GB" dirty="0"/>
          </a:p>
          <a:p>
            <a:pPr lvl="1"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n - number of nodes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n</a:t>
            </a:r>
            <a:r>
              <a:rPr lang="en-GB" sz="1800" baseline="-25000" dirty="0"/>
              <a:t>e </a:t>
            </a:r>
            <a:r>
              <a:rPr lang="en-GB" sz="1800" dirty="0"/>
              <a:t>– number of external nodes or leaves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err="1"/>
              <a:t>n</a:t>
            </a:r>
            <a:r>
              <a:rPr lang="en-GB" sz="1800" baseline="-25000" dirty="0" err="1"/>
              <a:t>i</a:t>
            </a:r>
            <a:r>
              <a:rPr lang="en-GB" sz="1800" baseline="-25000" dirty="0"/>
              <a:t> </a:t>
            </a:r>
            <a:r>
              <a:rPr lang="en-GB" sz="1800" dirty="0"/>
              <a:t>– number of internal nodes </a:t>
            </a:r>
          </a:p>
          <a:p>
            <a:pPr lvl="1">
              <a:spcBef>
                <a:spcPts val="600"/>
              </a:spcBef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h – height of T,  Then the following holds: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/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h+1 &lt;= n</a:t>
            </a:r>
            <a:r>
              <a:rPr lang="en-GB" sz="1800" baseline="-25000" dirty="0"/>
              <a:t>e </a:t>
            </a:r>
            <a:r>
              <a:rPr lang="en-GB" sz="1800" dirty="0"/>
              <a:t>&lt;= 2</a:t>
            </a:r>
            <a:r>
              <a:rPr lang="en-GB" sz="1800" baseline="30000" dirty="0"/>
              <a:t>h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h &lt;= </a:t>
            </a:r>
            <a:r>
              <a:rPr lang="en-GB" sz="1800" dirty="0" err="1"/>
              <a:t>n</a:t>
            </a:r>
            <a:r>
              <a:rPr lang="en-GB" sz="1800" baseline="-25000" dirty="0" err="1"/>
              <a:t>i</a:t>
            </a:r>
            <a:r>
              <a:rPr lang="en-GB" sz="1800" baseline="-25000" dirty="0"/>
              <a:t> </a:t>
            </a:r>
            <a:r>
              <a:rPr lang="en-GB" sz="1800" dirty="0"/>
              <a:t>&lt;= 2</a:t>
            </a:r>
            <a:r>
              <a:rPr lang="en-GB" sz="1800" baseline="30000" dirty="0"/>
              <a:t>h </a:t>
            </a:r>
            <a:r>
              <a:rPr lang="en-GB" sz="1800" dirty="0"/>
              <a:t>– 1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2h + 1 &lt;= n &lt;= 2</a:t>
            </a:r>
            <a:r>
              <a:rPr lang="en-GB" sz="1800" baseline="30000" dirty="0"/>
              <a:t>h+1 </a:t>
            </a:r>
            <a:r>
              <a:rPr lang="en-GB" sz="1800" dirty="0"/>
              <a:t>-1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log(n+1) – 1 &lt;= h &lt;= (n -1)/2</a:t>
            </a:r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/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 err="1"/>
              <a:t>n</a:t>
            </a:r>
            <a:r>
              <a:rPr lang="en-GB" sz="1800" baseline="-25000" dirty="0" err="1"/>
              <a:t>i</a:t>
            </a:r>
            <a:r>
              <a:rPr lang="en-GB" sz="1800" baseline="-25000" dirty="0"/>
              <a:t> </a:t>
            </a:r>
            <a:r>
              <a:rPr lang="en-GB" sz="1800" dirty="0"/>
              <a:t>=4 n</a:t>
            </a:r>
            <a:r>
              <a:rPr lang="en-GB" sz="1800" baseline="-25000" dirty="0"/>
              <a:t>e </a:t>
            </a:r>
            <a:r>
              <a:rPr lang="en-GB" sz="1800" dirty="0"/>
              <a:t>=5 h=4, n=9</a:t>
            </a:r>
            <a:endParaRPr lang="en-GB" sz="1800" baseline="-25000" dirty="0"/>
          </a:p>
          <a:p>
            <a:pPr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800" dirty="0"/>
          </a:p>
        </p:txBody>
      </p:sp>
      <p:sp>
        <p:nvSpPr>
          <p:cNvPr id="38914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90513"/>
            <a:ext cx="6019800" cy="928687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Types of Binary trees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84E926-C82C-483A-9D28-88B211BE3564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7367195" y="4201723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32769B5C-926C-4BA1-88E2-E41766183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667000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Oval 4">
            <a:extLst>
              <a:ext uri="{FF2B5EF4-FFF2-40B4-BE49-F238E27FC236}">
                <a16:creationId xmlns:a16="http://schemas.microsoft.com/office/drawing/2014/main" id="{7D61A58F-7417-4581-B476-68065E413110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6320981" y="4235938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5">
            <a:extLst>
              <a:ext uri="{FF2B5EF4-FFF2-40B4-BE49-F238E27FC236}">
                <a16:creationId xmlns:a16="http://schemas.microsoft.com/office/drawing/2014/main" id="{9ED52188-71B6-4B91-9931-7DEF0865B9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29400" y="3855565"/>
            <a:ext cx="30480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" name="Oval 6">
            <a:extLst>
              <a:ext uri="{FF2B5EF4-FFF2-40B4-BE49-F238E27FC236}">
                <a16:creationId xmlns:a16="http://schemas.microsoft.com/office/drawing/2014/main" id="{BEA40D7F-924D-491A-B484-F0A458F575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7237" y="1828800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7">
            <a:extLst>
              <a:ext uri="{FF2B5EF4-FFF2-40B4-BE49-F238E27FC236}">
                <a16:creationId xmlns:a16="http://schemas.microsoft.com/office/drawing/2014/main" id="{A0D3A8B5-D0ED-4267-80E3-1B142FBA97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637" y="2111375"/>
            <a:ext cx="609600" cy="5778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0" name="Line 8">
            <a:extLst>
              <a:ext uri="{FF2B5EF4-FFF2-40B4-BE49-F238E27FC236}">
                <a16:creationId xmlns:a16="http://schemas.microsoft.com/office/drawing/2014/main" id="{9A896203-C8DC-4DC9-909F-35F1532164C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542212" y="2111375"/>
            <a:ext cx="654050" cy="5778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1" name="Oval 9">
            <a:extLst>
              <a:ext uri="{FF2B5EF4-FFF2-40B4-BE49-F238E27FC236}">
                <a16:creationId xmlns:a16="http://schemas.microsoft.com/office/drawing/2014/main" id="{A5977FE4-4734-470A-95CB-4791CA5DC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Oval 10">
            <a:extLst>
              <a:ext uri="{FF2B5EF4-FFF2-40B4-BE49-F238E27FC236}">
                <a16:creationId xmlns:a16="http://schemas.microsoft.com/office/drawing/2014/main" id="{87927273-8E83-4A3A-914A-2ED51B212760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6759575" y="3354388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Oval 11">
            <a:extLst>
              <a:ext uri="{FF2B5EF4-FFF2-40B4-BE49-F238E27FC236}">
                <a16:creationId xmlns:a16="http://schemas.microsoft.com/office/drawing/2014/main" id="{8EC59FBD-9DC1-48A7-A740-3245C253F6BC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737225" y="3351213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Line 12">
            <a:extLst>
              <a:ext uri="{FF2B5EF4-FFF2-40B4-BE49-F238E27FC236}">
                <a16:creationId xmlns:a16="http://schemas.microsoft.com/office/drawing/2014/main" id="{916DF3D1-9605-40B0-B914-8F96EF425B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800" y="3025775"/>
            <a:ext cx="30480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13">
            <a:extLst>
              <a:ext uri="{FF2B5EF4-FFF2-40B4-BE49-F238E27FC236}">
                <a16:creationId xmlns:a16="http://schemas.microsoft.com/office/drawing/2014/main" id="{80CBD5C4-A7A2-458B-9862-E4FEE1180D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07175" y="3025775"/>
            <a:ext cx="34925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13">
            <a:extLst>
              <a:ext uri="{FF2B5EF4-FFF2-40B4-BE49-F238E27FC236}">
                <a16:creationId xmlns:a16="http://schemas.microsoft.com/office/drawing/2014/main" id="{9728D24D-B586-46D5-BABB-2DD40E5E9F5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46191" y="3844535"/>
            <a:ext cx="34925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E2CF3085-382E-4834-96D9-6F9AF96FD3F7}"/>
              </a:ext>
            </a:extLst>
          </p:cNvPr>
          <p:cNvSpPr>
            <a:spLocks noChangeArrowheads="1"/>
          </p:cNvSpPr>
          <p:nvPr/>
        </p:nvSpPr>
        <p:spPr bwMode="auto">
          <a:xfrm rot="-540000">
            <a:off x="6841111" y="5068522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Oval 4">
            <a:extLst>
              <a:ext uri="{FF2B5EF4-FFF2-40B4-BE49-F238E27FC236}">
                <a16:creationId xmlns:a16="http://schemas.microsoft.com/office/drawing/2014/main" id="{36D71F08-70E0-48D0-9069-01884ECD7C3E}"/>
              </a:ext>
            </a:extLst>
          </p:cNvPr>
          <p:cNvSpPr>
            <a:spLocks noChangeArrowheads="1"/>
          </p:cNvSpPr>
          <p:nvPr/>
        </p:nvSpPr>
        <p:spPr bwMode="auto">
          <a:xfrm rot="3540000">
            <a:off x="5794897" y="5102737"/>
            <a:ext cx="457200" cy="457200"/>
          </a:xfrm>
          <a:prstGeom prst="ellipse">
            <a:avLst/>
          </a:prstGeom>
          <a:solidFill>
            <a:srgbClr val="0000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Line 5">
            <a:extLst>
              <a:ext uri="{FF2B5EF4-FFF2-40B4-BE49-F238E27FC236}">
                <a16:creationId xmlns:a16="http://schemas.microsoft.com/office/drawing/2014/main" id="{DE44ABCD-FC7F-426C-A505-039E4FDD28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103316" y="4722364"/>
            <a:ext cx="30480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3">
            <a:extLst>
              <a:ext uri="{FF2B5EF4-FFF2-40B4-BE49-F238E27FC236}">
                <a16:creationId xmlns:a16="http://schemas.microsoft.com/office/drawing/2014/main" id="{18E6FE08-CF71-4FFF-B7EC-36E25AE1EF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20107" y="4711334"/>
            <a:ext cx="349250" cy="349250"/>
          </a:xfrm>
          <a:prstGeom prst="lin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 anchor="ctr"/>
          <a:lstStyle/>
          <a:p>
            <a:pPr algn="ctr"/>
            <a:r>
              <a:rPr lang="en-US" dirty="0"/>
              <a:t>Trees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FEEC9-39FE-4ED3-9492-253B21FC616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304800" y="1493840"/>
            <a:ext cx="8534400" cy="2098672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700"/>
              </a:spcBef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Nodes in trees can contain </a:t>
            </a:r>
            <a:r>
              <a:rPr lang="en-GB" b="1" dirty="0">
                <a:solidFill>
                  <a:srgbClr val="008000"/>
                </a:solidFill>
              </a:rPr>
              <a:t>keys </a:t>
            </a:r>
            <a:r>
              <a:rPr lang="en-GB" dirty="0"/>
              <a:t>(letters, numbers, etc)</a:t>
            </a:r>
          </a:p>
          <a:p>
            <a:pPr marL="457200" indent="-457200">
              <a:spcBef>
                <a:spcPts val="700"/>
              </a:spcBef>
              <a:buClr>
                <a:srgbClr val="008000"/>
              </a:buClr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b="1" dirty="0">
                <a:solidFill>
                  <a:srgbClr val="008000"/>
                </a:solidFill>
              </a:rPr>
              <a:t>Complete binary tree</a:t>
            </a:r>
            <a:r>
              <a:rPr lang="en-GB" dirty="0"/>
              <a:t>: A binary tree in which every level, except possibly the deepest, is completely filled. At depth n, the height of the tree, all nodes must be as far left as possible.</a:t>
            </a:r>
          </a:p>
        </p:txBody>
      </p:sp>
      <p:sp>
        <p:nvSpPr>
          <p:cNvPr id="3993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75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Complete Binary Trees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43200" y="3657600"/>
            <a:ext cx="3514725" cy="2568575"/>
            <a:chOff x="1632" y="2496"/>
            <a:chExt cx="2214" cy="1618"/>
          </a:xfrm>
        </p:grpSpPr>
        <p:sp>
          <p:nvSpPr>
            <p:cNvPr id="39941" name="Oval 4"/>
            <p:cNvSpPr>
              <a:spLocks noChangeArrowheads="1"/>
            </p:cNvSpPr>
            <p:nvPr/>
          </p:nvSpPr>
          <p:spPr bwMode="auto">
            <a:xfrm>
              <a:off x="3250" y="3024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2" name="Oval 5"/>
            <p:cNvSpPr>
              <a:spLocks noChangeArrowheads="1"/>
            </p:cNvSpPr>
            <p:nvPr/>
          </p:nvSpPr>
          <p:spPr bwMode="auto">
            <a:xfrm rot="3540000">
              <a:off x="2929" y="3443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3" name="Line 6"/>
            <p:cNvSpPr>
              <a:spLocks noChangeShapeType="1"/>
            </p:cNvSpPr>
            <p:nvPr/>
          </p:nvSpPr>
          <p:spPr bwMode="auto">
            <a:xfrm flipV="1">
              <a:off x="3106" y="3237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4" name="Oval 7"/>
            <p:cNvSpPr>
              <a:spLocks noChangeArrowheads="1"/>
            </p:cNvSpPr>
            <p:nvPr/>
          </p:nvSpPr>
          <p:spPr bwMode="auto">
            <a:xfrm>
              <a:off x="2687" y="24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5" name="Line 8"/>
            <p:cNvSpPr>
              <a:spLocks noChangeShapeType="1"/>
            </p:cNvSpPr>
            <p:nvPr/>
          </p:nvSpPr>
          <p:spPr bwMode="auto">
            <a:xfrm flipV="1">
              <a:off x="2304" y="2669"/>
              <a:ext cx="384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6" name="Line 9"/>
            <p:cNvSpPr>
              <a:spLocks noChangeShapeType="1"/>
            </p:cNvSpPr>
            <p:nvPr/>
          </p:nvSpPr>
          <p:spPr bwMode="auto">
            <a:xfrm flipH="1" flipV="1">
              <a:off x="2961" y="2669"/>
              <a:ext cx="412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47" name="Oval 10"/>
            <p:cNvSpPr>
              <a:spLocks noChangeArrowheads="1"/>
            </p:cNvSpPr>
            <p:nvPr/>
          </p:nvSpPr>
          <p:spPr bwMode="auto">
            <a:xfrm>
              <a:off x="2147" y="3024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8" name="Oval 11"/>
            <p:cNvSpPr>
              <a:spLocks noChangeArrowheads="1"/>
            </p:cNvSpPr>
            <p:nvPr/>
          </p:nvSpPr>
          <p:spPr bwMode="auto">
            <a:xfrm rot="-540000">
              <a:off x="2469" y="345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9" name="Oval 12"/>
            <p:cNvSpPr>
              <a:spLocks noChangeArrowheads="1"/>
            </p:cNvSpPr>
            <p:nvPr/>
          </p:nvSpPr>
          <p:spPr bwMode="auto">
            <a:xfrm rot="3540000">
              <a:off x="1825" y="3443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0" name="Line 13"/>
            <p:cNvSpPr>
              <a:spLocks noChangeShapeType="1"/>
            </p:cNvSpPr>
            <p:nvPr/>
          </p:nvSpPr>
          <p:spPr bwMode="auto">
            <a:xfrm flipV="1">
              <a:off x="2003" y="3237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1" name="Line 14"/>
            <p:cNvSpPr>
              <a:spLocks noChangeShapeType="1"/>
            </p:cNvSpPr>
            <p:nvPr/>
          </p:nvSpPr>
          <p:spPr bwMode="auto">
            <a:xfrm flipH="1" flipV="1">
              <a:off x="2372" y="3237"/>
              <a:ext cx="220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2687" y="2496"/>
              <a:ext cx="295" cy="275"/>
              <a:chOff x="2687" y="2496"/>
              <a:chExt cx="295" cy="275"/>
            </a:xfrm>
          </p:grpSpPr>
          <p:sp>
            <p:nvSpPr>
              <p:cNvPr id="40203" name="AutoShape 16"/>
              <p:cNvSpPr>
                <a:spLocks noChangeArrowheads="1"/>
              </p:cNvSpPr>
              <p:nvPr/>
            </p:nvSpPr>
            <p:spPr bwMode="auto">
              <a:xfrm>
                <a:off x="2687" y="249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7"/>
              <p:cNvGrpSpPr>
                <a:grpSpLocks/>
              </p:cNvGrpSpPr>
              <p:nvPr/>
            </p:nvGrpSpPr>
            <p:grpSpPr bwMode="auto">
              <a:xfrm>
                <a:off x="2688" y="2496"/>
                <a:ext cx="284" cy="264"/>
                <a:chOff x="2688" y="2496"/>
                <a:chExt cx="284" cy="264"/>
              </a:xfrm>
            </p:grpSpPr>
            <p:sp>
              <p:nvSpPr>
                <p:cNvPr id="40205" name="AutoShape 18"/>
                <p:cNvSpPr>
                  <a:spLocks noChangeArrowheads="1"/>
                </p:cNvSpPr>
                <p:nvPr/>
              </p:nvSpPr>
              <p:spPr bwMode="auto">
                <a:xfrm>
                  <a:off x="2688" y="2496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19"/>
                <p:cNvGrpSpPr>
                  <a:grpSpLocks/>
                </p:cNvGrpSpPr>
                <p:nvPr/>
              </p:nvGrpSpPr>
              <p:grpSpPr bwMode="auto">
                <a:xfrm>
                  <a:off x="2688" y="2496"/>
                  <a:ext cx="275" cy="253"/>
                  <a:chOff x="2688" y="2496"/>
                  <a:chExt cx="275" cy="253"/>
                </a:xfrm>
              </p:grpSpPr>
              <p:sp>
                <p:nvSpPr>
                  <p:cNvPr id="40207" name="AutoShape 20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496"/>
                    <a:ext cx="276" cy="254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21"/>
                  <p:cNvGrpSpPr>
                    <a:grpSpLocks/>
                  </p:cNvGrpSpPr>
                  <p:nvPr/>
                </p:nvGrpSpPr>
                <p:grpSpPr bwMode="auto">
                  <a:xfrm>
                    <a:off x="2688" y="2496"/>
                    <a:ext cx="266" cy="244"/>
                    <a:chOff x="2688" y="2496"/>
                    <a:chExt cx="266" cy="244"/>
                  </a:xfrm>
                </p:grpSpPr>
                <p:sp>
                  <p:nvSpPr>
                    <p:cNvPr id="40209" name="AutoShape 2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2496"/>
                      <a:ext cx="267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2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2496"/>
                      <a:ext cx="258" cy="236"/>
                      <a:chOff x="2688" y="2496"/>
                      <a:chExt cx="258" cy="236"/>
                    </a:xfrm>
                  </p:grpSpPr>
                  <p:sp>
                    <p:nvSpPr>
                      <p:cNvPr id="40211" name="AutoShape 2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2496"/>
                        <a:ext cx="259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2496"/>
                        <a:ext cx="253" cy="229"/>
                        <a:chOff x="2688" y="2496"/>
                        <a:chExt cx="253" cy="229"/>
                      </a:xfrm>
                    </p:grpSpPr>
                    <p:sp>
                      <p:nvSpPr>
                        <p:cNvPr id="40213" name="AutoShape 2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2496"/>
                          <a:ext cx="254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2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2496"/>
                          <a:ext cx="248" cy="222"/>
                          <a:chOff x="2688" y="2496"/>
                          <a:chExt cx="248" cy="222"/>
                        </a:xfrm>
                      </p:grpSpPr>
                      <p:sp>
                        <p:nvSpPr>
                          <p:cNvPr id="40215" name="AutoShape 2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2496"/>
                            <a:ext cx="249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2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2496"/>
                            <a:ext cx="244" cy="217"/>
                            <a:chOff x="2688" y="2496"/>
                            <a:chExt cx="244" cy="217"/>
                          </a:xfrm>
                        </p:grpSpPr>
                        <p:sp>
                          <p:nvSpPr>
                            <p:cNvPr id="40217" name="AutoShape 3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2496"/>
                              <a:ext cx="245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3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2496"/>
                              <a:ext cx="240" cy="214"/>
                              <a:chOff x="2688" y="2496"/>
                              <a:chExt cx="240" cy="214"/>
                            </a:xfrm>
                          </p:grpSpPr>
                          <p:sp>
                            <p:nvSpPr>
                              <p:cNvPr id="40219" name="AutoShape 3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2496"/>
                                <a:ext cx="241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3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2496"/>
                                <a:ext cx="236" cy="211"/>
                                <a:chOff x="2688" y="2496"/>
                                <a:chExt cx="236" cy="211"/>
                              </a:xfrm>
                            </p:grpSpPr>
                            <p:sp>
                              <p:nvSpPr>
                                <p:cNvPr id="40221" name="AutoShape 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22" name="AutoShape 3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23" name="AutoShape 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24" name="AutoShape 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25" name="AutoShape 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496"/>
                                  <a:ext cx="237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dirty="0">
                                      <a:solidFill>
                                        <a:srgbClr val="990033"/>
                                      </a:solidFill>
                                    </a:rPr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3" name="Group 39"/>
            <p:cNvGrpSpPr>
              <a:grpSpLocks/>
            </p:cNvGrpSpPr>
            <p:nvPr/>
          </p:nvGrpSpPr>
          <p:grpSpPr bwMode="auto">
            <a:xfrm>
              <a:off x="2112" y="3024"/>
              <a:ext cx="295" cy="275"/>
              <a:chOff x="2112" y="3024"/>
              <a:chExt cx="295" cy="275"/>
            </a:xfrm>
          </p:grpSpPr>
          <p:sp>
            <p:nvSpPr>
              <p:cNvPr id="40180" name="AutoShape 40"/>
              <p:cNvSpPr>
                <a:spLocks noChangeArrowheads="1"/>
              </p:cNvSpPr>
              <p:nvPr/>
            </p:nvSpPr>
            <p:spPr bwMode="auto">
              <a:xfrm>
                <a:off x="2112" y="302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" name="Group 41"/>
              <p:cNvGrpSpPr>
                <a:grpSpLocks/>
              </p:cNvGrpSpPr>
              <p:nvPr/>
            </p:nvGrpSpPr>
            <p:grpSpPr bwMode="auto">
              <a:xfrm>
                <a:off x="2112" y="3024"/>
                <a:ext cx="285" cy="264"/>
                <a:chOff x="2112" y="3024"/>
                <a:chExt cx="285" cy="264"/>
              </a:xfrm>
            </p:grpSpPr>
            <p:sp>
              <p:nvSpPr>
                <p:cNvPr id="40182" name="AutoShape 42"/>
                <p:cNvSpPr>
                  <a:spLocks noChangeArrowheads="1"/>
                </p:cNvSpPr>
                <p:nvPr/>
              </p:nvSpPr>
              <p:spPr bwMode="auto">
                <a:xfrm>
                  <a:off x="2112" y="3024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" name="Group 43"/>
                <p:cNvGrpSpPr>
                  <a:grpSpLocks/>
                </p:cNvGrpSpPr>
                <p:nvPr/>
              </p:nvGrpSpPr>
              <p:grpSpPr bwMode="auto">
                <a:xfrm>
                  <a:off x="2112" y="3024"/>
                  <a:ext cx="277" cy="254"/>
                  <a:chOff x="2112" y="3024"/>
                  <a:chExt cx="277" cy="254"/>
                </a:xfrm>
              </p:grpSpPr>
              <p:sp>
                <p:nvSpPr>
                  <p:cNvPr id="40184" name="AutoShape 44"/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3024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6" name="Group 45"/>
                  <p:cNvGrpSpPr>
                    <a:grpSpLocks/>
                  </p:cNvGrpSpPr>
                  <p:nvPr/>
                </p:nvGrpSpPr>
                <p:grpSpPr bwMode="auto">
                  <a:xfrm>
                    <a:off x="2112" y="3024"/>
                    <a:ext cx="267" cy="246"/>
                    <a:chOff x="2112" y="3024"/>
                    <a:chExt cx="267" cy="246"/>
                  </a:xfrm>
                </p:grpSpPr>
                <p:sp>
                  <p:nvSpPr>
                    <p:cNvPr id="40186" name="AutoShape 4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3024"/>
                      <a:ext cx="268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7" name="Group 4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3024"/>
                      <a:ext cx="260" cy="238"/>
                      <a:chOff x="2112" y="3024"/>
                      <a:chExt cx="260" cy="238"/>
                    </a:xfrm>
                  </p:grpSpPr>
                  <p:sp>
                    <p:nvSpPr>
                      <p:cNvPr id="40188" name="AutoShape 4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3024"/>
                        <a:ext cx="261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" name="Group 4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3024"/>
                        <a:ext cx="253" cy="231"/>
                        <a:chOff x="2112" y="3024"/>
                        <a:chExt cx="253" cy="231"/>
                      </a:xfrm>
                    </p:grpSpPr>
                    <p:sp>
                      <p:nvSpPr>
                        <p:cNvPr id="40190" name="AutoShape 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12" y="3024"/>
                          <a:ext cx="254" cy="232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9" name="Group 5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12" y="3024"/>
                          <a:ext cx="247" cy="225"/>
                          <a:chOff x="2112" y="3024"/>
                          <a:chExt cx="247" cy="225"/>
                        </a:xfrm>
                      </p:grpSpPr>
                      <p:sp>
                        <p:nvSpPr>
                          <p:cNvPr id="40192" name="AutoShape 5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3024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0" name="Group 5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12" y="3024"/>
                            <a:ext cx="242" cy="220"/>
                            <a:chOff x="2112" y="3024"/>
                            <a:chExt cx="242" cy="220"/>
                          </a:xfrm>
                        </p:grpSpPr>
                        <p:sp>
                          <p:nvSpPr>
                            <p:cNvPr id="40194" name="AutoShape 5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12" y="3024"/>
                              <a:ext cx="243" cy="221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1" name="Group 5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12" y="3024"/>
                              <a:ext cx="238" cy="217"/>
                              <a:chOff x="2112" y="3024"/>
                              <a:chExt cx="238" cy="217"/>
                            </a:xfrm>
                          </p:grpSpPr>
                          <p:sp>
                            <p:nvSpPr>
                              <p:cNvPr id="40196" name="AutoShape 5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112" y="3024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2" name="Group 5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12" y="3024"/>
                                <a:ext cx="235" cy="213"/>
                                <a:chOff x="2112" y="3024"/>
                                <a:chExt cx="235" cy="213"/>
                              </a:xfrm>
                            </p:grpSpPr>
                            <p:sp>
                              <p:nvSpPr>
                                <p:cNvPr id="40198" name="AutoShape 5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99" name="AutoShape 5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5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00" name="AutoShape 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5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01" name="AutoShape 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202" name="AutoShape 6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3024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3" name="Group 63"/>
            <p:cNvGrpSpPr>
              <a:grpSpLocks/>
            </p:cNvGrpSpPr>
            <p:nvPr/>
          </p:nvGrpSpPr>
          <p:grpSpPr bwMode="auto">
            <a:xfrm>
              <a:off x="2927" y="3450"/>
              <a:ext cx="295" cy="275"/>
              <a:chOff x="2927" y="3450"/>
              <a:chExt cx="295" cy="275"/>
            </a:xfrm>
          </p:grpSpPr>
          <p:sp>
            <p:nvSpPr>
              <p:cNvPr id="40157" name="AutoShape 64"/>
              <p:cNvSpPr>
                <a:spLocks noChangeArrowheads="1"/>
              </p:cNvSpPr>
              <p:nvPr/>
            </p:nvSpPr>
            <p:spPr bwMode="auto">
              <a:xfrm>
                <a:off x="2927" y="3450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65"/>
              <p:cNvGrpSpPr>
                <a:grpSpLocks/>
              </p:cNvGrpSpPr>
              <p:nvPr/>
            </p:nvGrpSpPr>
            <p:grpSpPr bwMode="auto">
              <a:xfrm>
                <a:off x="2928" y="3450"/>
                <a:ext cx="284" cy="264"/>
                <a:chOff x="2928" y="3450"/>
                <a:chExt cx="284" cy="264"/>
              </a:xfrm>
            </p:grpSpPr>
            <p:sp>
              <p:nvSpPr>
                <p:cNvPr id="40159" name="AutoShape 66"/>
                <p:cNvSpPr>
                  <a:spLocks noChangeArrowheads="1"/>
                </p:cNvSpPr>
                <p:nvPr/>
              </p:nvSpPr>
              <p:spPr bwMode="auto">
                <a:xfrm>
                  <a:off x="2928" y="3450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5" name="Group 67"/>
                <p:cNvGrpSpPr>
                  <a:grpSpLocks/>
                </p:cNvGrpSpPr>
                <p:nvPr/>
              </p:nvGrpSpPr>
              <p:grpSpPr bwMode="auto">
                <a:xfrm>
                  <a:off x="2928" y="3450"/>
                  <a:ext cx="274" cy="254"/>
                  <a:chOff x="2928" y="3450"/>
                  <a:chExt cx="274" cy="254"/>
                </a:xfrm>
              </p:grpSpPr>
              <p:sp>
                <p:nvSpPr>
                  <p:cNvPr id="40161" name="AutoShape 68"/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3450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6" name="Group 69"/>
                  <p:cNvGrpSpPr>
                    <a:grpSpLocks/>
                  </p:cNvGrpSpPr>
                  <p:nvPr/>
                </p:nvGrpSpPr>
                <p:grpSpPr bwMode="auto">
                  <a:xfrm>
                    <a:off x="2928" y="3451"/>
                    <a:ext cx="265" cy="244"/>
                    <a:chOff x="2928" y="3451"/>
                    <a:chExt cx="265" cy="244"/>
                  </a:xfrm>
                </p:grpSpPr>
                <p:sp>
                  <p:nvSpPr>
                    <p:cNvPr id="40163" name="AutoShape 7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3451"/>
                      <a:ext cx="266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" name="Group 7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3451"/>
                      <a:ext cx="257" cy="237"/>
                      <a:chOff x="2928" y="3451"/>
                      <a:chExt cx="257" cy="237"/>
                    </a:xfrm>
                  </p:grpSpPr>
                  <p:sp>
                    <p:nvSpPr>
                      <p:cNvPr id="40165" name="AutoShape 7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3451"/>
                        <a:ext cx="258" cy="238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8" name="Group 7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8" y="3453"/>
                        <a:ext cx="252" cy="229"/>
                        <a:chOff x="2928" y="3453"/>
                        <a:chExt cx="252" cy="229"/>
                      </a:xfrm>
                    </p:grpSpPr>
                    <p:sp>
                      <p:nvSpPr>
                        <p:cNvPr id="40167" name="AutoShape 7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3453"/>
                          <a:ext cx="253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9" name="Group 7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28" y="3453"/>
                          <a:ext cx="246" cy="224"/>
                          <a:chOff x="2928" y="3453"/>
                          <a:chExt cx="246" cy="224"/>
                        </a:xfrm>
                      </p:grpSpPr>
                      <p:sp>
                        <p:nvSpPr>
                          <p:cNvPr id="40169" name="AutoShape 7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28" y="3453"/>
                            <a:ext cx="247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0" name="Group 7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8" y="3454"/>
                            <a:ext cx="240" cy="219"/>
                            <a:chOff x="2928" y="3454"/>
                            <a:chExt cx="240" cy="219"/>
                          </a:xfrm>
                        </p:grpSpPr>
                        <p:sp>
                          <p:nvSpPr>
                            <p:cNvPr id="40171" name="AutoShape 7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28" y="3454"/>
                              <a:ext cx="241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1" name="Group 7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28" y="3454"/>
                              <a:ext cx="236" cy="214"/>
                              <a:chOff x="2928" y="3454"/>
                              <a:chExt cx="236" cy="214"/>
                            </a:xfrm>
                          </p:grpSpPr>
                          <p:sp>
                            <p:nvSpPr>
                              <p:cNvPr id="40173" name="AutoShape 8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928" y="3454"/>
                                <a:ext cx="237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9936" name="Group 8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928" y="3454"/>
                                <a:ext cx="232" cy="211"/>
                                <a:chOff x="2928" y="3454"/>
                                <a:chExt cx="232" cy="211"/>
                              </a:xfrm>
                            </p:grpSpPr>
                            <p:sp>
                              <p:nvSpPr>
                                <p:cNvPr id="40175" name="AutoShape 8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4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76" name="AutoShape 8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5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77" name="AutoShape 8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5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78" name="AutoShape 8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6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79" name="AutoShape 8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3456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9937" name="Group 87"/>
            <p:cNvGrpSpPr>
              <a:grpSpLocks/>
            </p:cNvGrpSpPr>
            <p:nvPr/>
          </p:nvGrpSpPr>
          <p:grpSpPr bwMode="auto">
            <a:xfrm>
              <a:off x="2496" y="3450"/>
              <a:ext cx="295" cy="275"/>
              <a:chOff x="2496" y="3450"/>
              <a:chExt cx="295" cy="275"/>
            </a:xfrm>
          </p:grpSpPr>
          <p:sp>
            <p:nvSpPr>
              <p:cNvPr id="40134" name="AutoShape 88"/>
              <p:cNvSpPr>
                <a:spLocks noChangeArrowheads="1"/>
              </p:cNvSpPr>
              <p:nvPr/>
            </p:nvSpPr>
            <p:spPr bwMode="auto">
              <a:xfrm>
                <a:off x="2496" y="3450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40" name="Group 89"/>
              <p:cNvGrpSpPr>
                <a:grpSpLocks/>
              </p:cNvGrpSpPr>
              <p:nvPr/>
            </p:nvGrpSpPr>
            <p:grpSpPr bwMode="auto">
              <a:xfrm>
                <a:off x="2496" y="3450"/>
                <a:ext cx="284" cy="264"/>
                <a:chOff x="2496" y="3450"/>
                <a:chExt cx="284" cy="264"/>
              </a:xfrm>
            </p:grpSpPr>
            <p:sp>
              <p:nvSpPr>
                <p:cNvPr id="40136" name="AutoShape 90"/>
                <p:cNvSpPr>
                  <a:spLocks noChangeArrowheads="1"/>
                </p:cNvSpPr>
                <p:nvPr/>
              </p:nvSpPr>
              <p:spPr bwMode="auto">
                <a:xfrm>
                  <a:off x="2496" y="3450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52" name="Group 91"/>
                <p:cNvGrpSpPr>
                  <a:grpSpLocks/>
                </p:cNvGrpSpPr>
                <p:nvPr/>
              </p:nvGrpSpPr>
              <p:grpSpPr bwMode="auto">
                <a:xfrm>
                  <a:off x="2496" y="3450"/>
                  <a:ext cx="274" cy="254"/>
                  <a:chOff x="2496" y="3450"/>
                  <a:chExt cx="274" cy="254"/>
                </a:xfrm>
              </p:grpSpPr>
              <p:sp>
                <p:nvSpPr>
                  <p:cNvPr id="40138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3450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9953" name="Group 93"/>
                  <p:cNvGrpSpPr>
                    <a:grpSpLocks/>
                  </p:cNvGrpSpPr>
                  <p:nvPr/>
                </p:nvGrpSpPr>
                <p:grpSpPr bwMode="auto">
                  <a:xfrm>
                    <a:off x="2496" y="3451"/>
                    <a:ext cx="265" cy="244"/>
                    <a:chOff x="2496" y="3451"/>
                    <a:chExt cx="265" cy="244"/>
                  </a:xfrm>
                </p:grpSpPr>
                <p:sp>
                  <p:nvSpPr>
                    <p:cNvPr id="40140" name="AutoShape 9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3451"/>
                      <a:ext cx="266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9954" name="Group 9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6" y="3451"/>
                      <a:ext cx="258" cy="237"/>
                      <a:chOff x="2496" y="3451"/>
                      <a:chExt cx="258" cy="237"/>
                    </a:xfrm>
                  </p:grpSpPr>
                  <p:sp>
                    <p:nvSpPr>
                      <p:cNvPr id="40142" name="AutoShape 9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3451"/>
                        <a:ext cx="259" cy="238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9955" name="Group 9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6" y="3453"/>
                        <a:ext cx="251" cy="229"/>
                        <a:chOff x="2496" y="3453"/>
                        <a:chExt cx="251" cy="229"/>
                      </a:xfrm>
                    </p:grpSpPr>
                    <p:sp>
                      <p:nvSpPr>
                        <p:cNvPr id="40144" name="AutoShape 9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6" y="3453"/>
                          <a:ext cx="252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9956" name="Group 9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6" y="3453"/>
                          <a:ext cx="245" cy="224"/>
                          <a:chOff x="2496" y="3453"/>
                          <a:chExt cx="245" cy="224"/>
                        </a:xfrm>
                      </p:grpSpPr>
                      <p:sp>
                        <p:nvSpPr>
                          <p:cNvPr id="40146" name="AutoShape 10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6" y="3453"/>
                            <a:ext cx="246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9957" name="Group 10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6" y="3454"/>
                            <a:ext cx="241" cy="219"/>
                            <a:chOff x="2496" y="3454"/>
                            <a:chExt cx="241" cy="219"/>
                          </a:xfrm>
                        </p:grpSpPr>
                        <p:sp>
                          <p:nvSpPr>
                            <p:cNvPr id="40148" name="AutoShape 10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6" y="3454"/>
                              <a:ext cx="242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9968" name="Group 10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6" y="3454"/>
                              <a:ext cx="237" cy="214"/>
                              <a:chOff x="2496" y="3454"/>
                              <a:chExt cx="237" cy="214"/>
                            </a:xfrm>
                          </p:grpSpPr>
                          <p:sp>
                            <p:nvSpPr>
                              <p:cNvPr id="40150" name="AutoShape 10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96" y="3454"/>
                                <a:ext cx="238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9969" name="Group 10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96" y="3454"/>
                                <a:ext cx="233" cy="211"/>
                                <a:chOff x="2496" y="3454"/>
                                <a:chExt cx="233" cy="211"/>
                              </a:xfrm>
                            </p:grpSpPr>
                            <p:sp>
                              <p:nvSpPr>
                                <p:cNvPr id="40152" name="AutoShape 10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4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53" name="AutoShape 10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5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54" name="AutoShape 10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5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55" name="AutoShape 10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6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56" name="AutoShape 11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3456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9970" name="Group 111"/>
            <p:cNvGrpSpPr>
              <a:grpSpLocks/>
            </p:cNvGrpSpPr>
            <p:nvPr/>
          </p:nvGrpSpPr>
          <p:grpSpPr bwMode="auto">
            <a:xfrm>
              <a:off x="1872" y="3450"/>
              <a:ext cx="199" cy="275"/>
              <a:chOff x="1872" y="3450"/>
              <a:chExt cx="199" cy="275"/>
            </a:xfrm>
          </p:grpSpPr>
          <p:sp>
            <p:nvSpPr>
              <p:cNvPr id="40111" name="AutoShape 112"/>
              <p:cNvSpPr>
                <a:spLocks noChangeArrowheads="1"/>
              </p:cNvSpPr>
              <p:nvPr/>
            </p:nvSpPr>
            <p:spPr bwMode="auto">
              <a:xfrm>
                <a:off x="1872" y="3450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113"/>
              <p:cNvGrpSpPr>
                <a:grpSpLocks/>
              </p:cNvGrpSpPr>
              <p:nvPr/>
            </p:nvGrpSpPr>
            <p:grpSpPr bwMode="auto">
              <a:xfrm>
                <a:off x="1872" y="3450"/>
                <a:ext cx="188" cy="264"/>
                <a:chOff x="1872" y="3450"/>
                <a:chExt cx="188" cy="264"/>
              </a:xfrm>
            </p:grpSpPr>
            <p:sp>
              <p:nvSpPr>
                <p:cNvPr id="40113" name="AutoShape 114"/>
                <p:cNvSpPr>
                  <a:spLocks noChangeArrowheads="1"/>
                </p:cNvSpPr>
                <p:nvPr/>
              </p:nvSpPr>
              <p:spPr bwMode="auto">
                <a:xfrm>
                  <a:off x="1872" y="3450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72" name="Group 115"/>
                <p:cNvGrpSpPr>
                  <a:grpSpLocks/>
                </p:cNvGrpSpPr>
                <p:nvPr/>
              </p:nvGrpSpPr>
              <p:grpSpPr bwMode="auto">
                <a:xfrm>
                  <a:off x="1872" y="3450"/>
                  <a:ext cx="178" cy="254"/>
                  <a:chOff x="1872" y="3450"/>
                  <a:chExt cx="178" cy="254"/>
                </a:xfrm>
              </p:grpSpPr>
              <p:sp>
                <p:nvSpPr>
                  <p:cNvPr id="40115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3450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9974" name="Group 117"/>
                  <p:cNvGrpSpPr>
                    <a:grpSpLocks/>
                  </p:cNvGrpSpPr>
                  <p:nvPr/>
                </p:nvGrpSpPr>
                <p:grpSpPr bwMode="auto">
                  <a:xfrm>
                    <a:off x="1872" y="3451"/>
                    <a:ext cx="170" cy="244"/>
                    <a:chOff x="1872" y="3451"/>
                    <a:chExt cx="170" cy="244"/>
                  </a:xfrm>
                </p:grpSpPr>
                <p:sp>
                  <p:nvSpPr>
                    <p:cNvPr id="40117" name="AutoShape 11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3451"/>
                      <a:ext cx="171" cy="245"/>
                    </a:xfrm>
                    <a:prstGeom prst="roundRect">
                      <a:avLst>
                        <a:gd name="adj" fmla="val 58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9976" name="Group 11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3451"/>
                      <a:ext cx="163" cy="237"/>
                      <a:chOff x="1872" y="3451"/>
                      <a:chExt cx="163" cy="237"/>
                    </a:xfrm>
                  </p:grpSpPr>
                  <p:sp>
                    <p:nvSpPr>
                      <p:cNvPr id="40119" name="AutoShape 12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2" y="3451"/>
                        <a:ext cx="164" cy="238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9978" name="Group 1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72" y="3453"/>
                        <a:ext cx="156" cy="229"/>
                        <a:chOff x="1872" y="3453"/>
                        <a:chExt cx="156" cy="229"/>
                      </a:xfrm>
                    </p:grpSpPr>
                    <p:sp>
                      <p:nvSpPr>
                        <p:cNvPr id="40121" name="AutoShape 12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72" y="3453"/>
                          <a:ext cx="157" cy="230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9980" name="Group 12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72" y="3453"/>
                          <a:ext cx="151" cy="224"/>
                          <a:chOff x="1872" y="3453"/>
                          <a:chExt cx="151" cy="224"/>
                        </a:xfrm>
                      </p:grpSpPr>
                      <p:sp>
                        <p:nvSpPr>
                          <p:cNvPr id="40123" name="AutoShape 12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72" y="3453"/>
                            <a:ext cx="152" cy="225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9982" name="Group 12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72" y="3454"/>
                            <a:ext cx="146" cy="219"/>
                            <a:chOff x="1872" y="3454"/>
                            <a:chExt cx="146" cy="219"/>
                          </a:xfrm>
                        </p:grpSpPr>
                        <p:sp>
                          <p:nvSpPr>
                            <p:cNvPr id="40125" name="AutoShape 12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872" y="3454"/>
                              <a:ext cx="147" cy="22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9984" name="Group 12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72" y="3454"/>
                              <a:ext cx="143" cy="214"/>
                              <a:chOff x="1872" y="3454"/>
                              <a:chExt cx="143" cy="214"/>
                            </a:xfrm>
                          </p:grpSpPr>
                          <p:sp>
                            <p:nvSpPr>
                              <p:cNvPr id="40127" name="AutoShape 12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72" y="3454"/>
                                <a:ext cx="144" cy="215"/>
                              </a:xfrm>
                              <a:prstGeom prst="roundRect">
                                <a:avLst>
                                  <a:gd name="adj" fmla="val 69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9986" name="Group 12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872" y="3454"/>
                                <a:ext cx="141" cy="211"/>
                                <a:chOff x="1872" y="3454"/>
                                <a:chExt cx="141" cy="211"/>
                              </a:xfrm>
                            </p:grpSpPr>
                            <p:sp>
                              <p:nvSpPr>
                                <p:cNvPr id="40129" name="AutoShape 13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4"/>
                                  <a:ext cx="142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30" name="AutoShape 13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5"/>
                                  <a:ext cx="140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31" name="AutoShape 13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5"/>
                                  <a:ext cx="140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32" name="AutoShape 13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6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33" name="AutoShape 13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3456"/>
                                  <a:ext cx="139" cy="210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9988" name="Group 135"/>
            <p:cNvGrpSpPr>
              <a:grpSpLocks/>
            </p:cNvGrpSpPr>
            <p:nvPr/>
          </p:nvGrpSpPr>
          <p:grpSpPr bwMode="auto">
            <a:xfrm>
              <a:off x="3263" y="3024"/>
              <a:ext cx="295" cy="275"/>
              <a:chOff x="3263" y="3024"/>
              <a:chExt cx="295" cy="275"/>
            </a:xfrm>
          </p:grpSpPr>
          <p:sp>
            <p:nvSpPr>
              <p:cNvPr id="40088" name="AutoShape 136"/>
              <p:cNvSpPr>
                <a:spLocks noChangeArrowheads="1"/>
              </p:cNvSpPr>
              <p:nvPr/>
            </p:nvSpPr>
            <p:spPr bwMode="auto">
              <a:xfrm>
                <a:off x="3263" y="302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90" name="Group 137"/>
              <p:cNvGrpSpPr>
                <a:grpSpLocks/>
              </p:cNvGrpSpPr>
              <p:nvPr/>
            </p:nvGrpSpPr>
            <p:grpSpPr bwMode="auto">
              <a:xfrm>
                <a:off x="3263" y="3024"/>
                <a:ext cx="284" cy="264"/>
                <a:chOff x="3263" y="3024"/>
                <a:chExt cx="284" cy="264"/>
              </a:xfrm>
            </p:grpSpPr>
            <p:sp>
              <p:nvSpPr>
                <p:cNvPr id="40090" name="AutoShape 138"/>
                <p:cNvSpPr>
                  <a:spLocks noChangeArrowheads="1"/>
                </p:cNvSpPr>
                <p:nvPr/>
              </p:nvSpPr>
              <p:spPr bwMode="auto">
                <a:xfrm>
                  <a:off x="3263" y="3024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997" name="Group 139"/>
                <p:cNvGrpSpPr>
                  <a:grpSpLocks/>
                </p:cNvGrpSpPr>
                <p:nvPr/>
              </p:nvGrpSpPr>
              <p:grpSpPr bwMode="auto">
                <a:xfrm>
                  <a:off x="3263" y="3024"/>
                  <a:ext cx="274" cy="254"/>
                  <a:chOff x="3263" y="3024"/>
                  <a:chExt cx="274" cy="254"/>
                </a:xfrm>
              </p:grpSpPr>
              <p:sp>
                <p:nvSpPr>
                  <p:cNvPr id="40092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3024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9999" name="Group 141"/>
                  <p:cNvGrpSpPr>
                    <a:grpSpLocks/>
                  </p:cNvGrpSpPr>
                  <p:nvPr/>
                </p:nvGrpSpPr>
                <p:grpSpPr bwMode="auto">
                  <a:xfrm>
                    <a:off x="3263" y="3024"/>
                    <a:ext cx="268" cy="246"/>
                    <a:chOff x="3263" y="3024"/>
                    <a:chExt cx="268" cy="246"/>
                  </a:xfrm>
                </p:grpSpPr>
                <p:sp>
                  <p:nvSpPr>
                    <p:cNvPr id="40094" name="AutoShape 14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3" y="3024"/>
                      <a:ext cx="269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001" name="Group 14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3" y="3024"/>
                      <a:ext cx="260" cy="238"/>
                      <a:chOff x="3263" y="3024"/>
                      <a:chExt cx="260" cy="238"/>
                    </a:xfrm>
                  </p:grpSpPr>
                  <p:sp>
                    <p:nvSpPr>
                      <p:cNvPr id="40096" name="AutoShape 14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3" y="3024"/>
                        <a:ext cx="261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003" name="Group 14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63" y="3024"/>
                        <a:ext cx="253" cy="231"/>
                        <a:chOff x="3263" y="3024"/>
                        <a:chExt cx="253" cy="231"/>
                      </a:xfrm>
                    </p:grpSpPr>
                    <p:sp>
                      <p:nvSpPr>
                        <p:cNvPr id="40098" name="AutoShape 14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3" y="3024"/>
                          <a:ext cx="254" cy="232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005" name="Group 14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63" y="3024"/>
                          <a:ext cx="247" cy="225"/>
                          <a:chOff x="3263" y="3024"/>
                          <a:chExt cx="247" cy="225"/>
                        </a:xfrm>
                      </p:grpSpPr>
                      <p:sp>
                        <p:nvSpPr>
                          <p:cNvPr id="40100" name="AutoShape 14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3" y="3024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007" name="Group 14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3" y="3024"/>
                            <a:ext cx="243" cy="220"/>
                            <a:chOff x="3263" y="3024"/>
                            <a:chExt cx="243" cy="220"/>
                          </a:xfrm>
                        </p:grpSpPr>
                        <p:sp>
                          <p:nvSpPr>
                            <p:cNvPr id="40102" name="AutoShape 15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3" y="3024"/>
                              <a:ext cx="244" cy="221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009" name="Group 15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63" y="3024"/>
                              <a:ext cx="238" cy="217"/>
                              <a:chOff x="3263" y="3024"/>
                              <a:chExt cx="238" cy="217"/>
                            </a:xfrm>
                          </p:grpSpPr>
                          <p:sp>
                            <p:nvSpPr>
                              <p:cNvPr id="40104" name="AutoShape 15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63" y="3024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011" name="Group 15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263" y="3024"/>
                                <a:ext cx="235" cy="213"/>
                                <a:chOff x="3263" y="3024"/>
                                <a:chExt cx="235" cy="213"/>
                              </a:xfrm>
                            </p:grpSpPr>
                            <p:sp>
                              <p:nvSpPr>
                                <p:cNvPr id="40106" name="AutoShape 15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07" name="AutoShape 15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6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08" name="AutoShape 15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5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09" name="AutoShape 15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5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110" name="AutoShape 15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3024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39958" name="Oval 159"/>
            <p:cNvSpPr>
              <a:spLocks noChangeArrowheads="1"/>
            </p:cNvSpPr>
            <p:nvPr/>
          </p:nvSpPr>
          <p:spPr bwMode="auto">
            <a:xfrm>
              <a:off x="1632" y="3827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59" name="Oval 160"/>
            <p:cNvSpPr>
              <a:spLocks noChangeArrowheads="1"/>
            </p:cNvSpPr>
            <p:nvPr/>
          </p:nvSpPr>
          <p:spPr bwMode="auto">
            <a:xfrm>
              <a:off x="3551" y="3450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0" name="Oval 161"/>
            <p:cNvSpPr>
              <a:spLocks noChangeArrowheads="1"/>
            </p:cNvSpPr>
            <p:nvPr/>
          </p:nvSpPr>
          <p:spPr bwMode="auto">
            <a:xfrm>
              <a:off x="2016" y="3827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1" name="Oval 162"/>
            <p:cNvSpPr>
              <a:spLocks noChangeArrowheads="1"/>
            </p:cNvSpPr>
            <p:nvPr/>
          </p:nvSpPr>
          <p:spPr bwMode="auto">
            <a:xfrm>
              <a:off x="2687" y="3827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Oval 163"/>
            <p:cNvSpPr>
              <a:spLocks noChangeArrowheads="1"/>
            </p:cNvSpPr>
            <p:nvPr/>
          </p:nvSpPr>
          <p:spPr bwMode="auto">
            <a:xfrm>
              <a:off x="2352" y="3827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3" name="Line 164"/>
            <p:cNvSpPr>
              <a:spLocks noChangeShapeType="1"/>
            </p:cNvSpPr>
            <p:nvPr/>
          </p:nvSpPr>
          <p:spPr bwMode="auto">
            <a:xfrm flipV="1">
              <a:off x="1824" y="3717"/>
              <a:ext cx="96" cy="1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4" name="Line 165"/>
            <p:cNvSpPr>
              <a:spLocks noChangeShapeType="1"/>
            </p:cNvSpPr>
            <p:nvPr/>
          </p:nvSpPr>
          <p:spPr bwMode="auto">
            <a:xfrm>
              <a:off x="2016" y="3731"/>
              <a:ext cx="96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5" name="Line 166"/>
            <p:cNvSpPr>
              <a:spLocks noChangeShapeType="1"/>
            </p:cNvSpPr>
            <p:nvPr/>
          </p:nvSpPr>
          <p:spPr bwMode="auto">
            <a:xfrm flipH="1">
              <a:off x="2529" y="3731"/>
              <a:ext cx="76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6" name="Line 167"/>
            <p:cNvSpPr>
              <a:spLocks noChangeShapeType="1"/>
            </p:cNvSpPr>
            <p:nvPr/>
          </p:nvSpPr>
          <p:spPr bwMode="auto">
            <a:xfrm flipH="1" flipV="1">
              <a:off x="2721" y="3669"/>
              <a:ext cx="124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7" name="Line 168"/>
            <p:cNvSpPr>
              <a:spLocks noChangeShapeType="1"/>
            </p:cNvSpPr>
            <p:nvPr/>
          </p:nvSpPr>
          <p:spPr bwMode="auto">
            <a:xfrm flipH="1" flipV="1">
              <a:off x="3489" y="3237"/>
              <a:ext cx="220" cy="2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13" name="Group 169"/>
            <p:cNvGrpSpPr>
              <a:grpSpLocks/>
            </p:cNvGrpSpPr>
            <p:nvPr/>
          </p:nvGrpSpPr>
          <p:grpSpPr bwMode="auto">
            <a:xfrm>
              <a:off x="1680" y="3827"/>
              <a:ext cx="199" cy="275"/>
              <a:chOff x="1680" y="3827"/>
              <a:chExt cx="199" cy="275"/>
            </a:xfrm>
          </p:grpSpPr>
          <p:sp>
            <p:nvSpPr>
              <p:cNvPr id="40065" name="AutoShape 170"/>
              <p:cNvSpPr>
                <a:spLocks noChangeArrowheads="1"/>
              </p:cNvSpPr>
              <p:nvPr/>
            </p:nvSpPr>
            <p:spPr bwMode="auto">
              <a:xfrm>
                <a:off x="1680" y="3827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20" name="Group 171"/>
              <p:cNvGrpSpPr>
                <a:grpSpLocks/>
              </p:cNvGrpSpPr>
              <p:nvPr/>
            </p:nvGrpSpPr>
            <p:grpSpPr bwMode="auto">
              <a:xfrm>
                <a:off x="1680" y="3827"/>
                <a:ext cx="188" cy="264"/>
                <a:chOff x="1680" y="3827"/>
                <a:chExt cx="188" cy="264"/>
              </a:xfrm>
            </p:grpSpPr>
            <p:sp>
              <p:nvSpPr>
                <p:cNvPr id="40067" name="AutoShape 172"/>
                <p:cNvSpPr>
                  <a:spLocks noChangeArrowheads="1"/>
                </p:cNvSpPr>
                <p:nvPr/>
              </p:nvSpPr>
              <p:spPr bwMode="auto">
                <a:xfrm>
                  <a:off x="1680" y="3827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22" name="Group 173"/>
                <p:cNvGrpSpPr>
                  <a:grpSpLocks/>
                </p:cNvGrpSpPr>
                <p:nvPr/>
              </p:nvGrpSpPr>
              <p:grpSpPr bwMode="auto">
                <a:xfrm>
                  <a:off x="1680" y="3828"/>
                  <a:ext cx="181" cy="254"/>
                  <a:chOff x="1680" y="3828"/>
                  <a:chExt cx="181" cy="254"/>
                </a:xfrm>
              </p:grpSpPr>
              <p:sp>
                <p:nvSpPr>
                  <p:cNvPr id="40069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3828"/>
                    <a:ext cx="182" cy="255"/>
                  </a:xfrm>
                  <a:prstGeom prst="roundRect">
                    <a:avLst>
                      <a:gd name="adj" fmla="val 54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24" name="Group 175"/>
                  <p:cNvGrpSpPr>
                    <a:grpSpLocks/>
                  </p:cNvGrpSpPr>
                  <p:nvPr/>
                </p:nvGrpSpPr>
                <p:grpSpPr bwMode="auto">
                  <a:xfrm>
                    <a:off x="1680" y="3828"/>
                    <a:ext cx="173" cy="245"/>
                    <a:chOff x="1680" y="3828"/>
                    <a:chExt cx="173" cy="245"/>
                  </a:xfrm>
                </p:grpSpPr>
                <p:sp>
                  <p:nvSpPr>
                    <p:cNvPr id="40071" name="AutoShape 17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3828"/>
                      <a:ext cx="174" cy="246"/>
                    </a:xfrm>
                    <a:prstGeom prst="roundRect">
                      <a:avLst>
                        <a:gd name="adj" fmla="val 57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026" name="Group 1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3829"/>
                      <a:ext cx="166" cy="236"/>
                      <a:chOff x="1680" y="3829"/>
                      <a:chExt cx="166" cy="236"/>
                    </a:xfrm>
                  </p:grpSpPr>
                  <p:sp>
                    <p:nvSpPr>
                      <p:cNvPr id="40073" name="AutoShape 17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3829"/>
                        <a:ext cx="167" cy="237"/>
                      </a:xfrm>
                      <a:prstGeom prst="roundRect">
                        <a:avLst>
                          <a:gd name="adj" fmla="val 60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028" name="Group 17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3829"/>
                        <a:ext cx="159" cy="228"/>
                        <a:chOff x="1680" y="3829"/>
                        <a:chExt cx="159" cy="228"/>
                      </a:xfrm>
                    </p:grpSpPr>
                    <p:sp>
                      <p:nvSpPr>
                        <p:cNvPr id="40075" name="AutoShape 18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0" y="3829"/>
                          <a:ext cx="160" cy="229"/>
                        </a:xfrm>
                        <a:prstGeom prst="roundRect">
                          <a:avLst>
                            <a:gd name="adj" fmla="val 62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030" name="Group 18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80" y="3830"/>
                          <a:ext cx="154" cy="221"/>
                          <a:chOff x="1680" y="3830"/>
                          <a:chExt cx="154" cy="221"/>
                        </a:xfrm>
                      </p:grpSpPr>
                      <p:sp>
                        <p:nvSpPr>
                          <p:cNvPr id="40077" name="AutoShape 18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80" y="3830"/>
                            <a:ext cx="155" cy="222"/>
                          </a:xfrm>
                          <a:prstGeom prst="roundRect">
                            <a:avLst>
                              <a:gd name="adj" fmla="val 64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032" name="Group 18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0" y="3830"/>
                            <a:ext cx="149" cy="218"/>
                            <a:chOff x="1680" y="3830"/>
                            <a:chExt cx="149" cy="218"/>
                          </a:xfrm>
                        </p:grpSpPr>
                        <p:sp>
                          <p:nvSpPr>
                            <p:cNvPr id="40079" name="AutoShape 18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80" y="3830"/>
                              <a:ext cx="150" cy="219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034" name="Group 18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80" y="3831"/>
                              <a:ext cx="145" cy="215"/>
                              <a:chOff x="1680" y="3831"/>
                              <a:chExt cx="145" cy="215"/>
                            </a:xfrm>
                          </p:grpSpPr>
                          <p:sp>
                            <p:nvSpPr>
                              <p:cNvPr id="40081" name="AutoShape 18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680" y="3831"/>
                                <a:ext cx="146" cy="216"/>
                              </a:xfrm>
                              <a:prstGeom prst="roundRect">
                                <a:avLst>
                                  <a:gd name="adj" fmla="val 681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036" name="Group 18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680" y="3832"/>
                                <a:ext cx="142" cy="212"/>
                                <a:chOff x="1680" y="3832"/>
                                <a:chExt cx="142" cy="212"/>
                              </a:xfrm>
                            </p:grpSpPr>
                            <p:sp>
                              <p:nvSpPr>
                                <p:cNvPr id="40083" name="AutoShape 18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3" cy="213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84" name="AutoShape 18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3" cy="213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85" name="AutoShape 19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3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86" name="AutoShape 19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2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87" name="AutoShape 19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3832"/>
                                  <a:ext cx="141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0043" name="Group 193"/>
            <p:cNvGrpSpPr>
              <a:grpSpLocks/>
            </p:cNvGrpSpPr>
            <p:nvPr/>
          </p:nvGrpSpPr>
          <p:grpSpPr bwMode="auto">
            <a:xfrm>
              <a:off x="2054" y="3805"/>
              <a:ext cx="199" cy="275"/>
              <a:chOff x="2054" y="3805"/>
              <a:chExt cx="199" cy="275"/>
            </a:xfrm>
          </p:grpSpPr>
          <p:sp>
            <p:nvSpPr>
              <p:cNvPr id="40042" name="AutoShape 194"/>
              <p:cNvSpPr>
                <a:spLocks noChangeArrowheads="1"/>
              </p:cNvSpPr>
              <p:nvPr/>
            </p:nvSpPr>
            <p:spPr bwMode="auto">
              <a:xfrm>
                <a:off x="2054" y="3805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45" name="Group 195"/>
              <p:cNvGrpSpPr>
                <a:grpSpLocks/>
              </p:cNvGrpSpPr>
              <p:nvPr/>
            </p:nvGrpSpPr>
            <p:grpSpPr bwMode="auto">
              <a:xfrm>
                <a:off x="2054" y="3805"/>
                <a:ext cx="188" cy="264"/>
                <a:chOff x="2054" y="3805"/>
                <a:chExt cx="188" cy="264"/>
              </a:xfrm>
            </p:grpSpPr>
            <p:sp>
              <p:nvSpPr>
                <p:cNvPr id="40044" name="AutoShape 196"/>
                <p:cNvSpPr>
                  <a:spLocks noChangeArrowheads="1"/>
                </p:cNvSpPr>
                <p:nvPr/>
              </p:nvSpPr>
              <p:spPr bwMode="auto">
                <a:xfrm>
                  <a:off x="2054" y="3805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47" name="Group 197"/>
                <p:cNvGrpSpPr>
                  <a:grpSpLocks/>
                </p:cNvGrpSpPr>
                <p:nvPr/>
              </p:nvGrpSpPr>
              <p:grpSpPr bwMode="auto">
                <a:xfrm>
                  <a:off x="2054" y="3806"/>
                  <a:ext cx="178" cy="254"/>
                  <a:chOff x="2054" y="3806"/>
                  <a:chExt cx="178" cy="254"/>
                </a:xfrm>
              </p:grpSpPr>
              <p:sp>
                <p:nvSpPr>
                  <p:cNvPr id="40046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054" y="3806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49" name="Group 199"/>
                  <p:cNvGrpSpPr>
                    <a:grpSpLocks/>
                  </p:cNvGrpSpPr>
                  <p:nvPr/>
                </p:nvGrpSpPr>
                <p:grpSpPr bwMode="auto">
                  <a:xfrm>
                    <a:off x="2054" y="3806"/>
                    <a:ext cx="171" cy="245"/>
                    <a:chOff x="2054" y="3806"/>
                    <a:chExt cx="171" cy="245"/>
                  </a:xfrm>
                </p:grpSpPr>
                <p:sp>
                  <p:nvSpPr>
                    <p:cNvPr id="40048" name="AutoShape 20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4" y="3806"/>
                      <a:ext cx="172" cy="246"/>
                    </a:xfrm>
                    <a:prstGeom prst="roundRect">
                      <a:avLst>
                        <a:gd name="adj" fmla="val 57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051" name="Group 20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54" y="3807"/>
                      <a:ext cx="163" cy="236"/>
                      <a:chOff x="2054" y="3807"/>
                      <a:chExt cx="163" cy="236"/>
                    </a:xfrm>
                  </p:grpSpPr>
                  <p:sp>
                    <p:nvSpPr>
                      <p:cNvPr id="40050" name="AutoShape 20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4" y="3807"/>
                        <a:ext cx="164" cy="237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053" name="Group 20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54" y="3807"/>
                        <a:ext cx="155" cy="228"/>
                        <a:chOff x="2054" y="3807"/>
                        <a:chExt cx="155" cy="228"/>
                      </a:xfrm>
                    </p:grpSpPr>
                    <p:sp>
                      <p:nvSpPr>
                        <p:cNvPr id="40052" name="AutoShape 20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54" y="3807"/>
                          <a:ext cx="156" cy="229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055" name="Group 205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54" y="3808"/>
                          <a:ext cx="151" cy="223"/>
                          <a:chOff x="2054" y="3808"/>
                          <a:chExt cx="151" cy="223"/>
                        </a:xfrm>
                      </p:grpSpPr>
                      <p:sp>
                        <p:nvSpPr>
                          <p:cNvPr id="40054" name="AutoShape 206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54" y="3808"/>
                            <a:ext cx="152" cy="224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057" name="Group 207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54" y="3808"/>
                            <a:ext cx="146" cy="218"/>
                            <a:chOff x="2054" y="3808"/>
                            <a:chExt cx="146" cy="218"/>
                          </a:xfrm>
                        </p:grpSpPr>
                        <p:sp>
                          <p:nvSpPr>
                            <p:cNvPr id="40056" name="AutoShape 208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54" y="3808"/>
                              <a:ext cx="147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059" name="Group 209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54" y="3809"/>
                              <a:ext cx="141" cy="213"/>
                              <a:chOff x="2054" y="3809"/>
                              <a:chExt cx="141" cy="213"/>
                            </a:xfrm>
                          </p:grpSpPr>
                          <p:sp>
                            <p:nvSpPr>
                              <p:cNvPr id="40058" name="AutoShape 210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54" y="3809"/>
                                <a:ext cx="142" cy="214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066" name="Group 211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54" y="3810"/>
                                <a:ext cx="136" cy="210"/>
                                <a:chOff x="2054" y="3810"/>
                                <a:chExt cx="136" cy="210"/>
                              </a:xfrm>
                            </p:grpSpPr>
                            <p:sp>
                              <p:nvSpPr>
                                <p:cNvPr id="40060" name="AutoShape 21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61" name="AutoShape 21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62" name="AutoShape 21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6" cy="210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63" name="AutoShape 21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6" cy="209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64" name="AutoShape 21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3810"/>
                                  <a:ext cx="136" cy="208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0068" name="Group 217"/>
            <p:cNvGrpSpPr>
              <a:grpSpLocks/>
            </p:cNvGrpSpPr>
            <p:nvPr/>
          </p:nvGrpSpPr>
          <p:grpSpPr bwMode="auto">
            <a:xfrm>
              <a:off x="2352" y="3827"/>
              <a:ext cx="295" cy="275"/>
              <a:chOff x="2352" y="3827"/>
              <a:chExt cx="295" cy="275"/>
            </a:xfrm>
          </p:grpSpPr>
          <p:sp>
            <p:nvSpPr>
              <p:cNvPr id="40019" name="AutoShape 218"/>
              <p:cNvSpPr>
                <a:spLocks noChangeArrowheads="1"/>
              </p:cNvSpPr>
              <p:nvPr/>
            </p:nvSpPr>
            <p:spPr bwMode="auto">
              <a:xfrm>
                <a:off x="2352" y="3827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70" name="Group 219"/>
              <p:cNvGrpSpPr>
                <a:grpSpLocks/>
              </p:cNvGrpSpPr>
              <p:nvPr/>
            </p:nvGrpSpPr>
            <p:grpSpPr bwMode="auto">
              <a:xfrm>
                <a:off x="2352" y="3827"/>
                <a:ext cx="284" cy="264"/>
                <a:chOff x="2352" y="3827"/>
                <a:chExt cx="284" cy="264"/>
              </a:xfrm>
            </p:grpSpPr>
            <p:sp>
              <p:nvSpPr>
                <p:cNvPr id="40021" name="AutoShape 220"/>
                <p:cNvSpPr>
                  <a:spLocks noChangeArrowheads="1"/>
                </p:cNvSpPr>
                <p:nvPr/>
              </p:nvSpPr>
              <p:spPr bwMode="auto">
                <a:xfrm>
                  <a:off x="2352" y="3827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72" name="Group 221"/>
                <p:cNvGrpSpPr>
                  <a:grpSpLocks/>
                </p:cNvGrpSpPr>
                <p:nvPr/>
              </p:nvGrpSpPr>
              <p:grpSpPr bwMode="auto">
                <a:xfrm>
                  <a:off x="2352" y="3828"/>
                  <a:ext cx="274" cy="254"/>
                  <a:chOff x="2352" y="3828"/>
                  <a:chExt cx="274" cy="254"/>
                </a:xfrm>
              </p:grpSpPr>
              <p:sp>
                <p:nvSpPr>
                  <p:cNvPr id="40023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3828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74" name="Group 223"/>
                  <p:cNvGrpSpPr>
                    <a:grpSpLocks/>
                  </p:cNvGrpSpPr>
                  <p:nvPr/>
                </p:nvGrpSpPr>
                <p:grpSpPr bwMode="auto">
                  <a:xfrm>
                    <a:off x="2352" y="3828"/>
                    <a:ext cx="265" cy="245"/>
                    <a:chOff x="2352" y="3828"/>
                    <a:chExt cx="265" cy="245"/>
                  </a:xfrm>
                </p:grpSpPr>
                <p:sp>
                  <p:nvSpPr>
                    <p:cNvPr id="40025" name="AutoShape 2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3828"/>
                      <a:ext cx="266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076" name="Group 22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3829"/>
                      <a:ext cx="258" cy="236"/>
                      <a:chOff x="2352" y="3829"/>
                      <a:chExt cx="258" cy="236"/>
                    </a:xfrm>
                  </p:grpSpPr>
                  <p:sp>
                    <p:nvSpPr>
                      <p:cNvPr id="40027" name="AutoShape 22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3829"/>
                        <a:ext cx="259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078" name="Group 227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3829"/>
                        <a:ext cx="251" cy="228"/>
                        <a:chOff x="2352" y="3829"/>
                        <a:chExt cx="251" cy="228"/>
                      </a:xfrm>
                    </p:grpSpPr>
                    <p:sp>
                      <p:nvSpPr>
                        <p:cNvPr id="40029" name="AutoShape 2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3829"/>
                          <a:ext cx="252" cy="229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080" name="Group 229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3830"/>
                          <a:ext cx="245" cy="221"/>
                          <a:chOff x="2352" y="3830"/>
                          <a:chExt cx="245" cy="221"/>
                        </a:xfrm>
                      </p:grpSpPr>
                      <p:sp>
                        <p:nvSpPr>
                          <p:cNvPr id="40031" name="AutoShape 23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3830"/>
                            <a:ext cx="246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082" name="Group 23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3830"/>
                            <a:ext cx="241" cy="218"/>
                            <a:chOff x="2352" y="3830"/>
                            <a:chExt cx="241" cy="218"/>
                          </a:xfrm>
                        </p:grpSpPr>
                        <p:sp>
                          <p:nvSpPr>
                            <p:cNvPr id="40033" name="AutoShape 232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3830"/>
                              <a:ext cx="24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089" name="Group 233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3831"/>
                              <a:ext cx="237" cy="215"/>
                              <a:chOff x="2352" y="3831"/>
                              <a:chExt cx="237" cy="215"/>
                            </a:xfrm>
                          </p:grpSpPr>
                          <p:sp>
                            <p:nvSpPr>
                              <p:cNvPr id="40035" name="AutoShape 234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3831"/>
                                <a:ext cx="238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091" name="Group 235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3832"/>
                                <a:ext cx="233" cy="212"/>
                                <a:chOff x="2352" y="3832"/>
                                <a:chExt cx="233" cy="212"/>
                              </a:xfrm>
                            </p:grpSpPr>
                            <p:sp>
                              <p:nvSpPr>
                                <p:cNvPr id="40037" name="AutoShape 23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38" name="AutoShape 23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39" name="AutoShape 23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40" name="AutoShape 23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41" name="AutoShape 24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3832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0093" name="Group 241"/>
            <p:cNvGrpSpPr>
              <a:grpSpLocks/>
            </p:cNvGrpSpPr>
            <p:nvPr/>
          </p:nvGrpSpPr>
          <p:grpSpPr bwMode="auto">
            <a:xfrm>
              <a:off x="2687" y="3827"/>
              <a:ext cx="295" cy="275"/>
              <a:chOff x="2687" y="3827"/>
              <a:chExt cx="295" cy="275"/>
            </a:xfrm>
          </p:grpSpPr>
          <p:sp>
            <p:nvSpPr>
              <p:cNvPr id="39996" name="AutoShape 242"/>
              <p:cNvSpPr>
                <a:spLocks noChangeArrowheads="1"/>
              </p:cNvSpPr>
              <p:nvPr/>
            </p:nvSpPr>
            <p:spPr bwMode="auto">
              <a:xfrm>
                <a:off x="2687" y="3827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095" name="Group 243"/>
              <p:cNvGrpSpPr>
                <a:grpSpLocks/>
              </p:cNvGrpSpPr>
              <p:nvPr/>
            </p:nvGrpSpPr>
            <p:grpSpPr bwMode="auto">
              <a:xfrm>
                <a:off x="2688" y="3827"/>
                <a:ext cx="284" cy="264"/>
                <a:chOff x="2688" y="3827"/>
                <a:chExt cx="284" cy="264"/>
              </a:xfrm>
            </p:grpSpPr>
            <p:sp>
              <p:nvSpPr>
                <p:cNvPr id="39998" name="AutoShape 244"/>
                <p:cNvSpPr>
                  <a:spLocks noChangeArrowheads="1"/>
                </p:cNvSpPr>
                <p:nvPr/>
              </p:nvSpPr>
              <p:spPr bwMode="auto">
                <a:xfrm>
                  <a:off x="2688" y="3827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097" name="Group 245"/>
                <p:cNvGrpSpPr>
                  <a:grpSpLocks/>
                </p:cNvGrpSpPr>
                <p:nvPr/>
              </p:nvGrpSpPr>
              <p:grpSpPr bwMode="auto">
                <a:xfrm>
                  <a:off x="2688" y="3828"/>
                  <a:ext cx="275" cy="254"/>
                  <a:chOff x="2688" y="3828"/>
                  <a:chExt cx="275" cy="254"/>
                </a:xfrm>
              </p:grpSpPr>
              <p:sp>
                <p:nvSpPr>
                  <p:cNvPr id="40000" name="AutoShape 246"/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3828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099" name="Group 247"/>
                  <p:cNvGrpSpPr>
                    <a:grpSpLocks/>
                  </p:cNvGrpSpPr>
                  <p:nvPr/>
                </p:nvGrpSpPr>
                <p:grpSpPr bwMode="auto">
                  <a:xfrm>
                    <a:off x="2688" y="3828"/>
                    <a:ext cx="266" cy="245"/>
                    <a:chOff x="2688" y="3828"/>
                    <a:chExt cx="266" cy="245"/>
                  </a:xfrm>
                </p:grpSpPr>
                <p:sp>
                  <p:nvSpPr>
                    <p:cNvPr id="40002" name="AutoShape 2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3828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101" name="Group 24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3829"/>
                      <a:ext cx="258" cy="236"/>
                      <a:chOff x="2688" y="3829"/>
                      <a:chExt cx="258" cy="236"/>
                    </a:xfrm>
                  </p:grpSpPr>
                  <p:sp>
                    <p:nvSpPr>
                      <p:cNvPr id="40004" name="AutoShape 25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3829"/>
                        <a:ext cx="259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103" name="Group 25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3829"/>
                        <a:ext cx="253" cy="228"/>
                        <a:chOff x="2688" y="3829"/>
                        <a:chExt cx="253" cy="228"/>
                      </a:xfrm>
                    </p:grpSpPr>
                    <p:sp>
                      <p:nvSpPr>
                        <p:cNvPr id="40006" name="AutoShape 2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3829"/>
                          <a:ext cx="254" cy="229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105" name="Group 253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3830"/>
                          <a:ext cx="248" cy="221"/>
                          <a:chOff x="2688" y="3830"/>
                          <a:chExt cx="248" cy="221"/>
                        </a:xfrm>
                      </p:grpSpPr>
                      <p:sp>
                        <p:nvSpPr>
                          <p:cNvPr id="40008" name="AutoShape 25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3830"/>
                            <a:ext cx="249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112" name="Group 25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3830"/>
                            <a:ext cx="244" cy="218"/>
                            <a:chOff x="2688" y="3830"/>
                            <a:chExt cx="244" cy="218"/>
                          </a:xfrm>
                        </p:grpSpPr>
                        <p:sp>
                          <p:nvSpPr>
                            <p:cNvPr id="40010" name="AutoShape 256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3830"/>
                              <a:ext cx="245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114" name="Group 257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3831"/>
                              <a:ext cx="240" cy="215"/>
                              <a:chOff x="2688" y="3831"/>
                              <a:chExt cx="240" cy="215"/>
                            </a:xfrm>
                          </p:grpSpPr>
                          <p:sp>
                            <p:nvSpPr>
                              <p:cNvPr id="40012" name="AutoShape 258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3831"/>
                                <a:ext cx="241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116" name="Group 259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3832"/>
                                <a:ext cx="236" cy="212"/>
                                <a:chOff x="2688" y="3832"/>
                                <a:chExt cx="236" cy="212"/>
                              </a:xfrm>
                            </p:grpSpPr>
                            <p:sp>
                              <p:nvSpPr>
                                <p:cNvPr id="40014" name="AutoShape 26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15" name="AutoShape 261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16" name="AutoShape 262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17" name="AutoShape 26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0018" name="AutoShape 26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3832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40118" name="Group 265"/>
            <p:cNvGrpSpPr>
              <a:grpSpLocks/>
            </p:cNvGrpSpPr>
            <p:nvPr/>
          </p:nvGrpSpPr>
          <p:grpSpPr bwMode="auto">
            <a:xfrm>
              <a:off x="3503" y="3450"/>
              <a:ext cx="343" cy="275"/>
              <a:chOff x="3503" y="3450"/>
              <a:chExt cx="343" cy="275"/>
            </a:xfrm>
          </p:grpSpPr>
          <p:sp>
            <p:nvSpPr>
              <p:cNvPr id="39973" name="AutoShape 266"/>
              <p:cNvSpPr>
                <a:spLocks noChangeArrowheads="1"/>
              </p:cNvSpPr>
              <p:nvPr/>
            </p:nvSpPr>
            <p:spPr bwMode="auto">
              <a:xfrm>
                <a:off x="3503" y="3450"/>
                <a:ext cx="344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0120" name="Group 267"/>
              <p:cNvGrpSpPr>
                <a:grpSpLocks/>
              </p:cNvGrpSpPr>
              <p:nvPr/>
            </p:nvGrpSpPr>
            <p:grpSpPr bwMode="auto">
              <a:xfrm>
                <a:off x="3503" y="3450"/>
                <a:ext cx="332" cy="264"/>
                <a:chOff x="3503" y="3450"/>
                <a:chExt cx="332" cy="264"/>
              </a:xfrm>
            </p:grpSpPr>
            <p:sp>
              <p:nvSpPr>
                <p:cNvPr id="39975" name="AutoShape 268"/>
                <p:cNvSpPr>
                  <a:spLocks noChangeArrowheads="1"/>
                </p:cNvSpPr>
                <p:nvPr/>
              </p:nvSpPr>
              <p:spPr bwMode="auto">
                <a:xfrm>
                  <a:off x="3503" y="3450"/>
                  <a:ext cx="333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0122" name="Group 269"/>
                <p:cNvGrpSpPr>
                  <a:grpSpLocks/>
                </p:cNvGrpSpPr>
                <p:nvPr/>
              </p:nvGrpSpPr>
              <p:grpSpPr bwMode="auto">
                <a:xfrm>
                  <a:off x="3503" y="3450"/>
                  <a:ext cx="323" cy="254"/>
                  <a:chOff x="3503" y="3450"/>
                  <a:chExt cx="323" cy="254"/>
                </a:xfrm>
              </p:grpSpPr>
              <p:sp>
                <p:nvSpPr>
                  <p:cNvPr id="39977" name="AutoShape 270"/>
                  <p:cNvSpPr>
                    <a:spLocks noChangeArrowheads="1"/>
                  </p:cNvSpPr>
                  <p:nvPr/>
                </p:nvSpPr>
                <p:spPr bwMode="auto">
                  <a:xfrm>
                    <a:off x="3503" y="3450"/>
                    <a:ext cx="324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0124" name="Group 271"/>
                  <p:cNvGrpSpPr>
                    <a:grpSpLocks/>
                  </p:cNvGrpSpPr>
                  <p:nvPr/>
                </p:nvGrpSpPr>
                <p:grpSpPr bwMode="auto">
                  <a:xfrm>
                    <a:off x="3503" y="3451"/>
                    <a:ext cx="315" cy="244"/>
                    <a:chOff x="3503" y="3451"/>
                    <a:chExt cx="315" cy="244"/>
                  </a:xfrm>
                </p:grpSpPr>
                <p:sp>
                  <p:nvSpPr>
                    <p:cNvPr id="39979" name="AutoShape 27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3" y="3451"/>
                      <a:ext cx="316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126" name="Group 27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3" y="3451"/>
                      <a:ext cx="307" cy="237"/>
                      <a:chOff x="3503" y="3451"/>
                      <a:chExt cx="307" cy="237"/>
                    </a:xfrm>
                  </p:grpSpPr>
                  <p:sp>
                    <p:nvSpPr>
                      <p:cNvPr id="39981" name="AutoShape 27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3" y="3451"/>
                        <a:ext cx="308" cy="238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128" name="Group 2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3" y="3453"/>
                        <a:ext cx="302" cy="229"/>
                        <a:chOff x="3503" y="3453"/>
                        <a:chExt cx="302" cy="229"/>
                      </a:xfrm>
                    </p:grpSpPr>
                    <p:sp>
                      <p:nvSpPr>
                        <p:cNvPr id="39983" name="AutoShape 27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3" y="3453"/>
                          <a:ext cx="303" cy="230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135" name="Group 27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03" y="3453"/>
                          <a:ext cx="296" cy="224"/>
                          <a:chOff x="3503" y="3453"/>
                          <a:chExt cx="296" cy="224"/>
                        </a:xfrm>
                      </p:grpSpPr>
                      <p:sp>
                        <p:nvSpPr>
                          <p:cNvPr id="39985" name="AutoShape 27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03" y="3453"/>
                            <a:ext cx="297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137" name="Group 27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03" y="3454"/>
                            <a:ext cx="291" cy="219"/>
                            <a:chOff x="3503" y="3454"/>
                            <a:chExt cx="291" cy="219"/>
                          </a:xfrm>
                        </p:grpSpPr>
                        <p:sp>
                          <p:nvSpPr>
                            <p:cNvPr id="39987" name="AutoShape 28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3" y="3454"/>
                              <a:ext cx="292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139" name="Group 28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03" y="3454"/>
                              <a:ext cx="286" cy="214"/>
                              <a:chOff x="3503" y="3454"/>
                              <a:chExt cx="286" cy="214"/>
                            </a:xfrm>
                          </p:grpSpPr>
                          <p:sp>
                            <p:nvSpPr>
                              <p:cNvPr id="39989" name="AutoShape 28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03" y="3454"/>
                                <a:ext cx="287" cy="215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0141" name="Group 28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503" y="3454"/>
                                <a:ext cx="284" cy="211"/>
                                <a:chOff x="3503" y="3454"/>
                                <a:chExt cx="284" cy="211"/>
                              </a:xfrm>
                            </p:grpSpPr>
                            <p:sp>
                              <p:nvSpPr>
                                <p:cNvPr id="39991" name="AutoShape 28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4"/>
                                  <a:ext cx="285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992" name="AutoShape 28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5"/>
                                  <a:ext cx="28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993" name="AutoShape 28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5"/>
                                  <a:ext cx="28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994" name="AutoShape 287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6"/>
                                  <a:ext cx="28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995" name="AutoShape 28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3456"/>
                                  <a:ext cx="282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 </a:t>
                                  </a: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Complete Binary Trees can be represented in memory with the use of an array A so that all nodes can be accessed in O(1) time:</a:t>
            </a:r>
          </a:p>
          <a:p>
            <a:pPr>
              <a:lnSpc>
                <a:spcPct val="41000"/>
              </a:lnSpc>
              <a:buSzPct val="100000"/>
              <a:buFont typeface="Wingdings" pitchFamily="2" charset="2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dirty="0"/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Label nodes sequentially top-to-bottom and left-to-right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Left child of A[</a:t>
            </a:r>
            <a:r>
              <a:rPr lang="en-GB" dirty="0" err="1"/>
              <a:t>i</a:t>
            </a:r>
            <a:r>
              <a:rPr lang="en-GB" dirty="0"/>
              <a:t>] is at position A[2i]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Right child of A[</a:t>
            </a:r>
            <a:r>
              <a:rPr lang="en-GB" dirty="0" err="1"/>
              <a:t>i</a:t>
            </a:r>
            <a:r>
              <a:rPr lang="en-GB" dirty="0"/>
              <a:t>] is at position A[2i + 1]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Parent of A[</a:t>
            </a:r>
            <a:r>
              <a:rPr lang="en-GB" dirty="0" err="1"/>
              <a:t>i</a:t>
            </a:r>
            <a:r>
              <a:rPr lang="en-GB" dirty="0"/>
              <a:t>] is at A[</a:t>
            </a:r>
            <a:r>
              <a:rPr lang="en-GB" dirty="0" err="1"/>
              <a:t>i</a:t>
            </a:r>
            <a:r>
              <a:rPr lang="en-GB" dirty="0"/>
              <a:t>/2]</a:t>
            </a:r>
          </a:p>
        </p:txBody>
      </p:sp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75"/>
            <a:ext cx="7500938" cy="1000125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Complete Binary Trees: Array Representation</a:t>
            </a:r>
          </a:p>
        </p:txBody>
      </p:sp>
      <p:grpSp>
        <p:nvGrpSpPr>
          <p:cNvPr id="5" name="Group 2">
            <a:extLst>
              <a:ext uri="{FF2B5EF4-FFF2-40B4-BE49-F238E27FC236}">
                <a16:creationId xmlns:a16="http://schemas.microsoft.com/office/drawing/2014/main" id="{7972F342-EFE0-4156-A1C0-3A7C7B49FED0}"/>
              </a:ext>
            </a:extLst>
          </p:cNvPr>
          <p:cNvGrpSpPr>
            <a:grpSpLocks/>
          </p:cNvGrpSpPr>
          <p:nvPr/>
        </p:nvGrpSpPr>
        <p:grpSpPr bwMode="auto">
          <a:xfrm>
            <a:off x="5170487" y="3748087"/>
            <a:ext cx="3514725" cy="2576513"/>
            <a:chOff x="1632" y="1248"/>
            <a:chExt cx="2214" cy="1623"/>
          </a:xfrm>
        </p:grpSpPr>
        <p:sp>
          <p:nvSpPr>
            <p:cNvPr id="6" name="Oval 3">
              <a:extLst>
                <a:ext uri="{FF2B5EF4-FFF2-40B4-BE49-F238E27FC236}">
                  <a16:creationId xmlns:a16="http://schemas.microsoft.com/office/drawing/2014/main" id="{B0CBD44E-90F6-4C0F-9280-AD0051F71A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50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4">
              <a:extLst>
                <a:ext uri="{FF2B5EF4-FFF2-40B4-BE49-F238E27FC236}">
                  <a16:creationId xmlns:a16="http://schemas.microsoft.com/office/drawing/2014/main" id="{717515B2-AD04-4301-9210-D05227649E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2929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B80F465-DB9B-409A-BB71-FDDBBB22DC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06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>
              <a:extLst>
                <a:ext uri="{FF2B5EF4-FFF2-40B4-BE49-F238E27FC236}">
                  <a16:creationId xmlns:a16="http://schemas.microsoft.com/office/drawing/2014/main" id="{D5651399-DB58-4AA2-9B56-331C4E5E8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1248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CA2E81BF-B7F8-4CA8-A942-22C78FAE82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4" y="1422"/>
              <a:ext cx="384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8">
              <a:extLst>
                <a:ext uri="{FF2B5EF4-FFF2-40B4-BE49-F238E27FC236}">
                  <a16:creationId xmlns:a16="http://schemas.microsoft.com/office/drawing/2014/main" id="{8F6BD40A-4F10-48DA-9CBF-AD85D677B5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961" y="1422"/>
              <a:ext cx="412" cy="364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E018DBDD-F668-40F2-B823-80B23219A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7" y="177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0">
              <a:extLst>
                <a:ext uri="{FF2B5EF4-FFF2-40B4-BE49-F238E27FC236}">
                  <a16:creationId xmlns:a16="http://schemas.microsoft.com/office/drawing/2014/main" id="{6427126D-3647-4DA9-A434-7B72E0F6AF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">
              <a:off x="2469" y="2209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Oval 11">
              <a:extLst>
                <a:ext uri="{FF2B5EF4-FFF2-40B4-BE49-F238E27FC236}">
                  <a16:creationId xmlns:a16="http://schemas.microsoft.com/office/drawing/2014/main" id="{E82250D2-1FE6-42DA-9210-4BC3F77DFE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540000">
              <a:off x="1825" y="2196"/>
              <a:ext cx="288" cy="288"/>
            </a:xfrm>
            <a:prstGeom prst="ellipse">
              <a:avLst/>
            </a:prstGeom>
            <a:solidFill>
              <a:srgbClr val="FFFFFF"/>
            </a:solidFill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2">
              <a:extLst>
                <a:ext uri="{FF2B5EF4-FFF2-40B4-BE49-F238E27FC236}">
                  <a16:creationId xmlns:a16="http://schemas.microsoft.com/office/drawing/2014/main" id="{A3D7DB6F-6624-4397-8170-5362C6407F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03" y="1994"/>
              <a:ext cx="192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>
              <a:extLst>
                <a:ext uri="{FF2B5EF4-FFF2-40B4-BE49-F238E27FC236}">
                  <a16:creationId xmlns:a16="http://schemas.microsoft.com/office/drawing/2014/main" id="{25157498-82DC-476B-A075-D4A6279D65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2" y="1994"/>
              <a:ext cx="220" cy="220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" name="Group 14">
              <a:extLst>
                <a:ext uri="{FF2B5EF4-FFF2-40B4-BE49-F238E27FC236}">
                  <a16:creationId xmlns:a16="http://schemas.microsoft.com/office/drawing/2014/main" id="{DC12192B-BC14-499C-B818-5402D6B4EF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1248"/>
              <a:ext cx="295" cy="275"/>
              <a:chOff x="2687" y="1248"/>
              <a:chExt cx="295" cy="275"/>
            </a:xfrm>
          </p:grpSpPr>
          <p:sp>
            <p:nvSpPr>
              <p:cNvPr id="268" name="AutoShape 15">
                <a:extLst>
                  <a:ext uri="{FF2B5EF4-FFF2-40B4-BE49-F238E27FC236}">
                    <a16:creationId xmlns:a16="http://schemas.microsoft.com/office/drawing/2014/main" id="{0D380AA6-5CA4-42F6-A6F7-8134C3B58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1248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9" name="Group 16">
                <a:extLst>
                  <a:ext uri="{FF2B5EF4-FFF2-40B4-BE49-F238E27FC236}">
                    <a16:creationId xmlns:a16="http://schemas.microsoft.com/office/drawing/2014/main" id="{FF204179-EBE8-4F7D-A71D-F594E8E4C2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1248"/>
                <a:ext cx="284" cy="264"/>
                <a:chOff x="2688" y="1248"/>
                <a:chExt cx="284" cy="264"/>
              </a:xfrm>
            </p:grpSpPr>
            <p:sp>
              <p:nvSpPr>
                <p:cNvPr id="270" name="AutoShape 17">
                  <a:extLst>
                    <a:ext uri="{FF2B5EF4-FFF2-40B4-BE49-F238E27FC236}">
                      <a16:creationId xmlns:a16="http://schemas.microsoft.com/office/drawing/2014/main" id="{346B375B-152B-4415-93DB-C9B0DE3913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1248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1" name="Group 18">
                  <a:extLst>
                    <a:ext uri="{FF2B5EF4-FFF2-40B4-BE49-F238E27FC236}">
                      <a16:creationId xmlns:a16="http://schemas.microsoft.com/office/drawing/2014/main" id="{AD2A572C-227E-4B58-8B09-97BE5CCC26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1248"/>
                  <a:ext cx="275" cy="254"/>
                  <a:chOff x="2688" y="1248"/>
                  <a:chExt cx="275" cy="254"/>
                </a:xfrm>
              </p:grpSpPr>
              <p:sp>
                <p:nvSpPr>
                  <p:cNvPr id="272" name="AutoShape 19">
                    <a:extLst>
                      <a:ext uri="{FF2B5EF4-FFF2-40B4-BE49-F238E27FC236}">
                        <a16:creationId xmlns:a16="http://schemas.microsoft.com/office/drawing/2014/main" id="{1828BF28-00F9-4D6F-A5B7-40E39B8A92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1248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73" name="Group 20">
                    <a:extLst>
                      <a:ext uri="{FF2B5EF4-FFF2-40B4-BE49-F238E27FC236}">
                        <a16:creationId xmlns:a16="http://schemas.microsoft.com/office/drawing/2014/main" id="{8B27897B-98F1-4443-A2DB-6BE17F8D550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1248"/>
                    <a:ext cx="266" cy="245"/>
                    <a:chOff x="2688" y="1248"/>
                    <a:chExt cx="266" cy="245"/>
                  </a:xfrm>
                </p:grpSpPr>
                <p:sp>
                  <p:nvSpPr>
                    <p:cNvPr id="274" name="AutoShape 21">
                      <a:extLst>
                        <a:ext uri="{FF2B5EF4-FFF2-40B4-BE49-F238E27FC236}">
                          <a16:creationId xmlns:a16="http://schemas.microsoft.com/office/drawing/2014/main" id="{A240EF1C-C468-453C-8893-44EE694F110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1248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75" name="Group 22">
                      <a:extLst>
                        <a:ext uri="{FF2B5EF4-FFF2-40B4-BE49-F238E27FC236}">
                          <a16:creationId xmlns:a16="http://schemas.microsoft.com/office/drawing/2014/main" id="{1F1E8A8A-90C1-4539-95AD-F8359265FFB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1248"/>
                      <a:ext cx="258" cy="238"/>
                      <a:chOff x="2688" y="1248"/>
                      <a:chExt cx="258" cy="238"/>
                    </a:xfrm>
                  </p:grpSpPr>
                  <p:sp>
                    <p:nvSpPr>
                      <p:cNvPr id="276" name="AutoShape 23">
                        <a:extLst>
                          <a:ext uri="{FF2B5EF4-FFF2-40B4-BE49-F238E27FC236}">
                            <a16:creationId xmlns:a16="http://schemas.microsoft.com/office/drawing/2014/main" id="{37A02DE2-6771-4C83-8283-FB5A62F9C05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1248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77" name="Group 24">
                        <a:extLst>
                          <a:ext uri="{FF2B5EF4-FFF2-40B4-BE49-F238E27FC236}">
                            <a16:creationId xmlns:a16="http://schemas.microsoft.com/office/drawing/2014/main" id="{043622C3-CE42-4A01-9C61-05EEC28B3BB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1248"/>
                        <a:ext cx="253" cy="233"/>
                        <a:chOff x="2688" y="1248"/>
                        <a:chExt cx="253" cy="233"/>
                      </a:xfrm>
                    </p:grpSpPr>
                    <p:sp>
                      <p:nvSpPr>
                        <p:cNvPr id="278" name="AutoShape 25">
                          <a:extLst>
                            <a:ext uri="{FF2B5EF4-FFF2-40B4-BE49-F238E27FC236}">
                              <a16:creationId xmlns:a16="http://schemas.microsoft.com/office/drawing/2014/main" id="{907560FF-95F2-4A6B-A2C5-672DBEED94A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1248"/>
                          <a:ext cx="254" cy="234"/>
                        </a:xfrm>
                        <a:prstGeom prst="roundRect">
                          <a:avLst>
                            <a:gd name="adj" fmla="val 426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79" name="Group 26">
                          <a:extLst>
                            <a:ext uri="{FF2B5EF4-FFF2-40B4-BE49-F238E27FC236}">
                              <a16:creationId xmlns:a16="http://schemas.microsoft.com/office/drawing/2014/main" id="{98081FF4-DC89-4775-BF71-9EEED88EDDE9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1248"/>
                          <a:ext cx="248" cy="227"/>
                          <a:chOff x="2688" y="1248"/>
                          <a:chExt cx="248" cy="227"/>
                        </a:xfrm>
                      </p:grpSpPr>
                      <p:sp>
                        <p:nvSpPr>
                          <p:cNvPr id="280" name="AutoShape 27">
                            <a:extLst>
                              <a:ext uri="{FF2B5EF4-FFF2-40B4-BE49-F238E27FC236}">
                                <a16:creationId xmlns:a16="http://schemas.microsoft.com/office/drawing/2014/main" id="{61CCC3CA-15AD-44B4-9FD5-18B78DA37B3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1248"/>
                            <a:ext cx="249" cy="228"/>
                          </a:xfrm>
                          <a:prstGeom prst="roundRect">
                            <a:avLst>
                              <a:gd name="adj" fmla="val 435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81" name="Group 28">
                            <a:extLst>
                              <a:ext uri="{FF2B5EF4-FFF2-40B4-BE49-F238E27FC236}">
                                <a16:creationId xmlns:a16="http://schemas.microsoft.com/office/drawing/2014/main" id="{EFE224D5-BEEC-4E68-B31D-8E6CE39F3E4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1248"/>
                            <a:ext cx="244" cy="221"/>
                            <a:chOff x="2688" y="1248"/>
                            <a:chExt cx="244" cy="221"/>
                          </a:xfrm>
                        </p:grpSpPr>
                        <p:sp>
                          <p:nvSpPr>
                            <p:cNvPr id="282" name="AutoShape 29">
                              <a:extLst>
                                <a:ext uri="{FF2B5EF4-FFF2-40B4-BE49-F238E27FC236}">
                                  <a16:creationId xmlns:a16="http://schemas.microsoft.com/office/drawing/2014/main" id="{FD162536-27C5-425A-B70C-F8A81489F3BC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1248"/>
                              <a:ext cx="245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83" name="Group 30">
                              <a:extLst>
                                <a:ext uri="{FF2B5EF4-FFF2-40B4-BE49-F238E27FC236}">
                                  <a16:creationId xmlns:a16="http://schemas.microsoft.com/office/drawing/2014/main" id="{BA9048EA-84BD-41E7-AC68-D5C04B01AE8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1248"/>
                              <a:ext cx="240" cy="218"/>
                              <a:chOff x="2688" y="1248"/>
                              <a:chExt cx="240" cy="218"/>
                            </a:xfrm>
                          </p:grpSpPr>
                          <p:sp>
                            <p:nvSpPr>
                              <p:cNvPr id="284" name="AutoShape 31">
                                <a:extLst>
                                  <a:ext uri="{FF2B5EF4-FFF2-40B4-BE49-F238E27FC236}">
                                    <a16:creationId xmlns:a16="http://schemas.microsoft.com/office/drawing/2014/main" id="{3B0495FF-DFA9-4DC5-849D-624EA563246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1248"/>
                                <a:ext cx="241" cy="219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85" name="Group 32">
                                <a:extLst>
                                  <a:ext uri="{FF2B5EF4-FFF2-40B4-BE49-F238E27FC236}">
                                    <a16:creationId xmlns:a16="http://schemas.microsoft.com/office/drawing/2014/main" id="{8094AB48-A273-4661-9366-2C87633B162B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1248"/>
                                <a:ext cx="236" cy="216"/>
                                <a:chOff x="2688" y="1248"/>
                                <a:chExt cx="236" cy="216"/>
                              </a:xfrm>
                            </p:grpSpPr>
                            <p:sp>
                              <p:nvSpPr>
                                <p:cNvPr id="286" name="AutoShape 33">
                                  <a:extLst>
                                    <a:ext uri="{FF2B5EF4-FFF2-40B4-BE49-F238E27FC236}">
                                      <a16:creationId xmlns:a16="http://schemas.microsoft.com/office/drawing/2014/main" id="{FBC8F8B6-B00B-41B8-94DA-AF8768AC90C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7" name="AutoShape 34">
                                  <a:extLst>
                                    <a:ext uri="{FF2B5EF4-FFF2-40B4-BE49-F238E27FC236}">
                                      <a16:creationId xmlns:a16="http://schemas.microsoft.com/office/drawing/2014/main" id="{48B335D3-E52D-4010-9CB0-2FD4C49BCCD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7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8" name="AutoShape 35">
                                  <a:extLst>
                                    <a:ext uri="{FF2B5EF4-FFF2-40B4-BE49-F238E27FC236}">
                                      <a16:creationId xmlns:a16="http://schemas.microsoft.com/office/drawing/2014/main" id="{3FBE2304-0B84-4677-9395-A22B9044B34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89" name="AutoShape 36">
                                  <a:extLst>
                                    <a:ext uri="{FF2B5EF4-FFF2-40B4-BE49-F238E27FC236}">
                                      <a16:creationId xmlns:a16="http://schemas.microsoft.com/office/drawing/2014/main" id="{DD85E7A2-FEA4-4FD6-8388-7972D45667F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90" name="AutoShape 37">
                                  <a:extLst>
                                    <a:ext uri="{FF2B5EF4-FFF2-40B4-BE49-F238E27FC236}">
                                      <a16:creationId xmlns:a16="http://schemas.microsoft.com/office/drawing/2014/main" id="{CA73E8D2-A8BD-4BB9-AD20-AC0E30C3CFD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1248"/>
                                  <a:ext cx="237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423BBE94-C7FC-4A1E-8F5B-1B394102F8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776"/>
              <a:ext cx="295" cy="275"/>
              <a:chOff x="2112" y="1776"/>
              <a:chExt cx="295" cy="275"/>
            </a:xfrm>
          </p:grpSpPr>
          <p:sp>
            <p:nvSpPr>
              <p:cNvPr id="245" name="AutoShape 39">
                <a:extLst>
                  <a:ext uri="{FF2B5EF4-FFF2-40B4-BE49-F238E27FC236}">
                    <a16:creationId xmlns:a16="http://schemas.microsoft.com/office/drawing/2014/main" id="{03F6A0A9-4390-43DC-973C-22FA01E62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2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40">
                <a:extLst>
                  <a:ext uri="{FF2B5EF4-FFF2-40B4-BE49-F238E27FC236}">
                    <a16:creationId xmlns:a16="http://schemas.microsoft.com/office/drawing/2014/main" id="{C0EB4A06-FEDD-472D-AE3C-56B616D34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2" y="1776"/>
                <a:ext cx="285" cy="264"/>
                <a:chOff x="2112" y="1776"/>
                <a:chExt cx="285" cy="264"/>
              </a:xfrm>
            </p:grpSpPr>
            <p:sp>
              <p:nvSpPr>
                <p:cNvPr id="247" name="AutoShape 41">
                  <a:extLst>
                    <a:ext uri="{FF2B5EF4-FFF2-40B4-BE49-F238E27FC236}">
                      <a16:creationId xmlns:a16="http://schemas.microsoft.com/office/drawing/2014/main" id="{F90DFF64-F6F1-4A9D-9179-DA686ACDBD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12" y="1776"/>
                  <a:ext cx="286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48" name="Group 42">
                  <a:extLst>
                    <a:ext uri="{FF2B5EF4-FFF2-40B4-BE49-F238E27FC236}">
                      <a16:creationId xmlns:a16="http://schemas.microsoft.com/office/drawing/2014/main" id="{0B886D20-05BA-4679-9CCE-AD79680280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12" y="1776"/>
                  <a:ext cx="277" cy="254"/>
                  <a:chOff x="2112" y="1776"/>
                  <a:chExt cx="277" cy="254"/>
                </a:xfrm>
              </p:grpSpPr>
              <p:sp>
                <p:nvSpPr>
                  <p:cNvPr id="249" name="AutoShape 43">
                    <a:extLst>
                      <a:ext uri="{FF2B5EF4-FFF2-40B4-BE49-F238E27FC236}">
                        <a16:creationId xmlns:a16="http://schemas.microsoft.com/office/drawing/2014/main" id="{DD123788-3DD1-467F-9704-E286DE0A854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112" y="1776"/>
                    <a:ext cx="278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50" name="Group 44">
                    <a:extLst>
                      <a:ext uri="{FF2B5EF4-FFF2-40B4-BE49-F238E27FC236}">
                        <a16:creationId xmlns:a16="http://schemas.microsoft.com/office/drawing/2014/main" id="{CEEAC5D0-4E3E-4D6C-B58D-DAA88212EC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12" y="1776"/>
                    <a:ext cx="267" cy="244"/>
                    <a:chOff x="2112" y="1776"/>
                    <a:chExt cx="267" cy="244"/>
                  </a:xfrm>
                </p:grpSpPr>
                <p:sp>
                  <p:nvSpPr>
                    <p:cNvPr id="251" name="AutoShape 45">
                      <a:extLst>
                        <a:ext uri="{FF2B5EF4-FFF2-40B4-BE49-F238E27FC236}">
                          <a16:creationId xmlns:a16="http://schemas.microsoft.com/office/drawing/2014/main" id="{2C3F3E0B-DAC7-46D7-AB53-95E83F8854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112" y="1776"/>
                      <a:ext cx="268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52" name="Group 46">
                      <a:extLst>
                        <a:ext uri="{FF2B5EF4-FFF2-40B4-BE49-F238E27FC236}">
                          <a16:creationId xmlns:a16="http://schemas.microsoft.com/office/drawing/2014/main" id="{9E5DAFD1-B9AD-445E-8933-5B62F76BE2E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112" y="1776"/>
                      <a:ext cx="260" cy="236"/>
                      <a:chOff x="2112" y="1776"/>
                      <a:chExt cx="260" cy="236"/>
                    </a:xfrm>
                  </p:grpSpPr>
                  <p:sp>
                    <p:nvSpPr>
                      <p:cNvPr id="253" name="AutoShape 47">
                        <a:extLst>
                          <a:ext uri="{FF2B5EF4-FFF2-40B4-BE49-F238E27FC236}">
                            <a16:creationId xmlns:a16="http://schemas.microsoft.com/office/drawing/2014/main" id="{0119BA74-4901-482C-A139-FCECF36F46B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112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54" name="Group 48">
                        <a:extLst>
                          <a:ext uri="{FF2B5EF4-FFF2-40B4-BE49-F238E27FC236}">
                            <a16:creationId xmlns:a16="http://schemas.microsoft.com/office/drawing/2014/main" id="{76ACD13B-8951-4139-8B36-E93296A4B913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112" y="1776"/>
                        <a:ext cx="253" cy="230"/>
                        <a:chOff x="2112" y="1776"/>
                        <a:chExt cx="253" cy="230"/>
                      </a:xfrm>
                    </p:grpSpPr>
                    <p:sp>
                      <p:nvSpPr>
                        <p:cNvPr id="255" name="AutoShape 49">
                          <a:extLst>
                            <a:ext uri="{FF2B5EF4-FFF2-40B4-BE49-F238E27FC236}">
                              <a16:creationId xmlns:a16="http://schemas.microsoft.com/office/drawing/2014/main" id="{1AA692CE-C792-4BDD-9C12-C608EF5AFE5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112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56" name="Group 50">
                          <a:extLst>
                            <a:ext uri="{FF2B5EF4-FFF2-40B4-BE49-F238E27FC236}">
                              <a16:creationId xmlns:a16="http://schemas.microsoft.com/office/drawing/2014/main" id="{9755F160-2005-4559-949E-71B34FB2146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112" y="1776"/>
                          <a:ext cx="247" cy="225"/>
                          <a:chOff x="2112" y="1776"/>
                          <a:chExt cx="247" cy="225"/>
                        </a:xfrm>
                      </p:grpSpPr>
                      <p:sp>
                        <p:nvSpPr>
                          <p:cNvPr id="257" name="AutoShape 51">
                            <a:extLst>
                              <a:ext uri="{FF2B5EF4-FFF2-40B4-BE49-F238E27FC236}">
                                <a16:creationId xmlns:a16="http://schemas.microsoft.com/office/drawing/2014/main" id="{38910089-7760-4B59-82A4-882554B5ED9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112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58" name="Group 52">
                            <a:extLst>
                              <a:ext uri="{FF2B5EF4-FFF2-40B4-BE49-F238E27FC236}">
                                <a16:creationId xmlns:a16="http://schemas.microsoft.com/office/drawing/2014/main" id="{981CE951-87CD-4B61-A704-866D0BA7423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112" y="1776"/>
                            <a:ext cx="242" cy="221"/>
                            <a:chOff x="2112" y="1776"/>
                            <a:chExt cx="242" cy="221"/>
                          </a:xfrm>
                        </p:grpSpPr>
                        <p:sp>
                          <p:nvSpPr>
                            <p:cNvPr id="259" name="AutoShape 53">
                              <a:extLst>
                                <a:ext uri="{FF2B5EF4-FFF2-40B4-BE49-F238E27FC236}">
                                  <a16:creationId xmlns:a16="http://schemas.microsoft.com/office/drawing/2014/main" id="{DA1A8A3C-60BD-4FC4-AC4D-1F2632294E0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112" y="1776"/>
                              <a:ext cx="243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60" name="Group 54">
                              <a:extLst>
                                <a:ext uri="{FF2B5EF4-FFF2-40B4-BE49-F238E27FC236}">
                                  <a16:creationId xmlns:a16="http://schemas.microsoft.com/office/drawing/2014/main" id="{43457610-37E5-4987-BE45-FD666A940CB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112" y="1776"/>
                              <a:ext cx="238" cy="217"/>
                              <a:chOff x="2112" y="1776"/>
                              <a:chExt cx="238" cy="217"/>
                            </a:xfrm>
                          </p:grpSpPr>
                          <p:sp>
                            <p:nvSpPr>
                              <p:cNvPr id="261" name="AutoShape 55">
                                <a:extLst>
                                  <a:ext uri="{FF2B5EF4-FFF2-40B4-BE49-F238E27FC236}">
                                    <a16:creationId xmlns:a16="http://schemas.microsoft.com/office/drawing/2014/main" id="{CE82C50A-5C89-4145-9260-96D0240DEFA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112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62" name="Group 56">
                                <a:extLst>
                                  <a:ext uri="{FF2B5EF4-FFF2-40B4-BE49-F238E27FC236}">
                                    <a16:creationId xmlns:a16="http://schemas.microsoft.com/office/drawing/2014/main" id="{63F87888-0C82-4763-84A2-78819B0C7C0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112" y="1776"/>
                                <a:ext cx="235" cy="214"/>
                                <a:chOff x="2112" y="1776"/>
                                <a:chExt cx="235" cy="214"/>
                              </a:xfrm>
                            </p:grpSpPr>
                            <p:sp>
                              <p:nvSpPr>
                                <p:cNvPr id="263" name="AutoShape 57">
                                  <a:extLst>
                                    <a:ext uri="{FF2B5EF4-FFF2-40B4-BE49-F238E27FC236}">
                                      <a16:creationId xmlns:a16="http://schemas.microsoft.com/office/drawing/2014/main" id="{E396E976-985C-461C-972C-F6519AA3CB5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4" name="AutoShape 58">
                                  <a:extLst>
                                    <a:ext uri="{FF2B5EF4-FFF2-40B4-BE49-F238E27FC236}">
                                      <a16:creationId xmlns:a16="http://schemas.microsoft.com/office/drawing/2014/main" id="{E135CB13-1BCA-4A6D-927F-EB15B21A1EA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5" name="AutoShape 59">
                                  <a:extLst>
                                    <a:ext uri="{FF2B5EF4-FFF2-40B4-BE49-F238E27FC236}">
                                      <a16:creationId xmlns:a16="http://schemas.microsoft.com/office/drawing/2014/main" id="{D68AC975-2A3B-4182-B805-E2DCA3C5062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6" name="AutoShape 60">
                                  <a:extLst>
                                    <a:ext uri="{FF2B5EF4-FFF2-40B4-BE49-F238E27FC236}">
                                      <a16:creationId xmlns:a16="http://schemas.microsoft.com/office/drawing/2014/main" id="{64B4FDA6-41C4-46A7-BCE6-3DCFF7FA3CF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4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67" name="AutoShape 61">
                                  <a:extLst>
                                    <a:ext uri="{FF2B5EF4-FFF2-40B4-BE49-F238E27FC236}">
                                      <a16:creationId xmlns:a16="http://schemas.microsoft.com/office/drawing/2014/main" id="{1D682331-6107-4F19-8757-47F63807831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112" y="1776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19" name="Group 62">
              <a:extLst>
                <a:ext uri="{FF2B5EF4-FFF2-40B4-BE49-F238E27FC236}">
                  <a16:creationId xmlns:a16="http://schemas.microsoft.com/office/drawing/2014/main" id="{D138C4B4-769B-4DEC-BA96-A90506198F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27" y="2203"/>
              <a:ext cx="295" cy="275"/>
              <a:chOff x="2927" y="2203"/>
              <a:chExt cx="295" cy="275"/>
            </a:xfrm>
          </p:grpSpPr>
          <p:sp>
            <p:nvSpPr>
              <p:cNvPr id="222" name="AutoShape 63">
                <a:extLst>
                  <a:ext uri="{FF2B5EF4-FFF2-40B4-BE49-F238E27FC236}">
                    <a16:creationId xmlns:a16="http://schemas.microsoft.com/office/drawing/2014/main" id="{A6DF246A-2BC4-428E-B590-D37E7468C7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7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23" name="Group 64">
                <a:extLst>
                  <a:ext uri="{FF2B5EF4-FFF2-40B4-BE49-F238E27FC236}">
                    <a16:creationId xmlns:a16="http://schemas.microsoft.com/office/drawing/2014/main" id="{4D292923-A5D3-4595-A141-ADAF2F7D48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28" y="2203"/>
                <a:ext cx="284" cy="264"/>
                <a:chOff x="2928" y="2203"/>
                <a:chExt cx="284" cy="264"/>
              </a:xfrm>
            </p:grpSpPr>
            <p:sp>
              <p:nvSpPr>
                <p:cNvPr id="224" name="AutoShape 65">
                  <a:extLst>
                    <a:ext uri="{FF2B5EF4-FFF2-40B4-BE49-F238E27FC236}">
                      <a16:creationId xmlns:a16="http://schemas.microsoft.com/office/drawing/2014/main" id="{58C24005-2B15-48DE-B581-C645A93A7A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28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25" name="Group 66">
                  <a:extLst>
                    <a:ext uri="{FF2B5EF4-FFF2-40B4-BE49-F238E27FC236}">
                      <a16:creationId xmlns:a16="http://schemas.microsoft.com/office/drawing/2014/main" id="{DE49523C-8F8B-4F00-A169-A9EFA01015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28" y="2203"/>
                  <a:ext cx="274" cy="254"/>
                  <a:chOff x="2928" y="2203"/>
                  <a:chExt cx="274" cy="254"/>
                </a:xfrm>
              </p:grpSpPr>
              <p:sp>
                <p:nvSpPr>
                  <p:cNvPr id="226" name="AutoShape 67">
                    <a:extLst>
                      <a:ext uri="{FF2B5EF4-FFF2-40B4-BE49-F238E27FC236}">
                        <a16:creationId xmlns:a16="http://schemas.microsoft.com/office/drawing/2014/main" id="{300B22C5-3654-4205-9347-D9A2E266DE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28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27" name="Group 68">
                    <a:extLst>
                      <a:ext uri="{FF2B5EF4-FFF2-40B4-BE49-F238E27FC236}">
                        <a16:creationId xmlns:a16="http://schemas.microsoft.com/office/drawing/2014/main" id="{903579E2-D79F-434D-8DC9-4E0D0352478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928" y="2204"/>
                    <a:ext cx="265" cy="246"/>
                    <a:chOff x="2928" y="2204"/>
                    <a:chExt cx="265" cy="246"/>
                  </a:xfrm>
                </p:grpSpPr>
                <p:sp>
                  <p:nvSpPr>
                    <p:cNvPr id="228" name="AutoShape 69">
                      <a:extLst>
                        <a:ext uri="{FF2B5EF4-FFF2-40B4-BE49-F238E27FC236}">
                          <a16:creationId xmlns:a16="http://schemas.microsoft.com/office/drawing/2014/main" id="{187A4666-CEBE-4446-A22B-E570B2BA59B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928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29" name="Group 70">
                      <a:extLst>
                        <a:ext uri="{FF2B5EF4-FFF2-40B4-BE49-F238E27FC236}">
                          <a16:creationId xmlns:a16="http://schemas.microsoft.com/office/drawing/2014/main" id="{A4BB29C7-D961-4CC2-A47E-710150DBFFA6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928" y="2204"/>
                      <a:ext cx="257" cy="238"/>
                      <a:chOff x="2928" y="2204"/>
                      <a:chExt cx="257" cy="238"/>
                    </a:xfrm>
                  </p:grpSpPr>
                  <p:sp>
                    <p:nvSpPr>
                      <p:cNvPr id="230" name="AutoShape 71">
                        <a:extLst>
                          <a:ext uri="{FF2B5EF4-FFF2-40B4-BE49-F238E27FC236}">
                            <a16:creationId xmlns:a16="http://schemas.microsoft.com/office/drawing/2014/main" id="{D4270814-4A2F-4D42-A775-2348CD05BD8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928" y="2204"/>
                        <a:ext cx="25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31" name="Group 72">
                        <a:extLst>
                          <a:ext uri="{FF2B5EF4-FFF2-40B4-BE49-F238E27FC236}">
                            <a16:creationId xmlns:a16="http://schemas.microsoft.com/office/drawing/2014/main" id="{75C761E5-D16C-4E41-9CAA-511276C2CA9D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928" y="2204"/>
                        <a:ext cx="252" cy="230"/>
                        <a:chOff x="2928" y="2204"/>
                        <a:chExt cx="252" cy="230"/>
                      </a:xfrm>
                    </p:grpSpPr>
                    <p:sp>
                      <p:nvSpPr>
                        <p:cNvPr id="232" name="AutoShape 73">
                          <a:extLst>
                            <a:ext uri="{FF2B5EF4-FFF2-40B4-BE49-F238E27FC236}">
                              <a16:creationId xmlns:a16="http://schemas.microsoft.com/office/drawing/2014/main" id="{E8F03032-DF44-42B7-8DB7-987DBB2D442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928" y="2204"/>
                          <a:ext cx="25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33" name="Group 74">
                          <a:extLst>
                            <a:ext uri="{FF2B5EF4-FFF2-40B4-BE49-F238E27FC236}">
                              <a16:creationId xmlns:a16="http://schemas.microsoft.com/office/drawing/2014/main" id="{D807C1B6-7ED4-45B1-B2CD-E6DBFB8C862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928" y="2206"/>
                          <a:ext cx="246" cy="223"/>
                          <a:chOff x="2928" y="2206"/>
                          <a:chExt cx="246" cy="223"/>
                        </a:xfrm>
                      </p:grpSpPr>
                      <p:sp>
                        <p:nvSpPr>
                          <p:cNvPr id="234" name="AutoShape 75">
                            <a:extLst>
                              <a:ext uri="{FF2B5EF4-FFF2-40B4-BE49-F238E27FC236}">
                                <a16:creationId xmlns:a16="http://schemas.microsoft.com/office/drawing/2014/main" id="{51E73AB1-3F7E-46AF-A12D-77DBE3ECAD88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928" y="2206"/>
                            <a:ext cx="24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35" name="Group 76">
                            <a:extLst>
                              <a:ext uri="{FF2B5EF4-FFF2-40B4-BE49-F238E27FC236}">
                                <a16:creationId xmlns:a16="http://schemas.microsoft.com/office/drawing/2014/main" id="{27FD4DFA-51F2-4775-A628-83468D104FFA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928" y="2206"/>
                            <a:ext cx="240" cy="218"/>
                            <a:chOff x="2928" y="2206"/>
                            <a:chExt cx="240" cy="218"/>
                          </a:xfrm>
                        </p:grpSpPr>
                        <p:sp>
                          <p:nvSpPr>
                            <p:cNvPr id="236" name="AutoShape 77">
                              <a:extLst>
                                <a:ext uri="{FF2B5EF4-FFF2-40B4-BE49-F238E27FC236}">
                                  <a16:creationId xmlns:a16="http://schemas.microsoft.com/office/drawing/2014/main" id="{3F49B562-6BE7-4628-B3BC-1B09682BDCA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928" y="2206"/>
                              <a:ext cx="241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37" name="Group 78">
                              <a:extLst>
                                <a:ext uri="{FF2B5EF4-FFF2-40B4-BE49-F238E27FC236}">
                                  <a16:creationId xmlns:a16="http://schemas.microsoft.com/office/drawing/2014/main" id="{F69FC217-4BB2-4A41-AB74-A6CEB1BE86D4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928" y="2206"/>
                              <a:ext cx="236" cy="213"/>
                              <a:chOff x="2928" y="2206"/>
                              <a:chExt cx="236" cy="213"/>
                            </a:xfrm>
                          </p:grpSpPr>
                          <p:sp>
                            <p:nvSpPr>
                              <p:cNvPr id="238" name="AutoShape 79">
                                <a:extLst>
                                  <a:ext uri="{FF2B5EF4-FFF2-40B4-BE49-F238E27FC236}">
                                    <a16:creationId xmlns:a16="http://schemas.microsoft.com/office/drawing/2014/main" id="{7A8F7B26-0A48-4B36-ADA8-D5D635C5D4B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928" y="2206"/>
                                <a:ext cx="23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39" name="Group 80">
                                <a:extLst>
                                  <a:ext uri="{FF2B5EF4-FFF2-40B4-BE49-F238E27FC236}">
                                    <a16:creationId xmlns:a16="http://schemas.microsoft.com/office/drawing/2014/main" id="{7EA4EABB-0046-4587-B444-B5687353E40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928" y="2206"/>
                                <a:ext cx="232" cy="211"/>
                                <a:chOff x="2928" y="2206"/>
                                <a:chExt cx="232" cy="211"/>
                              </a:xfrm>
                            </p:grpSpPr>
                            <p:sp>
                              <p:nvSpPr>
                                <p:cNvPr id="240" name="AutoShape 81">
                                  <a:extLst>
                                    <a:ext uri="{FF2B5EF4-FFF2-40B4-BE49-F238E27FC236}">
                                      <a16:creationId xmlns:a16="http://schemas.microsoft.com/office/drawing/2014/main" id="{2B124DF5-2560-4EC8-BF73-8D39DC06409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1" name="AutoShape 82">
                                  <a:extLst>
                                    <a:ext uri="{FF2B5EF4-FFF2-40B4-BE49-F238E27FC236}">
                                      <a16:creationId xmlns:a16="http://schemas.microsoft.com/office/drawing/2014/main" id="{CF1E67C0-7553-4F43-8DF9-682AC4C96D9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6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2" name="AutoShape 83">
                                  <a:extLst>
                                    <a:ext uri="{FF2B5EF4-FFF2-40B4-BE49-F238E27FC236}">
                                      <a16:creationId xmlns:a16="http://schemas.microsoft.com/office/drawing/2014/main" id="{CCE6BF3C-9822-4F42-8F6B-2961506E57D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3" name="AutoShape 84">
                                  <a:extLst>
                                    <a:ext uri="{FF2B5EF4-FFF2-40B4-BE49-F238E27FC236}">
                                      <a16:creationId xmlns:a16="http://schemas.microsoft.com/office/drawing/2014/main" id="{6EC8CB60-FA0B-4D87-9151-6220A71B753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44" name="AutoShape 85">
                                  <a:extLst>
                                    <a:ext uri="{FF2B5EF4-FFF2-40B4-BE49-F238E27FC236}">
                                      <a16:creationId xmlns:a16="http://schemas.microsoft.com/office/drawing/2014/main" id="{4BEB8BE6-7F0B-4B85-A4C7-CF6908A5A91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928" y="2208"/>
                                  <a:ext cx="233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0" name="Group 86">
              <a:extLst>
                <a:ext uri="{FF2B5EF4-FFF2-40B4-BE49-F238E27FC236}">
                  <a16:creationId xmlns:a16="http://schemas.microsoft.com/office/drawing/2014/main" id="{27BC6225-70DA-49B2-A51C-0457D3228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2203"/>
              <a:ext cx="295" cy="275"/>
              <a:chOff x="2496" y="2203"/>
              <a:chExt cx="295" cy="275"/>
            </a:xfrm>
          </p:grpSpPr>
          <p:sp>
            <p:nvSpPr>
              <p:cNvPr id="199" name="AutoShape 87">
                <a:extLst>
                  <a:ext uri="{FF2B5EF4-FFF2-40B4-BE49-F238E27FC236}">
                    <a16:creationId xmlns:a16="http://schemas.microsoft.com/office/drawing/2014/main" id="{29AF5F13-EAFE-4553-BFC6-7FF8D102B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2203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00" name="Group 88">
                <a:extLst>
                  <a:ext uri="{FF2B5EF4-FFF2-40B4-BE49-F238E27FC236}">
                    <a16:creationId xmlns:a16="http://schemas.microsoft.com/office/drawing/2014/main" id="{EED31605-51E2-45EF-AD04-EB9071B809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2203"/>
                <a:ext cx="284" cy="264"/>
                <a:chOff x="2496" y="2203"/>
                <a:chExt cx="284" cy="264"/>
              </a:xfrm>
            </p:grpSpPr>
            <p:sp>
              <p:nvSpPr>
                <p:cNvPr id="201" name="AutoShape 89">
                  <a:extLst>
                    <a:ext uri="{FF2B5EF4-FFF2-40B4-BE49-F238E27FC236}">
                      <a16:creationId xmlns:a16="http://schemas.microsoft.com/office/drawing/2014/main" id="{B2CD62AF-DB68-445B-811A-E118C71738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96" y="2203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02" name="Group 90">
                  <a:extLst>
                    <a:ext uri="{FF2B5EF4-FFF2-40B4-BE49-F238E27FC236}">
                      <a16:creationId xmlns:a16="http://schemas.microsoft.com/office/drawing/2014/main" id="{140CCB73-CEA4-46F0-87F6-071D6AD1F0E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496" y="2203"/>
                  <a:ext cx="274" cy="254"/>
                  <a:chOff x="2496" y="2203"/>
                  <a:chExt cx="274" cy="254"/>
                </a:xfrm>
              </p:grpSpPr>
              <p:sp>
                <p:nvSpPr>
                  <p:cNvPr id="203" name="AutoShape 91">
                    <a:extLst>
                      <a:ext uri="{FF2B5EF4-FFF2-40B4-BE49-F238E27FC236}">
                        <a16:creationId xmlns:a16="http://schemas.microsoft.com/office/drawing/2014/main" id="{D3603216-9563-4E7F-8B50-91F6939BFF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496" y="2203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04" name="Group 92">
                    <a:extLst>
                      <a:ext uri="{FF2B5EF4-FFF2-40B4-BE49-F238E27FC236}">
                        <a16:creationId xmlns:a16="http://schemas.microsoft.com/office/drawing/2014/main" id="{CD4B5A82-40EF-472B-943D-9726137884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496" y="2204"/>
                    <a:ext cx="265" cy="246"/>
                    <a:chOff x="2496" y="2204"/>
                    <a:chExt cx="265" cy="246"/>
                  </a:xfrm>
                </p:grpSpPr>
                <p:sp>
                  <p:nvSpPr>
                    <p:cNvPr id="205" name="AutoShape 93">
                      <a:extLst>
                        <a:ext uri="{FF2B5EF4-FFF2-40B4-BE49-F238E27FC236}">
                          <a16:creationId xmlns:a16="http://schemas.microsoft.com/office/drawing/2014/main" id="{858E9806-C103-454D-8AEF-98A7DFB6EA7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496" y="2204"/>
                      <a:ext cx="26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06" name="Group 94">
                      <a:extLst>
                        <a:ext uri="{FF2B5EF4-FFF2-40B4-BE49-F238E27FC236}">
                          <a16:creationId xmlns:a16="http://schemas.microsoft.com/office/drawing/2014/main" id="{19B70100-5CF3-487C-8FDE-CC96E53528F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496" y="2204"/>
                      <a:ext cx="258" cy="238"/>
                      <a:chOff x="2496" y="2204"/>
                      <a:chExt cx="258" cy="238"/>
                    </a:xfrm>
                  </p:grpSpPr>
                  <p:sp>
                    <p:nvSpPr>
                      <p:cNvPr id="207" name="AutoShape 95">
                        <a:extLst>
                          <a:ext uri="{FF2B5EF4-FFF2-40B4-BE49-F238E27FC236}">
                            <a16:creationId xmlns:a16="http://schemas.microsoft.com/office/drawing/2014/main" id="{ADD997DE-793F-415B-911B-EDF2BAA3A03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496" y="2204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208" name="Group 96">
                        <a:extLst>
                          <a:ext uri="{FF2B5EF4-FFF2-40B4-BE49-F238E27FC236}">
                            <a16:creationId xmlns:a16="http://schemas.microsoft.com/office/drawing/2014/main" id="{FDFCA40C-E02B-4627-820F-72468A27358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496" y="2204"/>
                        <a:ext cx="251" cy="230"/>
                        <a:chOff x="2496" y="2204"/>
                        <a:chExt cx="251" cy="230"/>
                      </a:xfrm>
                    </p:grpSpPr>
                    <p:sp>
                      <p:nvSpPr>
                        <p:cNvPr id="209" name="AutoShape 97">
                          <a:extLst>
                            <a:ext uri="{FF2B5EF4-FFF2-40B4-BE49-F238E27FC236}">
                              <a16:creationId xmlns:a16="http://schemas.microsoft.com/office/drawing/2014/main" id="{1A6D45E2-4111-4462-BC15-A8211A0682D3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496" y="2204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10" name="Group 98">
                          <a:extLst>
                            <a:ext uri="{FF2B5EF4-FFF2-40B4-BE49-F238E27FC236}">
                              <a16:creationId xmlns:a16="http://schemas.microsoft.com/office/drawing/2014/main" id="{FD833002-AFE8-4311-B5EB-397850684661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496" y="2206"/>
                          <a:ext cx="245" cy="223"/>
                          <a:chOff x="2496" y="2206"/>
                          <a:chExt cx="245" cy="223"/>
                        </a:xfrm>
                      </p:grpSpPr>
                      <p:sp>
                        <p:nvSpPr>
                          <p:cNvPr id="211" name="AutoShape 99">
                            <a:extLst>
                              <a:ext uri="{FF2B5EF4-FFF2-40B4-BE49-F238E27FC236}">
                                <a16:creationId xmlns:a16="http://schemas.microsoft.com/office/drawing/2014/main" id="{0264C565-9C29-4BBA-A0EB-8E4C7D5373C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496" y="2206"/>
                            <a:ext cx="246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2" name="Group 100">
                            <a:extLst>
                              <a:ext uri="{FF2B5EF4-FFF2-40B4-BE49-F238E27FC236}">
                                <a16:creationId xmlns:a16="http://schemas.microsoft.com/office/drawing/2014/main" id="{2903FD99-CC27-4AEA-8515-F06F16770B8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496" y="2206"/>
                            <a:ext cx="241" cy="218"/>
                            <a:chOff x="2496" y="2206"/>
                            <a:chExt cx="241" cy="218"/>
                          </a:xfrm>
                        </p:grpSpPr>
                        <p:sp>
                          <p:nvSpPr>
                            <p:cNvPr id="213" name="AutoShape 101">
                              <a:extLst>
                                <a:ext uri="{FF2B5EF4-FFF2-40B4-BE49-F238E27FC236}">
                                  <a16:creationId xmlns:a16="http://schemas.microsoft.com/office/drawing/2014/main" id="{1588877C-0A0E-442C-9050-D1AF25F148A6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496" y="2206"/>
                              <a:ext cx="24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14" name="Group 102">
                              <a:extLst>
                                <a:ext uri="{FF2B5EF4-FFF2-40B4-BE49-F238E27FC236}">
                                  <a16:creationId xmlns:a16="http://schemas.microsoft.com/office/drawing/2014/main" id="{3354E648-B2FE-4C3C-BFB4-EFEF8923AE8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496" y="2206"/>
                              <a:ext cx="237" cy="213"/>
                              <a:chOff x="2496" y="2206"/>
                              <a:chExt cx="237" cy="213"/>
                            </a:xfrm>
                          </p:grpSpPr>
                          <p:sp>
                            <p:nvSpPr>
                              <p:cNvPr id="215" name="AutoShape 103">
                                <a:extLst>
                                  <a:ext uri="{FF2B5EF4-FFF2-40B4-BE49-F238E27FC236}">
                                    <a16:creationId xmlns:a16="http://schemas.microsoft.com/office/drawing/2014/main" id="{E2E4FA24-B99B-4E81-A5CF-16F8606483A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496" y="2206"/>
                                <a:ext cx="238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16" name="Group 104">
                                <a:extLst>
                                  <a:ext uri="{FF2B5EF4-FFF2-40B4-BE49-F238E27FC236}">
                                    <a16:creationId xmlns:a16="http://schemas.microsoft.com/office/drawing/2014/main" id="{071F6BED-6FF3-457C-B22F-E74CD2336AF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496" y="2206"/>
                                <a:ext cx="233" cy="211"/>
                                <a:chOff x="2496" y="2206"/>
                                <a:chExt cx="233" cy="211"/>
                              </a:xfrm>
                            </p:grpSpPr>
                            <p:sp>
                              <p:nvSpPr>
                                <p:cNvPr id="217" name="AutoShape 105">
                                  <a:extLst>
                                    <a:ext uri="{FF2B5EF4-FFF2-40B4-BE49-F238E27FC236}">
                                      <a16:creationId xmlns:a16="http://schemas.microsoft.com/office/drawing/2014/main" id="{FEE4E978-9322-4E94-BE5F-28BDAAD711D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18" name="AutoShape 106">
                                  <a:extLst>
                                    <a:ext uri="{FF2B5EF4-FFF2-40B4-BE49-F238E27FC236}">
                                      <a16:creationId xmlns:a16="http://schemas.microsoft.com/office/drawing/2014/main" id="{2DC748F6-890F-409B-B7BB-087AE8267EA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6"/>
                                  <a:ext cx="23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19" name="AutoShape 107">
                                  <a:extLst>
                                    <a:ext uri="{FF2B5EF4-FFF2-40B4-BE49-F238E27FC236}">
                                      <a16:creationId xmlns:a16="http://schemas.microsoft.com/office/drawing/2014/main" id="{2BDF1193-8F7A-46D8-A33C-2F452174B09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0" name="AutoShape 108">
                                  <a:extLst>
                                    <a:ext uri="{FF2B5EF4-FFF2-40B4-BE49-F238E27FC236}">
                                      <a16:creationId xmlns:a16="http://schemas.microsoft.com/office/drawing/2014/main" id="{D9015627-972B-49D9-8FA8-14091040A73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221" name="AutoShape 109">
                                  <a:extLst>
                                    <a:ext uri="{FF2B5EF4-FFF2-40B4-BE49-F238E27FC236}">
                                      <a16:creationId xmlns:a16="http://schemas.microsoft.com/office/drawing/2014/main" id="{FCC784B0-6811-415C-8E4F-D425AF6EB21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496" y="2208"/>
                                  <a:ext cx="233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1" name="Group 110">
              <a:extLst>
                <a:ext uri="{FF2B5EF4-FFF2-40B4-BE49-F238E27FC236}">
                  <a16:creationId xmlns:a16="http://schemas.microsoft.com/office/drawing/2014/main" id="{9B9538AA-84B7-4440-B0AF-529FEB6D40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203"/>
              <a:ext cx="199" cy="275"/>
              <a:chOff x="1872" y="2203"/>
              <a:chExt cx="199" cy="275"/>
            </a:xfrm>
          </p:grpSpPr>
          <p:sp>
            <p:nvSpPr>
              <p:cNvPr id="176" name="AutoShape 111">
                <a:extLst>
                  <a:ext uri="{FF2B5EF4-FFF2-40B4-BE49-F238E27FC236}">
                    <a16:creationId xmlns:a16="http://schemas.microsoft.com/office/drawing/2014/main" id="{778CBCD8-4935-4525-B082-05D916EE6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2" y="2203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7" name="Group 112">
                <a:extLst>
                  <a:ext uri="{FF2B5EF4-FFF2-40B4-BE49-F238E27FC236}">
                    <a16:creationId xmlns:a16="http://schemas.microsoft.com/office/drawing/2014/main" id="{10E28C0B-87AB-4780-ADC6-32B19E75B1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2203"/>
                <a:ext cx="188" cy="264"/>
                <a:chOff x="1872" y="2203"/>
                <a:chExt cx="188" cy="264"/>
              </a:xfrm>
            </p:grpSpPr>
            <p:sp>
              <p:nvSpPr>
                <p:cNvPr id="178" name="AutoShape 113">
                  <a:extLst>
                    <a:ext uri="{FF2B5EF4-FFF2-40B4-BE49-F238E27FC236}">
                      <a16:creationId xmlns:a16="http://schemas.microsoft.com/office/drawing/2014/main" id="{1FE11556-D926-486A-A0BA-DE93EC0513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220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79" name="Group 114">
                  <a:extLst>
                    <a:ext uri="{FF2B5EF4-FFF2-40B4-BE49-F238E27FC236}">
                      <a16:creationId xmlns:a16="http://schemas.microsoft.com/office/drawing/2014/main" id="{8E9C7377-F79D-4E59-ACAA-1C242B9BF3F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872" y="2203"/>
                  <a:ext cx="178" cy="254"/>
                  <a:chOff x="1872" y="2203"/>
                  <a:chExt cx="178" cy="254"/>
                </a:xfrm>
              </p:grpSpPr>
              <p:sp>
                <p:nvSpPr>
                  <p:cNvPr id="180" name="AutoShape 115">
                    <a:extLst>
                      <a:ext uri="{FF2B5EF4-FFF2-40B4-BE49-F238E27FC236}">
                        <a16:creationId xmlns:a16="http://schemas.microsoft.com/office/drawing/2014/main" id="{58F4106E-DC9C-404F-AE05-63AF46B1A8A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72" y="220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81" name="Group 116">
                    <a:extLst>
                      <a:ext uri="{FF2B5EF4-FFF2-40B4-BE49-F238E27FC236}">
                        <a16:creationId xmlns:a16="http://schemas.microsoft.com/office/drawing/2014/main" id="{70D7A2F2-5243-4E08-AC88-5C3F4F71ECC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872" y="2204"/>
                    <a:ext cx="170" cy="246"/>
                    <a:chOff x="1872" y="2204"/>
                    <a:chExt cx="170" cy="246"/>
                  </a:xfrm>
                </p:grpSpPr>
                <p:sp>
                  <p:nvSpPr>
                    <p:cNvPr id="182" name="AutoShape 117">
                      <a:extLst>
                        <a:ext uri="{FF2B5EF4-FFF2-40B4-BE49-F238E27FC236}">
                          <a16:creationId xmlns:a16="http://schemas.microsoft.com/office/drawing/2014/main" id="{8FB222DD-8931-4A83-853F-A5ABC6483C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72" y="2204"/>
                      <a:ext cx="171" cy="247"/>
                    </a:xfrm>
                    <a:prstGeom prst="roundRect">
                      <a:avLst>
                        <a:gd name="adj" fmla="val 58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3" name="Group 118">
                      <a:extLst>
                        <a:ext uri="{FF2B5EF4-FFF2-40B4-BE49-F238E27FC236}">
                          <a16:creationId xmlns:a16="http://schemas.microsoft.com/office/drawing/2014/main" id="{040ED89A-DE3D-4611-B1FE-2DAB33840FE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872" y="2204"/>
                      <a:ext cx="163" cy="238"/>
                      <a:chOff x="1872" y="2204"/>
                      <a:chExt cx="163" cy="238"/>
                    </a:xfrm>
                  </p:grpSpPr>
                  <p:sp>
                    <p:nvSpPr>
                      <p:cNvPr id="184" name="AutoShape 119">
                        <a:extLst>
                          <a:ext uri="{FF2B5EF4-FFF2-40B4-BE49-F238E27FC236}">
                            <a16:creationId xmlns:a16="http://schemas.microsoft.com/office/drawing/2014/main" id="{47316CFE-3215-4784-90F6-67D0B1BDD77E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872" y="220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85" name="Group 120">
                        <a:extLst>
                          <a:ext uri="{FF2B5EF4-FFF2-40B4-BE49-F238E27FC236}">
                            <a16:creationId xmlns:a16="http://schemas.microsoft.com/office/drawing/2014/main" id="{8AE6C30D-4255-4CA1-B0DC-7D527D2539D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872" y="2204"/>
                        <a:ext cx="156" cy="230"/>
                        <a:chOff x="1872" y="2204"/>
                        <a:chExt cx="156" cy="230"/>
                      </a:xfrm>
                    </p:grpSpPr>
                    <p:sp>
                      <p:nvSpPr>
                        <p:cNvPr id="186" name="AutoShape 121">
                          <a:extLst>
                            <a:ext uri="{FF2B5EF4-FFF2-40B4-BE49-F238E27FC236}">
                              <a16:creationId xmlns:a16="http://schemas.microsoft.com/office/drawing/2014/main" id="{D2CE0BB9-92E1-4556-B1AE-3E1C215F522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872" y="2204"/>
                          <a:ext cx="157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87" name="Group 122">
                          <a:extLst>
                            <a:ext uri="{FF2B5EF4-FFF2-40B4-BE49-F238E27FC236}">
                              <a16:creationId xmlns:a16="http://schemas.microsoft.com/office/drawing/2014/main" id="{38145355-1C81-49E4-B699-9A5E4BA4A31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872" y="2206"/>
                          <a:ext cx="151" cy="223"/>
                          <a:chOff x="1872" y="2206"/>
                          <a:chExt cx="151" cy="223"/>
                        </a:xfrm>
                      </p:grpSpPr>
                      <p:sp>
                        <p:nvSpPr>
                          <p:cNvPr id="188" name="AutoShape 123">
                            <a:extLst>
                              <a:ext uri="{FF2B5EF4-FFF2-40B4-BE49-F238E27FC236}">
                                <a16:creationId xmlns:a16="http://schemas.microsoft.com/office/drawing/2014/main" id="{6FCD29E2-DDB8-4CE3-BCCB-8648CF944ED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872" y="2206"/>
                            <a:ext cx="152" cy="224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89" name="Group 124">
                            <a:extLst>
                              <a:ext uri="{FF2B5EF4-FFF2-40B4-BE49-F238E27FC236}">
                                <a16:creationId xmlns:a16="http://schemas.microsoft.com/office/drawing/2014/main" id="{53C05C55-1343-4B26-8122-F3A7019DD46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872" y="2206"/>
                            <a:ext cx="146" cy="218"/>
                            <a:chOff x="1872" y="2206"/>
                            <a:chExt cx="146" cy="218"/>
                          </a:xfrm>
                        </p:grpSpPr>
                        <p:sp>
                          <p:nvSpPr>
                            <p:cNvPr id="190" name="AutoShape 125">
                              <a:extLst>
                                <a:ext uri="{FF2B5EF4-FFF2-40B4-BE49-F238E27FC236}">
                                  <a16:creationId xmlns:a16="http://schemas.microsoft.com/office/drawing/2014/main" id="{E93436D1-D135-4FE9-B120-21125872C467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872" y="2206"/>
                              <a:ext cx="147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91" name="Group 126">
                              <a:extLst>
                                <a:ext uri="{FF2B5EF4-FFF2-40B4-BE49-F238E27FC236}">
                                  <a16:creationId xmlns:a16="http://schemas.microsoft.com/office/drawing/2014/main" id="{BBABD45D-1CB1-47B0-AAAF-9B30DFDA2BB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872" y="2206"/>
                              <a:ext cx="143" cy="213"/>
                              <a:chOff x="1872" y="2206"/>
                              <a:chExt cx="143" cy="213"/>
                            </a:xfrm>
                          </p:grpSpPr>
                          <p:sp>
                            <p:nvSpPr>
                              <p:cNvPr id="192" name="AutoShape 127">
                                <a:extLst>
                                  <a:ext uri="{FF2B5EF4-FFF2-40B4-BE49-F238E27FC236}">
                                    <a16:creationId xmlns:a16="http://schemas.microsoft.com/office/drawing/2014/main" id="{711538F3-9210-4F9D-8A44-4AD36D1B1395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872" y="2206"/>
                                <a:ext cx="144" cy="214"/>
                              </a:xfrm>
                              <a:prstGeom prst="roundRect">
                                <a:avLst>
                                  <a:gd name="adj" fmla="val 69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93" name="Group 128">
                                <a:extLst>
                                  <a:ext uri="{FF2B5EF4-FFF2-40B4-BE49-F238E27FC236}">
                                    <a16:creationId xmlns:a16="http://schemas.microsoft.com/office/drawing/2014/main" id="{44B64C33-5A44-4C91-AF88-7A1F328EDA3C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872" y="2206"/>
                                <a:ext cx="141" cy="211"/>
                                <a:chOff x="1872" y="2206"/>
                                <a:chExt cx="141" cy="211"/>
                              </a:xfrm>
                            </p:grpSpPr>
                            <p:sp>
                              <p:nvSpPr>
                                <p:cNvPr id="194" name="AutoShape 129">
                                  <a:extLst>
                                    <a:ext uri="{FF2B5EF4-FFF2-40B4-BE49-F238E27FC236}">
                                      <a16:creationId xmlns:a16="http://schemas.microsoft.com/office/drawing/2014/main" id="{388C846E-7E7D-4422-95CE-FFB5DCE7C0B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2" cy="211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5" name="AutoShape 130">
                                  <a:extLst>
                                    <a:ext uri="{FF2B5EF4-FFF2-40B4-BE49-F238E27FC236}">
                                      <a16:creationId xmlns:a16="http://schemas.microsoft.com/office/drawing/2014/main" id="{0331356B-C484-431F-8E36-5A08310A337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6"/>
                                  <a:ext cx="140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6" name="AutoShape 131">
                                  <a:extLst>
                                    <a:ext uri="{FF2B5EF4-FFF2-40B4-BE49-F238E27FC236}">
                                      <a16:creationId xmlns:a16="http://schemas.microsoft.com/office/drawing/2014/main" id="{E3A078E3-2A4D-44B2-8E3B-F83E5246AFD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7" name="AutoShape 132">
                                  <a:extLst>
                                    <a:ext uri="{FF2B5EF4-FFF2-40B4-BE49-F238E27FC236}">
                                      <a16:creationId xmlns:a16="http://schemas.microsoft.com/office/drawing/2014/main" id="{FADD272D-8E55-4BA0-9750-999D340D75C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40" cy="210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98" name="AutoShape 133">
                                  <a:extLst>
                                    <a:ext uri="{FF2B5EF4-FFF2-40B4-BE49-F238E27FC236}">
                                      <a16:creationId xmlns:a16="http://schemas.microsoft.com/office/drawing/2014/main" id="{E769E4D2-B7B0-4601-8F3E-4A47A2E8352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872" y="2208"/>
                                  <a:ext cx="139" cy="209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22" name="Group 134">
              <a:extLst>
                <a:ext uri="{FF2B5EF4-FFF2-40B4-BE49-F238E27FC236}">
                  <a16:creationId xmlns:a16="http://schemas.microsoft.com/office/drawing/2014/main" id="{1ED7BFF1-5933-4D9D-8B89-4715303637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3" y="1776"/>
              <a:ext cx="295" cy="275"/>
              <a:chOff x="3263" y="1776"/>
              <a:chExt cx="295" cy="275"/>
            </a:xfrm>
          </p:grpSpPr>
          <p:sp>
            <p:nvSpPr>
              <p:cNvPr id="153" name="AutoShape 135">
                <a:extLst>
                  <a:ext uri="{FF2B5EF4-FFF2-40B4-BE49-F238E27FC236}">
                    <a16:creationId xmlns:a16="http://schemas.microsoft.com/office/drawing/2014/main" id="{BB203AC8-63CD-4191-BE1E-BB5AA46BE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3" y="1776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4" name="Group 136">
                <a:extLst>
                  <a:ext uri="{FF2B5EF4-FFF2-40B4-BE49-F238E27FC236}">
                    <a16:creationId xmlns:a16="http://schemas.microsoft.com/office/drawing/2014/main" id="{D9F4C48C-46C1-4D4A-99C3-7D409FD67A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3" y="1776"/>
                <a:ext cx="284" cy="264"/>
                <a:chOff x="3263" y="1776"/>
                <a:chExt cx="284" cy="264"/>
              </a:xfrm>
            </p:grpSpPr>
            <p:sp>
              <p:nvSpPr>
                <p:cNvPr id="155" name="AutoShape 137">
                  <a:extLst>
                    <a:ext uri="{FF2B5EF4-FFF2-40B4-BE49-F238E27FC236}">
                      <a16:creationId xmlns:a16="http://schemas.microsoft.com/office/drawing/2014/main" id="{BCD88ABD-3E1E-4C48-842B-7FD4F7CCE9C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63" y="1776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56" name="Group 138">
                  <a:extLst>
                    <a:ext uri="{FF2B5EF4-FFF2-40B4-BE49-F238E27FC236}">
                      <a16:creationId xmlns:a16="http://schemas.microsoft.com/office/drawing/2014/main" id="{4A35151E-2BB9-4647-A4BA-4E9D7387B29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63" y="1776"/>
                  <a:ext cx="274" cy="254"/>
                  <a:chOff x="3263" y="1776"/>
                  <a:chExt cx="274" cy="254"/>
                </a:xfrm>
              </p:grpSpPr>
              <p:sp>
                <p:nvSpPr>
                  <p:cNvPr id="157" name="AutoShape 139">
                    <a:extLst>
                      <a:ext uri="{FF2B5EF4-FFF2-40B4-BE49-F238E27FC236}">
                        <a16:creationId xmlns:a16="http://schemas.microsoft.com/office/drawing/2014/main" id="{3D442783-607A-4658-A44C-DDF5A30763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263" y="1776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58" name="Group 140">
                    <a:extLst>
                      <a:ext uri="{FF2B5EF4-FFF2-40B4-BE49-F238E27FC236}">
                        <a16:creationId xmlns:a16="http://schemas.microsoft.com/office/drawing/2014/main" id="{2FA537B2-6B29-4B33-BA95-B26B65C61D0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63" y="1776"/>
                    <a:ext cx="268" cy="244"/>
                    <a:chOff x="3263" y="1776"/>
                    <a:chExt cx="268" cy="244"/>
                  </a:xfrm>
                </p:grpSpPr>
                <p:sp>
                  <p:nvSpPr>
                    <p:cNvPr id="159" name="AutoShape 141">
                      <a:extLst>
                        <a:ext uri="{FF2B5EF4-FFF2-40B4-BE49-F238E27FC236}">
                          <a16:creationId xmlns:a16="http://schemas.microsoft.com/office/drawing/2014/main" id="{762624C2-BD65-49E9-9CB7-3214B4D525D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63" y="1776"/>
                      <a:ext cx="269" cy="245"/>
                    </a:xfrm>
                    <a:prstGeom prst="roundRect">
                      <a:avLst>
                        <a:gd name="adj" fmla="val 40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60" name="Group 142">
                      <a:extLst>
                        <a:ext uri="{FF2B5EF4-FFF2-40B4-BE49-F238E27FC236}">
                          <a16:creationId xmlns:a16="http://schemas.microsoft.com/office/drawing/2014/main" id="{71E36B6E-2B8E-45A4-B04D-76774C0E2DF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263" y="1776"/>
                      <a:ext cx="260" cy="236"/>
                      <a:chOff x="3263" y="1776"/>
                      <a:chExt cx="260" cy="236"/>
                    </a:xfrm>
                  </p:grpSpPr>
                  <p:sp>
                    <p:nvSpPr>
                      <p:cNvPr id="161" name="AutoShape 143">
                        <a:extLst>
                          <a:ext uri="{FF2B5EF4-FFF2-40B4-BE49-F238E27FC236}">
                            <a16:creationId xmlns:a16="http://schemas.microsoft.com/office/drawing/2014/main" id="{46FEB3EF-AAF2-4537-B7EB-286124D4E07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263" y="1776"/>
                        <a:ext cx="261" cy="237"/>
                      </a:xfrm>
                      <a:prstGeom prst="roundRect">
                        <a:avLst>
                          <a:gd name="adj" fmla="val 42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62" name="Group 144">
                        <a:extLst>
                          <a:ext uri="{FF2B5EF4-FFF2-40B4-BE49-F238E27FC236}">
                            <a16:creationId xmlns:a16="http://schemas.microsoft.com/office/drawing/2014/main" id="{047084BB-BDB9-4F53-8A4D-C2F876E7CC6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263" y="1776"/>
                        <a:ext cx="253" cy="230"/>
                        <a:chOff x="3263" y="1776"/>
                        <a:chExt cx="253" cy="230"/>
                      </a:xfrm>
                    </p:grpSpPr>
                    <p:sp>
                      <p:nvSpPr>
                        <p:cNvPr id="163" name="AutoShape 145">
                          <a:extLst>
                            <a:ext uri="{FF2B5EF4-FFF2-40B4-BE49-F238E27FC236}">
                              <a16:creationId xmlns:a16="http://schemas.microsoft.com/office/drawing/2014/main" id="{9FD02B5B-C030-4EAD-A62F-663FCE5D0FF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263" y="177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64" name="Group 146">
                          <a:extLst>
                            <a:ext uri="{FF2B5EF4-FFF2-40B4-BE49-F238E27FC236}">
                              <a16:creationId xmlns:a16="http://schemas.microsoft.com/office/drawing/2014/main" id="{9B339706-76B8-49A1-84B1-B86A600D407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263" y="1776"/>
                          <a:ext cx="247" cy="225"/>
                          <a:chOff x="3263" y="1776"/>
                          <a:chExt cx="247" cy="225"/>
                        </a:xfrm>
                      </p:grpSpPr>
                      <p:sp>
                        <p:nvSpPr>
                          <p:cNvPr id="165" name="AutoShape 147">
                            <a:extLst>
                              <a:ext uri="{FF2B5EF4-FFF2-40B4-BE49-F238E27FC236}">
                                <a16:creationId xmlns:a16="http://schemas.microsoft.com/office/drawing/2014/main" id="{8762E40B-0D5A-4E1B-B1EA-89035D34B815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263" y="1776"/>
                            <a:ext cx="248" cy="226"/>
                          </a:xfrm>
                          <a:prstGeom prst="roundRect">
                            <a:avLst>
                              <a:gd name="adj" fmla="val 440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66" name="Group 148">
                            <a:extLst>
                              <a:ext uri="{FF2B5EF4-FFF2-40B4-BE49-F238E27FC236}">
                                <a16:creationId xmlns:a16="http://schemas.microsoft.com/office/drawing/2014/main" id="{6CFDFFA6-AAFC-4A46-829F-EEB22F7834C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263" y="1776"/>
                            <a:ext cx="243" cy="221"/>
                            <a:chOff x="3263" y="1776"/>
                            <a:chExt cx="243" cy="221"/>
                          </a:xfrm>
                        </p:grpSpPr>
                        <p:sp>
                          <p:nvSpPr>
                            <p:cNvPr id="167" name="AutoShape 149">
                              <a:extLst>
                                <a:ext uri="{FF2B5EF4-FFF2-40B4-BE49-F238E27FC236}">
                                  <a16:creationId xmlns:a16="http://schemas.microsoft.com/office/drawing/2014/main" id="{60BB8BFF-C503-4E44-95B1-38D7DE965B5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263" y="1776"/>
                              <a:ext cx="244" cy="222"/>
                            </a:xfrm>
                            <a:prstGeom prst="roundRect">
                              <a:avLst>
                                <a:gd name="adj" fmla="val 449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68" name="Group 150">
                              <a:extLst>
                                <a:ext uri="{FF2B5EF4-FFF2-40B4-BE49-F238E27FC236}">
                                  <a16:creationId xmlns:a16="http://schemas.microsoft.com/office/drawing/2014/main" id="{C05BC006-5D5A-4EFB-9772-668F748264AF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263" y="1776"/>
                              <a:ext cx="238" cy="217"/>
                              <a:chOff x="3263" y="1776"/>
                              <a:chExt cx="238" cy="217"/>
                            </a:xfrm>
                          </p:grpSpPr>
                          <p:sp>
                            <p:nvSpPr>
                              <p:cNvPr id="169" name="AutoShape 151">
                                <a:extLst>
                                  <a:ext uri="{FF2B5EF4-FFF2-40B4-BE49-F238E27FC236}">
                                    <a16:creationId xmlns:a16="http://schemas.microsoft.com/office/drawing/2014/main" id="{491A57B7-1394-4ED5-AD5B-A86B4734B25B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263" y="1776"/>
                                <a:ext cx="239" cy="218"/>
                              </a:xfrm>
                              <a:prstGeom prst="roundRect">
                                <a:avLst>
                                  <a:gd name="adj" fmla="val 458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70" name="Group 152">
                                <a:extLst>
                                  <a:ext uri="{FF2B5EF4-FFF2-40B4-BE49-F238E27FC236}">
                                    <a16:creationId xmlns:a16="http://schemas.microsoft.com/office/drawing/2014/main" id="{8C1EB3A9-9468-4117-8CCE-492ADDB3E58B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263" y="1776"/>
                                <a:ext cx="235" cy="214"/>
                                <a:chOff x="3263" y="1776"/>
                                <a:chExt cx="235" cy="214"/>
                              </a:xfrm>
                            </p:grpSpPr>
                            <p:sp>
                              <p:nvSpPr>
                                <p:cNvPr id="171" name="AutoShape 153">
                                  <a:extLst>
                                    <a:ext uri="{FF2B5EF4-FFF2-40B4-BE49-F238E27FC236}">
                                      <a16:creationId xmlns:a16="http://schemas.microsoft.com/office/drawing/2014/main" id="{72268BED-B963-418B-9C57-AA0B61BE82C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2" name="AutoShape 154">
                                  <a:extLst>
                                    <a:ext uri="{FF2B5EF4-FFF2-40B4-BE49-F238E27FC236}">
                                      <a16:creationId xmlns:a16="http://schemas.microsoft.com/office/drawing/2014/main" id="{0F41840D-F5A4-4D08-8A61-B23CD139EC1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6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3" name="AutoShape 155">
                                  <a:extLst>
                                    <a:ext uri="{FF2B5EF4-FFF2-40B4-BE49-F238E27FC236}">
                                      <a16:creationId xmlns:a16="http://schemas.microsoft.com/office/drawing/2014/main" id="{4647EB5F-079A-46EC-AE30-AF1D8C08327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4" name="AutoShape 156">
                                  <a:extLst>
                                    <a:ext uri="{FF2B5EF4-FFF2-40B4-BE49-F238E27FC236}">
                                      <a16:creationId xmlns:a16="http://schemas.microsoft.com/office/drawing/2014/main" id="{3A3D4C29-4EAE-4026-8106-34182339B51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5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75" name="AutoShape 157">
                                  <a:extLst>
                                    <a:ext uri="{FF2B5EF4-FFF2-40B4-BE49-F238E27FC236}">
                                      <a16:creationId xmlns:a16="http://schemas.microsoft.com/office/drawing/2014/main" id="{3D747C5D-8A70-4356-A184-925850C8C51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263" y="1776"/>
                                  <a:ext cx="234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sp>
          <p:nvSpPr>
            <p:cNvPr id="23" name="Oval 158">
              <a:extLst>
                <a:ext uri="{FF2B5EF4-FFF2-40B4-BE49-F238E27FC236}">
                  <a16:creationId xmlns:a16="http://schemas.microsoft.com/office/drawing/2014/main" id="{1D346BA9-C91B-4DDB-B57B-E0274A0FB7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59">
              <a:extLst>
                <a:ext uri="{FF2B5EF4-FFF2-40B4-BE49-F238E27FC236}">
                  <a16:creationId xmlns:a16="http://schemas.microsoft.com/office/drawing/2014/main" id="{48E3AC91-E690-4052-B9ED-9D952C45F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1" y="2203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Oval 160">
              <a:extLst>
                <a:ext uri="{FF2B5EF4-FFF2-40B4-BE49-F238E27FC236}">
                  <a16:creationId xmlns:a16="http://schemas.microsoft.com/office/drawing/2014/main" id="{5D68E091-90FC-4EFF-BB1E-EE47A1954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Oval 161">
              <a:extLst>
                <a:ext uri="{FF2B5EF4-FFF2-40B4-BE49-F238E27FC236}">
                  <a16:creationId xmlns:a16="http://schemas.microsoft.com/office/drawing/2014/main" id="{3998D23A-A329-4A3A-9D98-3AD66A166E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7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Oval 162">
              <a:extLst>
                <a:ext uri="{FF2B5EF4-FFF2-40B4-BE49-F238E27FC236}">
                  <a16:creationId xmlns:a16="http://schemas.microsoft.com/office/drawing/2014/main" id="{99994E5C-200F-42CD-9DA8-8A8A920A8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584"/>
              <a:ext cx="288" cy="288"/>
            </a:xfrm>
            <a:prstGeom prst="ellips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63">
              <a:extLst>
                <a:ext uri="{FF2B5EF4-FFF2-40B4-BE49-F238E27FC236}">
                  <a16:creationId xmlns:a16="http://schemas.microsoft.com/office/drawing/2014/main" id="{CA4ECFAD-AE16-4426-9D48-A859277E65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24" y="2474"/>
              <a:ext cx="96" cy="12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64">
              <a:extLst>
                <a:ext uri="{FF2B5EF4-FFF2-40B4-BE49-F238E27FC236}">
                  <a16:creationId xmlns:a16="http://schemas.microsoft.com/office/drawing/2014/main" id="{3C2AACFF-80EE-4D40-9CAD-83027DC84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488"/>
              <a:ext cx="96" cy="144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5">
              <a:extLst>
                <a:ext uri="{FF2B5EF4-FFF2-40B4-BE49-F238E27FC236}">
                  <a16:creationId xmlns:a16="http://schemas.microsoft.com/office/drawing/2014/main" id="{7D0F45FC-55A6-449B-BF4E-29F36AA275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9" y="2488"/>
              <a:ext cx="76" cy="9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66">
              <a:extLst>
                <a:ext uri="{FF2B5EF4-FFF2-40B4-BE49-F238E27FC236}">
                  <a16:creationId xmlns:a16="http://schemas.microsoft.com/office/drawing/2014/main" id="{745EFA03-FB92-4E12-893D-AD2B56E037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721" y="2426"/>
              <a:ext cx="124" cy="1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167">
              <a:extLst>
                <a:ext uri="{FF2B5EF4-FFF2-40B4-BE49-F238E27FC236}">
                  <a16:creationId xmlns:a16="http://schemas.microsoft.com/office/drawing/2014/main" id="{1864A9BC-84CB-419E-96DB-06F884A5EA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489" y="1994"/>
              <a:ext cx="220" cy="22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3" name="Group 168">
              <a:extLst>
                <a:ext uri="{FF2B5EF4-FFF2-40B4-BE49-F238E27FC236}">
                  <a16:creationId xmlns:a16="http://schemas.microsoft.com/office/drawing/2014/main" id="{E07FFE5A-BE05-488F-96E8-50D265621C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0" y="2584"/>
              <a:ext cx="199" cy="275"/>
              <a:chOff x="1680" y="2584"/>
              <a:chExt cx="199" cy="275"/>
            </a:xfrm>
          </p:grpSpPr>
          <p:sp>
            <p:nvSpPr>
              <p:cNvPr id="130" name="AutoShape 169">
                <a:extLst>
                  <a:ext uri="{FF2B5EF4-FFF2-40B4-BE49-F238E27FC236}">
                    <a16:creationId xmlns:a16="http://schemas.microsoft.com/office/drawing/2014/main" id="{2E924455-54BC-4059-AFA5-FD4970A386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2584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31" name="Group 170">
                <a:extLst>
                  <a:ext uri="{FF2B5EF4-FFF2-40B4-BE49-F238E27FC236}">
                    <a16:creationId xmlns:a16="http://schemas.microsoft.com/office/drawing/2014/main" id="{795EDA69-1A7A-42DB-9A98-5900F1BA18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80" y="2585"/>
                <a:ext cx="188" cy="264"/>
                <a:chOff x="1680" y="2585"/>
                <a:chExt cx="188" cy="264"/>
              </a:xfrm>
            </p:grpSpPr>
            <p:sp>
              <p:nvSpPr>
                <p:cNvPr id="132" name="AutoShape 171">
                  <a:extLst>
                    <a:ext uri="{FF2B5EF4-FFF2-40B4-BE49-F238E27FC236}">
                      <a16:creationId xmlns:a16="http://schemas.microsoft.com/office/drawing/2014/main" id="{01EA0E5A-4E26-4D2A-9BD5-AFC93F25E1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80" y="2585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33" name="Group 172">
                  <a:extLst>
                    <a:ext uri="{FF2B5EF4-FFF2-40B4-BE49-F238E27FC236}">
                      <a16:creationId xmlns:a16="http://schemas.microsoft.com/office/drawing/2014/main" id="{6B857714-15AE-4F91-8301-EFF28D361E0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80" y="2585"/>
                  <a:ext cx="181" cy="254"/>
                  <a:chOff x="1680" y="2585"/>
                  <a:chExt cx="181" cy="254"/>
                </a:xfrm>
              </p:grpSpPr>
              <p:sp>
                <p:nvSpPr>
                  <p:cNvPr id="134" name="AutoShape 173">
                    <a:extLst>
                      <a:ext uri="{FF2B5EF4-FFF2-40B4-BE49-F238E27FC236}">
                        <a16:creationId xmlns:a16="http://schemas.microsoft.com/office/drawing/2014/main" id="{B1970876-B969-4931-8299-4C10491377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680" y="2585"/>
                    <a:ext cx="182" cy="255"/>
                  </a:xfrm>
                  <a:prstGeom prst="roundRect">
                    <a:avLst>
                      <a:gd name="adj" fmla="val 546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35" name="Group 174">
                    <a:extLst>
                      <a:ext uri="{FF2B5EF4-FFF2-40B4-BE49-F238E27FC236}">
                        <a16:creationId xmlns:a16="http://schemas.microsoft.com/office/drawing/2014/main" id="{A9B505A8-6203-4FC0-892B-0DA6857D077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80" y="2585"/>
                    <a:ext cx="173" cy="245"/>
                    <a:chOff x="1680" y="2585"/>
                    <a:chExt cx="173" cy="245"/>
                  </a:xfrm>
                </p:grpSpPr>
                <p:sp>
                  <p:nvSpPr>
                    <p:cNvPr id="136" name="AutoShape 175">
                      <a:extLst>
                        <a:ext uri="{FF2B5EF4-FFF2-40B4-BE49-F238E27FC236}">
                          <a16:creationId xmlns:a16="http://schemas.microsoft.com/office/drawing/2014/main" id="{CBDAF75B-30E5-4ABB-9050-EB832FF8D7F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680" y="2585"/>
                      <a:ext cx="174" cy="246"/>
                    </a:xfrm>
                    <a:prstGeom prst="roundRect">
                      <a:avLst>
                        <a:gd name="adj" fmla="val 574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37" name="Group 176">
                      <a:extLst>
                        <a:ext uri="{FF2B5EF4-FFF2-40B4-BE49-F238E27FC236}">
                          <a16:creationId xmlns:a16="http://schemas.microsoft.com/office/drawing/2014/main" id="{C3BDE3BD-C107-44E9-A287-806B5AD4F8B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80" y="2586"/>
                      <a:ext cx="166" cy="238"/>
                      <a:chOff x="1680" y="2586"/>
                      <a:chExt cx="166" cy="238"/>
                    </a:xfrm>
                  </p:grpSpPr>
                  <p:sp>
                    <p:nvSpPr>
                      <p:cNvPr id="138" name="AutoShape 177">
                        <a:extLst>
                          <a:ext uri="{FF2B5EF4-FFF2-40B4-BE49-F238E27FC236}">
                            <a16:creationId xmlns:a16="http://schemas.microsoft.com/office/drawing/2014/main" id="{562D05BD-9740-4528-B456-83C56DCE832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80" y="2586"/>
                        <a:ext cx="167" cy="239"/>
                      </a:xfrm>
                      <a:prstGeom prst="roundRect">
                        <a:avLst>
                          <a:gd name="adj" fmla="val 602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39" name="Group 178">
                        <a:extLst>
                          <a:ext uri="{FF2B5EF4-FFF2-40B4-BE49-F238E27FC236}">
                            <a16:creationId xmlns:a16="http://schemas.microsoft.com/office/drawing/2014/main" id="{9E1D7E49-9522-4C95-B2AD-F2F7417A888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680" y="2586"/>
                        <a:ext cx="159" cy="230"/>
                        <a:chOff x="1680" y="2586"/>
                        <a:chExt cx="159" cy="230"/>
                      </a:xfrm>
                    </p:grpSpPr>
                    <p:sp>
                      <p:nvSpPr>
                        <p:cNvPr id="140" name="AutoShape 179">
                          <a:extLst>
                            <a:ext uri="{FF2B5EF4-FFF2-40B4-BE49-F238E27FC236}">
                              <a16:creationId xmlns:a16="http://schemas.microsoft.com/office/drawing/2014/main" id="{86061617-C7D1-4F09-9E20-99F8BA8F63D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680" y="2586"/>
                          <a:ext cx="160" cy="231"/>
                        </a:xfrm>
                        <a:prstGeom prst="roundRect">
                          <a:avLst>
                            <a:gd name="adj" fmla="val 62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41" name="Group 180">
                          <a:extLst>
                            <a:ext uri="{FF2B5EF4-FFF2-40B4-BE49-F238E27FC236}">
                              <a16:creationId xmlns:a16="http://schemas.microsoft.com/office/drawing/2014/main" id="{E5EE42CE-5642-441B-94E5-BF2A0B8513B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680" y="2586"/>
                          <a:ext cx="154" cy="224"/>
                          <a:chOff x="1680" y="2586"/>
                          <a:chExt cx="154" cy="224"/>
                        </a:xfrm>
                      </p:grpSpPr>
                      <p:sp>
                        <p:nvSpPr>
                          <p:cNvPr id="142" name="AutoShape 181">
                            <a:extLst>
                              <a:ext uri="{FF2B5EF4-FFF2-40B4-BE49-F238E27FC236}">
                                <a16:creationId xmlns:a16="http://schemas.microsoft.com/office/drawing/2014/main" id="{7FAA3A83-CFD5-411D-A385-720392209F3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680" y="2586"/>
                            <a:ext cx="155" cy="225"/>
                          </a:xfrm>
                          <a:prstGeom prst="roundRect">
                            <a:avLst>
                              <a:gd name="adj" fmla="val 648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43" name="Group 182">
                            <a:extLst>
                              <a:ext uri="{FF2B5EF4-FFF2-40B4-BE49-F238E27FC236}">
                                <a16:creationId xmlns:a16="http://schemas.microsoft.com/office/drawing/2014/main" id="{36C3A1AD-63D9-4406-8C9C-0F0A6823CD5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680" y="2587"/>
                            <a:ext cx="149" cy="219"/>
                            <a:chOff x="1680" y="2587"/>
                            <a:chExt cx="149" cy="219"/>
                          </a:xfrm>
                        </p:grpSpPr>
                        <p:sp>
                          <p:nvSpPr>
                            <p:cNvPr id="144" name="AutoShape 183">
                              <a:extLst>
                                <a:ext uri="{FF2B5EF4-FFF2-40B4-BE49-F238E27FC236}">
                                  <a16:creationId xmlns:a16="http://schemas.microsoft.com/office/drawing/2014/main" id="{692EBF58-F2C0-49AF-B582-53734DECE28D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680" y="2587"/>
                              <a:ext cx="150" cy="220"/>
                            </a:xfrm>
                            <a:prstGeom prst="roundRect">
                              <a:avLst>
                                <a:gd name="adj" fmla="val 667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45" name="Group 184">
                              <a:extLst>
                                <a:ext uri="{FF2B5EF4-FFF2-40B4-BE49-F238E27FC236}">
                                  <a16:creationId xmlns:a16="http://schemas.microsoft.com/office/drawing/2014/main" id="{EEA6DA24-E42E-4872-AAF7-B3B25A715B12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680" y="2587"/>
                              <a:ext cx="145" cy="216"/>
                              <a:chOff x="1680" y="2587"/>
                              <a:chExt cx="145" cy="216"/>
                            </a:xfrm>
                          </p:grpSpPr>
                          <p:sp>
                            <p:nvSpPr>
                              <p:cNvPr id="146" name="AutoShape 185">
                                <a:extLst>
                                  <a:ext uri="{FF2B5EF4-FFF2-40B4-BE49-F238E27FC236}">
                                    <a16:creationId xmlns:a16="http://schemas.microsoft.com/office/drawing/2014/main" id="{3203CB64-593A-4AA8-AB37-1D2760F7B38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680" y="2587"/>
                                <a:ext cx="146" cy="217"/>
                              </a:xfrm>
                              <a:prstGeom prst="roundRect">
                                <a:avLst>
                                  <a:gd name="adj" fmla="val 681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47" name="Group 186">
                                <a:extLst>
                                  <a:ext uri="{FF2B5EF4-FFF2-40B4-BE49-F238E27FC236}">
                                    <a16:creationId xmlns:a16="http://schemas.microsoft.com/office/drawing/2014/main" id="{DF7263C4-A17D-42D5-A836-6E29EE233532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680" y="2588"/>
                                <a:ext cx="142" cy="212"/>
                                <a:chOff x="1680" y="2588"/>
                                <a:chExt cx="142" cy="212"/>
                              </a:xfrm>
                            </p:grpSpPr>
                            <p:sp>
                              <p:nvSpPr>
                                <p:cNvPr id="148" name="AutoShape 187">
                                  <a:extLst>
                                    <a:ext uri="{FF2B5EF4-FFF2-40B4-BE49-F238E27FC236}">
                                      <a16:creationId xmlns:a16="http://schemas.microsoft.com/office/drawing/2014/main" id="{16EF8C64-8E0F-4F40-8EE8-2073BE4E73C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49" name="AutoShape 188">
                                  <a:extLst>
                                    <a:ext uri="{FF2B5EF4-FFF2-40B4-BE49-F238E27FC236}">
                                      <a16:creationId xmlns:a16="http://schemas.microsoft.com/office/drawing/2014/main" id="{B4F60939-749C-4EC8-BAD2-A09C11DA053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0" name="AutoShape 189">
                                  <a:extLst>
                                    <a:ext uri="{FF2B5EF4-FFF2-40B4-BE49-F238E27FC236}">
                                      <a16:creationId xmlns:a16="http://schemas.microsoft.com/office/drawing/2014/main" id="{98451B3A-EA45-4EDE-8B36-BE01C9CA6C4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8"/>
                                  <a:ext cx="143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1" name="AutoShape 190">
                                  <a:extLst>
                                    <a:ext uri="{FF2B5EF4-FFF2-40B4-BE49-F238E27FC236}">
                                      <a16:creationId xmlns:a16="http://schemas.microsoft.com/office/drawing/2014/main" id="{173BBA3B-F618-4AA4-ABD6-7887B406AA7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42" cy="212"/>
                                </a:xfrm>
                                <a:prstGeom prst="roundRect">
                                  <a:avLst>
                                    <a:gd name="adj" fmla="val 70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52" name="AutoShape 191">
                                  <a:extLst>
                                    <a:ext uri="{FF2B5EF4-FFF2-40B4-BE49-F238E27FC236}">
                                      <a16:creationId xmlns:a16="http://schemas.microsoft.com/office/drawing/2014/main" id="{C718E87F-1565-4489-8525-0A40DA1F61C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680" y="2589"/>
                                  <a:ext cx="141" cy="211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4" name="Group 192">
              <a:extLst>
                <a:ext uri="{FF2B5EF4-FFF2-40B4-BE49-F238E27FC236}">
                  <a16:creationId xmlns:a16="http://schemas.microsoft.com/office/drawing/2014/main" id="{F033C2D8-BAF4-4802-97F2-F9147B76C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4" y="2562"/>
              <a:ext cx="199" cy="275"/>
              <a:chOff x="2054" y="2562"/>
              <a:chExt cx="199" cy="275"/>
            </a:xfrm>
          </p:grpSpPr>
          <p:sp>
            <p:nvSpPr>
              <p:cNvPr id="107" name="AutoShape 193">
                <a:extLst>
                  <a:ext uri="{FF2B5EF4-FFF2-40B4-BE49-F238E27FC236}">
                    <a16:creationId xmlns:a16="http://schemas.microsoft.com/office/drawing/2014/main" id="{86422E21-D111-490F-B20B-3CC7960CED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54" y="2562"/>
                <a:ext cx="200" cy="276"/>
              </a:xfrm>
              <a:prstGeom prst="roundRect">
                <a:avLst>
                  <a:gd name="adj" fmla="val 500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08" name="Group 194">
                <a:extLst>
                  <a:ext uri="{FF2B5EF4-FFF2-40B4-BE49-F238E27FC236}">
                    <a16:creationId xmlns:a16="http://schemas.microsoft.com/office/drawing/2014/main" id="{2C62BA07-C668-4CEE-85DA-685302AA52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54" y="2563"/>
                <a:ext cx="188" cy="264"/>
                <a:chOff x="2054" y="2563"/>
                <a:chExt cx="188" cy="264"/>
              </a:xfrm>
            </p:grpSpPr>
            <p:sp>
              <p:nvSpPr>
                <p:cNvPr id="109" name="AutoShape 195">
                  <a:extLst>
                    <a:ext uri="{FF2B5EF4-FFF2-40B4-BE49-F238E27FC236}">
                      <a16:creationId xmlns:a16="http://schemas.microsoft.com/office/drawing/2014/main" id="{312BF7B0-018C-4B2B-A56A-A4B7CF5927F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54" y="2563"/>
                  <a:ext cx="189" cy="265"/>
                </a:xfrm>
                <a:prstGeom prst="roundRect">
                  <a:avLst>
                    <a:gd name="adj" fmla="val 528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10" name="Group 196">
                  <a:extLst>
                    <a:ext uri="{FF2B5EF4-FFF2-40B4-BE49-F238E27FC236}">
                      <a16:creationId xmlns:a16="http://schemas.microsoft.com/office/drawing/2014/main" id="{C50C0BD9-56DB-41B8-8B8B-4D0ECF3D85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54" y="2563"/>
                  <a:ext cx="178" cy="254"/>
                  <a:chOff x="2054" y="2563"/>
                  <a:chExt cx="178" cy="254"/>
                </a:xfrm>
              </p:grpSpPr>
              <p:sp>
                <p:nvSpPr>
                  <p:cNvPr id="111" name="AutoShape 197">
                    <a:extLst>
                      <a:ext uri="{FF2B5EF4-FFF2-40B4-BE49-F238E27FC236}">
                        <a16:creationId xmlns:a16="http://schemas.microsoft.com/office/drawing/2014/main" id="{EA1C1F24-3474-4682-BE69-C8DE7D495EA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54" y="2563"/>
                    <a:ext cx="179" cy="255"/>
                  </a:xfrm>
                  <a:prstGeom prst="roundRect">
                    <a:avLst>
                      <a:gd name="adj" fmla="val 56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12" name="Group 198">
                    <a:extLst>
                      <a:ext uri="{FF2B5EF4-FFF2-40B4-BE49-F238E27FC236}">
                        <a16:creationId xmlns:a16="http://schemas.microsoft.com/office/drawing/2014/main" id="{5ACFFD86-FBE4-42FB-99C9-D6A19A0FE18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54" y="2563"/>
                    <a:ext cx="171" cy="245"/>
                    <a:chOff x="2054" y="2563"/>
                    <a:chExt cx="171" cy="245"/>
                  </a:xfrm>
                </p:grpSpPr>
                <p:sp>
                  <p:nvSpPr>
                    <p:cNvPr id="113" name="AutoShape 199">
                      <a:extLst>
                        <a:ext uri="{FF2B5EF4-FFF2-40B4-BE49-F238E27FC236}">
                          <a16:creationId xmlns:a16="http://schemas.microsoft.com/office/drawing/2014/main" id="{6F543DF7-6007-4487-98B7-357D759DC1E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54" y="2563"/>
                      <a:ext cx="172" cy="246"/>
                    </a:xfrm>
                    <a:prstGeom prst="roundRect">
                      <a:avLst>
                        <a:gd name="adj" fmla="val 57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14" name="Group 200">
                      <a:extLst>
                        <a:ext uri="{FF2B5EF4-FFF2-40B4-BE49-F238E27FC236}">
                          <a16:creationId xmlns:a16="http://schemas.microsoft.com/office/drawing/2014/main" id="{0A535F26-7D52-41BB-A6A0-EEA72493583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54" y="2564"/>
                      <a:ext cx="163" cy="238"/>
                      <a:chOff x="2054" y="2564"/>
                      <a:chExt cx="163" cy="238"/>
                    </a:xfrm>
                  </p:grpSpPr>
                  <p:sp>
                    <p:nvSpPr>
                      <p:cNvPr id="115" name="AutoShape 201">
                        <a:extLst>
                          <a:ext uri="{FF2B5EF4-FFF2-40B4-BE49-F238E27FC236}">
                            <a16:creationId xmlns:a16="http://schemas.microsoft.com/office/drawing/2014/main" id="{B838E59C-EA78-46D5-808C-FAAE1B0C7C9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54" y="2564"/>
                        <a:ext cx="164" cy="239"/>
                      </a:xfrm>
                      <a:prstGeom prst="roundRect">
                        <a:avLst>
                          <a:gd name="adj" fmla="val 60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16" name="Group 202">
                        <a:extLst>
                          <a:ext uri="{FF2B5EF4-FFF2-40B4-BE49-F238E27FC236}">
                            <a16:creationId xmlns:a16="http://schemas.microsoft.com/office/drawing/2014/main" id="{3DB4577A-B3C2-4F2F-A066-02CD9B94FBD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54" y="2564"/>
                        <a:ext cx="155" cy="230"/>
                        <a:chOff x="2054" y="2564"/>
                        <a:chExt cx="155" cy="230"/>
                      </a:xfrm>
                    </p:grpSpPr>
                    <p:sp>
                      <p:nvSpPr>
                        <p:cNvPr id="117" name="AutoShape 203">
                          <a:extLst>
                            <a:ext uri="{FF2B5EF4-FFF2-40B4-BE49-F238E27FC236}">
                              <a16:creationId xmlns:a16="http://schemas.microsoft.com/office/drawing/2014/main" id="{B5485C16-40B1-4026-8AE7-4C2E6D5BE13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54" y="2564"/>
                          <a:ext cx="156" cy="231"/>
                        </a:xfrm>
                        <a:prstGeom prst="roundRect">
                          <a:avLst>
                            <a:gd name="adj" fmla="val 639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118" name="Group 204">
                          <a:extLst>
                            <a:ext uri="{FF2B5EF4-FFF2-40B4-BE49-F238E27FC236}">
                              <a16:creationId xmlns:a16="http://schemas.microsoft.com/office/drawing/2014/main" id="{DE599246-9D44-4D28-BD58-DF71DC00CD47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54" y="2564"/>
                          <a:ext cx="151" cy="224"/>
                          <a:chOff x="2054" y="2564"/>
                          <a:chExt cx="151" cy="224"/>
                        </a:xfrm>
                      </p:grpSpPr>
                      <p:sp>
                        <p:nvSpPr>
                          <p:cNvPr id="119" name="AutoShape 205">
                            <a:extLst>
                              <a:ext uri="{FF2B5EF4-FFF2-40B4-BE49-F238E27FC236}">
                                <a16:creationId xmlns:a16="http://schemas.microsoft.com/office/drawing/2014/main" id="{CD977D49-1F6F-4F2E-B82B-E7288CB71872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54" y="2564"/>
                            <a:ext cx="152" cy="225"/>
                          </a:xfrm>
                          <a:prstGeom prst="roundRect">
                            <a:avLst>
                              <a:gd name="adj" fmla="val 65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20" name="Group 206">
                            <a:extLst>
                              <a:ext uri="{FF2B5EF4-FFF2-40B4-BE49-F238E27FC236}">
                                <a16:creationId xmlns:a16="http://schemas.microsoft.com/office/drawing/2014/main" id="{13C118D3-CB29-4862-99AF-A4E8C89CD19E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54" y="2565"/>
                            <a:ext cx="146" cy="219"/>
                            <a:chOff x="2054" y="2565"/>
                            <a:chExt cx="146" cy="219"/>
                          </a:xfrm>
                        </p:grpSpPr>
                        <p:sp>
                          <p:nvSpPr>
                            <p:cNvPr id="121" name="AutoShape 207">
                              <a:extLst>
                                <a:ext uri="{FF2B5EF4-FFF2-40B4-BE49-F238E27FC236}">
                                  <a16:creationId xmlns:a16="http://schemas.microsoft.com/office/drawing/2014/main" id="{7925DCAE-4DC2-4473-B9CE-3D66AC96477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54" y="2565"/>
                              <a:ext cx="147" cy="220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22" name="Group 208">
                              <a:extLst>
                                <a:ext uri="{FF2B5EF4-FFF2-40B4-BE49-F238E27FC236}">
                                  <a16:creationId xmlns:a16="http://schemas.microsoft.com/office/drawing/2014/main" id="{02BC828E-C456-45C6-BD43-168A60996B5A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54" y="2565"/>
                              <a:ext cx="141" cy="216"/>
                              <a:chOff x="2054" y="2565"/>
                              <a:chExt cx="141" cy="216"/>
                            </a:xfrm>
                          </p:grpSpPr>
                          <p:sp>
                            <p:nvSpPr>
                              <p:cNvPr id="123" name="AutoShape 209">
                                <a:extLst>
                                  <a:ext uri="{FF2B5EF4-FFF2-40B4-BE49-F238E27FC236}">
                                    <a16:creationId xmlns:a16="http://schemas.microsoft.com/office/drawing/2014/main" id="{C9E8EC7F-9E90-4135-BC01-DB87CBFCE7D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54" y="2565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4" name="Group 210">
                                <a:extLst>
                                  <a:ext uri="{FF2B5EF4-FFF2-40B4-BE49-F238E27FC236}">
                                    <a16:creationId xmlns:a16="http://schemas.microsoft.com/office/drawing/2014/main" id="{6766ABF4-DE0B-4065-8751-20F564DA0BEF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54" y="2566"/>
                                <a:ext cx="136" cy="212"/>
                                <a:chOff x="2054" y="2566"/>
                                <a:chExt cx="136" cy="212"/>
                              </a:xfrm>
                            </p:grpSpPr>
                            <p:sp>
                              <p:nvSpPr>
                                <p:cNvPr id="125" name="AutoShape 211">
                                  <a:extLst>
                                    <a:ext uri="{FF2B5EF4-FFF2-40B4-BE49-F238E27FC236}">
                                      <a16:creationId xmlns:a16="http://schemas.microsoft.com/office/drawing/2014/main" id="{78B74395-2F7C-4011-89B6-EB997AB8184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6" name="AutoShape 212">
                                  <a:extLst>
                                    <a:ext uri="{FF2B5EF4-FFF2-40B4-BE49-F238E27FC236}">
                                      <a16:creationId xmlns:a16="http://schemas.microsoft.com/office/drawing/2014/main" id="{CA9B7922-1B44-4D85-A678-1F7EEDA7750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7" name="AutoShape 213">
                                  <a:extLst>
                                    <a:ext uri="{FF2B5EF4-FFF2-40B4-BE49-F238E27FC236}">
                                      <a16:creationId xmlns:a16="http://schemas.microsoft.com/office/drawing/2014/main" id="{185FB817-DB1A-431E-9031-5B1B99B6054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6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8" name="AutoShape 214">
                                  <a:extLst>
                                    <a:ext uri="{FF2B5EF4-FFF2-40B4-BE49-F238E27FC236}">
                                      <a16:creationId xmlns:a16="http://schemas.microsoft.com/office/drawing/2014/main" id="{D1951F66-DB36-4AE6-8C70-228C3E3D59D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29" name="AutoShape 215">
                                  <a:extLst>
                                    <a:ext uri="{FF2B5EF4-FFF2-40B4-BE49-F238E27FC236}">
                                      <a16:creationId xmlns:a16="http://schemas.microsoft.com/office/drawing/2014/main" id="{B9BE9B2F-0B41-46C8-BC96-6193B0B4186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54" y="2567"/>
                                  <a:ext cx="136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5" name="Group 216">
              <a:extLst>
                <a:ext uri="{FF2B5EF4-FFF2-40B4-BE49-F238E27FC236}">
                  <a16:creationId xmlns:a16="http://schemas.microsoft.com/office/drawing/2014/main" id="{8C76D863-3B76-4186-B622-C5D82F107D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584"/>
              <a:ext cx="295" cy="275"/>
              <a:chOff x="2352" y="2584"/>
              <a:chExt cx="295" cy="275"/>
            </a:xfrm>
          </p:grpSpPr>
          <p:sp>
            <p:nvSpPr>
              <p:cNvPr id="84" name="AutoShape 217">
                <a:extLst>
                  <a:ext uri="{FF2B5EF4-FFF2-40B4-BE49-F238E27FC236}">
                    <a16:creationId xmlns:a16="http://schemas.microsoft.com/office/drawing/2014/main" id="{B81A6872-5C7D-450F-88A1-35EAF16F43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5" name="Group 218">
                <a:extLst>
                  <a:ext uri="{FF2B5EF4-FFF2-40B4-BE49-F238E27FC236}">
                    <a16:creationId xmlns:a16="http://schemas.microsoft.com/office/drawing/2014/main" id="{ECAA1C63-77BB-41BA-987B-1DB8038FB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585"/>
                <a:ext cx="284" cy="264"/>
                <a:chOff x="2352" y="2585"/>
                <a:chExt cx="284" cy="264"/>
              </a:xfrm>
            </p:grpSpPr>
            <p:sp>
              <p:nvSpPr>
                <p:cNvPr id="86" name="AutoShape 219">
                  <a:extLst>
                    <a:ext uri="{FF2B5EF4-FFF2-40B4-BE49-F238E27FC236}">
                      <a16:creationId xmlns:a16="http://schemas.microsoft.com/office/drawing/2014/main" id="{686B0985-1867-4CCB-AFEB-01EB946DE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52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7" name="Group 220">
                  <a:extLst>
                    <a:ext uri="{FF2B5EF4-FFF2-40B4-BE49-F238E27FC236}">
                      <a16:creationId xmlns:a16="http://schemas.microsoft.com/office/drawing/2014/main" id="{0EFF2020-BE27-447F-93CB-FDAB98BC8D3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352" y="2585"/>
                  <a:ext cx="274" cy="254"/>
                  <a:chOff x="2352" y="2585"/>
                  <a:chExt cx="274" cy="254"/>
                </a:xfrm>
              </p:grpSpPr>
              <p:sp>
                <p:nvSpPr>
                  <p:cNvPr id="88" name="AutoShape 221">
                    <a:extLst>
                      <a:ext uri="{FF2B5EF4-FFF2-40B4-BE49-F238E27FC236}">
                        <a16:creationId xmlns:a16="http://schemas.microsoft.com/office/drawing/2014/main" id="{C533E490-15E0-439F-9EB7-70282183D3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2585"/>
                    <a:ext cx="275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9" name="Group 222">
                    <a:extLst>
                      <a:ext uri="{FF2B5EF4-FFF2-40B4-BE49-F238E27FC236}">
                        <a16:creationId xmlns:a16="http://schemas.microsoft.com/office/drawing/2014/main" id="{9F3AD789-CEEF-41B6-B537-1B31B533517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352" y="2585"/>
                    <a:ext cx="265" cy="245"/>
                    <a:chOff x="2352" y="2585"/>
                    <a:chExt cx="265" cy="245"/>
                  </a:xfrm>
                </p:grpSpPr>
                <p:sp>
                  <p:nvSpPr>
                    <p:cNvPr id="90" name="AutoShape 223">
                      <a:extLst>
                        <a:ext uri="{FF2B5EF4-FFF2-40B4-BE49-F238E27FC236}">
                          <a16:creationId xmlns:a16="http://schemas.microsoft.com/office/drawing/2014/main" id="{0AF9A303-B6F7-4078-AF3F-4A59AAACF5A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2585"/>
                      <a:ext cx="266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91" name="Group 224">
                      <a:extLst>
                        <a:ext uri="{FF2B5EF4-FFF2-40B4-BE49-F238E27FC236}">
                          <a16:creationId xmlns:a16="http://schemas.microsoft.com/office/drawing/2014/main" id="{EAD6174D-D12D-489E-9310-9FC168A68B6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2586"/>
                      <a:ext cx="258" cy="238"/>
                      <a:chOff x="2352" y="2586"/>
                      <a:chExt cx="258" cy="238"/>
                    </a:xfrm>
                  </p:grpSpPr>
                  <p:sp>
                    <p:nvSpPr>
                      <p:cNvPr id="92" name="AutoShape 225">
                        <a:extLst>
                          <a:ext uri="{FF2B5EF4-FFF2-40B4-BE49-F238E27FC236}">
                            <a16:creationId xmlns:a16="http://schemas.microsoft.com/office/drawing/2014/main" id="{E2E11646-3D3B-4C0D-95FC-790C381AAB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93" name="Group 226">
                        <a:extLst>
                          <a:ext uri="{FF2B5EF4-FFF2-40B4-BE49-F238E27FC236}">
                            <a16:creationId xmlns:a16="http://schemas.microsoft.com/office/drawing/2014/main" id="{77789032-DB11-424E-B90C-BDADE9E7DCFC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2586"/>
                        <a:ext cx="251" cy="230"/>
                        <a:chOff x="2352" y="2586"/>
                        <a:chExt cx="251" cy="230"/>
                      </a:xfrm>
                    </p:grpSpPr>
                    <p:sp>
                      <p:nvSpPr>
                        <p:cNvPr id="94" name="AutoShape 227">
                          <a:extLst>
                            <a:ext uri="{FF2B5EF4-FFF2-40B4-BE49-F238E27FC236}">
                              <a16:creationId xmlns:a16="http://schemas.microsoft.com/office/drawing/2014/main" id="{062C1868-0A7F-4EFC-BDDB-4D49492DDDC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2586"/>
                          <a:ext cx="252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5" name="Group 228">
                          <a:extLst>
                            <a:ext uri="{FF2B5EF4-FFF2-40B4-BE49-F238E27FC236}">
                              <a16:creationId xmlns:a16="http://schemas.microsoft.com/office/drawing/2014/main" id="{1B5905FF-DD4F-4318-8B09-AD59C33A10C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2586"/>
                          <a:ext cx="245" cy="224"/>
                          <a:chOff x="2352" y="2586"/>
                          <a:chExt cx="245" cy="224"/>
                        </a:xfrm>
                      </p:grpSpPr>
                      <p:sp>
                        <p:nvSpPr>
                          <p:cNvPr id="96" name="AutoShape 229">
                            <a:extLst>
                              <a:ext uri="{FF2B5EF4-FFF2-40B4-BE49-F238E27FC236}">
                                <a16:creationId xmlns:a16="http://schemas.microsoft.com/office/drawing/2014/main" id="{14E77CCE-9E34-4833-A8E9-212FC6FDAA10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2586"/>
                            <a:ext cx="246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97" name="Group 230">
                            <a:extLst>
                              <a:ext uri="{FF2B5EF4-FFF2-40B4-BE49-F238E27FC236}">
                                <a16:creationId xmlns:a16="http://schemas.microsoft.com/office/drawing/2014/main" id="{6B857BAE-F81B-4736-A8B2-4F538689651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2587"/>
                            <a:ext cx="241" cy="219"/>
                            <a:chOff x="2352" y="2587"/>
                            <a:chExt cx="241" cy="219"/>
                          </a:xfrm>
                        </p:grpSpPr>
                        <p:sp>
                          <p:nvSpPr>
                            <p:cNvPr id="98" name="AutoShape 231">
                              <a:extLst>
                                <a:ext uri="{FF2B5EF4-FFF2-40B4-BE49-F238E27FC236}">
                                  <a16:creationId xmlns:a16="http://schemas.microsoft.com/office/drawing/2014/main" id="{7064ACCE-4093-4207-B9F4-00991DD5CA2B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2587"/>
                              <a:ext cx="242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99" name="Group 232">
                              <a:extLst>
                                <a:ext uri="{FF2B5EF4-FFF2-40B4-BE49-F238E27FC236}">
                                  <a16:creationId xmlns:a16="http://schemas.microsoft.com/office/drawing/2014/main" id="{F15C4428-4479-4C24-B6A8-1DEFB605606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2587"/>
                              <a:ext cx="237" cy="216"/>
                              <a:chOff x="2352" y="2587"/>
                              <a:chExt cx="237" cy="216"/>
                            </a:xfrm>
                          </p:grpSpPr>
                          <p:sp>
                            <p:nvSpPr>
                              <p:cNvPr id="100" name="AutoShape 233">
                                <a:extLst>
                                  <a:ext uri="{FF2B5EF4-FFF2-40B4-BE49-F238E27FC236}">
                                    <a16:creationId xmlns:a16="http://schemas.microsoft.com/office/drawing/2014/main" id="{B13F90E9-A8AF-4809-B020-DA0C655311E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2587"/>
                                <a:ext cx="238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01" name="Group 234">
                                <a:extLst>
                                  <a:ext uri="{FF2B5EF4-FFF2-40B4-BE49-F238E27FC236}">
                                    <a16:creationId xmlns:a16="http://schemas.microsoft.com/office/drawing/2014/main" id="{CBD6425E-BCF3-4897-8CFD-974D92FD53BD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2588"/>
                                <a:ext cx="233" cy="212"/>
                                <a:chOff x="2352" y="2588"/>
                                <a:chExt cx="233" cy="212"/>
                              </a:xfrm>
                            </p:grpSpPr>
                            <p:sp>
                              <p:nvSpPr>
                                <p:cNvPr id="102" name="AutoShape 235">
                                  <a:extLst>
                                    <a:ext uri="{FF2B5EF4-FFF2-40B4-BE49-F238E27FC236}">
                                      <a16:creationId xmlns:a16="http://schemas.microsoft.com/office/drawing/2014/main" id="{3514866A-2289-4FAB-B0A4-263F717D621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3" name="AutoShape 236">
                                  <a:extLst>
                                    <a:ext uri="{FF2B5EF4-FFF2-40B4-BE49-F238E27FC236}">
                                      <a16:creationId xmlns:a16="http://schemas.microsoft.com/office/drawing/2014/main" id="{E47F6282-222E-49D1-B617-FFECEE49136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4" name="AutoShape 237">
                                  <a:extLst>
                                    <a:ext uri="{FF2B5EF4-FFF2-40B4-BE49-F238E27FC236}">
                                      <a16:creationId xmlns:a16="http://schemas.microsoft.com/office/drawing/2014/main" id="{14626C9A-91F0-4074-AD61-4C5EC5147E6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8"/>
                                  <a:ext cx="234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5" name="AutoShape 238">
                                  <a:extLst>
                                    <a:ext uri="{FF2B5EF4-FFF2-40B4-BE49-F238E27FC236}">
                                      <a16:creationId xmlns:a16="http://schemas.microsoft.com/office/drawing/2014/main" id="{03330441-5494-4811-B0EB-FE847F0AD41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33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106" name="AutoShape 239">
                                  <a:extLst>
                                    <a:ext uri="{FF2B5EF4-FFF2-40B4-BE49-F238E27FC236}">
                                      <a16:creationId xmlns:a16="http://schemas.microsoft.com/office/drawing/2014/main" id="{80FF4150-93D1-4E2C-9D04-356762B7BF9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2589"/>
                                  <a:ext cx="233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6" name="Group 240">
              <a:extLst>
                <a:ext uri="{FF2B5EF4-FFF2-40B4-BE49-F238E27FC236}">
                  <a16:creationId xmlns:a16="http://schemas.microsoft.com/office/drawing/2014/main" id="{582B98A4-0EE8-4006-A9C4-48E12FFB36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2584"/>
              <a:ext cx="295" cy="275"/>
              <a:chOff x="2687" y="2584"/>
              <a:chExt cx="295" cy="275"/>
            </a:xfrm>
          </p:grpSpPr>
          <p:sp>
            <p:nvSpPr>
              <p:cNvPr id="61" name="AutoShape 241">
                <a:extLst>
                  <a:ext uri="{FF2B5EF4-FFF2-40B4-BE49-F238E27FC236}">
                    <a16:creationId xmlns:a16="http://schemas.microsoft.com/office/drawing/2014/main" id="{40BEE07C-2ACE-415D-A9CB-A12A0075B7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7" y="2584"/>
                <a:ext cx="296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2" name="Group 242">
                <a:extLst>
                  <a:ext uri="{FF2B5EF4-FFF2-40B4-BE49-F238E27FC236}">
                    <a16:creationId xmlns:a16="http://schemas.microsoft.com/office/drawing/2014/main" id="{77DC1B4E-0B9D-4AB9-B5CE-1E77A0D5F9B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88" y="2585"/>
                <a:ext cx="284" cy="264"/>
                <a:chOff x="2688" y="2585"/>
                <a:chExt cx="284" cy="264"/>
              </a:xfrm>
            </p:grpSpPr>
            <p:sp>
              <p:nvSpPr>
                <p:cNvPr id="63" name="AutoShape 243">
                  <a:extLst>
                    <a:ext uri="{FF2B5EF4-FFF2-40B4-BE49-F238E27FC236}">
                      <a16:creationId xmlns:a16="http://schemas.microsoft.com/office/drawing/2014/main" id="{AC6BB654-10CC-4A54-A70F-721A4302696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88" y="2585"/>
                  <a:ext cx="285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64" name="Group 244">
                  <a:extLst>
                    <a:ext uri="{FF2B5EF4-FFF2-40B4-BE49-F238E27FC236}">
                      <a16:creationId xmlns:a16="http://schemas.microsoft.com/office/drawing/2014/main" id="{FD4C8E37-F497-4C84-8C51-FFA5504C67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88" y="2585"/>
                  <a:ext cx="275" cy="254"/>
                  <a:chOff x="2688" y="2585"/>
                  <a:chExt cx="275" cy="254"/>
                </a:xfrm>
              </p:grpSpPr>
              <p:sp>
                <p:nvSpPr>
                  <p:cNvPr id="65" name="AutoShape 245">
                    <a:extLst>
                      <a:ext uri="{FF2B5EF4-FFF2-40B4-BE49-F238E27FC236}">
                        <a16:creationId xmlns:a16="http://schemas.microsoft.com/office/drawing/2014/main" id="{13A389C8-EA04-4237-8605-071318D85C8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88" y="2585"/>
                    <a:ext cx="276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6" name="Group 246">
                    <a:extLst>
                      <a:ext uri="{FF2B5EF4-FFF2-40B4-BE49-F238E27FC236}">
                        <a16:creationId xmlns:a16="http://schemas.microsoft.com/office/drawing/2014/main" id="{A1844928-E3E2-449D-A6A4-07A5FA83FC7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8" y="2585"/>
                    <a:ext cx="266" cy="245"/>
                    <a:chOff x="2688" y="2585"/>
                    <a:chExt cx="266" cy="245"/>
                  </a:xfrm>
                </p:grpSpPr>
                <p:sp>
                  <p:nvSpPr>
                    <p:cNvPr id="67" name="AutoShape 247">
                      <a:extLst>
                        <a:ext uri="{FF2B5EF4-FFF2-40B4-BE49-F238E27FC236}">
                          <a16:creationId xmlns:a16="http://schemas.microsoft.com/office/drawing/2014/main" id="{44DEF72D-0EE5-4EFB-8EEF-7B843122CC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88" y="2585"/>
                      <a:ext cx="267" cy="246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8" name="Group 248">
                      <a:extLst>
                        <a:ext uri="{FF2B5EF4-FFF2-40B4-BE49-F238E27FC236}">
                          <a16:creationId xmlns:a16="http://schemas.microsoft.com/office/drawing/2014/main" id="{06EC6858-191C-48EC-ABAA-003503C351C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8" y="2586"/>
                      <a:ext cx="258" cy="238"/>
                      <a:chOff x="2688" y="2586"/>
                      <a:chExt cx="258" cy="238"/>
                    </a:xfrm>
                  </p:grpSpPr>
                  <p:sp>
                    <p:nvSpPr>
                      <p:cNvPr id="69" name="AutoShape 249">
                        <a:extLst>
                          <a:ext uri="{FF2B5EF4-FFF2-40B4-BE49-F238E27FC236}">
                            <a16:creationId xmlns:a16="http://schemas.microsoft.com/office/drawing/2014/main" id="{6C1BE7E0-6A54-4006-B8BE-6E643037A05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88" y="2586"/>
                        <a:ext cx="259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70" name="Group 250">
                        <a:extLst>
                          <a:ext uri="{FF2B5EF4-FFF2-40B4-BE49-F238E27FC236}">
                            <a16:creationId xmlns:a16="http://schemas.microsoft.com/office/drawing/2014/main" id="{2C5C702E-33D1-40EB-9936-AE0C023CFD96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88" y="2586"/>
                        <a:ext cx="253" cy="230"/>
                        <a:chOff x="2688" y="2586"/>
                        <a:chExt cx="253" cy="230"/>
                      </a:xfrm>
                    </p:grpSpPr>
                    <p:sp>
                      <p:nvSpPr>
                        <p:cNvPr id="71" name="AutoShape 251">
                          <a:extLst>
                            <a:ext uri="{FF2B5EF4-FFF2-40B4-BE49-F238E27FC236}">
                              <a16:creationId xmlns:a16="http://schemas.microsoft.com/office/drawing/2014/main" id="{C173BA16-92F6-44AB-98B9-B6BEF4E115BD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88" y="2586"/>
                          <a:ext cx="254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72" name="Group 252">
                          <a:extLst>
                            <a:ext uri="{FF2B5EF4-FFF2-40B4-BE49-F238E27FC236}">
                              <a16:creationId xmlns:a16="http://schemas.microsoft.com/office/drawing/2014/main" id="{D60C1A7A-5CC9-4734-A9AC-8DF9B91CB1E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88" y="2586"/>
                          <a:ext cx="248" cy="224"/>
                          <a:chOff x="2688" y="2586"/>
                          <a:chExt cx="248" cy="224"/>
                        </a:xfrm>
                      </p:grpSpPr>
                      <p:sp>
                        <p:nvSpPr>
                          <p:cNvPr id="73" name="AutoShape 253">
                            <a:extLst>
                              <a:ext uri="{FF2B5EF4-FFF2-40B4-BE49-F238E27FC236}">
                                <a16:creationId xmlns:a16="http://schemas.microsoft.com/office/drawing/2014/main" id="{B4A6E256-48B0-484B-AB35-89710C415C57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88" y="2586"/>
                            <a:ext cx="249" cy="225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74" name="Group 254">
                            <a:extLst>
                              <a:ext uri="{FF2B5EF4-FFF2-40B4-BE49-F238E27FC236}">
                                <a16:creationId xmlns:a16="http://schemas.microsoft.com/office/drawing/2014/main" id="{91F73BC5-DF3B-49C9-B3E2-4D00B76A0476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88" y="2587"/>
                            <a:ext cx="244" cy="219"/>
                            <a:chOff x="2688" y="2587"/>
                            <a:chExt cx="244" cy="219"/>
                          </a:xfrm>
                        </p:grpSpPr>
                        <p:sp>
                          <p:nvSpPr>
                            <p:cNvPr id="75" name="AutoShape 255">
                              <a:extLst>
                                <a:ext uri="{FF2B5EF4-FFF2-40B4-BE49-F238E27FC236}">
                                  <a16:creationId xmlns:a16="http://schemas.microsoft.com/office/drawing/2014/main" id="{5209DC02-022B-4BF6-A820-4B94B7CA6C9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88" y="2587"/>
                              <a:ext cx="245" cy="220"/>
                            </a:xfrm>
                            <a:prstGeom prst="roundRect">
                              <a:avLst>
                                <a:gd name="adj" fmla="val 45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76" name="Group 256">
                              <a:extLst>
                                <a:ext uri="{FF2B5EF4-FFF2-40B4-BE49-F238E27FC236}">
                                  <a16:creationId xmlns:a16="http://schemas.microsoft.com/office/drawing/2014/main" id="{F748614F-A83D-40FB-9019-059AF37B38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88" y="2587"/>
                              <a:ext cx="240" cy="216"/>
                              <a:chOff x="2688" y="2587"/>
                              <a:chExt cx="240" cy="216"/>
                            </a:xfrm>
                          </p:grpSpPr>
                          <p:sp>
                            <p:nvSpPr>
                              <p:cNvPr id="77" name="AutoShape 257">
                                <a:extLst>
                                  <a:ext uri="{FF2B5EF4-FFF2-40B4-BE49-F238E27FC236}">
                                    <a16:creationId xmlns:a16="http://schemas.microsoft.com/office/drawing/2014/main" id="{62797C03-9394-4778-9729-B038E4933BF1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88" y="2587"/>
                                <a:ext cx="241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78" name="Group 258">
                                <a:extLst>
                                  <a:ext uri="{FF2B5EF4-FFF2-40B4-BE49-F238E27FC236}">
                                    <a16:creationId xmlns:a16="http://schemas.microsoft.com/office/drawing/2014/main" id="{1702715D-7CC8-4237-8989-B8B753A1583A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88" y="2588"/>
                                <a:ext cx="236" cy="212"/>
                                <a:chOff x="2688" y="2588"/>
                                <a:chExt cx="236" cy="212"/>
                              </a:xfrm>
                            </p:grpSpPr>
                            <p:sp>
                              <p:nvSpPr>
                                <p:cNvPr id="79" name="AutoShape 259">
                                  <a:extLst>
                                    <a:ext uri="{FF2B5EF4-FFF2-40B4-BE49-F238E27FC236}">
                                      <a16:creationId xmlns:a16="http://schemas.microsoft.com/office/drawing/2014/main" id="{CEA24D35-7286-4C98-B4A7-9F2EC560FEE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0" name="AutoShape 260">
                                  <a:extLst>
                                    <a:ext uri="{FF2B5EF4-FFF2-40B4-BE49-F238E27FC236}">
                                      <a16:creationId xmlns:a16="http://schemas.microsoft.com/office/drawing/2014/main" id="{FD6B369D-CB59-4419-A892-010C415CBF9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1" name="AutoShape 261">
                                  <a:extLst>
                                    <a:ext uri="{FF2B5EF4-FFF2-40B4-BE49-F238E27FC236}">
                                      <a16:creationId xmlns:a16="http://schemas.microsoft.com/office/drawing/2014/main" id="{0C5EC041-A7E1-4862-95F1-7F4C7A6880E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8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2" name="AutoShape 262">
                                  <a:extLst>
                                    <a:ext uri="{FF2B5EF4-FFF2-40B4-BE49-F238E27FC236}">
                                      <a16:creationId xmlns:a16="http://schemas.microsoft.com/office/drawing/2014/main" id="{1F909B6E-39AA-40F8-B11A-25BB17279A0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37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83" name="AutoShape 263">
                                  <a:extLst>
                                    <a:ext uri="{FF2B5EF4-FFF2-40B4-BE49-F238E27FC236}">
                                      <a16:creationId xmlns:a16="http://schemas.microsoft.com/office/drawing/2014/main" id="{67DE4E6D-DF42-4413-B16F-C4156CF56BC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88" y="2589"/>
                                  <a:ext cx="237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990033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  <p:grpSp>
          <p:nvGrpSpPr>
            <p:cNvPr id="37" name="Group 264">
              <a:extLst>
                <a:ext uri="{FF2B5EF4-FFF2-40B4-BE49-F238E27FC236}">
                  <a16:creationId xmlns:a16="http://schemas.microsoft.com/office/drawing/2014/main" id="{E638D451-FC97-4D84-8743-4CD78DB32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3" y="2203"/>
              <a:ext cx="343" cy="275"/>
              <a:chOff x="3503" y="2203"/>
              <a:chExt cx="343" cy="275"/>
            </a:xfrm>
          </p:grpSpPr>
          <p:sp>
            <p:nvSpPr>
              <p:cNvPr id="38" name="AutoShape 265">
                <a:extLst>
                  <a:ext uri="{FF2B5EF4-FFF2-40B4-BE49-F238E27FC236}">
                    <a16:creationId xmlns:a16="http://schemas.microsoft.com/office/drawing/2014/main" id="{F84D445C-E546-4586-B7D6-63BC9E927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03" y="2203"/>
                <a:ext cx="344" cy="276"/>
              </a:xfrm>
              <a:prstGeom prst="roundRect">
                <a:avLst>
                  <a:gd name="adj" fmla="val 361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" name="Group 266">
                <a:extLst>
                  <a:ext uri="{FF2B5EF4-FFF2-40B4-BE49-F238E27FC236}">
                    <a16:creationId xmlns:a16="http://schemas.microsoft.com/office/drawing/2014/main" id="{5F6BF571-43E5-4EC4-AD5D-BA81F27CF7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3" y="2203"/>
                <a:ext cx="332" cy="264"/>
                <a:chOff x="3503" y="2203"/>
                <a:chExt cx="332" cy="264"/>
              </a:xfrm>
            </p:grpSpPr>
            <p:sp>
              <p:nvSpPr>
                <p:cNvPr id="40" name="AutoShape 267">
                  <a:extLst>
                    <a:ext uri="{FF2B5EF4-FFF2-40B4-BE49-F238E27FC236}">
                      <a16:creationId xmlns:a16="http://schemas.microsoft.com/office/drawing/2014/main" id="{B77AE63B-38B6-4734-9086-08FF058EA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3" y="2203"/>
                  <a:ext cx="333" cy="265"/>
                </a:xfrm>
                <a:prstGeom prst="roundRect">
                  <a:avLst>
                    <a:gd name="adj" fmla="val 375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1" name="Group 268">
                  <a:extLst>
                    <a:ext uri="{FF2B5EF4-FFF2-40B4-BE49-F238E27FC236}">
                      <a16:creationId xmlns:a16="http://schemas.microsoft.com/office/drawing/2014/main" id="{DAA1144F-9B24-402D-9967-32C836C0308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03" y="2203"/>
                  <a:ext cx="323" cy="254"/>
                  <a:chOff x="3503" y="2203"/>
                  <a:chExt cx="323" cy="254"/>
                </a:xfrm>
              </p:grpSpPr>
              <p:sp>
                <p:nvSpPr>
                  <p:cNvPr id="42" name="AutoShape 269">
                    <a:extLst>
                      <a:ext uri="{FF2B5EF4-FFF2-40B4-BE49-F238E27FC236}">
                        <a16:creationId xmlns:a16="http://schemas.microsoft.com/office/drawing/2014/main" id="{9907444B-226D-4625-8E87-09566035FEF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503" y="2203"/>
                    <a:ext cx="324" cy="255"/>
                  </a:xfrm>
                  <a:prstGeom prst="roundRect">
                    <a:avLst>
                      <a:gd name="adj" fmla="val 39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3" name="Group 270">
                    <a:extLst>
                      <a:ext uri="{FF2B5EF4-FFF2-40B4-BE49-F238E27FC236}">
                        <a16:creationId xmlns:a16="http://schemas.microsoft.com/office/drawing/2014/main" id="{CAF22130-BDA2-45D8-B77E-8383B5E2F33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503" y="2204"/>
                    <a:ext cx="315" cy="246"/>
                    <a:chOff x="3503" y="2204"/>
                    <a:chExt cx="315" cy="246"/>
                  </a:xfrm>
                </p:grpSpPr>
                <p:sp>
                  <p:nvSpPr>
                    <p:cNvPr id="44" name="AutoShape 271">
                      <a:extLst>
                        <a:ext uri="{FF2B5EF4-FFF2-40B4-BE49-F238E27FC236}">
                          <a16:creationId xmlns:a16="http://schemas.microsoft.com/office/drawing/2014/main" id="{F8E0AA2B-C34C-41A3-821F-AE4BD588B5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503" y="2204"/>
                      <a:ext cx="316" cy="247"/>
                    </a:xfrm>
                    <a:prstGeom prst="roundRect">
                      <a:avLst>
                        <a:gd name="adj" fmla="val 403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5" name="Group 272">
                      <a:extLst>
                        <a:ext uri="{FF2B5EF4-FFF2-40B4-BE49-F238E27FC236}">
                          <a16:creationId xmlns:a16="http://schemas.microsoft.com/office/drawing/2014/main" id="{9B302C95-42D0-4A08-A169-B8F3A654F53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03" y="2204"/>
                      <a:ext cx="307" cy="238"/>
                      <a:chOff x="3503" y="2204"/>
                      <a:chExt cx="307" cy="238"/>
                    </a:xfrm>
                  </p:grpSpPr>
                  <p:sp>
                    <p:nvSpPr>
                      <p:cNvPr id="46" name="AutoShape 273">
                        <a:extLst>
                          <a:ext uri="{FF2B5EF4-FFF2-40B4-BE49-F238E27FC236}">
                            <a16:creationId xmlns:a16="http://schemas.microsoft.com/office/drawing/2014/main" id="{22391479-6691-4326-A714-7AF628B6C72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503" y="2204"/>
                        <a:ext cx="308" cy="239"/>
                      </a:xfrm>
                      <a:prstGeom prst="roundRect">
                        <a:avLst>
                          <a:gd name="adj" fmla="val 417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7" name="Group 274">
                        <a:extLst>
                          <a:ext uri="{FF2B5EF4-FFF2-40B4-BE49-F238E27FC236}">
                            <a16:creationId xmlns:a16="http://schemas.microsoft.com/office/drawing/2014/main" id="{8F862A16-9AA9-4C7B-93A6-B7EDE7F7F03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03" y="2204"/>
                        <a:ext cx="302" cy="230"/>
                        <a:chOff x="3503" y="2204"/>
                        <a:chExt cx="302" cy="230"/>
                      </a:xfrm>
                    </p:grpSpPr>
                    <p:sp>
                      <p:nvSpPr>
                        <p:cNvPr id="48" name="AutoShape 275">
                          <a:extLst>
                            <a:ext uri="{FF2B5EF4-FFF2-40B4-BE49-F238E27FC236}">
                              <a16:creationId xmlns:a16="http://schemas.microsoft.com/office/drawing/2014/main" id="{0D0F8916-49B1-47F3-89DB-6AAB00C7F17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503" y="2204"/>
                          <a:ext cx="303" cy="231"/>
                        </a:xfrm>
                        <a:prstGeom prst="roundRect">
                          <a:avLst>
                            <a:gd name="adj" fmla="val 431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9" name="Group 276">
                          <a:extLst>
                            <a:ext uri="{FF2B5EF4-FFF2-40B4-BE49-F238E27FC236}">
                              <a16:creationId xmlns:a16="http://schemas.microsoft.com/office/drawing/2014/main" id="{56205F59-61D9-4D78-BE9A-499906C4606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03" y="2206"/>
                          <a:ext cx="296" cy="223"/>
                          <a:chOff x="3503" y="2206"/>
                          <a:chExt cx="296" cy="223"/>
                        </a:xfrm>
                      </p:grpSpPr>
                      <p:sp>
                        <p:nvSpPr>
                          <p:cNvPr id="50" name="AutoShape 277">
                            <a:extLst>
                              <a:ext uri="{FF2B5EF4-FFF2-40B4-BE49-F238E27FC236}">
                                <a16:creationId xmlns:a16="http://schemas.microsoft.com/office/drawing/2014/main" id="{63C277B0-5E22-4482-9A08-4E59F8A3D407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503" y="2206"/>
                            <a:ext cx="297" cy="224"/>
                          </a:xfrm>
                          <a:prstGeom prst="roundRect">
                            <a:avLst>
                              <a:gd name="adj" fmla="val 4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1" name="Group 278">
                            <a:extLst>
                              <a:ext uri="{FF2B5EF4-FFF2-40B4-BE49-F238E27FC236}">
                                <a16:creationId xmlns:a16="http://schemas.microsoft.com/office/drawing/2014/main" id="{477B2FCF-3508-4886-8D81-FE9D819125F8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03" y="2206"/>
                            <a:ext cx="291" cy="218"/>
                            <a:chOff x="3503" y="2206"/>
                            <a:chExt cx="291" cy="218"/>
                          </a:xfrm>
                        </p:grpSpPr>
                        <p:sp>
                          <p:nvSpPr>
                            <p:cNvPr id="52" name="AutoShape 279">
                              <a:extLst>
                                <a:ext uri="{FF2B5EF4-FFF2-40B4-BE49-F238E27FC236}">
                                  <a16:creationId xmlns:a16="http://schemas.microsoft.com/office/drawing/2014/main" id="{BC16A32C-A237-453A-A97E-EAC7AF8A62B8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503" y="2206"/>
                              <a:ext cx="292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3" name="Group 280">
                              <a:extLst>
                                <a:ext uri="{FF2B5EF4-FFF2-40B4-BE49-F238E27FC236}">
                                  <a16:creationId xmlns:a16="http://schemas.microsoft.com/office/drawing/2014/main" id="{8DBF619D-BD43-4B04-809A-4E8BC76AD21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503" y="2206"/>
                              <a:ext cx="286" cy="213"/>
                              <a:chOff x="3503" y="2206"/>
                              <a:chExt cx="286" cy="213"/>
                            </a:xfrm>
                          </p:grpSpPr>
                          <p:sp>
                            <p:nvSpPr>
                              <p:cNvPr id="54" name="AutoShape 281">
                                <a:extLst>
                                  <a:ext uri="{FF2B5EF4-FFF2-40B4-BE49-F238E27FC236}">
                                    <a16:creationId xmlns:a16="http://schemas.microsoft.com/office/drawing/2014/main" id="{41B0F05B-149F-43A8-AFEA-57BBC92A04FD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503" y="2206"/>
                                <a:ext cx="287" cy="214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5" name="Group 282">
                                <a:extLst>
                                  <a:ext uri="{FF2B5EF4-FFF2-40B4-BE49-F238E27FC236}">
                                    <a16:creationId xmlns:a16="http://schemas.microsoft.com/office/drawing/2014/main" id="{93062ABF-B63E-4052-B232-88F2382A998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503" y="2206"/>
                                <a:ext cx="284" cy="211"/>
                                <a:chOff x="3503" y="2206"/>
                                <a:chExt cx="284" cy="211"/>
                              </a:xfrm>
                            </p:grpSpPr>
                            <p:sp>
                              <p:nvSpPr>
                                <p:cNvPr id="56" name="AutoShape 283">
                                  <a:extLst>
                                    <a:ext uri="{FF2B5EF4-FFF2-40B4-BE49-F238E27FC236}">
                                      <a16:creationId xmlns:a16="http://schemas.microsoft.com/office/drawing/2014/main" id="{6E53B037-E260-498E-A478-5E5748058816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5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7" name="AutoShape 284">
                                  <a:extLst>
                                    <a:ext uri="{FF2B5EF4-FFF2-40B4-BE49-F238E27FC236}">
                                      <a16:creationId xmlns:a16="http://schemas.microsoft.com/office/drawing/2014/main" id="{5CA8A5AC-3A2F-4F2F-A316-CA6F0CBEB06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6"/>
                                  <a:ext cx="284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8" name="AutoShape 285">
                                  <a:extLst>
                                    <a:ext uri="{FF2B5EF4-FFF2-40B4-BE49-F238E27FC236}">
                                      <a16:creationId xmlns:a16="http://schemas.microsoft.com/office/drawing/2014/main" id="{94C2CD26-CEAD-4F46-B929-D91F36B0767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4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9" name="AutoShape 286">
                                  <a:extLst>
                                    <a:ext uri="{FF2B5EF4-FFF2-40B4-BE49-F238E27FC236}">
                                      <a16:creationId xmlns:a16="http://schemas.microsoft.com/office/drawing/2014/main" id="{0F58303E-3405-47A7-80E2-78D950CC4FB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3" cy="210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60" name="AutoShape 287">
                                  <a:extLst>
                                    <a:ext uri="{FF2B5EF4-FFF2-40B4-BE49-F238E27FC236}">
                                      <a16:creationId xmlns:a16="http://schemas.microsoft.com/office/drawing/2014/main" id="{22360C30-502E-4AE0-91C4-A9C43413387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503" y="2208"/>
                                  <a:ext cx="282" cy="209"/>
                                </a:xfrm>
                                <a:prstGeom prst="roundRect">
                                  <a:avLst>
                                    <a:gd name="adj" fmla="val 477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 </a:t>
                                  </a:r>
                                  <a:r>
                                    <a:rPr lang="en-GB">
                                      <a:solidFill>
                                        <a:srgbClr val="990033"/>
                                      </a:solidFill>
                                    </a:rPr>
                                    <a:t>18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291" name="Group 288">
            <a:extLst>
              <a:ext uri="{FF2B5EF4-FFF2-40B4-BE49-F238E27FC236}">
                <a16:creationId xmlns:a16="http://schemas.microsoft.com/office/drawing/2014/main" id="{5E1D7142-E648-47A9-BE9C-558F2EFA7D2B}"/>
              </a:ext>
            </a:extLst>
          </p:cNvPr>
          <p:cNvGrpSpPr>
            <a:grpSpLocks/>
          </p:cNvGrpSpPr>
          <p:nvPr/>
        </p:nvGrpSpPr>
        <p:grpSpPr bwMode="auto">
          <a:xfrm>
            <a:off x="6694487" y="3443287"/>
            <a:ext cx="315913" cy="436563"/>
            <a:chOff x="2592" y="1056"/>
            <a:chExt cx="199" cy="275"/>
          </a:xfrm>
        </p:grpSpPr>
        <p:sp>
          <p:nvSpPr>
            <p:cNvPr id="292" name="AutoShape 289">
              <a:extLst>
                <a:ext uri="{FF2B5EF4-FFF2-40B4-BE49-F238E27FC236}">
                  <a16:creationId xmlns:a16="http://schemas.microsoft.com/office/drawing/2014/main" id="{1C32C009-AC3E-4CFC-808B-F322A88D0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05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93" name="Group 290">
              <a:extLst>
                <a:ext uri="{FF2B5EF4-FFF2-40B4-BE49-F238E27FC236}">
                  <a16:creationId xmlns:a16="http://schemas.microsoft.com/office/drawing/2014/main" id="{2C77C681-DB23-4FC6-88C0-FBD6482B3E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92" y="1056"/>
              <a:ext cx="188" cy="264"/>
              <a:chOff x="2592" y="1056"/>
              <a:chExt cx="188" cy="264"/>
            </a:xfrm>
          </p:grpSpPr>
          <p:sp>
            <p:nvSpPr>
              <p:cNvPr id="294" name="AutoShape 291">
                <a:extLst>
                  <a:ext uri="{FF2B5EF4-FFF2-40B4-BE49-F238E27FC236}">
                    <a16:creationId xmlns:a16="http://schemas.microsoft.com/office/drawing/2014/main" id="{7CECBD6B-9779-41F3-A66D-63EDB882FC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92" y="105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5" name="Group 292">
                <a:extLst>
                  <a:ext uri="{FF2B5EF4-FFF2-40B4-BE49-F238E27FC236}">
                    <a16:creationId xmlns:a16="http://schemas.microsoft.com/office/drawing/2014/main" id="{816FCA98-A124-4C98-BE78-9A67170A5E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92" y="1056"/>
                <a:ext cx="178" cy="254"/>
                <a:chOff x="2592" y="1056"/>
                <a:chExt cx="178" cy="254"/>
              </a:xfrm>
            </p:grpSpPr>
            <p:sp>
              <p:nvSpPr>
                <p:cNvPr id="296" name="AutoShape 293">
                  <a:extLst>
                    <a:ext uri="{FF2B5EF4-FFF2-40B4-BE49-F238E27FC236}">
                      <a16:creationId xmlns:a16="http://schemas.microsoft.com/office/drawing/2014/main" id="{17F5B575-DA49-46FD-84F0-25795CA26F1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592" y="105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97" name="Group 294">
                  <a:extLst>
                    <a:ext uri="{FF2B5EF4-FFF2-40B4-BE49-F238E27FC236}">
                      <a16:creationId xmlns:a16="http://schemas.microsoft.com/office/drawing/2014/main" id="{140B560B-2466-4D0D-8CC1-5035090716D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592" y="1056"/>
                  <a:ext cx="170" cy="246"/>
                  <a:chOff x="2592" y="1056"/>
                  <a:chExt cx="170" cy="246"/>
                </a:xfrm>
              </p:grpSpPr>
              <p:sp>
                <p:nvSpPr>
                  <p:cNvPr id="298" name="AutoShape 295">
                    <a:extLst>
                      <a:ext uri="{FF2B5EF4-FFF2-40B4-BE49-F238E27FC236}">
                        <a16:creationId xmlns:a16="http://schemas.microsoft.com/office/drawing/2014/main" id="{FCF017DC-0F4D-459E-B5A5-4D2D9A20A3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592" y="1056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99" name="Group 296">
                    <a:extLst>
                      <a:ext uri="{FF2B5EF4-FFF2-40B4-BE49-F238E27FC236}">
                        <a16:creationId xmlns:a16="http://schemas.microsoft.com/office/drawing/2014/main" id="{A5FE85A2-A5C0-493F-9DB8-EB59F34A42B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592" y="1056"/>
                    <a:ext cx="163" cy="238"/>
                    <a:chOff x="2592" y="1056"/>
                    <a:chExt cx="163" cy="238"/>
                  </a:xfrm>
                </p:grpSpPr>
                <p:sp>
                  <p:nvSpPr>
                    <p:cNvPr id="300" name="AutoShape 297">
                      <a:extLst>
                        <a:ext uri="{FF2B5EF4-FFF2-40B4-BE49-F238E27FC236}">
                          <a16:creationId xmlns:a16="http://schemas.microsoft.com/office/drawing/2014/main" id="{E984CFDD-D4D2-4A1E-B4D7-9BBEC1BD958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592" y="1056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01" name="Group 298">
                      <a:extLst>
                        <a:ext uri="{FF2B5EF4-FFF2-40B4-BE49-F238E27FC236}">
                          <a16:creationId xmlns:a16="http://schemas.microsoft.com/office/drawing/2014/main" id="{25E784AF-D477-4966-8C08-95BD4A30E8E7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592" y="1056"/>
                      <a:ext cx="156" cy="231"/>
                      <a:chOff x="2592" y="1056"/>
                      <a:chExt cx="156" cy="231"/>
                    </a:xfrm>
                  </p:grpSpPr>
                  <p:sp>
                    <p:nvSpPr>
                      <p:cNvPr id="302" name="AutoShape 299">
                        <a:extLst>
                          <a:ext uri="{FF2B5EF4-FFF2-40B4-BE49-F238E27FC236}">
                            <a16:creationId xmlns:a16="http://schemas.microsoft.com/office/drawing/2014/main" id="{96FDE363-5A79-41D7-9A3D-75CAC75A142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592" y="1056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3" name="Group 300">
                        <a:extLst>
                          <a:ext uri="{FF2B5EF4-FFF2-40B4-BE49-F238E27FC236}">
                            <a16:creationId xmlns:a16="http://schemas.microsoft.com/office/drawing/2014/main" id="{249B4897-8B34-48CB-8CD0-6932A3110BD9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592" y="1056"/>
                        <a:ext cx="151" cy="226"/>
                        <a:chOff x="2592" y="1056"/>
                        <a:chExt cx="151" cy="226"/>
                      </a:xfrm>
                    </p:grpSpPr>
                    <p:sp>
                      <p:nvSpPr>
                        <p:cNvPr id="304" name="AutoShape 301">
                          <a:extLst>
                            <a:ext uri="{FF2B5EF4-FFF2-40B4-BE49-F238E27FC236}">
                              <a16:creationId xmlns:a16="http://schemas.microsoft.com/office/drawing/2014/main" id="{86DECC57-3805-432E-ABC3-3D005B343B8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592" y="1056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05" name="Group 302">
                          <a:extLst>
                            <a:ext uri="{FF2B5EF4-FFF2-40B4-BE49-F238E27FC236}">
                              <a16:creationId xmlns:a16="http://schemas.microsoft.com/office/drawing/2014/main" id="{249627B2-0381-4765-B132-B99CC49E21F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592" y="1056"/>
                          <a:ext cx="146" cy="221"/>
                          <a:chOff x="2592" y="1056"/>
                          <a:chExt cx="146" cy="221"/>
                        </a:xfrm>
                      </p:grpSpPr>
                      <p:sp>
                        <p:nvSpPr>
                          <p:cNvPr id="306" name="AutoShape 303">
                            <a:extLst>
                              <a:ext uri="{FF2B5EF4-FFF2-40B4-BE49-F238E27FC236}">
                                <a16:creationId xmlns:a16="http://schemas.microsoft.com/office/drawing/2014/main" id="{DB7906A0-CECA-479B-9633-4CB193383FB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592" y="1056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07" name="Group 304">
                            <a:extLst>
                              <a:ext uri="{FF2B5EF4-FFF2-40B4-BE49-F238E27FC236}">
                                <a16:creationId xmlns:a16="http://schemas.microsoft.com/office/drawing/2014/main" id="{63DABDCF-44B5-478B-B742-48BED60F4504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592" y="1056"/>
                            <a:ext cx="143" cy="217"/>
                            <a:chOff x="2592" y="1056"/>
                            <a:chExt cx="143" cy="217"/>
                          </a:xfrm>
                        </p:grpSpPr>
                        <p:sp>
                          <p:nvSpPr>
                            <p:cNvPr id="308" name="AutoShape 305">
                              <a:extLst>
                                <a:ext uri="{FF2B5EF4-FFF2-40B4-BE49-F238E27FC236}">
                                  <a16:creationId xmlns:a16="http://schemas.microsoft.com/office/drawing/2014/main" id="{35A8D2E1-140C-427C-84A2-AEB0E66D227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592" y="1056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09" name="Group 306">
                              <a:extLst>
                                <a:ext uri="{FF2B5EF4-FFF2-40B4-BE49-F238E27FC236}">
                                  <a16:creationId xmlns:a16="http://schemas.microsoft.com/office/drawing/2014/main" id="{BC3C5C4C-1938-4997-9499-508C2C9FDC3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592" y="1056"/>
                              <a:ext cx="141" cy="215"/>
                              <a:chOff x="2592" y="1056"/>
                              <a:chExt cx="141" cy="215"/>
                            </a:xfrm>
                          </p:grpSpPr>
                          <p:sp>
                            <p:nvSpPr>
                              <p:cNvPr id="310" name="AutoShape 307">
                                <a:extLst>
                                  <a:ext uri="{FF2B5EF4-FFF2-40B4-BE49-F238E27FC236}">
                                    <a16:creationId xmlns:a16="http://schemas.microsoft.com/office/drawing/2014/main" id="{7E209C00-5478-40E0-9E97-C940D1E2784A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592" y="1056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11" name="Group 308">
                                <a:extLst>
                                  <a:ext uri="{FF2B5EF4-FFF2-40B4-BE49-F238E27FC236}">
                                    <a16:creationId xmlns:a16="http://schemas.microsoft.com/office/drawing/2014/main" id="{C2621CC0-FB0F-411A-953F-5FABA78D0E33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592" y="1056"/>
                                <a:ext cx="137" cy="213"/>
                                <a:chOff x="2592" y="1056"/>
                                <a:chExt cx="137" cy="213"/>
                              </a:xfrm>
                            </p:grpSpPr>
                            <p:sp>
                              <p:nvSpPr>
                                <p:cNvPr id="312" name="AutoShape 309">
                                  <a:extLst>
                                    <a:ext uri="{FF2B5EF4-FFF2-40B4-BE49-F238E27FC236}">
                                      <a16:creationId xmlns:a16="http://schemas.microsoft.com/office/drawing/2014/main" id="{B82022A9-73E5-4164-B30E-F3B62494150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3" name="AutoShape 310">
                                  <a:extLst>
                                    <a:ext uri="{FF2B5EF4-FFF2-40B4-BE49-F238E27FC236}">
                                      <a16:creationId xmlns:a16="http://schemas.microsoft.com/office/drawing/2014/main" id="{91B4E1B6-22BC-4A8D-AB8F-2CD06F23496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4" name="AutoShape 311">
                                  <a:extLst>
                                    <a:ext uri="{FF2B5EF4-FFF2-40B4-BE49-F238E27FC236}">
                                      <a16:creationId xmlns:a16="http://schemas.microsoft.com/office/drawing/2014/main" id="{5C28DFCE-C0DC-43D0-8098-C6C81E72624F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15" name="AutoShape 312">
                                  <a:extLst>
                                    <a:ext uri="{FF2B5EF4-FFF2-40B4-BE49-F238E27FC236}">
                                      <a16:creationId xmlns:a16="http://schemas.microsoft.com/office/drawing/2014/main" id="{FDD2C6A8-2C1D-438C-ADA3-1C5ECE70BF0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592" y="1056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16" name="Group 313">
            <a:extLst>
              <a:ext uri="{FF2B5EF4-FFF2-40B4-BE49-F238E27FC236}">
                <a16:creationId xmlns:a16="http://schemas.microsoft.com/office/drawing/2014/main" id="{9430DDFD-543E-40D7-AABA-3C7A0130D47C}"/>
              </a:ext>
            </a:extLst>
          </p:cNvPr>
          <p:cNvGrpSpPr>
            <a:grpSpLocks/>
          </p:cNvGrpSpPr>
          <p:nvPr/>
        </p:nvGrpSpPr>
        <p:grpSpPr bwMode="auto">
          <a:xfrm>
            <a:off x="5856287" y="4205287"/>
            <a:ext cx="315913" cy="436563"/>
            <a:chOff x="2064" y="1536"/>
            <a:chExt cx="199" cy="275"/>
          </a:xfrm>
        </p:grpSpPr>
        <p:sp>
          <p:nvSpPr>
            <p:cNvPr id="317" name="AutoShape 314">
              <a:extLst>
                <a:ext uri="{FF2B5EF4-FFF2-40B4-BE49-F238E27FC236}">
                  <a16:creationId xmlns:a16="http://schemas.microsoft.com/office/drawing/2014/main" id="{0D6CD91F-2E54-4445-B306-B8BC0D603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18" name="Group 315">
              <a:extLst>
                <a:ext uri="{FF2B5EF4-FFF2-40B4-BE49-F238E27FC236}">
                  <a16:creationId xmlns:a16="http://schemas.microsoft.com/office/drawing/2014/main" id="{34B85C1A-B0C9-44EC-AB71-451C59CDA28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1536"/>
              <a:ext cx="188" cy="265"/>
              <a:chOff x="2064" y="1536"/>
              <a:chExt cx="188" cy="265"/>
            </a:xfrm>
          </p:grpSpPr>
          <p:sp>
            <p:nvSpPr>
              <p:cNvPr id="319" name="AutoShape 316">
                <a:extLst>
                  <a:ext uri="{FF2B5EF4-FFF2-40B4-BE49-F238E27FC236}">
                    <a16:creationId xmlns:a16="http://schemas.microsoft.com/office/drawing/2014/main" id="{384B6888-1353-406E-8940-B5FBF3E7EC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20" name="Group 317">
                <a:extLst>
                  <a:ext uri="{FF2B5EF4-FFF2-40B4-BE49-F238E27FC236}">
                    <a16:creationId xmlns:a16="http://schemas.microsoft.com/office/drawing/2014/main" id="{B8E7EF9A-2062-46B8-AE3D-D679BD2ED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1536"/>
                <a:ext cx="178" cy="255"/>
                <a:chOff x="2064" y="1536"/>
                <a:chExt cx="178" cy="255"/>
              </a:xfrm>
            </p:grpSpPr>
            <p:sp>
              <p:nvSpPr>
                <p:cNvPr id="321" name="AutoShape 318">
                  <a:extLst>
                    <a:ext uri="{FF2B5EF4-FFF2-40B4-BE49-F238E27FC236}">
                      <a16:creationId xmlns:a16="http://schemas.microsoft.com/office/drawing/2014/main" id="{123FE96C-E6BD-4E52-A85D-C3418213EA8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22" name="Group 319">
                  <a:extLst>
                    <a:ext uri="{FF2B5EF4-FFF2-40B4-BE49-F238E27FC236}">
                      <a16:creationId xmlns:a16="http://schemas.microsoft.com/office/drawing/2014/main" id="{7ADA683D-92D7-4A6D-AE77-BA9B39760D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1536"/>
                  <a:ext cx="172" cy="247"/>
                  <a:chOff x="2064" y="1536"/>
                  <a:chExt cx="172" cy="247"/>
                </a:xfrm>
              </p:grpSpPr>
              <p:sp>
                <p:nvSpPr>
                  <p:cNvPr id="323" name="AutoShape 320">
                    <a:extLst>
                      <a:ext uri="{FF2B5EF4-FFF2-40B4-BE49-F238E27FC236}">
                        <a16:creationId xmlns:a16="http://schemas.microsoft.com/office/drawing/2014/main" id="{CE7C549F-0A1D-440D-8A22-ED6153315E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24" name="Group 321">
                    <a:extLst>
                      <a:ext uri="{FF2B5EF4-FFF2-40B4-BE49-F238E27FC236}">
                        <a16:creationId xmlns:a16="http://schemas.microsoft.com/office/drawing/2014/main" id="{76CA88EC-DF4C-45F4-8072-3BB07CEDF02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1536"/>
                    <a:ext cx="164" cy="239"/>
                    <a:chOff x="2064" y="1536"/>
                    <a:chExt cx="164" cy="239"/>
                  </a:xfrm>
                </p:grpSpPr>
                <p:sp>
                  <p:nvSpPr>
                    <p:cNvPr id="325" name="AutoShape 322">
                      <a:extLst>
                        <a:ext uri="{FF2B5EF4-FFF2-40B4-BE49-F238E27FC236}">
                          <a16:creationId xmlns:a16="http://schemas.microsoft.com/office/drawing/2014/main" id="{CB5D0193-D8AD-42EE-A231-25861FC903C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26" name="Group 323">
                      <a:extLst>
                        <a:ext uri="{FF2B5EF4-FFF2-40B4-BE49-F238E27FC236}">
                          <a16:creationId xmlns:a16="http://schemas.microsoft.com/office/drawing/2014/main" id="{86C42166-EBE2-43B9-A704-A73C91DB12F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1536"/>
                      <a:ext cx="156" cy="233"/>
                      <a:chOff x="2064" y="1536"/>
                      <a:chExt cx="156" cy="233"/>
                    </a:xfrm>
                  </p:grpSpPr>
                  <p:sp>
                    <p:nvSpPr>
                      <p:cNvPr id="327" name="AutoShape 324">
                        <a:extLst>
                          <a:ext uri="{FF2B5EF4-FFF2-40B4-BE49-F238E27FC236}">
                            <a16:creationId xmlns:a16="http://schemas.microsoft.com/office/drawing/2014/main" id="{5D43BF01-9E73-4B07-A3F2-B4EBD088570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28" name="Group 325">
                        <a:extLst>
                          <a:ext uri="{FF2B5EF4-FFF2-40B4-BE49-F238E27FC236}">
                            <a16:creationId xmlns:a16="http://schemas.microsoft.com/office/drawing/2014/main" id="{AE3D3D34-231E-4C06-8656-BEE49B5A10A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1536"/>
                        <a:ext cx="150" cy="227"/>
                        <a:chOff x="2064" y="1536"/>
                        <a:chExt cx="150" cy="227"/>
                      </a:xfrm>
                    </p:grpSpPr>
                    <p:sp>
                      <p:nvSpPr>
                        <p:cNvPr id="329" name="AutoShape 326">
                          <a:extLst>
                            <a:ext uri="{FF2B5EF4-FFF2-40B4-BE49-F238E27FC236}">
                              <a16:creationId xmlns:a16="http://schemas.microsoft.com/office/drawing/2014/main" id="{E8DE08DD-2381-42FA-B49F-74036B0DFA3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30" name="Group 327">
                          <a:extLst>
                            <a:ext uri="{FF2B5EF4-FFF2-40B4-BE49-F238E27FC236}">
                              <a16:creationId xmlns:a16="http://schemas.microsoft.com/office/drawing/2014/main" id="{49AD2279-D6CC-4652-A343-6A5A30181EE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1536"/>
                          <a:ext cx="145" cy="222"/>
                          <a:chOff x="2064" y="1536"/>
                          <a:chExt cx="145" cy="222"/>
                        </a:xfrm>
                      </p:grpSpPr>
                      <p:sp>
                        <p:nvSpPr>
                          <p:cNvPr id="331" name="AutoShape 328">
                            <a:extLst>
                              <a:ext uri="{FF2B5EF4-FFF2-40B4-BE49-F238E27FC236}">
                                <a16:creationId xmlns:a16="http://schemas.microsoft.com/office/drawing/2014/main" id="{61FDDE22-664C-4695-99B5-FC85B3D31B3E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32" name="Group 329">
                            <a:extLst>
                              <a:ext uri="{FF2B5EF4-FFF2-40B4-BE49-F238E27FC236}">
                                <a16:creationId xmlns:a16="http://schemas.microsoft.com/office/drawing/2014/main" id="{ABC4A148-1B5B-411B-8DE5-05D5C667993B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1536"/>
                            <a:ext cx="143" cy="218"/>
                            <a:chOff x="2064" y="1536"/>
                            <a:chExt cx="143" cy="218"/>
                          </a:xfrm>
                        </p:grpSpPr>
                        <p:sp>
                          <p:nvSpPr>
                            <p:cNvPr id="333" name="AutoShape 330">
                              <a:extLst>
                                <a:ext uri="{FF2B5EF4-FFF2-40B4-BE49-F238E27FC236}">
                                  <a16:creationId xmlns:a16="http://schemas.microsoft.com/office/drawing/2014/main" id="{D5A13FC3-FC16-44D7-AA7F-B5A18BB5E74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34" name="Group 331">
                              <a:extLst>
                                <a:ext uri="{FF2B5EF4-FFF2-40B4-BE49-F238E27FC236}">
                                  <a16:creationId xmlns:a16="http://schemas.microsoft.com/office/drawing/2014/main" id="{EBF8D735-5622-4721-B116-35B1BC150517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1536"/>
                              <a:ext cx="140" cy="216"/>
                              <a:chOff x="2064" y="1536"/>
                              <a:chExt cx="140" cy="216"/>
                            </a:xfrm>
                          </p:grpSpPr>
                          <p:sp>
                            <p:nvSpPr>
                              <p:cNvPr id="335" name="AutoShape 332">
                                <a:extLst>
                                  <a:ext uri="{FF2B5EF4-FFF2-40B4-BE49-F238E27FC236}">
                                    <a16:creationId xmlns:a16="http://schemas.microsoft.com/office/drawing/2014/main" id="{97971B06-A828-4E3E-8598-7D5A647092D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36" name="Group 333">
                                <a:extLst>
                                  <a:ext uri="{FF2B5EF4-FFF2-40B4-BE49-F238E27FC236}">
                                    <a16:creationId xmlns:a16="http://schemas.microsoft.com/office/drawing/2014/main" id="{29A14762-72F9-4A6D-8502-929BE8BF0063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1536"/>
                                <a:ext cx="136" cy="214"/>
                                <a:chOff x="2064" y="1536"/>
                                <a:chExt cx="136" cy="214"/>
                              </a:xfrm>
                            </p:grpSpPr>
                            <p:sp>
                              <p:nvSpPr>
                                <p:cNvPr id="337" name="AutoShape 334">
                                  <a:extLst>
                                    <a:ext uri="{FF2B5EF4-FFF2-40B4-BE49-F238E27FC236}">
                                      <a16:creationId xmlns:a16="http://schemas.microsoft.com/office/drawing/2014/main" id="{37EBE143-35DC-4F58-A12A-76DF996A48A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8" name="AutoShape 335">
                                  <a:extLst>
                                    <a:ext uri="{FF2B5EF4-FFF2-40B4-BE49-F238E27FC236}">
                                      <a16:creationId xmlns:a16="http://schemas.microsoft.com/office/drawing/2014/main" id="{71DB4A66-E669-47B2-B229-C1E7FDB25E2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39" name="AutoShape 336">
                                  <a:extLst>
                                    <a:ext uri="{FF2B5EF4-FFF2-40B4-BE49-F238E27FC236}">
                                      <a16:creationId xmlns:a16="http://schemas.microsoft.com/office/drawing/2014/main" id="{1FBA56EB-72DC-4CF1-AD16-943A33477B9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40" name="AutoShape 337">
                                  <a:extLst>
                                    <a:ext uri="{FF2B5EF4-FFF2-40B4-BE49-F238E27FC236}">
                                      <a16:creationId xmlns:a16="http://schemas.microsoft.com/office/drawing/2014/main" id="{675B12A2-2B03-49D5-81AF-9838C9868F1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1536"/>
                                  <a:ext cx="136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2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41" name="Group 338">
            <a:extLst>
              <a:ext uri="{FF2B5EF4-FFF2-40B4-BE49-F238E27FC236}">
                <a16:creationId xmlns:a16="http://schemas.microsoft.com/office/drawing/2014/main" id="{255C21C5-048C-4372-BBE2-2A5B89026C89}"/>
              </a:ext>
            </a:extLst>
          </p:cNvPr>
          <p:cNvGrpSpPr>
            <a:grpSpLocks/>
          </p:cNvGrpSpPr>
          <p:nvPr/>
        </p:nvGrpSpPr>
        <p:grpSpPr bwMode="auto">
          <a:xfrm>
            <a:off x="7913687" y="4205287"/>
            <a:ext cx="315913" cy="436563"/>
            <a:chOff x="3360" y="1536"/>
            <a:chExt cx="199" cy="275"/>
          </a:xfrm>
        </p:grpSpPr>
        <p:sp>
          <p:nvSpPr>
            <p:cNvPr id="342" name="AutoShape 339">
              <a:extLst>
                <a:ext uri="{FF2B5EF4-FFF2-40B4-BE49-F238E27FC236}">
                  <a16:creationId xmlns:a16="http://schemas.microsoft.com/office/drawing/2014/main" id="{51BB8A76-4A13-43D8-820A-1BAC1586E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153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43" name="Group 340">
              <a:extLst>
                <a:ext uri="{FF2B5EF4-FFF2-40B4-BE49-F238E27FC236}">
                  <a16:creationId xmlns:a16="http://schemas.microsoft.com/office/drawing/2014/main" id="{4E0385A9-813E-419D-9AF8-414D857F4A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536"/>
              <a:ext cx="188" cy="265"/>
              <a:chOff x="3360" y="1536"/>
              <a:chExt cx="188" cy="265"/>
            </a:xfrm>
          </p:grpSpPr>
          <p:sp>
            <p:nvSpPr>
              <p:cNvPr id="344" name="AutoShape 341">
                <a:extLst>
                  <a:ext uri="{FF2B5EF4-FFF2-40B4-BE49-F238E27FC236}">
                    <a16:creationId xmlns:a16="http://schemas.microsoft.com/office/drawing/2014/main" id="{17090415-4D7A-481A-912B-9626148CFB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536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45" name="Group 342">
                <a:extLst>
                  <a:ext uri="{FF2B5EF4-FFF2-40B4-BE49-F238E27FC236}">
                    <a16:creationId xmlns:a16="http://schemas.microsoft.com/office/drawing/2014/main" id="{B616ECC6-223B-4EDA-931B-EF3A319628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60" y="1536"/>
                <a:ext cx="178" cy="255"/>
                <a:chOff x="3360" y="1536"/>
                <a:chExt cx="178" cy="255"/>
              </a:xfrm>
            </p:grpSpPr>
            <p:sp>
              <p:nvSpPr>
                <p:cNvPr id="346" name="AutoShape 343">
                  <a:extLst>
                    <a:ext uri="{FF2B5EF4-FFF2-40B4-BE49-F238E27FC236}">
                      <a16:creationId xmlns:a16="http://schemas.microsoft.com/office/drawing/2014/main" id="{EF8AC0F5-886D-4C69-89BA-B5EB1F1F27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60" y="1536"/>
                  <a:ext cx="179" cy="256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47" name="Group 344">
                  <a:extLst>
                    <a:ext uri="{FF2B5EF4-FFF2-40B4-BE49-F238E27FC236}">
                      <a16:creationId xmlns:a16="http://schemas.microsoft.com/office/drawing/2014/main" id="{F62391AC-6AED-4C40-AFDC-08497C4041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60" y="1536"/>
                  <a:ext cx="172" cy="247"/>
                  <a:chOff x="3360" y="1536"/>
                  <a:chExt cx="172" cy="247"/>
                </a:xfrm>
              </p:grpSpPr>
              <p:sp>
                <p:nvSpPr>
                  <p:cNvPr id="348" name="AutoShape 345">
                    <a:extLst>
                      <a:ext uri="{FF2B5EF4-FFF2-40B4-BE49-F238E27FC236}">
                        <a16:creationId xmlns:a16="http://schemas.microsoft.com/office/drawing/2014/main" id="{3EFEDF0D-DBB1-44BC-9E59-DCC04F29EA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60" y="153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49" name="Group 346">
                    <a:extLst>
                      <a:ext uri="{FF2B5EF4-FFF2-40B4-BE49-F238E27FC236}">
                        <a16:creationId xmlns:a16="http://schemas.microsoft.com/office/drawing/2014/main" id="{46C01DAA-D4FC-4117-9D52-B523D75A21F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60" y="1536"/>
                    <a:ext cx="164" cy="239"/>
                    <a:chOff x="3360" y="1536"/>
                    <a:chExt cx="164" cy="239"/>
                  </a:xfrm>
                </p:grpSpPr>
                <p:sp>
                  <p:nvSpPr>
                    <p:cNvPr id="350" name="AutoShape 347">
                      <a:extLst>
                        <a:ext uri="{FF2B5EF4-FFF2-40B4-BE49-F238E27FC236}">
                          <a16:creationId xmlns:a16="http://schemas.microsoft.com/office/drawing/2014/main" id="{8BC14112-6A68-4D7B-8133-BF46A80E057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360" y="153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51" name="Group 348">
                      <a:extLst>
                        <a:ext uri="{FF2B5EF4-FFF2-40B4-BE49-F238E27FC236}">
                          <a16:creationId xmlns:a16="http://schemas.microsoft.com/office/drawing/2014/main" id="{0BA1A6CE-68DC-40CF-B15B-BD1481FC448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60" y="1536"/>
                      <a:ext cx="156" cy="233"/>
                      <a:chOff x="3360" y="1536"/>
                      <a:chExt cx="156" cy="233"/>
                    </a:xfrm>
                  </p:grpSpPr>
                  <p:sp>
                    <p:nvSpPr>
                      <p:cNvPr id="352" name="AutoShape 349">
                        <a:extLst>
                          <a:ext uri="{FF2B5EF4-FFF2-40B4-BE49-F238E27FC236}">
                            <a16:creationId xmlns:a16="http://schemas.microsoft.com/office/drawing/2014/main" id="{74D0EAC8-6011-471F-9C05-BDB929CDCC2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360" y="153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53" name="Group 350">
                        <a:extLst>
                          <a:ext uri="{FF2B5EF4-FFF2-40B4-BE49-F238E27FC236}">
                            <a16:creationId xmlns:a16="http://schemas.microsoft.com/office/drawing/2014/main" id="{4DCC03B9-14F1-4400-AEF3-FFA035B21B5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360" y="1536"/>
                        <a:ext cx="150" cy="227"/>
                        <a:chOff x="3360" y="1536"/>
                        <a:chExt cx="150" cy="227"/>
                      </a:xfrm>
                    </p:grpSpPr>
                    <p:sp>
                      <p:nvSpPr>
                        <p:cNvPr id="354" name="AutoShape 351">
                          <a:extLst>
                            <a:ext uri="{FF2B5EF4-FFF2-40B4-BE49-F238E27FC236}">
                              <a16:creationId xmlns:a16="http://schemas.microsoft.com/office/drawing/2014/main" id="{AA350AB9-8F08-44F3-98B2-39ABE7E213AB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360" y="153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55" name="Group 352">
                          <a:extLst>
                            <a:ext uri="{FF2B5EF4-FFF2-40B4-BE49-F238E27FC236}">
                              <a16:creationId xmlns:a16="http://schemas.microsoft.com/office/drawing/2014/main" id="{564E78B8-4F05-4B13-B861-51740096FEB2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360" y="1536"/>
                          <a:ext cx="145" cy="222"/>
                          <a:chOff x="3360" y="1536"/>
                          <a:chExt cx="145" cy="222"/>
                        </a:xfrm>
                      </p:grpSpPr>
                      <p:sp>
                        <p:nvSpPr>
                          <p:cNvPr id="356" name="AutoShape 353">
                            <a:extLst>
                              <a:ext uri="{FF2B5EF4-FFF2-40B4-BE49-F238E27FC236}">
                                <a16:creationId xmlns:a16="http://schemas.microsoft.com/office/drawing/2014/main" id="{B16D6822-8F13-4EE0-B7D5-5AE14592AB1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360" y="153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57" name="Group 354">
                            <a:extLst>
                              <a:ext uri="{FF2B5EF4-FFF2-40B4-BE49-F238E27FC236}">
                                <a16:creationId xmlns:a16="http://schemas.microsoft.com/office/drawing/2014/main" id="{6AD2BAD3-8958-4EAE-AE9F-8C9DE16DFFF9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360" y="1536"/>
                            <a:ext cx="143" cy="218"/>
                            <a:chOff x="3360" y="1536"/>
                            <a:chExt cx="143" cy="218"/>
                          </a:xfrm>
                        </p:grpSpPr>
                        <p:sp>
                          <p:nvSpPr>
                            <p:cNvPr id="358" name="AutoShape 355">
                              <a:extLst>
                                <a:ext uri="{FF2B5EF4-FFF2-40B4-BE49-F238E27FC236}">
                                  <a16:creationId xmlns:a16="http://schemas.microsoft.com/office/drawing/2014/main" id="{7A5923DB-29E4-4509-AB17-CFA5DBDB4DF5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360" y="153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59" name="Group 356">
                              <a:extLst>
                                <a:ext uri="{FF2B5EF4-FFF2-40B4-BE49-F238E27FC236}">
                                  <a16:creationId xmlns:a16="http://schemas.microsoft.com/office/drawing/2014/main" id="{DBA90C22-70E3-435A-BA0F-4E136B8A6250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360" y="1536"/>
                              <a:ext cx="140" cy="216"/>
                              <a:chOff x="3360" y="1536"/>
                              <a:chExt cx="140" cy="216"/>
                            </a:xfrm>
                          </p:grpSpPr>
                          <p:sp>
                            <p:nvSpPr>
                              <p:cNvPr id="360" name="AutoShape 357">
                                <a:extLst>
                                  <a:ext uri="{FF2B5EF4-FFF2-40B4-BE49-F238E27FC236}">
                                    <a16:creationId xmlns:a16="http://schemas.microsoft.com/office/drawing/2014/main" id="{72809110-32D2-401D-B288-32210F325A3A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360" y="153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61" name="Group 358">
                                <a:extLst>
                                  <a:ext uri="{FF2B5EF4-FFF2-40B4-BE49-F238E27FC236}">
                                    <a16:creationId xmlns:a16="http://schemas.microsoft.com/office/drawing/2014/main" id="{08540F8F-7708-40A5-9D30-0F8214BB48BE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360" y="1536"/>
                                <a:ext cx="136" cy="214"/>
                                <a:chOff x="3360" y="1536"/>
                                <a:chExt cx="136" cy="214"/>
                              </a:xfrm>
                            </p:grpSpPr>
                            <p:sp>
                              <p:nvSpPr>
                                <p:cNvPr id="362" name="AutoShape 359">
                                  <a:extLst>
                                    <a:ext uri="{FF2B5EF4-FFF2-40B4-BE49-F238E27FC236}">
                                      <a16:creationId xmlns:a16="http://schemas.microsoft.com/office/drawing/2014/main" id="{71B4576C-94F4-4A79-ABA9-85ECB156BFF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3" name="AutoShape 360">
                                  <a:extLst>
                                    <a:ext uri="{FF2B5EF4-FFF2-40B4-BE49-F238E27FC236}">
                                      <a16:creationId xmlns:a16="http://schemas.microsoft.com/office/drawing/2014/main" id="{B1EF536A-DCB1-4CB2-974A-0666F4BEFE50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4" name="AutoShape 361">
                                  <a:extLst>
                                    <a:ext uri="{FF2B5EF4-FFF2-40B4-BE49-F238E27FC236}">
                                      <a16:creationId xmlns:a16="http://schemas.microsoft.com/office/drawing/2014/main" id="{496F78EF-6884-4BF6-B295-C26DCBDE0031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65" name="AutoShape 362">
                                  <a:extLst>
                                    <a:ext uri="{FF2B5EF4-FFF2-40B4-BE49-F238E27FC236}">
                                      <a16:creationId xmlns:a16="http://schemas.microsoft.com/office/drawing/2014/main" id="{6BC6B458-61E8-4C4F-A58D-508CC1CABBD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360" y="1536"/>
                                  <a:ext cx="136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66" name="Group 363">
            <a:extLst>
              <a:ext uri="{FF2B5EF4-FFF2-40B4-BE49-F238E27FC236}">
                <a16:creationId xmlns:a16="http://schemas.microsoft.com/office/drawing/2014/main" id="{9084291F-87E4-4425-84DD-1F2C8E66C87F}"/>
              </a:ext>
            </a:extLst>
          </p:cNvPr>
          <p:cNvGrpSpPr>
            <a:grpSpLocks/>
          </p:cNvGrpSpPr>
          <p:nvPr/>
        </p:nvGrpSpPr>
        <p:grpSpPr bwMode="auto">
          <a:xfrm>
            <a:off x="5322887" y="4967287"/>
            <a:ext cx="315913" cy="436563"/>
            <a:chOff x="1728" y="2016"/>
            <a:chExt cx="199" cy="275"/>
          </a:xfrm>
        </p:grpSpPr>
        <p:sp>
          <p:nvSpPr>
            <p:cNvPr id="367" name="AutoShape 364">
              <a:extLst>
                <a:ext uri="{FF2B5EF4-FFF2-40B4-BE49-F238E27FC236}">
                  <a16:creationId xmlns:a16="http://schemas.microsoft.com/office/drawing/2014/main" id="{4DAD0A0E-F1EA-4C0E-9FE4-A174E0F23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8" name="Group 365">
              <a:extLst>
                <a:ext uri="{FF2B5EF4-FFF2-40B4-BE49-F238E27FC236}">
                  <a16:creationId xmlns:a16="http://schemas.microsoft.com/office/drawing/2014/main" id="{177936A2-411E-4ABC-81A2-EB8C5E6975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016"/>
              <a:ext cx="188" cy="264"/>
              <a:chOff x="1728" y="2016"/>
              <a:chExt cx="188" cy="264"/>
            </a:xfrm>
          </p:grpSpPr>
          <p:sp>
            <p:nvSpPr>
              <p:cNvPr id="369" name="AutoShape 366">
                <a:extLst>
                  <a:ext uri="{FF2B5EF4-FFF2-40B4-BE49-F238E27FC236}">
                    <a16:creationId xmlns:a16="http://schemas.microsoft.com/office/drawing/2014/main" id="{9158BDE5-FAEA-4BB0-A5CD-F2B314F8B6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28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67">
                <a:extLst>
                  <a:ext uri="{FF2B5EF4-FFF2-40B4-BE49-F238E27FC236}">
                    <a16:creationId xmlns:a16="http://schemas.microsoft.com/office/drawing/2014/main" id="{9EF6C6A9-5F53-4985-9283-5FDD21FB3E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016"/>
                <a:ext cx="178" cy="254"/>
                <a:chOff x="1728" y="2016"/>
                <a:chExt cx="178" cy="254"/>
              </a:xfrm>
            </p:grpSpPr>
            <p:sp>
              <p:nvSpPr>
                <p:cNvPr id="371" name="AutoShape 368">
                  <a:extLst>
                    <a:ext uri="{FF2B5EF4-FFF2-40B4-BE49-F238E27FC236}">
                      <a16:creationId xmlns:a16="http://schemas.microsoft.com/office/drawing/2014/main" id="{FB6D58FA-9CBC-45C8-9514-2CD064EF43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28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72" name="Group 369">
                  <a:extLst>
                    <a:ext uri="{FF2B5EF4-FFF2-40B4-BE49-F238E27FC236}">
                      <a16:creationId xmlns:a16="http://schemas.microsoft.com/office/drawing/2014/main" id="{7A051B5C-A335-4700-9585-D0513628210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28" y="2016"/>
                  <a:ext cx="170" cy="247"/>
                  <a:chOff x="1728" y="2016"/>
                  <a:chExt cx="170" cy="247"/>
                </a:xfrm>
              </p:grpSpPr>
              <p:sp>
                <p:nvSpPr>
                  <p:cNvPr id="373" name="AutoShape 370">
                    <a:extLst>
                      <a:ext uri="{FF2B5EF4-FFF2-40B4-BE49-F238E27FC236}">
                        <a16:creationId xmlns:a16="http://schemas.microsoft.com/office/drawing/2014/main" id="{E13E697E-6726-4962-B5EA-996ADBB4DF2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74" name="Group 371">
                    <a:extLst>
                      <a:ext uri="{FF2B5EF4-FFF2-40B4-BE49-F238E27FC236}">
                        <a16:creationId xmlns:a16="http://schemas.microsoft.com/office/drawing/2014/main" id="{C349EE17-FA73-4EC0-85FF-EC2ABB4C4E3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728" y="2016"/>
                    <a:ext cx="163" cy="239"/>
                    <a:chOff x="1728" y="2016"/>
                    <a:chExt cx="163" cy="239"/>
                  </a:xfrm>
                </p:grpSpPr>
                <p:sp>
                  <p:nvSpPr>
                    <p:cNvPr id="375" name="AutoShape 372">
                      <a:extLst>
                        <a:ext uri="{FF2B5EF4-FFF2-40B4-BE49-F238E27FC236}">
                          <a16:creationId xmlns:a16="http://schemas.microsoft.com/office/drawing/2014/main" id="{B2608C38-580F-4592-B0FE-9DEF78D0AFA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28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376" name="Group 373">
                      <a:extLst>
                        <a:ext uri="{FF2B5EF4-FFF2-40B4-BE49-F238E27FC236}">
                          <a16:creationId xmlns:a16="http://schemas.microsoft.com/office/drawing/2014/main" id="{755081E2-DB71-4A73-9CA8-890999E5E1B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28" y="2016"/>
                      <a:ext cx="156" cy="233"/>
                      <a:chOff x="1728" y="2016"/>
                      <a:chExt cx="156" cy="233"/>
                    </a:xfrm>
                  </p:grpSpPr>
                  <p:sp>
                    <p:nvSpPr>
                      <p:cNvPr id="377" name="AutoShape 374">
                        <a:extLst>
                          <a:ext uri="{FF2B5EF4-FFF2-40B4-BE49-F238E27FC236}">
                            <a16:creationId xmlns:a16="http://schemas.microsoft.com/office/drawing/2014/main" id="{0446B5B6-6125-4181-8300-9091CBCF7D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28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78" name="Group 375">
                        <a:extLst>
                          <a:ext uri="{FF2B5EF4-FFF2-40B4-BE49-F238E27FC236}">
                            <a16:creationId xmlns:a16="http://schemas.microsoft.com/office/drawing/2014/main" id="{2922C9B5-6D83-4F20-A1A3-6249BFDB87E5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28" y="2016"/>
                        <a:ext cx="151" cy="227"/>
                        <a:chOff x="1728" y="2016"/>
                        <a:chExt cx="151" cy="227"/>
                      </a:xfrm>
                    </p:grpSpPr>
                    <p:sp>
                      <p:nvSpPr>
                        <p:cNvPr id="379" name="AutoShape 376">
                          <a:extLst>
                            <a:ext uri="{FF2B5EF4-FFF2-40B4-BE49-F238E27FC236}">
                              <a16:creationId xmlns:a16="http://schemas.microsoft.com/office/drawing/2014/main" id="{A75D6EA8-C0C7-43EB-B4C2-542378567F4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28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80" name="Group 377">
                          <a:extLst>
                            <a:ext uri="{FF2B5EF4-FFF2-40B4-BE49-F238E27FC236}">
                              <a16:creationId xmlns:a16="http://schemas.microsoft.com/office/drawing/2014/main" id="{65270C78-881B-4CD5-8897-75AE27E59056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28" y="2016"/>
                          <a:ext cx="146" cy="222"/>
                          <a:chOff x="1728" y="2016"/>
                          <a:chExt cx="146" cy="222"/>
                        </a:xfrm>
                      </p:grpSpPr>
                      <p:sp>
                        <p:nvSpPr>
                          <p:cNvPr id="381" name="AutoShape 378">
                            <a:extLst>
                              <a:ext uri="{FF2B5EF4-FFF2-40B4-BE49-F238E27FC236}">
                                <a16:creationId xmlns:a16="http://schemas.microsoft.com/office/drawing/2014/main" id="{B5BEB4C1-0F27-4049-A39A-F61B34026697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28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382" name="Group 379">
                            <a:extLst>
                              <a:ext uri="{FF2B5EF4-FFF2-40B4-BE49-F238E27FC236}">
                                <a16:creationId xmlns:a16="http://schemas.microsoft.com/office/drawing/2014/main" id="{3FA17969-B762-4C7D-BBDF-BFB80ACF2E6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28" y="2016"/>
                            <a:ext cx="143" cy="218"/>
                            <a:chOff x="1728" y="2016"/>
                            <a:chExt cx="143" cy="218"/>
                          </a:xfrm>
                        </p:grpSpPr>
                        <p:sp>
                          <p:nvSpPr>
                            <p:cNvPr id="383" name="AutoShape 380">
                              <a:extLst>
                                <a:ext uri="{FF2B5EF4-FFF2-40B4-BE49-F238E27FC236}">
                                  <a16:creationId xmlns:a16="http://schemas.microsoft.com/office/drawing/2014/main" id="{92DCA020-A89B-4C30-A947-D71629EB5619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28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384" name="Group 381">
                              <a:extLst>
                                <a:ext uri="{FF2B5EF4-FFF2-40B4-BE49-F238E27FC236}">
                                  <a16:creationId xmlns:a16="http://schemas.microsoft.com/office/drawing/2014/main" id="{BF03BC80-191E-4319-9DFB-F84DD8F10A3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28" y="2016"/>
                              <a:ext cx="141" cy="216"/>
                              <a:chOff x="1728" y="2016"/>
                              <a:chExt cx="141" cy="216"/>
                            </a:xfrm>
                          </p:grpSpPr>
                          <p:sp>
                            <p:nvSpPr>
                              <p:cNvPr id="385" name="AutoShape 382">
                                <a:extLst>
                                  <a:ext uri="{FF2B5EF4-FFF2-40B4-BE49-F238E27FC236}">
                                    <a16:creationId xmlns:a16="http://schemas.microsoft.com/office/drawing/2014/main" id="{CE324398-3483-4CE5-B019-A5F0F899E028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28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386" name="Group 383">
                                <a:extLst>
                                  <a:ext uri="{FF2B5EF4-FFF2-40B4-BE49-F238E27FC236}">
                                    <a16:creationId xmlns:a16="http://schemas.microsoft.com/office/drawing/2014/main" id="{8900E77F-EEA8-4985-A86C-E6B3FF007E5E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28" y="2016"/>
                                <a:ext cx="137" cy="214"/>
                                <a:chOff x="1728" y="2016"/>
                                <a:chExt cx="137" cy="214"/>
                              </a:xfrm>
                            </p:grpSpPr>
                            <p:sp>
                              <p:nvSpPr>
                                <p:cNvPr id="387" name="AutoShape 384">
                                  <a:extLst>
                                    <a:ext uri="{FF2B5EF4-FFF2-40B4-BE49-F238E27FC236}">
                                      <a16:creationId xmlns:a16="http://schemas.microsoft.com/office/drawing/2014/main" id="{F5B11E0F-42FA-43DF-BF34-9771C277672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88" name="AutoShape 385">
                                  <a:extLst>
                                    <a:ext uri="{FF2B5EF4-FFF2-40B4-BE49-F238E27FC236}">
                                      <a16:creationId xmlns:a16="http://schemas.microsoft.com/office/drawing/2014/main" id="{D119C374-7933-4873-A61E-2FF4EEE6ADCD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89" name="AutoShape 386">
                                  <a:extLst>
                                    <a:ext uri="{FF2B5EF4-FFF2-40B4-BE49-F238E27FC236}">
                                      <a16:creationId xmlns:a16="http://schemas.microsoft.com/office/drawing/2014/main" id="{F3AD478D-6C8E-47C9-87FD-154A0B37441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390" name="AutoShape 387">
                                  <a:extLst>
                                    <a:ext uri="{FF2B5EF4-FFF2-40B4-BE49-F238E27FC236}">
                                      <a16:creationId xmlns:a16="http://schemas.microsoft.com/office/drawing/2014/main" id="{F1A2A5BC-5CF6-4963-857D-3D2928A19A8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28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4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391" name="Group 388">
            <a:extLst>
              <a:ext uri="{FF2B5EF4-FFF2-40B4-BE49-F238E27FC236}">
                <a16:creationId xmlns:a16="http://schemas.microsoft.com/office/drawing/2014/main" id="{90774FC8-2F6E-4544-AD96-CD3CF9502269}"/>
              </a:ext>
            </a:extLst>
          </p:cNvPr>
          <p:cNvGrpSpPr>
            <a:grpSpLocks/>
          </p:cNvGrpSpPr>
          <p:nvPr/>
        </p:nvGrpSpPr>
        <p:grpSpPr bwMode="auto">
          <a:xfrm>
            <a:off x="6770687" y="4967287"/>
            <a:ext cx="315913" cy="436563"/>
            <a:chOff x="2640" y="2016"/>
            <a:chExt cx="199" cy="275"/>
          </a:xfrm>
        </p:grpSpPr>
        <p:sp>
          <p:nvSpPr>
            <p:cNvPr id="392" name="AutoShape 389">
              <a:extLst>
                <a:ext uri="{FF2B5EF4-FFF2-40B4-BE49-F238E27FC236}">
                  <a16:creationId xmlns:a16="http://schemas.microsoft.com/office/drawing/2014/main" id="{FD122523-A27E-4958-9365-CD9BCA3A7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" name="Group 390">
              <a:extLst>
                <a:ext uri="{FF2B5EF4-FFF2-40B4-BE49-F238E27FC236}">
                  <a16:creationId xmlns:a16="http://schemas.microsoft.com/office/drawing/2014/main" id="{3DB2DC07-37DB-4D13-B9CA-5817FECA8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40" y="2016"/>
              <a:ext cx="188" cy="264"/>
              <a:chOff x="2640" y="2016"/>
              <a:chExt cx="188" cy="264"/>
            </a:xfrm>
          </p:grpSpPr>
          <p:sp>
            <p:nvSpPr>
              <p:cNvPr id="394" name="AutoShape 391">
                <a:extLst>
                  <a:ext uri="{FF2B5EF4-FFF2-40B4-BE49-F238E27FC236}">
                    <a16:creationId xmlns:a16="http://schemas.microsoft.com/office/drawing/2014/main" id="{85F45D69-25FC-484F-A249-4E9EE2E78F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5" name="Group 392">
                <a:extLst>
                  <a:ext uri="{FF2B5EF4-FFF2-40B4-BE49-F238E27FC236}">
                    <a16:creationId xmlns:a16="http://schemas.microsoft.com/office/drawing/2014/main" id="{F2561027-B721-4F77-9128-32CD0A7C9F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2016"/>
                <a:ext cx="178" cy="254"/>
                <a:chOff x="2640" y="2016"/>
                <a:chExt cx="178" cy="254"/>
              </a:xfrm>
            </p:grpSpPr>
            <p:sp>
              <p:nvSpPr>
                <p:cNvPr id="396" name="AutoShape 393">
                  <a:extLst>
                    <a:ext uri="{FF2B5EF4-FFF2-40B4-BE49-F238E27FC236}">
                      <a16:creationId xmlns:a16="http://schemas.microsoft.com/office/drawing/2014/main" id="{0956CE99-8083-4E48-AD16-EE00F5607A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397" name="Group 394">
                  <a:extLst>
                    <a:ext uri="{FF2B5EF4-FFF2-40B4-BE49-F238E27FC236}">
                      <a16:creationId xmlns:a16="http://schemas.microsoft.com/office/drawing/2014/main" id="{845665D2-F2E1-40E9-8691-7514F98A31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40" y="2016"/>
                  <a:ext cx="172" cy="247"/>
                  <a:chOff x="2640" y="2016"/>
                  <a:chExt cx="172" cy="247"/>
                </a:xfrm>
              </p:grpSpPr>
              <p:sp>
                <p:nvSpPr>
                  <p:cNvPr id="398" name="AutoShape 395">
                    <a:extLst>
                      <a:ext uri="{FF2B5EF4-FFF2-40B4-BE49-F238E27FC236}">
                        <a16:creationId xmlns:a16="http://schemas.microsoft.com/office/drawing/2014/main" id="{3A854752-1E05-4894-8E95-CEE77359F6D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173" cy="248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399" name="Group 396">
                    <a:extLst>
                      <a:ext uri="{FF2B5EF4-FFF2-40B4-BE49-F238E27FC236}">
                        <a16:creationId xmlns:a16="http://schemas.microsoft.com/office/drawing/2014/main" id="{71D5D6A3-73A9-4530-B41A-6F1DAEA642B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40" y="2016"/>
                    <a:ext cx="164" cy="239"/>
                    <a:chOff x="2640" y="2016"/>
                    <a:chExt cx="164" cy="239"/>
                  </a:xfrm>
                </p:grpSpPr>
                <p:sp>
                  <p:nvSpPr>
                    <p:cNvPr id="400" name="AutoShape 397">
                      <a:extLst>
                        <a:ext uri="{FF2B5EF4-FFF2-40B4-BE49-F238E27FC236}">
                          <a16:creationId xmlns:a16="http://schemas.microsoft.com/office/drawing/2014/main" id="{3933B3FE-4A5F-439D-A8F5-B4C4C30F29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640" y="2016"/>
                      <a:ext cx="165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01" name="Group 398">
                      <a:extLst>
                        <a:ext uri="{FF2B5EF4-FFF2-40B4-BE49-F238E27FC236}">
                          <a16:creationId xmlns:a16="http://schemas.microsoft.com/office/drawing/2014/main" id="{F1D81A08-FB23-4D33-AF49-287930D4471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40" y="2016"/>
                      <a:ext cx="156" cy="233"/>
                      <a:chOff x="2640" y="2016"/>
                      <a:chExt cx="156" cy="233"/>
                    </a:xfrm>
                  </p:grpSpPr>
                  <p:sp>
                    <p:nvSpPr>
                      <p:cNvPr id="402" name="AutoShape 399">
                        <a:extLst>
                          <a:ext uri="{FF2B5EF4-FFF2-40B4-BE49-F238E27FC236}">
                            <a16:creationId xmlns:a16="http://schemas.microsoft.com/office/drawing/2014/main" id="{C40A04AC-A709-4065-8238-9337ECC825E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64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03" name="Group 400">
                        <a:extLst>
                          <a:ext uri="{FF2B5EF4-FFF2-40B4-BE49-F238E27FC236}">
                            <a16:creationId xmlns:a16="http://schemas.microsoft.com/office/drawing/2014/main" id="{3AF81BD3-D517-498A-BC55-7CC76D64AB84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640" y="2016"/>
                        <a:ext cx="150" cy="227"/>
                        <a:chOff x="2640" y="2016"/>
                        <a:chExt cx="150" cy="227"/>
                      </a:xfrm>
                    </p:grpSpPr>
                    <p:sp>
                      <p:nvSpPr>
                        <p:cNvPr id="404" name="AutoShape 401">
                          <a:extLst>
                            <a:ext uri="{FF2B5EF4-FFF2-40B4-BE49-F238E27FC236}">
                              <a16:creationId xmlns:a16="http://schemas.microsoft.com/office/drawing/2014/main" id="{351BD779-EC31-4C88-BFF6-413B72403E60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640" y="2016"/>
                          <a:ext cx="151" cy="228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05" name="Group 402">
                          <a:extLst>
                            <a:ext uri="{FF2B5EF4-FFF2-40B4-BE49-F238E27FC236}">
                              <a16:creationId xmlns:a16="http://schemas.microsoft.com/office/drawing/2014/main" id="{DFCDA05F-2167-40D1-8FDC-D47662E6664A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640" y="2016"/>
                          <a:ext cx="145" cy="222"/>
                          <a:chOff x="2640" y="2016"/>
                          <a:chExt cx="145" cy="222"/>
                        </a:xfrm>
                      </p:grpSpPr>
                      <p:sp>
                        <p:nvSpPr>
                          <p:cNvPr id="406" name="AutoShape 403">
                            <a:extLst>
                              <a:ext uri="{FF2B5EF4-FFF2-40B4-BE49-F238E27FC236}">
                                <a16:creationId xmlns:a16="http://schemas.microsoft.com/office/drawing/2014/main" id="{99B7D2C0-89D1-4D33-AB5A-2551DB01DD7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640" y="2016"/>
                            <a:ext cx="146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07" name="Group 404">
                            <a:extLst>
                              <a:ext uri="{FF2B5EF4-FFF2-40B4-BE49-F238E27FC236}">
                                <a16:creationId xmlns:a16="http://schemas.microsoft.com/office/drawing/2014/main" id="{5DDE4F13-19AA-4FAA-80E3-295934102202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640" y="2016"/>
                            <a:ext cx="143" cy="218"/>
                            <a:chOff x="2640" y="2016"/>
                            <a:chExt cx="143" cy="218"/>
                          </a:xfrm>
                        </p:grpSpPr>
                        <p:sp>
                          <p:nvSpPr>
                            <p:cNvPr id="408" name="AutoShape 405">
                              <a:extLst>
                                <a:ext uri="{FF2B5EF4-FFF2-40B4-BE49-F238E27FC236}">
                                  <a16:creationId xmlns:a16="http://schemas.microsoft.com/office/drawing/2014/main" id="{10811784-5356-4D06-B6FC-9945F96FB06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64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09" name="Group 406">
                              <a:extLst>
                                <a:ext uri="{FF2B5EF4-FFF2-40B4-BE49-F238E27FC236}">
                                  <a16:creationId xmlns:a16="http://schemas.microsoft.com/office/drawing/2014/main" id="{420E58AC-EAC5-4911-AC91-D4902C05D21D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640" y="2016"/>
                              <a:ext cx="140" cy="216"/>
                              <a:chOff x="2640" y="2016"/>
                              <a:chExt cx="140" cy="216"/>
                            </a:xfrm>
                          </p:grpSpPr>
                          <p:sp>
                            <p:nvSpPr>
                              <p:cNvPr id="410" name="AutoShape 407">
                                <a:extLst>
                                  <a:ext uri="{FF2B5EF4-FFF2-40B4-BE49-F238E27FC236}">
                                    <a16:creationId xmlns:a16="http://schemas.microsoft.com/office/drawing/2014/main" id="{E6347125-01A2-4495-8660-E78EB1C0363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640" y="2016"/>
                                <a:ext cx="141" cy="217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11" name="Group 408">
                                <a:extLst>
                                  <a:ext uri="{FF2B5EF4-FFF2-40B4-BE49-F238E27FC236}">
                                    <a16:creationId xmlns:a16="http://schemas.microsoft.com/office/drawing/2014/main" id="{2094B979-20E1-466C-90A4-AA9EC62F0A91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640" y="2016"/>
                                <a:ext cx="136" cy="214"/>
                                <a:chOff x="2640" y="2016"/>
                                <a:chExt cx="136" cy="214"/>
                              </a:xfrm>
                            </p:grpSpPr>
                            <p:sp>
                              <p:nvSpPr>
                                <p:cNvPr id="412" name="AutoShape 409">
                                  <a:extLst>
                                    <a:ext uri="{FF2B5EF4-FFF2-40B4-BE49-F238E27FC236}">
                                      <a16:creationId xmlns:a16="http://schemas.microsoft.com/office/drawing/2014/main" id="{0CD3232E-904A-4FB8-BE26-6EB7C0CD1B27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5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3" name="AutoShape 410">
                                  <a:extLst>
                                    <a:ext uri="{FF2B5EF4-FFF2-40B4-BE49-F238E27FC236}">
                                      <a16:creationId xmlns:a16="http://schemas.microsoft.com/office/drawing/2014/main" id="{A308E194-0166-4A9E-8686-ECB50C662C2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4" name="AutoShape 411">
                                  <a:extLst>
                                    <a:ext uri="{FF2B5EF4-FFF2-40B4-BE49-F238E27FC236}">
                                      <a16:creationId xmlns:a16="http://schemas.microsoft.com/office/drawing/2014/main" id="{B3CEDFB8-1E59-4B38-A5D7-3ECCE637B1F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15" name="AutoShape 412">
                                  <a:extLst>
                                    <a:ext uri="{FF2B5EF4-FFF2-40B4-BE49-F238E27FC236}">
                                      <a16:creationId xmlns:a16="http://schemas.microsoft.com/office/drawing/2014/main" id="{79244B14-22B4-4E2E-B1C1-AEB8E56046C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640" y="2016"/>
                                  <a:ext cx="136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5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16" name="Group 413">
            <a:extLst>
              <a:ext uri="{FF2B5EF4-FFF2-40B4-BE49-F238E27FC236}">
                <a16:creationId xmlns:a16="http://schemas.microsoft.com/office/drawing/2014/main" id="{AEDBB399-4BDF-48A5-BAC3-69888C11C2E7}"/>
              </a:ext>
            </a:extLst>
          </p:cNvPr>
          <p:cNvGrpSpPr>
            <a:grpSpLocks/>
          </p:cNvGrpSpPr>
          <p:nvPr/>
        </p:nvGrpSpPr>
        <p:grpSpPr bwMode="auto">
          <a:xfrm>
            <a:off x="7151687" y="4967287"/>
            <a:ext cx="315913" cy="436563"/>
            <a:chOff x="2880" y="2016"/>
            <a:chExt cx="199" cy="275"/>
          </a:xfrm>
        </p:grpSpPr>
        <p:sp>
          <p:nvSpPr>
            <p:cNvPr id="417" name="AutoShape 414">
              <a:extLst>
                <a:ext uri="{FF2B5EF4-FFF2-40B4-BE49-F238E27FC236}">
                  <a16:creationId xmlns:a16="http://schemas.microsoft.com/office/drawing/2014/main" id="{937112ED-9EF5-4236-86A1-533462CF0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8" name="Group 415">
              <a:extLst>
                <a:ext uri="{FF2B5EF4-FFF2-40B4-BE49-F238E27FC236}">
                  <a16:creationId xmlns:a16="http://schemas.microsoft.com/office/drawing/2014/main" id="{2D3D3E02-708E-4A9C-A2FB-0C3BC3F4DA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016"/>
              <a:ext cx="188" cy="264"/>
              <a:chOff x="2880" y="2016"/>
              <a:chExt cx="188" cy="264"/>
            </a:xfrm>
          </p:grpSpPr>
          <p:sp>
            <p:nvSpPr>
              <p:cNvPr id="419" name="AutoShape 416">
                <a:extLst>
                  <a:ext uri="{FF2B5EF4-FFF2-40B4-BE49-F238E27FC236}">
                    <a16:creationId xmlns:a16="http://schemas.microsoft.com/office/drawing/2014/main" id="{E5C13B08-829E-48CF-A3AE-53E51DDE7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016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20" name="Group 417">
                <a:extLst>
                  <a:ext uri="{FF2B5EF4-FFF2-40B4-BE49-F238E27FC236}">
                    <a16:creationId xmlns:a16="http://schemas.microsoft.com/office/drawing/2014/main" id="{A9047CD8-0BF1-4D3C-AE6E-ED6F34B792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016"/>
                <a:ext cx="178" cy="254"/>
                <a:chOff x="2880" y="2016"/>
                <a:chExt cx="178" cy="254"/>
              </a:xfrm>
            </p:grpSpPr>
            <p:sp>
              <p:nvSpPr>
                <p:cNvPr id="421" name="AutoShape 418">
                  <a:extLst>
                    <a:ext uri="{FF2B5EF4-FFF2-40B4-BE49-F238E27FC236}">
                      <a16:creationId xmlns:a16="http://schemas.microsoft.com/office/drawing/2014/main" id="{FE812907-96EE-4F66-84F2-38F9B016D6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016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22" name="Group 419">
                  <a:extLst>
                    <a:ext uri="{FF2B5EF4-FFF2-40B4-BE49-F238E27FC236}">
                      <a16:creationId xmlns:a16="http://schemas.microsoft.com/office/drawing/2014/main" id="{28C27AF7-0416-4CBB-B506-8EEC1812F72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016"/>
                  <a:ext cx="170" cy="247"/>
                  <a:chOff x="2880" y="2016"/>
                  <a:chExt cx="170" cy="247"/>
                </a:xfrm>
              </p:grpSpPr>
              <p:sp>
                <p:nvSpPr>
                  <p:cNvPr id="423" name="AutoShape 420">
                    <a:extLst>
                      <a:ext uri="{FF2B5EF4-FFF2-40B4-BE49-F238E27FC236}">
                        <a16:creationId xmlns:a16="http://schemas.microsoft.com/office/drawing/2014/main" id="{F2D53F2D-EBF7-47F4-BE57-3464CC7129E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016"/>
                    <a:ext cx="171" cy="248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24" name="Group 421">
                    <a:extLst>
                      <a:ext uri="{FF2B5EF4-FFF2-40B4-BE49-F238E27FC236}">
                        <a16:creationId xmlns:a16="http://schemas.microsoft.com/office/drawing/2014/main" id="{4FFE17B3-B37D-4E11-B1FD-9C456566B2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0" y="2016"/>
                    <a:ext cx="163" cy="239"/>
                    <a:chOff x="2880" y="2016"/>
                    <a:chExt cx="163" cy="239"/>
                  </a:xfrm>
                </p:grpSpPr>
                <p:sp>
                  <p:nvSpPr>
                    <p:cNvPr id="425" name="AutoShape 422">
                      <a:extLst>
                        <a:ext uri="{FF2B5EF4-FFF2-40B4-BE49-F238E27FC236}">
                          <a16:creationId xmlns:a16="http://schemas.microsoft.com/office/drawing/2014/main" id="{5106BF06-0BC6-4243-AED6-02ACF5F6CCD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016"/>
                      <a:ext cx="164" cy="240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26" name="Group 423">
                      <a:extLst>
                        <a:ext uri="{FF2B5EF4-FFF2-40B4-BE49-F238E27FC236}">
                          <a16:creationId xmlns:a16="http://schemas.microsoft.com/office/drawing/2014/main" id="{72C475FC-EB4D-486C-A4B1-984B45CE5E10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016"/>
                      <a:ext cx="156" cy="233"/>
                      <a:chOff x="2880" y="2016"/>
                      <a:chExt cx="156" cy="233"/>
                    </a:xfrm>
                  </p:grpSpPr>
                  <p:sp>
                    <p:nvSpPr>
                      <p:cNvPr id="427" name="AutoShape 424">
                        <a:extLst>
                          <a:ext uri="{FF2B5EF4-FFF2-40B4-BE49-F238E27FC236}">
                            <a16:creationId xmlns:a16="http://schemas.microsoft.com/office/drawing/2014/main" id="{B094866E-C1C0-4983-AB98-E5D5582FDDD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016"/>
                        <a:ext cx="157" cy="234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28" name="Group 425">
                        <a:extLst>
                          <a:ext uri="{FF2B5EF4-FFF2-40B4-BE49-F238E27FC236}">
                            <a16:creationId xmlns:a16="http://schemas.microsoft.com/office/drawing/2014/main" id="{23CDFFEE-821D-4F28-86CA-71A3B8E72F72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016"/>
                        <a:ext cx="151" cy="227"/>
                        <a:chOff x="2880" y="2016"/>
                        <a:chExt cx="151" cy="227"/>
                      </a:xfrm>
                    </p:grpSpPr>
                    <p:sp>
                      <p:nvSpPr>
                        <p:cNvPr id="429" name="AutoShape 426">
                          <a:extLst>
                            <a:ext uri="{FF2B5EF4-FFF2-40B4-BE49-F238E27FC236}">
                              <a16:creationId xmlns:a16="http://schemas.microsoft.com/office/drawing/2014/main" id="{5554DD39-A525-4189-9D5C-813550E711D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016"/>
                          <a:ext cx="152" cy="228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30" name="Group 427">
                          <a:extLst>
                            <a:ext uri="{FF2B5EF4-FFF2-40B4-BE49-F238E27FC236}">
                              <a16:creationId xmlns:a16="http://schemas.microsoft.com/office/drawing/2014/main" id="{37B5D004-3971-4834-BEBA-639958D94CF8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016"/>
                          <a:ext cx="146" cy="222"/>
                          <a:chOff x="2880" y="2016"/>
                          <a:chExt cx="146" cy="222"/>
                        </a:xfrm>
                      </p:grpSpPr>
                      <p:sp>
                        <p:nvSpPr>
                          <p:cNvPr id="431" name="AutoShape 428">
                            <a:extLst>
                              <a:ext uri="{FF2B5EF4-FFF2-40B4-BE49-F238E27FC236}">
                                <a16:creationId xmlns:a16="http://schemas.microsoft.com/office/drawing/2014/main" id="{B5286DF9-7DE7-48E6-9E0A-4F7545A6726A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016"/>
                            <a:ext cx="147" cy="223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32" name="Group 429">
                            <a:extLst>
                              <a:ext uri="{FF2B5EF4-FFF2-40B4-BE49-F238E27FC236}">
                                <a16:creationId xmlns:a16="http://schemas.microsoft.com/office/drawing/2014/main" id="{43A05FB8-8616-4296-916B-3D6AE8AC5FD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016"/>
                            <a:ext cx="143" cy="218"/>
                            <a:chOff x="2880" y="2016"/>
                            <a:chExt cx="143" cy="218"/>
                          </a:xfrm>
                        </p:grpSpPr>
                        <p:sp>
                          <p:nvSpPr>
                            <p:cNvPr id="433" name="AutoShape 430">
                              <a:extLst>
                                <a:ext uri="{FF2B5EF4-FFF2-40B4-BE49-F238E27FC236}">
                                  <a16:creationId xmlns:a16="http://schemas.microsoft.com/office/drawing/2014/main" id="{928F0D37-EAC7-42F1-BCB7-5638AA678EA1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016"/>
                              <a:ext cx="144" cy="219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34" name="Group 431">
                              <a:extLst>
                                <a:ext uri="{FF2B5EF4-FFF2-40B4-BE49-F238E27FC236}">
                                  <a16:creationId xmlns:a16="http://schemas.microsoft.com/office/drawing/2014/main" id="{7EB12C31-A017-4B5C-AFAE-A92ED7B8C67E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016"/>
                              <a:ext cx="141" cy="216"/>
                              <a:chOff x="2880" y="2016"/>
                              <a:chExt cx="141" cy="216"/>
                            </a:xfrm>
                          </p:grpSpPr>
                          <p:sp>
                            <p:nvSpPr>
                              <p:cNvPr id="435" name="AutoShape 432">
                                <a:extLst>
                                  <a:ext uri="{FF2B5EF4-FFF2-40B4-BE49-F238E27FC236}">
                                    <a16:creationId xmlns:a16="http://schemas.microsoft.com/office/drawing/2014/main" id="{21C8DCB8-653E-4C3E-B889-5A4590DDBA8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016"/>
                                <a:ext cx="142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36" name="Group 433">
                                <a:extLst>
                                  <a:ext uri="{FF2B5EF4-FFF2-40B4-BE49-F238E27FC236}">
                                    <a16:creationId xmlns:a16="http://schemas.microsoft.com/office/drawing/2014/main" id="{7E06761A-6BF3-40AE-8BA5-4853E08A6A47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016"/>
                                <a:ext cx="137" cy="214"/>
                                <a:chOff x="2880" y="2016"/>
                                <a:chExt cx="137" cy="214"/>
                              </a:xfrm>
                            </p:grpSpPr>
                            <p:sp>
                              <p:nvSpPr>
                                <p:cNvPr id="437" name="AutoShape 434">
                                  <a:extLst>
                                    <a:ext uri="{FF2B5EF4-FFF2-40B4-BE49-F238E27FC236}">
                                      <a16:creationId xmlns:a16="http://schemas.microsoft.com/office/drawing/2014/main" id="{085D0AC9-D037-4C21-B435-93C392BD25B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5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38" name="AutoShape 435">
                                  <a:extLst>
                                    <a:ext uri="{FF2B5EF4-FFF2-40B4-BE49-F238E27FC236}">
                                      <a16:creationId xmlns:a16="http://schemas.microsoft.com/office/drawing/2014/main" id="{CB2AD23C-6A7E-45E1-9F30-C48FB872EB1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39" name="AutoShape 436">
                                  <a:extLst>
                                    <a:ext uri="{FF2B5EF4-FFF2-40B4-BE49-F238E27FC236}">
                                      <a16:creationId xmlns:a16="http://schemas.microsoft.com/office/drawing/2014/main" id="{13194A72-0127-48AC-9676-D4CFA6915FD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40" name="AutoShape 437">
                                  <a:extLst>
                                    <a:ext uri="{FF2B5EF4-FFF2-40B4-BE49-F238E27FC236}">
                                      <a16:creationId xmlns:a16="http://schemas.microsoft.com/office/drawing/2014/main" id="{4B9FA83E-ACDA-4FC6-A2C7-613C01E7F6B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016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6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41" name="Group 438">
            <a:extLst>
              <a:ext uri="{FF2B5EF4-FFF2-40B4-BE49-F238E27FC236}">
                <a16:creationId xmlns:a16="http://schemas.microsoft.com/office/drawing/2014/main" id="{5FCBDB57-3D2C-4360-A4CB-1294D1F5A01E}"/>
              </a:ext>
            </a:extLst>
          </p:cNvPr>
          <p:cNvGrpSpPr>
            <a:grpSpLocks/>
          </p:cNvGrpSpPr>
          <p:nvPr/>
        </p:nvGrpSpPr>
        <p:grpSpPr bwMode="auto">
          <a:xfrm>
            <a:off x="8523287" y="5043487"/>
            <a:ext cx="315913" cy="436563"/>
            <a:chOff x="3744" y="2064"/>
            <a:chExt cx="199" cy="275"/>
          </a:xfrm>
        </p:grpSpPr>
        <p:sp>
          <p:nvSpPr>
            <p:cNvPr id="442" name="AutoShape 439">
              <a:extLst>
                <a:ext uri="{FF2B5EF4-FFF2-40B4-BE49-F238E27FC236}">
                  <a16:creationId xmlns:a16="http://schemas.microsoft.com/office/drawing/2014/main" id="{B34647E5-0AEA-4D29-94DB-63DD513F5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064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43" name="Group 440">
              <a:extLst>
                <a:ext uri="{FF2B5EF4-FFF2-40B4-BE49-F238E27FC236}">
                  <a16:creationId xmlns:a16="http://schemas.microsoft.com/office/drawing/2014/main" id="{7885D2D5-4A50-4C2D-94A1-7135C74DF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64"/>
              <a:ext cx="188" cy="264"/>
              <a:chOff x="3744" y="2064"/>
              <a:chExt cx="188" cy="264"/>
            </a:xfrm>
          </p:grpSpPr>
          <p:sp>
            <p:nvSpPr>
              <p:cNvPr id="444" name="AutoShape 441">
                <a:extLst>
                  <a:ext uri="{FF2B5EF4-FFF2-40B4-BE49-F238E27FC236}">
                    <a16:creationId xmlns:a16="http://schemas.microsoft.com/office/drawing/2014/main" id="{96872905-0239-4036-8AEE-54DC4A12F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2064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5" name="Group 442">
                <a:extLst>
                  <a:ext uri="{FF2B5EF4-FFF2-40B4-BE49-F238E27FC236}">
                    <a16:creationId xmlns:a16="http://schemas.microsoft.com/office/drawing/2014/main" id="{AC3E0924-0480-4ACD-871F-A08582E5FB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064"/>
                <a:ext cx="178" cy="254"/>
                <a:chOff x="3744" y="2064"/>
                <a:chExt cx="178" cy="254"/>
              </a:xfrm>
            </p:grpSpPr>
            <p:sp>
              <p:nvSpPr>
                <p:cNvPr id="446" name="AutoShape 443">
                  <a:extLst>
                    <a:ext uri="{FF2B5EF4-FFF2-40B4-BE49-F238E27FC236}">
                      <a16:creationId xmlns:a16="http://schemas.microsoft.com/office/drawing/2014/main" id="{1462772B-2328-416A-A3F1-CE4DF84ACE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44" y="2064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47" name="Group 444">
                  <a:extLst>
                    <a:ext uri="{FF2B5EF4-FFF2-40B4-BE49-F238E27FC236}">
                      <a16:creationId xmlns:a16="http://schemas.microsoft.com/office/drawing/2014/main" id="{86954956-7117-48FB-85E9-0A0DD162FE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2064"/>
                  <a:ext cx="170" cy="246"/>
                  <a:chOff x="3744" y="2064"/>
                  <a:chExt cx="170" cy="246"/>
                </a:xfrm>
              </p:grpSpPr>
              <p:sp>
                <p:nvSpPr>
                  <p:cNvPr id="448" name="AutoShape 445">
                    <a:extLst>
                      <a:ext uri="{FF2B5EF4-FFF2-40B4-BE49-F238E27FC236}">
                        <a16:creationId xmlns:a16="http://schemas.microsoft.com/office/drawing/2014/main" id="{62625E95-817D-4C5D-8E28-78D205BAC4F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744" y="2064"/>
                    <a:ext cx="171" cy="247"/>
                  </a:xfrm>
                  <a:prstGeom prst="roundRect">
                    <a:avLst>
                      <a:gd name="adj" fmla="val 588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49" name="Group 446">
                    <a:extLst>
                      <a:ext uri="{FF2B5EF4-FFF2-40B4-BE49-F238E27FC236}">
                        <a16:creationId xmlns:a16="http://schemas.microsoft.com/office/drawing/2014/main" id="{E5C6F4CC-CB54-432C-B5B7-412299C0852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744" y="2064"/>
                    <a:ext cx="163" cy="238"/>
                    <a:chOff x="3744" y="2064"/>
                    <a:chExt cx="163" cy="238"/>
                  </a:xfrm>
                </p:grpSpPr>
                <p:sp>
                  <p:nvSpPr>
                    <p:cNvPr id="450" name="AutoShape 447">
                      <a:extLst>
                        <a:ext uri="{FF2B5EF4-FFF2-40B4-BE49-F238E27FC236}">
                          <a16:creationId xmlns:a16="http://schemas.microsoft.com/office/drawing/2014/main" id="{3DD9979B-30D0-41EB-954C-0A12B7D4CB9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44" y="2064"/>
                      <a:ext cx="164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51" name="Group 448">
                      <a:extLst>
                        <a:ext uri="{FF2B5EF4-FFF2-40B4-BE49-F238E27FC236}">
                          <a16:creationId xmlns:a16="http://schemas.microsoft.com/office/drawing/2014/main" id="{9F781D62-CB20-413B-BEC4-470DFDEF945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744" y="2064"/>
                      <a:ext cx="156" cy="231"/>
                      <a:chOff x="3744" y="2064"/>
                      <a:chExt cx="156" cy="231"/>
                    </a:xfrm>
                  </p:grpSpPr>
                  <p:sp>
                    <p:nvSpPr>
                      <p:cNvPr id="452" name="AutoShape 449">
                        <a:extLst>
                          <a:ext uri="{FF2B5EF4-FFF2-40B4-BE49-F238E27FC236}">
                            <a16:creationId xmlns:a16="http://schemas.microsoft.com/office/drawing/2014/main" id="{69E3917D-C753-40FC-A323-37ADAD52A59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3744" y="2064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53" name="Group 450">
                        <a:extLst>
                          <a:ext uri="{FF2B5EF4-FFF2-40B4-BE49-F238E27FC236}">
                            <a16:creationId xmlns:a16="http://schemas.microsoft.com/office/drawing/2014/main" id="{52435760-ABAD-4F42-B534-C94D2675AEC0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44" y="2064"/>
                        <a:ext cx="151" cy="226"/>
                        <a:chOff x="3744" y="2064"/>
                        <a:chExt cx="151" cy="226"/>
                      </a:xfrm>
                    </p:grpSpPr>
                    <p:sp>
                      <p:nvSpPr>
                        <p:cNvPr id="454" name="AutoShape 451">
                          <a:extLst>
                            <a:ext uri="{FF2B5EF4-FFF2-40B4-BE49-F238E27FC236}">
                              <a16:creationId xmlns:a16="http://schemas.microsoft.com/office/drawing/2014/main" id="{57751EC3-FF3D-4A18-9342-6C1714BED38A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3744" y="2064"/>
                          <a:ext cx="152" cy="227"/>
                        </a:xfrm>
                        <a:prstGeom prst="roundRect">
                          <a:avLst>
                            <a:gd name="adj" fmla="val 65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55" name="Group 452">
                          <a:extLst>
                            <a:ext uri="{FF2B5EF4-FFF2-40B4-BE49-F238E27FC236}">
                              <a16:creationId xmlns:a16="http://schemas.microsoft.com/office/drawing/2014/main" id="{7A725606-DA5B-4703-ABD0-EA4EFB5475C4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44" y="2064"/>
                          <a:ext cx="146" cy="221"/>
                          <a:chOff x="3744" y="2064"/>
                          <a:chExt cx="146" cy="221"/>
                        </a:xfrm>
                      </p:grpSpPr>
                      <p:sp>
                        <p:nvSpPr>
                          <p:cNvPr id="456" name="AutoShape 453">
                            <a:extLst>
                              <a:ext uri="{FF2B5EF4-FFF2-40B4-BE49-F238E27FC236}">
                                <a16:creationId xmlns:a16="http://schemas.microsoft.com/office/drawing/2014/main" id="{03D86ADF-B401-482E-A060-466A0C6109BF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3744" y="2064"/>
                            <a:ext cx="147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57" name="Group 454">
                            <a:extLst>
                              <a:ext uri="{FF2B5EF4-FFF2-40B4-BE49-F238E27FC236}">
                                <a16:creationId xmlns:a16="http://schemas.microsoft.com/office/drawing/2014/main" id="{3BCD71CB-7E10-4317-B394-FF9F2184ADC3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44" y="2064"/>
                            <a:ext cx="143" cy="217"/>
                            <a:chOff x="3744" y="2064"/>
                            <a:chExt cx="143" cy="217"/>
                          </a:xfrm>
                        </p:grpSpPr>
                        <p:sp>
                          <p:nvSpPr>
                            <p:cNvPr id="458" name="AutoShape 455">
                              <a:extLst>
                                <a:ext uri="{FF2B5EF4-FFF2-40B4-BE49-F238E27FC236}">
                                  <a16:creationId xmlns:a16="http://schemas.microsoft.com/office/drawing/2014/main" id="{3DBFA1FB-DFD7-4EB0-A47D-A54E95883003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3744" y="2064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59" name="Group 456">
                              <a:extLst>
                                <a:ext uri="{FF2B5EF4-FFF2-40B4-BE49-F238E27FC236}">
                                  <a16:creationId xmlns:a16="http://schemas.microsoft.com/office/drawing/2014/main" id="{121DEC3A-0C74-4E3D-9131-2108B213DA33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3744" y="2064"/>
                              <a:ext cx="141" cy="215"/>
                              <a:chOff x="3744" y="2064"/>
                              <a:chExt cx="141" cy="215"/>
                            </a:xfrm>
                          </p:grpSpPr>
                          <p:sp>
                            <p:nvSpPr>
                              <p:cNvPr id="460" name="AutoShape 457">
                                <a:extLst>
                                  <a:ext uri="{FF2B5EF4-FFF2-40B4-BE49-F238E27FC236}">
                                    <a16:creationId xmlns:a16="http://schemas.microsoft.com/office/drawing/2014/main" id="{0FA6EF73-DAC6-495D-B5A9-C18C841652F1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3744" y="2064"/>
                                <a:ext cx="142" cy="216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61" name="Group 458">
                                <a:extLst>
                                  <a:ext uri="{FF2B5EF4-FFF2-40B4-BE49-F238E27FC236}">
                                    <a16:creationId xmlns:a16="http://schemas.microsoft.com/office/drawing/2014/main" id="{C08B4043-4854-4EF1-9D0B-1FCEF7B718A6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3744" y="2064"/>
                                <a:ext cx="137" cy="213"/>
                                <a:chOff x="3744" y="2064"/>
                                <a:chExt cx="137" cy="213"/>
                              </a:xfrm>
                            </p:grpSpPr>
                            <p:sp>
                              <p:nvSpPr>
                                <p:cNvPr id="462" name="AutoShape 459">
                                  <a:extLst>
                                    <a:ext uri="{FF2B5EF4-FFF2-40B4-BE49-F238E27FC236}">
                                      <a16:creationId xmlns:a16="http://schemas.microsoft.com/office/drawing/2014/main" id="{98180312-666D-405F-81D9-672021813F8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4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3" name="AutoShape 460">
                                  <a:extLst>
                                    <a:ext uri="{FF2B5EF4-FFF2-40B4-BE49-F238E27FC236}">
                                      <a16:creationId xmlns:a16="http://schemas.microsoft.com/office/drawing/2014/main" id="{91EB3B23-B8CB-48B3-8B90-DCA9921EC8C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4" name="AutoShape 461">
                                  <a:extLst>
                                    <a:ext uri="{FF2B5EF4-FFF2-40B4-BE49-F238E27FC236}">
                                      <a16:creationId xmlns:a16="http://schemas.microsoft.com/office/drawing/2014/main" id="{87216422-522F-4ED8-915C-A7B60E7C3D43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8" cy="212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65" name="AutoShape 462">
                                  <a:extLst>
                                    <a:ext uri="{FF2B5EF4-FFF2-40B4-BE49-F238E27FC236}">
                                      <a16:creationId xmlns:a16="http://schemas.microsoft.com/office/drawing/2014/main" id="{61D73718-EEDE-4871-A033-E623842C1C1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3744" y="2064"/>
                                  <a:ext cx="137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7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66" name="Group 463">
            <a:extLst>
              <a:ext uri="{FF2B5EF4-FFF2-40B4-BE49-F238E27FC236}">
                <a16:creationId xmlns:a16="http://schemas.microsoft.com/office/drawing/2014/main" id="{31788D83-8501-4177-8DCD-551E4C8892A3}"/>
              </a:ext>
            </a:extLst>
          </p:cNvPr>
          <p:cNvGrpSpPr>
            <a:grpSpLocks/>
          </p:cNvGrpSpPr>
          <p:nvPr/>
        </p:nvGrpSpPr>
        <p:grpSpPr bwMode="auto">
          <a:xfrm>
            <a:off x="5018087" y="5576887"/>
            <a:ext cx="315913" cy="436563"/>
            <a:chOff x="1536" y="2400"/>
            <a:chExt cx="199" cy="275"/>
          </a:xfrm>
        </p:grpSpPr>
        <p:sp>
          <p:nvSpPr>
            <p:cNvPr id="467" name="AutoShape 464">
              <a:extLst>
                <a:ext uri="{FF2B5EF4-FFF2-40B4-BE49-F238E27FC236}">
                  <a16:creationId xmlns:a16="http://schemas.microsoft.com/office/drawing/2014/main" id="{40AD3B5B-C2CA-43A5-924C-D756B38F94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400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68" name="Group 465">
              <a:extLst>
                <a:ext uri="{FF2B5EF4-FFF2-40B4-BE49-F238E27FC236}">
                  <a16:creationId xmlns:a16="http://schemas.microsoft.com/office/drawing/2014/main" id="{1412B756-A4BF-4C82-8743-5144D570BF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400"/>
              <a:ext cx="188" cy="265"/>
              <a:chOff x="1536" y="2400"/>
              <a:chExt cx="188" cy="265"/>
            </a:xfrm>
          </p:grpSpPr>
          <p:sp>
            <p:nvSpPr>
              <p:cNvPr id="469" name="AutoShape 466">
                <a:extLst>
                  <a:ext uri="{FF2B5EF4-FFF2-40B4-BE49-F238E27FC236}">
                    <a16:creationId xmlns:a16="http://schemas.microsoft.com/office/drawing/2014/main" id="{A2316FFD-96BC-42DD-AD76-78970D5C35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400"/>
                <a:ext cx="189" cy="266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70" name="Group 467">
                <a:extLst>
                  <a:ext uri="{FF2B5EF4-FFF2-40B4-BE49-F238E27FC236}">
                    <a16:creationId xmlns:a16="http://schemas.microsoft.com/office/drawing/2014/main" id="{E5051611-D4B1-4C5E-8FC2-E0963AA2CF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400"/>
                <a:ext cx="181" cy="255"/>
                <a:chOff x="1536" y="2400"/>
                <a:chExt cx="181" cy="255"/>
              </a:xfrm>
            </p:grpSpPr>
            <p:sp>
              <p:nvSpPr>
                <p:cNvPr id="471" name="AutoShape 468">
                  <a:extLst>
                    <a:ext uri="{FF2B5EF4-FFF2-40B4-BE49-F238E27FC236}">
                      <a16:creationId xmlns:a16="http://schemas.microsoft.com/office/drawing/2014/main" id="{EF25FBC0-DAA8-4C2B-BB36-3F28B9F31C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400"/>
                  <a:ext cx="182" cy="256"/>
                </a:xfrm>
                <a:prstGeom prst="roundRect">
                  <a:avLst>
                    <a:gd name="adj" fmla="val 546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72" name="Group 469">
                  <a:extLst>
                    <a:ext uri="{FF2B5EF4-FFF2-40B4-BE49-F238E27FC236}">
                      <a16:creationId xmlns:a16="http://schemas.microsoft.com/office/drawing/2014/main" id="{18032691-DE14-487D-98F4-B87FFFF3D8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36" y="2400"/>
                  <a:ext cx="173" cy="247"/>
                  <a:chOff x="1536" y="2400"/>
                  <a:chExt cx="173" cy="247"/>
                </a:xfrm>
              </p:grpSpPr>
              <p:sp>
                <p:nvSpPr>
                  <p:cNvPr id="473" name="AutoShape 470">
                    <a:extLst>
                      <a:ext uri="{FF2B5EF4-FFF2-40B4-BE49-F238E27FC236}">
                        <a16:creationId xmlns:a16="http://schemas.microsoft.com/office/drawing/2014/main" id="{620427F6-3D5D-4369-B678-871BC3B307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2400"/>
                    <a:ext cx="174" cy="248"/>
                  </a:xfrm>
                  <a:prstGeom prst="roundRect">
                    <a:avLst>
                      <a:gd name="adj" fmla="val 574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74" name="Group 471">
                    <a:extLst>
                      <a:ext uri="{FF2B5EF4-FFF2-40B4-BE49-F238E27FC236}">
                        <a16:creationId xmlns:a16="http://schemas.microsoft.com/office/drawing/2014/main" id="{05E76EF8-39BD-4440-8CF1-EA7EA65BD10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536" y="2400"/>
                    <a:ext cx="166" cy="239"/>
                    <a:chOff x="1536" y="2400"/>
                    <a:chExt cx="166" cy="239"/>
                  </a:xfrm>
                </p:grpSpPr>
                <p:sp>
                  <p:nvSpPr>
                    <p:cNvPr id="475" name="AutoShape 472">
                      <a:extLst>
                        <a:ext uri="{FF2B5EF4-FFF2-40B4-BE49-F238E27FC236}">
                          <a16:creationId xmlns:a16="http://schemas.microsoft.com/office/drawing/2014/main" id="{768ECE18-59A9-46D3-97B8-E1AAB72784B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2400"/>
                      <a:ext cx="167" cy="240"/>
                    </a:xfrm>
                    <a:prstGeom prst="roundRect">
                      <a:avLst>
                        <a:gd name="adj" fmla="val 602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476" name="Group 473">
                      <a:extLst>
                        <a:ext uri="{FF2B5EF4-FFF2-40B4-BE49-F238E27FC236}">
                          <a16:creationId xmlns:a16="http://schemas.microsoft.com/office/drawing/2014/main" id="{D0E8F5E0-04AB-485B-ACF5-6F2585A42B9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2400"/>
                      <a:ext cx="159" cy="233"/>
                      <a:chOff x="1536" y="2400"/>
                      <a:chExt cx="159" cy="233"/>
                    </a:xfrm>
                  </p:grpSpPr>
                  <p:sp>
                    <p:nvSpPr>
                      <p:cNvPr id="477" name="AutoShape 474">
                        <a:extLst>
                          <a:ext uri="{FF2B5EF4-FFF2-40B4-BE49-F238E27FC236}">
                            <a16:creationId xmlns:a16="http://schemas.microsoft.com/office/drawing/2014/main" id="{9AE203DF-5993-43F2-A8F9-FEE4E3290D8D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2400"/>
                        <a:ext cx="160" cy="234"/>
                      </a:xfrm>
                      <a:prstGeom prst="roundRect">
                        <a:avLst>
                          <a:gd name="adj" fmla="val 625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478" name="Group 475">
                        <a:extLst>
                          <a:ext uri="{FF2B5EF4-FFF2-40B4-BE49-F238E27FC236}">
                            <a16:creationId xmlns:a16="http://schemas.microsoft.com/office/drawing/2014/main" id="{71DADDD4-2860-43B6-B98E-3196C4B29BB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2400"/>
                        <a:ext cx="154" cy="227"/>
                        <a:chOff x="1536" y="2400"/>
                        <a:chExt cx="154" cy="227"/>
                      </a:xfrm>
                    </p:grpSpPr>
                    <p:sp>
                      <p:nvSpPr>
                        <p:cNvPr id="479" name="AutoShape 476">
                          <a:extLst>
                            <a:ext uri="{FF2B5EF4-FFF2-40B4-BE49-F238E27FC236}">
                              <a16:creationId xmlns:a16="http://schemas.microsoft.com/office/drawing/2014/main" id="{5A8376E8-48CC-498C-93A7-1281EAF524A6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2400"/>
                          <a:ext cx="155" cy="228"/>
                        </a:xfrm>
                        <a:prstGeom prst="roundRect">
                          <a:avLst>
                            <a:gd name="adj" fmla="val 648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480" name="Group 477">
                          <a:extLst>
                            <a:ext uri="{FF2B5EF4-FFF2-40B4-BE49-F238E27FC236}">
                              <a16:creationId xmlns:a16="http://schemas.microsoft.com/office/drawing/2014/main" id="{DEE248D9-8AA8-466F-9FC4-0688645DAE1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2400"/>
                          <a:ext cx="149" cy="222"/>
                          <a:chOff x="1536" y="2400"/>
                          <a:chExt cx="149" cy="222"/>
                        </a:xfrm>
                      </p:grpSpPr>
                      <p:sp>
                        <p:nvSpPr>
                          <p:cNvPr id="481" name="AutoShape 478">
                            <a:extLst>
                              <a:ext uri="{FF2B5EF4-FFF2-40B4-BE49-F238E27FC236}">
                                <a16:creationId xmlns:a16="http://schemas.microsoft.com/office/drawing/2014/main" id="{48DB5153-C67B-4F8E-A035-E3D30F56C7BD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2400"/>
                            <a:ext cx="150" cy="223"/>
                          </a:xfrm>
                          <a:prstGeom prst="roundRect">
                            <a:avLst>
                              <a:gd name="adj" fmla="val 667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82" name="Group 479">
                            <a:extLst>
                              <a:ext uri="{FF2B5EF4-FFF2-40B4-BE49-F238E27FC236}">
                                <a16:creationId xmlns:a16="http://schemas.microsoft.com/office/drawing/2014/main" id="{07850969-B22F-4528-9164-6B252BF9E6E1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2400"/>
                            <a:ext cx="145" cy="218"/>
                            <a:chOff x="1536" y="2400"/>
                            <a:chExt cx="145" cy="218"/>
                          </a:xfrm>
                        </p:grpSpPr>
                        <p:sp>
                          <p:nvSpPr>
                            <p:cNvPr id="483" name="AutoShape 480">
                              <a:extLst>
                                <a:ext uri="{FF2B5EF4-FFF2-40B4-BE49-F238E27FC236}">
                                  <a16:creationId xmlns:a16="http://schemas.microsoft.com/office/drawing/2014/main" id="{0389AE4C-7D9F-4787-A0C9-E0C913B8190F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2400"/>
                              <a:ext cx="146" cy="219"/>
                            </a:xfrm>
                            <a:prstGeom prst="roundRect">
                              <a:avLst>
                                <a:gd name="adj" fmla="val 68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84" name="Group 481">
                              <a:extLst>
                                <a:ext uri="{FF2B5EF4-FFF2-40B4-BE49-F238E27FC236}">
                                  <a16:creationId xmlns:a16="http://schemas.microsoft.com/office/drawing/2014/main" id="{48A4929C-8E95-4B4A-9F66-A0C277ECEFDB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2400"/>
                              <a:ext cx="142" cy="216"/>
                              <a:chOff x="1536" y="2400"/>
                              <a:chExt cx="142" cy="216"/>
                            </a:xfrm>
                          </p:grpSpPr>
                          <p:sp>
                            <p:nvSpPr>
                              <p:cNvPr id="485" name="AutoShape 482">
                                <a:extLst>
                                  <a:ext uri="{FF2B5EF4-FFF2-40B4-BE49-F238E27FC236}">
                                    <a16:creationId xmlns:a16="http://schemas.microsoft.com/office/drawing/2014/main" id="{0B5C85E6-8B9E-433F-AA78-15EB841D22DF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2400"/>
                                <a:ext cx="143" cy="217"/>
                              </a:xfrm>
                              <a:prstGeom prst="roundRect">
                                <a:avLst>
                                  <a:gd name="adj" fmla="val 70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86" name="Group 483">
                                <a:extLst>
                                  <a:ext uri="{FF2B5EF4-FFF2-40B4-BE49-F238E27FC236}">
                                    <a16:creationId xmlns:a16="http://schemas.microsoft.com/office/drawing/2014/main" id="{B0FAF9EC-D8D3-4043-A9BF-3970AFA51EF4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2400"/>
                                <a:ext cx="140" cy="214"/>
                                <a:chOff x="1536" y="2400"/>
                                <a:chExt cx="140" cy="214"/>
                              </a:xfrm>
                            </p:grpSpPr>
                            <p:sp>
                              <p:nvSpPr>
                                <p:cNvPr id="487" name="AutoShape 484">
                                  <a:extLst>
                                    <a:ext uri="{FF2B5EF4-FFF2-40B4-BE49-F238E27FC236}">
                                      <a16:creationId xmlns:a16="http://schemas.microsoft.com/office/drawing/2014/main" id="{3E083975-AC64-495C-9BBA-7EB3B000C45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5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88" name="AutoShape 485">
                                  <a:extLst>
                                    <a:ext uri="{FF2B5EF4-FFF2-40B4-BE49-F238E27FC236}">
                                      <a16:creationId xmlns:a16="http://schemas.microsoft.com/office/drawing/2014/main" id="{CDFAE9B2-596B-4C67-A809-F18A20A064E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1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89" name="AutoShape 486">
                                  <a:extLst>
                                    <a:ext uri="{FF2B5EF4-FFF2-40B4-BE49-F238E27FC236}">
                                      <a16:creationId xmlns:a16="http://schemas.microsoft.com/office/drawing/2014/main" id="{44681560-C624-4BE7-BD23-1CC18559C45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40" cy="214"/>
                                </a:xfrm>
                                <a:prstGeom prst="roundRect">
                                  <a:avLst>
                                    <a:gd name="adj" fmla="val 71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90" name="AutoShape 487">
                                  <a:extLst>
                                    <a:ext uri="{FF2B5EF4-FFF2-40B4-BE49-F238E27FC236}">
                                      <a16:creationId xmlns:a16="http://schemas.microsoft.com/office/drawing/2014/main" id="{922D4EA2-6D09-4DB2-B38F-1995446CB65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2400"/>
                                  <a:ext cx="139" cy="213"/>
                                </a:xfrm>
                                <a:prstGeom prst="roundRect">
                                  <a:avLst>
                                    <a:gd name="adj" fmla="val 72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8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491" name="Group 488">
            <a:extLst>
              <a:ext uri="{FF2B5EF4-FFF2-40B4-BE49-F238E27FC236}">
                <a16:creationId xmlns:a16="http://schemas.microsoft.com/office/drawing/2014/main" id="{6BE9CCF4-FB81-447A-9DA0-18DAE83F54C7}"/>
              </a:ext>
            </a:extLst>
          </p:cNvPr>
          <p:cNvGrpSpPr>
            <a:grpSpLocks/>
          </p:cNvGrpSpPr>
          <p:nvPr/>
        </p:nvGrpSpPr>
        <p:grpSpPr bwMode="auto">
          <a:xfrm>
            <a:off x="5856287" y="5500687"/>
            <a:ext cx="315913" cy="436563"/>
            <a:chOff x="2064" y="2352"/>
            <a:chExt cx="199" cy="275"/>
          </a:xfrm>
        </p:grpSpPr>
        <p:sp>
          <p:nvSpPr>
            <p:cNvPr id="492" name="AutoShape 489">
              <a:extLst>
                <a:ext uri="{FF2B5EF4-FFF2-40B4-BE49-F238E27FC236}">
                  <a16:creationId xmlns:a16="http://schemas.microsoft.com/office/drawing/2014/main" id="{38B392D2-0F95-4F20-A73D-2E3B1F2313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2352"/>
              <a:ext cx="200" cy="276"/>
            </a:xfrm>
            <a:prstGeom prst="roundRect">
              <a:avLst>
                <a:gd name="adj" fmla="val 500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93" name="Group 490">
              <a:extLst>
                <a:ext uri="{FF2B5EF4-FFF2-40B4-BE49-F238E27FC236}">
                  <a16:creationId xmlns:a16="http://schemas.microsoft.com/office/drawing/2014/main" id="{6E6F0847-CF08-41B2-95F9-79AFE16893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4" y="2352"/>
              <a:ext cx="188" cy="264"/>
              <a:chOff x="2064" y="2352"/>
              <a:chExt cx="188" cy="264"/>
            </a:xfrm>
          </p:grpSpPr>
          <p:sp>
            <p:nvSpPr>
              <p:cNvPr id="494" name="AutoShape 491">
                <a:extLst>
                  <a:ext uri="{FF2B5EF4-FFF2-40B4-BE49-F238E27FC236}">
                    <a16:creationId xmlns:a16="http://schemas.microsoft.com/office/drawing/2014/main" id="{F8DD3781-CB83-4FC1-BC56-75E6E91C07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2352"/>
                <a:ext cx="189" cy="265"/>
              </a:xfrm>
              <a:prstGeom prst="roundRect">
                <a:avLst>
                  <a:gd name="adj" fmla="val 52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95" name="Group 492">
                <a:extLst>
                  <a:ext uri="{FF2B5EF4-FFF2-40B4-BE49-F238E27FC236}">
                    <a16:creationId xmlns:a16="http://schemas.microsoft.com/office/drawing/2014/main" id="{BBC7960A-EF39-4F52-B355-2BB125F4FA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64" y="2352"/>
                <a:ext cx="178" cy="254"/>
                <a:chOff x="2064" y="2352"/>
                <a:chExt cx="178" cy="254"/>
              </a:xfrm>
            </p:grpSpPr>
            <p:sp>
              <p:nvSpPr>
                <p:cNvPr id="496" name="AutoShape 493">
                  <a:extLst>
                    <a:ext uri="{FF2B5EF4-FFF2-40B4-BE49-F238E27FC236}">
                      <a16:creationId xmlns:a16="http://schemas.microsoft.com/office/drawing/2014/main" id="{D8E94D0E-6CD3-4C0A-96E7-5A2B60BAEC9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64" y="2352"/>
                  <a:ext cx="179" cy="255"/>
                </a:xfrm>
                <a:prstGeom prst="roundRect">
                  <a:avLst>
                    <a:gd name="adj" fmla="val 560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97" name="Group 494">
                  <a:extLst>
                    <a:ext uri="{FF2B5EF4-FFF2-40B4-BE49-F238E27FC236}">
                      <a16:creationId xmlns:a16="http://schemas.microsoft.com/office/drawing/2014/main" id="{FB2D85D6-D984-4860-AD04-D95B307C03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4" y="2352"/>
                  <a:ext cx="172" cy="246"/>
                  <a:chOff x="2064" y="2352"/>
                  <a:chExt cx="172" cy="246"/>
                </a:xfrm>
              </p:grpSpPr>
              <p:sp>
                <p:nvSpPr>
                  <p:cNvPr id="498" name="AutoShape 495">
                    <a:extLst>
                      <a:ext uri="{FF2B5EF4-FFF2-40B4-BE49-F238E27FC236}">
                        <a16:creationId xmlns:a16="http://schemas.microsoft.com/office/drawing/2014/main" id="{A2CD686B-5DFA-4BC0-A5FE-04B1A904F77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2352"/>
                    <a:ext cx="173" cy="247"/>
                  </a:xfrm>
                  <a:prstGeom prst="roundRect">
                    <a:avLst>
                      <a:gd name="adj" fmla="val 57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499" name="Group 496">
                    <a:extLst>
                      <a:ext uri="{FF2B5EF4-FFF2-40B4-BE49-F238E27FC236}">
                        <a16:creationId xmlns:a16="http://schemas.microsoft.com/office/drawing/2014/main" id="{D13C9313-28C4-4329-A17C-9A6827E6CA9C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064" y="2352"/>
                    <a:ext cx="164" cy="238"/>
                    <a:chOff x="2064" y="2352"/>
                    <a:chExt cx="164" cy="238"/>
                  </a:xfrm>
                </p:grpSpPr>
                <p:sp>
                  <p:nvSpPr>
                    <p:cNvPr id="500" name="AutoShape 497">
                      <a:extLst>
                        <a:ext uri="{FF2B5EF4-FFF2-40B4-BE49-F238E27FC236}">
                          <a16:creationId xmlns:a16="http://schemas.microsoft.com/office/drawing/2014/main" id="{0C8DD33F-9BB9-4D7B-8791-563837AE077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064" y="2352"/>
                      <a:ext cx="165" cy="239"/>
                    </a:xfrm>
                    <a:prstGeom prst="roundRect">
                      <a:avLst>
                        <a:gd name="adj" fmla="val 606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01" name="Group 498">
                      <a:extLst>
                        <a:ext uri="{FF2B5EF4-FFF2-40B4-BE49-F238E27FC236}">
                          <a16:creationId xmlns:a16="http://schemas.microsoft.com/office/drawing/2014/main" id="{1C7FDF6A-DC2B-4E0D-931C-C2706B72128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064" y="2352"/>
                      <a:ext cx="156" cy="231"/>
                      <a:chOff x="2064" y="2352"/>
                      <a:chExt cx="156" cy="231"/>
                    </a:xfrm>
                  </p:grpSpPr>
                  <p:sp>
                    <p:nvSpPr>
                      <p:cNvPr id="502" name="AutoShape 499">
                        <a:extLst>
                          <a:ext uri="{FF2B5EF4-FFF2-40B4-BE49-F238E27FC236}">
                            <a16:creationId xmlns:a16="http://schemas.microsoft.com/office/drawing/2014/main" id="{5F2F7BA1-7D4D-49ED-842D-BFE2E42BFA1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064" y="2352"/>
                        <a:ext cx="157" cy="232"/>
                      </a:xfrm>
                      <a:prstGeom prst="roundRect">
                        <a:avLst>
                          <a:gd name="adj" fmla="val 6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03" name="Group 500">
                        <a:extLst>
                          <a:ext uri="{FF2B5EF4-FFF2-40B4-BE49-F238E27FC236}">
                            <a16:creationId xmlns:a16="http://schemas.microsoft.com/office/drawing/2014/main" id="{07C471A2-557C-43F4-991B-C0E1487A52F7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064" y="2352"/>
                        <a:ext cx="150" cy="226"/>
                        <a:chOff x="2064" y="2352"/>
                        <a:chExt cx="150" cy="226"/>
                      </a:xfrm>
                    </p:grpSpPr>
                    <p:sp>
                      <p:nvSpPr>
                        <p:cNvPr id="504" name="AutoShape 501">
                          <a:extLst>
                            <a:ext uri="{FF2B5EF4-FFF2-40B4-BE49-F238E27FC236}">
                              <a16:creationId xmlns:a16="http://schemas.microsoft.com/office/drawing/2014/main" id="{0775B454-A210-4427-8DC1-F1960C3D016C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064" y="2352"/>
                          <a:ext cx="151" cy="227"/>
                        </a:xfrm>
                        <a:prstGeom prst="roundRect">
                          <a:avLst>
                            <a:gd name="adj" fmla="val 667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05" name="Group 502">
                          <a:extLst>
                            <a:ext uri="{FF2B5EF4-FFF2-40B4-BE49-F238E27FC236}">
                              <a16:creationId xmlns:a16="http://schemas.microsoft.com/office/drawing/2014/main" id="{36CB4820-0A49-4D89-8FA9-CE097A40989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064" y="2352"/>
                          <a:ext cx="145" cy="221"/>
                          <a:chOff x="2064" y="2352"/>
                          <a:chExt cx="145" cy="221"/>
                        </a:xfrm>
                      </p:grpSpPr>
                      <p:sp>
                        <p:nvSpPr>
                          <p:cNvPr id="506" name="AutoShape 503">
                            <a:extLst>
                              <a:ext uri="{FF2B5EF4-FFF2-40B4-BE49-F238E27FC236}">
                                <a16:creationId xmlns:a16="http://schemas.microsoft.com/office/drawing/2014/main" id="{453E5C7E-ADB1-4291-8490-31D3683248F4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064" y="2352"/>
                            <a:ext cx="146" cy="222"/>
                          </a:xfrm>
                          <a:prstGeom prst="roundRect">
                            <a:avLst>
                              <a:gd name="adj" fmla="val 68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07" name="Group 504">
                            <a:extLst>
                              <a:ext uri="{FF2B5EF4-FFF2-40B4-BE49-F238E27FC236}">
                                <a16:creationId xmlns:a16="http://schemas.microsoft.com/office/drawing/2014/main" id="{E8625EF7-BD3E-4987-82D6-57B490C59D4F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064" y="2352"/>
                            <a:ext cx="143" cy="217"/>
                            <a:chOff x="2064" y="2352"/>
                            <a:chExt cx="143" cy="217"/>
                          </a:xfrm>
                        </p:grpSpPr>
                        <p:sp>
                          <p:nvSpPr>
                            <p:cNvPr id="508" name="AutoShape 505">
                              <a:extLst>
                                <a:ext uri="{FF2B5EF4-FFF2-40B4-BE49-F238E27FC236}">
                                  <a16:creationId xmlns:a16="http://schemas.microsoft.com/office/drawing/2014/main" id="{28F25CE4-47F5-45FD-860A-D4E2F3B1B00E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064" y="2352"/>
                              <a:ext cx="144" cy="218"/>
                            </a:xfrm>
                            <a:prstGeom prst="roundRect">
                              <a:avLst>
                                <a:gd name="adj" fmla="val 69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09" name="Group 506">
                              <a:extLst>
                                <a:ext uri="{FF2B5EF4-FFF2-40B4-BE49-F238E27FC236}">
                                  <a16:creationId xmlns:a16="http://schemas.microsoft.com/office/drawing/2014/main" id="{12177D55-48F4-4853-B6D8-468AB1144C5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064" y="2352"/>
                              <a:ext cx="140" cy="215"/>
                              <a:chOff x="2064" y="2352"/>
                              <a:chExt cx="140" cy="215"/>
                            </a:xfrm>
                          </p:grpSpPr>
                          <p:sp>
                            <p:nvSpPr>
                              <p:cNvPr id="510" name="AutoShape 507">
                                <a:extLst>
                                  <a:ext uri="{FF2B5EF4-FFF2-40B4-BE49-F238E27FC236}">
                                    <a16:creationId xmlns:a16="http://schemas.microsoft.com/office/drawing/2014/main" id="{5FD185EB-2368-487D-8E0A-F565EA2ACD7C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064" y="2352"/>
                                <a:ext cx="141" cy="216"/>
                              </a:xfrm>
                              <a:prstGeom prst="roundRect">
                                <a:avLst>
                                  <a:gd name="adj" fmla="val 71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11" name="Group 508">
                                <a:extLst>
                                  <a:ext uri="{FF2B5EF4-FFF2-40B4-BE49-F238E27FC236}">
                                    <a16:creationId xmlns:a16="http://schemas.microsoft.com/office/drawing/2014/main" id="{30901903-BE3A-4794-9170-64A925CC4898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064" y="2352"/>
                                <a:ext cx="136" cy="213"/>
                                <a:chOff x="2064" y="2352"/>
                                <a:chExt cx="136" cy="213"/>
                              </a:xfrm>
                            </p:grpSpPr>
                            <p:sp>
                              <p:nvSpPr>
                                <p:cNvPr id="512" name="AutoShape 509">
                                  <a:extLst>
                                    <a:ext uri="{FF2B5EF4-FFF2-40B4-BE49-F238E27FC236}">
                                      <a16:creationId xmlns:a16="http://schemas.microsoft.com/office/drawing/2014/main" id="{7137AC54-7101-42F1-B4AF-51C0E6DC7A3E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4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3" name="AutoShape 510">
                                  <a:extLst>
                                    <a:ext uri="{FF2B5EF4-FFF2-40B4-BE49-F238E27FC236}">
                                      <a16:creationId xmlns:a16="http://schemas.microsoft.com/office/drawing/2014/main" id="{74573D38-C2EB-481B-939E-FE98696087BC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3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4" name="AutoShape 511">
                                  <a:extLst>
                                    <a:ext uri="{FF2B5EF4-FFF2-40B4-BE49-F238E27FC236}">
                                      <a16:creationId xmlns:a16="http://schemas.microsoft.com/office/drawing/2014/main" id="{CE610EF8-8F86-430C-BC73-22C8A85EC30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7" cy="212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15" name="AutoShape 512">
                                  <a:extLst>
                                    <a:ext uri="{FF2B5EF4-FFF2-40B4-BE49-F238E27FC236}">
                                      <a16:creationId xmlns:a16="http://schemas.microsoft.com/office/drawing/2014/main" id="{34392B5A-0E8B-4FCC-BC1E-A5B53B9BB2D8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064" y="2352"/>
                                  <a:ext cx="136" cy="211"/>
                                </a:xfrm>
                                <a:prstGeom prst="roundRect">
                                  <a:avLst>
                                    <a:gd name="adj" fmla="val 731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9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516" name="Group 513">
            <a:extLst>
              <a:ext uri="{FF2B5EF4-FFF2-40B4-BE49-F238E27FC236}">
                <a16:creationId xmlns:a16="http://schemas.microsoft.com/office/drawing/2014/main" id="{A1409DC1-AC1B-48E4-8330-DFE49F3D2BD9}"/>
              </a:ext>
            </a:extLst>
          </p:cNvPr>
          <p:cNvGrpSpPr>
            <a:grpSpLocks/>
          </p:cNvGrpSpPr>
          <p:nvPr/>
        </p:nvGrpSpPr>
        <p:grpSpPr bwMode="auto">
          <a:xfrm>
            <a:off x="6161087" y="5500687"/>
            <a:ext cx="468313" cy="436563"/>
            <a:chOff x="2256" y="2352"/>
            <a:chExt cx="295" cy="275"/>
          </a:xfrm>
        </p:grpSpPr>
        <p:sp>
          <p:nvSpPr>
            <p:cNvPr id="517" name="AutoShape 514">
              <a:extLst>
                <a:ext uri="{FF2B5EF4-FFF2-40B4-BE49-F238E27FC236}">
                  <a16:creationId xmlns:a16="http://schemas.microsoft.com/office/drawing/2014/main" id="{A1DF1F36-59C3-40D2-9160-2085D7334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352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18" name="Group 515">
              <a:extLst>
                <a:ext uri="{FF2B5EF4-FFF2-40B4-BE49-F238E27FC236}">
                  <a16:creationId xmlns:a16="http://schemas.microsoft.com/office/drawing/2014/main" id="{ACB44F5F-F2FD-43F7-8F6E-0B168C9A01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56" y="2352"/>
              <a:ext cx="285" cy="264"/>
              <a:chOff x="2256" y="2352"/>
              <a:chExt cx="285" cy="264"/>
            </a:xfrm>
          </p:grpSpPr>
          <p:sp>
            <p:nvSpPr>
              <p:cNvPr id="519" name="AutoShape 516">
                <a:extLst>
                  <a:ext uri="{FF2B5EF4-FFF2-40B4-BE49-F238E27FC236}">
                    <a16:creationId xmlns:a16="http://schemas.microsoft.com/office/drawing/2014/main" id="{561014FC-6E23-47A1-84F9-31EC9F1C4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352"/>
                <a:ext cx="286" cy="265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20" name="Group 517">
                <a:extLst>
                  <a:ext uri="{FF2B5EF4-FFF2-40B4-BE49-F238E27FC236}">
                    <a16:creationId xmlns:a16="http://schemas.microsoft.com/office/drawing/2014/main" id="{9B46C77B-1CF7-4745-A4C0-ADE437F0D7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2352"/>
                <a:ext cx="277" cy="254"/>
                <a:chOff x="2256" y="2352"/>
                <a:chExt cx="277" cy="254"/>
              </a:xfrm>
            </p:grpSpPr>
            <p:sp>
              <p:nvSpPr>
                <p:cNvPr id="521" name="AutoShape 518">
                  <a:extLst>
                    <a:ext uri="{FF2B5EF4-FFF2-40B4-BE49-F238E27FC236}">
                      <a16:creationId xmlns:a16="http://schemas.microsoft.com/office/drawing/2014/main" id="{370622C9-A18F-4C15-9BE5-E78E9E041F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352"/>
                  <a:ext cx="278" cy="255"/>
                </a:xfrm>
                <a:prstGeom prst="roundRect">
                  <a:avLst>
                    <a:gd name="adj" fmla="val 394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22" name="Group 519">
                  <a:extLst>
                    <a:ext uri="{FF2B5EF4-FFF2-40B4-BE49-F238E27FC236}">
                      <a16:creationId xmlns:a16="http://schemas.microsoft.com/office/drawing/2014/main" id="{318BD9AB-40A1-44C5-B936-61E0F9FEBD1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56" y="2352"/>
                  <a:ext cx="267" cy="246"/>
                  <a:chOff x="2256" y="2352"/>
                  <a:chExt cx="267" cy="246"/>
                </a:xfrm>
              </p:grpSpPr>
              <p:sp>
                <p:nvSpPr>
                  <p:cNvPr id="523" name="AutoShape 520">
                    <a:extLst>
                      <a:ext uri="{FF2B5EF4-FFF2-40B4-BE49-F238E27FC236}">
                        <a16:creationId xmlns:a16="http://schemas.microsoft.com/office/drawing/2014/main" id="{277450B7-BF5C-4F35-8DBF-A56D6F95CE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2352"/>
                    <a:ext cx="268" cy="247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24" name="Group 521">
                    <a:extLst>
                      <a:ext uri="{FF2B5EF4-FFF2-40B4-BE49-F238E27FC236}">
                        <a16:creationId xmlns:a16="http://schemas.microsoft.com/office/drawing/2014/main" id="{505E1F7A-F543-48E7-90D7-17387D14ABDF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256" y="2352"/>
                    <a:ext cx="260" cy="238"/>
                    <a:chOff x="2256" y="2352"/>
                    <a:chExt cx="260" cy="238"/>
                  </a:xfrm>
                </p:grpSpPr>
                <p:sp>
                  <p:nvSpPr>
                    <p:cNvPr id="525" name="AutoShape 522">
                      <a:extLst>
                        <a:ext uri="{FF2B5EF4-FFF2-40B4-BE49-F238E27FC236}">
                          <a16:creationId xmlns:a16="http://schemas.microsoft.com/office/drawing/2014/main" id="{DE77D33C-57C0-4FE9-A3B1-BCDE624C9AB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256" y="2352"/>
                      <a:ext cx="261" cy="239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26" name="Group 523">
                      <a:extLst>
                        <a:ext uri="{FF2B5EF4-FFF2-40B4-BE49-F238E27FC236}">
                          <a16:creationId xmlns:a16="http://schemas.microsoft.com/office/drawing/2014/main" id="{4B31A7A0-84ED-41A4-89C5-49534FF35F6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256" y="2352"/>
                      <a:ext cx="253" cy="231"/>
                      <a:chOff x="2256" y="2352"/>
                      <a:chExt cx="253" cy="231"/>
                    </a:xfrm>
                  </p:grpSpPr>
                  <p:sp>
                    <p:nvSpPr>
                      <p:cNvPr id="527" name="AutoShape 524">
                        <a:extLst>
                          <a:ext uri="{FF2B5EF4-FFF2-40B4-BE49-F238E27FC236}">
                            <a16:creationId xmlns:a16="http://schemas.microsoft.com/office/drawing/2014/main" id="{86A8C082-D080-4DC0-BF82-2A6922B864C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256" y="2352"/>
                        <a:ext cx="254" cy="232"/>
                      </a:xfrm>
                      <a:prstGeom prst="roundRect">
                        <a:avLst>
                          <a:gd name="adj" fmla="val 43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28" name="Group 525">
                        <a:extLst>
                          <a:ext uri="{FF2B5EF4-FFF2-40B4-BE49-F238E27FC236}">
                            <a16:creationId xmlns:a16="http://schemas.microsoft.com/office/drawing/2014/main" id="{3F7414FF-F67E-43F0-A2D3-64AEAF455268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256" y="2352"/>
                        <a:ext cx="247" cy="226"/>
                        <a:chOff x="2256" y="2352"/>
                        <a:chExt cx="247" cy="226"/>
                      </a:xfrm>
                    </p:grpSpPr>
                    <p:sp>
                      <p:nvSpPr>
                        <p:cNvPr id="529" name="AutoShape 526">
                          <a:extLst>
                            <a:ext uri="{FF2B5EF4-FFF2-40B4-BE49-F238E27FC236}">
                              <a16:creationId xmlns:a16="http://schemas.microsoft.com/office/drawing/2014/main" id="{72997FAA-CEBF-4A32-B639-D35164E37B95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256" y="2352"/>
                          <a:ext cx="248" cy="227"/>
                        </a:xfrm>
                        <a:prstGeom prst="roundRect">
                          <a:avLst>
                            <a:gd name="adj" fmla="val 440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30" name="Group 527">
                          <a:extLst>
                            <a:ext uri="{FF2B5EF4-FFF2-40B4-BE49-F238E27FC236}">
                              <a16:creationId xmlns:a16="http://schemas.microsoft.com/office/drawing/2014/main" id="{2713F585-0AEE-4198-86E4-2CD1D4C778D0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256" y="2352"/>
                          <a:ext cx="242" cy="221"/>
                          <a:chOff x="2256" y="2352"/>
                          <a:chExt cx="242" cy="221"/>
                        </a:xfrm>
                      </p:grpSpPr>
                      <p:sp>
                        <p:nvSpPr>
                          <p:cNvPr id="531" name="AutoShape 528">
                            <a:extLst>
                              <a:ext uri="{FF2B5EF4-FFF2-40B4-BE49-F238E27FC236}">
                                <a16:creationId xmlns:a16="http://schemas.microsoft.com/office/drawing/2014/main" id="{08FD18F7-2723-4E7F-8E67-39AED227E6EE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256" y="2352"/>
                            <a:ext cx="243" cy="222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32" name="Group 529">
                            <a:extLst>
                              <a:ext uri="{FF2B5EF4-FFF2-40B4-BE49-F238E27FC236}">
                                <a16:creationId xmlns:a16="http://schemas.microsoft.com/office/drawing/2014/main" id="{176873F0-B3A4-4E61-8B42-5D1F6F6A0B2C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256" y="2352"/>
                            <a:ext cx="238" cy="217"/>
                            <a:chOff x="2256" y="2352"/>
                            <a:chExt cx="238" cy="217"/>
                          </a:xfrm>
                        </p:grpSpPr>
                        <p:sp>
                          <p:nvSpPr>
                            <p:cNvPr id="533" name="AutoShape 530">
                              <a:extLst>
                                <a:ext uri="{FF2B5EF4-FFF2-40B4-BE49-F238E27FC236}">
                                  <a16:creationId xmlns:a16="http://schemas.microsoft.com/office/drawing/2014/main" id="{C0BADC5D-C54F-4C71-93D9-979595F62E34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256" y="2352"/>
                              <a:ext cx="239" cy="218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34" name="Group 531">
                              <a:extLst>
                                <a:ext uri="{FF2B5EF4-FFF2-40B4-BE49-F238E27FC236}">
                                  <a16:creationId xmlns:a16="http://schemas.microsoft.com/office/drawing/2014/main" id="{41796EB2-2C54-47D4-A6BF-3C85AE412371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256" y="2352"/>
                              <a:ext cx="235" cy="215"/>
                              <a:chOff x="2256" y="2352"/>
                              <a:chExt cx="235" cy="215"/>
                            </a:xfrm>
                          </p:grpSpPr>
                          <p:sp>
                            <p:nvSpPr>
                              <p:cNvPr id="535" name="AutoShape 532">
                                <a:extLst>
                                  <a:ext uri="{FF2B5EF4-FFF2-40B4-BE49-F238E27FC236}">
                                    <a16:creationId xmlns:a16="http://schemas.microsoft.com/office/drawing/2014/main" id="{E5D5FBD0-85C8-44EC-83D2-BFBEF867D2CE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256" y="2352"/>
                                <a:ext cx="236" cy="216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36" name="Group 533">
                                <a:extLst>
                                  <a:ext uri="{FF2B5EF4-FFF2-40B4-BE49-F238E27FC236}">
                                    <a16:creationId xmlns:a16="http://schemas.microsoft.com/office/drawing/2014/main" id="{96BB59EF-77A4-44FE-9BB7-2E596F0E27E0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256" y="2352"/>
                                <a:ext cx="232" cy="213"/>
                                <a:chOff x="2256" y="2352"/>
                                <a:chExt cx="232" cy="213"/>
                              </a:xfrm>
                            </p:grpSpPr>
                            <p:sp>
                              <p:nvSpPr>
                                <p:cNvPr id="537" name="AutoShape 534">
                                  <a:extLst>
                                    <a:ext uri="{FF2B5EF4-FFF2-40B4-BE49-F238E27FC236}">
                                      <a16:creationId xmlns:a16="http://schemas.microsoft.com/office/drawing/2014/main" id="{22836936-3BBD-41AA-9987-DA9BB2BCE0B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38" name="AutoShape 535">
                                  <a:extLst>
                                    <a:ext uri="{FF2B5EF4-FFF2-40B4-BE49-F238E27FC236}">
                                      <a16:creationId xmlns:a16="http://schemas.microsoft.com/office/drawing/2014/main" id="{A03FC3CE-C18A-436B-AF64-4610D245CD8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3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39" name="AutoShape 536">
                                  <a:extLst>
                                    <a:ext uri="{FF2B5EF4-FFF2-40B4-BE49-F238E27FC236}">
                                      <a16:creationId xmlns:a16="http://schemas.microsoft.com/office/drawing/2014/main" id="{918108FD-F651-4374-9D26-CE3123E94D89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2" cy="212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40" name="AutoShape 537">
                                  <a:extLst>
                                    <a:ext uri="{FF2B5EF4-FFF2-40B4-BE49-F238E27FC236}">
                                      <a16:creationId xmlns:a16="http://schemas.microsoft.com/office/drawing/2014/main" id="{5EB20775-EF78-4D2E-9747-091A94BC10E5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256" y="2352"/>
                                  <a:ext cx="232" cy="211"/>
                                </a:xfrm>
                                <a:prstGeom prst="roundRect">
                                  <a:avLst>
                                    <a:gd name="adj" fmla="val 472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10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grpSp>
        <p:nvGrpSpPr>
          <p:cNvPr id="541" name="Group 538">
            <a:extLst>
              <a:ext uri="{FF2B5EF4-FFF2-40B4-BE49-F238E27FC236}">
                <a16:creationId xmlns:a16="http://schemas.microsoft.com/office/drawing/2014/main" id="{EED5FD39-A54C-48D4-99DF-0D2BE23B2E1E}"/>
              </a:ext>
            </a:extLst>
          </p:cNvPr>
          <p:cNvGrpSpPr>
            <a:grpSpLocks/>
          </p:cNvGrpSpPr>
          <p:nvPr/>
        </p:nvGrpSpPr>
        <p:grpSpPr bwMode="auto">
          <a:xfrm>
            <a:off x="7151687" y="5576887"/>
            <a:ext cx="468313" cy="436563"/>
            <a:chOff x="2880" y="2400"/>
            <a:chExt cx="295" cy="275"/>
          </a:xfrm>
        </p:grpSpPr>
        <p:sp>
          <p:nvSpPr>
            <p:cNvPr id="542" name="AutoShape 539">
              <a:extLst>
                <a:ext uri="{FF2B5EF4-FFF2-40B4-BE49-F238E27FC236}">
                  <a16:creationId xmlns:a16="http://schemas.microsoft.com/office/drawing/2014/main" id="{05CF3905-6370-4B13-A591-4577E1C358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400"/>
              <a:ext cx="296" cy="276"/>
            </a:xfrm>
            <a:prstGeom prst="roundRect">
              <a:avLst>
                <a:gd name="adj" fmla="val 36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43" name="Group 540">
              <a:extLst>
                <a:ext uri="{FF2B5EF4-FFF2-40B4-BE49-F238E27FC236}">
                  <a16:creationId xmlns:a16="http://schemas.microsoft.com/office/drawing/2014/main" id="{DDFED726-C167-4E77-B9DF-06ABC7EEB5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0" y="2400"/>
              <a:ext cx="284" cy="265"/>
              <a:chOff x="2880" y="2400"/>
              <a:chExt cx="284" cy="265"/>
            </a:xfrm>
          </p:grpSpPr>
          <p:sp>
            <p:nvSpPr>
              <p:cNvPr id="544" name="AutoShape 541">
                <a:extLst>
                  <a:ext uri="{FF2B5EF4-FFF2-40B4-BE49-F238E27FC236}">
                    <a16:creationId xmlns:a16="http://schemas.microsoft.com/office/drawing/2014/main" id="{5E00F9D5-98E0-4185-9AFA-597B01DD4B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" y="2400"/>
                <a:ext cx="285" cy="266"/>
              </a:xfrm>
              <a:prstGeom prst="roundRect">
                <a:avLst>
                  <a:gd name="adj" fmla="val 375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45" name="Group 542">
                <a:extLst>
                  <a:ext uri="{FF2B5EF4-FFF2-40B4-BE49-F238E27FC236}">
                    <a16:creationId xmlns:a16="http://schemas.microsoft.com/office/drawing/2014/main" id="{8977800F-EB3B-4436-961F-A9E4B0B661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80" y="2400"/>
                <a:ext cx="277" cy="255"/>
                <a:chOff x="2880" y="2400"/>
                <a:chExt cx="277" cy="255"/>
              </a:xfrm>
            </p:grpSpPr>
            <p:sp>
              <p:nvSpPr>
                <p:cNvPr id="546" name="AutoShape 543">
                  <a:extLst>
                    <a:ext uri="{FF2B5EF4-FFF2-40B4-BE49-F238E27FC236}">
                      <a16:creationId xmlns:a16="http://schemas.microsoft.com/office/drawing/2014/main" id="{B97F5964-E3A5-4470-8579-18BB25480D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0" y="2400"/>
                  <a:ext cx="278" cy="256"/>
                </a:xfrm>
                <a:prstGeom prst="roundRect">
                  <a:avLst>
                    <a:gd name="adj" fmla="val 38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47" name="Group 544">
                  <a:extLst>
                    <a:ext uri="{FF2B5EF4-FFF2-40B4-BE49-F238E27FC236}">
                      <a16:creationId xmlns:a16="http://schemas.microsoft.com/office/drawing/2014/main" id="{388DCAA5-7A7D-45A7-AF64-E034C18AEE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80" y="2400"/>
                  <a:ext cx="268" cy="247"/>
                  <a:chOff x="2880" y="2400"/>
                  <a:chExt cx="268" cy="247"/>
                </a:xfrm>
              </p:grpSpPr>
              <p:sp>
                <p:nvSpPr>
                  <p:cNvPr id="548" name="AutoShape 545">
                    <a:extLst>
                      <a:ext uri="{FF2B5EF4-FFF2-40B4-BE49-F238E27FC236}">
                        <a16:creationId xmlns:a16="http://schemas.microsoft.com/office/drawing/2014/main" id="{30E9A8A2-BB4C-42D9-A909-EB54C2BF6FE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80" y="2400"/>
                    <a:ext cx="269" cy="248"/>
                  </a:xfrm>
                  <a:prstGeom prst="roundRect">
                    <a:avLst>
                      <a:gd name="adj" fmla="val 403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549" name="Group 546">
                    <a:extLst>
                      <a:ext uri="{FF2B5EF4-FFF2-40B4-BE49-F238E27FC236}">
                        <a16:creationId xmlns:a16="http://schemas.microsoft.com/office/drawing/2014/main" id="{BCD21E11-1BC2-45AD-9EE4-2911E89F98E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80" y="2400"/>
                    <a:ext cx="260" cy="239"/>
                    <a:chOff x="2880" y="2400"/>
                    <a:chExt cx="260" cy="239"/>
                  </a:xfrm>
                </p:grpSpPr>
                <p:sp>
                  <p:nvSpPr>
                    <p:cNvPr id="550" name="AutoShape 547">
                      <a:extLst>
                        <a:ext uri="{FF2B5EF4-FFF2-40B4-BE49-F238E27FC236}">
                          <a16:creationId xmlns:a16="http://schemas.microsoft.com/office/drawing/2014/main" id="{395A659C-0AC6-40D2-B644-57435CA2B2F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880" y="2400"/>
                      <a:ext cx="261" cy="240"/>
                    </a:xfrm>
                    <a:prstGeom prst="roundRect">
                      <a:avLst>
                        <a:gd name="adj" fmla="val 41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551" name="Group 548">
                      <a:extLst>
                        <a:ext uri="{FF2B5EF4-FFF2-40B4-BE49-F238E27FC236}">
                          <a16:creationId xmlns:a16="http://schemas.microsoft.com/office/drawing/2014/main" id="{0FA9E714-F94D-48BA-B002-9B882FEBB04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880" y="2400"/>
                      <a:ext cx="255" cy="233"/>
                      <a:chOff x="2880" y="2400"/>
                      <a:chExt cx="255" cy="233"/>
                    </a:xfrm>
                  </p:grpSpPr>
                  <p:sp>
                    <p:nvSpPr>
                      <p:cNvPr id="552" name="AutoShape 549">
                        <a:extLst>
                          <a:ext uri="{FF2B5EF4-FFF2-40B4-BE49-F238E27FC236}">
                            <a16:creationId xmlns:a16="http://schemas.microsoft.com/office/drawing/2014/main" id="{96101669-F7A5-417E-93AC-197C5653677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880" y="2400"/>
                        <a:ext cx="256" cy="234"/>
                      </a:xfrm>
                      <a:prstGeom prst="roundRect">
                        <a:avLst>
                          <a:gd name="adj" fmla="val 426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553" name="Group 550">
                        <a:extLst>
                          <a:ext uri="{FF2B5EF4-FFF2-40B4-BE49-F238E27FC236}">
                            <a16:creationId xmlns:a16="http://schemas.microsoft.com/office/drawing/2014/main" id="{AC149834-13D4-4E21-9441-AD01C240CA3F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880" y="2400"/>
                        <a:ext cx="248" cy="227"/>
                        <a:chOff x="2880" y="2400"/>
                        <a:chExt cx="248" cy="227"/>
                      </a:xfrm>
                    </p:grpSpPr>
                    <p:sp>
                      <p:nvSpPr>
                        <p:cNvPr id="554" name="AutoShape 551">
                          <a:extLst>
                            <a:ext uri="{FF2B5EF4-FFF2-40B4-BE49-F238E27FC236}">
                              <a16:creationId xmlns:a16="http://schemas.microsoft.com/office/drawing/2014/main" id="{70E63617-734D-481E-B3D7-9992142EDD34}"/>
                            </a:ext>
                          </a:extLst>
                        </p:cNvPr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880" y="2400"/>
                          <a:ext cx="249" cy="228"/>
                        </a:xfrm>
                        <a:prstGeom prst="roundRect">
                          <a:avLst>
                            <a:gd name="adj" fmla="val 435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555" name="Group 552">
                          <a:extLst>
                            <a:ext uri="{FF2B5EF4-FFF2-40B4-BE49-F238E27FC236}">
                              <a16:creationId xmlns:a16="http://schemas.microsoft.com/office/drawing/2014/main" id="{74B08530-AACF-47CF-8899-103CAE67B7A3}"/>
                            </a:ext>
                          </a:extLst>
                        </p:cNvPr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880" y="2400"/>
                          <a:ext cx="243" cy="222"/>
                          <a:chOff x="2880" y="2400"/>
                          <a:chExt cx="243" cy="222"/>
                        </a:xfrm>
                      </p:grpSpPr>
                      <p:sp>
                        <p:nvSpPr>
                          <p:cNvPr id="556" name="AutoShape 553">
                            <a:extLst>
                              <a:ext uri="{FF2B5EF4-FFF2-40B4-BE49-F238E27FC236}">
                                <a16:creationId xmlns:a16="http://schemas.microsoft.com/office/drawing/2014/main" id="{38D1D2C9-B4BC-4C18-9534-7318080BE49B}"/>
                              </a:ext>
                            </a:extLst>
                          </p:cNvPr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880" y="2400"/>
                            <a:ext cx="244" cy="223"/>
                          </a:xfrm>
                          <a:prstGeom prst="roundRect">
                            <a:avLst>
                              <a:gd name="adj" fmla="val 449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557" name="Group 554">
                            <a:extLst>
                              <a:ext uri="{FF2B5EF4-FFF2-40B4-BE49-F238E27FC236}">
                                <a16:creationId xmlns:a16="http://schemas.microsoft.com/office/drawing/2014/main" id="{8C4C2402-2A3D-42D9-BB6E-AC0CC02B603D}"/>
                              </a:ext>
                            </a:extLst>
                          </p:cNvPr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880" y="2400"/>
                            <a:ext cx="237" cy="218"/>
                            <a:chOff x="2880" y="2400"/>
                            <a:chExt cx="237" cy="218"/>
                          </a:xfrm>
                        </p:grpSpPr>
                        <p:sp>
                          <p:nvSpPr>
                            <p:cNvPr id="558" name="AutoShape 555">
                              <a:extLst>
                                <a:ext uri="{FF2B5EF4-FFF2-40B4-BE49-F238E27FC236}">
                                  <a16:creationId xmlns:a16="http://schemas.microsoft.com/office/drawing/2014/main" id="{22FC8206-E5D2-4D6F-B012-7F101AFAFE32}"/>
                                </a:ext>
                              </a:extLst>
                            </p:cNvPr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880" y="2400"/>
                              <a:ext cx="238" cy="219"/>
                            </a:xfrm>
                            <a:prstGeom prst="roundRect">
                              <a:avLst>
                                <a:gd name="adj" fmla="val 458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559" name="Group 556">
                              <a:extLst>
                                <a:ext uri="{FF2B5EF4-FFF2-40B4-BE49-F238E27FC236}">
                                  <a16:creationId xmlns:a16="http://schemas.microsoft.com/office/drawing/2014/main" id="{3F7FBEF9-30F8-456F-8666-76B2C555D3E8}"/>
                                </a:ext>
                              </a:extLst>
                            </p:cNvPr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880" y="2400"/>
                              <a:ext cx="234" cy="216"/>
                              <a:chOff x="2880" y="2400"/>
                              <a:chExt cx="234" cy="216"/>
                            </a:xfrm>
                          </p:grpSpPr>
                          <p:sp>
                            <p:nvSpPr>
                              <p:cNvPr id="560" name="AutoShape 557">
                                <a:extLst>
                                  <a:ext uri="{FF2B5EF4-FFF2-40B4-BE49-F238E27FC236}">
                                    <a16:creationId xmlns:a16="http://schemas.microsoft.com/office/drawing/2014/main" id="{CFF4DCAD-7A10-448F-BD28-A27A9ADD5DA0}"/>
                                  </a:ext>
                                </a:extLst>
                              </p:cNvPr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880" y="2400"/>
                                <a:ext cx="235" cy="217"/>
                              </a:xfrm>
                              <a:prstGeom prst="roundRect">
                                <a:avLst>
                                  <a:gd name="adj" fmla="val 463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561" name="Group 558">
                                <a:extLst>
                                  <a:ext uri="{FF2B5EF4-FFF2-40B4-BE49-F238E27FC236}">
                                    <a16:creationId xmlns:a16="http://schemas.microsoft.com/office/drawing/2014/main" id="{9CCFBFF9-EEDB-4CEF-A7F2-69D7F6E8A972}"/>
                                  </a:ext>
                                </a:extLst>
                              </p:cNvPr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880" y="2400"/>
                                <a:ext cx="231" cy="214"/>
                                <a:chOff x="2880" y="2400"/>
                                <a:chExt cx="231" cy="214"/>
                              </a:xfrm>
                            </p:grpSpPr>
                            <p:sp>
                              <p:nvSpPr>
                                <p:cNvPr id="562" name="AutoShape 559">
                                  <a:extLst>
                                    <a:ext uri="{FF2B5EF4-FFF2-40B4-BE49-F238E27FC236}">
                                      <a16:creationId xmlns:a16="http://schemas.microsoft.com/office/drawing/2014/main" id="{0B6DBCE4-480F-4229-A9CF-5821D90CF72B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5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3" name="AutoShape 560">
                                  <a:extLst>
                                    <a:ext uri="{FF2B5EF4-FFF2-40B4-BE49-F238E27FC236}">
                                      <a16:creationId xmlns:a16="http://schemas.microsoft.com/office/drawing/2014/main" id="{3A09F1E7-BEF6-4E2E-8798-1B2F7A6FC902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4" name="AutoShape 561">
                                  <a:extLst>
                                    <a:ext uri="{FF2B5EF4-FFF2-40B4-BE49-F238E27FC236}">
                                      <a16:creationId xmlns:a16="http://schemas.microsoft.com/office/drawing/2014/main" id="{4C6F58E8-6CA2-4283-8A79-5AE663201C5A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4"/>
                                </a:xfrm>
                                <a:prstGeom prst="roundRect">
                                  <a:avLst>
                                    <a:gd name="adj" fmla="val 463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565" name="AutoShape 562">
                                  <a:extLst>
                                    <a:ext uri="{FF2B5EF4-FFF2-40B4-BE49-F238E27FC236}">
                                      <a16:creationId xmlns:a16="http://schemas.microsoft.com/office/drawing/2014/main" id="{1810C741-904D-403E-8B18-79AEF76C68C4}"/>
                                    </a:ext>
                                  </a:extLst>
                                </p:cNvPr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880" y="2400"/>
                                  <a:ext cx="232" cy="213"/>
                                </a:xfrm>
                                <a:prstGeom prst="roundRect">
                                  <a:avLst>
                                    <a:gd name="adj" fmla="val 468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/>
                                    <a:t>11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61848FEB-A5BA-4A40-8EB0-480AF247B7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69" y="4691063"/>
            <a:ext cx="3838575" cy="6381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>
          <a:xfrm>
            <a:off x="304799" y="1493839"/>
            <a:ext cx="8458201" cy="117316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US" dirty="0"/>
              <a:t>A </a:t>
            </a:r>
            <a:r>
              <a:rPr lang="en-US" b="1" dirty="0"/>
              <a:t>perfect</a:t>
            </a:r>
            <a:r>
              <a:rPr lang="en-US" dirty="0"/>
              <a:t> binary tree is a binary tree in which all interior nodes have two children </a:t>
            </a:r>
            <a:r>
              <a:rPr lang="en-US" i="1" dirty="0"/>
              <a:t>and</a:t>
            </a:r>
            <a:r>
              <a:rPr lang="en-US" dirty="0"/>
              <a:t> all leaves have the same </a:t>
            </a:r>
            <a:r>
              <a:rPr lang="en-US" i="1" dirty="0"/>
              <a:t>depth</a:t>
            </a:r>
            <a:r>
              <a:rPr lang="en-US" dirty="0"/>
              <a:t> or same </a:t>
            </a:r>
            <a:r>
              <a:rPr lang="en-US" i="1" dirty="0"/>
              <a:t>level</a:t>
            </a:r>
          </a:p>
          <a:p>
            <a:pPr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i="1" dirty="0"/>
          </a:p>
          <a:p>
            <a:pPr>
              <a:lnSpc>
                <a:spcPct val="9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US" baseline="30000" dirty="0"/>
          </a:p>
        </p:txBody>
      </p:sp>
      <p:sp>
        <p:nvSpPr>
          <p:cNvPr id="4096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42875"/>
            <a:ext cx="7500938" cy="1000125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Perfect Binary Trees: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CD4E3-EAB2-41CD-B293-181F09344F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3005" y="2338387"/>
            <a:ext cx="3810678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0960" name="AutoShape 2" descr="l=2^{h}">
            <a:extLst>
              <a:ext uri="{FF2B5EF4-FFF2-40B4-BE49-F238E27FC236}">
                <a16:creationId xmlns:a16="http://schemas.microsoft.com/office/drawing/2014/main" id="{3B636581-1195-47CC-B30E-8CF2BCD768C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7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1" name="AutoShape 3" descr="n=2^{h+1}-1">
            <a:extLst>
              <a:ext uri="{FF2B5EF4-FFF2-40B4-BE49-F238E27FC236}">
                <a16:creationId xmlns:a16="http://schemas.microsoft.com/office/drawing/2014/main" id="{FD1516DA-5C69-430B-9A12-67F8123FD4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159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6" name="AutoShape 6" descr="n=2^{h+1}-1">
            <a:extLst>
              <a:ext uri="{FF2B5EF4-FFF2-40B4-BE49-F238E27FC236}">
                <a16:creationId xmlns:a16="http://schemas.microsoft.com/office/drawing/2014/main" id="{0EC231DE-FB45-463D-BA3F-0C4E895EDF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83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967079-6338-FAED-609E-D97DC6CBBA6F}"/>
              </a:ext>
            </a:extLst>
          </p:cNvPr>
          <p:cNvSpPr/>
          <p:nvPr/>
        </p:nvSpPr>
        <p:spPr>
          <a:xfrm>
            <a:off x="120927" y="3810001"/>
            <a:ext cx="4679673" cy="9144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Maximum no of nodes in a binary tree with height h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97EABA8-BF25-3CFE-B919-60E91C0FB574}"/>
              </a:ext>
            </a:extLst>
          </p:cNvPr>
          <p:cNvSpPr/>
          <p:nvPr/>
        </p:nvSpPr>
        <p:spPr>
          <a:xfrm>
            <a:off x="3927123" y="4800600"/>
            <a:ext cx="4916560" cy="15067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/>
              <a:t>Now you can find the high of a tree, with n </a:t>
            </a:r>
          </a:p>
          <a:p>
            <a:r>
              <a:rPr lang="en-US" dirty="0"/>
              <a:t>	</a:t>
            </a:r>
            <a:r>
              <a:rPr lang="en-GB" dirty="0"/>
              <a:t>n = 2</a:t>
            </a:r>
            <a:r>
              <a:rPr lang="en-GB" baseline="30000" dirty="0"/>
              <a:t>h+1</a:t>
            </a:r>
            <a:r>
              <a:rPr lang="en-GB" dirty="0"/>
              <a:t>  – 1 </a:t>
            </a:r>
            <a:endParaRPr lang="en-GB" baseline="30000" dirty="0"/>
          </a:p>
          <a:p>
            <a:r>
              <a:rPr lang="en-GB" dirty="0"/>
              <a:t>	2</a:t>
            </a:r>
            <a:r>
              <a:rPr lang="en-GB" baseline="30000" dirty="0"/>
              <a:t>h+1</a:t>
            </a:r>
            <a:r>
              <a:rPr lang="en-GB" dirty="0"/>
              <a:t> = n+1</a:t>
            </a:r>
          </a:p>
          <a:p>
            <a:r>
              <a:rPr lang="en-GB" dirty="0"/>
              <a:t>	h = log</a:t>
            </a:r>
            <a:r>
              <a:rPr lang="en-GB" baseline="-25000" dirty="0"/>
              <a:t>2</a:t>
            </a:r>
            <a:r>
              <a:rPr lang="en-GB" dirty="0"/>
              <a:t>(n+1) – 1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dirty="0"/>
              <a:t>Height of complete binary tree h = floor (log</a:t>
            </a:r>
            <a:r>
              <a:rPr lang="en-GB" baseline="-25000" dirty="0"/>
              <a:t>2</a:t>
            </a:r>
            <a:r>
              <a:rPr lang="en-GB" dirty="0"/>
              <a:t>n)</a:t>
            </a:r>
            <a:endParaRPr lang="en-US" dirty="0"/>
          </a:p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FA4ED7-6BCE-E67F-BCF8-16AB40608F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19612"/>
            <a:ext cx="2528144" cy="1401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92295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0">
              <a:spcBef>
                <a:spcPct val="0"/>
              </a:spcBef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ea typeface="+mj-ea"/>
              </a:rPr>
              <a:t>Binary Trees: Array Representation</a:t>
            </a:r>
            <a:endParaRPr lang="en-US" dirty="0">
              <a:ea typeface="+mj-e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0E015-D466-3D0B-31D7-68592E936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014" y="1568678"/>
            <a:ext cx="6239971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4987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 Binary tree is a linked data structure.  Each node contains data (including a key and satellite data), and pointers left, right and p.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Left points to the left child of the node.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Right points to the right child of the node.</a:t>
            </a:r>
          </a:p>
          <a:p>
            <a:pPr lvl="1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 points to the parent of the node. </a:t>
            </a:r>
          </a:p>
          <a:p>
            <a:pPr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If a child is missing, the pointer is NIL.</a:t>
            </a:r>
          </a:p>
          <a:p>
            <a:pPr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If a parent is missing, p is NIL.</a:t>
            </a:r>
          </a:p>
          <a:p>
            <a:pPr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The root of the tree is the  only node for which p is NIL.</a:t>
            </a:r>
          </a:p>
          <a:p>
            <a:pPr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Nodes for which both left and right are NIL are leaves.</a:t>
            </a:r>
          </a:p>
        </p:txBody>
      </p:sp>
      <p:sp>
        <p:nvSpPr>
          <p:cNvPr id="4301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0"/>
            <a:ext cx="8839200" cy="1143000"/>
          </a:xfrm>
        </p:spPr>
        <p:txBody>
          <a:bodyPr>
            <a:normAutofit fontScale="90000"/>
          </a:bodyPr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/>
              <a:t>Binary Trees: </a:t>
            </a:r>
            <a:br>
              <a:rPr lang="en-GB" dirty="0"/>
            </a:br>
            <a:r>
              <a:rPr lang="en-GB" dirty="0"/>
              <a:t>Linked List Representation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C0A5D-3546-B743-AA2C-52708ED1EA6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indent="0">
              <a:spcBef>
                <a:spcPct val="0"/>
              </a:spcBef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dirty="0">
                <a:ea typeface="+mj-ea"/>
              </a:rPr>
              <a:t>Binary Trees: Linked List Representation</a:t>
            </a:r>
            <a:endParaRPr lang="en-US" dirty="0">
              <a:ea typeface="+mj-ea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7F3C681-33B0-144F-9C8B-6188E4F884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9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1371600" y="1521593"/>
            <a:ext cx="5810264" cy="4762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52642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14313"/>
            <a:ext cx="7772400" cy="928687"/>
          </a:xfrm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Binary Tree Traversals</a:t>
            </a:r>
          </a:p>
        </p:txBody>
      </p:sp>
      <p:sp>
        <p:nvSpPr>
          <p:cNvPr id="46083" name="Text Box 2"/>
          <p:cNvSpPr txBox="1">
            <a:spLocks noChangeArrowheads="1"/>
          </p:cNvSpPr>
          <p:nvPr/>
        </p:nvSpPr>
        <p:spPr bwMode="auto">
          <a:xfrm>
            <a:off x="304800" y="1450984"/>
            <a:ext cx="8458200" cy="4568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A binary tree is defined recursively: it consists of a root, a left subtree and a right subtree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To traverse (or walk) the binary tree is to visit each node in the binary tree exactly once.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Tree traversals are naturally recursive.</a:t>
            </a:r>
          </a:p>
          <a:p>
            <a:pPr marL="342900" lvl="1" indent="-342900">
              <a:lnSpc>
                <a:spcPct val="110000"/>
              </a:lnSpc>
              <a:spcBef>
                <a:spcPct val="20000"/>
              </a:spcBef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Since a binary tree has three parts, there are six possible ways to traverse the binary tree:</a:t>
            </a:r>
          </a:p>
          <a:p>
            <a:pPr marL="800100" lvl="3" indent="-342900">
              <a:lnSpc>
                <a:spcPct val="110000"/>
              </a:lnSpc>
              <a:spcBef>
                <a:spcPct val="20000"/>
              </a:spcBef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root, left, right :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preorder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       (root, right, left)	</a:t>
            </a:r>
          </a:p>
          <a:p>
            <a:pPr marL="800100" lvl="3" indent="-342900">
              <a:lnSpc>
                <a:spcPct val="110000"/>
              </a:lnSpc>
              <a:spcBef>
                <a:spcPct val="20000"/>
              </a:spcBef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left, root, right: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inorder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           (right, root, left)</a:t>
            </a:r>
          </a:p>
          <a:p>
            <a:pPr marL="800100" lvl="3" indent="-342900">
              <a:lnSpc>
                <a:spcPct val="110000"/>
              </a:lnSpc>
              <a:spcBef>
                <a:spcPct val="20000"/>
              </a:spcBef>
              <a:buClr>
                <a:srgbClr val="101141"/>
              </a:buClr>
              <a:buSzPct val="100000"/>
              <a:buFont typeface="Arial" panose="020B0604020202020204" pitchFamily="34" charset="0"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latin typeface="Arial" pitchFamily="34" charset="0"/>
                <a:cs typeface="Arial" pitchFamily="34" charset="0"/>
              </a:rPr>
              <a:t>left, right, root: </a:t>
            </a:r>
            <a:r>
              <a:rPr lang="en-GB" sz="2400" dirty="0" err="1">
                <a:latin typeface="Arial" pitchFamily="34" charset="0"/>
                <a:cs typeface="Arial" pitchFamily="34" charset="0"/>
              </a:rPr>
              <a:t>postorder</a:t>
            </a:r>
            <a:r>
              <a:rPr lang="en-GB" sz="2400" dirty="0">
                <a:latin typeface="Arial" pitchFamily="34" charset="0"/>
                <a:cs typeface="Arial" pitchFamily="34" charset="0"/>
              </a:rPr>
              <a:t>        (right, left, root)</a:t>
            </a:r>
          </a:p>
        </p:txBody>
      </p:sp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>
            <a:normAutofit/>
          </a:bodyPr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Binary Tree Traversals</a:t>
            </a:r>
          </a:p>
        </p:txBody>
      </p:sp>
      <p:sp>
        <p:nvSpPr>
          <p:cNvPr id="47107" name="Text Box 2"/>
          <p:cNvSpPr txBox="1">
            <a:spLocks noChangeArrowheads="1"/>
          </p:cNvSpPr>
          <p:nvPr/>
        </p:nvSpPr>
        <p:spPr bwMode="auto">
          <a:xfrm>
            <a:off x="304800" y="1219200"/>
            <a:ext cx="8458200" cy="2252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/>
          </a:p>
          <a:p>
            <a:pPr marL="720725" lvl="1" indent="-263525">
              <a:lnSpc>
                <a:spcPct val="83000"/>
              </a:lnSpc>
              <a:spcBef>
                <a:spcPts val="7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733800" y="1631950"/>
            <a:ext cx="2085975" cy="1168400"/>
            <a:chOff x="2352" y="1028"/>
            <a:chExt cx="1314" cy="736"/>
          </a:xfrm>
        </p:grpSpPr>
        <p:sp>
          <p:nvSpPr>
            <p:cNvPr id="47163" name="AutoShape 4"/>
            <p:cNvSpPr>
              <a:spLocks noChangeArrowheads="1"/>
            </p:cNvSpPr>
            <p:nvPr/>
          </p:nvSpPr>
          <p:spPr bwMode="auto">
            <a:xfrm>
              <a:off x="2352" y="1028"/>
              <a:ext cx="1315" cy="737"/>
            </a:xfrm>
            <a:prstGeom prst="roundRect">
              <a:avLst>
                <a:gd name="adj" fmla="val 134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352" y="1028"/>
              <a:ext cx="1304" cy="726"/>
              <a:chOff x="2352" y="1028"/>
              <a:chExt cx="1304" cy="726"/>
            </a:xfrm>
          </p:grpSpPr>
          <p:sp>
            <p:nvSpPr>
              <p:cNvPr id="47165" name="AutoShape 6"/>
              <p:cNvSpPr>
                <a:spLocks noChangeArrowheads="1"/>
              </p:cNvSpPr>
              <p:nvPr/>
            </p:nvSpPr>
            <p:spPr bwMode="auto">
              <a:xfrm>
                <a:off x="2352" y="1028"/>
                <a:ext cx="1305" cy="727"/>
              </a:xfrm>
              <a:prstGeom prst="roundRect">
                <a:avLst>
                  <a:gd name="adj" fmla="val 13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2352" y="1028"/>
                <a:ext cx="1295" cy="717"/>
                <a:chOff x="2352" y="1028"/>
                <a:chExt cx="1295" cy="717"/>
              </a:xfrm>
            </p:grpSpPr>
            <p:sp>
              <p:nvSpPr>
                <p:cNvPr id="47167" name="AutoShape 8"/>
                <p:cNvSpPr>
                  <a:spLocks noChangeArrowheads="1"/>
                </p:cNvSpPr>
                <p:nvPr/>
              </p:nvSpPr>
              <p:spPr bwMode="auto">
                <a:xfrm>
                  <a:off x="2352" y="1028"/>
                  <a:ext cx="1296" cy="718"/>
                </a:xfrm>
                <a:prstGeom prst="roundRect">
                  <a:avLst>
                    <a:gd name="adj" fmla="val 139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9"/>
                <p:cNvGrpSpPr>
                  <a:grpSpLocks/>
                </p:cNvGrpSpPr>
                <p:nvPr/>
              </p:nvGrpSpPr>
              <p:grpSpPr bwMode="auto">
                <a:xfrm>
                  <a:off x="2352" y="1028"/>
                  <a:ext cx="1287" cy="709"/>
                  <a:chOff x="2352" y="1028"/>
                  <a:chExt cx="1287" cy="709"/>
                </a:xfrm>
              </p:grpSpPr>
              <p:sp>
                <p:nvSpPr>
                  <p:cNvPr id="47169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1028"/>
                    <a:ext cx="1288" cy="710"/>
                  </a:xfrm>
                  <a:prstGeom prst="roundRect">
                    <a:avLst>
                      <a:gd name="adj" fmla="val 139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6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2352" y="1028"/>
                    <a:ext cx="1280" cy="702"/>
                    <a:chOff x="2352" y="1028"/>
                    <a:chExt cx="1280" cy="702"/>
                  </a:xfrm>
                </p:grpSpPr>
                <p:sp>
                  <p:nvSpPr>
                    <p:cNvPr id="47171" name="AutoShape 1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2352" y="1028"/>
                      <a:ext cx="1281" cy="703"/>
                    </a:xfrm>
                    <a:prstGeom prst="roundRect">
                      <a:avLst>
                        <a:gd name="adj" fmla="val 139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7" name="Group 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352" y="1028"/>
                      <a:ext cx="1274" cy="697"/>
                      <a:chOff x="2352" y="1028"/>
                      <a:chExt cx="1274" cy="697"/>
                    </a:xfrm>
                  </p:grpSpPr>
                  <p:sp>
                    <p:nvSpPr>
                      <p:cNvPr id="47173" name="AutoShape 1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2352" y="1028"/>
                        <a:ext cx="1275" cy="698"/>
                      </a:xfrm>
                      <a:prstGeom prst="roundRect">
                        <a:avLst>
                          <a:gd name="adj" fmla="val 139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8" name="Group 1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2352" y="1028"/>
                        <a:ext cx="1269" cy="692"/>
                        <a:chOff x="2352" y="1028"/>
                        <a:chExt cx="1269" cy="692"/>
                      </a:xfrm>
                    </p:grpSpPr>
                    <p:sp>
                      <p:nvSpPr>
                        <p:cNvPr id="47175" name="AutoShape 1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2352" y="1028"/>
                          <a:ext cx="1270" cy="693"/>
                        </a:xfrm>
                        <a:prstGeom prst="roundRect">
                          <a:avLst>
                            <a:gd name="adj" fmla="val 14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9" name="Group 1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2352" y="1028"/>
                          <a:ext cx="1265" cy="688"/>
                          <a:chOff x="2352" y="1028"/>
                          <a:chExt cx="1265" cy="688"/>
                        </a:xfrm>
                      </p:grpSpPr>
                      <p:sp>
                        <p:nvSpPr>
                          <p:cNvPr id="47177" name="AutoShape 1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2352" y="1028"/>
                            <a:ext cx="1266" cy="689"/>
                          </a:xfrm>
                          <a:prstGeom prst="roundRect">
                            <a:avLst>
                              <a:gd name="adj" fmla="val 144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10" name="Group 19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2352" y="1028"/>
                            <a:ext cx="1261" cy="684"/>
                            <a:chOff x="2352" y="1028"/>
                            <a:chExt cx="1261" cy="684"/>
                          </a:xfrm>
                        </p:grpSpPr>
                        <p:sp>
                          <p:nvSpPr>
                            <p:cNvPr id="47179" name="AutoShape 20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2352" y="1028"/>
                              <a:ext cx="1262" cy="685"/>
                            </a:xfrm>
                            <a:prstGeom prst="roundRect">
                              <a:avLst>
                                <a:gd name="adj" fmla="val 144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11" name="Group 21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2352" y="1028"/>
                              <a:ext cx="1259" cy="682"/>
                              <a:chOff x="2352" y="1028"/>
                              <a:chExt cx="1259" cy="682"/>
                            </a:xfrm>
                          </p:grpSpPr>
                          <p:sp>
                            <p:nvSpPr>
                              <p:cNvPr id="47181" name="AutoShape 22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2352" y="1028"/>
                                <a:ext cx="1260" cy="683"/>
                              </a:xfrm>
                              <a:prstGeom prst="roundRect">
                                <a:avLst>
                                  <a:gd name="adj" fmla="val 144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12" name="Group 23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2352" y="1028"/>
                                <a:ext cx="1257" cy="681"/>
                                <a:chOff x="2352" y="1028"/>
                                <a:chExt cx="1257" cy="681"/>
                              </a:xfrm>
                            </p:grpSpPr>
                            <p:sp>
                              <p:nvSpPr>
                                <p:cNvPr id="47183" name="AutoShape 2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84" name="AutoShape 2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8" cy="682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85" name="AutoShape 26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2352" y="1028"/>
                                  <a:ext cx="1257" cy="681"/>
                                </a:xfrm>
                                <a:prstGeom prst="roundRect">
                                  <a:avLst>
                                    <a:gd name="adj" fmla="val 144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preorder: 1 2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inorder: 2 1 3</a:t>
                                  </a:r>
                                </a:p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3200"/>
                                    <a:t>postorder: 2 3 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47109" name="Oval 27"/>
          <p:cNvSpPr>
            <a:spLocks noChangeArrowheads="1"/>
          </p:cNvSpPr>
          <p:nvPr/>
        </p:nvSpPr>
        <p:spPr bwMode="auto">
          <a:xfrm>
            <a:off x="16764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28"/>
          <p:cNvSpPr>
            <a:spLocks noChangeShapeType="1"/>
          </p:cNvSpPr>
          <p:nvPr/>
        </p:nvSpPr>
        <p:spPr bwMode="auto">
          <a:xfrm flipH="1">
            <a:off x="1884363" y="2133600"/>
            <a:ext cx="346075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1" name="Oval 29"/>
          <p:cNvSpPr>
            <a:spLocks noChangeArrowheads="1"/>
          </p:cNvSpPr>
          <p:nvPr/>
        </p:nvSpPr>
        <p:spPr bwMode="auto">
          <a:xfrm>
            <a:off x="2133600" y="19050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2" name="Line 30"/>
          <p:cNvSpPr>
            <a:spLocks noChangeShapeType="1"/>
          </p:cNvSpPr>
          <p:nvPr/>
        </p:nvSpPr>
        <p:spPr bwMode="auto">
          <a:xfrm>
            <a:off x="2286000" y="2133600"/>
            <a:ext cx="304800" cy="381000"/>
          </a:xfrm>
          <a:prstGeom prst="line">
            <a:avLst/>
          </a:prstGeom>
          <a:noFill/>
          <a:ln w="1908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7113" name="Oval 31"/>
          <p:cNvSpPr>
            <a:spLocks noChangeArrowheads="1"/>
          </p:cNvSpPr>
          <p:nvPr/>
        </p:nvSpPr>
        <p:spPr bwMode="auto">
          <a:xfrm>
            <a:off x="2514600" y="2514600"/>
            <a:ext cx="228600" cy="228600"/>
          </a:xfrm>
          <a:prstGeom prst="ellipse">
            <a:avLst/>
          </a:prstGeom>
          <a:solidFill>
            <a:srgbClr val="FFCC00"/>
          </a:solidFill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32"/>
          <p:cNvGrpSpPr>
            <a:grpSpLocks/>
          </p:cNvGrpSpPr>
          <p:nvPr/>
        </p:nvGrpSpPr>
        <p:grpSpPr bwMode="auto">
          <a:xfrm>
            <a:off x="2438400" y="1752600"/>
            <a:ext cx="292100" cy="377825"/>
            <a:chOff x="1536" y="1104"/>
            <a:chExt cx="184" cy="238"/>
          </a:xfrm>
        </p:grpSpPr>
        <p:sp>
          <p:nvSpPr>
            <p:cNvPr id="47140" name="AutoShape 33"/>
            <p:cNvSpPr>
              <a:spLocks noChangeArrowheads="1"/>
            </p:cNvSpPr>
            <p:nvPr/>
          </p:nvSpPr>
          <p:spPr bwMode="auto">
            <a:xfrm>
              <a:off x="1536" y="1104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" name="Group 34"/>
            <p:cNvGrpSpPr>
              <a:grpSpLocks/>
            </p:cNvGrpSpPr>
            <p:nvPr/>
          </p:nvGrpSpPr>
          <p:grpSpPr bwMode="auto">
            <a:xfrm>
              <a:off x="1536" y="1104"/>
              <a:ext cx="174" cy="228"/>
              <a:chOff x="1536" y="1104"/>
              <a:chExt cx="174" cy="228"/>
            </a:xfrm>
          </p:grpSpPr>
          <p:sp>
            <p:nvSpPr>
              <p:cNvPr id="47142" name="AutoShape 35"/>
              <p:cNvSpPr>
                <a:spLocks noChangeArrowheads="1"/>
              </p:cNvSpPr>
              <p:nvPr/>
            </p:nvSpPr>
            <p:spPr bwMode="auto">
              <a:xfrm>
                <a:off x="1536" y="1104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5" name="Group 36"/>
              <p:cNvGrpSpPr>
                <a:grpSpLocks/>
              </p:cNvGrpSpPr>
              <p:nvPr/>
            </p:nvGrpSpPr>
            <p:grpSpPr bwMode="auto">
              <a:xfrm>
                <a:off x="1536" y="1104"/>
                <a:ext cx="166" cy="219"/>
                <a:chOff x="1536" y="1104"/>
                <a:chExt cx="166" cy="219"/>
              </a:xfrm>
            </p:grpSpPr>
            <p:sp>
              <p:nvSpPr>
                <p:cNvPr id="47144" name="AutoShape 37"/>
                <p:cNvSpPr>
                  <a:spLocks noChangeArrowheads="1"/>
                </p:cNvSpPr>
                <p:nvPr/>
              </p:nvSpPr>
              <p:spPr bwMode="auto">
                <a:xfrm>
                  <a:off x="1536" y="1104"/>
                  <a:ext cx="167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6" name="Group 38"/>
                <p:cNvGrpSpPr>
                  <a:grpSpLocks/>
                </p:cNvGrpSpPr>
                <p:nvPr/>
              </p:nvGrpSpPr>
              <p:grpSpPr bwMode="auto">
                <a:xfrm>
                  <a:off x="1536" y="1104"/>
                  <a:ext cx="159" cy="211"/>
                  <a:chOff x="1536" y="1104"/>
                  <a:chExt cx="159" cy="211"/>
                </a:xfrm>
              </p:grpSpPr>
              <p:sp>
                <p:nvSpPr>
                  <p:cNvPr id="47146" name="AutoShape 3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1104"/>
                    <a:ext cx="160" cy="212"/>
                  </a:xfrm>
                  <a:prstGeom prst="roundRect">
                    <a:avLst>
                      <a:gd name="adj" fmla="val 625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17" name="Group 40"/>
                  <p:cNvGrpSpPr>
                    <a:grpSpLocks/>
                  </p:cNvGrpSpPr>
                  <p:nvPr/>
                </p:nvGrpSpPr>
                <p:grpSpPr bwMode="auto">
                  <a:xfrm>
                    <a:off x="1536" y="1104"/>
                    <a:ext cx="154" cy="204"/>
                    <a:chOff x="1536" y="1104"/>
                    <a:chExt cx="154" cy="204"/>
                  </a:xfrm>
                </p:grpSpPr>
                <p:sp>
                  <p:nvSpPr>
                    <p:cNvPr id="47148" name="AutoShape 4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536" y="1104"/>
                      <a:ext cx="155" cy="205"/>
                    </a:xfrm>
                    <a:prstGeom prst="roundRect">
                      <a:avLst>
                        <a:gd name="adj" fmla="val 648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18" name="Group 4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536" y="1104"/>
                      <a:ext cx="148" cy="200"/>
                      <a:chOff x="1536" y="1104"/>
                      <a:chExt cx="148" cy="200"/>
                    </a:xfrm>
                  </p:grpSpPr>
                  <p:sp>
                    <p:nvSpPr>
                      <p:cNvPr id="47150" name="AutoShape 4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536" y="1104"/>
                        <a:ext cx="149" cy="201"/>
                      </a:xfrm>
                      <a:prstGeom prst="roundRect">
                        <a:avLst>
                          <a:gd name="adj" fmla="val 67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19" name="Group 44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536" y="1104"/>
                        <a:ext cx="143" cy="196"/>
                        <a:chOff x="1536" y="1104"/>
                        <a:chExt cx="143" cy="196"/>
                      </a:xfrm>
                    </p:grpSpPr>
                    <p:sp>
                      <p:nvSpPr>
                        <p:cNvPr id="47152" name="AutoShape 4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536" y="1104"/>
                          <a:ext cx="144" cy="197"/>
                        </a:xfrm>
                        <a:prstGeom prst="roundRect">
                          <a:avLst>
                            <a:gd name="adj" fmla="val 69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20" name="Group 46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536" y="1104"/>
                          <a:ext cx="139" cy="192"/>
                          <a:chOff x="1536" y="1104"/>
                          <a:chExt cx="139" cy="192"/>
                        </a:xfrm>
                      </p:grpSpPr>
                      <p:sp>
                        <p:nvSpPr>
                          <p:cNvPr id="47154" name="AutoShape 47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536" y="1104"/>
                            <a:ext cx="140" cy="193"/>
                          </a:xfrm>
                          <a:prstGeom prst="roundRect">
                            <a:avLst>
                              <a:gd name="adj" fmla="val 713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21" name="Group 4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536" y="1104"/>
                            <a:ext cx="135" cy="189"/>
                            <a:chOff x="1536" y="1104"/>
                            <a:chExt cx="135" cy="189"/>
                          </a:xfrm>
                        </p:grpSpPr>
                        <p:sp>
                          <p:nvSpPr>
                            <p:cNvPr id="47156" name="AutoShape 49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536" y="1104"/>
                              <a:ext cx="136" cy="190"/>
                            </a:xfrm>
                            <a:prstGeom prst="roundRect">
                              <a:avLst>
                                <a:gd name="adj" fmla="val 731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22" name="Group 50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536" y="1104"/>
                              <a:ext cx="133" cy="187"/>
                              <a:chOff x="1536" y="1104"/>
                              <a:chExt cx="133" cy="187"/>
                            </a:xfrm>
                          </p:grpSpPr>
                          <p:sp>
                            <p:nvSpPr>
                              <p:cNvPr id="47158" name="AutoShape 51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536" y="1104"/>
                                <a:ext cx="134" cy="188"/>
                              </a:xfrm>
                              <a:prstGeom prst="roundRect">
                                <a:avLst>
                                  <a:gd name="adj" fmla="val 74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23" name="Group 52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536" y="1104"/>
                                <a:ext cx="132" cy="186"/>
                                <a:chOff x="1536" y="1104"/>
                                <a:chExt cx="132" cy="186"/>
                              </a:xfrm>
                            </p:grpSpPr>
                            <p:sp>
                              <p:nvSpPr>
                                <p:cNvPr id="47160" name="AutoShape 53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61" name="AutoShape 54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62" name="AutoShape 55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536" y="1104"/>
                                  <a:ext cx="133" cy="187"/>
                                </a:xfrm>
                                <a:prstGeom prst="roundRect">
                                  <a:avLst>
                                    <a:gd name="adj" fmla="val 755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1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  <p:sp>
        <p:nvSpPr>
          <p:cNvPr id="47115" name="Text Box 56"/>
          <p:cNvSpPr txBox="1">
            <a:spLocks noChangeArrowheads="1"/>
          </p:cNvSpPr>
          <p:nvPr/>
        </p:nvSpPr>
        <p:spPr bwMode="auto">
          <a:xfrm>
            <a:off x="1905000" y="2422525"/>
            <a:ext cx="311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000"/>
              <a:t>2</a:t>
            </a:r>
          </a:p>
        </p:txBody>
      </p:sp>
      <p:grpSp>
        <p:nvGrpSpPr>
          <p:cNvPr id="24" name="Group 57"/>
          <p:cNvGrpSpPr>
            <a:grpSpLocks/>
          </p:cNvGrpSpPr>
          <p:nvPr/>
        </p:nvGrpSpPr>
        <p:grpSpPr bwMode="auto">
          <a:xfrm>
            <a:off x="2819400" y="2438400"/>
            <a:ext cx="292100" cy="377825"/>
            <a:chOff x="1776" y="1536"/>
            <a:chExt cx="184" cy="238"/>
          </a:xfrm>
        </p:grpSpPr>
        <p:sp>
          <p:nvSpPr>
            <p:cNvPr id="47117" name="AutoShape 58"/>
            <p:cNvSpPr>
              <a:spLocks noChangeArrowheads="1"/>
            </p:cNvSpPr>
            <p:nvPr/>
          </p:nvSpPr>
          <p:spPr bwMode="auto">
            <a:xfrm>
              <a:off x="1776" y="1536"/>
              <a:ext cx="185" cy="239"/>
            </a:xfrm>
            <a:prstGeom prst="roundRect">
              <a:avLst>
                <a:gd name="adj" fmla="val 542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" name="Group 59"/>
            <p:cNvGrpSpPr>
              <a:grpSpLocks/>
            </p:cNvGrpSpPr>
            <p:nvPr/>
          </p:nvGrpSpPr>
          <p:grpSpPr bwMode="auto">
            <a:xfrm>
              <a:off x="1776" y="1536"/>
              <a:ext cx="174" cy="228"/>
              <a:chOff x="1776" y="1536"/>
              <a:chExt cx="174" cy="228"/>
            </a:xfrm>
          </p:grpSpPr>
          <p:sp>
            <p:nvSpPr>
              <p:cNvPr id="47119" name="AutoShape 60"/>
              <p:cNvSpPr>
                <a:spLocks noChangeArrowheads="1"/>
              </p:cNvSpPr>
              <p:nvPr/>
            </p:nvSpPr>
            <p:spPr bwMode="auto">
              <a:xfrm>
                <a:off x="1776" y="1536"/>
                <a:ext cx="175" cy="229"/>
              </a:xfrm>
              <a:prstGeom prst="roundRect">
                <a:avLst>
                  <a:gd name="adj" fmla="val 574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6" name="Group 61"/>
              <p:cNvGrpSpPr>
                <a:grpSpLocks/>
              </p:cNvGrpSpPr>
              <p:nvPr/>
            </p:nvGrpSpPr>
            <p:grpSpPr bwMode="auto">
              <a:xfrm>
                <a:off x="1776" y="1536"/>
                <a:ext cx="165" cy="219"/>
                <a:chOff x="1776" y="1536"/>
                <a:chExt cx="165" cy="219"/>
              </a:xfrm>
            </p:grpSpPr>
            <p:sp>
              <p:nvSpPr>
                <p:cNvPr id="47121" name="AutoShape 62"/>
                <p:cNvSpPr>
                  <a:spLocks noChangeArrowheads="1"/>
                </p:cNvSpPr>
                <p:nvPr/>
              </p:nvSpPr>
              <p:spPr bwMode="auto">
                <a:xfrm>
                  <a:off x="1776" y="1536"/>
                  <a:ext cx="166" cy="220"/>
                </a:xfrm>
                <a:prstGeom prst="roundRect">
                  <a:avLst>
                    <a:gd name="adj" fmla="val 602"/>
                  </a:avLst>
                </a:prstGeom>
                <a:noFill/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7" name="Group 63"/>
                <p:cNvGrpSpPr>
                  <a:grpSpLocks/>
                </p:cNvGrpSpPr>
                <p:nvPr/>
              </p:nvGrpSpPr>
              <p:grpSpPr bwMode="auto">
                <a:xfrm>
                  <a:off x="1776" y="1536"/>
                  <a:ext cx="158" cy="211"/>
                  <a:chOff x="1776" y="1536"/>
                  <a:chExt cx="158" cy="211"/>
                </a:xfrm>
              </p:grpSpPr>
              <p:sp>
                <p:nvSpPr>
                  <p:cNvPr id="47123" name="AutoShape 64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1536"/>
                    <a:ext cx="159" cy="212"/>
                  </a:xfrm>
                  <a:prstGeom prst="roundRect">
                    <a:avLst>
                      <a:gd name="adj" fmla="val 630"/>
                    </a:avLst>
                  </a:prstGeom>
                  <a:noFill/>
                  <a:ln w="9525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28" name="Group 65"/>
                  <p:cNvGrpSpPr>
                    <a:grpSpLocks/>
                  </p:cNvGrpSpPr>
                  <p:nvPr/>
                </p:nvGrpSpPr>
                <p:grpSpPr bwMode="auto">
                  <a:xfrm>
                    <a:off x="1776" y="1536"/>
                    <a:ext cx="151" cy="204"/>
                    <a:chOff x="1776" y="1536"/>
                    <a:chExt cx="151" cy="204"/>
                  </a:xfrm>
                </p:grpSpPr>
                <p:sp>
                  <p:nvSpPr>
                    <p:cNvPr id="47125" name="AutoShape 6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776" y="1536"/>
                      <a:ext cx="152" cy="205"/>
                    </a:xfrm>
                    <a:prstGeom prst="roundRect">
                      <a:avLst>
                        <a:gd name="adj" fmla="val 657"/>
                      </a:avLst>
                    </a:prstGeom>
                    <a:noFill/>
                    <a:ln w="9525">
                      <a:noFill/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29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776" y="1536"/>
                      <a:ext cx="145" cy="200"/>
                      <a:chOff x="1776" y="1536"/>
                      <a:chExt cx="145" cy="200"/>
                    </a:xfrm>
                  </p:grpSpPr>
                  <p:sp>
                    <p:nvSpPr>
                      <p:cNvPr id="47127" name="AutoShape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776" y="1536"/>
                        <a:ext cx="146" cy="201"/>
                      </a:xfrm>
                      <a:prstGeom prst="roundRect">
                        <a:avLst>
                          <a:gd name="adj" fmla="val 681"/>
                        </a:avLst>
                      </a:prstGeom>
                      <a:noFill/>
                      <a:ln w="9525">
                        <a:noFill/>
                        <a:round/>
                        <a:headEnd/>
                        <a:tailEnd/>
                      </a:ln>
                    </p:spPr>
                    <p:txBody>
                      <a:bodyPr wrap="none" anchor="ctr"/>
                      <a:lstStyle/>
                      <a:p>
                        <a:endParaRPr lang="en-US"/>
                      </a:p>
                    </p:txBody>
                  </p:sp>
                  <p:grpSp>
                    <p:nvGrpSpPr>
                      <p:cNvPr id="30" name="Group 69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1776" y="1536"/>
                        <a:ext cx="141" cy="196"/>
                        <a:chOff x="1776" y="1536"/>
                        <a:chExt cx="141" cy="196"/>
                      </a:xfrm>
                    </p:grpSpPr>
                    <p:sp>
                      <p:nvSpPr>
                        <p:cNvPr id="47129" name="AutoShape 7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1776" y="1536"/>
                          <a:ext cx="142" cy="197"/>
                        </a:xfrm>
                        <a:prstGeom prst="roundRect">
                          <a:avLst>
                            <a:gd name="adj" fmla="val 704"/>
                          </a:avLst>
                        </a:prstGeom>
                        <a:noFill/>
                        <a:ln w="9525">
                          <a:noFill/>
                          <a:round/>
                          <a:headEnd/>
                          <a:tailEnd/>
                        </a:ln>
                      </p:spPr>
                      <p:txBody>
                        <a:bodyPr wrap="none" anchor="ctr"/>
                        <a:lstStyle/>
                        <a:p>
                          <a:endParaRPr lang="en-US"/>
                        </a:p>
                      </p:txBody>
                    </p:sp>
                    <p:grpSp>
                      <p:nvGrpSpPr>
                        <p:cNvPr id="31" name="Group 7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1776" y="1536"/>
                          <a:ext cx="136" cy="192"/>
                          <a:chOff x="1776" y="1536"/>
                          <a:chExt cx="136" cy="192"/>
                        </a:xfrm>
                      </p:grpSpPr>
                      <p:sp>
                        <p:nvSpPr>
                          <p:cNvPr id="47131" name="AutoShape 7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1776" y="1536"/>
                            <a:ext cx="137" cy="193"/>
                          </a:xfrm>
                          <a:prstGeom prst="roundRect">
                            <a:avLst>
                              <a:gd name="adj" fmla="val 731"/>
                            </a:avLst>
                          </a:prstGeom>
                          <a:noFill/>
                          <a:ln w="9525">
                            <a:noFill/>
                            <a:round/>
                            <a:headEnd/>
                            <a:tailEnd/>
                          </a:ln>
                        </p:spPr>
                        <p:txBody>
                          <a:bodyPr wrap="none" anchor="ctr"/>
                          <a:lstStyle/>
                          <a:p>
                            <a:endParaRPr lang="en-US"/>
                          </a:p>
                        </p:txBody>
                      </p:sp>
                      <p:grpSp>
                        <p:nvGrpSpPr>
                          <p:cNvPr id="47104" name="Group 73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1776" y="1536"/>
                            <a:ext cx="134" cy="189"/>
                            <a:chOff x="1776" y="1536"/>
                            <a:chExt cx="134" cy="189"/>
                          </a:xfrm>
                        </p:grpSpPr>
                        <p:sp>
                          <p:nvSpPr>
                            <p:cNvPr id="47133" name="AutoShape 74"/>
                            <p:cNvSpPr>
                              <a:spLocks noChangeArrowheads="1"/>
                            </p:cNvSpPr>
                            <p:nvPr/>
                          </p:nvSpPr>
                          <p:spPr bwMode="auto">
                            <a:xfrm>
                              <a:off x="1776" y="1536"/>
                              <a:ext cx="135" cy="190"/>
                            </a:xfrm>
                            <a:prstGeom prst="roundRect">
                              <a:avLst>
                                <a:gd name="adj" fmla="val 745"/>
                              </a:avLst>
                            </a:prstGeom>
                            <a:noFill/>
                            <a:ln w="9525">
                              <a:noFill/>
                              <a:round/>
                              <a:headEnd/>
                              <a:tailEnd/>
                            </a:ln>
                          </p:spPr>
                          <p:txBody>
                            <a:bodyPr wrap="none" anchor="ctr"/>
                            <a:lstStyle/>
                            <a:p>
                              <a:endParaRPr lang="en-US"/>
                            </a:p>
                          </p:txBody>
                        </p:sp>
                        <p:grpSp>
                          <p:nvGrpSpPr>
                            <p:cNvPr id="47105" name="Group 75"/>
                            <p:cNvGrpSpPr>
                              <a:grpSpLocks/>
                            </p:cNvGrpSpPr>
                            <p:nvPr/>
                          </p:nvGrpSpPr>
                          <p:grpSpPr bwMode="auto">
                            <a:xfrm>
                              <a:off x="1776" y="1536"/>
                              <a:ext cx="132" cy="187"/>
                              <a:chOff x="1776" y="1536"/>
                              <a:chExt cx="132" cy="187"/>
                            </a:xfrm>
                          </p:grpSpPr>
                          <p:sp>
                            <p:nvSpPr>
                              <p:cNvPr id="47135" name="AutoShape 76"/>
                              <p:cNvSpPr>
                                <a:spLocks noChangeArrowheads="1"/>
                              </p:cNvSpPr>
                              <p:nvPr/>
                            </p:nvSpPr>
                            <p:spPr bwMode="auto">
                              <a:xfrm>
                                <a:off x="1776" y="1536"/>
                                <a:ext cx="133" cy="188"/>
                              </a:xfrm>
                              <a:prstGeom prst="roundRect">
                                <a:avLst>
                                  <a:gd name="adj" fmla="val 755"/>
                                </a:avLst>
                              </a:prstGeom>
                              <a:noFill/>
                              <a:ln w="9525">
                                <a:noFill/>
                                <a:round/>
                                <a:headEnd/>
                                <a:tailEnd/>
                              </a:ln>
                            </p:spPr>
                            <p:txBody>
                              <a:bodyPr wrap="none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grpSp>
                            <p:nvGrpSpPr>
                              <p:cNvPr id="47108" name="Group 77"/>
                              <p:cNvGrpSpPr>
                                <a:grpSpLocks/>
                              </p:cNvGrpSpPr>
                              <p:nvPr/>
                            </p:nvGrpSpPr>
                            <p:grpSpPr bwMode="auto">
                              <a:xfrm>
                                <a:off x="1776" y="1536"/>
                                <a:ext cx="130" cy="186"/>
                                <a:chOff x="1776" y="1536"/>
                                <a:chExt cx="130" cy="186"/>
                              </a:xfrm>
                            </p:grpSpPr>
                            <p:sp>
                              <p:nvSpPr>
                                <p:cNvPr id="47137" name="AutoShape 78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1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38" name="AutoShape 79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0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anchor="ctr"/>
                                <a:lstStyle/>
                                <a:p>
                                  <a:endParaRPr lang="en-US"/>
                                </a:p>
                              </p:txBody>
                            </p:sp>
                            <p:sp>
                              <p:nvSpPr>
                                <p:cNvPr id="47139" name="AutoShape 80"/>
                                <p:cNvSpPr>
                                  <a:spLocks noChangeArrowheads="1"/>
                                </p:cNvSpPr>
                                <p:nvPr/>
                              </p:nvSpPr>
                              <p:spPr bwMode="auto">
                                <a:xfrm>
                                  <a:off x="1776" y="1536"/>
                                  <a:ext cx="130" cy="187"/>
                                </a:xfrm>
                                <a:prstGeom prst="roundRect">
                                  <a:avLst>
                                    <a:gd name="adj" fmla="val 769"/>
                                  </a:avLst>
                                </a:prstGeom>
                                <a:noFill/>
                                <a:ln w="9525">
                                  <a:noFill/>
                                  <a:round/>
                                  <a:headEnd/>
                                  <a:tailEnd/>
                                </a:ln>
                              </p:spPr>
                              <p:txBody>
                                <a:bodyPr wrap="none" lIns="90000" tIns="46800" rIns="90000" bIns="46800">
                                  <a:spAutoFit/>
                                </a:bodyPr>
                                <a:lstStyle/>
                                <a:p>
                                  <a:pPr>
                                    <a:buClr>
                                      <a:srgbClr val="000000"/>
                                    </a:buClr>
                                    <a:buSzPct val="100000"/>
                                    <a:buFont typeface="Times New Roman" pitchFamily="18" charset="0"/>
                                    <a:buNone/>
                                    <a:tabLst>
                                      <a:tab pos="0" algn="l"/>
                                      <a:tab pos="457200" algn="l"/>
                                      <a:tab pos="914400" algn="l"/>
                                      <a:tab pos="1371600" algn="l"/>
                                      <a:tab pos="1828800" algn="l"/>
                                      <a:tab pos="2286000" algn="l"/>
                                      <a:tab pos="2743200" algn="l"/>
                                      <a:tab pos="3200400" algn="l"/>
                                      <a:tab pos="3657600" algn="l"/>
                                      <a:tab pos="4114800" algn="l"/>
                                      <a:tab pos="4572000" algn="l"/>
                                      <a:tab pos="5029200" algn="l"/>
                                      <a:tab pos="5486400" algn="l"/>
                                      <a:tab pos="5943600" algn="l"/>
                                      <a:tab pos="6400800" algn="l"/>
                                      <a:tab pos="6858000" algn="l"/>
                                      <a:tab pos="7315200" algn="l"/>
                                      <a:tab pos="7772400" algn="l"/>
                                      <a:tab pos="8229600" algn="l"/>
                                      <a:tab pos="8686800" algn="l"/>
                                      <a:tab pos="9144000" algn="l"/>
                                    </a:tabLst>
                                  </a:pPr>
                                  <a:r>
                                    <a:rPr lang="en-GB" sz="2000"/>
                                    <a:t>3</a:t>
                                  </a:r>
                                </a:p>
                              </p:txBody>
                            </p:sp>
                          </p:grpSp>
                        </p:grpSp>
                      </p:grpSp>
                    </p:grpSp>
                  </p:grpSp>
                </p:grpSp>
              </p:grpSp>
            </p:grpSp>
          </p:grpSp>
        </p:grpSp>
      </p:grp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/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Tree</a:t>
            </a:r>
            <a:r>
              <a:rPr lang="en-GB" b="1" dirty="0">
                <a:solidFill>
                  <a:srgbClr val="003399"/>
                </a:solidFill>
              </a:rPr>
              <a:t> </a:t>
            </a:r>
            <a:r>
              <a:rPr lang="en-GB" sz="3600" dirty="0"/>
              <a:t>Traversal: </a:t>
            </a:r>
            <a:r>
              <a:rPr lang="en-GB" sz="3600" dirty="0" err="1"/>
              <a:t>InOrder</a:t>
            </a:r>
            <a:endParaRPr lang="en-GB" sz="3600" dirty="0"/>
          </a:p>
        </p:txBody>
      </p:sp>
      <p:sp>
        <p:nvSpPr>
          <p:cNvPr id="48131" name="Text Box 2"/>
          <p:cNvSpPr txBox="1">
            <a:spLocks noChangeArrowheads="1"/>
          </p:cNvSpPr>
          <p:nvPr/>
        </p:nvSpPr>
        <p:spPr bwMode="auto">
          <a:xfrm>
            <a:off x="285720" y="1571612"/>
            <a:ext cx="8477280" cy="1818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>
              <a:buClr>
                <a:srgbClr val="99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>
                <a:solidFill>
                  <a:srgbClr val="990000"/>
                </a:solidFill>
              </a:rPr>
              <a:t>In-order traversal</a:t>
            </a:r>
            <a:r>
              <a:rPr lang="en-GB" sz="2800" dirty="0"/>
              <a:t> 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left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(if there is one) In Order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print the key of the current node</a:t>
            </a:r>
          </a:p>
          <a:p>
            <a:pPr lvl="1">
              <a:buClr>
                <a:srgbClr val="000000"/>
              </a:buClr>
              <a:buSzPct val="100000"/>
              <a:buFont typeface="Times New Roman" pitchFamily="18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right subtree (if there is one) In Order</a:t>
            </a:r>
            <a:endParaRPr lang="en-GB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047081" y="3733800"/>
            <a:ext cx="3678237" cy="2403475"/>
            <a:chOff x="3347" y="2004"/>
            <a:chExt cx="2317" cy="1514"/>
          </a:xfrm>
        </p:grpSpPr>
        <p:sp>
          <p:nvSpPr>
            <p:cNvPr id="48133" name="Oval 4"/>
            <p:cNvSpPr>
              <a:spLocks noChangeArrowheads="1"/>
            </p:cNvSpPr>
            <p:nvPr/>
          </p:nvSpPr>
          <p:spPr bwMode="auto">
            <a:xfrm>
              <a:off x="4446" y="2004"/>
              <a:ext cx="278" cy="275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4" name="Oval 5"/>
            <p:cNvSpPr>
              <a:spLocks noChangeArrowheads="1"/>
            </p:cNvSpPr>
            <p:nvPr/>
          </p:nvSpPr>
          <p:spPr bwMode="auto">
            <a:xfrm>
              <a:off x="3812" y="239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5" name="Oval 6"/>
            <p:cNvSpPr>
              <a:spLocks noChangeArrowheads="1"/>
            </p:cNvSpPr>
            <p:nvPr/>
          </p:nvSpPr>
          <p:spPr bwMode="auto">
            <a:xfrm>
              <a:off x="5064" y="2396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6" name="Oval 7"/>
            <p:cNvSpPr>
              <a:spLocks noChangeArrowheads="1"/>
            </p:cNvSpPr>
            <p:nvPr/>
          </p:nvSpPr>
          <p:spPr bwMode="auto">
            <a:xfrm>
              <a:off x="3488" y="282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37" name="Oval 8"/>
            <p:cNvSpPr>
              <a:spLocks noChangeArrowheads="1"/>
            </p:cNvSpPr>
            <p:nvPr/>
          </p:nvSpPr>
          <p:spPr bwMode="auto">
            <a:xfrm>
              <a:off x="4124" y="2826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38" name="AutoShape 9"/>
            <p:cNvCxnSpPr>
              <a:cxnSpLocks noChangeShapeType="1"/>
              <a:stCxn id="48133" idx="1"/>
              <a:endCxn id="48134" idx="1"/>
            </p:cNvCxnSpPr>
            <p:nvPr/>
          </p:nvCxnSpPr>
          <p:spPr bwMode="auto">
            <a:xfrm flipH="1">
              <a:off x="3852" y="2044"/>
              <a:ext cx="634" cy="39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39" name="AutoShape 10"/>
            <p:cNvCxnSpPr>
              <a:cxnSpLocks noChangeShapeType="1"/>
              <a:stCxn id="48134" idx="1"/>
              <a:endCxn id="48136" idx="0"/>
            </p:cNvCxnSpPr>
            <p:nvPr/>
          </p:nvCxnSpPr>
          <p:spPr bwMode="auto">
            <a:xfrm flipH="1">
              <a:off x="3627" y="2436"/>
              <a:ext cx="225" cy="39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40" name="AutoShape 11"/>
            <p:cNvCxnSpPr>
              <a:cxnSpLocks noChangeShapeType="1"/>
              <a:stCxn id="48134" idx="1"/>
              <a:endCxn id="48137" idx="0"/>
            </p:cNvCxnSpPr>
            <p:nvPr/>
          </p:nvCxnSpPr>
          <p:spPr bwMode="auto">
            <a:xfrm>
              <a:off x="3852" y="2436"/>
              <a:ext cx="410" cy="39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41" name="AutoShape 12"/>
            <p:cNvCxnSpPr>
              <a:cxnSpLocks noChangeShapeType="1"/>
              <a:stCxn id="48133" idx="1"/>
              <a:endCxn id="48135" idx="1"/>
            </p:cNvCxnSpPr>
            <p:nvPr/>
          </p:nvCxnSpPr>
          <p:spPr bwMode="auto">
            <a:xfrm>
              <a:off x="4486" y="2044"/>
              <a:ext cx="619" cy="39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42" name="Oval 13"/>
            <p:cNvSpPr>
              <a:spLocks noChangeArrowheads="1"/>
            </p:cNvSpPr>
            <p:nvPr/>
          </p:nvSpPr>
          <p:spPr bwMode="auto">
            <a:xfrm>
              <a:off x="3347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3" name="Oval 14"/>
            <p:cNvSpPr>
              <a:spLocks noChangeArrowheads="1"/>
            </p:cNvSpPr>
            <p:nvPr/>
          </p:nvSpPr>
          <p:spPr bwMode="auto">
            <a:xfrm>
              <a:off x="4275" y="3245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44" name="AutoShape 15"/>
            <p:cNvCxnSpPr>
              <a:cxnSpLocks noChangeShapeType="1"/>
              <a:stCxn id="48136" idx="1"/>
              <a:endCxn id="48142" idx="0"/>
            </p:cNvCxnSpPr>
            <p:nvPr/>
          </p:nvCxnSpPr>
          <p:spPr bwMode="auto">
            <a:xfrm flipH="1">
              <a:off x="3486" y="2865"/>
              <a:ext cx="42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45" name="AutoShape 16"/>
            <p:cNvCxnSpPr>
              <a:cxnSpLocks noChangeShapeType="1"/>
              <a:stCxn id="48137" idx="1"/>
              <a:endCxn id="48143" idx="0"/>
            </p:cNvCxnSpPr>
            <p:nvPr/>
          </p:nvCxnSpPr>
          <p:spPr bwMode="auto">
            <a:xfrm>
              <a:off x="4164" y="2865"/>
              <a:ext cx="249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46" name="Oval 17"/>
            <p:cNvSpPr>
              <a:spLocks noChangeArrowheads="1"/>
            </p:cNvSpPr>
            <p:nvPr/>
          </p:nvSpPr>
          <p:spPr bwMode="auto">
            <a:xfrm>
              <a:off x="4742" y="2828"/>
              <a:ext cx="277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47" name="Oval 18"/>
            <p:cNvSpPr>
              <a:spLocks noChangeArrowheads="1"/>
            </p:cNvSpPr>
            <p:nvPr/>
          </p:nvSpPr>
          <p:spPr bwMode="auto">
            <a:xfrm>
              <a:off x="5387" y="2828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48" name="AutoShape 19"/>
            <p:cNvCxnSpPr>
              <a:cxnSpLocks noChangeShapeType="1"/>
              <a:stCxn id="48135" idx="1"/>
              <a:endCxn id="48146" idx="0"/>
            </p:cNvCxnSpPr>
            <p:nvPr/>
          </p:nvCxnSpPr>
          <p:spPr bwMode="auto">
            <a:xfrm flipH="1">
              <a:off x="4881" y="2436"/>
              <a:ext cx="224" cy="39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48149" name="AutoShape 20"/>
            <p:cNvCxnSpPr>
              <a:cxnSpLocks noChangeShapeType="1"/>
              <a:stCxn id="48135" idx="1"/>
              <a:endCxn id="48147" idx="0"/>
            </p:cNvCxnSpPr>
            <p:nvPr/>
          </p:nvCxnSpPr>
          <p:spPr bwMode="auto">
            <a:xfrm>
              <a:off x="5104" y="2436"/>
              <a:ext cx="422" cy="39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50" name="Oval 21"/>
            <p:cNvSpPr>
              <a:spLocks noChangeArrowheads="1"/>
            </p:cNvSpPr>
            <p:nvPr/>
          </p:nvSpPr>
          <p:spPr bwMode="auto">
            <a:xfrm>
              <a:off x="3971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51" name="AutoShape 22"/>
            <p:cNvCxnSpPr>
              <a:cxnSpLocks noChangeShapeType="1"/>
              <a:stCxn id="48137" idx="1"/>
              <a:endCxn id="48150" idx="0"/>
            </p:cNvCxnSpPr>
            <p:nvPr/>
          </p:nvCxnSpPr>
          <p:spPr bwMode="auto">
            <a:xfrm flipH="1">
              <a:off x="4109" y="2865"/>
              <a:ext cx="54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52" name="Oval 23"/>
            <p:cNvSpPr>
              <a:spLocks noChangeArrowheads="1"/>
            </p:cNvSpPr>
            <p:nvPr/>
          </p:nvSpPr>
          <p:spPr bwMode="auto">
            <a:xfrm>
              <a:off x="4919" y="3245"/>
              <a:ext cx="278" cy="274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8153" name="AutoShape 24"/>
            <p:cNvCxnSpPr>
              <a:cxnSpLocks noChangeShapeType="1"/>
              <a:stCxn id="48146" idx="1"/>
              <a:endCxn id="48152" idx="0"/>
            </p:cNvCxnSpPr>
            <p:nvPr/>
          </p:nvCxnSpPr>
          <p:spPr bwMode="auto">
            <a:xfrm>
              <a:off x="4782" y="2867"/>
              <a:ext cx="276" cy="378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48154" name="Freeform 25"/>
            <p:cNvSpPr>
              <a:spLocks/>
            </p:cNvSpPr>
            <p:nvPr/>
          </p:nvSpPr>
          <p:spPr bwMode="auto">
            <a:xfrm>
              <a:off x="3491" y="2078"/>
              <a:ext cx="2052" cy="1482"/>
            </a:xfrm>
            <a:custGeom>
              <a:avLst/>
              <a:gdLst>
                <a:gd name="T0" fmla="*/ 0 w 9050"/>
                <a:gd name="T1" fmla="*/ 5705 h 6535"/>
                <a:gd name="T2" fmla="*/ 630 w 9050"/>
                <a:gd name="T3" fmla="*/ 3767 h 6535"/>
                <a:gd name="T4" fmla="*/ 2104 w 9050"/>
                <a:gd name="T5" fmla="*/ 2036 h 6535"/>
                <a:gd name="T6" fmla="*/ 2735 w 9050"/>
                <a:gd name="T7" fmla="*/ 5918 h 6535"/>
                <a:gd name="T8" fmla="*/ 3363 w 9050"/>
                <a:gd name="T9" fmla="*/ 3985 h 6535"/>
                <a:gd name="T10" fmla="*/ 3998 w 9050"/>
                <a:gd name="T11" fmla="*/ 5918 h 6535"/>
                <a:gd name="T12" fmla="*/ 4840 w 9050"/>
                <a:gd name="T13" fmla="*/ 319 h 6535"/>
                <a:gd name="T14" fmla="*/ 6103 w 9050"/>
                <a:gd name="T15" fmla="*/ 3985 h 6535"/>
                <a:gd name="T16" fmla="*/ 6945 w 9050"/>
                <a:gd name="T17" fmla="*/ 5705 h 6535"/>
                <a:gd name="T18" fmla="*/ 7580 w 9050"/>
                <a:gd name="T19" fmla="*/ 2036 h 6535"/>
                <a:gd name="T20" fmla="*/ 9049 w 9050"/>
                <a:gd name="T21" fmla="*/ 3985 h 653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9050"/>
                <a:gd name="T34" fmla="*/ 0 h 6535"/>
                <a:gd name="T35" fmla="*/ 9050 w 9050"/>
                <a:gd name="T36" fmla="*/ 6535 h 653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9050" h="6535">
                  <a:moveTo>
                    <a:pt x="0" y="5705"/>
                  </a:moveTo>
                  <a:cubicBezTo>
                    <a:pt x="141" y="5042"/>
                    <a:pt x="282" y="4378"/>
                    <a:pt x="630" y="3767"/>
                  </a:cubicBezTo>
                  <a:cubicBezTo>
                    <a:pt x="975" y="3150"/>
                    <a:pt x="1752" y="1677"/>
                    <a:pt x="2104" y="2036"/>
                  </a:cubicBezTo>
                  <a:cubicBezTo>
                    <a:pt x="2452" y="2402"/>
                    <a:pt x="2523" y="5604"/>
                    <a:pt x="2735" y="5918"/>
                  </a:cubicBezTo>
                  <a:cubicBezTo>
                    <a:pt x="2946" y="6243"/>
                    <a:pt x="3158" y="3985"/>
                    <a:pt x="3363" y="3985"/>
                  </a:cubicBezTo>
                  <a:cubicBezTo>
                    <a:pt x="3574" y="3985"/>
                    <a:pt x="3751" y="6534"/>
                    <a:pt x="3998" y="5918"/>
                  </a:cubicBezTo>
                  <a:cubicBezTo>
                    <a:pt x="4245" y="5315"/>
                    <a:pt x="4487" y="638"/>
                    <a:pt x="4840" y="319"/>
                  </a:cubicBezTo>
                  <a:cubicBezTo>
                    <a:pt x="5192" y="0"/>
                    <a:pt x="5754" y="3078"/>
                    <a:pt x="6103" y="3985"/>
                  </a:cubicBezTo>
                  <a:cubicBezTo>
                    <a:pt x="6456" y="4880"/>
                    <a:pt x="6698" y="6026"/>
                    <a:pt x="6945" y="5705"/>
                  </a:cubicBezTo>
                  <a:cubicBezTo>
                    <a:pt x="7192" y="5387"/>
                    <a:pt x="7227" y="2330"/>
                    <a:pt x="7580" y="2036"/>
                  </a:cubicBezTo>
                  <a:cubicBezTo>
                    <a:pt x="7932" y="1747"/>
                    <a:pt x="8803" y="3658"/>
                    <a:pt x="9049" y="3985"/>
                  </a:cubicBezTo>
                </a:path>
              </a:pathLst>
            </a:custGeom>
            <a:noFill/>
            <a:ln w="126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1"/>
          <p:cNvSpPr txBox="1">
            <a:spLocks noChangeArrowheads="1"/>
          </p:cNvSpPr>
          <p:nvPr/>
        </p:nvSpPr>
        <p:spPr bwMode="auto">
          <a:xfrm>
            <a:off x="304800" y="1371600"/>
            <a:ext cx="8458200" cy="19411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/>
              <a:t>Another common traversal is </a:t>
            </a:r>
            <a:r>
              <a:rPr lang="en-GB" sz="2400" b="1" dirty="0" err="1">
                <a:solidFill>
                  <a:srgbClr val="000099"/>
                </a:solidFill>
              </a:rPr>
              <a:t>PreOrder</a:t>
            </a:r>
            <a:r>
              <a:rPr lang="en-GB" sz="2400" dirty="0">
                <a:solidFill>
                  <a:srgbClr val="000099"/>
                </a:solidFill>
              </a:rPr>
              <a:t>.</a:t>
            </a:r>
          </a:p>
          <a:p>
            <a:pPr marL="342900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/>
              <a:t>It goes as deep as possible (visiting as it goes) then left to right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print root</a:t>
            </a:r>
          </a:p>
          <a:p>
            <a:pPr marL="800100" lvl="1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left </a:t>
            </a: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in </a:t>
            </a: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endParaRPr lang="en-GB" sz="24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  <a:p>
            <a:pPr marL="800100" lvl="1" indent="-3429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Visit right </a:t>
            </a: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subtree</a:t>
            </a:r>
            <a:r>
              <a:rPr lang="en-GB" sz="24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in </a:t>
            </a:r>
            <a:r>
              <a:rPr lang="en-GB" sz="24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endParaRPr lang="en-GB" sz="28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Tree Traversal: </a:t>
            </a:r>
            <a:r>
              <a:rPr lang="en-GB" sz="3600" dirty="0" err="1"/>
              <a:t>PreOrder</a:t>
            </a:r>
            <a:endParaRPr lang="en-GB" sz="3600" dirty="0"/>
          </a:p>
        </p:txBody>
      </p:sp>
      <p:sp>
        <p:nvSpPr>
          <p:cNvPr id="49156" name="Oval 3"/>
          <p:cNvSpPr>
            <a:spLocks noChangeArrowheads="1"/>
          </p:cNvSpPr>
          <p:nvPr/>
        </p:nvSpPr>
        <p:spPr bwMode="auto">
          <a:xfrm>
            <a:off x="5895975" y="3429000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7" name="Oval 4"/>
          <p:cNvSpPr>
            <a:spLocks noChangeArrowheads="1"/>
          </p:cNvSpPr>
          <p:nvPr/>
        </p:nvSpPr>
        <p:spPr bwMode="auto">
          <a:xfrm>
            <a:off x="4889500" y="4035425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Oval 5"/>
          <p:cNvSpPr>
            <a:spLocks noChangeArrowheads="1"/>
          </p:cNvSpPr>
          <p:nvPr/>
        </p:nvSpPr>
        <p:spPr bwMode="auto">
          <a:xfrm>
            <a:off x="6894513" y="4035425"/>
            <a:ext cx="439737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Oval 6"/>
          <p:cNvSpPr>
            <a:spLocks noChangeArrowheads="1"/>
          </p:cNvSpPr>
          <p:nvPr/>
        </p:nvSpPr>
        <p:spPr bwMode="auto">
          <a:xfrm>
            <a:off x="4373563" y="470058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0" name="Oval 7"/>
          <p:cNvSpPr>
            <a:spLocks noChangeArrowheads="1"/>
          </p:cNvSpPr>
          <p:nvPr/>
        </p:nvSpPr>
        <p:spPr bwMode="auto">
          <a:xfrm>
            <a:off x="5383213" y="470058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61" name="AutoShape 8"/>
          <p:cNvCxnSpPr>
            <a:cxnSpLocks noChangeShapeType="1"/>
            <a:stCxn id="49156" idx="1"/>
            <a:endCxn id="49157" idx="1"/>
          </p:cNvCxnSpPr>
          <p:nvPr/>
        </p:nvCxnSpPr>
        <p:spPr bwMode="auto">
          <a:xfrm flipH="1">
            <a:off x="4953000" y="3490913"/>
            <a:ext cx="1006475" cy="60642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2" name="AutoShape 9"/>
          <p:cNvCxnSpPr>
            <a:cxnSpLocks noChangeShapeType="1"/>
            <a:stCxn id="49157" idx="1"/>
            <a:endCxn id="49159" idx="0"/>
          </p:cNvCxnSpPr>
          <p:nvPr/>
        </p:nvCxnSpPr>
        <p:spPr bwMode="auto">
          <a:xfrm flipH="1">
            <a:off x="4594225" y="4097338"/>
            <a:ext cx="358775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3" name="AutoShape 10"/>
          <p:cNvCxnSpPr>
            <a:cxnSpLocks noChangeShapeType="1"/>
            <a:stCxn id="49157" idx="1"/>
            <a:endCxn id="49160" idx="0"/>
          </p:cNvCxnSpPr>
          <p:nvPr/>
        </p:nvCxnSpPr>
        <p:spPr bwMode="auto">
          <a:xfrm>
            <a:off x="4953000" y="4097338"/>
            <a:ext cx="650875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4" name="AutoShape 11"/>
          <p:cNvCxnSpPr>
            <a:cxnSpLocks noChangeShapeType="1"/>
            <a:stCxn id="49156" idx="1"/>
            <a:endCxn id="49158" idx="1"/>
          </p:cNvCxnSpPr>
          <p:nvPr/>
        </p:nvCxnSpPr>
        <p:spPr bwMode="auto">
          <a:xfrm>
            <a:off x="5959475" y="3490913"/>
            <a:ext cx="998538" cy="606425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65" name="Oval 12"/>
          <p:cNvSpPr>
            <a:spLocks noChangeArrowheads="1"/>
          </p:cNvSpPr>
          <p:nvPr/>
        </p:nvSpPr>
        <p:spPr bwMode="auto">
          <a:xfrm>
            <a:off x="41497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66" name="Oval 13"/>
          <p:cNvSpPr>
            <a:spLocks noChangeArrowheads="1"/>
          </p:cNvSpPr>
          <p:nvPr/>
        </p:nvSpPr>
        <p:spPr bwMode="auto">
          <a:xfrm>
            <a:off x="5624513" y="5367338"/>
            <a:ext cx="439737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67" name="AutoShape 14"/>
          <p:cNvCxnSpPr>
            <a:cxnSpLocks noChangeShapeType="1"/>
            <a:stCxn id="49159" idx="1"/>
            <a:endCxn id="49165" idx="0"/>
          </p:cNvCxnSpPr>
          <p:nvPr/>
        </p:nvCxnSpPr>
        <p:spPr bwMode="auto">
          <a:xfrm flipH="1">
            <a:off x="4370388" y="4762500"/>
            <a:ext cx="6667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68" name="AutoShape 15"/>
          <p:cNvCxnSpPr>
            <a:cxnSpLocks noChangeShapeType="1"/>
            <a:stCxn id="49160" idx="1"/>
            <a:endCxn id="49166" idx="0"/>
          </p:cNvCxnSpPr>
          <p:nvPr/>
        </p:nvCxnSpPr>
        <p:spPr bwMode="auto">
          <a:xfrm>
            <a:off x="5446713" y="4762500"/>
            <a:ext cx="39687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69" name="Oval 16"/>
          <p:cNvSpPr>
            <a:spLocks noChangeArrowheads="1"/>
          </p:cNvSpPr>
          <p:nvPr/>
        </p:nvSpPr>
        <p:spPr bwMode="auto">
          <a:xfrm>
            <a:off x="6375400" y="4702175"/>
            <a:ext cx="439738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70" name="Oval 17"/>
          <p:cNvSpPr>
            <a:spLocks noChangeArrowheads="1"/>
          </p:cNvSpPr>
          <p:nvPr/>
        </p:nvSpPr>
        <p:spPr bwMode="auto">
          <a:xfrm>
            <a:off x="7407275" y="4702175"/>
            <a:ext cx="441325" cy="423863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1" name="AutoShape 18"/>
          <p:cNvCxnSpPr>
            <a:cxnSpLocks noChangeShapeType="1"/>
            <a:stCxn id="49158" idx="1"/>
            <a:endCxn id="49169" idx="0"/>
          </p:cNvCxnSpPr>
          <p:nvPr/>
        </p:nvCxnSpPr>
        <p:spPr bwMode="auto">
          <a:xfrm flipH="1">
            <a:off x="6594475" y="4097338"/>
            <a:ext cx="363538" cy="604837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49172" name="AutoShape 19"/>
          <p:cNvCxnSpPr>
            <a:cxnSpLocks noChangeShapeType="1"/>
            <a:stCxn id="49158" idx="1"/>
            <a:endCxn id="49170" idx="0"/>
          </p:cNvCxnSpPr>
          <p:nvPr/>
        </p:nvCxnSpPr>
        <p:spPr bwMode="auto">
          <a:xfrm>
            <a:off x="6958013" y="4097338"/>
            <a:ext cx="669925" cy="604837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73" name="Oval 20"/>
          <p:cNvSpPr>
            <a:spLocks noChangeArrowheads="1"/>
          </p:cNvSpPr>
          <p:nvPr/>
        </p:nvSpPr>
        <p:spPr bwMode="auto">
          <a:xfrm>
            <a:off x="51403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4" name="AutoShape 21"/>
          <p:cNvCxnSpPr>
            <a:cxnSpLocks noChangeShapeType="1"/>
            <a:stCxn id="49160" idx="1"/>
            <a:endCxn id="49173" idx="0"/>
          </p:cNvCxnSpPr>
          <p:nvPr/>
        </p:nvCxnSpPr>
        <p:spPr bwMode="auto">
          <a:xfrm flipH="1">
            <a:off x="5360988" y="4762500"/>
            <a:ext cx="85725" cy="604838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75" name="Oval 22"/>
          <p:cNvSpPr>
            <a:spLocks noChangeArrowheads="1"/>
          </p:cNvSpPr>
          <p:nvPr/>
        </p:nvSpPr>
        <p:spPr bwMode="auto">
          <a:xfrm>
            <a:off x="6664325" y="5367338"/>
            <a:ext cx="441325" cy="423862"/>
          </a:xfrm>
          <a:prstGeom prst="ellipse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9176" name="AutoShape 23"/>
          <p:cNvCxnSpPr>
            <a:cxnSpLocks noChangeShapeType="1"/>
            <a:stCxn id="49169" idx="1"/>
            <a:endCxn id="49175" idx="0"/>
          </p:cNvCxnSpPr>
          <p:nvPr/>
        </p:nvCxnSpPr>
        <p:spPr bwMode="auto">
          <a:xfrm>
            <a:off x="6438900" y="4764088"/>
            <a:ext cx="446088" cy="603250"/>
          </a:xfrm>
          <a:prstGeom prst="straightConnector1">
            <a:avLst/>
          </a:prstGeom>
          <a:noFill/>
          <a:ln w="12600">
            <a:solidFill>
              <a:srgbClr val="000000"/>
            </a:solidFill>
            <a:round/>
            <a:headEnd/>
            <a:tailEnd/>
          </a:ln>
        </p:spPr>
      </p:cxnSp>
      <p:sp>
        <p:nvSpPr>
          <p:cNvPr id="49177" name="Freeform 24"/>
          <p:cNvSpPr>
            <a:spLocks/>
          </p:cNvSpPr>
          <p:nvPr/>
        </p:nvSpPr>
        <p:spPr bwMode="auto">
          <a:xfrm>
            <a:off x="4213225" y="3657600"/>
            <a:ext cx="3405188" cy="2058988"/>
          </a:xfrm>
          <a:custGeom>
            <a:avLst/>
            <a:gdLst>
              <a:gd name="T0" fmla="*/ 5326 w 9460"/>
              <a:gd name="T1" fmla="*/ 0 h 5720"/>
              <a:gd name="T2" fmla="*/ 3805 w 9460"/>
              <a:gd name="T3" fmla="*/ 537 h 5720"/>
              <a:gd name="T4" fmla="*/ 2362 w 9460"/>
              <a:gd name="T5" fmla="*/ 1692 h 5720"/>
              <a:gd name="T6" fmla="*/ 1092 w 9460"/>
              <a:gd name="T7" fmla="*/ 3386 h 5720"/>
              <a:gd name="T8" fmla="*/ 457 w 9460"/>
              <a:gd name="T9" fmla="*/ 5291 h 5720"/>
              <a:gd name="T10" fmla="*/ 3844 w 9460"/>
              <a:gd name="T11" fmla="*/ 3597 h 5720"/>
              <a:gd name="T12" fmla="*/ 3209 w 9460"/>
              <a:gd name="T13" fmla="*/ 5291 h 5720"/>
              <a:gd name="T14" fmla="*/ 4479 w 9460"/>
              <a:gd name="T15" fmla="*/ 5291 h 5720"/>
              <a:gd name="T16" fmla="*/ 5807 w 9460"/>
              <a:gd name="T17" fmla="*/ 2720 h 5720"/>
              <a:gd name="T18" fmla="*/ 8078 w 9460"/>
              <a:gd name="T19" fmla="*/ 1692 h 5720"/>
              <a:gd name="T20" fmla="*/ 6596 w 9460"/>
              <a:gd name="T21" fmla="*/ 3597 h 5720"/>
              <a:gd name="T22" fmla="*/ 7443 w 9460"/>
              <a:gd name="T23" fmla="*/ 5291 h 5720"/>
              <a:gd name="T24" fmla="*/ 9459 w 9460"/>
              <a:gd name="T25" fmla="*/ 3465 h 572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460"/>
              <a:gd name="T40" fmla="*/ 0 h 5720"/>
              <a:gd name="T41" fmla="*/ 9460 w 9460"/>
              <a:gd name="T42" fmla="*/ 5720 h 572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460" h="5720">
                <a:moveTo>
                  <a:pt x="5326" y="0"/>
                </a:moveTo>
                <a:cubicBezTo>
                  <a:pt x="5075" y="87"/>
                  <a:pt x="4299" y="254"/>
                  <a:pt x="3805" y="537"/>
                </a:cubicBezTo>
                <a:cubicBezTo>
                  <a:pt x="3311" y="819"/>
                  <a:pt x="2812" y="1216"/>
                  <a:pt x="2362" y="1692"/>
                </a:cubicBezTo>
                <a:cubicBezTo>
                  <a:pt x="1913" y="2168"/>
                  <a:pt x="1410" y="2786"/>
                  <a:pt x="1092" y="3386"/>
                </a:cubicBezTo>
                <a:cubicBezTo>
                  <a:pt x="775" y="3985"/>
                  <a:pt x="0" y="5255"/>
                  <a:pt x="457" y="5291"/>
                </a:cubicBezTo>
                <a:cubicBezTo>
                  <a:pt x="916" y="5326"/>
                  <a:pt x="3386" y="3597"/>
                  <a:pt x="3844" y="3597"/>
                </a:cubicBezTo>
                <a:cubicBezTo>
                  <a:pt x="4303" y="3597"/>
                  <a:pt x="3103" y="5008"/>
                  <a:pt x="3209" y="5291"/>
                </a:cubicBezTo>
                <a:cubicBezTo>
                  <a:pt x="3315" y="5573"/>
                  <a:pt x="4047" y="5719"/>
                  <a:pt x="4479" y="5291"/>
                </a:cubicBezTo>
                <a:cubicBezTo>
                  <a:pt x="4912" y="4863"/>
                  <a:pt x="5207" y="3319"/>
                  <a:pt x="5807" y="2720"/>
                </a:cubicBezTo>
                <a:cubicBezTo>
                  <a:pt x="6407" y="2120"/>
                  <a:pt x="7946" y="1546"/>
                  <a:pt x="8078" y="1692"/>
                </a:cubicBezTo>
                <a:cubicBezTo>
                  <a:pt x="8210" y="1838"/>
                  <a:pt x="6702" y="2997"/>
                  <a:pt x="6596" y="3597"/>
                </a:cubicBezTo>
                <a:cubicBezTo>
                  <a:pt x="6490" y="4197"/>
                  <a:pt x="6967" y="5313"/>
                  <a:pt x="7443" y="5291"/>
                </a:cubicBezTo>
                <a:cubicBezTo>
                  <a:pt x="7919" y="5269"/>
                  <a:pt x="9040" y="3844"/>
                  <a:pt x="9459" y="3465"/>
                </a:cubicBezTo>
              </a:path>
            </a:pathLst>
          </a:custGeom>
          <a:noFill/>
          <a:ln w="12600">
            <a:solidFill>
              <a:srgbClr val="008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FF0E3EC0-DFF9-6DE8-5288-0BA5364B6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93838"/>
            <a:ext cx="4343400" cy="4906962"/>
          </a:xfrm>
          <a:ln>
            <a:solidFill>
              <a:schemeClr val="tx1"/>
            </a:solidFill>
          </a:ln>
        </p:spPr>
        <p:txBody>
          <a:bodyPr/>
          <a:lstStyle/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Lecture-01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Introduction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Handout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Text Books, Reference Books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Marks Distribution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Algorithm Analysis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Pseudo Code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Random Access model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Time Complexity of Algorithms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Asymptotic Notations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Basic Maths Needed in the course</a:t>
            </a:r>
          </a:p>
          <a:p>
            <a:pPr marL="0" indent="0" fontAlgn="base">
              <a:spcAft>
                <a:spcPct val="0"/>
              </a:spcAft>
            </a:pPr>
            <a:endParaRPr lang="en-US" altLang="en-US" sz="1200" b="1" dirty="0"/>
          </a:p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Lecture-03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General Rules and Problems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Mathematical analysis of Non-recursive algorithms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Mathematical analysis of Recursive algorithms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Iteration vs Recursion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Recurrence Tree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Iterative Substitution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Masters Theorem with example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699E7-A7D3-5596-4AF6-3A94B70F49A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Re-Cap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2B9483A-C0FA-DFF6-CA0F-97CFF3211246}"/>
              </a:ext>
            </a:extLst>
          </p:cNvPr>
          <p:cNvSpPr txBox="1">
            <a:spLocks/>
          </p:cNvSpPr>
          <p:nvPr/>
        </p:nvSpPr>
        <p:spPr bwMode="auto">
          <a:xfrm>
            <a:off x="4572000" y="1493838"/>
            <a:ext cx="4343400" cy="49069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spcAft>
                <a:spcPct val="0"/>
              </a:spcAft>
            </a:pPr>
            <a:r>
              <a:rPr lang="en-US" altLang="en-US" sz="1200" b="1" dirty="0"/>
              <a:t>Lecture-02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Abstract Data Types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Arrays and Linked Lists</a:t>
            </a:r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List, Stack, Queues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Array and Linked Implementation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Add, Remove operations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Applications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r>
              <a:rPr lang="en-US" altLang="en-US" sz="1200" dirty="0"/>
              <a:t>Infix, </a:t>
            </a:r>
            <a:r>
              <a:rPr lang="en-US" altLang="en-US" sz="1200" dirty="0" err="1"/>
              <a:t>PreFix</a:t>
            </a:r>
            <a:r>
              <a:rPr lang="en-US" altLang="en-US" sz="1200" dirty="0"/>
              <a:t>, </a:t>
            </a:r>
            <a:r>
              <a:rPr lang="en-US" altLang="en-US" sz="1200" dirty="0" err="1"/>
              <a:t>PostFix</a:t>
            </a:r>
            <a:r>
              <a:rPr lang="en-US" altLang="en-US" sz="1200" dirty="0"/>
              <a:t> Notations</a:t>
            </a:r>
          </a:p>
          <a:p>
            <a:pPr lvl="1"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200" dirty="0"/>
          </a:p>
          <a:p>
            <a:pPr fontAlgn="base">
              <a:spcAft>
                <a:spcPct val="0"/>
              </a:spcAft>
              <a:buFont typeface="Arial" pitchFamily="34" charset="0"/>
              <a:buChar char="•"/>
            </a:pPr>
            <a:endParaRPr lang="en-US" altLang="en-US" sz="1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1"/>
          <p:cNvSpPr txBox="1">
            <a:spLocks noChangeArrowheads="1"/>
          </p:cNvSpPr>
          <p:nvPr/>
        </p:nvSpPr>
        <p:spPr bwMode="auto">
          <a:xfrm>
            <a:off x="304800" y="1371600"/>
            <a:ext cx="84582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>
              <a:buClr>
                <a:srgbClr val="000099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b="1" dirty="0" err="1">
                <a:solidFill>
                  <a:srgbClr val="000099"/>
                </a:solidFill>
              </a:rPr>
              <a:t>PostOrder</a:t>
            </a:r>
            <a:r>
              <a:rPr lang="en-GB" sz="2800" dirty="0"/>
              <a:t> traversal also goes as deep as possible, but only visits internal nodes during backtracking.</a:t>
            </a:r>
          </a:p>
          <a:p>
            <a:pPr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/>
              <a:t>recursive:</a:t>
            </a:r>
          </a:p>
          <a:p>
            <a:pPr marL="914400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Visit left subtree in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endParaRPr lang="en-GB" sz="28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  <a:p>
            <a:pPr marL="914400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Visit right subtree in </a:t>
            </a:r>
            <a:r>
              <a:rPr lang="en-GB" sz="2800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endParaRPr lang="en-GB" sz="2800" dirty="0">
              <a:solidFill>
                <a:srgbClr val="000000"/>
              </a:solidFill>
              <a:ea typeface="HG Mincho Light J;MS Gothic;HG " charset="0"/>
              <a:cs typeface="HG Mincho Light J;MS Gothic;HG " charset="0"/>
            </a:endParaRPr>
          </a:p>
          <a:p>
            <a:pPr marL="914400" lvl="1" indent="-457200"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28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print root</a:t>
            </a: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28600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Tree Traversal: </a:t>
            </a:r>
            <a:r>
              <a:rPr lang="en-GB" sz="3600" dirty="0" err="1"/>
              <a:t>PostOrder</a:t>
            </a:r>
            <a:endParaRPr lang="en-GB" sz="3600" dirty="0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149725" y="3429000"/>
            <a:ext cx="3676650" cy="2339975"/>
            <a:chOff x="2614" y="2160"/>
            <a:chExt cx="2316" cy="1474"/>
          </a:xfrm>
        </p:grpSpPr>
        <p:sp>
          <p:nvSpPr>
            <p:cNvPr id="50181" name="Oval 4"/>
            <p:cNvSpPr>
              <a:spLocks noChangeArrowheads="1"/>
            </p:cNvSpPr>
            <p:nvPr/>
          </p:nvSpPr>
          <p:spPr bwMode="auto">
            <a:xfrm>
              <a:off x="3714" y="2160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2" name="Oval 5"/>
            <p:cNvSpPr>
              <a:spLocks noChangeArrowheads="1"/>
            </p:cNvSpPr>
            <p:nvPr/>
          </p:nvSpPr>
          <p:spPr bwMode="auto">
            <a:xfrm>
              <a:off x="3080" y="2542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3" name="Oval 6"/>
            <p:cNvSpPr>
              <a:spLocks noChangeArrowheads="1"/>
            </p:cNvSpPr>
            <p:nvPr/>
          </p:nvSpPr>
          <p:spPr bwMode="auto">
            <a:xfrm>
              <a:off x="4330" y="2542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4" name="Oval 7"/>
            <p:cNvSpPr>
              <a:spLocks noChangeArrowheads="1"/>
            </p:cNvSpPr>
            <p:nvPr/>
          </p:nvSpPr>
          <p:spPr bwMode="auto">
            <a:xfrm>
              <a:off x="2755" y="2961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5" name="Oval 8"/>
            <p:cNvSpPr>
              <a:spLocks noChangeArrowheads="1"/>
            </p:cNvSpPr>
            <p:nvPr/>
          </p:nvSpPr>
          <p:spPr bwMode="auto">
            <a:xfrm>
              <a:off x="3390" y="2961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86" name="AutoShape 9"/>
            <p:cNvCxnSpPr>
              <a:cxnSpLocks noChangeShapeType="1"/>
              <a:stCxn id="50181" idx="1"/>
              <a:endCxn id="50182" idx="1"/>
            </p:cNvCxnSpPr>
            <p:nvPr/>
          </p:nvCxnSpPr>
          <p:spPr bwMode="auto">
            <a:xfrm flipH="1">
              <a:off x="3120" y="2199"/>
              <a:ext cx="634" cy="38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87" name="AutoShape 10"/>
            <p:cNvCxnSpPr>
              <a:cxnSpLocks noChangeShapeType="1"/>
              <a:stCxn id="50182" idx="1"/>
              <a:endCxn id="50184" idx="0"/>
            </p:cNvCxnSpPr>
            <p:nvPr/>
          </p:nvCxnSpPr>
          <p:spPr bwMode="auto">
            <a:xfrm flipH="1">
              <a:off x="2894" y="2581"/>
              <a:ext cx="226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88" name="AutoShape 11"/>
            <p:cNvCxnSpPr>
              <a:cxnSpLocks noChangeShapeType="1"/>
              <a:stCxn id="50182" idx="1"/>
              <a:endCxn id="50185" idx="0"/>
            </p:cNvCxnSpPr>
            <p:nvPr/>
          </p:nvCxnSpPr>
          <p:spPr bwMode="auto">
            <a:xfrm>
              <a:off x="3120" y="2581"/>
              <a:ext cx="409" cy="380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89" name="AutoShape 12"/>
            <p:cNvCxnSpPr>
              <a:cxnSpLocks noChangeShapeType="1"/>
              <a:stCxn id="50181" idx="1"/>
              <a:endCxn id="50183" idx="1"/>
            </p:cNvCxnSpPr>
            <p:nvPr/>
          </p:nvCxnSpPr>
          <p:spPr bwMode="auto">
            <a:xfrm>
              <a:off x="3754" y="2199"/>
              <a:ext cx="617" cy="382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190" name="Oval 13"/>
            <p:cNvSpPr>
              <a:spLocks noChangeArrowheads="1"/>
            </p:cNvSpPr>
            <p:nvPr/>
          </p:nvSpPr>
          <p:spPr bwMode="auto">
            <a:xfrm>
              <a:off x="2614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Oval 14"/>
            <p:cNvSpPr>
              <a:spLocks noChangeArrowheads="1"/>
            </p:cNvSpPr>
            <p:nvPr/>
          </p:nvSpPr>
          <p:spPr bwMode="auto">
            <a:xfrm>
              <a:off x="3543" y="3368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92" name="AutoShape 15"/>
            <p:cNvCxnSpPr>
              <a:cxnSpLocks noChangeShapeType="1"/>
              <a:stCxn id="50184" idx="1"/>
              <a:endCxn id="50190" idx="0"/>
            </p:cNvCxnSpPr>
            <p:nvPr/>
          </p:nvCxnSpPr>
          <p:spPr bwMode="auto">
            <a:xfrm flipH="1">
              <a:off x="2753" y="2999"/>
              <a:ext cx="42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93" name="AutoShape 16"/>
            <p:cNvCxnSpPr>
              <a:cxnSpLocks noChangeShapeType="1"/>
              <a:stCxn id="50185" idx="1"/>
              <a:endCxn id="50191" idx="0"/>
            </p:cNvCxnSpPr>
            <p:nvPr/>
          </p:nvCxnSpPr>
          <p:spPr bwMode="auto">
            <a:xfrm>
              <a:off x="3430" y="2999"/>
              <a:ext cx="251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194" name="Oval 17"/>
            <p:cNvSpPr>
              <a:spLocks noChangeArrowheads="1"/>
            </p:cNvSpPr>
            <p:nvPr/>
          </p:nvSpPr>
          <p:spPr bwMode="auto">
            <a:xfrm>
              <a:off x="4008" y="2962"/>
              <a:ext cx="277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5" name="Oval 18"/>
            <p:cNvSpPr>
              <a:spLocks noChangeArrowheads="1"/>
            </p:cNvSpPr>
            <p:nvPr/>
          </p:nvSpPr>
          <p:spPr bwMode="auto">
            <a:xfrm>
              <a:off x="4653" y="2962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96" name="AutoShape 19"/>
            <p:cNvCxnSpPr>
              <a:cxnSpLocks noChangeShapeType="1"/>
              <a:stCxn id="50183" idx="1"/>
              <a:endCxn id="50194" idx="0"/>
            </p:cNvCxnSpPr>
            <p:nvPr/>
          </p:nvCxnSpPr>
          <p:spPr bwMode="auto">
            <a:xfrm flipH="1">
              <a:off x="4147" y="2581"/>
              <a:ext cx="223" cy="38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cxnSp>
          <p:nvCxnSpPr>
            <p:cNvPr id="50197" name="AutoShape 20"/>
            <p:cNvCxnSpPr>
              <a:cxnSpLocks noChangeShapeType="1"/>
              <a:stCxn id="50183" idx="1"/>
              <a:endCxn id="50195" idx="0"/>
            </p:cNvCxnSpPr>
            <p:nvPr/>
          </p:nvCxnSpPr>
          <p:spPr bwMode="auto">
            <a:xfrm>
              <a:off x="4370" y="2581"/>
              <a:ext cx="422" cy="381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198" name="Oval 21"/>
            <p:cNvSpPr>
              <a:spLocks noChangeArrowheads="1"/>
            </p:cNvSpPr>
            <p:nvPr/>
          </p:nvSpPr>
          <p:spPr bwMode="auto">
            <a:xfrm>
              <a:off x="3238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199" name="AutoShape 22"/>
            <p:cNvCxnSpPr>
              <a:cxnSpLocks noChangeShapeType="1"/>
              <a:stCxn id="50185" idx="1"/>
              <a:endCxn id="50198" idx="0"/>
            </p:cNvCxnSpPr>
            <p:nvPr/>
          </p:nvCxnSpPr>
          <p:spPr bwMode="auto">
            <a:xfrm flipH="1">
              <a:off x="3376" y="2999"/>
              <a:ext cx="53" cy="369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200" name="Oval 23"/>
            <p:cNvSpPr>
              <a:spLocks noChangeArrowheads="1"/>
            </p:cNvSpPr>
            <p:nvPr/>
          </p:nvSpPr>
          <p:spPr bwMode="auto">
            <a:xfrm>
              <a:off x="4185" y="3368"/>
              <a:ext cx="278" cy="267"/>
            </a:xfrm>
            <a:prstGeom prst="ellipse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50201" name="AutoShape 24"/>
            <p:cNvCxnSpPr>
              <a:cxnSpLocks noChangeShapeType="1"/>
              <a:stCxn id="50194" idx="1"/>
              <a:endCxn id="50200" idx="0"/>
            </p:cNvCxnSpPr>
            <p:nvPr/>
          </p:nvCxnSpPr>
          <p:spPr bwMode="auto">
            <a:xfrm>
              <a:off x="4049" y="3001"/>
              <a:ext cx="275" cy="367"/>
            </a:xfrm>
            <a:prstGeom prst="straightConnector1">
              <a:avLst/>
            </a:prstGeom>
            <a:noFill/>
            <a:ln w="12600">
              <a:solidFill>
                <a:srgbClr val="000000"/>
              </a:solidFill>
              <a:round/>
              <a:headEnd/>
              <a:tailEnd/>
            </a:ln>
          </p:spPr>
        </p:cxnSp>
        <p:sp>
          <p:nvSpPr>
            <p:cNvPr id="50202" name="Freeform 25"/>
            <p:cNvSpPr>
              <a:spLocks/>
            </p:cNvSpPr>
            <p:nvPr/>
          </p:nvSpPr>
          <p:spPr bwMode="auto">
            <a:xfrm>
              <a:off x="2702" y="2283"/>
              <a:ext cx="2177" cy="1324"/>
            </a:xfrm>
            <a:custGeom>
              <a:avLst/>
              <a:gdLst>
                <a:gd name="T0" fmla="*/ 149 w 9600"/>
                <a:gd name="T1" fmla="*/ 5332 h 5838"/>
                <a:gd name="T2" fmla="*/ 105 w 9600"/>
                <a:gd name="T3" fmla="*/ 4022 h 5838"/>
                <a:gd name="T4" fmla="*/ 778 w 9600"/>
                <a:gd name="T5" fmla="*/ 3653 h 5838"/>
                <a:gd name="T6" fmla="*/ 2882 w 9600"/>
                <a:gd name="T7" fmla="*/ 5332 h 5838"/>
                <a:gd name="T8" fmla="*/ 4357 w 9600"/>
                <a:gd name="T9" fmla="*/ 5538 h 5838"/>
                <a:gd name="T10" fmla="*/ 3572 w 9600"/>
                <a:gd name="T11" fmla="*/ 3534 h 5838"/>
                <a:gd name="T12" fmla="*/ 2253 w 9600"/>
                <a:gd name="T13" fmla="*/ 1761 h 5838"/>
                <a:gd name="T14" fmla="*/ 4679 w 9600"/>
                <a:gd name="T15" fmla="*/ 3103 h 5838"/>
                <a:gd name="T16" fmla="*/ 7090 w 9600"/>
                <a:gd name="T17" fmla="*/ 5332 h 5838"/>
                <a:gd name="T18" fmla="*/ 6461 w 9600"/>
                <a:gd name="T19" fmla="*/ 3653 h 5838"/>
                <a:gd name="T20" fmla="*/ 9194 w 9600"/>
                <a:gd name="T21" fmla="*/ 3441 h 5838"/>
                <a:gd name="T22" fmla="*/ 8885 w 9600"/>
                <a:gd name="T23" fmla="*/ 2289 h 5838"/>
                <a:gd name="T24" fmla="*/ 7897 w 9600"/>
                <a:gd name="T25" fmla="*/ 1620 h 5838"/>
                <a:gd name="T26" fmla="*/ 6130 w 9600"/>
                <a:gd name="T27" fmla="*/ 1115 h 5838"/>
                <a:gd name="T28" fmla="*/ 5057 w 9600"/>
                <a:gd name="T29" fmla="*/ 0 h 583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9600"/>
                <a:gd name="T46" fmla="*/ 0 h 5838"/>
                <a:gd name="T47" fmla="*/ 9600 w 9600"/>
                <a:gd name="T48" fmla="*/ 5838 h 583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9600" h="5838">
                  <a:moveTo>
                    <a:pt x="149" y="5332"/>
                  </a:moveTo>
                  <a:cubicBezTo>
                    <a:pt x="141" y="5118"/>
                    <a:pt x="0" y="4304"/>
                    <a:pt x="105" y="4022"/>
                  </a:cubicBezTo>
                  <a:cubicBezTo>
                    <a:pt x="211" y="3741"/>
                    <a:pt x="317" y="3433"/>
                    <a:pt x="778" y="3653"/>
                  </a:cubicBezTo>
                  <a:cubicBezTo>
                    <a:pt x="1239" y="3874"/>
                    <a:pt x="2289" y="5021"/>
                    <a:pt x="2882" y="5332"/>
                  </a:cubicBezTo>
                  <a:cubicBezTo>
                    <a:pt x="3475" y="5643"/>
                    <a:pt x="4242" y="5837"/>
                    <a:pt x="4357" y="5538"/>
                  </a:cubicBezTo>
                  <a:cubicBezTo>
                    <a:pt x="4472" y="5251"/>
                    <a:pt x="3925" y="4167"/>
                    <a:pt x="3572" y="3534"/>
                  </a:cubicBezTo>
                  <a:cubicBezTo>
                    <a:pt x="3226" y="2903"/>
                    <a:pt x="2068" y="1831"/>
                    <a:pt x="2253" y="1761"/>
                  </a:cubicBezTo>
                  <a:cubicBezTo>
                    <a:pt x="2438" y="1690"/>
                    <a:pt x="3868" y="2510"/>
                    <a:pt x="4679" y="3103"/>
                  </a:cubicBezTo>
                  <a:cubicBezTo>
                    <a:pt x="5484" y="3697"/>
                    <a:pt x="6790" y="5246"/>
                    <a:pt x="7090" y="5332"/>
                  </a:cubicBezTo>
                  <a:cubicBezTo>
                    <a:pt x="7390" y="5420"/>
                    <a:pt x="6108" y="3976"/>
                    <a:pt x="6461" y="3653"/>
                  </a:cubicBezTo>
                  <a:cubicBezTo>
                    <a:pt x="6808" y="3336"/>
                    <a:pt x="8794" y="3671"/>
                    <a:pt x="9194" y="3441"/>
                  </a:cubicBezTo>
                  <a:cubicBezTo>
                    <a:pt x="9599" y="3218"/>
                    <a:pt x="9106" y="2593"/>
                    <a:pt x="8885" y="2289"/>
                  </a:cubicBezTo>
                  <a:cubicBezTo>
                    <a:pt x="8671" y="1991"/>
                    <a:pt x="8360" y="1818"/>
                    <a:pt x="7897" y="1620"/>
                  </a:cubicBezTo>
                  <a:cubicBezTo>
                    <a:pt x="7434" y="1421"/>
                    <a:pt x="6606" y="1388"/>
                    <a:pt x="6130" y="1115"/>
                  </a:cubicBezTo>
                  <a:cubicBezTo>
                    <a:pt x="5661" y="848"/>
                    <a:pt x="5282" y="226"/>
                    <a:pt x="5057" y="0"/>
                  </a:cubicBezTo>
                </a:path>
              </a:pathLst>
            </a:custGeom>
            <a:noFill/>
            <a:ln w="12600">
              <a:solidFill>
                <a:srgbClr val="008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0"/>
            <a:ext cx="7772400" cy="1143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Clr>
                <a:srgbClr val="003399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Tree Traversal: examples</a:t>
            </a:r>
          </a:p>
        </p:txBody>
      </p:sp>
      <p:sp>
        <p:nvSpPr>
          <p:cNvPr id="52227" name="Text Box 2"/>
          <p:cNvSpPr txBox="1">
            <a:spLocks noChangeArrowheads="1"/>
          </p:cNvSpPr>
          <p:nvPr/>
        </p:nvSpPr>
        <p:spPr bwMode="auto">
          <a:xfrm>
            <a:off x="-1143000" y="963612"/>
            <a:ext cx="9144000" cy="337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720725" lvl="1" indent="-263525">
              <a:spcBef>
                <a:spcPts val="6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sz="32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* </a:t>
            </a:r>
            <a:r>
              <a:rPr lang="en-GB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Preorder</a:t>
            </a: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(DLR) traversal yields: </a:t>
            </a:r>
            <a:r>
              <a:rPr lang="en-GB" sz="16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A, H, G, I, F, E, B, C, D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* </a:t>
            </a:r>
            <a:r>
              <a:rPr lang="en-GB" dirty="0" err="1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Postorder</a:t>
            </a: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(LRD) traversal yields: </a:t>
            </a:r>
            <a:r>
              <a:rPr lang="en-GB" sz="16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G, F, E, I, H, D, C, B, A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  * In-order (LDR) traversal yields: </a:t>
            </a:r>
            <a:r>
              <a:rPr lang="en-GB" sz="1600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G, H, F, I, E, A, B, D, C</a:t>
            </a:r>
          </a:p>
          <a:p>
            <a:pPr marL="1600200" lvl="3" indent="-228600">
              <a:spcBef>
                <a:spcPts val="5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720725" algn="l"/>
                <a:tab pos="1177925" algn="l"/>
                <a:tab pos="1635125" algn="l"/>
                <a:tab pos="2092325" algn="l"/>
                <a:tab pos="2549525" algn="l"/>
                <a:tab pos="3006725" algn="l"/>
                <a:tab pos="3463925" algn="l"/>
                <a:tab pos="3921125" algn="l"/>
                <a:tab pos="4378325" algn="l"/>
                <a:tab pos="4835525" algn="l"/>
                <a:tab pos="5292725" algn="l"/>
                <a:tab pos="5749925" algn="l"/>
                <a:tab pos="6207125" algn="l"/>
                <a:tab pos="6664325" algn="l"/>
                <a:tab pos="7121525" algn="l"/>
                <a:tab pos="7578725" algn="l"/>
                <a:tab pos="8035925" algn="l"/>
                <a:tab pos="8493125" algn="l"/>
                <a:tab pos="8950325" algn="l"/>
                <a:tab pos="9407525" algn="l"/>
                <a:tab pos="9864725" algn="l"/>
              </a:tabLst>
            </a:pPr>
            <a:r>
              <a:rPr lang="en-GB" dirty="0">
                <a:solidFill>
                  <a:srgbClr val="000000"/>
                </a:solidFill>
                <a:ea typeface="HG Mincho Light J;MS Gothic;HG " charset="0"/>
                <a:cs typeface="HG Mincho Light J;MS Gothic;HG " charset="0"/>
              </a:rPr>
              <a:t>  </a:t>
            </a:r>
          </a:p>
        </p:txBody>
      </p:sp>
      <p:pic>
        <p:nvPicPr>
          <p:cNvPr id="52228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1000" y="2743200"/>
            <a:ext cx="4267200" cy="3431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 err="1"/>
              <a:t>ReCap</a:t>
            </a:r>
            <a:r>
              <a:rPr lang="en-US" dirty="0"/>
              <a:t> – (Lecture-1)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2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Algorithm, Pseudo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Algorithm Analysis – Random Access Machine Model)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Basic Mathematics – Logs, Induction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 Complexity of Algorithms (n, log n, n*log n, </a:t>
            </a:r>
            <a:r>
              <a:rPr lang="en-US" sz="1600" dirty="0" err="1"/>
              <a:t>sqr</a:t>
            </a:r>
            <a:r>
              <a:rPr lang="en-US" sz="1600" dirty="0"/>
              <a:t>(n), cube(n)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Asymptotic Notations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OrderOf</a:t>
            </a:r>
            <a:r>
              <a:rPr lang="en-US" sz="1600" dirty="0"/>
              <a:t> (Max)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Theta (=)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Omega (Min)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Properties of Asymptotic Notations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Search an element in the Array - </a:t>
            </a:r>
            <a:r>
              <a:rPr lang="en-US" sz="1600" dirty="0" err="1">
                <a:highlight>
                  <a:srgbClr val="FFFF00"/>
                </a:highlight>
              </a:rPr>
              <a:t>OrderOf</a:t>
            </a:r>
            <a:r>
              <a:rPr lang="en-US" sz="1600" dirty="0">
                <a:highlight>
                  <a:srgbClr val="FFFF00"/>
                </a:highlight>
              </a:rPr>
              <a:t> – O(n)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Find Max Value in the array - </a:t>
            </a:r>
            <a:r>
              <a:rPr lang="en-US" sz="1600" dirty="0">
                <a:highlight>
                  <a:srgbClr val="FFFF00"/>
                </a:highlight>
              </a:rPr>
              <a:t>Theta</a:t>
            </a:r>
            <a:r>
              <a:rPr lang="en-US" sz="16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23F71F-4EBD-44C1-9861-89B445231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0" y="5139634"/>
            <a:ext cx="90392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06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 err="1"/>
              <a:t>ReCap</a:t>
            </a:r>
            <a:r>
              <a:rPr lang="en-US" dirty="0"/>
              <a:t> – (Lecture-2) (1)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A9B68-4457-4DA2-A963-C6E1087137B2}"/>
              </a:ext>
            </a:extLst>
          </p:cNvPr>
          <p:cNvSpPr/>
          <p:nvPr/>
        </p:nvSpPr>
        <p:spPr>
          <a:xfrm>
            <a:off x="297426" y="1447802"/>
            <a:ext cx="8458200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Arrays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List, Stack, Queues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built on top of Array or 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Primary Operations –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 (Insert)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Delete (Remove, Erase)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Find (Search, Peek, Get, </a:t>
            </a:r>
            <a:r>
              <a:rPr lang="en-US" sz="1600" dirty="0" err="1"/>
              <a:t>etc</a:t>
            </a:r>
            <a:r>
              <a:rPr lang="en-US" sz="1600" dirty="0"/>
              <a:t>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Given an index, find node (Data)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Given Data find index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600" dirty="0"/>
              <a:t>Singly-linked lists and doubly-linked lists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endParaRPr lang="en-GB" sz="1600" dirty="0"/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600" dirty="0"/>
              <a:t>These are all Linear Data Structures</a:t>
            </a:r>
          </a:p>
          <a:p>
            <a:pPr marL="285750" lvl="1" indent="-285750"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GB" sz="1600" dirty="0"/>
              <a:t>These all have the property that their elements can be adequately displayed in a straight line</a:t>
            </a:r>
          </a:p>
        </p:txBody>
      </p:sp>
    </p:spTree>
    <p:extLst>
      <p:ext uri="{BB962C8B-B14F-4D97-AF65-F5344CB8AC3E}">
        <p14:creationId xmlns:p14="http://schemas.microsoft.com/office/powerpoint/2010/main" val="1880074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 err="1"/>
              <a:t>ReCap</a:t>
            </a:r>
            <a:r>
              <a:rPr lang="en-US" dirty="0"/>
              <a:t> – (Lecture-2) (2)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50681-419C-4A4A-92EF-051136FBBB33}"/>
              </a:ext>
            </a:extLst>
          </p:cNvPr>
          <p:cNvSpPr/>
          <p:nvPr/>
        </p:nvSpPr>
        <p:spPr>
          <a:xfrm>
            <a:off x="304800" y="1481087"/>
            <a:ext cx="8458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Add, Delete, Find at any position in the list – Start, middle, 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ADT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empty(), size(), get(index), </a:t>
            </a:r>
            <a:r>
              <a:rPr lang="en-US" sz="1600" dirty="0" err="1"/>
              <a:t>indexOf</a:t>
            </a:r>
            <a:r>
              <a:rPr lang="en-US" sz="1600" dirty="0"/>
              <a:t>(x), erase(index), insert(index, 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Array representation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Advantages/</a:t>
            </a:r>
            <a:r>
              <a:rPr lang="en-US" sz="1600" dirty="0" err="1"/>
              <a:t>DisAdvantages</a:t>
            </a:r>
            <a:r>
              <a:rPr lang="en-US" sz="1600" dirty="0"/>
              <a:t> –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Get(index) is fast (1)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Add, remove requires shifting of entire array O(n)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Waste of space - </a:t>
            </a:r>
            <a:r>
              <a:rPr lang="en-US" sz="1600" dirty="0" err="1"/>
              <a:t>ArraySize</a:t>
            </a:r>
            <a:r>
              <a:rPr lang="en-US" sz="1600" dirty="0"/>
              <a:t> can be too big compared to </a:t>
            </a:r>
            <a:r>
              <a:rPr lang="en-US" sz="1600" dirty="0" err="1"/>
              <a:t>ListSize</a:t>
            </a:r>
            <a:endParaRPr lang="en-US" sz="1600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ArraySize</a:t>
            </a:r>
            <a:r>
              <a:rPr lang="en-US" sz="1600" dirty="0"/>
              <a:t> can be too small compared to </a:t>
            </a:r>
            <a:r>
              <a:rPr lang="en-US" sz="1600" dirty="0" err="1"/>
              <a:t>ListSize</a:t>
            </a:r>
            <a:r>
              <a:rPr lang="en-US" sz="1600" dirty="0"/>
              <a:t>, Increasing </a:t>
            </a:r>
            <a:r>
              <a:rPr lang="en-US" sz="1600" dirty="0" err="1"/>
              <a:t>AarraySize</a:t>
            </a:r>
            <a:r>
              <a:rPr lang="en-US" sz="1600" dirty="0"/>
              <a:t> is costly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Linked 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Find</a:t>
            </a:r>
            <a:r>
              <a:rPr lang="en-US" sz="1600" dirty="0"/>
              <a:t> requires traversing the List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Addition, Deletion does not require shifting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Circularly Linked List, Doubly Linked List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CFD33B-EFBB-4517-B715-16B8F033B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5145124"/>
            <a:ext cx="3086100" cy="98553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F6B78F-A5A9-4578-A73B-8D402DD40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64" y="5179827"/>
            <a:ext cx="4111869" cy="116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8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 err="1"/>
              <a:t>ReCap</a:t>
            </a:r>
            <a:r>
              <a:rPr lang="en-US" dirty="0"/>
              <a:t> – (Lecture-2) (3)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50681-419C-4A4A-92EF-051136FBBB33}"/>
              </a:ext>
            </a:extLst>
          </p:cNvPr>
          <p:cNvSpPr/>
          <p:nvPr/>
        </p:nvSpPr>
        <p:spPr>
          <a:xfrm>
            <a:off x="304800" y="1481087"/>
            <a:ext cx="845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Add, Delete, Find only at top of the List - </a:t>
            </a:r>
            <a:r>
              <a:rPr lang="en-US" sz="1600" b="1" dirty="0"/>
              <a:t>LIFO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ADT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empty(), size(), top(), pop(), push(x)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Array representation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Advantages/</a:t>
            </a:r>
            <a:r>
              <a:rPr lang="en-US" sz="1600" dirty="0" err="1"/>
              <a:t>DisAdvantages</a:t>
            </a:r>
            <a:r>
              <a:rPr lang="en-US" sz="1600" dirty="0"/>
              <a:t> –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Find is fast O(1)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Add, remove does not requires shifting of entire array O(1)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ArraySize</a:t>
            </a:r>
            <a:r>
              <a:rPr lang="en-US" sz="1600" dirty="0"/>
              <a:t> needs to varied as per </a:t>
            </a:r>
            <a:r>
              <a:rPr lang="en-US" sz="1600" dirty="0" err="1"/>
              <a:t>StackSize</a:t>
            </a:r>
            <a:r>
              <a:rPr lang="en-US" sz="1600" dirty="0"/>
              <a:t>. Can be costly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Chain 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Find</a:t>
            </a:r>
            <a:r>
              <a:rPr lang="en-US" sz="1600" dirty="0"/>
              <a:t> is fast. O(1)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Addition, Deletion is fast O(1)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3751B-8D6D-40CA-AA11-2391ED045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4929912"/>
            <a:ext cx="2951299" cy="12672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CB47BB-5FA8-47BF-A216-0B425A978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929912"/>
            <a:ext cx="2133600" cy="11488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04481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/>
            <a:r>
              <a:rPr lang="en-US" dirty="0" err="1"/>
              <a:t>ReCap</a:t>
            </a:r>
            <a:r>
              <a:rPr lang="en-US" dirty="0"/>
              <a:t> – (Lecture-2) (4)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8E1AD4-5D04-4004-81C7-4F76CC99FFA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BC8D7E44-7D4F-4942-A8C9-2DF6BF8399E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250681-419C-4A4A-92EF-051136FBBB33}"/>
              </a:ext>
            </a:extLst>
          </p:cNvPr>
          <p:cNvSpPr/>
          <p:nvPr/>
        </p:nvSpPr>
        <p:spPr>
          <a:xfrm>
            <a:off x="304800" y="1481089"/>
            <a:ext cx="845820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Queues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Add in Rear. Deletion from Front - </a:t>
            </a:r>
            <a:r>
              <a:rPr lang="en-US" sz="1600" b="1" dirty="0"/>
              <a:t>FIFO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ADT Operations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empty(), size(), front(), back(), pop(), push(x)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Array representation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Advantages –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Find is fast O(1)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Add, remove does not requires shifting of entire array O(1)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/>
              <a:t>Have to use circular representation within Array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ArraySize</a:t>
            </a:r>
            <a:r>
              <a:rPr lang="en-US" sz="1600" dirty="0"/>
              <a:t> cannot be varied. Process will be too costly.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Chain Implementation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Find</a:t>
            </a:r>
            <a:r>
              <a:rPr lang="en-US" sz="1600" dirty="0"/>
              <a:t> is fast. O(1)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600" dirty="0"/>
              <a:t>Addition, Deletion is fast O(1).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5BCC38-F59B-4AEB-ADC2-4D4DCB0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67" y="4871646"/>
            <a:ext cx="3048000" cy="13926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381C110-889C-4AB7-8C60-54A49EB72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3576" y="4917487"/>
            <a:ext cx="2516557" cy="1392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3626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dirty="0">
                <a:solidFill>
                  <a:srgbClr val="FF0000"/>
                </a:solidFill>
              </a:rPr>
              <a:t>Tree</a:t>
            </a:r>
            <a:r>
              <a:rPr lang="en-GB" dirty="0">
                <a:solidFill>
                  <a:srgbClr val="BF0F18"/>
                </a:solidFill>
              </a:rPr>
              <a:t> </a:t>
            </a:r>
            <a:r>
              <a:rPr lang="en-GB" dirty="0"/>
              <a:t>represents hierarchy.</a:t>
            </a:r>
          </a:p>
          <a:p>
            <a:pPr marL="0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i="1" dirty="0">
                <a:solidFill>
                  <a:srgbClr val="0066FF"/>
                </a:solidFill>
              </a:rPr>
              <a:t> </a:t>
            </a:r>
          </a:p>
          <a:p>
            <a:pPr marL="0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>
                <a:solidFill>
                  <a:srgbClr val="FF0000"/>
                </a:solidFill>
              </a:rPr>
              <a:t>Examples of trees: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/>
              <a:t>Directory tree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/>
              <a:t>Family tree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/>
              <a:t>Company organization chart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200" dirty="0"/>
              <a:t>Table of contents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/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400" dirty="0"/>
              <a:t>Structure resembles branches of a “Tree”, hence the name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400" dirty="0"/>
              <a:t>Each Item can have multiple children</a:t>
            </a:r>
          </a:p>
          <a:p>
            <a:pPr marL="342900" lvl="1" indent="-342900">
              <a:buSzPct val="100000"/>
              <a:buFont typeface="Arial" panose="020B0604020202020204" pitchFamily="34" charset="0"/>
              <a:buChar char="•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r>
              <a:rPr lang="en-GB" sz="2400" dirty="0"/>
              <a:t>Root has no Parent, All other Nodes have exactly one Parent.</a:t>
            </a:r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/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/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/>
          </a:p>
          <a:p>
            <a:pPr marL="0" lvl="1" indent="0">
              <a:buSzPct val="100000"/>
              <a:buFontTx/>
              <a:buChar char="-"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/>
          </a:p>
          <a:p>
            <a:pPr marL="0" lvl="1" indent="0">
              <a:buSzPct val="100000"/>
              <a:buFont typeface="Wingdings" pitchFamily="2" charset="2"/>
              <a:buNone/>
              <a:tabLst>
                <a:tab pos="133350" algn="l"/>
                <a:tab pos="590550" algn="l"/>
                <a:tab pos="1047750" algn="l"/>
                <a:tab pos="1504950" algn="l"/>
                <a:tab pos="1962150" algn="l"/>
                <a:tab pos="2419350" algn="l"/>
                <a:tab pos="2876550" algn="l"/>
                <a:tab pos="3333750" algn="l"/>
                <a:tab pos="3790950" algn="l"/>
                <a:tab pos="4248150" algn="l"/>
                <a:tab pos="4705350" algn="l"/>
                <a:tab pos="5162550" algn="l"/>
                <a:tab pos="5619750" algn="l"/>
                <a:tab pos="6076950" algn="l"/>
                <a:tab pos="6534150" algn="l"/>
                <a:tab pos="6991350" algn="l"/>
                <a:tab pos="7448550" algn="l"/>
                <a:tab pos="7905750" algn="l"/>
                <a:tab pos="8362950" algn="l"/>
                <a:tab pos="8820150" algn="l"/>
              </a:tabLst>
            </a:pPr>
            <a:endParaRPr lang="en-GB" sz="2200" dirty="0"/>
          </a:p>
        </p:txBody>
      </p:sp>
      <p:sp>
        <p:nvSpPr>
          <p:cNvPr id="29698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25315" y="254772"/>
            <a:ext cx="6215063" cy="785812"/>
          </a:xfrm>
        </p:spPr>
        <p:txBody>
          <a:bodyPr/>
          <a:lstStyle/>
          <a:p>
            <a:pPr>
              <a:buClr>
                <a:srgbClr val="FFCC66"/>
              </a:buCl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dirty="0"/>
              <a:t>Tree</a:t>
            </a: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24400" y="1752600"/>
            <a:ext cx="3962400" cy="2201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994405D97371449A1F1274BEB9B26D" ma:contentTypeVersion="7" ma:contentTypeDescription="Create a new document." ma:contentTypeScope="" ma:versionID="4d714d6f4e02b8797c18bae80915866a">
  <xsd:schema xmlns:xsd="http://www.w3.org/2001/XMLSchema" xmlns:xs="http://www.w3.org/2001/XMLSchema" xmlns:p="http://schemas.microsoft.com/office/2006/metadata/properties" xmlns:ns2="682cbc32-fee7-4912-b25f-d1e036e61d30" targetNamespace="http://schemas.microsoft.com/office/2006/metadata/properties" ma:root="true" ma:fieldsID="89d7d93295ea2ddc158f52b603a4dbe0" ns2:_="">
    <xsd:import namespace="682cbc32-fee7-4912-b25f-d1e036e61d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2cbc32-fee7-4912-b25f-d1e036e61d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BB52BDA-CD2B-42A1-9FB9-F167338A1CE4}"/>
</file>

<file path=customXml/itemProps2.xml><?xml version="1.0" encoding="utf-8"?>
<ds:datastoreItem xmlns:ds="http://schemas.openxmlformats.org/officeDocument/2006/customXml" ds:itemID="{0BCE326D-5D25-4B3A-992D-78275C7EAEC4}"/>
</file>

<file path=customXml/itemProps3.xml><?xml version="1.0" encoding="utf-8"?>
<ds:datastoreItem xmlns:ds="http://schemas.openxmlformats.org/officeDocument/2006/customXml" ds:itemID="{E51C1CF3-70B9-4770-9127-E644D1DBD67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8194</TotalTime>
  <Words>2312</Words>
  <Application>Microsoft Office PowerPoint</Application>
  <PresentationFormat>On-screen Show (4:3)</PresentationFormat>
  <Paragraphs>310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HG Mincho Light J;MS Gothic;HG </vt:lpstr>
      <vt:lpstr>Times New Roman</vt:lpstr>
      <vt:lpstr>Wingdings</vt:lpstr>
      <vt:lpstr>Office Theme</vt:lpstr>
      <vt:lpstr>Data Structures and Algorithms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Tree</vt:lpstr>
      <vt:lpstr>Trees Definitions</vt:lpstr>
      <vt:lpstr>Tree Definitions</vt:lpstr>
      <vt:lpstr>Tree Definitions</vt:lpstr>
      <vt:lpstr>Trees Definitions</vt:lpstr>
      <vt:lpstr>PowerPoint Presentation</vt:lpstr>
      <vt:lpstr>PowerPoint Presentation</vt:lpstr>
      <vt:lpstr>PowerPoint Presentation</vt:lpstr>
      <vt:lpstr>PowerPoint Presentation</vt:lpstr>
      <vt:lpstr>Binary Trees</vt:lpstr>
      <vt:lpstr>Types of Binary trees</vt:lpstr>
      <vt:lpstr>Complete Binary Trees</vt:lpstr>
      <vt:lpstr>Complete Binary Trees: Array Representation</vt:lpstr>
      <vt:lpstr>Perfect Binary Trees:</vt:lpstr>
      <vt:lpstr>PowerPoint Presentation</vt:lpstr>
      <vt:lpstr>Binary Trees:  Linked List Representation</vt:lpstr>
      <vt:lpstr>PowerPoint Presentation</vt:lpstr>
      <vt:lpstr>Binary Tree Traversals</vt:lpstr>
      <vt:lpstr>Binary Tree Traversals</vt:lpstr>
      <vt:lpstr>Tree Traversal: InOrder</vt:lpstr>
      <vt:lpstr>Tree Traversal: PreOrder</vt:lpstr>
      <vt:lpstr>Tree Traversal: PostOrder</vt:lpstr>
      <vt:lpstr>Tree Traversal: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Harish Aggarwal</cp:lastModifiedBy>
  <cp:revision>608</cp:revision>
  <dcterms:created xsi:type="dcterms:W3CDTF">2011-09-14T09:42:05Z</dcterms:created>
  <dcterms:modified xsi:type="dcterms:W3CDTF">2025-07-26T15:03:55Z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0x01010028994405D97371449A1F1274BEB9B26D</vt:lpwstr>
  </property>
</Properties>
</file>