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26.xml" ContentType="application/inkml+xml"/>
  <Override PartName="/ppt/ink/ink16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15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17.xml" ContentType="application/inkml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0" r:id="rId2"/>
    <p:sldId id="257" r:id="rId3"/>
    <p:sldId id="599" r:id="rId4"/>
    <p:sldId id="639" r:id="rId5"/>
    <p:sldId id="514" r:id="rId6"/>
    <p:sldId id="510" r:id="rId7"/>
    <p:sldId id="511" r:id="rId8"/>
    <p:sldId id="516" r:id="rId9"/>
    <p:sldId id="640" r:id="rId10"/>
    <p:sldId id="517" r:id="rId11"/>
    <p:sldId id="518" r:id="rId12"/>
    <p:sldId id="519" r:id="rId13"/>
    <p:sldId id="513" r:id="rId14"/>
    <p:sldId id="400" r:id="rId15"/>
    <p:sldId id="428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18" r:id="rId42"/>
    <p:sldId id="461" r:id="rId43"/>
    <p:sldId id="468" r:id="rId44"/>
    <p:sldId id="638" r:id="rId45"/>
    <p:sldId id="466" r:id="rId46"/>
    <p:sldId id="467" r:id="rId47"/>
    <p:sldId id="469" r:id="rId48"/>
    <p:sldId id="470" r:id="rId49"/>
    <p:sldId id="471" r:id="rId50"/>
    <p:sldId id="462" r:id="rId51"/>
    <p:sldId id="54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C18207-F25A-4EAF-AFF7-23242646E77D}">
          <p14:sldIdLst>
            <p14:sldId id="260"/>
            <p14:sldId id="257"/>
            <p14:sldId id="599"/>
            <p14:sldId id="639"/>
            <p14:sldId id="514"/>
            <p14:sldId id="510"/>
            <p14:sldId id="511"/>
            <p14:sldId id="516"/>
            <p14:sldId id="640"/>
            <p14:sldId id="517"/>
            <p14:sldId id="518"/>
            <p14:sldId id="519"/>
            <p14:sldId id="513"/>
            <p14:sldId id="400"/>
            <p14:sldId id="428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1"/>
            <p14:sldId id="412"/>
            <p14:sldId id="413"/>
            <p14:sldId id="414"/>
            <p14:sldId id="415"/>
            <p14:sldId id="416"/>
            <p14:sldId id="417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18"/>
            <p14:sldId id="461"/>
            <p14:sldId id="468"/>
            <p14:sldId id="638"/>
            <p14:sldId id="466"/>
            <p14:sldId id="467"/>
            <p14:sldId id="469"/>
            <p14:sldId id="470"/>
            <p14:sldId id="471"/>
            <p14:sldId id="462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98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B4E8DC-0834-4650-9D61-C4E340743F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C8CB-8A01-44F9-850C-16FE848F51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79B6-C1D5-4ED8-A556-C696C458761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48502-FD76-4E89-AE94-AA0CB984F0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8A08-D39B-4959-9CF9-CD46C1288B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2BC3D-0DAC-4FAD-B9FD-6500134C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12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7571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5-14T16:42:41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19615 10054 0,'-18'0'640,"18"36"-593,-18-36-15,18 18-17,-18-18 1,18 18-1,-36 0 1,18-18 0,18 18 15,-18-18 156,18 18-171,-18 0 15,0 0-15,0 18 31,0-36 31,18 18-31,-36-18-47,18 0 47,0 0-32,18 18 1,-18-18-16,0 0 16,0 0-1,18 18 1,-18-18-1,-19 0 1,19 0 0,0 0-1,0 18 17,0-18-17,0 0 1,0 0-1,0 0 1,-18 0 0,18 0 15,0 0-15,0 0-1,0 0 1,0 0-1,0 0 79,-18 0-78,18 0-1,0 0 1,0 0 0,0 0-1,0 0 1,-36 0 0,36 0-1,0 0 1,0 0 328,0 0-313,-37 0 0,-17 0-31,36 0 16,0 0-1,18-18 1,0 18 31,0 0 250,18-18-266,-18 18-15,0-36-1,0 36 16,18-18 1,-36 18 46,36-18 47,-18 18-78,18-18 46,-18 18-77,18-18 31,0 0 62,0 0-77,0 0-1,0-18 0,0 18 1032,0 0-1032,-18 18 47,0 0 938,0 0-1001,18 18 1,-18-18-1,18 36 1,-18-36 0,18 18-1,-36 0 1,36 0 0,-18-18-1,18 18 1</inkml:trace>
  <inkml:trace contextRef="#ctx0" brushRef="#br0" timeOffset="3138.75">18353 10036 0,'18'0'610,"0"0"-470,0 0-77,-18 18-32,36-18 0,-18 0 110,-18 18-110,18-18 110,-18 18-110,18 0 16</inkml:trace>
  <inkml:trace contextRef="#ctx0" brushRef="#br0" timeOffset="12195.63">19056 9063 0,'0'-18'406,"0"0"-359,0-1-16,18 19-15,-18-36-16,0 18 15,0 0 1,18 18 0,-18-18-1,0 0 1,18 18 31,-18-18-32,0 0 17,18 18-1,0 0 359,0 0-327,0 0-16,18 0 140,-18 0-171,0 0 0,1 0 15,-1 0 47,0 0-16,0 0 1,18 0 156,-36 18-188,18-18-31,-18 18 16,18 0 30,0 0-14,-18 0 15,18-18-16,-18 36-16,0-18 32,18-18-47,-18 19 32,0-1 14,18-18-14,-18 18 15,0 0 390,0 0-328</inkml:trace>
  <inkml:trace contextRef="#ctx0" brushRef="#br0" timeOffset="14931.37">19381 9063 0,'18'0'375,"0"0"-266,-18 18 125,18-18-218,-18 18 78,0 18-16,18-36-63,-18 18 17,18-18 311,-18-36-327,0 18 15,36 18-15,-36-18 15,18 18 16,-18-18-31,0 0 15,18 18-15,-18-18-1,18 18 16,-18-19-15</inkml:trace>
  <inkml:trace contextRef="#ctx0" brushRef="#br0" timeOffset="20570.71">18515 9099 0,'0'-18'297,"0"0"-281,0 0 0,0 0-1,0-1 32,0-17 0,36 18 0,-36 0-16,18 0 32,-18 0-32,18 18-16,-18-18 32,18 18-15,0 0 233,0 0-249,0 0-1,19 0 126,-19 0-125,0 0-1,0 0 63,0 0-31,0 0-47,0 0 16,0 0 0,18 18-1,-18-18 79,-18 18-47,18-18-47,-18 18 78,18-18-31,-18 18-32,0 18 1,18-36 0,-18 18 15,0 1 47,18-1-47,-18 0 63,0 0 437,0 0-515</inkml:trace>
  <inkml:trace contextRef="#ctx0" brushRef="#br0" timeOffset="25483.48">18858 9045 0,'18'0'328,"0"0"250,0 0-453,0 0 0,-18 18-94,0 0 954,18-18-970,-18 18 1,0 0 31,0-36 469,18 18-470,-18-18-46,0 0 32,0 0 77,36 18-109,-36-18 47,18 18 0,-18-19 15,0-17-30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5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15 144,'-27'-15'2877,"16"27"-2416,1 1 0,0 0 0,2 1 0,-15 28 0,5-10 190,-7 14 277,2 0 0,-16 50 0,34-82-906,4-8-126,-1 0 0,-1 0 0,1 0 0,-1 0-1,0 0 1,-4 5 0,5-22-6302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5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 76,'-3'-14'2786,"-5"31"-1155,2-4-1478,4-9-100,-9 19 243,1 0-1,1 0 1,-10 43 0,11-10-4222,9-49 3234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5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25 200,'-2'4'97,"0"1"-1,1-1 1,-1 1 0,1-1 0,0 1-1,0 0 1,0-1 0,1 1 0,-1 0-1,1 0 1,0 0 0,1-1-1,-1 1 1,1 0 0,0-1 0,0 1-1,3 7 1,1 2 74,0 1 0,2-1 0,-1 0 0,11 14 0,-17-27-157,1 0 0,-1 1 0,1-1 0,0 0 0,0 0 0,0 0 0,0 0 0,0 1 0,0-1 0,0-1 0,0 1 0,0 0 0,0 0 0,1 0 0,-1-1 0,0 1 0,0 0 0,1-1 0,-1 1 0,1-1 0,-1 0 0,0 1 0,1-1-1,-1 0 1,1 0 0,-1 0 0,1 0 0,-1 0 0,0 0 0,1 0 0,-1-1 0,1 1 0,-1 0 0,0-1 0,1 1 0,-1-1 0,0 0 0,1 1 0,-1-1 0,0 0 0,0 0 0,0 0 0,0 0 0,0 0 0,2-2 0,1 0 39,-1-1 1,0 1-1,0-1 1,-1 0-1,1 0 1,-1 0-1,1 0 0,-1-1 1,-1 1-1,1 0 1,-1-1-1,2-8 1,-3 7 0,0-1 0,0 1 0,-1 0 0,0-1 1,-1 1-1,1 0 0,-1 0 0,0 0 0,-1 0 1,1 1-1,-1-1 0,0 1 0,-1-1 0,1 1 0,-1 0 1,0 0-1,0 0 0,-1 1 0,-6-6 0,7 7-111,1 0 0,-1 0 0,0 1 0,0-1 0,0 1 0,0 0 0,0 0 0,0 0-1,-1 1 1,1 0 0,-1-1 0,1 2 0,-1-1 0,1 0 0,-1 1 0,1 0 0,-1 0 0,0 0-1,1 1 1,-1-1 0,1 1 0,-1 0 0,1 1 0,-1-1 0,1 1 0,-8 4 0,2 8-1867,6-8 1308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5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7 288,'2'-1'148,"1"0"0,-1 0 0,1 0 0,-1 1 0,1-1 0,0 1 0,-1-1 0,1 1 0,-1 0 0,1 0 0,0 0 0,-1 0 0,1 1 0,0-1 0,-1 1 0,1-1 0,-1 1 0,1 0 0,-1 0 0,0 0 0,1 0 0,-1 1 0,0-1 0,0 1 0,1-1 0,-1 1 0,0 0 0,1 2 0,1 0-34,0 1 1,-1 0 0,1 0-1,-1 0 1,0 0-1,-1 0 1,1 1 0,-1-1-1,0 1 1,-1 0 0,2 8-1,-2-8-17,-1-1 0,-1 0 0,1 1 0,-1-1 1,0 0-1,0 0 0,-3 7 0,3-8-52,-1-1 1,1 0-1,0 1 1,0 0-1,1-1 1,-1 1-1,1-1 1,0 1-1,0 0 1,0-1-1,0 1 1,0 0-1,1-1 1,0 1 0,1 4-1,-1-7-31,0 0 0,1 0 0,-1 0 0,0 0-1,0 0 1,1 0 0,-1 0 0,1 0 0,-1-1 0,1 1 0,-1-1-1,1 1 1,-1-1 0,1 1 0,-1-1 0,1 0 0,0 0 0,-1 0 0,1 0-1,2 0 1,39-3 25,-31 1 14,121-18 104,-57 7 1996,-59 8-1419,-14 4-878,-1 0 0,1 0 0,0 0 0,-1 0 0,1 0 0,0 1 0,0-1 0,0 1 0,-1 0 0,7 0 1,-18 7-5238,-1-3 4002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2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88,'0'0'595,"-15"18"523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1 284,'0'0'359,"-7"6"1741,5-4-3643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48,'-6'6'3438,"4"-3"-5189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2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19 352,'-8'-17'4590,"0"16"-1756,7 2-2753,0 0 1,0 1-1,1-1 0,-1 0 0,0 1 0,0-1 1,1 1-1,-1-1 0,1 1 0,-1-1 0,1 1 0,0 0 1,0-1-1,-1 1 0,1-1 0,0 1 0,1 1 1,-7 294 1083,4-234-1738,2-62 380,-1 10-997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2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27 576,'0'0'4921,"14"-12"-3571,0 8-1109,1 1-1,-1 0 1,1 1-1,18 0 0,-28 2-212,1 0-1,-1 0 0,0 0 0,0 1 0,0 0 0,0-1 0,0 2 0,0-1 0,-1 1 0,1 0 0,0 0 0,-1 0 0,1 0 0,-1 1 0,1 0 0,4 4 0,-7-5 30,0 1 0,-1-1 0,1 1 0,0 0 0,-1 0-1,0 0 1,1 0 0,-1 0 0,-1 0 0,1 0 0,0 0-1,-1 1 1,1-1 0,-1 0 0,0 0 0,0 0-1,0 1 1,-1-1 0,0 5 0,-3 7 23,0 0 0,-1-1 0,-6 15 0,-3 7 35,-3 14-117,8-23-333,-12 51-1,20-68-679,0 0-1,0 0 0,1 1 0,0-1 0,1 11 1,1-9-155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3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0 160,'-6'47'8193,"-16"52"-7137,7-33-195,-3 32-112,-11 48-202,23-101-1741,6-44 758,-1 13-1337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7571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5-15T13:50:17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7797 9483 0,'0'-18'797,"0"0"-750,0 0-16,0 0 16,0 0-31,0-18-1,0 18 16,0 0 1,0 0 155,0 0-46,-18 18-126,0-18 17,18 0-17,-18 18 1,18-36 0,-18 36-1,0 0 141,0-18-124,-18 18 15,36-18-32,-18 18 1,18-18 46,-18 18-62,0 0 47,18-18 0,-18 18-31,0 0 46,18-18-46,-18 18-1,-18 0 17,36-18-32,-18 18 47,0 0 15,0-18-31,0 18 47,0 0-31,0-36-15,-18 36-1,18 0-16,0 0 1,0-19 0,0 19-1,0 0 32,0-18-16,-18 18-15,18 0 0,0 0-16,0 0 47,0 0-47,18-18 0,-18 18 15,0 0 32,0 0-31,-18 0-1,18 0 1,0 0 0,0 0-1,0 0 1,0-18-1,0 18 1,-18 0 15,18 0-15,-18 0 0,18 0-1,0 0 16,0 0-15,-18 0 0,36-18-1,-18 18-15,0 0 32,0 0-1,0 0-16,0 0 1,-1 0 0,1 0-1,-18 0 1,18 0 0,0 0 15,0 0 16,-18 0-32,18 0 1,-18 0 0,18 0-1,-18 0 1,18 18-1,0-18 1,-36 0 0,54 18-1,-18-18 1,0 0 0,0 18 15,0-18-16,0 18 1,0-18 0,18 37 15,-36-37-15,18 18 15,0 0 0,0 0 16,18 0-31,-18-18-1,0 18 1,18 0-1,-19-18 1,19 18 0,-18 18-1,18-18 17,-36-18-32,36 18 15,-18-18 1,18 18 15,-18 0-15,18 0-1,0 0 157,0 18-141,0-18 16,0 0-15,0 0-1</inkml:trace>
  <inkml:trace contextRef="#ctx0" brushRef="#br0" timeOffset="3557.87">5887 9303 0,'18'0'265,"0"18"-249,0 0 15,-18 18 16,18-36-16,-18 18 16,18-18 16,-18 18 15,0 0-31,18-18 296,36 0-327,-36 0 0,1-18-1,-1-18 1,0 36 0,-18-18-1,36 18-15,-18 0 31,-18-18-15,18 18 15</inkml:trace>
  <inkml:trace contextRef="#ctx0" brushRef="#br0" timeOffset="9200.21">5959 10582 0,'18'0'563,"18"18"-532,-18 0 0,0 0 63,0 0-63,-18 0 32,19-18-1,-19 36 1,18-36-63,-18 18 31,18-18-31,18 18 31,-18-18-15,-18 18-16,36 0 16,-18-18-1,-18 18 17,18-18-17,0 0 1,18 18-1,-18-18 17,0 18-32,0-18 15,0 0 1,0 0 31,0 0-32,36 0 1,-36 0 0,0 0 46,0 0-31,0 0-15,36 0 0,-18 0-1,-18 0 1,0 0 15,1 36 0,-1-36-31,18 0 16,0 0 0,-18 0-16,0 0 15,0 0 17,36 0-17,-36 0 1,0 0-1,0 0 1,0 0 0,0 0 15,0 18-15,18-18-1,-18 0 1,0 0-1,0 0 1,18 0 0,-18 0-1,0 0 1,18 0 0,-18 0-1,0 0 1,0 0-1,0 0 1,0 0 15,36 0-31,-36 0 32,0 0-17,18 0 1,18 0-1,-36 0 1,0 0 0,0 0-1,0-36 17,0 36-17,0 0 1,18 0-1,-18 0 1,0 0 0,0 0-1,0-18 1,0 18 15,0-18-15,0 18-1,18-18-15,-18 18 32,0-18-17,0 18 1,0-18 0,0 18 46,1-18 1,17 0-32,-18 18-16,-18-36 1,18 36 15,-18-18-31,0 0 63,18 18-48,-18-18 17,18 0-1,-18 0 360,0 0-345,-18 18 439,0 0-438,0 0 0,-18 18 46,18-18-15,-1 0-31,1 0 141,0 0-16,18 18-157,-18-18-15,0 0 63</inkml:trace>
  <inkml:trace contextRef="#ctx0" brushRef="#br0" timeOffset="11465.32">7996 10582 0,'0'18'516,"18"-18"-485,-18 18 32,36-18-1,-36 18-46,0 0 0,18-18-16,-18 18 109,0 0 16,18-18-94,-18 36-31,0-18 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3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9 116,'0'0'309,"0"-9"1718,3 21-1641,1-1 0,0 0 1,1 0-1,1 0 1,-1 0-1,2-1 0,-1 0 1,2 0-1,-1-1 1,10 10-1,12 9 353,56 43 0,-83-69-741,1 0-1,-1 1 1,1-1-1,-1 1 1,0-1-1,0 1 1,0 0-1,0 0 1,-1 0-1,1 0 1,-1 0-1,0 0 0,0 0 1,0 0-1,1 4 1,-2-5-75,0-1 0,0 1 0,0 0 0,0-1 1,0 1-1,0 0 0,0-1 0,0 1 0,-1-1 0,1 1 0,-1 0 0,1-1 1,-1 1-1,0-1 0,1 1 0,-1-1 0,0 0 0,0 1 0,0-1 0,0 0 1,0 1-1,-1-1 0,1 0 0,0 0 0,0 0 0,-1 0 0,1 0 0,-1-1 0,1 1 1,-1 0-1,-1 0 0,-27 13-2905,15-11 2028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1 115 536,'12'-22'2855,"-12"20"-2663,1 0-1,0 0 1,0 0-1,0 1 1,0-1 0,0 0-1,1 0 1,-1 1-1,0-1 1,1 0 0,-1 1-1,1 0 1,0-1-1,0 1 1,-1 0 0,1 0-1,0 0 1,0 0-1,0 0 1,3-1 0,64-21 56,23-10-5313,-82 28 4147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3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 64,'7'-4'4717,"-2"2"-3191,-3 15-788,-17 168 2129,1-48-3424,8-59-4160,5-67 3170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3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56,'7'-8'1135,"0"0"-1,1 0 1,-1 1-1,13-9 1,-14 13-945,-1 0-1,0 0 1,1 0-1,-1 1 1,1 0 0,0 0-1,-1 0 1,1 1-1,0 0 1,0 0-1,0 1 1,0-1 0,0 1-1,10 1 1,-13-1-150,0 1-1,0-1 1,0 0 0,0 1 0,0-1 0,0 1 0,0 0-1,0 0 1,-1 0 0,1 1 0,0-1 0,-1 0 0,1 1-1,0 0 1,-1 0 0,0 0 0,1 0 0,-1 0 0,0 0-1,0 0 1,0 1 0,-1-1 0,1 1 0,-1-1 0,1 1-1,-1 0 1,0 0 0,2 4 0,-2-1-18,-1 0 0,1 0 0,-1 0 0,-1 0 0,1-1 1,-1 1-1,0 0 0,0 0 0,0-1 0,-1 1 0,0-1 0,0 1 0,0-1 0,-5 8 1,-1 1 73,3-7-42,0 1 0,0 1 0,1-1-1,0 1 1,1-1 0,0 1 0,1 0 0,-3 10-1,6-18-33,-1 0 1,0 0-1,0 0 0,1 0 0,-1 0 0,1 0 0,-1-1 0,1 1 0,-1 0 0,1 0 1,-1 0-1,1-1 0,0 1 0,-1 0 0,1-1 0,0 1 0,0 0 0,0-1 0,-1 1 1,1-1-1,0 1 0,0-1 0,0 0 0,0 1 0,0-1 0,0 0 0,0 0 1,0 1-1,0-1 0,0 0 0,0 0 0,0 0 0,0 0 0,1-1 0,40-1 211,-36 1-176,229-39 681,-222 38-893,4 0-423,-6 2-6642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3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 52,'4'-1'5312,"-1"12"-4293,-6 43 417,-3 0-1,-17 78 1,-1 0-500,21-118-924,2-13-537,0 1-1,0 0 0,1 0 0,0 0 0,-1 0 0,1 0 1,0 0-1,0 0 0,0 0 0,0 0 0,0 0 1,0 0-1,0 0 0,2 2 0,-1-1-793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3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1 112,'0'0'186,"0"0"-1,0 0 1,0 1-1,0-1 1,-1 0 0,1 0-1,0 1 372,-1-1-371,1 0-1,0 0 1,0 1 0,-1-1-1,1 0 1,0 0-1,0 0 1,-1 0 0,1 0-1,0 1 1,0-1 0,-1 0-1,1 0 1,0 0-1,-1 0 1,1 0 0,0 0-1,-1 0 1,1 0 0,0 0-1,0 0 1,-1 0-1,1 0 1,0-1 0,-1 1-1,1 0 1,0 0-1,0 0 1,-1 0 0,1 0-1,0-1 1,0 1 0,-1 0-1,1-1 1,-1 17 159,-1-1 1,-1 1-1,0-1 1,-11 29-1,-5 23-175,14-41-375,-2 15-1247,8-10-2475,-1-25 2332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4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18 436,'3'1'3770,"-6"21"-2988,1 1 0,1 0 0,1-1-1,5 37 1,-4-49-658,1-1 0,0 0 0,0 1 0,1-1 0,1 0 0,-1-1 0,1 1 0,1-1 0,-1 1 0,2-1 0,-1-1 0,1 1 0,11 11 0,-16-18-96,1 1 0,0 0 1,0-1-1,0 0 0,0 1 0,0-1 1,0 0-1,0 0 0,0 0 1,1 0-1,-1 0 0,0-1 0,1 1 1,-1-1-1,0 1 0,1-1 0,-1 0 1,1 0-1,-1 0 0,0 0 0,1-1 1,-1 1-1,3-1 0,-1-1-14,0 0-1,-1 1 1,1-2 0,0 1-1,-1 0 1,0-1-1,1 1 1,-1-1-1,0 0 1,0 0 0,-1-1-1,4-4 1,-1 2 2,-1-1 0,0 0 0,0 0 0,-1 0 0,0 0 0,0 0 0,-1-1 0,0 1 0,0-1 0,0 0 0,-1 1 0,0-1 0,-1 0 0,0-10 0,-3 8 25,1 1-1,-1-1 1,-1 1 0,0 0 0,0 0 0,-1 1 0,0-1-1,0 1 1,-1 0 0,-8-10 0,9 14-109,1-1 0,-1 1-1,0 0 1,0 0 0,0 0 0,0 1-1,-1 0 1,0 0 0,1 0 0,-1 1-1,0 0 1,0 0 0,0 0 0,-1 1-1,1 0 1,-12-1 0,17 2-67,1 0-1,-1 0 1,1 0-1,-1 0 1,1-1 0,-1 1-1,1 0 1,-1 0 0,1 0-1,-1 0 1,0 1-1,1-1 1,-1 0 0,1 0-1,-1 0 1,1 0 0,-1 0-1,1 1 1,-1-1 0,1 0-1,-1 0 1,1 1-1,0-1 1,-1 0 0,1 1-1,-1-1 1,1 1 0,0-1-1,-1 0 1,1 1-1,0-1 1,-1 1 0,1-1-1,0 1 1,0-1 0,0 1-1,-1-1 1,1 1-1,0-1 1,0 1 0,0 0-1,0-1 1,0 1 0,0-1-1,0 1 1,0-1-1,0 1 1,0-1 0,0 1-1,1 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18 680,'39'-9'5693,"-34"7"-5443,0 1-1,0-1 1,0 1-1,0 0 0,1 0 1,-1 1-1,8 0 1,-7 0-133,-1 1 1,1-1 0,-1 2-1,1-1 1,-1 0-1,0 1 1,0 0-1,1 1 1,-2-1 0,8 5-1,-10-5-70,0-1 0,0 1 0,-1 0 0,1 0 0,-1 0 0,1 0 0,-1 0 0,0 0 0,0 0 0,0 0 0,0 0 0,0 1 0,0-1 0,0 0 0,-1 1 0,1-1 0,-1 1 0,0-1 0,0 0 0,0 1 0,0-1 0,0 1 0,0-1 0,-1 1 0,0 3 0,-14 63 1115,14-68-1128,2 1-11,0-1 1,0 0-1,-1 1 1,1-1 0,0 0-1,0 0 1,0 0-1,0 0 1,1 0 0,-1 0-1,0 0 1,0 0-1,3 1 1,9-1 0,-1-1 0,1-1 0,-1 0 0,1-1 0,-1 0 1,0-1-1,18-7 0,-3 3-53,140-44 397,-127 36 31,-39 15-398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33:1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 17332,'-2'0'496,"4"0"-1136,-9-4-921,11-26 1585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33:24.1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120 83 3913,'-20'8'456,"0"-2"0,-1 0 0,-31 3 0,52-9-438,1 0 0,-1 0 0,0 0 0,0-1 0,0 1 0,0 0 0,0 0 0,0 0 0,0-1 0,0 1 0,0 0 0,0 0 0,0 0 0,0-1 0,0 1 0,0 0 0,0 0 0,0-1 0,0 1-1,0 0 1,0 0 0,0 0 0,0-1 0,0 1 0,0 0 0,0 0 0,0 0 0,0 0 0,0-1 0,-1 1 0,1 0 0,0 0 0,0 0 0,0 0 0,0-1 0,-1 1 0,1 0 0,0 0 0,0 0 0,0 0 0,0 0 0,-1 0 0,1 0 0,0 0 0,0-1-1,0 1 1,-1 0 0,1 0 0,0 0 0,0 0 0,0 0 0,-1 0 0,1 0 0,0 0 0,0 0 0,-1 0 0,1 1 0,0-1 0,0 0 0,0 0 0,-1 0 0,1 0 0,0 0 0,0 0 0,0 0 0,0 0 0,-1 1 0,2-2 64,0 0 0,0 0 0,0 0 0,0 0 0,0 0 0,1 0 0,-1 1 0,0-1 0,0 1 0,1-1 0,-1 1 0,0-1 0,2 0 0,4 0 66,0 0 0,0 1 0,1-1-1,-1 1 1,0 1 0,0-1 0,0 1 0,0 1 0,1-1-1,-1 1 1,-1 0 0,1 1 0,10 5 0,28 8-7,1-1 0,0-2 1,1-2-1,0-3 0,1-1 0,0-3 0,0-1 1,0-3-1,56-7 0,356-26 210,-420 35-349,0 1 1,0 2 0,-1 1-1,69 22 1,43 7-17,-128-31 17,0-2 0,1 0 0,-1-2 0,39-3 1,-11-6-4,-34 5-35,-1 1-1,31-1 1,-47 4 32,1 0 1,-1 0-1,0 0 0,1 0 0,-1 0 0,0 0 0,1 0 0,-1 0 1,0 0-1,1 0 0,-1 0 0,1 0 0,-1 0 0,0 0 1,1 0-1,-1 0 0,0 0 0,0 0 0,1-1 0,-1 1 1,0 0-1,1 0 0,-1 0 0,0-1 0,0 1 0,1 0 1,-1 0-1,0 0 0,0-1 0,1 1 0,-1 0 0,0-1 1,0 1-1,0 0 0,0 0 0,1-1 0,-1 1 0,0-1 1,-8-11-160,-20-9-83,0 6 81,0 1 0,-1 1 0,0 1 0,-1 2-1,-35-7 1,-157-21-306,217 37 464,-32-3-129,0 1 0,-71 5 0,-71 21-847,145-19 805,-65 9-188,37-7 164,-70 18 0,-12 7-645,120-28 749,0-1 0,0-1 0,0-1 0,-29-4 0,-11 3-80,50 2 108,1 0-1,0-2 1,-27-3 0,36 3 67,0-1 1,0 1 0,0-1 0,0-1-1,0 1 1,1 0 0,-1-1 0,1 0-1,-6-5 1,7 6 4,-1-1 1,1 1-1,-1-1 0,0 1 0,0 0 0,0 0 0,0 0 1,0 1-1,0-1 0,0 1 0,-1 0 0,1-1 1,0 2-1,-1-1 0,-4-1 0,15-2 31,0-1 0,1 1 0,-1 1 0,10-4 0,33-7-13,0 2 1,1 2 0,61-3 0,157 4 78,-12 0 222,-215 7-204,-1 2-1,1 2 1,-1 1 0,65 14-1,-87-14-3,1-2-1,-1 0 1,0-1-1,0-1 0,35-5 1,14-2 56,16 11-359,-22 1-1001,-57-6 1005,-8-5-73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4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12 364,'1'0'38,"-1"0"1,0 0-1,0-1 1,1 1-1,-1 0 1,0 0-1,0 0 1,0 0-1,0-1 1,1 1-1,-1 0 0,0 0 1,0 0-1,0-1 1,0 1-1,0 0 1,0 0-1,1-1 1,-1 1-1,0 0 1,0 0-1,0-1 0,0 1 1,0 0-1,0 0 1,0-1-1,0 1 1,0 0-1,0 0 1,0-1-1,0 1 1,0 0-1,-1 0 0,1-1 1,0 1-1,0 0 1,0 0-1,0-1 1,0 1-1,0 0 1,-1 0-1,1 0 1,0-1-1,0 1 0,0 0 1,0 0-1,-1 0 1,1 0-1,0 0 1,0-1-1,-1 1 1,1 0-1,0 0 1,0 0-1,-1 0 0,1 0 1,0 0-1,0 0 1,-1 0-1,0 0-14,0 1 0,0 0 0,1-1 0,-1 1 1,0 0-1,0 0 0,1 0 0,-1 0 0,0 0 0,1 0 0,-1 0 0,1 0 0,-1 0 0,1 0 0,-1 0 0,1 2 0,-75 211 925,45-46 639,21-145-1945,8-22 110,-6-7-3574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33:27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 93 4353,'1'0'36,"-1"-1"0,0 1 0,0-1 0,0 1 0,1-1 0,-1 1 0,0-1 0,0 0 0,0 1 0,0-1 0,0 1 0,0-1 0,0 1 0,0-1 0,0 1 0,-1-1 0,1 0 0,0 1 0,0-1 0,0 1-1,-1-1 1,1 1 0,0-1 0,0 1 0,-1 0 0,1-1 0,-1 1 0,1-1 0,0 1 0,-1 0 0,0-1 0,-12-18 120,-23-39 1266,42 69-1344,-1 0 1,0 0-1,-1 0 1,-1 1-1,0-1 1,0 1 0,-1 0-1,1 13 1,-1-7 53,1 0 0,9 29 1,49 100 875,-56-132-956,-1-1 0,-1 1 0,0-1 0,0 1-1,-2 0 1,0 0 0,0 0 0,-4 28 0,-3 0 201,-20 72-1,-18 58 28,32-132-192,9-31 89,0-1 0,0 0 0,1 1 0,0 0 0,0 13 0,6-23-81,0 0 0,1 1 0,-1-1 1,0 1-1,0 0 0,8 2 0,-9-2-74,25 4-9,-1-2 1,0-1-1,1-1 1,48-5 0,6 0 6,178 15-10,40 0 4,-182-13 2,173-26 1,-278 26-35,4-1 85,-1 0 1,0 0-1,1-2 1,-1 0-1,26-12 1,-29 9-51,-9 5-32,0 1 0,0-1 0,0 1 0,0 0 0,1 0 0,-1 0 0,1 1 0,4-2 0,-7 3 71,-1-1 0,1 1 0,-1-1 0,1 0-1,-1 0 1,0 0 0,0 0 0,1 0 0,-1 0-1,0 0 1,0 0 0,0 0 0,0-1 0,0 1 0,0 0-1,-1-1 1,2-1 0,6-8 366,-2 7-419,-1 1-1,1 1 0,0-1 0,0 1 0,0 0 1,0 0-1,0 1 0,0 0 0,1 0 0,-1 0 1,0 1-1,0 0 0,1 0 0,7 1 0,6-1 35,-19 0-7,-12-49 265,4-35-291,-5 0 1,-26-99-1,-3-20-20,28 138-9,7 35-56,0 0 1,-1-47 0,6 70-272,-5 25-309,-2 25 52,7-40 570,1-1-1,-1 1 1,0 0-1,0-1 0,0 1 1,0-1-1,-1 1 1,1-1-1,0 0 1,-1 1-1,0-1 1,0 0-1,1 0 1,-1 0-1,0 0 1,-1-1-1,1 1 1,0 0-1,0-1 1,-1 0-1,1 1 1,-1-1-1,1 0 1,-1 0-1,-3 0 1,-7 2 28,-1 0 0,0-1 0,0-1 1,-14 0-1,-5 0-12,-205 10 68,64-5-16,40 0-93,9-1-558,-217 36 0,299-31-223,551 15 558,-164-3-194,247-22-937,-569-1 1251,-7 0-99,-1 0-1,0 0 0,0-1 0,0-1 1,0-1-1,19-6 0,-85 6-1215,29 3 1462,0-1 0,0-2 0,-30-7 0,32 6 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33:27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3 117 3665,'0'-13'600,"0"1"-280,2 2-64,1 0 472,8-2 712,-8 4-855,0 3-401,-6-3-760,-4-2 512,2-2-81,-5-5-63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33:27.9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 0 4465,'-4'2'63,"1"-1"0,-1 1 0,0 0-1,1 0 1,0 0 0,-1 1 0,1-1 0,0 1 0,0 0 0,0 0 0,0 0-1,1 0 1,-1 0 0,1 0 0,0 1 0,0-1 0,0 1 0,0 0-1,1 0 1,-1-1 0,1 1 0,-1 5 0,-1 9 440,1 0 1,0 0-1,1 32 0,1-21-171,0 118 523,0-42-65,-13 113 1,12-202-585,1 0 0,0-1 0,6 32 1,-1-3-155,-4-28-45,0-1-1,-1 0 0,-1 1 1,-4 21-1,2 27-1469,12-81 779,-1-11 568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33:28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51 6497,'16'-10'4498,"-15"10"-4348,29 0 105,-20 0 57,98 0-96,350-11 20,-345 2-125,241-11-1592,-325 20 1209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33:28.9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34 6329,'0'-1'71,"0"0"0,0 0-1,0 0 1,1 0 0,-1 0 0,0 0-1,1 0 1,-1 0 0,0 0-1,1 0 1,-1 0 0,1 0 0,0 0-1,-1 0 1,1 0 0,0 0-1,0 0 1,1 0 0,22-1 537,-22 2-605,161 17 1671,32 0-698,360-42-784,-281 11-1544,-229 7 1068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33:30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452 111 4393,'-2'-4'321,"-1"-2"328,-1 0 0,2 0-1,-1-1 1,-2-10 0,6 15-389,-1 0 1,1 0-1,0 0 1,0 0-1,13-17 2345,-12 18-2345,-1 0 1,3-2-1,21-20-79,-25 22-181,0 1 0,1-1 0,-1 1 0,0 0 0,0-1 0,0 1 0,1 0 0,-1-1 0,0 1 0,0 0 0,1-1 0,-1 1 0,0 0 0,1 0 1,-1-1-1,0 1 0,1 0 0,-1 0 0,1 0 0,-1-1 0,0 1 0,1 0 0,-1 0 0,1 0 0,-1 0 0,0 0 0,1 0 0,-1 0 0,1 0 0,-1 0 0,1 0 0,-1 0 0,0 0 1,1 0-1,-1 0 0,1 0 0,-1 1 0,0-1 0,1 0 0,-1 0 0,1 0 0,-1 1 0,0-1 0,1 0 0,-1 0 0,0 1 0,0-1 0,1 0 0,-1 1 0,0-1 0,1 0 0,-1 1 1,0-1-1,0 0 0,0 1 0,0-1 0,1 1 0,-1-1 0,0 0 0,0 1 0,0-1 0,0 1 0,0-1 0,0 0 0,0 2 0,4 31-141,-3-29 139,2 16 37,1 1 1,1-1 0,0 0 0,15 33-1,-10-30 57,-2 1 0,9 40-1,-11-31 25,8 65 217,-14-87-272,1-1 0,-2 1 0,0 0 0,0-1 0,0 1 0,-2-1-1,-3 12 1,-4 14 122,1 0 0,2 1-1,2 0 1,-2 66 0,0-24 21,3-42-128,1 60 0,3 58 47,0-154-121,0-1-1,0 1 1,0-1 0,-1 0 0,1 1 0,0-1 0,0 1 0,-1-1 0,1 0 0,0 1 0,-1-1 0,1 0 0,0 0 0,-1 1-1,1-1 1,-1 0 0,1 0 0,0 1 0,-1-1 0,1 0 0,-1 0 0,1 0 0,-1 0 0,1 0 0,-1 0 0,1 0 0,-1 0 0,1 0-1,0 0 1,-1 0 0,-23 1-56,14-2-43,-149 3-721,6-2 678,-25 0-44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4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31 140,'0'0'104,"-1"-1"0,0 1 1,1-1-1,-1 0 0,1 0 0,-1 1 0,1-1 0,0 0 1,-1 1-1,1-1 0,0 0 0,0 0 0,-1 0 0,1 1 1,0-1-1,0 0 0,0 0 0,0 0 0,0 0 0,0 1 1,0-1-1,0 0 0,0 0 0,1 0 0,-1 0 1,0 1-1,0-1 0,1 0 0,-1 0 0,0 1 0,2-2 1,0 1 8,0 0 0,1 0 1,-1 0-1,0 1 0,1-1 1,-1 1-1,0 0 0,1-1 1,-1 1-1,5 1 0,53 6 402,-55-7-503,-1 1-1,1 0 1,-1 1-1,0-1 0,0 1 1,1 0-1,-1 0 1,0 0-1,0 1 1,6 5-1,-9-7 32,0 0-1,0 1 0,-1-1 1,1 1-1,-1-1 0,1 1 1,-1-1-1,1 1 0,-1 0 1,0-1-1,0 1 0,0-1 1,0 1-1,0 0 0,0-1 1,0 1-1,-1-1 0,1 1 1,-1-1-1,1 1 0,-2 1 1,-16 39 395,10-26-160,-25 46 73,24-48-396,1 1 0,1 1-1,-6 15 1,10-23-532,1 1 0,0-1 0,1 0 0,0 1-1,0 10 1,1-10-664,1-2 366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5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14 152,'-14'-14'3001,"-2"46"-2125,2 1 1,-20 66-1,5 14-2735,29-103-206,2-8 1407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5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4,'0'0'245,"-13"39"1259,12-33-1422,1 0-1,1 0 1,-1-1 0,1 1-1,0 0 1,0-1 0,1 1-1,0-1 1,0 0 0,0 1-1,0-1 1,1 0 0,5 8-1,4 4 79,0 0-1,21 22 1,-31-37-135,1 1 0,-1 0 0,0 0 0,0 0 0,0 0 0,0 0 0,0 0 1,0 0-1,-1 0 0,0 1 0,2 5 0,-3-7-46,0 0 0,0 0 0,0 0 1,-1 0-1,1 0 0,-1 0 0,1 0 0,-1-1 1,1 1-1,-1 0 0,0 0 0,0-1 0,0 1 1,0-1-1,0 1 0,-1-1 0,1 1 0,0-1 1,-1 1-1,1-1 0,-1 0 0,1 0 0,-1 0 1,1 0-1,-1 0 0,-2 1 0,-30 12-1769,19-13 1322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5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64,'3'-5'189,"1"0"0,0 0 0,0 1 0,0 0 0,0-1 0,1 2 0,-1-1 0,1 0 0,0 1 0,0 0 0,0 0 0,10-3 0,74-23 162,-56 20-379,13-1-1640,-38 8 1252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5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0 180,'0'0'381,"15"0"2096,-13 8-2297,1 0 1,-2 0-1,1 0 0,-1 1 0,0-1 0,-1 0 1,0 0-1,-1 0 0,-2 16 0,2-12 164,1 2-651,-1 0 1,-1-1 0,0 1-1,-1-1 1,-1 1-1,0-1 1,-1 0 0,-8 16-1,8-19-507,3-2 242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0:5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58 224,'3'-5'184,"1"1"0,-1 0 0,1 0 0,0 0 0,0 0 0,0 0 0,0 1 0,1 0 0,-1 0 0,1 0 0,0 0 0,0 1 0,0 0-1,6-2 1,-9 3-146,1 0 0,0 0 0,0 0 0,0 0 0,0 1 0,-1 0 0,1-1-1,0 1 1,0 0 0,0 0 0,0 1 0,0-1 0,0 0 0,0 1-1,0 0 1,0 0 0,-1 0 0,1 0 0,0 0 0,-1 0 0,1 1 0,-1 0-1,1-1 1,-1 1 0,0 0 0,1 0 0,1 3 0,-3-3-21,0 0 0,0 0 1,0 0-1,-1 0 0,1 1 0,-1-1 1,1 0-1,-1 0 0,0 0 1,0 1-1,0-1 0,0 0 0,-1 0 1,1 0-1,0 1 0,-1-1 1,0 0-1,-1 4 0,-21 46 96,12-30 564,5-11-533,-13 34 105,19-44-207,-1 0 1,1 0-1,-1 0 0,1 0 0,-1 0 1,1 0-1,0 0 0,0 0 0,-1 0 1,1 1-1,0-1 0,0 0 0,0 0 1,0 0-1,0 0 0,1 0 0,-1 0 1,0 1-1,0-1 0,1 0 0,-1 0 1,1 0-1,-1 0 0,1 0 0,-1 0 1,1 0-1,0 0 0,-1 0 0,2 1 1,2-1 104,0 0 1,0 0-1,0-1 1,0 1 0,0-1-1,0 0 1,0 0-1,1 0 1,-1-1-1,7-1 1,45-14 403,-43 13-304,11-6 36,11-3-289,-14 9-2968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4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5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2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05D9FA3-A275-4FFC-BD28-8294B363B9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6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2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4" y="1131249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8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7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9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9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3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4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2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6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9A58594-808C-449C-B483-BE1860649E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6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2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2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2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7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6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20.png"/><Relationship Id="rId18" Type="http://schemas.openxmlformats.org/officeDocument/2006/relationships/customXml" Target="../ink/ink10.xml"/><Relationship Id="rId3" Type="http://schemas.openxmlformats.org/officeDocument/2006/relationships/image" Target="../media/image40.png"/><Relationship Id="rId21" Type="http://schemas.openxmlformats.org/officeDocument/2006/relationships/image" Target="../media/image260.png"/><Relationship Id="rId7" Type="http://schemas.openxmlformats.org/officeDocument/2006/relationships/image" Target="../media/image190.png"/><Relationship Id="rId12" Type="http://schemas.openxmlformats.org/officeDocument/2006/relationships/customXml" Target="../ink/ink7.xml"/><Relationship Id="rId17" Type="http://schemas.openxmlformats.org/officeDocument/2006/relationships/image" Target="../media/image240.png"/><Relationship Id="rId25" Type="http://schemas.openxmlformats.org/officeDocument/2006/relationships/image" Target="../media/image280.png"/><Relationship Id="rId2" Type="http://schemas.openxmlformats.org/officeDocument/2006/relationships/image" Target="../media/image39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11" Type="http://schemas.openxmlformats.org/officeDocument/2006/relationships/image" Target="../media/image211.png"/><Relationship Id="rId24" Type="http://schemas.openxmlformats.org/officeDocument/2006/relationships/customXml" Target="../ink/ink13.xml"/><Relationship Id="rId5" Type="http://schemas.openxmlformats.org/officeDocument/2006/relationships/image" Target="../media/image180.png"/><Relationship Id="rId15" Type="http://schemas.openxmlformats.org/officeDocument/2006/relationships/image" Target="../media/image230.png"/><Relationship Id="rId23" Type="http://schemas.openxmlformats.org/officeDocument/2006/relationships/image" Target="../media/image270.png"/><Relationship Id="rId10" Type="http://schemas.openxmlformats.org/officeDocument/2006/relationships/customXml" Target="../ink/ink6.xml"/><Relationship Id="rId19" Type="http://schemas.openxmlformats.org/officeDocument/2006/relationships/image" Target="../media/image250.png"/><Relationship Id="rId4" Type="http://schemas.openxmlformats.org/officeDocument/2006/relationships/customXml" Target="../ink/ink3.xml"/><Relationship Id="rId9" Type="http://schemas.openxmlformats.org/officeDocument/2006/relationships/image" Target="../media/image20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340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41.png"/><Relationship Id="rId21" Type="http://schemas.openxmlformats.org/officeDocument/2006/relationships/image" Target="../media/image380.png"/><Relationship Id="rId7" Type="http://schemas.openxmlformats.org/officeDocument/2006/relationships/image" Target="../media/image310.png"/><Relationship Id="rId12" Type="http://schemas.openxmlformats.org/officeDocument/2006/relationships/customXml" Target="../ink/ink18.xml"/><Relationship Id="rId17" Type="http://schemas.openxmlformats.org/officeDocument/2006/relationships/image" Target="../media/image360.png"/><Relationship Id="rId25" Type="http://schemas.openxmlformats.org/officeDocument/2006/relationships/image" Target="../media/image400.png"/><Relationship Id="rId2" Type="http://schemas.openxmlformats.org/officeDocument/2006/relationships/image" Target="../media/image40.pn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.xml"/><Relationship Id="rId11" Type="http://schemas.openxmlformats.org/officeDocument/2006/relationships/image" Target="../media/image330.png"/><Relationship Id="rId24" Type="http://schemas.openxmlformats.org/officeDocument/2006/relationships/customXml" Target="../ink/ink24.xml"/><Relationship Id="rId5" Type="http://schemas.openxmlformats.org/officeDocument/2006/relationships/image" Target="../media/image300.png"/><Relationship Id="rId15" Type="http://schemas.openxmlformats.org/officeDocument/2006/relationships/image" Target="../media/image350.png"/><Relationship Id="rId23" Type="http://schemas.openxmlformats.org/officeDocument/2006/relationships/image" Target="../media/image390.png"/><Relationship Id="rId28" Type="http://schemas.openxmlformats.org/officeDocument/2006/relationships/customXml" Target="../ink/ink26.xml"/><Relationship Id="rId10" Type="http://schemas.openxmlformats.org/officeDocument/2006/relationships/customXml" Target="../ink/ink17.xml"/><Relationship Id="rId19" Type="http://schemas.openxmlformats.org/officeDocument/2006/relationships/image" Target="../media/image370.png"/><Relationship Id="rId31" Type="http://schemas.openxmlformats.org/officeDocument/2006/relationships/image" Target="../media/image43.png"/><Relationship Id="rId4" Type="http://schemas.openxmlformats.org/officeDocument/2006/relationships/customXml" Target="../ink/ink14.xml"/><Relationship Id="rId9" Type="http://schemas.openxmlformats.org/officeDocument/2006/relationships/image" Target="../media/image320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410.png"/><Relationship Id="rId30" Type="http://schemas.openxmlformats.org/officeDocument/2006/relationships/customXml" Target="../ink/ink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NULL"/><Relationship Id="rId18" Type="http://schemas.openxmlformats.org/officeDocument/2006/relationships/customXml" Target="../ink/ink35.xml"/><Relationship Id="rId3" Type="http://schemas.microsoft.com/office/2007/relationships/hdphoto" Target="../media/hdphoto1.wdp"/><Relationship Id="rId7" Type="http://schemas.openxmlformats.org/officeDocument/2006/relationships/image" Target="NULL"/><Relationship Id="rId12" Type="http://schemas.openxmlformats.org/officeDocument/2006/relationships/customXml" Target="../ink/ink32.xml"/><Relationship Id="rId17" Type="http://schemas.openxmlformats.org/officeDocument/2006/relationships/image" Target="NULL"/><Relationship Id="rId2" Type="http://schemas.openxmlformats.org/officeDocument/2006/relationships/image" Target="../media/image49.png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9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31.xml"/><Relationship Id="rId19" Type="http://schemas.openxmlformats.org/officeDocument/2006/relationships/image" Target="NULL"/><Relationship Id="rId4" Type="http://schemas.openxmlformats.org/officeDocument/2006/relationships/customXml" Target="../ink/ink28.xml"/><Relationship Id="rId9" Type="http://schemas.openxmlformats.org/officeDocument/2006/relationships/image" Target="NULL"/><Relationship Id="rId14" Type="http://schemas.openxmlformats.org/officeDocument/2006/relationships/customXml" Target="../ink/ink3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CE4EB96-C0BE-4CCE-B15C-C776F702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0"/>
            <a:ext cx="6705600" cy="1524000"/>
          </a:xfrm>
        </p:spPr>
        <p:txBody>
          <a:bodyPr/>
          <a:lstStyle/>
          <a:p>
            <a:pPr algn="ctr"/>
            <a:r>
              <a:rPr lang="en-US" sz="2800"/>
              <a:t>Data </a:t>
            </a:r>
            <a:r>
              <a:rPr lang="en-US" sz="2800" dirty="0"/>
              <a:t>Structures and Algorithms Design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257802"/>
            <a:ext cx="6019800" cy="685799"/>
          </a:xfrm>
        </p:spPr>
        <p:txBody>
          <a:bodyPr/>
          <a:lstStyle/>
          <a:p>
            <a:r>
              <a:rPr lang="en-US" sz="1600" dirty="0"/>
              <a:t>Harish Aggarwal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Divide and Conquer – </a:t>
            </a:r>
          </a:p>
          <a:p>
            <a:pPr lvl="0"/>
            <a:r>
              <a:rPr lang="en-US" sz="3200" dirty="0"/>
              <a:t>Quick Sort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7A3F8-DC24-4115-B00B-BCEB9B0C5274}"/>
              </a:ext>
            </a:extLst>
          </p:cNvPr>
          <p:cNvSpPr/>
          <p:nvPr/>
        </p:nvSpPr>
        <p:spPr>
          <a:xfrm>
            <a:off x="419100" y="1447800"/>
            <a:ext cx="8305800" cy="738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Hence there are two key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Partitioning the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Calling quicksort recursively on the partitioned subarrays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87C79-EFE2-460D-AC86-053B5F82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16544"/>
            <a:ext cx="3352800" cy="2469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9D844-0077-43C1-809F-7E254897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745" y="2382281"/>
            <a:ext cx="3124778" cy="1545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206F0E-3307-430E-AFA5-97A680941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5034393"/>
            <a:ext cx="5479861" cy="1366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139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Divide and Conquer – </a:t>
            </a:r>
          </a:p>
          <a:p>
            <a:pPr lvl="0"/>
            <a:r>
              <a:rPr lang="en-US" sz="3200" dirty="0"/>
              <a:t>Quick Sort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3F54C-6C52-4DB7-9848-7A1C4893D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90" y="3208781"/>
            <a:ext cx="3152381" cy="2321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57E1D7-D724-4184-8048-D06F6F92BEA6}"/>
              </a:ext>
            </a:extLst>
          </p:cNvPr>
          <p:cNvSpPr/>
          <p:nvPr/>
        </p:nvSpPr>
        <p:spPr>
          <a:xfrm>
            <a:off x="228600" y="1364275"/>
            <a:ext cx="8610600" cy="16004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Make the last element of the array as Pivot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Start parsing the array from the beginning.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 each element with pivot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If element is smaller than pivot, update the array segment that has all elements smaller than pivot.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If element is larger than pivot, update the array segment that has all elements larger than pivot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Move pivot between the smaller array and larger array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3885A-7861-48DC-B764-E3249AF2B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390" y="5604623"/>
            <a:ext cx="3134796" cy="770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6139F-57D2-4423-BCD6-2403F7FF2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49" y="3226198"/>
            <a:ext cx="4014651" cy="31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Divide and Conquer – </a:t>
            </a:r>
          </a:p>
          <a:p>
            <a:pPr lvl="0"/>
            <a:r>
              <a:rPr lang="en-US" sz="3200" dirty="0"/>
              <a:t>Quick Sort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57E1D7-D724-4184-8048-D06F6F92BEA6}"/>
              </a:ext>
            </a:extLst>
          </p:cNvPr>
          <p:cNvSpPr/>
          <p:nvPr/>
        </p:nvSpPr>
        <p:spPr>
          <a:xfrm>
            <a:off x="228600" y="1364275"/>
            <a:ext cx="8305800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Complexity of Partition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200" dirty="0"/>
              <a:t>Θ</a:t>
            </a:r>
            <a:r>
              <a:rPr lang="en-US" sz="1200" dirty="0"/>
              <a:t>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Complexity of Quick Sort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Worst Case partitioning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Entire array is already is sorted in ascending order.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9BBCE-5E4F-4286-816B-9397D96AA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667000"/>
            <a:ext cx="2609850" cy="84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F8D24-869B-4AFE-A6FC-78B90A29FD00}"/>
              </a:ext>
            </a:extLst>
          </p:cNvPr>
          <p:cNvSpPr/>
          <p:nvPr/>
        </p:nvSpPr>
        <p:spPr>
          <a:xfrm>
            <a:off x="228600" y="3849469"/>
            <a:ext cx="8305800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Best Case partitioning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Pivot is such that array is divided into two equal halves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And this happens recursively all the time.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1D881B-4993-4D10-9853-82E076170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4522110"/>
            <a:ext cx="2352675" cy="73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36200B-FC42-4B74-8A6D-B944F9B6F4B1}"/>
              </a:ext>
            </a:extLst>
          </p:cNvPr>
          <p:cNvSpPr/>
          <p:nvPr/>
        </p:nvSpPr>
        <p:spPr>
          <a:xfrm>
            <a:off x="228600" y="5486400"/>
            <a:ext cx="8305800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Balanced partitioning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Average case running time of quick sort is much closer to the best case than to the worst case.</a:t>
            </a:r>
          </a:p>
        </p:txBody>
      </p:sp>
    </p:spTree>
    <p:extLst>
      <p:ext uri="{BB962C8B-B14F-4D97-AF65-F5344CB8AC3E}">
        <p14:creationId xmlns:p14="http://schemas.microsoft.com/office/powerpoint/2010/main" val="308338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complexity of sorting Algorithms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1EFDF-59DB-AC30-204E-1129B7F78E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Sorting Algorithms –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66575-C8E0-4E8E-8676-D208EFED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88" y="2216429"/>
            <a:ext cx="4774223" cy="3850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37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50681-419C-4A4A-92EF-051136FBBB33}"/>
              </a:ext>
            </a:extLst>
          </p:cNvPr>
          <p:cNvSpPr/>
          <p:nvPr/>
        </p:nvSpPr>
        <p:spPr>
          <a:xfrm>
            <a:off x="152400" y="1375417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Tree – </a:t>
            </a:r>
            <a:r>
              <a:rPr lang="en-US" sz="1400" dirty="0"/>
              <a:t>Is a tree in which the value in each node is Greater than or equal to those in its children.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May not be Binary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Max Heap</a:t>
            </a:r>
            <a:r>
              <a:rPr lang="en-US" sz="1400" dirty="0"/>
              <a:t> is a Max Tree that is also a complete Binary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Max Element is at the 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Min Tree and Min Heap – </a:t>
            </a:r>
            <a:r>
              <a:rPr lang="en-US" sz="1400" dirty="0"/>
              <a:t>Just like Max Tree and Max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Primary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Build Heap or Insertion – In already existing heap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– From a heap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Heapify</a:t>
            </a:r>
            <a:r>
              <a:rPr lang="en-US" sz="1400" dirty="0"/>
              <a:t> – Make a heap out of Complete Binary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D536816-D993-46B0-A19D-7CCAC1F110B2}"/>
              </a:ext>
            </a:extLst>
          </p:cNvPr>
          <p:cNvSpPr/>
          <p:nvPr/>
        </p:nvSpPr>
        <p:spPr>
          <a:xfrm>
            <a:off x="3261717" y="260455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D601591-F5BD-4A83-A87A-A07717E779EF}"/>
              </a:ext>
            </a:extLst>
          </p:cNvPr>
          <p:cNvSpPr/>
          <p:nvPr/>
        </p:nvSpPr>
        <p:spPr>
          <a:xfrm>
            <a:off x="3823074" y="2054063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8D9DC6-00BF-4061-AC99-B0BBFEFF8BB8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782043" y="2509348"/>
            <a:ext cx="130305" cy="17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E51C107-D900-40FB-8D40-B21B488A9517}"/>
              </a:ext>
            </a:extLst>
          </p:cNvPr>
          <p:cNvSpPr/>
          <p:nvPr/>
        </p:nvSpPr>
        <p:spPr>
          <a:xfrm>
            <a:off x="2667000" y="32004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AF4BFA-74B5-47DA-8A1C-230C5C5C8146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3187326" y="3059843"/>
            <a:ext cx="163665" cy="21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2C269E5-4D04-422D-A8D7-A4FFEEB66D0D}"/>
              </a:ext>
            </a:extLst>
          </p:cNvPr>
          <p:cNvSpPr/>
          <p:nvPr/>
        </p:nvSpPr>
        <p:spPr>
          <a:xfrm>
            <a:off x="6164928" y="377271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1D9DD7-CB3D-42D2-AD95-572C355724C5}"/>
              </a:ext>
            </a:extLst>
          </p:cNvPr>
          <p:cNvCxnSpPr>
            <a:cxnSpLocks/>
          </p:cNvCxnSpPr>
          <p:nvPr/>
        </p:nvCxnSpPr>
        <p:spPr>
          <a:xfrm flipH="1">
            <a:off x="6736429" y="3508773"/>
            <a:ext cx="373220" cy="3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13F7C3D-588B-44A0-9953-B51962EA9D86}"/>
              </a:ext>
            </a:extLst>
          </p:cNvPr>
          <p:cNvSpPr/>
          <p:nvPr/>
        </p:nvSpPr>
        <p:spPr>
          <a:xfrm>
            <a:off x="7772400" y="377271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317DF7-660B-4E70-98DD-C56CF9FFDDC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629975" y="3560061"/>
            <a:ext cx="231699" cy="2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FF7120D-62BB-4E79-AEFB-2D918BCD77B3}"/>
              </a:ext>
            </a:extLst>
          </p:cNvPr>
          <p:cNvSpPr/>
          <p:nvPr/>
        </p:nvSpPr>
        <p:spPr>
          <a:xfrm>
            <a:off x="4815254" y="555057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FB5AEE-47DD-4AB8-8119-8C854DD843E6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5848464" y="4269600"/>
            <a:ext cx="430764" cy="51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F89C07D-D9D8-4F43-9557-C9662CEA8051}"/>
              </a:ext>
            </a:extLst>
          </p:cNvPr>
          <p:cNvSpPr/>
          <p:nvPr/>
        </p:nvSpPr>
        <p:spPr>
          <a:xfrm>
            <a:off x="6619873" y="462963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39D3EB-9340-4298-A6F2-F02F36B46641}"/>
              </a:ext>
            </a:extLst>
          </p:cNvPr>
          <p:cNvCxnSpPr>
            <a:cxnSpLocks/>
          </p:cNvCxnSpPr>
          <p:nvPr/>
        </p:nvCxnSpPr>
        <p:spPr>
          <a:xfrm>
            <a:off x="6647154" y="4271830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6CA8666-AB73-45B4-B7D8-540B8698CCE1}"/>
              </a:ext>
            </a:extLst>
          </p:cNvPr>
          <p:cNvSpPr/>
          <p:nvPr/>
        </p:nvSpPr>
        <p:spPr>
          <a:xfrm>
            <a:off x="7346028" y="456055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0435BA-0627-4EF2-AB9E-1EAE1EAA2B12}"/>
              </a:ext>
            </a:extLst>
          </p:cNvPr>
          <p:cNvCxnSpPr>
            <a:cxnSpLocks/>
            <a:stCxn id="24" idx="3"/>
            <a:endCxn id="36" idx="0"/>
          </p:cNvCxnSpPr>
          <p:nvPr/>
        </p:nvCxnSpPr>
        <p:spPr>
          <a:xfrm flipH="1">
            <a:off x="7650828" y="4227998"/>
            <a:ext cx="210846" cy="33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CCD745E1-54C7-451C-AAF8-74C14046D63D}"/>
              </a:ext>
            </a:extLst>
          </p:cNvPr>
          <p:cNvSpPr/>
          <p:nvPr/>
        </p:nvSpPr>
        <p:spPr>
          <a:xfrm>
            <a:off x="8382000" y="448244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EB589B-C4E1-4DD7-90F4-14F072798E2F}"/>
              </a:ext>
            </a:extLst>
          </p:cNvPr>
          <p:cNvCxnSpPr>
            <a:cxnSpLocks/>
            <a:stCxn id="24" idx="5"/>
            <a:endCxn id="38" idx="1"/>
          </p:cNvCxnSpPr>
          <p:nvPr/>
        </p:nvCxnSpPr>
        <p:spPr>
          <a:xfrm>
            <a:off x="8292726" y="4227998"/>
            <a:ext cx="178548" cy="33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94C5B2-2801-45BC-9E6D-3B1B081D2388}"/>
              </a:ext>
            </a:extLst>
          </p:cNvPr>
          <p:cNvCxnSpPr>
            <a:cxnSpLocks/>
            <a:stCxn id="41" idx="3"/>
            <a:endCxn id="27" idx="0"/>
          </p:cNvCxnSpPr>
          <p:nvPr/>
        </p:nvCxnSpPr>
        <p:spPr>
          <a:xfrm flipH="1">
            <a:off x="5120054" y="5165107"/>
            <a:ext cx="297358" cy="38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3C18614-B6A7-42A2-862A-1261D8FD5A73}"/>
              </a:ext>
            </a:extLst>
          </p:cNvPr>
          <p:cNvSpPr/>
          <p:nvPr/>
        </p:nvSpPr>
        <p:spPr>
          <a:xfrm>
            <a:off x="5328138" y="470982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1462D864-DDCA-4643-9DC1-65C6D5ABAB83}"/>
              </a:ext>
            </a:extLst>
          </p:cNvPr>
          <p:cNvSpPr/>
          <p:nvPr/>
        </p:nvSpPr>
        <p:spPr>
          <a:xfrm>
            <a:off x="5732585" y="558567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1861E2-298A-4CB7-8170-FB34AF108278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5848464" y="5165107"/>
            <a:ext cx="188921" cy="42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D496B2CB-8CFE-4D5C-851A-9F36F905953C}"/>
              </a:ext>
            </a:extLst>
          </p:cNvPr>
          <p:cNvSpPr/>
          <p:nvPr/>
        </p:nvSpPr>
        <p:spPr>
          <a:xfrm>
            <a:off x="6399219" y="553706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29917B-8E32-44EE-899C-CC3558807D5B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6704019" y="5163036"/>
            <a:ext cx="165316" cy="37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383095A-ADE8-4C25-AFB8-016DE48DD022}"/>
              </a:ext>
            </a:extLst>
          </p:cNvPr>
          <p:cNvSpPr/>
          <p:nvPr/>
        </p:nvSpPr>
        <p:spPr>
          <a:xfrm>
            <a:off x="7071550" y="302503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51113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(Insertion)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50681-419C-4A4A-92EF-051136FBBB33}"/>
              </a:ext>
            </a:extLst>
          </p:cNvPr>
          <p:cNvSpPr/>
          <p:nvPr/>
        </p:nvSpPr>
        <p:spPr>
          <a:xfrm>
            <a:off x="152400" y="1375417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Insertion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Place the element in next empty place in Complete Binary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Bubble up the new element up the tree until parent &gt;= New 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It is O(log n).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5DAE431-8546-4B9D-AD92-6BE1EF2968B4}"/>
              </a:ext>
            </a:extLst>
          </p:cNvPr>
          <p:cNvSpPr/>
          <p:nvPr/>
        </p:nvSpPr>
        <p:spPr>
          <a:xfrm>
            <a:off x="990600" y="4133651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9C15CBB7-B908-4984-9E21-5A6E58EC3196}"/>
              </a:ext>
            </a:extLst>
          </p:cNvPr>
          <p:cNvSpPr/>
          <p:nvPr/>
        </p:nvSpPr>
        <p:spPr>
          <a:xfrm>
            <a:off x="3302187" y="4631167"/>
            <a:ext cx="609600" cy="533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ECA0C79-BB99-450E-9897-138DE6E3699B}"/>
              </a:ext>
            </a:extLst>
          </p:cNvPr>
          <p:cNvSpPr/>
          <p:nvPr/>
        </p:nvSpPr>
        <p:spPr>
          <a:xfrm>
            <a:off x="3911787" y="3948883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4E100-5CC0-4E7D-A0E8-91A5FDE6DCC1}"/>
              </a:ext>
            </a:extLst>
          </p:cNvPr>
          <p:cNvCxnSpPr>
            <a:cxnSpLocks/>
            <a:stCxn id="29" idx="3"/>
            <a:endCxn id="26" idx="7"/>
          </p:cNvCxnSpPr>
          <p:nvPr/>
        </p:nvCxnSpPr>
        <p:spPr>
          <a:xfrm flipH="1">
            <a:off x="3822513" y="4404168"/>
            <a:ext cx="178548" cy="3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F7A6195-39BD-40FB-866C-418D92CB6682}"/>
              </a:ext>
            </a:extLst>
          </p:cNvPr>
          <p:cNvSpPr/>
          <p:nvPr/>
        </p:nvSpPr>
        <p:spPr>
          <a:xfrm>
            <a:off x="5829300" y="456477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A0516CB-D4D9-4BAF-900D-574052B42B34}"/>
              </a:ext>
            </a:extLst>
          </p:cNvPr>
          <p:cNvSpPr/>
          <p:nvPr/>
        </p:nvSpPr>
        <p:spPr>
          <a:xfrm>
            <a:off x="6438900" y="3880719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D381AB-7260-41C0-B411-06EAFBC8BF70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6349626" y="4336004"/>
            <a:ext cx="178548" cy="30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C89BAC-1C0C-425F-B3D3-FC44EA14CFED}"/>
              </a:ext>
            </a:extLst>
          </p:cNvPr>
          <p:cNvSpPr/>
          <p:nvPr/>
        </p:nvSpPr>
        <p:spPr>
          <a:xfrm>
            <a:off x="2209800" y="4319477"/>
            <a:ext cx="533400" cy="2452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86C4F0A-2C7D-4B1E-8F18-77EAC1680542}"/>
              </a:ext>
            </a:extLst>
          </p:cNvPr>
          <p:cNvSpPr/>
          <p:nvPr/>
        </p:nvSpPr>
        <p:spPr>
          <a:xfrm>
            <a:off x="5086350" y="4259247"/>
            <a:ext cx="533400" cy="2452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1C70D9-1A3A-4996-B9F5-95D7F546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00400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(Insertion)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F7A6195-39BD-40FB-866C-418D92CB6682}"/>
              </a:ext>
            </a:extLst>
          </p:cNvPr>
          <p:cNvSpPr/>
          <p:nvPr/>
        </p:nvSpPr>
        <p:spPr>
          <a:xfrm>
            <a:off x="457200" y="317177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A0516CB-D4D9-4BAF-900D-574052B42B34}"/>
              </a:ext>
            </a:extLst>
          </p:cNvPr>
          <p:cNvSpPr/>
          <p:nvPr/>
        </p:nvSpPr>
        <p:spPr>
          <a:xfrm>
            <a:off x="1066800" y="2273212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D381AB-7260-41C0-B411-06EAFBC8BF70}"/>
              </a:ext>
            </a:extLst>
          </p:cNvPr>
          <p:cNvCxnSpPr>
            <a:cxnSpLocks/>
          </p:cNvCxnSpPr>
          <p:nvPr/>
        </p:nvCxnSpPr>
        <p:spPr>
          <a:xfrm flipH="1">
            <a:off x="914400" y="2774711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86C4F0A-2C7D-4B1E-8F18-77EAC1680542}"/>
              </a:ext>
            </a:extLst>
          </p:cNvPr>
          <p:cNvSpPr/>
          <p:nvPr/>
        </p:nvSpPr>
        <p:spPr>
          <a:xfrm>
            <a:off x="2452378" y="2683963"/>
            <a:ext cx="533400" cy="2452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D408FAE-D21D-4CF8-9FBA-458C0A16DE2A}"/>
              </a:ext>
            </a:extLst>
          </p:cNvPr>
          <p:cNvSpPr/>
          <p:nvPr/>
        </p:nvSpPr>
        <p:spPr>
          <a:xfrm>
            <a:off x="1600200" y="3124450"/>
            <a:ext cx="609600" cy="533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67B8C1-25A5-47FC-BD34-91B6FFDFFCA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510926" y="2806612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D65B53C-9371-4448-B237-8F0EC034F2D6}"/>
              </a:ext>
            </a:extLst>
          </p:cNvPr>
          <p:cNvSpPr/>
          <p:nvPr/>
        </p:nvSpPr>
        <p:spPr>
          <a:xfrm>
            <a:off x="3200400" y="310835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5B019CA-9D4F-4D64-8286-3FB59FB847E9}"/>
              </a:ext>
            </a:extLst>
          </p:cNvPr>
          <p:cNvSpPr/>
          <p:nvPr/>
        </p:nvSpPr>
        <p:spPr>
          <a:xfrm>
            <a:off x="3810000" y="22098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3951D0-EF0F-496B-92EA-34B93BD8580B}"/>
              </a:ext>
            </a:extLst>
          </p:cNvPr>
          <p:cNvCxnSpPr>
            <a:cxnSpLocks/>
          </p:cNvCxnSpPr>
          <p:nvPr/>
        </p:nvCxnSpPr>
        <p:spPr>
          <a:xfrm flipH="1">
            <a:off x="3657600" y="2711299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2967373-F084-4F60-A3C8-C80A7B501AB8}"/>
              </a:ext>
            </a:extLst>
          </p:cNvPr>
          <p:cNvSpPr/>
          <p:nvPr/>
        </p:nvSpPr>
        <p:spPr>
          <a:xfrm>
            <a:off x="4343400" y="306103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7A3D9E-76DC-4AAD-9B04-A4180ECE3B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254126" y="2743200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3C96B813-2479-48C2-B1FF-D81A8D87A148}"/>
              </a:ext>
            </a:extLst>
          </p:cNvPr>
          <p:cNvSpPr/>
          <p:nvPr/>
        </p:nvSpPr>
        <p:spPr>
          <a:xfrm>
            <a:off x="762000" y="51212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630B39F-D6BA-4131-A76A-6356BEB17347}"/>
              </a:ext>
            </a:extLst>
          </p:cNvPr>
          <p:cNvSpPr/>
          <p:nvPr/>
        </p:nvSpPr>
        <p:spPr>
          <a:xfrm>
            <a:off x="1371600" y="4222682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55FCB-E470-4E0C-B79F-7BCD4B4A0F25}"/>
              </a:ext>
            </a:extLst>
          </p:cNvPr>
          <p:cNvCxnSpPr>
            <a:cxnSpLocks/>
          </p:cNvCxnSpPr>
          <p:nvPr/>
        </p:nvCxnSpPr>
        <p:spPr>
          <a:xfrm flipH="1">
            <a:off x="1219200" y="4724181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FB1A128-C700-4B82-976F-51752B5F2392}"/>
              </a:ext>
            </a:extLst>
          </p:cNvPr>
          <p:cNvSpPr/>
          <p:nvPr/>
        </p:nvSpPr>
        <p:spPr>
          <a:xfrm>
            <a:off x="1905000" y="507392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DAAEB1-CC39-4FD6-A40B-19A94914101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815726" y="4756082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ECD00E7-1831-4B1F-910F-18ACA0A33184}"/>
              </a:ext>
            </a:extLst>
          </p:cNvPr>
          <p:cNvSpPr/>
          <p:nvPr/>
        </p:nvSpPr>
        <p:spPr>
          <a:xfrm>
            <a:off x="198388" y="6019800"/>
            <a:ext cx="609600" cy="533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6BF2F-41F7-443B-B2D7-D8A9EA6EF544}"/>
              </a:ext>
            </a:extLst>
          </p:cNvPr>
          <p:cNvCxnSpPr>
            <a:cxnSpLocks/>
          </p:cNvCxnSpPr>
          <p:nvPr/>
        </p:nvCxnSpPr>
        <p:spPr>
          <a:xfrm flipH="1">
            <a:off x="641163" y="5618128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B9AAC5D-9B87-43E0-A6BC-02124DB0AB3E}"/>
              </a:ext>
            </a:extLst>
          </p:cNvPr>
          <p:cNvSpPr/>
          <p:nvPr/>
        </p:nvSpPr>
        <p:spPr>
          <a:xfrm>
            <a:off x="2985778" y="4708760"/>
            <a:ext cx="533400" cy="2452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87F80DB0-5810-40DC-A0AD-B470D963F137}"/>
              </a:ext>
            </a:extLst>
          </p:cNvPr>
          <p:cNvSpPr/>
          <p:nvPr/>
        </p:nvSpPr>
        <p:spPr>
          <a:xfrm>
            <a:off x="3968937" y="505730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82EF97CE-77D1-4C76-B883-300272031213}"/>
              </a:ext>
            </a:extLst>
          </p:cNvPr>
          <p:cNvSpPr/>
          <p:nvPr/>
        </p:nvSpPr>
        <p:spPr>
          <a:xfrm>
            <a:off x="4572000" y="4158742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A2919A-4BDA-43EF-8D75-469A03B7F99F}"/>
              </a:ext>
            </a:extLst>
          </p:cNvPr>
          <p:cNvCxnSpPr>
            <a:cxnSpLocks/>
          </p:cNvCxnSpPr>
          <p:nvPr/>
        </p:nvCxnSpPr>
        <p:spPr>
          <a:xfrm flipH="1">
            <a:off x="4419600" y="4660241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3934C44-EF13-400F-B8F0-52F33150F743}"/>
              </a:ext>
            </a:extLst>
          </p:cNvPr>
          <p:cNvSpPr/>
          <p:nvPr/>
        </p:nvSpPr>
        <p:spPr>
          <a:xfrm>
            <a:off x="5105400" y="500998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29FD79-9D75-4A05-8253-50687DED969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016126" y="4692142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B9364F6D-7003-498E-95B0-3B6A891E5CBA}"/>
              </a:ext>
            </a:extLst>
          </p:cNvPr>
          <p:cNvSpPr/>
          <p:nvPr/>
        </p:nvSpPr>
        <p:spPr>
          <a:xfrm>
            <a:off x="3398788" y="595586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17EAB5-877A-43FC-91DF-6926662BCAFC}"/>
              </a:ext>
            </a:extLst>
          </p:cNvPr>
          <p:cNvCxnSpPr>
            <a:cxnSpLocks/>
          </p:cNvCxnSpPr>
          <p:nvPr/>
        </p:nvCxnSpPr>
        <p:spPr>
          <a:xfrm flipH="1">
            <a:off x="3841563" y="5554188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4D17FA1-A303-43F1-A3D5-71721850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5" y="1415840"/>
            <a:ext cx="5076825" cy="6191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CC9D68-A136-4B67-8F20-39C1782359DA}"/>
              </a:ext>
            </a:extLst>
          </p:cNvPr>
          <p:cNvCxnSpPr/>
          <p:nvPr/>
        </p:nvCxnSpPr>
        <p:spPr>
          <a:xfrm>
            <a:off x="0" y="3962400"/>
            <a:ext cx="5943600" cy="0"/>
          </a:xfrm>
          <a:prstGeom prst="line">
            <a:avLst/>
          </a:prstGeom>
          <a:ln>
            <a:solidFill>
              <a:srgbClr val="101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1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(Insertion)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B9AAC5D-9B87-43E0-A6BC-02124DB0AB3E}"/>
              </a:ext>
            </a:extLst>
          </p:cNvPr>
          <p:cNvSpPr/>
          <p:nvPr/>
        </p:nvSpPr>
        <p:spPr>
          <a:xfrm>
            <a:off x="4023946" y="3773258"/>
            <a:ext cx="533400" cy="2452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87F80DB0-5810-40DC-A0AD-B470D963F137}"/>
              </a:ext>
            </a:extLst>
          </p:cNvPr>
          <p:cNvSpPr/>
          <p:nvPr/>
        </p:nvSpPr>
        <p:spPr>
          <a:xfrm>
            <a:off x="1225737" y="371795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82EF97CE-77D1-4C76-B883-300272031213}"/>
              </a:ext>
            </a:extLst>
          </p:cNvPr>
          <p:cNvSpPr/>
          <p:nvPr/>
        </p:nvSpPr>
        <p:spPr>
          <a:xfrm>
            <a:off x="1828800" y="28194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A2919A-4BDA-43EF-8D75-469A03B7F99F}"/>
              </a:ext>
            </a:extLst>
          </p:cNvPr>
          <p:cNvCxnSpPr>
            <a:cxnSpLocks/>
          </p:cNvCxnSpPr>
          <p:nvPr/>
        </p:nvCxnSpPr>
        <p:spPr>
          <a:xfrm flipH="1">
            <a:off x="1676400" y="3320899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3934C44-EF13-400F-B8F0-52F33150F743}"/>
              </a:ext>
            </a:extLst>
          </p:cNvPr>
          <p:cNvSpPr/>
          <p:nvPr/>
        </p:nvSpPr>
        <p:spPr>
          <a:xfrm>
            <a:off x="2362200" y="367063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29FD79-9D75-4A05-8253-50687DED969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272926" y="3352800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B9364F6D-7003-498E-95B0-3B6A891E5CBA}"/>
              </a:ext>
            </a:extLst>
          </p:cNvPr>
          <p:cNvSpPr/>
          <p:nvPr/>
        </p:nvSpPr>
        <p:spPr>
          <a:xfrm>
            <a:off x="655588" y="461651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17EAB5-877A-43FC-91DF-6926662BCAFC}"/>
              </a:ext>
            </a:extLst>
          </p:cNvPr>
          <p:cNvCxnSpPr>
            <a:cxnSpLocks/>
          </p:cNvCxnSpPr>
          <p:nvPr/>
        </p:nvCxnSpPr>
        <p:spPr>
          <a:xfrm flipH="1">
            <a:off x="1098363" y="4214846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A78A3F4-79E1-4B76-9E9F-828A8C31C55E}"/>
              </a:ext>
            </a:extLst>
          </p:cNvPr>
          <p:cNvSpPr/>
          <p:nvPr/>
        </p:nvSpPr>
        <p:spPr>
          <a:xfrm>
            <a:off x="1680682" y="4574882"/>
            <a:ext cx="609600" cy="533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5B1AE0-1175-40E3-B926-64EF59724CFF}"/>
              </a:ext>
            </a:extLst>
          </p:cNvPr>
          <p:cNvCxnSpPr>
            <a:cxnSpLocks/>
          </p:cNvCxnSpPr>
          <p:nvPr/>
        </p:nvCxnSpPr>
        <p:spPr>
          <a:xfrm>
            <a:off x="1707963" y="4217076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52D3101-3E52-452A-B6F9-C1772995296D}"/>
              </a:ext>
            </a:extLst>
          </p:cNvPr>
          <p:cNvSpPr/>
          <p:nvPr/>
        </p:nvSpPr>
        <p:spPr>
          <a:xfrm>
            <a:off x="5492937" y="36734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A22B7DEC-46D8-42B3-9831-B0DF0A58F816}"/>
              </a:ext>
            </a:extLst>
          </p:cNvPr>
          <p:cNvSpPr/>
          <p:nvPr/>
        </p:nvSpPr>
        <p:spPr>
          <a:xfrm>
            <a:off x="6096000" y="2774882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C1AFD2-3876-4EF7-9CF8-463888CBF4CF}"/>
              </a:ext>
            </a:extLst>
          </p:cNvPr>
          <p:cNvCxnSpPr>
            <a:cxnSpLocks/>
          </p:cNvCxnSpPr>
          <p:nvPr/>
        </p:nvCxnSpPr>
        <p:spPr>
          <a:xfrm flipH="1">
            <a:off x="5943600" y="3276381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507DE5FF-AA32-46D0-9655-A8F921E9FE88}"/>
              </a:ext>
            </a:extLst>
          </p:cNvPr>
          <p:cNvSpPr/>
          <p:nvPr/>
        </p:nvSpPr>
        <p:spPr>
          <a:xfrm>
            <a:off x="6629400" y="362612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7C8A0C-4EBB-494E-BBC1-028EFF25C67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540126" y="3308282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8E40F3DF-8137-4922-8143-C00225E7F422}"/>
              </a:ext>
            </a:extLst>
          </p:cNvPr>
          <p:cNvSpPr/>
          <p:nvPr/>
        </p:nvSpPr>
        <p:spPr>
          <a:xfrm>
            <a:off x="4922788" y="45720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724DB2-7E1C-4EAC-9A37-021C232756FB}"/>
              </a:ext>
            </a:extLst>
          </p:cNvPr>
          <p:cNvCxnSpPr>
            <a:cxnSpLocks/>
          </p:cNvCxnSpPr>
          <p:nvPr/>
        </p:nvCxnSpPr>
        <p:spPr>
          <a:xfrm flipH="1">
            <a:off x="5365563" y="4170328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AF34508C-6560-4C59-AE72-76C2DA68091A}"/>
              </a:ext>
            </a:extLst>
          </p:cNvPr>
          <p:cNvSpPr/>
          <p:nvPr/>
        </p:nvSpPr>
        <p:spPr>
          <a:xfrm>
            <a:off x="5947882" y="453036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68CBF8-143F-4FC7-83DE-3EFDC96C257B}"/>
              </a:ext>
            </a:extLst>
          </p:cNvPr>
          <p:cNvCxnSpPr>
            <a:cxnSpLocks/>
          </p:cNvCxnSpPr>
          <p:nvPr/>
        </p:nvCxnSpPr>
        <p:spPr>
          <a:xfrm>
            <a:off x="5975163" y="4172558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0F655C8-644B-48B2-87DD-C6304456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2" y="1438274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Heaps (Insertion)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B9AAC5D-9B87-43E0-A6BC-02124DB0AB3E}"/>
              </a:ext>
            </a:extLst>
          </p:cNvPr>
          <p:cNvSpPr/>
          <p:nvPr/>
        </p:nvSpPr>
        <p:spPr>
          <a:xfrm>
            <a:off x="3810000" y="3348682"/>
            <a:ext cx="533400" cy="2452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52D3101-3E52-452A-B6F9-C1772995296D}"/>
              </a:ext>
            </a:extLst>
          </p:cNvPr>
          <p:cNvSpPr/>
          <p:nvPr/>
        </p:nvSpPr>
        <p:spPr>
          <a:xfrm>
            <a:off x="668553" y="327056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A22B7DEC-46D8-42B3-9831-B0DF0A58F816}"/>
              </a:ext>
            </a:extLst>
          </p:cNvPr>
          <p:cNvSpPr/>
          <p:nvPr/>
        </p:nvSpPr>
        <p:spPr>
          <a:xfrm>
            <a:off x="1524000" y="2551342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C1AFD2-3876-4EF7-9CF8-463888CBF4CF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240054" y="3006627"/>
            <a:ext cx="373220" cy="3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507DE5FF-AA32-46D0-9655-A8F921E9FE88}"/>
              </a:ext>
            </a:extLst>
          </p:cNvPr>
          <p:cNvSpPr/>
          <p:nvPr/>
        </p:nvSpPr>
        <p:spPr>
          <a:xfrm>
            <a:off x="2276025" y="327056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7C8A0C-4EBB-494E-BBC1-028EFF25C67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33600" y="3057915"/>
            <a:ext cx="231699" cy="2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8E40F3DF-8137-4922-8143-C00225E7F422}"/>
              </a:ext>
            </a:extLst>
          </p:cNvPr>
          <p:cNvSpPr/>
          <p:nvPr/>
        </p:nvSpPr>
        <p:spPr>
          <a:xfrm>
            <a:off x="98404" y="416912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724DB2-7E1C-4EAC-9A37-021C232756FB}"/>
              </a:ext>
            </a:extLst>
          </p:cNvPr>
          <p:cNvCxnSpPr>
            <a:cxnSpLocks/>
          </p:cNvCxnSpPr>
          <p:nvPr/>
        </p:nvCxnSpPr>
        <p:spPr>
          <a:xfrm flipH="1">
            <a:off x="541179" y="3767454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AF34508C-6560-4C59-AE72-76C2DA68091A}"/>
              </a:ext>
            </a:extLst>
          </p:cNvPr>
          <p:cNvSpPr/>
          <p:nvPr/>
        </p:nvSpPr>
        <p:spPr>
          <a:xfrm>
            <a:off x="1123498" y="412749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68CBF8-143F-4FC7-83DE-3EFDC96C257B}"/>
              </a:ext>
            </a:extLst>
          </p:cNvPr>
          <p:cNvCxnSpPr>
            <a:cxnSpLocks/>
          </p:cNvCxnSpPr>
          <p:nvPr/>
        </p:nvCxnSpPr>
        <p:spPr>
          <a:xfrm>
            <a:off x="1150779" y="3769684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B096D46-B65B-427C-B326-B8E935E764D3}"/>
              </a:ext>
            </a:extLst>
          </p:cNvPr>
          <p:cNvSpPr/>
          <p:nvPr/>
        </p:nvSpPr>
        <p:spPr>
          <a:xfrm>
            <a:off x="1862279" y="4127490"/>
            <a:ext cx="609600" cy="533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672214-278B-4816-B27A-EAB828BE763C}"/>
              </a:ext>
            </a:extLst>
          </p:cNvPr>
          <p:cNvCxnSpPr>
            <a:cxnSpLocks/>
          </p:cNvCxnSpPr>
          <p:nvPr/>
        </p:nvCxnSpPr>
        <p:spPr>
          <a:xfrm flipH="1">
            <a:off x="2272926" y="3733800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CC2558E2-CE36-4098-B073-4ECA4BDC771C}"/>
              </a:ext>
            </a:extLst>
          </p:cNvPr>
          <p:cNvSpPr/>
          <p:nvPr/>
        </p:nvSpPr>
        <p:spPr>
          <a:xfrm>
            <a:off x="5402928" y="29876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09AA7A4-72DB-4C3E-B5D6-134B9A7557D6}"/>
              </a:ext>
            </a:extLst>
          </p:cNvPr>
          <p:cNvSpPr/>
          <p:nvPr/>
        </p:nvSpPr>
        <p:spPr>
          <a:xfrm>
            <a:off x="6258375" y="2268416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2D6D28-5A2F-421E-AB59-DF89D294BBD4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5974429" y="2723701"/>
            <a:ext cx="373220" cy="3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D58156E-0141-4B41-B19C-8B33853609B6}"/>
              </a:ext>
            </a:extLst>
          </p:cNvPr>
          <p:cNvSpPr/>
          <p:nvPr/>
        </p:nvSpPr>
        <p:spPr>
          <a:xfrm>
            <a:off x="7010400" y="29876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E51FAE-31FF-4DEB-BE9C-1F273CABB69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867975" y="2774989"/>
            <a:ext cx="231699" cy="2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7A42889-2F20-41E9-94AA-03174A47B698}"/>
              </a:ext>
            </a:extLst>
          </p:cNvPr>
          <p:cNvSpPr/>
          <p:nvPr/>
        </p:nvSpPr>
        <p:spPr>
          <a:xfrm>
            <a:off x="4832779" y="384456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2D58C2-B8A7-451D-9EF5-36E374DDD1C5}"/>
              </a:ext>
            </a:extLst>
          </p:cNvPr>
          <p:cNvCxnSpPr>
            <a:cxnSpLocks/>
          </p:cNvCxnSpPr>
          <p:nvPr/>
        </p:nvCxnSpPr>
        <p:spPr>
          <a:xfrm flipH="1">
            <a:off x="5275554" y="3484528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4B33BDD8-705A-443A-95E2-ECC2E5BEE3D6}"/>
              </a:ext>
            </a:extLst>
          </p:cNvPr>
          <p:cNvSpPr/>
          <p:nvPr/>
        </p:nvSpPr>
        <p:spPr>
          <a:xfrm>
            <a:off x="5827552" y="384163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8D85FA-D657-4CFB-B553-942C19FA1F95}"/>
              </a:ext>
            </a:extLst>
          </p:cNvPr>
          <p:cNvCxnSpPr>
            <a:cxnSpLocks/>
            <a:stCxn id="28" idx="5"/>
            <a:endCxn id="35" idx="0"/>
          </p:cNvCxnSpPr>
          <p:nvPr/>
        </p:nvCxnSpPr>
        <p:spPr>
          <a:xfrm>
            <a:off x="5923254" y="3442926"/>
            <a:ext cx="209098" cy="39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AB4CB5D-FF6C-46FD-8689-A1AF2E3FE2B6}"/>
              </a:ext>
            </a:extLst>
          </p:cNvPr>
          <p:cNvSpPr/>
          <p:nvPr/>
        </p:nvSpPr>
        <p:spPr>
          <a:xfrm>
            <a:off x="6640127" y="384456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F07714-415F-4FF0-87F6-11A5EB959E35}"/>
              </a:ext>
            </a:extLst>
          </p:cNvPr>
          <p:cNvCxnSpPr>
            <a:cxnSpLocks/>
          </p:cNvCxnSpPr>
          <p:nvPr/>
        </p:nvCxnSpPr>
        <p:spPr>
          <a:xfrm flipH="1">
            <a:off x="7007301" y="3450874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7BCD4A76-AFCE-46F3-96DF-D17B387E86C0}"/>
              </a:ext>
            </a:extLst>
          </p:cNvPr>
          <p:cNvSpPr/>
          <p:nvPr/>
        </p:nvSpPr>
        <p:spPr>
          <a:xfrm>
            <a:off x="7543800" y="384456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D454B9-3F2E-45F0-B3AC-6F7D5D85270E}"/>
              </a:ext>
            </a:extLst>
          </p:cNvPr>
          <p:cNvCxnSpPr>
            <a:cxnSpLocks/>
          </p:cNvCxnSpPr>
          <p:nvPr/>
        </p:nvCxnSpPr>
        <p:spPr>
          <a:xfrm>
            <a:off x="7530726" y="3471331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CDB0BF-ED12-4A94-BEF2-705B66FF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1" y="1468140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Heaps (Insertion)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B9AAC5D-9B87-43E0-A6BC-02124DB0AB3E}"/>
              </a:ext>
            </a:extLst>
          </p:cNvPr>
          <p:cNvSpPr/>
          <p:nvPr/>
        </p:nvSpPr>
        <p:spPr>
          <a:xfrm>
            <a:off x="4352927" y="3849772"/>
            <a:ext cx="533400" cy="2452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522E5223-5007-460A-858A-F058F919880D}"/>
              </a:ext>
            </a:extLst>
          </p:cNvPr>
          <p:cNvSpPr/>
          <p:nvPr/>
        </p:nvSpPr>
        <p:spPr>
          <a:xfrm>
            <a:off x="1059528" y="31400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EAD1DE7-4E92-487B-A7A3-AB78407CAEA9}"/>
              </a:ext>
            </a:extLst>
          </p:cNvPr>
          <p:cNvSpPr/>
          <p:nvPr/>
        </p:nvSpPr>
        <p:spPr>
          <a:xfrm>
            <a:off x="1914975" y="2420816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97BC58-0E9E-433E-BB29-B5CD5299EF28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1631029" y="2876101"/>
            <a:ext cx="373220" cy="3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3EC16D6-83F3-48D8-98CE-3C969BC8DD4F}"/>
              </a:ext>
            </a:extLst>
          </p:cNvPr>
          <p:cNvSpPr/>
          <p:nvPr/>
        </p:nvSpPr>
        <p:spPr>
          <a:xfrm>
            <a:off x="2667000" y="31400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BD28B2-E121-485D-ADE1-0C58C38D3D4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24575" y="2927389"/>
            <a:ext cx="231699" cy="2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39AF5656-48C4-4151-A3AF-BBD9813BF826}"/>
              </a:ext>
            </a:extLst>
          </p:cNvPr>
          <p:cNvSpPr/>
          <p:nvPr/>
        </p:nvSpPr>
        <p:spPr>
          <a:xfrm>
            <a:off x="0" y="494456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341A94-69B7-4FD4-9059-535E37835A57}"/>
              </a:ext>
            </a:extLst>
          </p:cNvPr>
          <p:cNvCxnSpPr>
            <a:cxnSpLocks/>
          </p:cNvCxnSpPr>
          <p:nvPr/>
        </p:nvCxnSpPr>
        <p:spPr>
          <a:xfrm flipH="1">
            <a:off x="932154" y="3636928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B97CA914-2F5D-4BAC-8B26-7FFCB8E5F556}"/>
              </a:ext>
            </a:extLst>
          </p:cNvPr>
          <p:cNvSpPr/>
          <p:nvPr/>
        </p:nvSpPr>
        <p:spPr>
          <a:xfrm>
            <a:off x="1514473" y="399696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BC8FF-F8FE-466B-A475-C1177B77417E}"/>
              </a:ext>
            </a:extLst>
          </p:cNvPr>
          <p:cNvCxnSpPr>
            <a:cxnSpLocks/>
          </p:cNvCxnSpPr>
          <p:nvPr/>
        </p:nvCxnSpPr>
        <p:spPr>
          <a:xfrm>
            <a:off x="1541754" y="3639158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DB738ED-3F5B-4AAC-B67D-99703FF49060}"/>
              </a:ext>
            </a:extLst>
          </p:cNvPr>
          <p:cNvSpPr/>
          <p:nvPr/>
        </p:nvSpPr>
        <p:spPr>
          <a:xfrm>
            <a:off x="2253254" y="399696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6B72AC-E237-4697-8AFF-A433965690A7}"/>
              </a:ext>
            </a:extLst>
          </p:cNvPr>
          <p:cNvCxnSpPr>
            <a:cxnSpLocks/>
          </p:cNvCxnSpPr>
          <p:nvPr/>
        </p:nvCxnSpPr>
        <p:spPr>
          <a:xfrm flipH="1">
            <a:off x="2663901" y="3603274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E9F7734E-4ABE-44F2-9ABC-0F561FF87CFB}"/>
              </a:ext>
            </a:extLst>
          </p:cNvPr>
          <p:cNvSpPr/>
          <p:nvPr/>
        </p:nvSpPr>
        <p:spPr>
          <a:xfrm>
            <a:off x="3200400" y="401540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9DA9F5-D177-4F71-8893-A9A7F0E3C50D}"/>
              </a:ext>
            </a:extLst>
          </p:cNvPr>
          <p:cNvCxnSpPr>
            <a:cxnSpLocks/>
          </p:cNvCxnSpPr>
          <p:nvPr/>
        </p:nvCxnSpPr>
        <p:spPr>
          <a:xfrm>
            <a:off x="3227681" y="3657600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41171F-AD58-4A0A-8D1F-0A116387887B}"/>
              </a:ext>
            </a:extLst>
          </p:cNvPr>
          <p:cNvCxnSpPr>
            <a:cxnSpLocks/>
          </p:cNvCxnSpPr>
          <p:nvPr/>
        </p:nvCxnSpPr>
        <p:spPr>
          <a:xfrm flipH="1">
            <a:off x="368542" y="4580439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53EEB10-0E4C-424C-AE45-B977B8FE5741}"/>
              </a:ext>
            </a:extLst>
          </p:cNvPr>
          <p:cNvSpPr/>
          <p:nvPr/>
        </p:nvSpPr>
        <p:spPr>
          <a:xfrm>
            <a:off x="520828" y="405355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C2AA0F23-1969-4403-BE5F-40863B071B51}"/>
              </a:ext>
            </a:extLst>
          </p:cNvPr>
          <p:cNvSpPr/>
          <p:nvPr/>
        </p:nvSpPr>
        <p:spPr>
          <a:xfrm>
            <a:off x="838200" y="494456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22B782-E8C2-4ACB-839E-927F7E75D0DA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031291" y="4586953"/>
            <a:ext cx="111709" cy="35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3DE8A436-EF2D-4BA6-AB78-D5992CA9D177}"/>
              </a:ext>
            </a:extLst>
          </p:cNvPr>
          <p:cNvSpPr/>
          <p:nvPr/>
        </p:nvSpPr>
        <p:spPr>
          <a:xfrm>
            <a:off x="1524000" y="494456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0FE6F6-47F3-44AC-8BDC-069DBC56E542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1794139" y="4530364"/>
            <a:ext cx="2513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F2EE1B-A971-4C93-AC01-0D32997ED8BB}"/>
              </a:ext>
            </a:extLst>
          </p:cNvPr>
          <p:cNvSpPr/>
          <p:nvPr/>
        </p:nvSpPr>
        <p:spPr>
          <a:xfrm>
            <a:off x="2362200" y="4944561"/>
            <a:ext cx="609600" cy="533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DB3FD3-46CB-4676-BDC8-FD9054A816B6}"/>
              </a:ext>
            </a:extLst>
          </p:cNvPr>
          <p:cNvCxnSpPr>
            <a:cxnSpLocks/>
            <a:stCxn id="52" idx="5"/>
            <a:endCxn id="70" idx="0"/>
          </p:cNvCxnSpPr>
          <p:nvPr/>
        </p:nvCxnSpPr>
        <p:spPr>
          <a:xfrm>
            <a:off x="2034799" y="4452249"/>
            <a:ext cx="632201" cy="49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10C6C1EB-06B3-4072-AE4B-0523113E9942}"/>
              </a:ext>
            </a:extLst>
          </p:cNvPr>
          <p:cNvSpPr/>
          <p:nvPr/>
        </p:nvSpPr>
        <p:spPr>
          <a:xfrm>
            <a:off x="6155401" y="32924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3C0DFEEC-A3D9-4E4F-9FF3-50997F0E48B0}"/>
              </a:ext>
            </a:extLst>
          </p:cNvPr>
          <p:cNvSpPr/>
          <p:nvPr/>
        </p:nvSpPr>
        <p:spPr>
          <a:xfrm>
            <a:off x="7010848" y="2573216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38ECB7-1192-4902-B0D9-0B126E459219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6726902" y="3028501"/>
            <a:ext cx="373220" cy="3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68EEB13B-6CAA-49AC-8AB6-3343B9FB39E2}"/>
              </a:ext>
            </a:extLst>
          </p:cNvPr>
          <p:cNvSpPr/>
          <p:nvPr/>
        </p:nvSpPr>
        <p:spPr>
          <a:xfrm>
            <a:off x="7762873" y="32924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A09721-1563-4D1C-AE9F-019B5D21E680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620448" y="3079789"/>
            <a:ext cx="231699" cy="2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3EC8441-F067-426F-A209-7C34FBB3D749}"/>
              </a:ext>
            </a:extLst>
          </p:cNvPr>
          <p:cNvSpPr/>
          <p:nvPr/>
        </p:nvSpPr>
        <p:spPr>
          <a:xfrm>
            <a:off x="5001495" y="500612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BF763A-D472-4B6E-BFAB-EAC0AC47D1CA}"/>
              </a:ext>
            </a:extLst>
          </p:cNvPr>
          <p:cNvCxnSpPr>
            <a:cxnSpLocks/>
          </p:cNvCxnSpPr>
          <p:nvPr/>
        </p:nvCxnSpPr>
        <p:spPr>
          <a:xfrm flipH="1">
            <a:off x="6028027" y="3789328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F2121950-CC58-4CDF-ACB5-56E233C75FE1}"/>
              </a:ext>
            </a:extLst>
          </p:cNvPr>
          <p:cNvSpPr/>
          <p:nvPr/>
        </p:nvSpPr>
        <p:spPr>
          <a:xfrm>
            <a:off x="6610346" y="414936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7E2312C-EE65-46C9-A8B6-582A415C6DCE}"/>
              </a:ext>
            </a:extLst>
          </p:cNvPr>
          <p:cNvCxnSpPr>
            <a:cxnSpLocks/>
          </p:cNvCxnSpPr>
          <p:nvPr/>
        </p:nvCxnSpPr>
        <p:spPr>
          <a:xfrm>
            <a:off x="6637627" y="3791558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2E614954-5157-4CD3-922D-B5EB2894282F}"/>
              </a:ext>
            </a:extLst>
          </p:cNvPr>
          <p:cNvSpPr/>
          <p:nvPr/>
        </p:nvSpPr>
        <p:spPr>
          <a:xfrm>
            <a:off x="7349127" y="414936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A8E75C-B0D1-4138-BF44-863BBD4CE7E4}"/>
              </a:ext>
            </a:extLst>
          </p:cNvPr>
          <p:cNvCxnSpPr>
            <a:cxnSpLocks/>
          </p:cNvCxnSpPr>
          <p:nvPr/>
        </p:nvCxnSpPr>
        <p:spPr>
          <a:xfrm flipH="1">
            <a:off x="7759774" y="3755674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8D1CD571-A274-4E9C-A776-9C1744479B49}"/>
              </a:ext>
            </a:extLst>
          </p:cNvPr>
          <p:cNvSpPr/>
          <p:nvPr/>
        </p:nvSpPr>
        <p:spPr>
          <a:xfrm>
            <a:off x="8296273" y="416780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13A5C29-ECBB-4191-8850-8BD042491CA0}"/>
              </a:ext>
            </a:extLst>
          </p:cNvPr>
          <p:cNvCxnSpPr>
            <a:cxnSpLocks/>
          </p:cNvCxnSpPr>
          <p:nvPr/>
        </p:nvCxnSpPr>
        <p:spPr>
          <a:xfrm>
            <a:off x="8323554" y="3810000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721B55-3C17-4F4B-A348-32F002D802DF}"/>
              </a:ext>
            </a:extLst>
          </p:cNvPr>
          <p:cNvCxnSpPr>
            <a:cxnSpLocks/>
            <a:stCxn id="87" idx="3"/>
            <a:endCxn id="78" idx="7"/>
          </p:cNvCxnSpPr>
          <p:nvPr/>
        </p:nvCxnSpPr>
        <p:spPr>
          <a:xfrm flipH="1">
            <a:off x="5521821" y="4661238"/>
            <a:ext cx="184154" cy="4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9ED9430E-715E-4F16-B6DD-543FC397A70F}"/>
              </a:ext>
            </a:extLst>
          </p:cNvPr>
          <p:cNvSpPr/>
          <p:nvPr/>
        </p:nvSpPr>
        <p:spPr>
          <a:xfrm>
            <a:off x="5616701" y="420595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8F63DD69-F7BB-4A5A-B93E-D5A932CD5F33}"/>
              </a:ext>
            </a:extLst>
          </p:cNvPr>
          <p:cNvSpPr/>
          <p:nvPr/>
        </p:nvSpPr>
        <p:spPr>
          <a:xfrm>
            <a:off x="5934073" y="509696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67FF083-C15B-4CA0-9615-0C4380845234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6127164" y="4739353"/>
            <a:ext cx="111709" cy="35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492D24BB-F5CF-4E0D-968E-9870417072CF}"/>
              </a:ext>
            </a:extLst>
          </p:cNvPr>
          <p:cNvSpPr/>
          <p:nvPr/>
        </p:nvSpPr>
        <p:spPr>
          <a:xfrm>
            <a:off x="6619873" y="509696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823202-8668-45AB-AE34-E33EF8989E1C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6890012" y="4682764"/>
            <a:ext cx="2513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8296A86F-6587-49F5-B24D-8CCE7E6D6128}"/>
              </a:ext>
            </a:extLst>
          </p:cNvPr>
          <p:cNvSpPr/>
          <p:nvPr/>
        </p:nvSpPr>
        <p:spPr>
          <a:xfrm>
            <a:off x="7458073" y="509696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3A3478-5F1F-412B-9C64-16BDD47A5ABC}"/>
              </a:ext>
            </a:extLst>
          </p:cNvPr>
          <p:cNvCxnSpPr>
            <a:cxnSpLocks/>
            <a:stCxn id="80" idx="5"/>
            <a:endCxn id="92" idx="0"/>
          </p:cNvCxnSpPr>
          <p:nvPr/>
        </p:nvCxnSpPr>
        <p:spPr>
          <a:xfrm>
            <a:off x="7130672" y="4604649"/>
            <a:ext cx="632201" cy="49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69E0BA-4D4B-4349-BCEF-BEBE974C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2" y="1455855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 anchor="ctr"/>
          <a:lstStyle/>
          <a:p>
            <a:pPr algn="ctr"/>
            <a:r>
              <a:rPr lang="en-US" dirty="0"/>
              <a:t>Sorting Algorithms</a:t>
            </a:r>
          </a:p>
          <a:p>
            <a:pPr algn="ctr"/>
            <a:r>
              <a:rPr lang="en-US" dirty="0"/>
              <a:t>Heaps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Heaps (Insertion)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B9AAC5D-9B87-43E0-A6BC-02124DB0AB3E}"/>
              </a:ext>
            </a:extLst>
          </p:cNvPr>
          <p:cNvSpPr/>
          <p:nvPr/>
        </p:nvSpPr>
        <p:spPr>
          <a:xfrm>
            <a:off x="2883118" y="5452767"/>
            <a:ext cx="533400" cy="2452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1774B90E-D6A9-4F99-8FF9-EE5A516C32D7}"/>
              </a:ext>
            </a:extLst>
          </p:cNvPr>
          <p:cNvSpPr/>
          <p:nvPr/>
        </p:nvSpPr>
        <p:spPr>
          <a:xfrm>
            <a:off x="1512409" y="243116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86</a:t>
            </a:r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D60D321F-00E5-4202-8092-AD479B9CD95A}"/>
              </a:ext>
            </a:extLst>
          </p:cNvPr>
          <p:cNvSpPr/>
          <p:nvPr/>
        </p:nvSpPr>
        <p:spPr>
          <a:xfrm>
            <a:off x="2514600" y="1854168"/>
            <a:ext cx="490453" cy="4368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95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35A8C8B-EC7D-43A0-8716-9D5D9CBEE300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1978851" y="2227037"/>
            <a:ext cx="607574" cy="3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763CE96A-18DF-4EB4-B953-873EE6896A76}"/>
              </a:ext>
            </a:extLst>
          </p:cNvPr>
          <p:cNvSpPr/>
          <p:nvPr/>
        </p:nvSpPr>
        <p:spPr>
          <a:xfrm>
            <a:off x="3455092" y="23987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7B779C-6A3F-42A8-92F7-028E5A435EAD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05053" y="2193796"/>
            <a:ext cx="521864" cy="26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AF7799AF-6F65-4049-B1CC-AB3FE0237D07}"/>
              </a:ext>
            </a:extLst>
          </p:cNvPr>
          <p:cNvSpPr/>
          <p:nvPr/>
        </p:nvSpPr>
        <p:spPr>
          <a:xfrm>
            <a:off x="168156" y="39138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FEBEDFB-C2E7-492E-8756-36D960F1EE2A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1187416" y="2804030"/>
            <a:ext cx="396818" cy="41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040CBE1F-4CF6-445E-80F0-AA16A2734E49}"/>
              </a:ext>
            </a:extLst>
          </p:cNvPr>
          <p:cNvSpPr/>
          <p:nvPr/>
        </p:nvSpPr>
        <p:spPr>
          <a:xfrm>
            <a:off x="2122282" y="312267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EC80810-9DAD-411F-A203-8DCEC831F544}"/>
              </a:ext>
            </a:extLst>
          </p:cNvPr>
          <p:cNvCxnSpPr>
            <a:cxnSpLocks/>
            <a:stCxn id="109" idx="5"/>
          </p:cNvCxnSpPr>
          <p:nvPr/>
        </p:nvCxnSpPr>
        <p:spPr>
          <a:xfrm>
            <a:off x="1931037" y="2804030"/>
            <a:ext cx="361747" cy="3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55C2ECFC-3275-4A4E-BEEF-3659CF1B1688}"/>
              </a:ext>
            </a:extLst>
          </p:cNvPr>
          <p:cNvSpPr/>
          <p:nvPr/>
        </p:nvSpPr>
        <p:spPr>
          <a:xfrm>
            <a:off x="2974747" y="312267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C3CE520-25A0-4751-B7BA-26493A441AE1}"/>
              </a:ext>
            </a:extLst>
          </p:cNvPr>
          <p:cNvCxnSpPr>
            <a:cxnSpLocks/>
          </p:cNvCxnSpPr>
          <p:nvPr/>
        </p:nvCxnSpPr>
        <p:spPr>
          <a:xfrm flipH="1">
            <a:off x="3295746" y="2868004"/>
            <a:ext cx="241544" cy="3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463D4871-0762-4463-98E7-93DD994804F1}"/>
              </a:ext>
            </a:extLst>
          </p:cNvPr>
          <p:cNvSpPr/>
          <p:nvPr/>
        </p:nvSpPr>
        <p:spPr>
          <a:xfrm>
            <a:off x="3931833" y="312267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44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F274C9-3514-4131-A868-F20FFBD2A6F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700318" y="2771602"/>
            <a:ext cx="303340" cy="41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D0E4F83-661B-4D75-875B-7F70E08E1FD8}"/>
              </a:ext>
            </a:extLst>
          </p:cNvPr>
          <p:cNvCxnSpPr>
            <a:cxnSpLocks/>
            <a:stCxn id="123" idx="3"/>
            <a:endCxn id="114" idx="0"/>
          </p:cNvCxnSpPr>
          <p:nvPr/>
        </p:nvCxnSpPr>
        <p:spPr>
          <a:xfrm flipH="1">
            <a:off x="413383" y="3495540"/>
            <a:ext cx="451440" cy="4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576B9CE8-8FCD-4527-9AC8-F07BC1583D9E}"/>
              </a:ext>
            </a:extLst>
          </p:cNvPr>
          <p:cNvSpPr/>
          <p:nvPr/>
        </p:nvSpPr>
        <p:spPr>
          <a:xfrm>
            <a:off x="792998" y="312267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53</a:t>
            </a: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F9B65199-7F2E-4C83-8DD3-AC1AEB464BCF}"/>
              </a:ext>
            </a:extLst>
          </p:cNvPr>
          <p:cNvSpPr/>
          <p:nvPr/>
        </p:nvSpPr>
        <p:spPr>
          <a:xfrm>
            <a:off x="1023688" y="39138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889028C-5465-4BEA-822C-DE90EF5FA6C6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1211626" y="3495540"/>
            <a:ext cx="57289" cy="4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5BA5D9C-6017-42D1-B251-0DA9B6EABA3D}"/>
              </a:ext>
            </a:extLst>
          </p:cNvPr>
          <p:cNvSpPr/>
          <p:nvPr/>
        </p:nvSpPr>
        <p:spPr>
          <a:xfrm>
            <a:off x="1639733" y="39138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640C534-F6EF-4165-A95B-88EB205FE26A}"/>
              </a:ext>
            </a:extLst>
          </p:cNvPr>
          <p:cNvCxnSpPr>
            <a:cxnSpLocks/>
            <a:stCxn id="116" idx="4"/>
          </p:cNvCxnSpPr>
          <p:nvPr/>
        </p:nvCxnSpPr>
        <p:spPr>
          <a:xfrm flipH="1">
            <a:off x="2024293" y="3559514"/>
            <a:ext cx="343216" cy="35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AE3C6F38-F8A1-44AF-8ED8-2C25437CF75B}"/>
              </a:ext>
            </a:extLst>
          </p:cNvPr>
          <p:cNvSpPr/>
          <p:nvPr/>
        </p:nvSpPr>
        <p:spPr>
          <a:xfrm>
            <a:off x="2401948" y="39138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B1C285-4125-4C98-B3DE-502F0D797935}"/>
              </a:ext>
            </a:extLst>
          </p:cNvPr>
          <p:cNvCxnSpPr>
            <a:cxnSpLocks/>
            <a:stCxn id="116" idx="5"/>
            <a:endCxn id="128" idx="0"/>
          </p:cNvCxnSpPr>
          <p:nvPr/>
        </p:nvCxnSpPr>
        <p:spPr>
          <a:xfrm>
            <a:off x="2540910" y="3495540"/>
            <a:ext cx="106265" cy="4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E260A501-8619-46B5-A214-6572C30A028E}"/>
              </a:ext>
            </a:extLst>
          </p:cNvPr>
          <p:cNvSpPr/>
          <p:nvPr/>
        </p:nvSpPr>
        <p:spPr>
          <a:xfrm>
            <a:off x="3111310" y="3913833"/>
            <a:ext cx="490453" cy="436843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29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CEABDB8-FDC6-42E7-AFBD-D4ABDD31E3FD}"/>
              </a:ext>
            </a:extLst>
          </p:cNvPr>
          <p:cNvCxnSpPr>
            <a:cxnSpLocks/>
            <a:stCxn id="118" idx="5"/>
            <a:endCxn id="131" idx="0"/>
          </p:cNvCxnSpPr>
          <p:nvPr/>
        </p:nvCxnSpPr>
        <p:spPr>
          <a:xfrm flipH="1">
            <a:off x="3356537" y="3495540"/>
            <a:ext cx="36838" cy="4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1D3F4091-8CAE-4F07-B19F-DCB78B4107C3}"/>
              </a:ext>
            </a:extLst>
          </p:cNvPr>
          <p:cNvSpPr/>
          <p:nvPr/>
        </p:nvSpPr>
        <p:spPr>
          <a:xfrm>
            <a:off x="5319723" y="395516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86</a:t>
            </a:r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301FA9E3-96D3-4DC7-8819-4C29BC3A07A0}"/>
              </a:ext>
            </a:extLst>
          </p:cNvPr>
          <p:cNvSpPr/>
          <p:nvPr/>
        </p:nvSpPr>
        <p:spPr>
          <a:xfrm>
            <a:off x="6321914" y="3378168"/>
            <a:ext cx="490453" cy="4368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987C730-E82D-4FE0-9F36-14541CCA27EC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5786165" y="3751037"/>
            <a:ext cx="607574" cy="3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CE7A142E-5D6E-474B-9288-D2EE98028525}"/>
              </a:ext>
            </a:extLst>
          </p:cNvPr>
          <p:cNvSpPr/>
          <p:nvPr/>
        </p:nvSpPr>
        <p:spPr>
          <a:xfrm>
            <a:off x="7262406" y="39227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55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A41ABDF-9597-452E-8AF1-5B93CF277AC2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6812367" y="3717796"/>
            <a:ext cx="521864" cy="26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73E78427-AC74-4F2F-8798-410E70E1F3F1}"/>
              </a:ext>
            </a:extLst>
          </p:cNvPr>
          <p:cNvSpPr/>
          <p:nvPr/>
        </p:nvSpPr>
        <p:spPr>
          <a:xfrm>
            <a:off x="3975470" y="54378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811F6BD-EF4E-44B2-8ABC-9543439C436E}"/>
              </a:ext>
            </a:extLst>
          </p:cNvPr>
          <p:cNvCxnSpPr>
            <a:cxnSpLocks/>
            <a:stCxn id="156" idx="3"/>
          </p:cNvCxnSpPr>
          <p:nvPr/>
        </p:nvCxnSpPr>
        <p:spPr>
          <a:xfrm flipH="1">
            <a:off x="4994730" y="4328030"/>
            <a:ext cx="396818" cy="41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F4975BE2-8DC6-4F62-9DE4-A1BF0C837A20}"/>
              </a:ext>
            </a:extLst>
          </p:cNvPr>
          <p:cNvSpPr/>
          <p:nvPr/>
        </p:nvSpPr>
        <p:spPr>
          <a:xfrm>
            <a:off x="5929596" y="464667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84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0457071-D152-430C-82D1-EAA179BDB448}"/>
              </a:ext>
            </a:extLst>
          </p:cNvPr>
          <p:cNvCxnSpPr>
            <a:cxnSpLocks/>
            <a:stCxn id="156" idx="5"/>
          </p:cNvCxnSpPr>
          <p:nvPr/>
        </p:nvCxnSpPr>
        <p:spPr>
          <a:xfrm>
            <a:off x="5738351" y="4328030"/>
            <a:ext cx="361747" cy="3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B112793C-153B-4FB0-8403-1988F000345A}"/>
              </a:ext>
            </a:extLst>
          </p:cNvPr>
          <p:cNvSpPr/>
          <p:nvPr/>
        </p:nvSpPr>
        <p:spPr>
          <a:xfrm>
            <a:off x="6782061" y="464667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29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8C29E2C-242F-4423-82FB-FD072B554D3C}"/>
              </a:ext>
            </a:extLst>
          </p:cNvPr>
          <p:cNvCxnSpPr>
            <a:cxnSpLocks/>
          </p:cNvCxnSpPr>
          <p:nvPr/>
        </p:nvCxnSpPr>
        <p:spPr>
          <a:xfrm flipH="1">
            <a:off x="7103060" y="4392004"/>
            <a:ext cx="241544" cy="3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B98787E2-0A57-471B-8925-184199D349C2}"/>
              </a:ext>
            </a:extLst>
          </p:cNvPr>
          <p:cNvSpPr/>
          <p:nvPr/>
        </p:nvSpPr>
        <p:spPr>
          <a:xfrm>
            <a:off x="7739147" y="464667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44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2E81B4-7796-4AC9-928F-82632BAFB4C6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7507632" y="4295602"/>
            <a:ext cx="303340" cy="41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A8E0E0C-1EBD-4DA5-A43A-C6F789054B8B}"/>
              </a:ext>
            </a:extLst>
          </p:cNvPr>
          <p:cNvCxnSpPr>
            <a:cxnSpLocks/>
          </p:cNvCxnSpPr>
          <p:nvPr/>
        </p:nvCxnSpPr>
        <p:spPr>
          <a:xfrm flipH="1">
            <a:off x="4422907" y="5076423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CE46438F-51AC-4949-BA7E-C0AC4D527A41}"/>
              </a:ext>
            </a:extLst>
          </p:cNvPr>
          <p:cNvSpPr/>
          <p:nvPr/>
        </p:nvSpPr>
        <p:spPr>
          <a:xfrm>
            <a:off x="4600312" y="464667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53</a:t>
            </a:r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20A1CF5E-91C0-46CE-9CEF-578092E086F9}"/>
              </a:ext>
            </a:extLst>
          </p:cNvPr>
          <p:cNvSpPr/>
          <p:nvPr/>
        </p:nvSpPr>
        <p:spPr>
          <a:xfrm>
            <a:off x="4831002" y="54378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916B7C2-4567-4698-9530-8C28286C837A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5024093" y="5071786"/>
            <a:ext cx="52136" cy="3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1D8B68EF-8B58-4F10-94B6-2C3D4368DEC3}"/>
              </a:ext>
            </a:extLst>
          </p:cNvPr>
          <p:cNvSpPr/>
          <p:nvPr/>
        </p:nvSpPr>
        <p:spPr>
          <a:xfrm>
            <a:off x="5447047" y="54378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1B6D73-7EF8-4AFC-ADD0-9A4CDA7CDC59}"/>
              </a:ext>
            </a:extLst>
          </p:cNvPr>
          <p:cNvCxnSpPr>
            <a:cxnSpLocks/>
            <a:stCxn id="163" idx="3"/>
          </p:cNvCxnSpPr>
          <p:nvPr/>
        </p:nvCxnSpPr>
        <p:spPr>
          <a:xfrm flipH="1">
            <a:off x="5831607" y="5019540"/>
            <a:ext cx="169814" cy="4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08843CF-B9D8-43D9-BFBF-96F97B29A069}"/>
              </a:ext>
            </a:extLst>
          </p:cNvPr>
          <p:cNvSpPr/>
          <p:nvPr/>
        </p:nvSpPr>
        <p:spPr>
          <a:xfrm>
            <a:off x="6209262" y="54378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4DDD1A-E17A-4EF5-BFEB-C607B5383535}"/>
              </a:ext>
            </a:extLst>
          </p:cNvPr>
          <p:cNvCxnSpPr>
            <a:cxnSpLocks/>
            <a:stCxn id="163" idx="5"/>
            <a:endCxn id="175" idx="0"/>
          </p:cNvCxnSpPr>
          <p:nvPr/>
        </p:nvCxnSpPr>
        <p:spPr>
          <a:xfrm>
            <a:off x="6348224" y="5019540"/>
            <a:ext cx="106265" cy="4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B102B176-0C77-4ED1-BF29-BA3948A92953}"/>
              </a:ext>
            </a:extLst>
          </p:cNvPr>
          <p:cNvSpPr/>
          <p:nvPr/>
        </p:nvSpPr>
        <p:spPr>
          <a:xfrm>
            <a:off x="6918624" y="543783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9FA3506-A4EB-4897-BCA8-E7354331A54E}"/>
              </a:ext>
            </a:extLst>
          </p:cNvPr>
          <p:cNvCxnSpPr>
            <a:cxnSpLocks/>
            <a:stCxn id="165" idx="5"/>
            <a:endCxn id="177" idx="0"/>
          </p:cNvCxnSpPr>
          <p:nvPr/>
        </p:nvCxnSpPr>
        <p:spPr>
          <a:xfrm flipH="1">
            <a:off x="7163851" y="5019540"/>
            <a:ext cx="36838" cy="4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BB6547F2-91AF-4BA1-9D19-0255C7B4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45" y="1431822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09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Heaps (Insertion)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1D3F4091-8CAE-4F07-B19F-DCB78B4107C3}"/>
              </a:ext>
            </a:extLst>
          </p:cNvPr>
          <p:cNvSpPr/>
          <p:nvPr/>
        </p:nvSpPr>
        <p:spPr>
          <a:xfrm>
            <a:off x="1386847" y="2256212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86</a:t>
            </a:r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301FA9E3-96D3-4DC7-8819-4C29BC3A07A0}"/>
              </a:ext>
            </a:extLst>
          </p:cNvPr>
          <p:cNvSpPr/>
          <p:nvPr/>
        </p:nvSpPr>
        <p:spPr>
          <a:xfrm>
            <a:off x="2541782" y="1995887"/>
            <a:ext cx="490453" cy="4368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987C730-E82D-4FE0-9F36-14541CCA27EC}"/>
              </a:ext>
            </a:extLst>
          </p:cNvPr>
          <p:cNvCxnSpPr>
            <a:cxnSpLocks/>
            <a:stCxn id="157" idx="2"/>
          </p:cNvCxnSpPr>
          <p:nvPr/>
        </p:nvCxnSpPr>
        <p:spPr>
          <a:xfrm flipH="1">
            <a:off x="1875648" y="2214309"/>
            <a:ext cx="666134" cy="2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CE7A142E-5D6E-474B-9288-D2EE98028525}"/>
              </a:ext>
            </a:extLst>
          </p:cNvPr>
          <p:cNvSpPr/>
          <p:nvPr/>
        </p:nvSpPr>
        <p:spPr>
          <a:xfrm>
            <a:off x="3551667" y="2322030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55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A41ABDF-9597-452E-8AF1-5B93CF277AC2}"/>
              </a:ext>
            </a:extLst>
          </p:cNvPr>
          <p:cNvCxnSpPr>
            <a:cxnSpLocks/>
            <a:stCxn id="157" idx="6"/>
            <a:endCxn id="159" idx="1"/>
          </p:cNvCxnSpPr>
          <p:nvPr/>
        </p:nvCxnSpPr>
        <p:spPr>
          <a:xfrm>
            <a:off x="3032235" y="2214309"/>
            <a:ext cx="591257" cy="17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73E78427-AC74-4F2F-8798-410E70E1F3F1}"/>
              </a:ext>
            </a:extLst>
          </p:cNvPr>
          <p:cNvSpPr/>
          <p:nvPr/>
        </p:nvSpPr>
        <p:spPr>
          <a:xfrm>
            <a:off x="0" y="3785246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811F6BD-EF4E-44B2-8ABC-9543439C436E}"/>
              </a:ext>
            </a:extLst>
          </p:cNvPr>
          <p:cNvCxnSpPr>
            <a:cxnSpLocks/>
          </p:cNvCxnSpPr>
          <p:nvPr/>
        </p:nvCxnSpPr>
        <p:spPr>
          <a:xfrm flipH="1">
            <a:off x="1051949" y="2654835"/>
            <a:ext cx="396818" cy="41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F4975BE2-8DC6-4F62-9DE4-A1BF0C837A20}"/>
              </a:ext>
            </a:extLst>
          </p:cNvPr>
          <p:cNvSpPr/>
          <p:nvPr/>
        </p:nvSpPr>
        <p:spPr>
          <a:xfrm>
            <a:off x="1976564" y="307292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84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0457071-D152-430C-82D1-EAA179BDB448}"/>
              </a:ext>
            </a:extLst>
          </p:cNvPr>
          <p:cNvCxnSpPr>
            <a:cxnSpLocks/>
            <a:stCxn id="156" idx="5"/>
          </p:cNvCxnSpPr>
          <p:nvPr/>
        </p:nvCxnSpPr>
        <p:spPr>
          <a:xfrm>
            <a:off x="1805475" y="2629081"/>
            <a:ext cx="361747" cy="3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B112793C-153B-4FB0-8403-1988F000345A}"/>
              </a:ext>
            </a:extLst>
          </p:cNvPr>
          <p:cNvSpPr/>
          <p:nvPr/>
        </p:nvSpPr>
        <p:spPr>
          <a:xfrm>
            <a:off x="3083103" y="3104059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29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8C29E2C-242F-4423-82FB-FD072B554D3C}"/>
              </a:ext>
            </a:extLst>
          </p:cNvPr>
          <p:cNvCxnSpPr>
            <a:cxnSpLocks/>
          </p:cNvCxnSpPr>
          <p:nvPr/>
        </p:nvCxnSpPr>
        <p:spPr>
          <a:xfrm flipH="1">
            <a:off x="3430895" y="2731190"/>
            <a:ext cx="241544" cy="3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B98787E2-0A57-471B-8925-184199D349C2}"/>
              </a:ext>
            </a:extLst>
          </p:cNvPr>
          <p:cNvSpPr/>
          <p:nvPr/>
        </p:nvSpPr>
        <p:spPr>
          <a:xfrm>
            <a:off x="4433230" y="3085302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44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2E81B4-7796-4AC9-928F-82632BAFB4C6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3989714" y="2668680"/>
            <a:ext cx="515341" cy="48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A8E0E0C-1EBD-4DA5-A43A-C6F789054B8B}"/>
              </a:ext>
            </a:extLst>
          </p:cNvPr>
          <p:cNvCxnSpPr>
            <a:cxnSpLocks/>
          </p:cNvCxnSpPr>
          <p:nvPr/>
        </p:nvCxnSpPr>
        <p:spPr>
          <a:xfrm flipH="1">
            <a:off x="461132" y="3446839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CE46438F-51AC-4949-BA7E-C0AC4D527A41}"/>
              </a:ext>
            </a:extLst>
          </p:cNvPr>
          <p:cNvSpPr/>
          <p:nvPr/>
        </p:nvSpPr>
        <p:spPr>
          <a:xfrm>
            <a:off x="616409" y="3038660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53</a:t>
            </a:r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20A1CF5E-91C0-46CE-9CEF-578092E086F9}"/>
              </a:ext>
            </a:extLst>
          </p:cNvPr>
          <p:cNvSpPr/>
          <p:nvPr/>
        </p:nvSpPr>
        <p:spPr>
          <a:xfrm>
            <a:off x="821459" y="3808594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916B7C2-4567-4698-9530-8C28286C837A}"/>
              </a:ext>
            </a:extLst>
          </p:cNvPr>
          <p:cNvCxnSpPr>
            <a:cxnSpLocks/>
          </p:cNvCxnSpPr>
          <p:nvPr/>
        </p:nvCxnSpPr>
        <p:spPr>
          <a:xfrm>
            <a:off x="1014413" y="3448509"/>
            <a:ext cx="52136" cy="3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1D8B68EF-8B58-4F10-94B6-2C3D4368DEC3}"/>
              </a:ext>
            </a:extLst>
          </p:cNvPr>
          <p:cNvSpPr/>
          <p:nvPr/>
        </p:nvSpPr>
        <p:spPr>
          <a:xfrm>
            <a:off x="1543126" y="380859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1B6D73-7EF8-4AFC-ADD0-9A4CDA7CDC59}"/>
              </a:ext>
            </a:extLst>
          </p:cNvPr>
          <p:cNvCxnSpPr>
            <a:cxnSpLocks/>
          </p:cNvCxnSpPr>
          <p:nvPr/>
        </p:nvCxnSpPr>
        <p:spPr>
          <a:xfrm flipH="1">
            <a:off x="1877300" y="3503163"/>
            <a:ext cx="181466" cy="24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08843CF-B9D8-43D9-BFBF-96F97B29A069}"/>
              </a:ext>
            </a:extLst>
          </p:cNvPr>
          <p:cNvSpPr/>
          <p:nvPr/>
        </p:nvSpPr>
        <p:spPr>
          <a:xfrm>
            <a:off x="2264793" y="3776454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4DDD1A-E17A-4EF5-BFEB-C607B5383535}"/>
              </a:ext>
            </a:extLst>
          </p:cNvPr>
          <p:cNvCxnSpPr>
            <a:cxnSpLocks/>
            <a:stCxn id="163" idx="5"/>
            <a:endCxn id="175" idx="0"/>
          </p:cNvCxnSpPr>
          <p:nvPr/>
        </p:nvCxnSpPr>
        <p:spPr>
          <a:xfrm>
            <a:off x="2395192" y="3445790"/>
            <a:ext cx="114828" cy="33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B102B176-0C77-4ED1-BF29-BA3948A92953}"/>
              </a:ext>
            </a:extLst>
          </p:cNvPr>
          <p:cNvSpPr/>
          <p:nvPr/>
        </p:nvSpPr>
        <p:spPr>
          <a:xfrm>
            <a:off x="2849072" y="3809746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9FA3506-A4EB-4897-BCA8-E7354331A54E}"/>
              </a:ext>
            </a:extLst>
          </p:cNvPr>
          <p:cNvCxnSpPr>
            <a:cxnSpLocks/>
            <a:stCxn id="165" idx="4"/>
            <a:endCxn id="177" idx="0"/>
          </p:cNvCxnSpPr>
          <p:nvPr/>
        </p:nvCxnSpPr>
        <p:spPr>
          <a:xfrm flipH="1">
            <a:off x="3094299" y="3540902"/>
            <a:ext cx="234031" cy="26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4146245-DAA3-44B8-957B-DA83151E78AF}"/>
              </a:ext>
            </a:extLst>
          </p:cNvPr>
          <p:cNvSpPr/>
          <p:nvPr/>
        </p:nvSpPr>
        <p:spPr>
          <a:xfrm>
            <a:off x="3422156" y="3776454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690B16-1B07-4048-B07D-4AF18DAFE094}"/>
              </a:ext>
            </a:extLst>
          </p:cNvPr>
          <p:cNvCxnSpPr>
            <a:cxnSpLocks/>
          </p:cNvCxnSpPr>
          <p:nvPr/>
        </p:nvCxnSpPr>
        <p:spPr>
          <a:xfrm>
            <a:off x="3505641" y="3475503"/>
            <a:ext cx="114828" cy="33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D6C9ECEB-59A9-4C3D-90E7-BDB47B610C6A}"/>
              </a:ext>
            </a:extLst>
          </p:cNvPr>
          <p:cNvSpPr/>
          <p:nvPr/>
        </p:nvSpPr>
        <p:spPr>
          <a:xfrm>
            <a:off x="4171377" y="3830357"/>
            <a:ext cx="490453" cy="436843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EE4712-2363-4C96-9340-4D3363E73EF6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4416604" y="3561513"/>
            <a:ext cx="234031" cy="26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4DF959D-392A-413D-8989-3183565274B5}"/>
              </a:ext>
            </a:extLst>
          </p:cNvPr>
          <p:cNvSpPr/>
          <p:nvPr/>
        </p:nvSpPr>
        <p:spPr>
          <a:xfrm rot="5400000">
            <a:off x="6286682" y="2501984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56DCCE9-0A9E-426A-B78F-209CAF3415CD}"/>
              </a:ext>
            </a:extLst>
          </p:cNvPr>
          <p:cNvSpPr/>
          <p:nvPr/>
        </p:nvSpPr>
        <p:spPr>
          <a:xfrm>
            <a:off x="5273047" y="3994125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86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A8CC9-4133-466B-9FDC-54BCD458D14E}"/>
              </a:ext>
            </a:extLst>
          </p:cNvPr>
          <p:cNvSpPr/>
          <p:nvPr/>
        </p:nvSpPr>
        <p:spPr>
          <a:xfrm>
            <a:off x="6427982" y="3733800"/>
            <a:ext cx="490453" cy="4368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95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084459D-344E-4AFE-9327-E9843A7CE078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761848" y="3952222"/>
            <a:ext cx="666134" cy="2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54A43C0-40C3-40C8-8937-04ED3E94B696}"/>
              </a:ext>
            </a:extLst>
          </p:cNvPr>
          <p:cNvSpPr/>
          <p:nvPr/>
        </p:nvSpPr>
        <p:spPr>
          <a:xfrm>
            <a:off x="7437867" y="405994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83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B47DF7-F7EF-4D7A-B9B1-FCE7D111AE69}"/>
              </a:ext>
            </a:extLst>
          </p:cNvPr>
          <p:cNvCxnSpPr>
            <a:cxnSpLocks/>
            <a:stCxn id="68" idx="6"/>
            <a:endCxn id="70" idx="1"/>
          </p:cNvCxnSpPr>
          <p:nvPr/>
        </p:nvCxnSpPr>
        <p:spPr>
          <a:xfrm>
            <a:off x="6918435" y="3952222"/>
            <a:ext cx="591257" cy="17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524BDFC-B20F-436F-98A8-323AC82907BD}"/>
              </a:ext>
            </a:extLst>
          </p:cNvPr>
          <p:cNvSpPr/>
          <p:nvPr/>
        </p:nvSpPr>
        <p:spPr>
          <a:xfrm>
            <a:off x="3886200" y="5523159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E8C1D2-9ED6-42E2-9827-47783588DC50}"/>
              </a:ext>
            </a:extLst>
          </p:cNvPr>
          <p:cNvCxnSpPr>
            <a:cxnSpLocks/>
          </p:cNvCxnSpPr>
          <p:nvPr/>
        </p:nvCxnSpPr>
        <p:spPr>
          <a:xfrm flipH="1">
            <a:off x="4938149" y="4392748"/>
            <a:ext cx="396818" cy="41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1F8BD4F2-7EF9-4AA2-AF62-107B309C5240}"/>
              </a:ext>
            </a:extLst>
          </p:cNvPr>
          <p:cNvSpPr/>
          <p:nvPr/>
        </p:nvSpPr>
        <p:spPr>
          <a:xfrm>
            <a:off x="5862764" y="4810834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81951F-D51F-43E1-B4EA-0C5D6F498C81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5691675" y="4366994"/>
            <a:ext cx="361747" cy="3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68CA1AA6-D810-4282-BAC1-BFB44C2E2082}"/>
              </a:ext>
            </a:extLst>
          </p:cNvPr>
          <p:cNvSpPr/>
          <p:nvPr/>
        </p:nvSpPr>
        <p:spPr>
          <a:xfrm>
            <a:off x="6969303" y="4841972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29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080603C-DBA9-4990-B936-07A139AF7B91}"/>
              </a:ext>
            </a:extLst>
          </p:cNvPr>
          <p:cNvCxnSpPr>
            <a:cxnSpLocks/>
          </p:cNvCxnSpPr>
          <p:nvPr/>
        </p:nvCxnSpPr>
        <p:spPr>
          <a:xfrm flipH="1">
            <a:off x="7317095" y="4469103"/>
            <a:ext cx="241544" cy="3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2FBA096-2525-4E0D-ABE4-DD93B42CE0CC}"/>
              </a:ext>
            </a:extLst>
          </p:cNvPr>
          <p:cNvSpPr/>
          <p:nvPr/>
        </p:nvSpPr>
        <p:spPr>
          <a:xfrm>
            <a:off x="8319430" y="4823215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55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F28544-CCE4-45A3-8598-B033B315025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7875914" y="4406593"/>
            <a:ext cx="515341" cy="48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F006E1-3248-4832-AB90-A0AC911584F1}"/>
              </a:ext>
            </a:extLst>
          </p:cNvPr>
          <p:cNvCxnSpPr>
            <a:cxnSpLocks/>
          </p:cNvCxnSpPr>
          <p:nvPr/>
        </p:nvCxnSpPr>
        <p:spPr>
          <a:xfrm flipH="1">
            <a:off x="4347332" y="5184752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320C47B7-099D-4ECF-B6E4-B85C56DF8816}"/>
              </a:ext>
            </a:extLst>
          </p:cNvPr>
          <p:cNvSpPr/>
          <p:nvPr/>
        </p:nvSpPr>
        <p:spPr>
          <a:xfrm>
            <a:off x="4502609" y="477657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53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F7F9F09-92F1-4E10-A9B5-7CE01BD7477B}"/>
              </a:ext>
            </a:extLst>
          </p:cNvPr>
          <p:cNvSpPr/>
          <p:nvPr/>
        </p:nvSpPr>
        <p:spPr>
          <a:xfrm>
            <a:off x="4707659" y="5546507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C4DFBCB-66F3-48C2-B449-02F7374C20DE}"/>
              </a:ext>
            </a:extLst>
          </p:cNvPr>
          <p:cNvCxnSpPr>
            <a:cxnSpLocks/>
          </p:cNvCxnSpPr>
          <p:nvPr/>
        </p:nvCxnSpPr>
        <p:spPr>
          <a:xfrm>
            <a:off x="4900613" y="5186422"/>
            <a:ext cx="52136" cy="3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B305EA-8320-46A5-9371-4C3D358C8424}"/>
              </a:ext>
            </a:extLst>
          </p:cNvPr>
          <p:cNvSpPr/>
          <p:nvPr/>
        </p:nvSpPr>
        <p:spPr>
          <a:xfrm>
            <a:off x="5429326" y="5546506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D58F90E-A547-426B-BFC3-0D1CDAB06C03}"/>
              </a:ext>
            </a:extLst>
          </p:cNvPr>
          <p:cNvCxnSpPr>
            <a:cxnSpLocks/>
          </p:cNvCxnSpPr>
          <p:nvPr/>
        </p:nvCxnSpPr>
        <p:spPr>
          <a:xfrm flipH="1">
            <a:off x="5763500" y="5241076"/>
            <a:ext cx="181466" cy="24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B7CFC2F1-3E33-479F-8E15-2148420BC34B}"/>
              </a:ext>
            </a:extLst>
          </p:cNvPr>
          <p:cNvSpPr/>
          <p:nvPr/>
        </p:nvSpPr>
        <p:spPr>
          <a:xfrm>
            <a:off x="6150993" y="5514367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1A21BF-C6B8-415C-B4F5-CEB1556A98B3}"/>
              </a:ext>
            </a:extLst>
          </p:cNvPr>
          <p:cNvCxnSpPr>
            <a:cxnSpLocks/>
            <a:stCxn id="75" idx="5"/>
            <a:endCxn id="87" idx="0"/>
          </p:cNvCxnSpPr>
          <p:nvPr/>
        </p:nvCxnSpPr>
        <p:spPr>
          <a:xfrm>
            <a:off x="6281392" y="5183703"/>
            <a:ext cx="114828" cy="33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4F16E1F-6A23-4698-8B2F-5655D66FF852}"/>
              </a:ext>
            </a:extLst>
          </p:cNvPr>
          <p:cNvSpPr/>
          <p:nvPr/>
        </p:nvSpPr>
        <p:spPr>
          <a:xfrm>
            <a:off x="6735272" y="5547659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2FB7264-ED38-4785-86CE-EC99B5031D4E}"/>
              </a:ext>
            </a:extLst>
          </p:cNvPr>
          <p:cNvCxnSpPr>
            <a:cxnSpLocks/>
            <a:stCxn id="77" idx="4"/>
            <a:endCxn id="89" idx="0"/>
          </p:cNvCxnSpPr>
          <p:nvPr/>
        </p:nvCxnSpPr>
        <p:spPr>
          <a:xfrm flipH="1">
            <a:off x="6980499" y="5278815"/>
            <a:ext cx="234031" cy="26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E7DDDE6C-B897-452B-9894-BC20FCE5535A}"/>
              </a:ext>
            </a:extLst>
          </p:cNvPr>
          <p:cNvSpPr/>
          <p:nvPr/>
        </p:nvSpPr>
        <p:spPr>
          <a:xfrm>
            <a:off x="7308356" y="5514367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7D7AA2-1417-4BF2-AC75-864854500D26}"/>
              </a:ext>
            </a:extLst>
          </p:cNvPr>
          <p:cNvCxnSpPr>
            <a:cxnSpLocks/>
          </p:cNvCxnSpPr>
          <p:nvPr/>
        </p:nvCxnSpPr>
        <p:spPr>
          <a:xfrm>
            <a:off x="7391841" y="5213416"/>
            <a:ext cx="114828" cy="33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BF5EAF63-0405-4F49-BE24-D8EF8A02280B}"/>
              </a:ext>
            </a:extLst>
          </p:cNvPr>
          <p:cNvSpPr/>
          <p:nvPr/>
        </p:nvSpPr>
        <p:spPr>
          <a:xfrm>
            <a:off x="8057577" y="5568270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44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906929-06D3-41C2-ACD0-5BB692E0AD07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8302804" y="5299426"/>
            <a:ext cx="234031" cy="26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D66137F-73F7-410F-8FD0-B7C35B04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14" y="1457228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0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Heaps (Insertion)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858000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56DCCE9-0A9E-426A-B78F-209CAF3415CD}"/>
              </a:ext>
            </a:extLst>
          </p:cNvPr>
          <p:cNvSpPr/>
          <p:nvPr/>
        </p:nvSpPr>
        <p:spPr>
          <a:xfrm>
            <a:off x="2803918" y="204775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86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A8CC9-4133-466B-9FDC-54BCD458D14E}"/>
              </a:ext>
            </a:extLst>
          </p:cNvPr>
          <p:cNvSpPr/>
          <p:nvPr/>
        </p:nvSpPr>
        <p:spPr>
          <a:xfrm>
            <a:off x="4419600" y="1495615"/>
            <a:ext cx="490453" cy="4368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95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084459D-344E-4AFE-9327-E9843A7CE078}"/>
              </a:ext>
            </a:extLst>
          </p:cNvPr>
          <p:cNvCxnSpPr>
            <a:cxnSpLocks/>
            <a:stCxn id="68" idx="2"/>
            <a:endCxn id="67" idx="7"/>
          </p:cNvCxnSpPr>
          <p:nvPr/>
        </p:nvCxnSpPr>
        <p:spPr>
          <a:xfrm flipH="1">
            <a:off x="3222546" y="1714037"/>
            <a:ext cx="1197054" cy="3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54A43C0-40C3-40C8-8937-04ED3E94B696}"/>
              </a:ext>
            </a:extLst>
          </p:cNvPr>
          <p:cNvSpPr/>
          <p:nvPr/>
        </p:nvSpPr>
        <p:spPr>
          <a:xfrm>
            <a:off x="6472016" y="2138527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83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B47DF7-F7EF-4D7A-B9B1-FCE7D111AE69}"/>
              </a:ext>
            </a:extLst>
          </p:cNvPr>
          <p:cNvCxnSpPr>
            <a:cxnSpLocks/>
            <a:stCxn id="68" idx="6"/>
            <a:endCxn id="70" idx="1"/>
          </p:cNvCxnSpPr>
          <p:nvPr/>
        </p:nvCxnSpPr>
        <p:spPr>
          <a:xfrm>
            <a:off x="4910053" y="1714037"/>
            <a:ext cx="1633788" cy="48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524BDFC-B20F-436F-98A8-323AC82907BD}"/>
              </a:ext>
            </a:extLst>
          </p:cNvPr>
          <p:cNvSpPr/>
          <p:nvPr/>
        </p:nvSpPr>
        <p:spPr>
          <a:xfrm>
            <a:off x="543402" y="3664069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E8C1D2-9ED6-42E2-9827-47783588DC50}"/>
              </a:ext>
            </a:extLst>
          </p:cNvPr>
          <p:cNvCxnSpPr>
            <a:cxnSpLocks/>
            <a:stCxn id="67" idx="3"/>
            <a:endCxn id="82" idx="7"/>
          </p:cNvCxnSpPr>
          <p:nvPr/>
        </p:nvCxnSpPr>
        <p:spPr>
          <a:xfrm flipH="1">
            <a:off x="1572349" y="2420622"/>
            <a:ext cx="1303394" cy="44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1F8BD4F2-7EF9-4AA2-AF62-107B309C5240}"/>
              </a:ext>
            </a:extLst>
          </p:cNvPr>
          <p:cNvSpPr/>
          <p:nvPr/>
        </p:nvSpPr>
        <p:spPr>
          <a:xfrm>
            <a:off x="3393635" y="2710014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81951F-D51F-43E1-B4EA-0C5D6F498C81}"/>
              </a:ext>
            </a:extLst>
          </p:cNvPr>
          <p:cNvCxnSpPr>
            <a:cxnSpLocks/>
            <a:stCxn id="67" idx="5"/>
            <a:endCxn id="75" idx="1"/>
          </p:cNvCxnSpPr>
          <p:nvPr/>
        </p:nvCxnSpPr>
        <p:spPr>
          <a:xfrm>
            <a:off x="3222546" y="2420622"/>
            <a:ext cx="242914" cy="35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68CA1AA6-D810-4282-BAC1-BFB44C2E2082}"/>
              </a:ext>
            </a:extLst>
          </p:cNvPr>
          <p:cNvSpPr/>
          <p:nvPr/>
        </p:nvSpPr>
        <p:spPr>
          <a:xfrm>
            <a:off x="5691260" y="2710014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29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080603C-DBA9-4990-B936-07A139AF7B91}"/>
              </a:ext>
            </a:extLst>
          </p:cNvPr>
          <p:cNvCxnSpPr>
            <a:cxnSpLocks/>
            <a:stCxn id="70" idx="3"/>
            <a:endCxn id="77" idx="7"/>
          </p:cNvCxnSpPr>
          <p:nvPr/>
        </p:nvCxnSpPr>
        <p:spPr>
          <a:xfrm flipH="1">
            <a:off x="6109888" y="2511396"/>
            <a:ext cx="433953" cy="26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2FBA096-2525-4E0D-ABE4-DD93B42CE0CC}"/>
              </a:ext>
            </a:extLst>
          </p:cNvPr>
          <p:cNvSpPr/>
          <p:nvPr/>
        </p:nvSpPr>
        <p:spPr>
          <a:xfrm>
            <a:off x="7988884" y="2710014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F28544-CCE4-45A3-8598-B033B315025B}"/>
              </a:ext>
            </a:extLst>
          </p:cNvPr>
          <p:cNvCxnSpPr>
            <a:cxnSpLocks/>
            <a:stCxn id="70" idx="6"/>
            <a:endCxn id="79" idx="1"/>
          </p:cNvCxnSpPr>
          <p:nvPr/>
        </p:nvCxnSpPr>
        <p:spPr>
          <a:xfrm>
            <a:off x="6962469" y="2356949"/>
            <a:ext cx="1098240" cy="41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F006E1-3248-4832-AB90-A0AC911584F1}"/>
              </a:ext>
            </a:extLst>
          </p:cNvPr>
          <p:cNvCxnSpPr>
            <a:cxnSpLocks/>
            <a:stCxn id="82" idx="3"/>
            <a:endCxn id="73" idx="7"/>
          </p:cNvCxnSpPr>
          <p:nvPr/>
        </p:nvCxnSpPr>
        <p:spPr>
          <a:xfrm flipH="1">
            <a:off x="962030" y="3176220"/>
            <a:ext cx="263516" cy="5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320C47B7-099D-4ECF-B6E4-B85C56DF8816}"/>
              </a:ext>
            </a:extLst>
          </p:cNvPr>
          <p:cNvSpPr/>
          <p:nvPr/>
        </p:nvSpPr>
        <p:spPr>
          <a:xfrm>
            <a:off x="1153721" y="2803351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53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F7F9F09-92F1-4E10-A9B5-7CE01BD7477B}"/>
              </a:ext>
            </a:extLst>
          </p:cNvPr>
          <p:cNvSpPr/>
          <p:nvPr/>
        </p:nvSpPr>
        <p:spPr>
          <a:xfrm>
            <a:off x="1702574" y="3600135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C4DFBCB-66F3-48C2-B449-02F7374C20DE}"/>
              </a:ext>
            </a:extLst>
          </p:cNvPr>
          <p:cNvCxnSpPr>
            <a:cxnSpLocks/>
            <a:stCxn id="82" idx="5"/>
            <a:endCxn id="83" idx="1"/>
          </p:cNvCxnSpPr>
          <p:nvPr/>
        </p:nvCxnSpPr>
        <p:spPr>
          <a:xfrm>
            <a:off x="1572349" y="3176220"/>
            <a:ext cx="202050" cy="48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B305EA-8320-46A5-9371-4C3D358C8424}"/>
              </a:ext>
            </a:extLst>
          </p:cNvPr>
          <p:cNvSpPr/>
          <p:nvPr/>
        </p:nvSpPr>
        <p:spPr>
          <a:xfrm>
            <a:off x="2861746" y="3600134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D58F90E-A547-426B-BFC3-0D1CDAB06C03}"/>
              </a:ext>
            </a:extLst>
          </p:cNvPr>
          <p:cNvCxnSpPr>
            <a:cxnSpLocks/>
            <a:stCxn id="75" idx="3"/>
            <a:endCxn id="85" idx="0"/>
          </p:cNvCxnSpPr>
          <p:nvPr/>
        </p:nvCxnSpPr>
        <p:spPr>
          <a:xfrm flipH="1">
            <a:off x="3106973" y="3082883"/>
            <a:ext cx="358487" cy="5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B7CFC2F1-3E33-479F-8E15-2148420BC34B}"/>
              </a:ext>
            </a:extLst>
          </p:cNvPr>
          <p:cNvSpPr/>
          <p:nvPr/>
        </p:nvSpPr>
        <p:spPr>
          <a:xfrm>
            <a:off x="4020918" y="3567995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1A21BF-C6B8-415C-B4F5-CEB1556A98B3}"/>
              </a:ext>
            </a:extLst>
          </p:cNvPr>
          <p:cNvCxnSpPr>
            <a:cxnSpLocks/>
            <a:stCxn id="75" idx="5"/>
            <a:endCxn id="87" idx="0"/>
          </p:cNvCxnSpPr>
          <p:nvPr/>
        </p:nvCxnSpPr>
        <p:spPr>
          <a:xfrm>
            <a:off x="3812263" y="3082883"/>
            <a:ext cx="453882" cy="4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4F16E1F-6A23-4698-8B2F-5655D66FF852}"/>
              </a:ext>
            </a:extLst>
          </p:cNvPr>
          <p:cNvSpPr/>
          <p:nvPr/>
        </p:nvSpPr>
        <p:spPr>
          <a:xfrm>
            <a:off x="5180090" y="3601287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2FB7264-ED38-4785-86CE-EC99B5031D4E}"/>
              </a:ext>
            </a:extLst>
          </p:cNvPr>
          <p:cNvCxnSpPr>
            <a:cxnSpLocks/>
            <a:stCxn id="77" idx="3"/>
            <a:endCxn id="89" idx="0"/>
          </p:cNvCxnSpPr>
          <p:nvPr/>
        </p:nvCxnSpPr>
        <p:spPr>
          <a:xfrm flipH="1">
            <a:off x="5425317" y="3082883"/>
            <a:ext cx="337768" cy="51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E7DDDE6C-B897-452B-9894-BC20FCE5535A}"/>
              </a:ext>
            </a:extLst>
          </p:cNvPr>
          <p:cNvSpPr/>
          <p:nvPr/>
        </p:nvSpPr>
        <p:spPr>
          <a:xfrm>
            <a:off x="6339262" y="3567995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7D7AA2-1417-4BF2-AC75-864854500D26}"/>
              </a:ext>
            </a:extLst>
          </p:cNvPr>
          <p:cNvCxnSpPr>
            <a:cxnSpLocks/>
            <a:stCxn id="77" idx="5"/>
            <a:endCxn id="91" idx="1"/>
          </p:cNvCxnSpPr>
          <p:nvPr/>
        </p:nvCxnSpPr>
        <p:spPr>
          <a:xfrm>
            <a:off x="6109888" y="3082883"/>
            <a:ext cx="301199" cy="5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BF5EAF63-0405-4F49-BE24-D8EF8A02280B}"/>
              </a:ext>
            </a:extLst>
          </p:cNvPr>
          <p:cNvSpPr/>
          <p:nvPr/>
        </p:nvSpPr>
        <p:spPr>
          <a:xfrm>
            <a:off x="7498431" y="3597708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44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906929-06D3-41C2-ACD0-5BB692E0AD07}"/>
              </a:ext>
            </a:extLst>
          </p:cNvPr>
          <p:cNvCxnSpPr>
            <a:cxnSpLocks/>
            <a:stCxn id="79" idx="3"/>
            <a:endCxn id="93" idx="0"/>
          </p:cNvCxnSpPr>
          <p:nvPr/>
        </p:nvCxnSpPr>
        <p:spPr>
          <a:xfrm flipH="1">
            <a:off x="7743658" y="3082883"/>
            <a:ext cx="317051" cy="51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370B4EB3-7030-4DD7-BA50-AD3F848CCF7E}"/>
              </a:ext>
            </a:extLst>
          </p:cNvPr>
          <p:cNvSpPr/>
          <p:nvPr/>
        </p:nvSpPr>
        <p:spPr>
          <a:xfrm>
            <a:off x="8355371" y="3631969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55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F8A48E-AFC1-4A6C-8814-CC93C0D671AC}"/>
              </a:ext>
            </a:extLst>
          </p:cNvPr>
          <p:cNvCxnSpPr>
            <a:cxnSpLocks/>
            <a:stCxn id="79" idx="5"/>
            <a:endCxn id="95" idx="0"/>
          </p:cNvCxnSpPr>
          <p:nvPr/>
        </p:nvCxnSpPr>
        <p:spPr>
          <a:xfrm>
            <a:off x="8407512" y="3082883"/>
            <a:ext cx="193086" cy="5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CEBAD013-A665-4B74-B4F7-DA6B2F9AB873}"/>
              </a:ext>
            </a:extLst>
          </p:cNvPr>
          <p:cNvSpPr/>
          <p:nvPr/>
        </p:nvSpPr>
        <p:spPr>
          <a:xfrm>
            <a:off x="156775" y="4434313"/>
            <a:ext cx="490453" cy="436843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784689-FA0F-4F4F-806D-211E15536091}"/>
              </a:ext>
            </a:extLst>
          </p:cNvPr>
          <p:cNvCxnSpPr>
            <a:cxnSpLocks/>
            <a:stCxn id="73" idx="4"/>
            <a:endCxn id="97" idx="7"/>
          </p:cNvCxnSpPr>
          <p:nvPr/>
        </p:nvCxnSpPr>
        <p:spPr>
          <a:xfrm flipH="1">
            <a:off x="575403" y="4100912"/>
            <a:ext cx="213226" cy="39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D955B8B-06B9-4A75-A734-F0EB6577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61" y="5461106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6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(Deletion)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50681-419C-4A4A-92EF-051136FBBB33}"/>
              </a:ext>
            </a:extLst>
          </p:cNvPr>
          <p:cNvSpPr/>
          <p:nvPr/>
        </p:nvSpPr>
        <p:spPr>
          <a:xfrm>
            <a:off x="152400" y="1375417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Since Max Element is to be Deleted, remove the Root Position of the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Replace it with the right-most node in the last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Re-</a:t>
            </a:r>
            <a:r>
              <a:rPr lang="en-US" sz="1400" dirty="0" err="1"/>
              <a:t>Heapify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If New Root is less than any or both of child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Swap the new-root with the greater child.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Keep doing this till the condition of max tree is met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O(height) = O(log 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6C642E4-8935-46A2-85D3-DC4709D300B9}"/>
              </a:ext>
            </a:extLst>
          </p:cNvPr>
          <p:cNvSpPr/>
          <p:nvPr/>
        </p:nvSpPr>
        <p:spPr>
          <a:xfrm>
            <a:off x="1371600" y="420656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F90C840-977E-4C3D-AEB6-7913CF73F640}"/>
              </a:ext>
            </a:extLst>
          </p:cNvPr>
          <p:cNvSpPr/>
          <p:nvPr/>
        </p:nvSpPr>
        <p:spPr>
          <a:xfrm>
            <a:off x="2227047" y="3487340"/>
            <a:ext cx="609600" cy="533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F5D28E-7E07-4B05-8CB4-AF6C0C715060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1943101" y="3942625"/>
            <a:ext cx="373220" cy="3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AFEAFC8-78B2-4B8E-AAFC-DB6920A5FDB6}"/>
              </a:ext>
            </a:extLst>
          </p:cNvPr>
          <p:cNvSpPr/>
          <p:nvPr/>
        </p:nvSpPr>
        <p:spPr>
          <a:xfrm>
            <a:off x="2979072" y="420656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3187A3-B4C5-4AA7-A230-F50208AD7B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836647" y="3993913"/>
            <a:ext cx="231699" cy="2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256C44-4399-4A2E-9ED1-E3B6FD89C105}"/>
              </a:ext>
            </a:extLst>
          </p:cNvPr>
          <p:cNvSpPr/>
          <p:nvPr/>
        </p:nvSpPr>
        <p:spPr>
          <a:xfrm>
            <a:off x="312072" y="607265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4B315-0B52-4A1B-9901-17F841184491}"/>
              </a:ext>
            </a:extLst>
          </p:cNvPr>
          <p:cNvCxnSpPr>
            <a:cxnSpLocks/>
          </p:cNvCxnSpPr>
          <p:nvPr/>
        </p:nvCxnSpPr>
        <p:spPr>
          <a:xfrm flipH="1">
            <a:off x="1244226" y="4703452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B561570-F9F4-443C-9759-18D3E943EBB5}"/>
              </a:ext>
            </a:extLst>
          </p:cNvPr>
          <p:cNvSpPr/>
          <p:nvPr/>
        </p:nvSpPr>
        <p:spPr>
          <a:xfrm>
            <a:off x="1826545" y="506348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BCBFA7-8A0F-4D60-96DB-A6C2BE216170}"/>
              </a:ext>
            </a:extLst>
          </p:cNvPr>
          <p:cNvCxnSpPr>
            <a:cxnSpLocks/>
          </p:cNvCxnSpPr>
          <p:nvPr/>
        </p:nvCxnSpPr>
        <p:spPr>
          <a:xfrm>
            <a:off x="1853826" y="4705682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A8464C7-856B-4931-B27E-21B793838727}"/>
              </a:ext>
            </a:extLst>
          </p:cNvPr>
          <p:cNvSpPr/>
          <p:nvPr/>
        </p:nvSpPr>
        <p:spPr>
          <a:xfrm>
            <a:off x="2565326" y="506348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FD08F0-7A5C-42EC-AA54-52D5BA10305E}"/>
              </a:ext>
            </a:extLst>
          </p:cNvPr>
          <p:cNvCxnSpPr>
            <a:cxnSpLocks/>
          </p:cNvCxnSpPr>
          <p:nvPr/>
        </p:nvCxnSpPr>
        <p:spPr>
          <a:xfrm flipH="1">
            <a:off x="2975973" y="4669798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A813844-5899-4D30-88E2-9A509C22EC24}"/>
              </a:ext>
            </a:extLst>
          </p:cNvPr>
          <p:cNvSpPr/>
          <p:nvPr/>
        </p:nvSpPr>
        <p:spPr>
          <a:xfrm>
            <a:off x="3512472" y="508193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95E594-4824-4398-AA5D-87A998AB011F}"/>
              </a:ext>
            </a:extLst>
          </p:cNvPr>
          <p:cNvCxnSpPr>
            <a:cxnSpLocks/>
          </p:cNvCxnSpPr>
          <p:nvPr/>
        </p:nvCxnSpPr>
        <p:spPr>
          <a:xfrm>
            <a:off x="3539753" y="4724124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C31E58-F4DB-456E-84CF-D14226D89B01}"/>
              </a:ext>
            </a:extLst>
          </p:cNvPr>
          <p:cNvCxnSpPr>
            <a:cxnSpLocks/>
          </p:cNvCxnSpPr>
          <p:nvPr/>
        </p:nvCxnSpPr>
        <p:spPr>
          <a:xfrm flipH="1">
            <a:off x="680614" y="5646963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06B40BD-D19C-4CC9-9BC8-8EC0DC6B298A}"/>
              </a:ext>
            </a:extLst>
          </p:cNvPr>
          <p:cNvSpPr/>
          <p:nvPr/>
        </p:nvSpPr>
        <p:spPr>
          <a:xfrm>
            <a:off x="832900" y="512007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B28A425-4346-4032-8C1D-9D7E69E33673}"/>
              </a:ext>
            </a:extLst>
          </p:cNvPr>
          <p:cNvSpPr/>
          <p:nvPr/>
        </p:nvSpPr>
        <p:spPr>
          <a:xfrm>
            <a:off x="1150272" y="601952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058BC1-6E7F-4875-9D24-2703FB7C360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343363" y="5653477"/>
            <a:ext cx="111709" cy="3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88300A4-ABC2-416E-9073-AAD485AC31BC}"/>
              </a:ext>
            </a:extLst>
          </p:cNvPr>
          <p:cNvSpPr/>
          <p:nvPr/>
        </p:nvSpPr>
        <p:spPr>
          <a:xfrm>
            <a:off x="1836072" y="606421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BA864E-BAE5-4D6C-8066-D39C78964EE7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2106211" y="5596888"/>
            <a:ext cx="2513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F19FE5FA-15D8-44CF-A041-41E560B97428}"/>
              </a:ext>
            </a:extLst>
          </p:cNvPr>
          <p:cNvSpPr/>
          <p:nvPr/>
        </p:nvSpPr>
        <p:spPr>
          <a:xfrm>
            <a:off x="2674272" y="6011085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A31CC8-2D8D-4399-9E21-67BCD3BB197E}"/>
              </a:ext>
            </a:extLst>
          </p:cNvPr>
          <p:cNvCxnSpPr>
            <a:cxnSpLocks/>
            <a:stCxn id="24" idx="5"/>
            <a:endCxn id="42" idx="0"/>
          </p:cNvCxnSpPr>
          <p:nvPr/>
        </p:nvCxnSpPr>
        <p:spPr>
          <a:xfrm>
            <a:off x="2346871" y="5518773"/>
            <a:ext cx="632201" cy="49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01E410D-6330-4951-9000-7B02D3F42D82}"/>
              </a:ext>
            </a:extLst>
          </p:cNvPr>
          <p:cNvSpPr/>
          <p:nvPr/>
        </p:nvSpPr>
        <p:spPr>
          <a:xfrm>
            <a:off x="6012528" y="409338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C94557-0917-40F8-972F-DF02F884CB79}"/>
              </a:ext>
            </a:extLst>
          </p:cNvPr>
          <p:cNvCxnSpPr>
            <a:cxnSpLocks/>
          </p:cNvCxnSpPr>
          <p:nvPr/>
        </p:nvCxnSpPr>
        <p:spPr>
          <a:xfrm flipH="1">
            <a:off x="6584029" y="3829448"/>
            <a:ext cx="373220" cy="3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5B5CD89A-EAE5-415E-AFA3-87B7E471891F}"/>
              </a:ext>
            </a:extLst>
          </p:cNvPr>
          <p:cNvSpPr/>
          <p:nvPr/>
        </p:nvSpPr>
        <p:spPr>
          <a:xfrm>
            <a:off x="7620000" y="409338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66E5A5-98AF-48BA-B5B1-ABD147E6D3D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477575" y="3880736"/>
            <a:ext cx="231699" cy="2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808C943-516B-4186-A87F-3DAE229BB3F6}"/>
              </a:ext>
            </a:extLst>
          </p:cNvPr>
          <p:cNvSpPr/>
          <p:nvPr/>
        </p:nvSpPr>
        <p:spPr>
          <a:xfrm>
            <a:off x="4953000" y="595947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E990E9-33E7-4D53-BCAC-7FFEB307A783}"/>
              </a:ext>
            </a:extLst>
          </p:cNvPr>
          <p:cNvCxnSpPr>
            <a:cxnSpLocks/>
          </p:cNvCxnSpPr>
          <p:nvPr/>
        </p:nvCxnSpPr>
        <p:spPr>
          <a:xfrm flipH="1">
            <a:off x="5885154" y="4590275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5FB42CCB-E04E-4276-BB37-313122908908}"/>
              </a:ext>
            </a:extLst>
          </p:cNvPr>
          <p:cNvSpPr/>
          <p:nvPr/>
        </p:nvSpPr>
        <p:spPr>
          <a:xfrm>
            <a:off x="6467473" y="495031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F80F34-70A3-4E34-9BDB-26A0BC82F322}"/>
              </a:ext>
            </a:extLst>
          </p:cNvPr>
          <p:cNvCxnSpPr>
            <a:cxnSpLocks/>
          </p:cNvCxnSpPr>
          <p:nvPr/>
        </p:nvCxnSpPr>
        <p:spPr>
          <a:xfrm>
            <a:off x="6494754" y="4592505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F709CFA-9657-460C-9C39-8B0D3A385D72}"/>
              </a:ext>
            </a:extLst>
          </p:cNvPr>
          <p:cNvSpPr/>
          <p:nvPr/>
        </p:nvSpPr>
        <p:spPr>
          <a:xfrm>
            <a:off x="7206254" y="495031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E299BD-5E8B-4B38-B401-DBF770661ACA}"/>
              </a:ext>
            </a:extLst>
          </p:cNvPr>
          <p:cNvCxnSpPr>
            <a:cxnSpLocks/>
          </p:cNvCxnSpPr>
          <p:nvPr/>
        </p:nvCxnSpPr>
        <p:spPr>
          <a:xfrm flipH="1">
            <a:off x="7616901" y="4556621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6244177-7D17-44B5-9B18-0B51800F169D}"/>
              </a:ext>
            </a:extLst>
          </p:cNvPr>
          <p:cNvSpPr/>
          <p:nvPr/>
        </p:nvSpPr>
        <p:spPr>
          <a:xfrm>
            <a:off x="8153400" y="496875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EFA2E0-6339-4734-B185-F1F4A0B55367}"/>
              </a:ext>
            </a:extLst>
          </p:cNvPr>
          <p:cNvCxnSpPr>
            <a:cxnSpLocks/>
          </p:cNvCxnSpPr>
          <p:nvPr/>
        </p:nvCxnSpPr>
        <p:spPr>
          <a:xfrm>
            <a:off x="8180681" y="4610947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D92776-B98C-467B-8040-2E6AF974CB7B}"/>
              </a:ext>
            </a:extLst>
          </p:cNvPr>
          <p:cNvCxnSpPr>
            <a:cxnSpLocks/>
          </p:cNvCxnSpPr>
          <p:nvPr/>
        </p:nvCxnSpPr>
        <p:spPr>
          <a:xfrm flipH="1">
            <a:off x="5321542" y="5533786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CFA34FFB-297A-49EA-BC17-2838FB0F73DD}"/>
              </a:ext>
            </a:extLst>
          </p:cNvPr>
          <p:cNvSpPr/>
          <p:nvPr/>
        </p:nvSpPr>
        <p:spPr>
          <a:xfrm>
            <a:off x="5473828" y="50069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B0FEA622-C2EC-41A2-9791-9CBA64C2445F}"/>
              </a:ext>
            </a:extLst>
          </p:cNvPr>
          <p:cNvSpPr/>
          <p:nvPr/>
        </p:nvSpPr>
        <p:spPr>
          <a:xfrm>
            <a:off x="5791200" y="590634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1B5E80-66A0-4D21-B8BE-AFF76AA700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84291" y="5540300"/>
            <a:ext cx="111709" cy="3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142D5918-BFFC-4670-85C5-47DB0E0AB9BB}"/>
              </a:ext>
            </a:extLst>
          </p:cNvPr>
          <p:cNvSpPr/>
          <p:nvPr/>
        </p:nvSpPr>
        <p:spPr>
          <a:xfrm>
            <a:off x="6477000" y="595103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76D48B-494E-4745-B19D-EA8FF7146D18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6747139" y="5483711"/>
            <a:ext cx="2513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0A7E5E9-0FFA-4354-80EF-B59B3CAFE0FA}"/>
              </a:ext>
            </a:extLst>
          </p:cNvPr>
          <p:cNvSpPr/>
          <p:nvPr/>
        </p:nvSpPr>
        <p:spPr>
          <a:xfrm>
            <a:off x="6919150" y="3345713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66245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(Deletion)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01E410D-6330-4951-9000-7B02D3F42D82}"/>
              </a:ext>
            </a:extLst>
          </p:cNvPr>
          <p:cNvSpPr/>
          <p:nvPr/>
        </p:nvSpPr>
        <p:spPr>
          <a:xfrm>
            <a:off x="1211928" y="2362200"/>
            <a:ext cx="609600" cy="5334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C94557-0917-40F8-972F-DF02F884CB79}"/>
              </a:ext>
            </a:extLst>
          </p:cNvPr>
          <p:cNvCxnSpPr>
            <a:cxnSpLocks/>
          </p:cNvCxnSpPr>
          <p:nvPr/>
        </p:nvCxnSpPr>
        <p:spPr>
          <a:xfrm flipH="1">
            <a:off x="1783429" y="2098260"/>
            <a:ext cx="373220" cy="3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5B5CD89A-EAE5-415E-AFA3-87B7E471891F}"/>
              </a:ext>
            </a:extLst>
          </p:cNvPr>
          <p:cNvSpPr/>
          <p:nvPr/>
        </p:nvSpPr>
        <p:spPr>
          <a:xfrm>
            <a:off x="2819400" y="23622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66E5A5-98AF-48BA-B5B1-ABD147E6D3D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676975" y="2149548"/>
            <a:ext cx="231699" cy="2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808C943-516B-4186-A87F-3DAE229BB3F6}"/>
              </a:ext>
            </a:extLst>
          </p:cNvPr>
          <p:cNvSpPr/>
          <p:nvPr/>
        </p:nvSpPr>
        <p:spPr>
          <a:xfrm>
            <a:off x="152400" y="42282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E990E9-33E7-4D53-BCAC-7FFEB307A783}"/>
              </a:ext>
            </a:extLst>
          </p:cNvPr>
          <p:cNvCxnSpPr>
            <a:cxnSpLocks/>
          </p:cNvCxnSpPr>
          <p:nvPr/>
        </p:nvCxnSpPr>
        <p:spPr>
          <a:xfrm flipH="1">
            <a:off x="1084554" y="2859087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5FB42CCB-E04E-4276-BB37-313122908908}"/>
              </a:ext>
            </a:extLst>
          </p:cNvPr>
          <p:cNvSpPr/>
          <p:nvPr/>
        </p:nvSpPr>
        <p:spPr>
          <a:xfrm>
            <a:off x="1666873" y="3219123"/>
            <a:ext cx="609600" cy="5334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F80F34-70A3-4E34-9BDB-26A0BC82F322}"/>
              </a:ext>
            </a:extLst>
          </p:cNvPr>
          <p:cNvCxnSpPr>
            <a:cxnSpLocks/>
          </p:cNvCxnSpPr>
          <p:nvPr/>
        </p:nvCxnSpPr>
        <p:spPr>
          <a:xfrm>
            <a:off x="1694154" y="2861317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F709CFA-9657-460C-9C39-8B0D3A385D72}"/>
              </a:ext>
            </a:extLst>
          </p:cNvPr>
          <p:cNvSpPr/>
          <p:nvPr/>
        </p:nvSpPr>
        <p:spPr>
          <a:xfrm>
            <a:off x="2405654" y="321912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E299BD-5E8B-4B38-B401-DBF770661ACA}"/>
              </a:ext>
            </a:extLst>
          </p:cNvPr>
          <p:cNvCxnSpPr>
            <a:cxnSpLocks/>
          </p:cNvCxnSpPr>
          <p:nvPr/>
        </p:nvCxnSpPr>
        <p:spPr>
          <a:xfrm flipH="1">
            <a:off x="2816301" y="2825433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6244177-7D17-44B5-9B18-0B51800F169D}"/>
              </a:ext>
            </a:extLst>
          </p:cNvPr>
          <p:cNvSpPr/>
          <p:nvPr/>
        </p:nvSpPr>
        <p:spPr>
          <a:xfrm>
            <a:off x="3352800" y="323756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EFA2E0-6339-4734-B185-F1F4A0B55367}"/>
              </a:ext>
            </a:extLst>
          </p:cNvPr>
          <p:cNvCxnSpPr>
            <a:cxnSpLocks/>
          </p:cNvCxnSpPr>
          <p:nvPr/>
        </p:nvCxnSpPr>
        <p:spPr>
          <a:xfrm>
            <a:off x="3380081" y="2879759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D92776-B98C-467B-8040-2E6AF974CB7B}"/>
              </a:ext>
            </a:extLst>
          </p:cNvPr>
          <p:cNvCxnSpPr>
            <a:cxnSpLocks/>
          </p:cNvCxnSpPr>
          <p:nvPr/>
        </p:nvCxnSpPr>
        <p:spPr>
          <a:xfrm flipH="1">
            <a:off x="520942" y="3802598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CFA34FFB-297A-49EA-BC17-2838FB0F73DD}"/>
              </a:ext>
            </a:extLst>
          </p:cNvPr>
          <p:cNvSpPr/>
          <p:nvPr/>
        </p:nvSpPr>
        <p:spPr>
          <a:xfrm>
            <a:off x="673228" y="327571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B0FEA622-C2EC-41A2-9791-9CBA64C2445F}"/>
              </a:ext>
            </a:extLst>
          </p:cNvPr>
          <p:cNvSpPr/>
          <p:nvPr/>
        </p:nvSpPr>
        <p:spPr>
          <a:xfrm>
            <a:off x="990600" y="417515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1B5E80-66A0-4D21-B8BE-AFF76AA700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183691" y="3809112"/>
            <a:ext cx="111709" cy="3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142D5918-BFFC-4670-85C5-47DB0E0AB9BB}"/>
              </a:ext>
            </a:extLst>
          </p:cNvPr>
          <p:cNvSpPr/>
          <p:nvPr/>
        </p:nvSpPr>
        <p:spPr>
          <a:xfrm>
            <a:off x="1676400" y="421984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76D48B-494E-4745-B19D-EA8FF7146D18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1946539" y="3752523"/>
            <a:ext cx="2513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0A7E5E9-0FFA-4354-80EF-B59B3CAFE0FA}"/>
              </a:ext>
            </a:extLst>
          </p:cNvPr>
          <p:cNvSpPr/>
          <p:nvPr/>
        </p:nvSpPr>
        <p:spPr>
          <a:xfrm>
            <a:off x="2118550" y="1614525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C8FB29C9-BE67-4C66-8BAE-76D032FD8538}"/>
              </a:ext>
            </a:extLst>
          </p:cNvPr>
          <p:cNvSpPr/>
          <p:nvPr/>
        </p:nvSpPr>
        <p:spPr>
          <a:xfrm>
            <a:off x="5555328" y="219547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6E42F6-E5C4-4DCA-B41B-659FB0A5A59D}"/>
              </a:ext>
            </a:extLst>
          </p:cNvPr>
          <p:cNvCxnSpPr>
            <a:cxnSpLocks/>
          </p:cNvCxnSpPr>
          <p:nvPr/>
        </p:nvCxnSpPr>
        <p:spPr>
          <a:xfrm flipH="1">
            <a:off x="6126829" y="1931535"/>
            <a:ext cx="373220" cy="3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BC91F86-B539-4362-AAF2-BA53EAE5DB03}"/>
              </a:ext>
            </a:extLst>
          </p:cNvPr>
          <p:cNvSpPr/>
          <p:nvPr/>
        </p:nvSpPr>
        <p:spPr>
          <a:xfrm>
            <a:off x="7162800" y="219547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F1EC89-18A8-4990-8D22-1E7D2A668682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020375" y="1982823"/>
            <a:ext cx="231699" cy="2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068C26E1-9EB5-4C29-8648-E960A04D63AB}"/>
              </a:ext>
            </a:extLst>
          </p:cNvPr>
          <p:cNvSpPr/>
          <p:nvPr/>
        </p:nvSpPr>
        <p:spPr>
          <a:xfrm>
            <a:off x="4495800" y="40615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868673-A9F3-4381-97A8-B0897C83C501}"/>
              </a:ext>
            </a:extLst>
          </p:cNvPr>
          <p:cNvCxnSpPr>
            <a:cxnSpLocks/>
          </p:cNvCxnSpPr>
          <p:nvPr/>
        </p:nvCxnSpPr>
        <p:spPr>
          <a:xfrm flipH="1">
            <a:off x="5427954" y="2692362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AB3F8859-A1E4-4FF5-BAAE-1CF98D1D4056}"/>
              </a:ext>
            </a:extLst>
          </p:cNvPr>
          <p:cNvSpPr/>
          <p:nvPr/>
        </p:nvSpPr>
        <p:spPr>
          <a:xfrm>
            <a:off x="6010273" y="305239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F37EE5-25B8-4445-AC71-848E10C82494}"/>
              </a:ext>
            </a:extLst>
          </p:cNvPr>
          <p:cNvCxnSpPr>
            <a:cxnSpLocks/>
          </p:cNvCxnSpPr>
          <p:nvPr/>
        </p:nvCxnSpPr>
        <p:spPr>
          <a:xfrm>
            <a:off x="6037554" y="2694592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273FE10-60CB-46DA-94A2-EB9BCA384465}"/>
              </a:ext>
            </a:extLst>
          </p:cNvPr>
          <p:cNvSpPr/>
          <p:nvPr/>
        </p:nvSpPr>
        <p:spPr>
          <a:xfrm>
            <a:off x="6749054" y="305239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D19C09-F78C-4113-B1D8-A11EDA31F436}"/>
              </a:ext>
            </a:extLst>
          </p:cNvPr>
          <p:cNvCxnSpPr>
            <a:cxnSpLocks/>
          </p:cNvCxnSpPr>
          <p:nvPr/>
        </p:nvCxnSpPr>
        <p:spPr>
          <a:xfrm flipH="1">
            <a:off x="7159701" y="2658708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7C5E30A-F78A-422B-8B47-9435ABABFA64}"/>
              </a:ext>
            </a:extLst>
          </p:cNvPr>
          <p:cNvSpPr/>
          <p:nvPr/>
        </p:nvSpPr>
        <p:spPr>
          <a:xfrm>
            <a:off x="7696200" y="307084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4C2877-89E7-428C-8ACA-F5B27D7EFD86}"/>
              </a:ext>
            </a:extLst>
          </p:cNvPr>
          <p:cNvCxnSpPr>
            <a:cxnSpLocks/>
          </p:cNvCxnSpPr>
          <p:nvPr/>
        </p:nvCxnSpPr>
        <p:spPr>
          <a:xfrm>
            <a:off x="7723481" y="2713034"/>
            <a:ext cx="178548" cy="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EC5C4B-C2F2-4FBA-95DB-D034230A69AA}"/>
              </a:ext>
            </a:extLst>
          </p:cNvPr>
          <p:cNvCxnSpPr>
            <a:cxnSpLocks/>
          </p:cNvCxnSpPr>
          <p:nvPr/>
        </p:nvCxnSpPr>
        <p:spPr>
          <a:xfrm flipH="1">
            <a:off x="4864342" y="3635873"/>
            <a:ext cx="24167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076EE78F-AE3C-4D31-8FF9-351135968387}"/>
              </a:ext>
            </a:extLst>
          </p:cNvPr>
          <p:cNvSpPr/>
          <p:nvPr/>
        </p:nvSpPr>
        <p:spPr>
          <a:xfrm>
            <a:off x="5016628" y="31089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095CE29A-49CF-4EA9-A469-3A162C24F1B2}"/>
              </a:ext>
            </a:extLst>
          </p:cNvPr>
          <p:cNvSpPr/>
          <p:nvPr/>
        </p:nvSpPr>
        <p:spPr>
          <a:xfrm>
            <a:off x="5334000" y="400843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A904E8-B55B-4190-92D4-F7746F84DEB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527091" y="3642387"/>
            <a:ext cx="111709" cy="3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AF1923C-636A-43B7-AF3E-078E6CC76E6E}"/>
              </a:ext>
            </a:extLst>
          </p:cNvPr>
          <p:cNvSpPr/>
          <p:nvPr/>
        </p:nvSpPr>
        <p:spPr>
          <a:xfrm>
            <a:off x="6019800" y="405312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3BC961-E30D-4C46-90F2-5E75B756F66F}"/>
              </a:ext>
            </a:extLst>
          </p:cNvPr>
          <p:cNvCxnSpPr>
            <a:cxnSpLocks/>
            <a:stCxn id="69" idx="4"/>
          </p:cNvCxnSpPr>
          <p:nvPr/>
        </p:nvCxnSpPr>
        <p:spPr>
          <a:xfrm flipH="1">
            <a:off x="6289939" y="3585798"/>
            <a:ext cx="25134" cy="42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594EBA3-27A0-4993-9954-5835CFD0229C}"/>
              </a:ext>
            </a:extLst>
          </p:cNvPr>
          <p:cNvSpPr/>
          <p:nvPr/>
        </p:nvSpPr>
        <p:spPr>
          <a:xfrm>
            <a:off x="6461950" y="14478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9B55E64A-59CB-4DA2-B048-0FF732F33E89}"/>
              </a:ext>
            </a:extLst>
          </p:cNvPr>
          <p:cNvSpPr/>
          <p:nvPr/>
        </p:nvSpPr>
        <p:spPr>
          <a:xfrm>
            <a:off x="4256292" y="2702784"/>
            <a:ext cx="533400" cy="2452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(Initialization-</a:t>
            </a:r>
            <a:r>
              <a:rPr lang="en-US" dirty="0" err="1"/>
              <a:t>Heapify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6C642E4-8935-46A2-85D3-DC4709D300B9}"/>
              </a:ext>
            </a:extLst>
          </p:cNvPr>
          <p:cNvSpPr/>
          <p:nvPr/>
        </p:nvSpPr>
        <p:spPr>
          <a:xfrm>
            <a:off x="1660349" y="42769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F90C840-977E-4C3D-AEB6-7913CF73F640}"/>
              </a:ext>
            </a:extLst>
          </p:cNvPr>
          <p:cNvSpPr/>
          <p:nvPr/>
        </p:nvSpPr>
        <p:spPr>
          <a:xfrm>
            <a:off x="2844404" y="34290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F5D28E-7E07-4B05-8CB4-AF6C0C715060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2180675" y="38842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AFEAFC8-78B2-4B8E-AAFC-DB6920A5FDB6}"/>
              </a:ext>
            </a:extLst>
          </p:cNvPr>
          <p:cNvSpPr/>
          <p:nvPr/>
        </p:nvSpPr>
        <p:spPr>
          <a:xfrm>
            <a:off x="4038600" y="41772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3187A3-B4C5-4AA7-A230-F50208AD7BE6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3364730" y="38842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256C44-4399-4A2E-9ED1-E3B6FD89C105}"/>
              </a:ext>
            </a:extLst>
          </p:cNvPr>
          <p:cNvSpPr/>
          <p:nvPr/>
        </p:nvSpPr>
        <p:spPr>
          <a:xfrm>
            <a:off x="76200" y="55388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4B315-0B52-4A1B-9901-17F841184491}"/>
              </a:ext>
            </a:extLst>
          </p:cNvPr>
          <p:cNvCxnSpPr>
            <a:cxnSpLocks/>
            <a:stCxn id="16" idx="3"/>
            <a:endCxn id="37" idx="7"/>
          </p:cNvCxnSpPr>
          <p:nvPr/>
        </p:nvCxnSpPr>
        <p:spPr>
          <a:xfrm flipH="1">
            <a:off x="1234883" y="47322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B561570-F9F4-443C-9759-18D3E943EBB5}"/>
              </a:ext>
            </a:extLst>
          </p:cNvPr>
          <p:cNvSpPr/>
          <p:nvPr/>
        </p:nvSpPr>
        <p:spPr>
          <a:xfrm>
            <a:off x="2600371" y="49176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BCBFA7-8A0F-4D60-96DB-A6C2BE216170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2180675" y="47322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A8464C7-856B-4931-B27E-21B793838727}"/>
              </a:ext>
            </a:extLst>
          </p:cNvPr>
          <p:cNvSpPr/>
          <p:nvPr/>
        </p:nvSpPr>
        <p:spPr>
          <a:xfrm>
            <a:off x="3454004" y="48660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FD08F0-7A5C-42EC-AA54-52D5BA10305E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974330" y="46325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A813844-5899-4D30-88E2-9A509C22EC24}"/>
              </a:ext>
            </a:extLst>
          </p:cNvPr>
          <p:cNvSpPr/>
          <p:nvPr/>
        </p:nvSpPr>
        <p:spPr>
          <a:xfrm>
            <a:off x="4648200" y="48660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95E594-4824-4398-AA5D-87A998AB011F}"/>
              </a:ext>
            </a:extLst>
          </p:cNvPr>
          <p:cNvCxnSpPr>
            <a:cxnSpLocks/>
            <a:stCxn id="19" idx="5"/>
            <a:endCxn id="34" idx="1"/>
          </p:cNvCxnSpPr>
          <p:nvPr/>
        </p:nvCxnSpPr>
        <p:spPr>
          <a:xfrm>
            <a:off x="4558926" y="46325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C31E58-F4DB-456E-84CF-D14226D89B01}"/>
              </a:ext>
            </a:extLst>
          </p:cNvPr>
          <p:cNvCxnSpPr>
            <a:cxnSpLocks/>
            <a:stCxn id="37" idx="3"/>
            <a:endCxn id="22" idx="7"/>
          </p:cNvCxnSpPr>
          <p:nvPr/>
        </p:nvCxnSpPr>
        <p:spPr>
          <a:xfrm flipH="1">
            <a:off x="596526" y="53729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06B40BD-D19C-4CC9-9BC8-8EC0DC6B298A}"/>
              </a:ext>
            </a:extLst>
          </p:cNvPr>
          <p:cNvSpPr/>
          <p:nvPr/>
        </p:nvSpPr>
        <p:spPr>
          <a:xfrm>
            <a:off x="714557" y="49176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B28A425-4346-4032-8C1D-9D7E69E33673}"/>
              </a:ext>
            </a:extLst>
          </p:cNvPr>
          <p:cNvSpPr/>
          <p:nvPr/>
        </p:nvSpPr>
        <p:spPr>
          <a:xfrm>
            <a:off x="1306537" y="55551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058BC1-6E7F-4875-9D24-2703FB7C3608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1234883" y="5372910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88300A4-ABC2-416E-9073-AAD485AC31BC}"/>
              </a:ext>
            </a:extLst>
          </p:cNvPr>
          <p:cNvSpPr/>
          <p:nvPr/>
        </p:nvSpPr>
        <p:spPr>
          <a:xfrm>
            <a:off x="2008971" y="55388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BA864E-BAE5-4D6C-8066-D39C78964EE7}"/>
              </a:ext>
            </a:extLst>
          </p:cNvPr>
          <p:cNvCxnSpPr>
            <a:cxnSpLocks/>
            <a:stCxn id="24" idx="3"/>
            <a:endCxn id="40" idx="7"/>
          </p:cNvCxnSpPr>
          <p:nvPr/>
        </p:nvCxnSpPr>
        <p:spPr>
          <a:xfrm flipH="1">
            <a:off x="2529297" y="5372910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D13F8-7BC5-4846-BF5C-EF0FE892DEDE}"/>
              </a:ext>
            </a:extLst>
          </p:cNvPr>
          <p:cNvSpPr/>
          <p:nvPr/>
        </p:nvSpPr>
        <p:spPr>
          <a:xfrm>
            <a:off x="152400" y="1375417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00FF00"/>
                </a:highlight>
              </a:rPr>
              <a:t>Complete Binary </a:t>
            </a:r>
            <a:r>
              <a:rPr lang="en-US" sz="1400" b="1" dirty="0"/>
              <a:t>Trees can be represented in memory with the use of an array A so that all nodes can be accessed in O(1)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Label nodes sequentially top-to-bottom and left-to-right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Left child of A[</a:t>
            </a:r>
            <a:r>
              <a:rPr lang="en-US" sz="1400" dirty="0" err="1"/>
              <a:t>i</a:t>
            </a:r>
            <a:r>
              <a:rPr lang="en-US" sz="1400" dirty="0"/>
              <a:t>] is at position A[2i]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Right child of A[</a:t>
            </a:r>
            <a:r>
              <a:rPr lang="en-US" sz="1400" dirty="0" err="1"/>
              <a:t>i</a:t>
            </a:r>
            <a:r>
              <a:rPr lang="en-US" sz="1400" dirty="0"/>
              <a:t>] is at position A[2i + 1]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Parent of A[</a:t>
            </a:r>
            <a:r>
              <a:rPr lang="en-US" sz="1400" dirty="0" err="1"/>
              <a:t>i</a:t>
            </a:r>
            <a:r>
              <a:rPr lang="en-US" sz="1400" dirty="0"/>
              <a:t>] is at A[</a:t>
            </a:r>
            <a:r>
              <a:rPr lang="en-US" sz="1400" dirty="0" err="1"/>
              <a:t>i</a:t>
            </a:r>
            <a:r>
              <a:rPr lang="en-US" sz="1400" dirty="0"/>
              <a:t>/2]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1DDF0-4DB5-490C-8C67-0D25D56A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4" y="2881447"/>
            <a:ext cx="5000625" cy="5334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056C9B1-5881-4B7F-A940-C235F82B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33" y="2881446"/>
            <a:ext cx="3676834" cy="2300154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16945C01-9759-4386-B422-E1555646E571}"/>
              </a:ext>
            </a:extLst>
          </p:cNvPr>
          <p:cNvSpPr/>
          <p:nvPr/>
        </p:nvSpPr>
        <p:spPr>
          <a:xfrm>
            <a:off x="2557176" y="345880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26DA91-40F2-4A67-A00E-639A07B472BB}"/>
              </a:ext>
            </a:extLst>
          </p:cNvPr>
          <p:cNvSpPr/>
          <p:nvPr/>
        </p:nvSpPr>
        <p:spPr>
          <a:xfrm>
            <a:off x="2590778" y="5912831"/>
            <a:ext cx="342900" cy="266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346A7E7-1DDE-43D6-A4EB-E2DC98E44C55}"/>
              </a:ext>
            </a:extLst>
          </p:cNvPr>
          <p:cNvSpPr/>
          <p:nvPr/>
        </p:nvSpPr>
        <p:spPr>
          <a:xfrm>
            <a:off x="1581218" y="4026772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39D9EB-1CB5-40E0-8579-6253BC2025E9}"/>
              </a:ext>
            </a:extLst>
          </p:cNvPr>
          <p:cNvSpPr/>
          <p:nvPr/>
        </p:nvSpPr>
        <p:spPr>
          <a:xfrm>
            <a:off x="4130425" y="3907583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FDE59F-7DDD-4C76-B1DA-A65ABB8FEB68}"/>
              </a:ext>
            </a:extLst>
          </p:cNvPr>
          <p:cNvSpPr/>
          <p:nvPr/>
        </p:nvSpPr>
        <p:spPr>
          <a:xfrm>
            <a:off x="650287" y="4674044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75124F-9210-473D-BF54-A3925E4D0AF8}"/>
              </a:ext>
            </a:extLst>
          </p:cNvPr>
          <p:cNvSpPr/>
          <p:nvPr/>
        </p:nvSpPr>
        <p:spPr>
          <a:xfrm>
            <a:off x="2720700" y="4650925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73352FB-8811-4826-B2E6-0A46DB5BA38E}"/>
              </a:ext>
            </a:extLst>
          </p:cNvPr>
          <p:cNvSpPr/>
          <p:nvPr/>
        </p:nvSpPr>
        <p:spPr>
          <a:xfrm>
            <a:off x="3518274" y="458811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F6F974C-F802-4AA2-B7B5-3366F155E74A}"/>
              </a:ext>
            </a:extLst>
          </p:cNvPr>
          <p:cNvSpPr/>
          <p:nvPr/>
        </p:nvSpPr>
        <p:spPr>
          <a:xfrm>
            <a:off x="4982295" y="4596357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7161A7D-E9FE-4723-A96E-D9E896245FAE}"/>
              </a:ext>
            </a:extLst>
          </p:cNvPr>
          <p:cNvSpPr/>
          <p:nvPr/>
        </p:nvSpPr>
        <p:spPr>
          <a:xfrm>
            <a:off x="1167211" y="608853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B464D97-8580-4A0F-8803-CE3320BCD426}"/>
              </a:ext>
            </a:extLst>
          </p:cNvPr>
          <p:cNvSpPr/>
          <p:nvPr/>
        </p:nvSpPr>
        <p:spPr>
          <a:xfrm>
            <a:off x="119564" y="6142408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7059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(Initialization-</a:t>
            </a:r>
            <a:r>
              <a:rPr lang="en-US" dirty="0" err="1"/>
              <a:t>Heapify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6C642E4-8935-46A2-85D3-DC4709D300B9}"/>
              </a:ext>
            </a:extLst>
          </p:cNvPr>
          <p:cNvSpPr/>
          <p:nvPr/>
        </p:nvSpPr>
        <p:spPr>
          <a:xfrm>
            <a:off x="1660349" y="42769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F90C840-977E-4C3D-AEB6-7913CF73F640}"/>
              </a:ext>
            </a:extLst>
          </p:cNvPr>
          <p:cNvSpPr/>
          <p:nvPr/>
        </p:nvSpPr>
        <p:spPr>
          <a:xfrm>
            <a:off x="2844404" y="34290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F5D28E-7E07-4B05-8CB4-AF6C0C715060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2180675" y="38842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AFEAFC8-78B2-4B8E-AAFC-DB6920A5FDB6}"/>
              </a:ext>
            </a:extLst>
          </p:cNvPr>
          <p:cNvSpPr/>
          <p:nvPr/>
        </p:nvSpPr>
        <p:spPr>
          <a:xfrm>
            <a:off x="4038600" y="41772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3187A3-B4C5-4AA7-A230-F50208AD7BE6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3364730" y="38842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256C44-4399-4A2E-9ED1-E3B6FD89C105}"/>
              </a:ext>
            </a:extLst>
          </p:cNvPr>
          <p:cNvSpPr/>
          <p:nvPr/>
        </p:nvSpPr>
        <p:spPr>
          <a:xfrm>
            <a:off x="76200" y="55388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4B315-0B52-4A1B-9901-17F841184491}"/>
              </a:ext>
            </a:extLst>
          </p:cNvPr>
          <p:cNvCxnSpPr>
            <a:cxnSpLocks/>
            <a:stCxn id="16" idx="3"/>
            <a:endCxn id="37" idx="7"/>
          </p:cNvCxnSpPr>
          <p:nvPr/>
        </p:nvCxnSpPr>
        <p:spPr>
          <a:xfrm flipH="1">
            <a:off x="1234883" y="47322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B561570-F9F4-443C-9759-18D3E943EBB5}"/>
              </a:ext>
            </a:extLst>
          </p:cNvPr>
          <p:cNvSpPr/>
          <p:nvPr/>
        </p:nvSpPr>
        <p:spPr>
          <a:xfrm>
            <a:off x="2600371" y="4917625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BCBFA7-8A0F-4D60-96DB-A6C2BE216170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2180675" y="47322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A8464C7-856B-4931-B27E-21B793838727}"/>
              </a:ext>
            </a:extLst>
          </p:cNvPr>
          <p:cNvSpPr/>
          <p:nvPr/>
        </p:nvSpPr>
        <p:spPr>
          <a:xfrm>
            <a:off x="3454004" y="48660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FD08F0-7A5C-42EC-AA54-52D5BA10305E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974330" y="46325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A813844-5899-4D30-88E2-9A509C22EC24}"/>
              </a:ext>
            </a:extLst>
          </p:cNvPr>
          <p:cNvSpPr/>
          <p:nvPr/>
        </p:nvSpPr>
        <p:spPr>
          <a:xfrm>
            <a:off x="4648200" y="48660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95E594-4824-4398-AA5D-87A998AB011F}"/>
              </a:ext>
            </a:extLst>
          </p:cNvPr>
          <p:cNvCxnSpPr>
            <a:cxnSpLocks/>
            <a:stCxn id="19" idx="5"/>
            <a:endCxn id="34" idx="1"/>
          </p:cNvCxnSpPr>
          <p:nvPr/>
        </p:nvCxnSpPr>
        <p:spPr>
          <a:xfrm>
            <a:off x="4558926" y="46325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C31E58-F4DB-456E-84CF-D14226D89B01}"/>
              </a:ext>
            </a:extLst>
          </p:cNvPr>
          <p:cNvCxnSpPr>
            <a:cxnSpLocks/>
            <a:stCxn id="37" idx="3"/>
            <a:endCxn id="22" idx="7"/>
          </p:cNvCxnSpPr>
          <p:nvPr/>
        </p:nvCxnSpPr>
        <p:spPr>
          <a:xfrm flipH="1">
            <a:off x="596526" y="53729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06B40BD-D19C-4CC9-9BC8-8EC0DC6B298A}"/>
              </a:ext>
            </a:extLst>
          </p:cNvPr>
          <p:cNvSpPr/>
          <p:nvPr/>
        </p:nvSpPr>
        <p:spPr>
          <a:xfrm>
            <a:off x="714557" y="49176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B28A425-4346-4032-8C1D-9D7E69E33673}"/>
              </a:ext>
            </a:extLst>
          </p:cNvPr>
          <p:cNvSpPr/>
          <p:nvPr/>
        </p:nvSpPr>
        <p:spPr>
          <a:xfrm>
            <a:off x="1306537" y="55551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058BC1-6E7F-4875-9D24-2703FB7C3608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1234883" y="5372910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88300A4-ABC2-416E-9073-AAD485AC31BC}"/>
              </a:ext>
            </a:extLst>
          </p:cNvPr>
          <p:cNvSpPr/>
          <p:nvPr/>
        </p:nvSpPr>
        <p:spPr>
          <a:xfrm>
            <a:off x="2008971" y="55388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BA864E-BAE5-4D6C-8066-D39C78964EE7}"/>
              </a:ext>
            </a:extLst>
          </p:cNvPr>
          <p:cNvCxnSpPr>
            <a:cxnSpLocks/>
            <a:stCxn id="24" idx="3"/>
            <a:endCxn id="40" idx="7"/>
          </p:cNvCxnSpPr>
          <p:nvPr/>
        </p:nvCxnSpPr>
        <p:spPr>
          <a:xfrm flipH="1">
            <a:off x="2529297" y="5372910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D13F8-7BC5-4846-BF5C-EF0FE892DEDE}"/>
              </a:ext>
            </a:extLst>
          </p:cNvPr>
          <p:cNvSpPr/>
          <p:nvPr/>
        </p:nvSpPr>
        <p:spPr>
          <a:xfrm>
            <a:off x="152400" y="1375417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00FF00"/>
                </a:highlight>
              </a:rPr>
              <a:t>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Start with Element </a:t>
            </a:r>
            <a:r>
              <a:rPr lang="en-US" sz="1400" dirty="0" err="1"/>
              <a:t>i</a:t>
            </a:r>
            <a:r>
              <a:rPr lang="en-US" sz="1400" dirty="0"/>
              <a:t> = n/2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Make Sub Tree Rooted at this element as Max-Tree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Swap the Root with the Larger of the Childs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Ensure that Sub-Tree with the Swapped Child is also a Max-Tree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Do this for all elements from n/2 To 1 (Root)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945C01-9759-4386-B422-E1555646E571}"/>
              </a:ext>
            </a:extLst>
          </p:cNvPr>
          <p:cNvSpPr/>
          <p:nvPr/>
        </p:nvSpPr>
        <p:spPr>
          <a:xfrm>
            <a:off x="2557176" y="345880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39D9EB-1CB5-40E0-8579-6253BC2025E9}"/>
              </a:ext>
            </a:extLst>
          </p:cNvPr>
          <p:cNvSpPr/>
          <p:nvPr/>
        </p:nvSpPr>
        <p:spPr>
          <a:xfrm>
            <a:off x="4130425" y="3907583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75124F-9210-473D-BF54-A3925E4D0AF8}"/>
              </a:ext>
            </a:extLst>
          </p:cNvPr>
          <p:cNvSpPr/>
          <p:nvPr/>
        </p:nvSpPr>
        <p:spPr>
          <a:xfrm>
            <a:off x="2720700" y="4650925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73352FB-8811-4826-B2E6-0A46DB5BA38E}"/>
              </a:ext>
            </a:extLst>
          </p:cNvPr>
          <p:cNvSpPr/>
          <p:nvPr/>
        </p:nvSpPr>
        <p:spPr>
          <a:xfrm>
            <a:off x="700887" y="4632542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3AC639-5871-499B-BF42-EB3ACAA5B7EE}"/>
              </a:ext>
            </a:extLst>
          </p:cNvPr>
          <p:cNvSpPr/>
          <p:nvPr/>
        </p:nvSpPr>
        <p:spPr>
          <a:xfrm>
            <a:off x="1611337" y="4021883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7491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(Initialization-</a:t>
            </a:r>
            <a:r>
              <a:rPr lang="en-US" dirty="0" err="1"/>
              <a:t>Heapify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6C642E4-8935-46A2-85D3-DC4709D300B9}"/>
              </a:ext>
            </a:extLst>
          </p:cNvPr>
          <p:cNvSpPr/>
          <p:nvPr/>
        </p:nvSpPr>
        <p:spPr>
          <a:xfrm>
            <a:off x="1660349" y="25243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F90C840-977E-4C3D-AEB6-7913CF73F640}"/>
              </a:ext>
            </a:extLst>
          </p:cNvPr>
          <p:cNvSpPr/>
          <p:nvPr/>
        </p:nvSpPr>
        <p:spPr>
          <a:xfrm>
            <a:off x="2844404" y="16764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F5D28E-7E07-4B05-8CB4-AF6C0C715060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2180675" y="21316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AFEAFC8-78B2-4B8E-AAFC-DB6920A5FDB6}"/>
              </a:ext>
            </a:extLst>
          </p:cNvPr>
          <p:cNvSpPr/>
          <p:nvPr/>
        </p:nvSpPr>
        <p:spPr>
          <a:xfrm>
            <a:off x="4038600" y="24246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3187A3-B4C5-4AA7-A230-F50208AD7BE6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3364730" y="21316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256C44-4399-4A2E-9ED1-E3B6FD89C105}"/>
              </a:ext>
            </a:extLst>
          </p:cNvPr>
          <p:cNvSpPr/>
          <p:nvPr/>
        </p:nvSpPr>
        <p:spPr>
          <a:xfrm>
            <a:off x="76200" y="37862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4B315-0B52-4A1B-9901-17F841184491}"/>
              </a:ext>
            </a:extLst>
          </p:cNvPr>
          <p:cNvCxnSpPr>
            <a:cxnSpLocks/>
            <a:stCxn id="16" idx="3"/>
            <a:endCxn id="37" idx="7"/>
          </p:cNvCxnSpPr>
          <p:nvPr/>
        </p:nvCxnSpPr>
        <p:spPr>
          <a:xfrm flipH="1">
            <a:off x="1234883" y="29796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B561570-F9F4-443C-9759-18D3E943EBB5}"/>
              </a:ext>
            </a:extLst>
          </p:cNvPr>
          <p:cNvSpPr/>
          <p:nvPr/>
        </p:nvSpPr>
        <p:spPr>
          <a:xfrm>
            <a:off x="2600371" y="31650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BCBFA7-8A0F-4D60-96DB-A6C2BE216170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2180675" y="29796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A8464C7-856B-4931-B27E-21B793838727}"/>
              </a:ext>
            </a:extLst>
          </p:cNvPr>
          <p:cNvSpPr/>
          <p:nvPr/>
        </p:nvSpPr>
        <p:spPr>
          <a:xfrm>
            <a:off x="3454004" y="31134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FD08F0-7A5C-42EC-AA54-52D5BA10305E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974330" y="28799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A813844-5899-4D30-88E2-9A509C22EC24}"/>
              </a:ext>
            </a:extLst>
          </p:cNvPr>
          <p:cNvSpPr/>
          <p:nvPr/>
        </p:nvSpPr>
        <p:spPr>
          <a:xfrm>
            <a:off x="4648200" y="31134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95E594-4824-4398-AA5D-87A998AB011F}"/>
              </a:ext>
            </a:extLst>
          </p:cNvPr>
          <p:cNvCxnSpPr>
            <a:cxnSpLocks/>
            <a:stCxn id="19" idx="5"/>
            <a:endCxn id="34" idx="1"/>
          </p:cNvCxnSpPr>
          <p:nvPr/>
        </p:nvCxnSpPr>
        <p:spPr>
          <a:xfrm>
            <a:off x="4558926" y="28799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C31E58-F4DB-456E-84CF-D14226D89B01}"/>
              </a:ext>
            </a:extLst>
          </p:cNvPr>
          <p:cNvCxnSpPr>
            <a:cxnSpLocks/>
            <a:stCxn id="37" idx="3"/>
            <a:endCxn id="22" idx="7"/>
          </p:cNvCxnSpPr>
          <p:nvPr/>
        </p:nvCxnSpPr>
        <p:spPr>
          <a:xfrm flipH="1">
            <a:off x="596526" y="36203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06B40BD-D19C-4CC9-9BC8-8EC0DC6B298A}"/>
              </a:ext>
            </a:extLst>
          </p:cNvPr>
          <p:cNvSpPr/>
          <p:nvPr/>
        </p:nvSpPr>
        <p:spPr>
          <a:xfrm>
            <a:off x="714557" y="3165025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B28A425-4346-4032-8C1D-9D7E69E33673}"/>
              </a:ext>
            </a:extLst>
          </p:cNvPr>
          <p:cNvSpPr/>
          <p:nvPr/>
        </p:nvSpPr>
        <p:spPr>
          <a:xfrm>
            <a:off x="1306537" y="38025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058BC1-6E7F-4875-9D24-2703FB7C3608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1234883" y="3620310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88300A4-ABC2-416E-9073-AAD485AC31BC}"/>
              </a:ext>
            </a:extLst>
          </p:cNvPr>
          <p:cNvSpPr/>
          <p:nvPr/>
        </p:nvSpPr>
        <p:spPr>
          <a:xfrm>
            <a:off x="2008971" y="37862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BA864E-BAE5-4D6C-8066-D39C78964EE7}"/>
              </a:ext>
            </a:extLst>
          </p:cNvPr>
          <p:cNvCxnSpPr>
            <a:cxnSpLocks/>
            <a:stCxn id="24" idx="3"/>
            <a:endCxn id="40" idx="7"/>
          </p:cNvCxnSpPr>
          <p:nvPr/>
        </p:nvCxnSpPr>
        <p:spPr>
          <a:xfrm flipH="1">
            <a:off x="2529297" y="3620310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945C01-9759-4386-B422-E1555646E571}"/>
              </a:ext>
            </a:extLst>
          </p:cNvPr>
          <p:cNvSpPr/>
          <p:nvPr/>
        </p:nvSpPr>
        <p:spPr>
          <a:xfrm>
            <a:off x="2557176" y="170620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39D9EB-1CB5-40E0-8579-6253BC2025E9}"/>
              </a:ext>
            </a:extLst>
          </p:cNvPr>
          <p:cNvSpPr/>
          <p:nvPr/>
        </p:nvSpPr>
        <p:spPr>
          <a:xfrm>
            <a:off x="4130425" y="2154983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73352FB-8811-4826-B2E6-0A46DB5BA38E}"/>
              </a:ext>
            </a:extLst>
          </p:cNvPr>
          <p:cNvSpPr/>
          <p:nvPr/>
        </p:nvSpPr>
        <p:spPr>
          <a:xfrm>
            <a:off x="700887" y="2879942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3AC639-5871-499B-BF42-EB3ACAA5B7EE}"/>
              </a:ext>
            </a:extLst>
          </p:cNvPr>
          <p:cNvSpPr/>
          <p:nvPr/>
        </p:nvSpPr>
        <p:spPr>
          <a:xfrm>
            <a:off x="1611337" y="2269283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E1E58F4-90A7-49ED-9CFE-AD167E21E964}"/>
              </a:ext>
            </a:extLst>
          </p:cNvPr>
          <p:cNvSpPr/>
          <p:nvPr/>
        </p:nvSpPr>
        <p:spPr>
          <a:xfrm>
            <a:off x="5341376" y="414997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CCAB417-1A02-4A0F-B655-808633E9BF42}"/>
              </a:ext>
            </a:extLst>
          </p:cNvPr>
          <p:cNvSpPr/>
          <p:nvPr/>
        </p:nvSpPr>
        <p:spPr>
          <a:xfrm>
            <a:off x="6525431" y="330201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10EE09-E00D-482F-A3B0-431E8866DA08}"/>
              </a:ext>
            </a:extLst>
          </p:cNvPr>
          <p:cNvCxnSpPr>
            <a:cxnSpLocks/>
            <a:stCxn id="30" idx="3"/>
            <a:endCxn id="29" idx="7"/>
          </p:cNvCxnSpPr>
          <p:nvPr/>
        </p:nvCxnSpPr>
        <p:spPr>
          <a:xfrm flipH="1">
            <a:off x="5861702" y="3757301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8350AA7-1347-43D2-A885-63AFEFB7B48C}"/>
              </a:ext>
            </a:extLst>
          </p:cNvPr>
          <p:cNvSpPr/>
          <p:nvPr/>
        </p:nvSpPr>
        <p:spPr>
          <a:xfrm>
            <a:off x="7719627" y="405027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81670F-2252-4377-9550-FA30FA5F2B09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7045757" y="3757301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5B873FE-8CFF-41E0-A26D-26246AFEE443}"/>
              </a:ext>
            </a:extLst>
          </p:cNvPr>
          <p:cNvSpPr/>
          <p:nvPr/>
        </p:nvSpPr>
        <p:spPr>
          <a:xfrm>
            <a:off x="3757227" y="541187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468156-3E03-477C-9F94-C95D6F70B6A1}"/>
              </a:ext>
            </a:extLst>
          </p:cNvPr>
          <p:cNvCxnSpPr>
            <a:cxnSpLocks/>
            <a:stCxn id="29" idx="3"/>
            <a:endCxn id="53" idx="7"/>
          </p:cNvCxnSpPr>
          <p:nvPr/>
        </p:nvCxnSpPr>
        <p:spPr>
          <a:xfrm flipH="1">
            <a:off x="4915910" y="4605257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2E9E982-FE5B-42E6-9B8E-FC35A6158778}"/>
              </a:ext>
            </a:extLst>
          </p:cNvPr>
          <p:cNvSpPr/>
          <p:nvPr/>
        </p:nvSpPr>
        <p:spPr>
          <a:xfrm>
            <a:off x="6281398" y="47906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4E0553-7640-44B5-9C4F-C028A18C42CD}"/>
              </a:ext>
            </a:extLst>
          </p:cNvPr>
          <p:cNvCxnSpPr>
            <a:cxnSpLocks/>
            <a:stCxn id="29" idx="5"/>
            <a:endCxn id="46" idx="1"/>
          </p:cNvCxnSpPr>
          <p:nvPr/>
        </p:nvCxnSpPr>
        <p:spPr>
          <a:xfrm>
            <a:off x="5861702" y="4605257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1F9852D-D98E-4AC3-BAEE-B2B48EABAE09}"/>
              </a:ext>
            </a:extLst>
          </p:cNvPr>
          <p:cNvSpPr/>
          <p:nvPr/>
        </p:nvSpPr>
        <p:spPr>
          <a:xfrm>
            <a:off x="7135031" y="473904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2C3A74-173B-4F66-A0F0-03FC7A067455}"/>
              </a:ext>
            </a:extLst>
          </p:cNvPr>
          <p:cNvCxnSpPr>
            <a:cxnSpLocks/>
            <a:stCxn id="32" idx="3"/>
            <a:endCxn id="48" idx="7"/>
          </p:cNvCxnSpPr>
          <p:nvPr/>
        </p:nvCxnSpPr>
        <p:spPr>
          <a:xfrm flipH="1">
            <a:off x="7655357" y="4505558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2D27C2A5-9ADB-4D2B-8416-B95C953EEFBB}"/>
              </a:ext>
            </a:extLst>
          </p:cNvPr>
          <p:cNvSpPr/>
          <p:nvPr/>
        </p:nvSpPr>
        <p:spPr>
          <a:xfrm>
            <a:off x="8329227" y="473904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828940-69B9-4800-86E3-5B88FE3E62B8}"/>
              </a:ext>
            </a:extLst>
          </p:cNvPr>
          <p:cNvCxnSpPr>
            <a:cxnSpLocks/>
            <a:stCxn id="32" idx="5"/>
            <a:endCxn id="50" idx="1"/>
          </p:cNvCxnSpPr>
          <p:nvPr/>
        </p:nvCxnSpPr>
        <p:spPr>
          <a:xfrm>
            <a:off x="8239953" y="4505558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7B6808-E981-448C-BC73-718B5195EE5F}"/>
              </a:ext>
            </a:extLst>
          </p:cNvPr>
          <p:cNvCxnSpPr>
            <a:cxnSpLocks/>
            <a:stCxn id="53" idx="3"/>
            <a:endCxn id="43" idx="7"/>
          </p:cNvCxnSpPr>
          <p:nvPr/>
        </p:nvCxnSpPr>
        <p:spPr>
          <a:xfrm flipH="1">
            <a:off x="4277553" y="5245926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B220112-4853-4EE2-B486-262F1C3DDE1C}"/>
              </a:ext>
            </a:extLst>
          </p:cNvPr>
          <p:cNvSpPr/>
          <p:nvPr/>
        </p:nvSpPr>
        <p:spPr>
          <a:xfrm>
            <a:off x="4395584" y="479064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E0408D67-E836-4DC6-93A1-6A548CEB33A6}"/>
              </a:ext>
            </a:extLst>
          </p:cNvPr>
          <p:cNvSpPr/>
          <p:nvPr/>
        </p:nvSpPr>
        <p:spPr>
          <a:xfrm>
            <a:off x="4987564" y="542815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A3229A-73D7-43AB-B595-1E89CA13920E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4915910" y="5245926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F1C7D3B6-F9BA-4EDD-99AC-699ECFD2B16F}"/>
              </a:ext>
            </a:extLst>
          </p:cNvPr>
          <p:cNvSpPr/>
          <p:nvPr/>
        </p:nvSpPr>
        <p:spPr>
          <a:xfrm>
            <a:off x="5689998" y="541187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255CC7-1024-408E-B7D4-6679C1635EC9}"/>
              </a:ext>
            </a:extLst>
          </p:cNvPr>
          <p:cNvCxnSpPr>
            <a:cxnSpLocks/>
            <a:stCxn id="46" idx="3"/>
            <a:endCxn id="56" idx="7"/>
          </p:cNvCxnSpPr>
          <p:nvPr/>
        </p:nvCxnSpPr>
        <p:spPr>
          <a:xfrm flipH="1">
            <a:off x="6210324" y="5245926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6D963-DEAE-41BA-ADFD-875F9B92B492}"/>
              </a:ext>
            </a:extLst>
          </p:cNvPr>
          <p:cNvSpPr/>
          <p:nvPr/>
        </p:nvSpPr>
        <p:spPr>
          <a:xfrm>
            <a:off x="6238203" y="3331825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B0EDC2-1801-435D-B48B-69ADF5159372}"/>
              </a:ext>
            </a:extLst>
          </p:cNvPr>
          <p:cNvSpPr/>
          <p:nvPr/>
        </p:nvSpPr>
        <p:spPr>
          <a:xfrm>
            <a:off x="7811452" y="378059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C6B7FC-01BF-4CBA-ABCE-048F2977B134}"/>
              </a:ext>
            </a:extLst>
          </p:cNvPr>
          <p:cNvSpPr/>
          <p:nvPr/>
        </p:nvSpPr>
        <p:spPr>
          <a:xfrm>
            <a:off x="5292364" y="389489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220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(Initialization-</a:t>
            </a:r>
            <a:r>
              <a:rPr lang="en-US" dirty="0" err="1"/>
              <a:t>Heapify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E1E58F4-90A7-49ED-9CFE-AD167E21E964}"/>
              </a:ext>
            </a:extLst>
          </p:cNvPr>
          <p:cNvSpPr/>
          <p:nvPr/>
        </p:nvSpPr>
        <p:spPr>
          <a:xfrm>
            <a:off x="1711545" y="22957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CCAB417-1A02-4A0F-B655-808633E9BF42}"/>
              </a:ext>
            </a:extLst>
          </p:cNvPr>
          <p:cNvSpPr/>
          <p:nvPr/>
        </p:nvSpPr>
        <p:spPr>
          <a:xfrm>
            <a:off x="2895600" y="14478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10EE09-E00D-482F-A3B0-431E8866DA08}"/>
              </a:ext>
            </a:extLst>
          </p:cNvPr>
          <p:cNvCxnSpPr>
            <a:cxnSpLocks/>
            <a:stCxn id="30" idx="3"/>
            <a:endCxn id="29" idx="7"/>
          </p:cNvCxnSpPr>
          <p:nvPr/>
        </p:nvCxnSpPr>
        <p:spPr>
          <a:xfrm flipH="1">
            <a:off x="2231871" y="19030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8350AA7-1347-43D2-A885-63AFEFB7B48C}"/>
              </a:ext>
            </a:extLst>
          </p:cNvPr>
          <p:cNvSpPr/>
          <p:nvPr/>
        </p:nvSpPr>
        <p:spPr>
          <a:xfrm>
            <a:off x="4089796" y="2196057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81670F-2252-4377-9550-FA30FA5F2B09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3415926" y="19030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5B873FE-8CFF-41E0-A26D-26246AFEE443}"/>
              </a:ext>
            </a:extLst>
          </p:cNvPr>
          <p:cNvSpPr/>
          <p:nvPr/>
        </p:nvSpPr>
        <p:spPr>
          <a:xfrm>
            <a:off x="127396" y="35576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468156-3E03-477C-9F94-C95D6F70B6A1}"/>
              </a:ext>
            </a:extLst>
          </p:cNvPr>
          <p:cNvCxnSpPr>
            <a:cxnSpLocks/>
            <a:stCxn id="29" idx="3"/>
            <a:endCxn id="53" idx="7"/>
          </p:cNvCxnSpPr>
          <p:nvPr/>
        </p:nvCxnSpPr>
        <p:spPr>
          <a:xfrm flipH="1">
            <a:off x="1286079" y="27510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2E9E982-FE5B-42E6-9B8E-FC35A6158778}"/>
              </a:ext>
            </a:extLst>
          </p:cNvPr>
          <p:cNvSpPr/>
          <p:nvPr/>
        </p:nvSpPr>
        <p:spPr>
          <a:xfrm>
            <a:off x="2651567" y="29364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4E0553-7640-44B5-9C4F-C028A18C42CD}"/>
              </a:ext>
            </a:extLst>
          </p:cNvPr>
          <p:cNvCxnSpPr>
            <a:cxnSpLocks/>
            <a:stCxn id="29" idx="5"/>
            <a:endCxn id="46" idx="1"/>
          </p:cNvCxnSpPr>
          <p:nvPr/>
        </p:nvCxnSpPr>
        <p:spPr>
          <a:xfrm>
            <a:off x="2231871" y="27510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1F9852D-D98E-4AC3-BAEE-B2B48EABAE09}"/>
              </a:ext>
            </a:extLst>
          </p:cNvPr>
          <p:cNvSpPr/>
          <p:nvPr/>
        </p:nvSpPr>
        <p:spPr>
          <a:xfrm>
            <a:off x="3505200" y="28848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2C3A74-173B-4F66-A0F0-03FC7A067455}"/>
              </a:ext>
            </a:extLst>
          </p:cNvPr>
          <p:cNvCxnSpPr>
            <a:cxnSpLocks/>
            <a:stCxn id="32" idx="3"/>
            <a:endCxn id="48" idx="7"/>
          </p:cNvCxnSpPr>
          <p:nvPr/>
        </p:nvCxnSpPr>
        <p:spPr>
          <a:xfrm flipH="1">
            <a:off x="4025526" y="26513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2D27C2A5-9ADB-4D2B-8416-B95C953EEFBB}"/>
              </a:ext>
            </a:extLst>
          </p:cNvPr>
          <p:cNvSpPr/>
          <p:nvPr/>
        </p:nvSpPr>
        <p:spPr>
          <a:xfrm>
            <a:off x="4699396" y="28848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828940-69B9-4800-86E3-5B88FE3E62B8}"/>
              </a:ext>
            </a:extLst>
          </p:cNvPr>
          <p:cNvCxnSpPr>
            <a:cxnSpLocks/>
            <a:stCxn id="32" idx="5"/>
            <a:endCxn id="50" idx="1"/>
          </p:cNvCxnSpPr>
          <p:nvPr/>
        </p:nvCxnSpPr>
        <p:spPr>
          <a:xfrm>
            <a:off x="4610122" y="26513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7B6808-E981-448C-BC73-718B5195EE5F}"/>
              </a:ext>
            </a:extLst>
          </p:cNvPr>
          <p:cNvCxnSpPr>
            <a:cxnSpLocks/>
            <a:stCxn id="53" idx="3"/>
            <a:endCxn id="43" idx="7"/>
          </p:cNvCxnSpPr>
          <p:nvPr/>
        </p:nvCxnSpPr>
        <p:spPr>
          <a:xfrm flipH="1">
            <a:off x="647722" y="33917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B220112-4853-4EE2-B486-262F1C3DDE1C}"/>
              </a:ext>
            </a:extLst>
          </p:cNvPr>
          <p:cNvSpPr/>
          <p:nvPr/>
        </p:nvSpPr>
        <p:spPr>
          <a:xfrm>
            <a:off x="765753" y="29364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E0408D67-E836-4DC6-93A1-6A548CEB33A6}"/>
              </a:ext>
            </a:extLst>
          </p:cNvPr>
          <p:cNvSpPr/>
          <p:nvPr/>
        </p:nvSpPr>
        <p:spPr>
          <a:xfrm>
            <a:off x="1357733" y="35739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A3229A-73D7-43AB-B595-1E89CA13920E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286079" y="3391710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F1C7D3B6-F9BA-4EDD-99AC-699ECFD2B16F}"/>
              </a:ext>
            </a:extLst>
          </p:cNvPr>
          <p:cNvSpPr/>
          <p:nvPr/>
        </p:nvSpPr>
        <p:spPr>
          <a:xfrm>
            <a:off x="2060167" y="35576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255CC7-1024-408E-B7D4-6679C1635EC9}"/>
              </a:ext>
            </a:extLst>
          </p:cNvPr>
          <p:cNvCxnSpPr>
            <a:cxnSpLocks/>
            <a:stCxn id="46" idx="3"/>
            <a:endCxn id="56" idx="7"/>
          </p:cNvCxnSpPr>
          <p:nvPr/>
        </p:nvCxnSpPr>
        <p:spPr>
          <a:xfrm flipH="1">
            <a:off x="2580493" y="3391710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6D963-DEAE-41BA-ADFD-875F9B92B492}"/>
              </a:ext>
            </a:extLst>
          </p:cNvPr>
          <p:cNvSpPr/>
          <p:nvPr/>
        </p:nvSpPr>
        <p:spPr>
          <a:xfrm>
            <a:off x="2608372" y="147760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B0EDC2-1801-435D-B48B-69ADF5159372}"/>
              </a:ext>
            </a:extLst>
          </p:cNvPr>
          <p:cNvSpPr/>
          <p:nvPr/>
        </p:nvSpPr>
        <p:spPr>
          <a:xfrm>
            <a:off x="4181621" y="1926383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E53C49B0-C4D2-4E17-B7A1-4AE8A8E7679C}"/>
              </a:ext>
            </a:extLst>
          </p:cNvPr>
          <p:cNvSpPr/>
          <p:nvPr/>
        </p:nvSpPr>
        <p:spPr>
          <a:xfrm>
            <a:off x="5419640" y="413891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A960C421-BC2E-4237-9AF9-F88B6C653A3E}"/>
              </a:ext>
            </a:extLst>
          </p:cNvPr>
          <p:cNvSpPr/>
          <p:nvPr/>
        </p:nvSpPr>
        <p:spPr>
          <a:xfrm>
            <a:off x="6603695" y="32909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869103-8939-47BD-83ED-393F862CCE5F}"/>
              </a:ext>
            </a:extLst>
          </p:cNvPr>
          <p:cNvCxnSpPr>
            <a:cxnSpLocks/>
            <a:stCxn id="61" idx="3"/>
            <a:endCxn id="60" idx="7"/>
          </p:cNvCxnSpPr>
          <p:nvPr/>
        </p:nvCxnSpPr>
        <p:spPr>
          <a:xfrm flipH="1">
            <a:off x="5939966" y="3746247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746E1A0A-2943-4EDC-8450-4037EC77669F}"/>
              </a:ext>
            </a:extLst>
          </p:cNvPr>
          <p:cNvSpPr/>
          <p:nvPr/>
        </p:nvSpPr>
        <p:spPr>
          <a:xfrm>
            <a:off x="7797891" y="403921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396262-2A8F-49B0-9901-18B27B4693E7}"/>
              </a:ext>
            </a:extLst>
          </p:cNvPr>
          <p:cNvCxnSpPr>
            <a:cxnSpLocks/>
            <a:stCxn id="61" idx="5"/>
            <a:endCxn id="64" idx="1"/>
          </p:cNvCxnSpPr>
          <p:nvPr/>
        </p:nvCxnSpPr>
        <p:spPr>
          <a:xfrm>
            <a:off x="7124021" y="3746247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4DF391A3-7C91-4F28-98D1-906ACB23105B}"/>
              </a:ext>
            </a:extLst>
          </p:cNvPr>
          <p:cNvSpPr/>
          <p:nvPr/>
        </p:nvSpPr>
        <p:spPr>
          <a:xfrm>
            <a:off x="3835491" y="540082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9C48E2-C9D0-45A3-96C8-C71010EAF928}"/>
              </a:ext>
            </a:extLst>
          </p:cNvPr>
          <p:cNvCxnSpPr>
            <a:cxnSpLocks/>
            <a:stCxn id="60" idx="3"/>
            <a:endCxn id="75" idx="7"/>
          </p:cNvCxnSpPr>
          <p:nvPr/>
        </p:nvCxnSpPr>
        <p:spPr>
          <a:xfrm flipH="1">
            <a:off x="4994174" y="4594203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D69AE16A-3A41-4184-9D13-B1CDC98CC689}"/>
              </a:ext>
            </a:extLst>
          </p:cNvPr>
          <p:cNvSpPr/>
          <p:nvPr/>
        </p:nvSpPr>
        <p:spPr>
          <a:xfrm>
            <a:off x="6359662" y="47795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3771C6-F812-4A4E-ADB8-3CA1088942B1}"/>
              </a:ext>
            </a:extLst>
          </p:cNvPr>
          <p:cNvCxnSpPr>
            <a:cxnSpLocks/>
            <a:stCxn id="60" idx="5"/>
            <a:endCxn id="68" idx="1"/>
          </p:cNvCxnSpPr>
          <p:nvPr/>
        </p:nvCxnSpPr>
        <p:spPr>
          <a:xfrm>
            <a:off x="5939966" y="4594203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4031FB3B-C2C7-4A4A-8E0D-E61F5B778E9E}"/>
              </a:ext>
            </a:extLst>
          </p:cNvPr>
          <p:cNvSpPr/>
          <p:nvPr/>
        </p:nvSpPr>
        <p:spPr>
          <a:xfrm>
            <a:off x="7213295" y="472799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1306E4-18F4-47B5-9B7C-6A5055148611}"/>
              </a:ext>
            </a:extLst>
          </p:cNvPr>
          <p:cNvCxnSpPr>
            <a:cxnSpLocks/>
            <a:stCxn id="64" idx="3"/>
            <a:endCxn id="70" idx="7"/>
          </p:cNvCxnSpPr>
          <p:nvPr/>
        </p:nvCxnSpPr>
        <p:spPr>
          <a:xfrm flipH="1">
            <a:off x="7733621" y="4494504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9070690-DFE9-462B-87AE-A7359E1E6690}"/>
              </a:ext>
            </a:extLst>
          </p:cNvPr>
          <p:cNvSpPr/>
          <p:nvPr/>
        </p:nvSpPr>
        <p:spPr>
          <a:xfrm>
            <a:off x="8407491" y="472799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C5BF93D-2A2D-47D1-81FE-A39AA13DC3CE}"/>
              </a:ext>
            </a:extLst>
          </p:cNvPr>
          <p:cNvCxnSpPr>
            <a:cxnSpLocks/>
            <a:stCxn id="64" idx="5"/>
            <a:endCxn id="72" idx="1"/>
          </p:cNvCxnSpPr>
          <p:nvPr/>
        </p:nvCxnSpPr>
        <p:spPr>
          <a:xfrm>
            <a:off x="8318217" y="4494504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12141E-2A42-4DF1-9D11-B00BDD4428AB}"/>
              </a:ext>
            </a:extLst>
          </p:cNvPr>
          <p:cNvCxnSpPr>
            <a:cxnSpLocks/>
            <a:stCxn id="75" idx="3"/>
            <a:endCxn id="66" idx="7"/>
          </p:cNvCxnSpPr>
          <p:nvPr/>
        </p:nvCxnSpPr>
        <p:spPr>
          <a:xfrm flipH="1">
            <a:off x="4355817" y="5234872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6879484A-1A89-4778-AE49-E0F74A09E00D}"/>
              </a:ext>
            </a:extLst>
          </p:cNvPr>
          <p:cNvSpPr/>
          <p:nvPr/>
        </p:nvSpPr>
        <p:spPr>
          <a:xfrm>
            <a:off x="4473848" y="47795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A24BDE49-37C1-483D-BE3D-464E1449FD4E}"/>
              </a:ext>
            </a:extLst>
          </p:cNvPr>
          <p:cNvSpPr/>
          <p:nvPr/>
        </p:nvSpPr>
        <p:spPr>
          <a:xfrm>
            <a:off x="5065828" y="541710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BBB04D-8F1D-419B-B9BF-D73BA911E544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4994174" y="5234872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2B9DE2A7-4D55-4DCD-BCEE-C73FA6F4F3AA}"/>
              </a:ext>
            </a:extLst>
          </p:cNvPr>
          <p:cNvSpPr/>
          <p:nvPr/>
        </p:nvSpPr>
        <p:spPr>
          <a:xfrm>
            <a:off x="5768262" y="540082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D84602-3BFE-42B8-9C68-58924035EEB5}"/>
              </a:ext>
            </a:extLst>
          </p:cNvPr>
          <p:cNvCxnSpPr>
            <a:cxnSpLocks/>
            <a:stCxn id="68" idx="3"/>
            <a:endCxn id="78" idx="7"/>
          </p:cNvCxnSpPr>
          <p:nvPr/>
        </p:nvCxnSpPr>
        <p:spPr>
          <a:xfrm flipH="1">
            <a:off x="6288588" y="5234872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C3D665-07A7-42AA-93E2-454017AC38AB}"/>
              </a:ext>
            </a:extLst>
          </p:cNvPr>
          <p:cNvSpPr/>
          <p:nvPr/>
        </p:nvSpPr>
        <p:spPr>
          <a:xfrm>
            <a:off x="6316467" y="3320771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A4E855-E539-4E6E-A32F-DDCBE63FBF6B}"/>
              </a:ext>
            </a:extLst>
          </p:cNvPr>
          <p:cNvSpPr/>
          <p:nvPr/>
        </p:nvSpPr>
        <p:spPr>
          <a:xfrm>
            <a:off x="7889716" y="3769545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ABB2C2-6356-4D9A-8413-1A4B7DD1AD13}"/>
              </a:ext>
            </a:extLst>
          </p:cNvPr>
          <p:cNvSpPr/>
          <p:nvPr/>
        </p:nvSpPr>
        <p:spPr>
          <a:xfrm>
            <a:off x="1600200" y="2057400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EE2090-626E-468E-8814-BDD1AC592A84}"/>
              </a:ext>
            </a:extLst>
          </p:cNvPr>
          <p:cNvSpPr/>
          <p:nvPr/>
        </p:nvSpPr>
        <p:spPr>
          <a:xfrm>
            <a:off x="5405071" y="3832422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02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(Initialization-</a:t>
            </a:r>
            <a:r>
              <a:rPr lang="en-US" dirty="0" err="1"/>
              <a:t>Heapify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E1E58F4-90A7-49ED-9CFE-AD167E21E964}"/>
              </a:ext>
            </a:extLst>
          </p:cNvPr>
          <p:cNvSpPr/>
          <p:nvPr/>
        </p:nvSpPr>
        <p:spPr>
          <a:xfrm>
            <a:off x="1711545" y="2295756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CCAB417-1A02-4A0F-B655-808633E9BF42}"/>
              </a:ext>
            </a:extLst>
          </p:cNvPr>
          <p:cNvSpPr/>
          <p:nvPr/>
        </p:nvSpPr>
        <p:spPr>
          <a:xfrm>
            <a:off x="2895600" y="14478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10EE09-E00D-482F-A3B0-431E8866DA08}"/>
              </a:ext>
            </a:extLst>
          </p:cNvPr>
          <p:cNvCxnSpPr>
            <a:cxnSpLocks/>
            <a:stCxn id="30" idx="3"/>
            <a:endCxn id="29" idx="7"/>
          </p:cNvCxnSpPr>
          <p:nvPr/>
        </p:nvCxnSpPr>
        <p:spPr>
          <a:xfrm flipH="1">
            <a:off x="2231871" y="19030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8350AA7-1347-43D2-A885-63AFEFB7B48C}"/>
              </a:ext>
            </a:extLst>
          </p:cNvPr>
          <p:cNvSpPr/>
          <p:nvPr/>
        </p:nvSpPr>
        <p:spPr>
          <a:xfrm>
            <a:off x="4089796" y="21960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81670F-2252-4377-9550-FA30FA5F2B09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3415926" y="19030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5B873FE-8CFF-41E0-A26D-26246AFEE443}"/>
              </a:ext>
            </a:extLst>
          </p:cNvPr>
          <p:cNvSpPr/>
          <p:nvPr/>
        </p:nvSpPr>
        <p:spPr>
          <a:xfrm>
            <a:off x="127396" y="3557662"/>
            <a:ext cx="609600" cy="5334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468156-3E03-477C-9F94-C95D6F70B6A1}"/>
              </a:ext>
            </a:extLst>
          </p:cNvPr>
          <p:cNvCxnSpPr>
            <a:cxnSpLocks/>
            <a:stCxn id="29" idx="3"/>
            <a:endCxn id="53" idx="7"/>
          </p:cNvCxnSpPr>
          <p:nvPr/>
        </p:nvCxnSpPr>
        <p:spPr>
          <a:xfrm flipH="1">
            <a:off x="1286079" y="27510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2E9E982-FE5B-42E6-9B8E-FC35A6158778}"/>
              </a:ext>
            </a:extLst>
          </p:cNvPr>
          <p:cNvSpPr/>
          <p:nvPr/>
        </p:nvSpPr>
        <p:spPr>
          <a:xfrm>
            <a:off x="2651567" y="29364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4E0553-7640-44B5-9C4F-C028A18C42CD}"/>
              </a:ext>
            </a:extLst>
          </p:cNvPr>
          <p:cNvCxnSpPr>
            <a:cxnSpLocks/>
            <a:stCxn id="29" idx="5"/>
            <a:endCxn id="46" idx="1"/>
          </p:cNvCxnSpPr>
          <p:nvPr/>
        </p:nvCxnSpPr>
        <p:spPr>
          <a:xfrm>
            <a:off x="2231871" y="27510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1F9852D-D98E-4AC3-BAEE-B2B48EABAE09}"/>
              </a:ext>
            </a:extLst>
          </p:cNvPr>
          <p:cNvSpPr/>
          <p:nvPr/>
        </p:nvSpPr>
        <p:spPr>
          <a:xfrm>
            <a:off x="3505200" y="28848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2C3A74-173B-4F66-A0F0-03FC7A067455}"/>
              </a:ext>
            </a:extLst>
          </p:cNvPr>
          <p:cNvCxnSpPr>
            <a:cxnSpLocks/>
            <a:stCxn id="32" idx="3"/>
            <a:endCxn id="48" idx="7"/>
          </p:cNvCxnSpPr>
          <p:nvPr/>
        </p:nvCxnSpPr>
        <p:spPr>
          <a:xfrm flipH="1">
            <a:off x="4025526" y="26513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2D27C2A5-9ADB-4D2B-8416-B95C953EEFBB}"/>
              </a:ext>
            </a:extLst>
          </p:cNvPr>
          <p:cNvSpPr/>
          <p:nvPr/>
        </p:nvSpPr>
        <p:spPr>
          <a:xfrm>
            <a:off x="4699396" y="28848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828940-69B9-4800-86E3-5B88FE3E62B8}"/>
              </a:ext>
            </a:extLst>
          </p:cNvPr>
          <p:cNvCxnSpPr>
            <a:cxnSpLocks/>
            <a:stCxn id="32" idx="5"/>
            <a:endCxn id="50" idx="1"/>
          </p:cNvCxnSpPr>
          <p:nvPr/>
        </p:nvCxnSpPr>
        <p:spPr>
          <a:xfrm>
            <a:off x="4610122" y="26513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7B6808-E981-448C-BC73-718B5195EE5F}"/>
              </a:ext>
            </a:extLst>
          </p:cNvPr>
          <p:cNvCxnSpPr>
            <a:cxnSpLocks/>
            <a:stCxn id="53" idx="3"/>
            <a:endCxn id="43" idx="7"/>
          </p:cNvCxnSpPr>
          <p:nvPr/>
        </p:nvCxnSpPr>
        <p:spPr>
          <a:xfrm flipH="1">
            <a:off x="647722" y="33917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B220112-4853-4EE2-B486-262F1C3DDE1C}"/>
              </a:ext>
            </a:extLst>
          </p:cNvPr>
          <p:cNvSpPr/>
          <p:nvPr/>
        </p:nvSpPr>
        <p:spPr>
          <a:xfrm>
            <a:off x="765753" y="2936425"/>
            <a:ext cx="609600" cy="5334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E0408D67-E836-4DC6-93A1-6A548CEB33A6}"/>
              </a:ext>
            </a:extLst>
          </p:cNvPr>
          <p:cNvSpPr/>
          <p:nvPr/>
        </p:nvSpPr>
        <p:spPr>
          <a:xfrm>
            <a:off x="1357733" y="35739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A3229A-73D7-43AB-B595-1E89CA13920E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286079" y="3391710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F1C7D3B6-F9BA-4EDD-99AC-699ECFD2B16F}"/>
              </a:ext>
            </a:extLst>
          </p:cNvPr>
          <p:cNvSpPr/>
          <p:nvPr/>
        </p:nvSpPr>
        <p:spPr>
          <a:xfrm>
            <a:off x="2060167" y="35576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255CC7-1024-408E-B7D4-6679C1635EC9}"/>
              </a:ext>
            </a:extLst>
          </p:cNvPr>
          <p:cNvCxnSpPr>
            <a:cxnSpLocks/>
            <a:stCxn id="46" idx="3"/>
            <a:endCxn id="56" idx="7"/>
          </p:cNvCxnSpPr>
          <p:nvPr/>
        </p:nvCxnSpPr>
        <p:spPr>
          <a:xfrm flipH="1">
            <a:off x="2580493" y="3391710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6D963-DEAE-41BA-ADFD-875F9B92B492}"/>
              </a:ext>
            </a:extLst>
          </p:cNvPr>
          <p:cNvSpPr/>
          <p:nvPr/>
        </p:nvSpPr>
        <p:spPr>
          <a:xfrm>
            <a:off x="2608372" y="147760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E53C49B0-C4D2-4E17-B7A1-4AE8A8E7679C}"/>
              </a:ext>
            </a:extLst>
          </p:cNvPr>
          <p:cNvSpPr/>
          <p:nvPr/>
        </p:nvSpPr>
        <p:spPr>
          <a:xfrm>
            <a:off x="5419640" y="413891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A960C421-BC2E-4237-9AF9-F88B6C653A3E}"/>
              </a:ext>
            </a:extLst>
          </p:cNvPr>
          <p:cNvSpPr/>
          <p:nvPr/>
        </p:nvSpPr>
        <p:spPr>
          <a:xfrm>
            <a:off x="6603695" y="32909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869103-8939-47BD-83ED-393F862CCE5F}"/>
              </a:ext>
            </a:extLst>
          </p:cNvPr>
          <p:cNvCxnSpPr>
            <a:cxnSpLocks/>
            <a:stCxn id="61" idx="3"/>
            <a:endCxn id="60" idx="7"/>
          </p:cNvCxnSpPr>
          <p:nvPr/>
        </p:nvCxnSpPr>
        <p:spPr>
          <a:xfrm flipH="1">
            <a:off x="5939966" y="3746247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746E1A0A-2943-4EDC-8450-4037EC77669F}"/>
              </a:ext>
            </a:extLst>
          </p:cNvPr>
          <p:cNvSpPr/>
          <p:nvPr/>
        </p:nvSpPr>
        <p:spPr>
          <a:xfrm>
            <a:off x="7797891" y="403921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396262-2A8F-49B0-9901-18B27B4693E7}"/>
              </a:ext>
            </a:extLst>
          </p:cNvPr>
          <p:cNvCxnSpPr>
            <a:cxnSpLocks/>
            <a:stCxn id="61" idx="5"/>
            <a:endCxn id="64" idx="1"/>
          </p:cNvCxnSpPr>
          <p:nvPr/>
        </p:nvCxnSpPr>
        <p:spPr>
          <a:xfrm>
            <a:off x="7124021" y="3746247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4DF391A3-7C91-4F28-98D1-906ACB23105B}"/>
              </a:ext>
            </a:extLst>
          </p:cNvPr>
          <p:cNvSpPr/>
          <p:nvPr/>
        </p:nvSpPr>
        <p:spPr>
          <a:xfrm>
            <a:off x="3835491" y="540082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9C48E2-C9D0-45A3-96C8-C71010EAF928}"/>
              </a:ext>
            </a:extLst>
          </p:cNvPr>
          <p:cNvCxnSpPr>
            <a:cxnSpLocks/>
            <a:stCxn id="60" idx="3"/>
            <a:endCxn id="75" idx="7"/>
          </p:cNvCxnSpPr>
          <p:nvPr/>
        </p:nvCxnSpPr>
        <p:spPr>
          <a:xfrm flipH="1">
            <a:off x="4994174" y="4594203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D69AE16A-3A41-4184-9D13-B1CDC98CC689}"/>
              </a:ext>
            </a:extLst>
          </p:cNvPr>
          <p:cNvSpPr/>
          <p:nvPr/>
        </p:nvSpPr>
        <p:spPr>
          <a:xfrm>
            <a:off x="6359662" y="47795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3771C6-F812-4A4E-ADB8-3CA1088942B1}"/>
              </a:ext>
            </a:extLst>
          </p:cNvPr>
          <p:cNvCxnSpPr>
            <a:cxnSpLocks/>
            <a:stCxn id="60" idx="5"/>
            <a:endCxn id="68" idx="1"/>
          </p:cNvCxnSpPr>
          <p:nvPr/>
        </p:nvCxnSpPr>
        <p:spPr>
          <a:xfrm>
            <a:off x="5939966" y="4594203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4031FB3B-C2C7-4A4A-8E0D-E61F5B778E9E}"/>
              </a:ext>
            </a:extLst>
          </p:cNvPr>
          <p:cNvSpPr/>
          <p:nvPr/>
        </p:nvSpPr>
        <p:spPr>
          <a:xfrm>
            <a:off x="7213295" y="472799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1306E4-18F4-47B5-9B7C-6A5055148611}"/>
              </a:ext>
            </a:extLst>
          </p:cNvPr>
          <p:cNvCxnSpPr>
            <a:cxnSpLocks/>
            <a:stCxn id="64" idx="3"/>
            <a:endCxn id="70" idx="7"/>
          </p:cNvCxnSpPr>
          <p:nvPr/>
        </p:nvCxnSpPr>
        <p:spPr>
          <a:xfrm flipH="1">
            <a:off x="7733621" y="4494504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9070690-DFE9-462B-87AE-A7359E1E6690}"/>
              </a:ext>
            </a:extLst>
          </p:cNvPr>
          <p:cNvSpPr/>
          <p:nvPr/>
        </p:nvSpPr>
        <p:spPr>
          <a:xfrm>
            <a:off x="8407491" y="472799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C5BF93D-2A2D-47D1-81FE-A39AA13DC3CE}"/>
              </a:ext>
            </a:extLst>
          </p:cNvPr>
          <p:cNvCxnSpPr>
            <a:cxnSpLocks/>
            <a:stCxn id="64" idx="5"/>
            <a:endCxn id="72" idx="1"/>
          </p:cNvCxnSpPr>
          <p:nvPr/>
        </p:nvCxnSpPr>
        <p:spPr>
          <a:xfrm>
            <a:off x="8318217" y="4494504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12141E-2A42-4DF1-9D11-B00BDD4428AB}"/>
              </a:ext>
            </a:extLst>
          </p:cNvPr>
          <p:cNvCxnSpPr>
            <a:cxnSpLocks/>
            <a:stCxn id="75" idx="3"/>
            <a:endCxn id="66" idx="7"/>
          </p:cNvCxnSpPr>
          <p:nvPr/>
        </p:nvCxnSpPr>
        <p:spPr>
          <a:xfrm flipH="1">
            <a:off x="4355817" y="5234872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6879484A-1A89-4778-AE49-E0F74A09E00D}"/>
              </a:ext>
            </a:extLst>
          </p:cNvPr>
          <p:cNvSpPr/>
          <p:nvPr/>
        </p:nvSpPr>
        <p:spPr>
          <a:xfrm>
            <a:off x="4473848" y="47795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A24BDE49-37C1-483D-BE3D-464E1449FD4E}"/>
              </a:ext>
            </a:extLst>
          </p:cNvPr>
          <p:cNvSpPr/>
          <p:nvPr/>
        </p:nvSpPr>
        <p:spPr>
          <a:xfrm>
            <a:off x="5065828" y="541710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BBB04D-8F1D-419B-B9BF-D73BA911E544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4994174" y="5234872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2B9DE2A7-4D55-4DCD-BCEE-C73FA6F4F3AA}"/>
              </a:ext>
            </a:extLst>
          </p:cNvPr>
          <p:cNvSpPr/>
          <p:nvPr/>
        </p:nvSpPr>
        <p:spPr>
          <a:xfrm>
            <a:off x="5768262" y="540082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D84602-3BFE-42B8-9C68-58924035EEB5}"/>
              </a:ext>
            </a:extLst>
          </p:cNvPr>
          <p:cNvCxnSpPr>
            <a:cxnSpLocks/>
            <a:stCxn id="68" idx="3"/>
            <a:endCxn id="78" idx="7"/>
          </p:cNvCxnSpPr>
          <p:nvPr/>
        </p:nvCxnSpPr>
        <p:spPr>
          <a:xfrm flipH="1">
            <a:off x="6288588" y="5234872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C3D665-07A7-42AA-93E2-454017AC38AB}"/>
              </a:ext>
            </a:extLst>
          </p:cNvPr>
          <p:cNvSpPr/>
          <p:nvPr/>
        </p:nvSpPr>
        <p:spPr>
          <a:xfrm>
            <a:off x="6316467" y="3320771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ABB2C2-6356-4D9A-8413-1A4B7DD1AD13}"/>
              </a:ext>
            </a:extLst>
          </p:cNvPr>
          <p:cNvSpPr/>
          <p:nvPr/>
        </p:nvSpPr>
        <p:spPr>
          <a:xfrm>
            <a:off x="1600200" y="2057400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EE2090-626E-468E-8814-BDD1AC592A84}"/>
              </a:ext>
            </a:extLst>
          </p:cNvPr>
          <p:cNvSpPr/>
          <p:nvPr/>
        </p:nvSpPr>
        <p:spPr>
          <a:xfrm>
            <a:off x="5405071" y="3832422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154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FF0E3EC0-DFF9-6DE8-5288-0BA5364B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93838"/>
            <a:ext cx="4343400" cy="49069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Lecture-01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Introduction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Handout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Text Books, Reference Books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Marks Distribution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Algorithm Analysis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Pseudo Code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Random Access model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Time Complexity of Algorithms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Asymptotic Notations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Basic Maths Needed in the course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200" dirty="0"/>
          </a:p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Lecture-03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General Rules and Problems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Mathematical analysis of Non-recursive algorithms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Mathematical analysis of Recursive algorithms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Iteration vs Recursion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Recurrence Tree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Iterative Substitution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Masters Theorem with example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99E7-A7D3-5596-4AF6-3A94B70F49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Re-Cap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B9483A-C0FA-DFF6-CA0F-97CFF3211246}"/>
              </a:ext>
            </a:extLst>
          </p:cNvPr>
          <p:cNvSpPr txBox="1">
            <a:spLocks/>
          </p:cNvSpPr>
          <p:nvPr/>
        </p:nvSpPr>
        <p:spPr bwMode="auto">
          <a:xfrm>
            <a:off x="4572000" y="1493838"/>
            <a:ext cx="4343400" cy="4906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Lecture-02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Abstract Data Types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Arrays and Linked Lists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List, Stack, Queues</a:t>
            </a:r>
          </a:p>
          <a:p>
            <a:pPr marL="365760" lvl="1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Array and Linked Implementation</a:t>
            </a:r>
          </a:p>
          <a:p>
            <a:pPr marL="365760" lvl="1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Add, Remove operations</a:t>
            </a:r>
          </a:p>
          <a:p>
            <a:pPr marL="365760" lvl="1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Applications</a:t>
            </a:r>
          </a:p>
          <a:p>
            <a:pPr marL="365760" lvl="1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Infix, </a:t>
            </a:r>
            <a:r>
              <a:rPr lang="en-US" altLang="en-US" sz="1200" dirty="0" err="1"/>
              <a:t>PreFix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PostFix</a:t>
            </a:r>
            <a:r>
              <a:rPr lang="en-US" altLang="en-US" sz="1200" dirty="0"/>
              <a:t> Notations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200" dirty="0"/>
          </a:p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Lecture-04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Recurrence relation</a:t>
            </a:r>
          </a:p>
          <a:p>
            <a:pPr marL="365760" lvl="1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Recursion Method (With help from Merge sort)</a:t>
            </a:r>
          </a:p>
          <a:p>
            <a:pPr marL="365760" lvl="1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Substitution Method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Tree – Definitions</a:t>
            </a:r>
          </a:p>
          <a:p>
            <a:pPr marL="182880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Binary Tree – </a:t>
            </a:r>
          </a:p>
          <a:p>
            <a:pPr marL="365760" lvl="1" indent="-18288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Proper, (Strict/Full), Complete, Perfect</a:t>
            </a:r>
          </a:p>
          <a:p>
            <a:pPr marL="182880" lvl="1" indent="-182880" fontAlgn="base">
              <a:spcAft>
                <a:spcPct val="0"/>
              </a:spcAft>
              <a:buClr>
                <a:srgbClr val="101141"/>
              </a:buClr>
              <a:buFont typeface="Arial" pitchFamily="34" charset="0"/>
              <a:buChar char="•"/>
            </a:pPr>
            <a:r>
              <a:rPr lang="en-US" altLang="en-US" sz="1200" dirty="0"/>
              <a:t>Tree Traversal – </a:t>
            </a:r>
            <a:r>
              <a:rPr lang="en-US" altLang="en-US" sz="1200" dirty="0" err="1"/>
              <a:t>PreOrder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InOrder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PostOrder</a:t>
            </a:r>
            <a:endParaRPr lang="en-US" altLang="en-US" sz="1200" dirty="0"/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200" dirty="0"/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200" dirty="0"/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200" dirty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(Initialization-</a:t>
            </a:r>
            <a:r>
              <a:rPr lang="en-US" dirty="0" err="1"/>
              <a:t>Heapify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E53C49B0-C4D2-4E17-B7A1-4AE8A8E7679C}"/>
              </a:ext>
            </a:extLst>
          </p:cNvPr>
          <p:cNvSpPr/>
          <p:nvPr/>
        </p:nvSpPr>
        <p:spPr>
          <a:xfrm>
            <a:off x="5419640" y="413891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A960C421-BC2E-4237-9AF9-F88B6C653A3E}"/>
              </a:ext>
            </a:extLst>
          </p:cNvPr>
          <p:cNvSpPr/>
          <p:nvPr/>
        </p:nvSpPr>
        <p:spPr>
          <a:xfrm>
            <a:off x="6603695" y="32909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869103-8939-47BD-83ED-393F862CCE5F}"/>
              </a:ext>
            </a:extLst>
          </p:cNvPr>
          <p:cNvCxnSpPr>
            <a:cxnSpLocks/>
            <a:stCxn id="61" idx="3"/>
            <a:endCxn id="60" idx="7"/>
          </p:cNvCxnSpPr>
          <p:nvPr/>
        </p:nvCxnSpPr>
        <p:spPr>
          <a:xfrm flipH="1">
            <a:off x="5939966" y="3746247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746E1A0A-2943-4EDC-8450-4037EC77669F}"/>
              </a:ext>
            </a:extLst>
          </p:cNvPr>
          <p:cNvSpPr/>
          <p:nvPr/>
        </p:nvSpPr>
        <p:spPr>
          <a:xfrm>
            <a:off x="7797891" y="403921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396262-2A8F-49B0-9901-18B27B4693E7}"/>
              </a:ext>
            </a:extLst>
          </p:cNvPr>
          <p:cNvCxnSpPr>
            <a:cxnSpLocks/>
            <a:stCxn id="61" idx="5"/>
            <a:endCxn id="64" idx="1"/>
          </p:cNvCxnSpPr>
          <p:nvPr/>
        </p:nvCxnSpPr>
        <p:spPr>
          <a:xfrm>
            <a:off x="7124021" y="3746247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4DF391A3-7C91-4F28-98D1-906ACB23105B}"/>
              </a:ext>
            </a:extLst>
          </p:cNvPr>
          <p:cNvSpPr/>
          <p:nvPr/>
        </p:nvSpPr>
        <p:spPr>
          <a:xfrm>
            <a:off x="3835491" y="540082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9C48E2-C9D0-45A3-96C8-C71010EAF928}"/>
              </a:ext>
            </a:extLst>
          </p:cNvPr>
          <p:cNvCxnSpPr>
            <a:cxnSpLocks/>
            <a:stCxn id="60" idx="3"/>
            <a:endCxn id="75" idx="7"/>
          </p:cNvCxnSpPr>
          <p:nvPr/>
        </p:nvCxnSpPr>
        <p:spPr>
          <a:xfrm flipH="1">
            <a:off x="4994174" y="4594203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D69AE16A-3A41-4184-9D13-B1CDC98CC689}"/>
              </a:ext>
            </a:extLst>
          </p:cNvPr>
          <p:cNvSpPr/>
          <p:nvPr/>
        </p:nvSpPr>
        <p:spPr>
          <a:xfrm>
            <a:off x="6359662" y="47795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3771C6-F812-4A4E-ADB8-3CA1088942B1}"/>
              </a:ext>
            </a:extLst>
          </p:cNvPr>
          <p:cNvCxnSpPr>
            <a:cxnSpLocks/>
            <a:stCxn id="60" idx="5"/>
            <a:endCxn id="68" idx="1"/>
          </p:cNvCxnSpPr>
          <p:nvPr/>
        </p:nvCxnSpPr>
        <p:spPr>
          <a:xfrm>
            <a:off x="5939966" y="4594203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4031FB3B-C2C7-4A4A-8E0D-E61F5B778E9E}"/>
              </a:ext>
            </a:extLst>
          </p:cNvPr>
          <p:cNvSpPr/>
          <p:nvPr/>
        </p:nvSpPr>
        <p:spPr>
          <a:xfrm>
            <a:off x="7213295" y="472799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1306E4-18F4-47B5-9B7C-6A5055148611}"/>
              </a:ext>
            </a:extLst>
          </p:cNvPr>
          <p:cNvCxnSpPr>
            <a:cxnSpLocks/>
            <a:stCxn id="64" idx="3"/>
            <a:endCxn id="70" idx="7"/>
          </p:cNvCxnSpPr>
          <p:nvPr/>
        </p:nvCxnSpPr>
        <p:spPr>
          <a:xfrm flipH="1">
            <a:off x="7733621" y="4494504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9070690-DFE9-462B-87AE-A7359E1E6690}"/>
              </a:ext>
            </a:extLst>
          </p:cNvPr>
          <p:cNvSpPr/>
          <p:nvPr/>
        </p:nvSpPr>
        <p:spPr>
          <a:xfrm>
            <a:off x="8407491" y="472799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C5BF93D-2A2D-47D1-81FE-A39AA13DC3CE}"/>
              </a:ext>
            </a:extLst>
          </p:cNvPr>
          <p:cNvCxnSpPr>
            <a:cxnSpLocks/>
            <a:stCxn id="64" idx="5"/>
            <a:endCxn id="72" idx="1"/>
          </p:cNvCxnSpPr>
          <p:nvPr/>
        </p:nvCxnSpPr>
        <p:spPr>
          <a:xfrm>
            <a:off x="8318217" y="4494504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12141E-2A42-4DF1-9D11-B00BDD4428AB}"/>
              </a:ext>
            </a:extLst>
          </p:cNvPr>
          <p:cNvCxnSpPr>
            <a:cxnSpLocks/>
            <a:stCxn id="75" idx="3"/>
            <a:endCxn id="66" idx="7"/>
          </p:cNvCxnSpPr>
          <p:nvPr/>
        </p:nvCxnSpPr>
        <p:spPr>
          <a:xfrm flipH="1">
            <a:off x="4355817" y="5234872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6879484A-1A89-4778-AE49-E0F74A09E00D}"/>
              </a:ext>
            </a:extLst>
          </p:cNvPr>
          <p:cNvSpPr/>
          <p:nvPr/>
        </p:nvSpPr>
        <p:spPr>
          <a:xfrm>
            <a:off x="4473848" y="47795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A24BDE49-37C1-483D-BE3D-464E1449FD4E}"/>
              </a:ext>
            </a:extLst>
          </p:cNvPr>
          <p:cNvSpPr/>
          <p:nvPr/>
        </p:nvSpPr>
        <p:spPr>
          <a:xfrm>
            <a:off x="5065828" y="541710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BBB04D-8F1D-419B-B9BF-D73BA911E544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4994174" y="5234872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2B9DE2A7-4D55-4DCD-BCEE-C73FA6F4F3AA}"/>
              </a:ext>
            </a:extLst>
          </p:cNvPr>
          <p:cNvSpPr/>
          <p:nvPr/>
        </p:nvSpPr>
        <p:spPr>
          <a:xfrm>
            <a:off x="5768262" y="540082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D84602-3BFE-42B8-9C68-58924035EEB5}"/>
              </a:ext>
            </a:extLst>
          </p:cNvPr>
          <p:cNvCxnSpPr>
            <a:cxnSpLocks/>
            <a:stCxn id="68" idx="3"/>
            <a:endCxn id="78" idx="7"/>
          </p:cNvCxnSpPr>
          <p:nvPr/>
        </p:nvCxnSpPr>
        <p:spPr>
          <a:xfrm flipH="1">
            <a:off x="6288588" y="5234872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9EBD3EE-95E4-4B47-916F-A287C9E3A855}"/>
              </a:ext>
            </a:extLst>
          </p:cNvPr>
          <p:cNvSpPr/>
          <p:nvPr/>
        </p:nvSpPr>
        <p:spPr>
          <a:xfrm>
            <a:off x="1736549" y="22957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1B517E52-CA6E-4E47-8AF0-AC48B1460FF6}"/>
              </a:ext>
            </a:extLst>
          </p:cNvPr>
          <p:cNvSpPr/>
          <p:nvPr/>
        </p:nvSpPr>
        <p:spPr>
          <a:xfrm>
            <a:off x="2920604" y="1447800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D1040B-E7E8-4D16-BECF-114179A06330}"/>
              </a:ext>
            </a:extLst>
          </p:cNvPr>
          <p:cNvCxnSpPr>
            <a:cxnSpLocks/>
            <a:stCxn id="62" idx="3"/>
            <a:endCxn id="59" idx="7"/>
          </p:cNvCxnSpPr>
          <p:nvPr/>
        </p:nvCxnSpPr>
        <p:spPr>
          <a:xfrm flipH="1">
            <a:off x="2256875" y="19030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A599BE87-E475-4D10-A64F-C9D128AB9685}"/>
              </a:ext>
            </a:extLst>
          </p:cNvPr>
          <p:cNvSpPr/>
          <p:nvPr/>
        </p:nvSpPr>
        <p:spPr>
          <a:xfrm>
            <a:off x="4114800" y="2196057"/>
            <a:ext cx="609600" cy="5334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471DE-AE51-45B4-BC3D-E8566F3C01E1}"/>
              </a:ext>
            </a:extLst>
          </p:cNvPr>
          <p:cNvCxnSpPr>
            <a:cxnSpLocks/>
            <a:stCxn id="62" idx="5"/>
            <a:endCxn id="84" idx="1"/>
          </p:cNvCxnSpPr>
          <p:nvPr/>
        </p:nvCxnSpPr>
        <p:spPr>
          <a:xfrm>
            <a:off x="3440930" y="19030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090352E8-2530-408D-BE3D-C40A67C93388}"/>
              </a:ext>
            </a:extLst>
          </p:cNvPr>
          <p:cNvSpPr/>
          <p:nvPr/>
        </p:nvSpPr>
        <p:spPr>
          <a:xfrm>
            <a:off x="152400" y="35576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9E41B9D-183C-41AE-BC15-3C7E45389CEB}"/>
              </a:ext>
            </a:extLst>
          </p:cNvPr>
          <p:cNvCxnSpPr>
            <a:cxnSpLocks/>
            <a:stCxn id="59" idx="3"/>
            <a:endCxn id="95" idx="7"/>
          </p:cNvCxnSpPr>
          <p:nvPr/>
        </p:nvCxnSpPr>
        <p:spPr>
          <a:xfrm flipH="1">
            <a:off x="1311083" y="27510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DDD3AE43-7F87-4B2A-A000-0D2FD866FB6C}"/>
              </a:ext>
            </a:extLst>
          </p:cNvPr>
          <p:cNvSpPr/>
          <p:nvPr/>
        </p:nvSpPr>
        <p:spPr>
          <a:xfrm>
            <a:off x="2676571" y="29364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8A4EDCC-92DD-42C1-9BB5-2A7E2AD3BE13}"/>
              </a:ext>
            </a:extLst>
          </p:cNvPr>
          <p:cNvCxnSpPr>
            <a:cxnSpLocks/>
            <a:stCxn id="59" idx="5"/>
            <a:endCxn id="88" idx="1"/>
          </p:cNvCxnSpPr>
          <p:nvPr/>
        </p:nvCxnSpPr>
        <p:spPr>
          <a:xfrm>
            <a:off x="2256875" y="27510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011E72CB-1634-49DF-9B64-0C539ACB0046}"/>
              </a:ext>
            </a:extLst>
          </p:cNvPr>
          <p:cNvSpPr/>
          <p:nvPr/>
        </p:nvSpPr>
        <p:spPr>
          <a:xfrm>
            <a:off x="3530204" y="2884831"/>
            <a:ext cx="609600" cy="5334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2FD308E-62D0-4670-8D14-D7880006C34D}"/>
              </a:ext>
            </a:extLst>
          </p:cNvPr>
          <p:cNvCxnSpPr>
            <a:cxnSpLocks/>
            <a:stCxn id="84" idx="3"/>
            <a:endCxn id="90" idx="7"/>
          </p:cNvCxnSpPr>
          <p:nvPr/>
        </p:nvCxnSpPr>
        <p:spPr>
          <a:xfrm flipH="1">
            <a:off x="4050530" y="26513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8FB2DB87-13C1-41B6-B771-B730F6103F45}"/>
              </a:ext>
            </a:extLst>
          </p:cNvPr>
          <p:cNvSpPr/>
          <p:nvPr/>
        </p:nvSpPr>
        <p:spPr>
          <a:xfrm>
            <a:off x="4724400" y="28848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AA9DCC-6EF5-449E-9F4C-2A36E3D27908}"/>
              </a:ext>
            </a:extLst>
          </p:cNvPr>
          <p:cNvCxnSpPr>
            <a:cxnSpLocks/>
            <a:stCxn id="84" idx="5"/>
            <a:endCxn id="92" idx="1"/>
          </p:cNvCxnSpPr>
          <p:nvPr/>
        </p:nvCxnSpPr>
        <p:spPr>
          <a:xfrm>
            <a:off x="4635126" y="26513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F157B82-9A7C-483A-B0D5-4E1B8DA0BF0B}"/>
              </a:ext>
            </a:extLst>
          </p:cNvPr>
          <p:cNvCxnSpPr>
            <a:cxnSpLocks/>
            <a:stCxn id="95" idx="3"/>
            <a:endCxn id="86" idx="7"/>
          </p:cNvCxnSpPr>
          <p:nvPr/>
        </p:nvCxnSpPr>
        <p:spPr>
          <a:xfrm flipH="1">
            <a:off x="672726" y="33917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A7D5C78-1857-4854-BC31-D75609A9CC81}"/>
              </a:ext>
            </a:extLst>
          </p:cNvPr>
          <p:cNvSpPr/>
          <p:nvPr/>
        </p:nvSpPr>
        <p:spPr>
          <a:xfrm>
            <a:off x="790757" y="29364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5D6A6B63-AFD6-4F25-95EC-7327990005B1}"/>
              </a:ext>
            </a:extLst>
          </p:cNvPr>
          <p:cNvSpPr/>
          <p:nvPr/>
        </p:nvSpPr>
        <p:spPr>
          <a:xfrm>
            <a:off x="1382737" y="35739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81440BD-138C-462F-AF97-425F7EE83B4D}"/>
              </a:ext>
            </a:extLst>
          </p:cNvPr>
          <p:cNvCxnSpPr>
            <a:cxnSpLocks/>
            <a:stCxn id="95" idx="5"/>
            <a:endCxn id="96" idx="1"/>
          </p:cNvCxnSpPr>
          <p:nvPr/>
        </p:nvCxnSpPr>
        <p:spPr>
          <a:xfrm>
            <a:off x="1311083" y="3391710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7018FA37-58B5-4FEA-B44A-4407A9F5FB0C}"/>
              </a:ext>
            </a:extLst>
          </p:cNvPr>
          <p:cNvSpPr/>
          <p:nvPr/>
        </p:nvSpPr>
        <p:spPr>
          <a:xfrm>
            <a:off x="2085171" y="35576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D74D50B-9D4E-4128-B1DD-1527F28A9B6C}"/>
              </a:ext>
            </a:extLst>
          </p:cNvPr>
          <p:cNvCxnSpPr>
            <a:cxnSpLocks/>
            <a:stCxn id="88" idx="3"/>
            <a:endCxn id="98" idx="7"/>
          </p:cNvCxnSpPr>
          <p:nvPr/>
        </p:nvCxnSpPr>
        <p:spPr>
          <a:xfrm flipH="1">
            <a:off x="2605497" y="3391710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D08533-5110-47C0-9FE3-5491625BD47F}"/>
              </a:ext>
            </a:extLst>
          </p:cNvPr>
          <p:cNvSpPr/>
          <p:nvPr/>
        </p:nvSpPr>
        <p:spPr>
          <a:xfrm>
            <a:off x="2633376" y="1477609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2599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(Initialization-</a:t>
            </a:r>
            <a:r>
              <a:rPr lang="en-US" dirty="0" err="1"/>
              <a:t>Heapify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E53C49B0-C4D2-4E17-B7A1-4AE8A8E7679C}"/>
              </a:ext>
            </a:extLst>
          </p:cNvPr>
          <p:cNvSpPr/>
          <p:nvPr/>
        </p:nvSpPr>
        <p:spPr>
          <a:xfrm>
            <a:off x="1660349" y="23719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A960C421-BC2E-4237-9AF9-F88B6C653A3E}"/>
              </a:ext>
            </a:extLst>
          </p:cNvPr>
          <p:cNvSpPr/>
          <p:nvPr/>
        </p:nvSpPr>
        <p:spPr>
          <a:xfrm>
            <a:off x="2844404" y="15240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869103-8939-47BD-83ED-393F862CCE5F}"/>
              </a:ext>
            </a:extLst>
          </p:cNvPr>
          <p:cNvCxnSpPr>
            <a:cxnSpLocks/>
            <a:stCxn id="61" idx="3"/>
            <a:endCxn id="60" idx="7"/>
          </p:cNvCxnSpPr>
          <p:nvPr/>
        </p:nvCxnSpPr>
        <p:spPr>
          <a:xfrm flipH="1">
            <a:off x="2180675" y="19792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746E1A0A-2943-4EDC-8450-4037EC77669F}"/>
              </a:ext>
            </a:extLst>
          </p:cNvPr>
          <p:cNvSpPr/>
          <p:nvPr/>
        </p:nvSpPr>
        <p:spPr>
          <a:xfrm>
            <a:off x="4038600" y="22722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396262-2A8F-49B0-9901-18B27B4693E7}"/>
              </a:ext>
            </a:extLst>
          </p:cNvPr>
          <p:cNvCxnSpPr>
            <a:cxnSpLocks/>
            <a:stCxn id="61" idx="5"/>
            <a:endCxn id="64" idx="1"/>
          </p:cNvCxnSpPr>
          <p:nvPr/>
        </p:nvCxnSpPr>
        <p:spPr>
          <a:xfrm>
            <a:off x="3364730" y="19792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4DF391A3-7C91-4F28-98D1-906ACB23105B}"/>
              </a:ext>
            </a:extLst>
          </p:cNvPr>
          <p:cNvSpPr/>
          <p:nvPr/>
        </p:nvSpPr>
        <p:spPr>
          <a:xfrm>
            <a:off x="76200" y="36338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9C48E2-C9D0-45A3-96C8-C71010EAF928}"/>
              </a:ext>
            </a:extLst>
          </p:cNvPr>
          <p:cNvCxnSpPr>
            <a:cxnSpLocks/>
            <a:stCxn id="60" idx="3"/>
            <a:endCxn id="75" idx="7"/>
          </p:cNvCxnSpPr>
          <p:nvPr/>
        </p:nvCxnSpPr>
        <p:spPr>
          <a:xfrm flipH="1">
            <a:off x="1234883" y="28272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D69AE16A-3A41-4184-9D13-B1CDC98CC689}"/>
              </a:ext>
            </a:extLst>
          </p:cNvPr>
          <p:cNvSpPr/>
          <p:nvPr/>
        </p:nvSpPr>
        <p:spPr>
          <a:xfrm>
            <a:off x="2600371" y="30126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3771C6-F812-4A4E-ADB8-3CA1088942B1}"/>
              </a:ext>
            </a:extLst>
          </p:cNvPr>
          <p:cNvCxnSpPr>
            <a:cxnSpLocks/>
            <a:stCxn id="60" idx="5"/>
            <a:endCxn id="68" idx="1"/>
          </p:cNvCxnSpPr>
          <p:nvPr/>
        </p:nvCxnSpPr>
        <p:spPr>
          <a:xfrm>
            <a:off x="2180675" y="28272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4031FB3B-C2C7-4A4A-8E0D-E61F5B778E9E}"/>
              </a:ext>
            </a:extLst>
          </p:cNvPr>
          <p:cNvSpPr/>
          <p:nvPr/>
        </p:nvSpPr>
        <p:spPr>
          <a:xfrm>
            <a:off x="3454004" y="29610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1306E4-18F4-47B5-9B7C-6A5055148611}"/>
              </a:ext>
            </a:extLst>
          </p:cNvPr>
          <p:cNvCxnSpPr>
            <a:cxnSpLocks/>
            <a:stCxn id="64" idx="3"/>
            <a:endCxn id="70" idx="7"/>
          </p:cNvCxnSpPr>
          <p:nvPr/>
        </p:nvCxnSpPr>
        <p:spPr>
          <a:xfrm flipH="1">
            <a:off x="3974330" y="27275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9070690-DFE9-462B-87AE-A7359E1E6690}"/>
              </a:ext>
            </a:extLst>
          </p:cNvPr>
          <p:cNvSpPr/>
          <p:nvPr/>
        </p:nvSpPr>
        <p:spPr>
          <a:xfrm>
            <a:off x="4648200" y="29610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C5BF93D-2A2D-47D1-81FE-A39AA13DC3CE}"/>
              </a:ext>
            </a:extLst>
          </p:cNvPr>
          <p:cNvCxnSpPr>
            <a:cxnSpLocks/>
            <a:stCxn id="64" idx="5"/>
            <a:endCxn id="72" idx="1"/>
          </p:cNvCxnSpPr>
          <p:nvPr/>
        </p:nvCxnSpPr>
        <p:spPr>
          <a:xfrm>
            <a:off x="4558926" y="27275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12141E-2A42-4DF1-9D11-B00BDD4428AB}"/>
              </a:ext>
            </a:extLst>
          </p:cNvPr>
          <p:cNvCxnSpPr>
            <a:cxnSpLocks/>
            <a:stCxn id="75" idx="3"/>
            <a:endCxn id="66" idx="7"/>
          </p:cNvCxnSpPr>
          <p:nvPr/>
        </p:nvCxnSpPr>
        <p:spPr>
          <a:xfrm flipH="1">
            <a:off x="596526" y="34679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6879484A-1A89-4778-AE49-E0F74A09E00D}"/>
              </a:ext>
            </a:extLst>
          </p:cNvPr>
          <p:cNvSpPr/>
          <p:nvPr/>
        </p:nvSpPr>
        <p:spPr>
          <a:xfrm>
            <a:off x="714557" y="30126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A24BDE49-37C1-483D-BE3D-464E1449FD4E}"/>
              </a:ext>
            </a:extLst>
          </p:cNvPr>
          <p:cNvSpPr/>
          <p:nvPr/>
        </p:nvSpPr>
        <p:spPr>
          <a:xfrm>
            <a:off x="1306537" y="36501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BBB04D-8F1D-419B-B9BF-D73BA911E544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1234883" y="3467910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2B9DE2A7-4D55-4DCD-BCEE-C73FA6F4F3AA}"/>
              </a:ext>
            </a:extLst>
          </p:cNvPr>
          <p:cNvSpPr/>
          <p:nvPr/>
        </p:nvSpPr>
        <p:spPr>
          <a:xfrm>
            <a:off x="2008971" y="36338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D84602-3BFE-42B8-9C68-58924035EEB5}"/>
              </a:ext>
            </a:extLst>
          </p:cNvPr>
          <p:cNvCxnSpPr>
            <a:cxnSpLocks/>
            <a:stCxn id="68" idx="3"/>
            <a:endCxn id="78" idx="7"/>
          </p:cNvCxnSpPr>
          <p:nvPr/>
        </p:nvCxnSpPr>
        <p:spPr>
          <a:xfrm flipH="1">
            <a:off x="2529297" y="3467910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BD10F58-A419-4E93-A1FA-614CF082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37" y="1368508"/>
            <a:ext cx="3652464" cy="20994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F0B98DC-18C1-40A3-9C4F-D544063C8EF4}"/>
              </a:ext>
            </a:extLst>
          </p:cNvPr>
          <p:cNvSpPr/>
          <p:nvPr/>
        </p:nvSpPr>
        <p:spPr>
          <a:xfrm>
            <a:off x="303220" y="4681721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times the step is repeated – n/2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time Maximum swaps done are O(h) = O(log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Hence it is of O(n/2*Log 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But It can be proved that this is of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576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6C642E4-8935-46A2-85D3-DC4709D300B9}"/>
              </a:ext>
            </a:extLst>
          </p:cNvPr>
          <p:cNvSpPr/>
          <p:nvPr/>
        </p:nvSpPr>
        <p:spPr>
          <a:xfrm>
            <a:off x="1524000" y="230321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F90C840-977E-4C3D-AEB6-7913CF73F640}"/>
              </a:ext>
            </a:extLst>
          </p:cNvPr>
          <p:cNvSpPr/>
          <p:nvPr/>
        </p:nvSpPr>
        <p:spPr>
          <a:xfrm>
            <a:off x="2844404" y="145526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F5D28E-7E07-4B05-8CB4-AF6C0C715060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2044326" y="1910546"/>
            <a:ext cx="889352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AFEAFC8-78B2-4B8E-AAFC-DB6920A5FDB6}"/>
              </a:ext>
            </a:extLst>
          </p:cNvPr>
          <p:cNvSpPr/>
          <p:nvPr/>
        </p:nvSpPr>
        <p:spPr>
          <a:xfrm>
            <a:off x="3733800" y="220351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3187A3-B4C5-4AA7-A230-F50208AD7BE6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3364730" y="1910546"/>
            <a:ext cx="4583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256C44-4399-4A2E-9ED1-E3B6FD89C105}"/>
              </a:ext>
            </a:extLst>
          </p:cNvPr>
          <p:cNvSpPr/>
          <p:nvPr/>
        </p:nvSpPr>
        <p:spPr>
          <a:xfrm>
            <a:off x="76200" y="356512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4B315-0B52-4A1B-9901-17F841184491}"/>
              </a:ext>
            </a:extLst>
          </p:cNvPr>
          <p:cNvCxnSpPr>
            <a:cxnSpLocks/>
            <a:stCxn id="16" idx="3"/>
            <a:endCxn id="37" idx="7"/>
          </p:cNvCxnSpPr>
          <p:nvPr/>
        </p:nvCxnSpPr>
        <p:spPr>
          <a:xfrm flipH="1">
            <a:off x="1129926" y="2758502"/>
            <a:ext cx="483348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B561570-F9F4-443C-9759-18D3E943EBB5}"/>
              </a:ext>
            </a:extLst>
          </p:cNvPr>
          <p:cNvSpPr/>
          <p:nvPr/>
        </p:nvSpPr>
        <p:spPr>
          <a:xfrm>
            <a:off x="2438400" y="294388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BCBFA7-8A0F-4D60-96DB-A6C2BE216170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2044326" y="2758502"/>
            <a:ext cx="483348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A8464C7-856B-4931-B27E-21B793838727}"/>
              </a:ext>
            </a:extLst>
          </p:cNvPr>
          <p:cNvSpPr/>
          <p:nvPr/>
        </p:nvSpPr>
        <p:spPr>
          <a:xfrm>
            <a:off x="3200400" y="289229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FD08F0-7A5C-42EC-AA54-52D5BA10305E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720726" y="2658803"/>
            <a:ext cx="1023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A813844-5899-4D30-88E2-9A509C22EC24}"/>
              </a:ext>
            </a:extLst>
          </p:cNvPr>
          <p:cNvSpPr/>
          <p:nvPr/>
        </p:nvSpPr>
        <p:spPr>
          <a:xfrm>
            <a:off x="4267200" y="289229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95E594-4824-4398-AA5D-87A998AB011F}"/>
              </a:ext>
            </a:extLst>
          </p:cNvPr>
          <p:cNvCxnSpPr>
            <a:cxnSpLocks/>
            <a:stCxn id="19" idx="5"/>
            <a:endCxn id="34" idx="1"/>
          </p:cNvCxnSpPr>
          <p:nvPr/>
        </p:nvCxnSpPr>
        <p:spPr>
          <a:xfrm>
            <a:off x="4254126" y="2658803"/>
            <a:ext cx="1023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C31E58-F4DB-456E-84CF-D14226D89B01}"/>
              </a:ext>
            </a:extLst>
          </p:cNvPr>
          <p:cNvCxnSpPr>
            <a:cxnSpLocks/>
            <a:stCxn id="37" idx="3"/>
            <a:endCxn id="22" idx="7"/>
          </p:cNvCxnSpPr>
          <p:nvPr/>
        </p:nvCxnSpPr>
        <p:spPr>
          <a:xfrm flipH="1">
            <a:off x="596526" y="3399171"/>
            <a:ext cx="102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06B40BD-D19C-4CC9-9BC8-8EC0DC6B298A}"/>
              </a:ext>
            </a:extLst>
          </p:cNvPr>
          <p:cNvSpPr/>
          <p:nvPr/>
        </p:nvSpPr>
        <p:spPr>
          <a:xfrm>
            <a:off x="609600" y="294388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B28A425-4346-4032-8C1D-9D7E69E33673}"/>
              </a:ext>
            </a:extLst>
          </p:cNvPr>
          <p:cNvSpPr/>
          <p:nvPr/>
        </p:nvSpPr>
        <p:spPr>
          <a:xfrm>
            <a:off x="1143000" y="35814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058BC1-6E7F-4875-9D24-2703FB7C3608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1129926" y="3399171"/>
            <a:ext cx="10234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88300A4-ABC2-416E-9073-AAD485AC31BC}"/>
              </a:ext>
            </a:extLst>
          </p:cNvPr>
          <p:cNvSpPr/>
          <p:nvPr/>
        </p:nvSpPr>
        <p:spPr>
          <a:xfrm>
            <a:off x="1905000" y="356512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BA864E-BAE5-4D6C-8066-D39C78964EE7}"/>
              </a:ext>
            </a:extLst>
          </p:cNvPr>
          <p:cNvCxnSpPr>
            <a:cxnSpLocks/>
            <a:stCxn id="24" idx="3"/>
            <a:endCxn id="40" idx="7"/>
          </p:cNvCxnSpPr>
          <p:nvPr/>
        </p:nvCxnSpPr>
        <p:spPr>
          <a:xfrm flipH="1">
            <a:off x="2425326" y="3399171"/>
            <a:ext cx="102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E1DDF0-4DB5-490C-8C67-0D25D56A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54" y="1450774"/>
            <a:ext cx="4453055" cy="474992"/>
          </a:xfrm>
          <a:prstGeom prst="rect">
            <a:avLst/>
          </a:prstGeom>
        </p:spPr>
      </p:pic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A0FB7907-C0CD-4FA7-B03E-986B400AE015}"/>
              </a:ext>
            </a:extLst>
          </p:cNvPr>
          <p:cNvSpPr/>
          <p:nvPr/>
        </p:nvSpPr>
        <p:spPr>
          <a:xfrm>
            <a:off x="5470349" y="405581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96D454A-688A-4C34-8FFD-48D86C81590D}"/>
              </a:ext>
            </a:extLst>
          </p:cNvPr>
          <p:cNvSpPr/>
          <p:nvPr/>
        </p:nvSpPr>
        <p:spPr>
          <a:xfrm>
            <a:off x="6654404" y="320786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ECDF33-D944-423D-B755-282965463ACD}"/>
              </a:ext>
            </a:extLst>
          </p:cNvPr>
          <p:cNvCxnSpPr>
            <a:cxnSpLocks/>
            <a:stCxn id="43" idx="3"/>
            <a:endCxn id="42" idx="7"/>
          </p:cNvCxnSpPr>
          <p:nvPr/>
        </p:nvCxnSpPr>
        <p:spPr>
          <a:xfrm flipH="1">
            <a:off x="5990675" y="3663146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EA3D534-CAA7-4730-B082-89D386280E5D}"/>
              </a:ext>
            </a:extLst>
          </p:cNvPr>
          <p:cNvSpPr/>
          <p:nvPr/>
        </p:nvSpPr>
        <p:spPr>
          <a:xfrm>
            <a:off x="7848600" y="395611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E9F225-D8EF-4117-8E5C-2C07416C6D7E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174730" y="3663146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AE22FE5-F47D-4713-8D64-4369CF08A365}"/>
              </a:ext>
            </a:extLst>
          </p:cNvPr>
          <p:cNvSpPr/>
          <p:nvPr/>
        </p:nvSpPr>
        <p:spPr>
          <a:xfrm>
            <a:off x="3886200" y="531772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E02480-18F2-4673-94A6-F94F2E63EA28}"/>
              </a:ext>
            </a:extLst>
          </p:cNvPr>
          <p:cNvCxnSpPr>
            <a:cxnSpLocks/>
            <a:stCxn id="42" idx="3"/>
            <a:endCxn id="57" idx="7"/>
          </p:cNvCxnSpPr>
          <p:nvPr/>
        </p:nvCxnSpPr>
        <p:spPr>
          <a:xfrm flipH="1">
            <a:off x="5044883" y="4511102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E5D4D58-56C9-4420-870D-B6E554D3ACEE}"/>
              </a:ext>
            </a:extLst>
          </p:cNvPr>
          <p:cNvSpPr/>
          <p:nvPr/>
        </p:nvSpPr>
        <p:spPr>
          <a:xfrm>
            <a:off x="6410371" y="469648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6DEF7E-005A-42A1-88FF-E4314FF73494}"/>
              </a:ext>
            </a:extLst>
          </p:cNvPr>
          <p:cNvCxnSpPr>
            <a:cxnSpLocks/>
            <a:stCxn id="42" idx="5"/>
            <a:endCxn id="50" idx="1"/>
          </p:cNvCxnSpPr>
          <p:nvPr/>
        </p:nvCxnSpPr>
        <p:spPr>
          <a:xfrm>
            <a:off x="5990675" y="4511102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C6FD169-C9B4-4A78-891D-7ABC8BDD98A1}"/>
              </a:ext>
            </a:extLst>
          </p:cNvPr>
          <p:cNvSpPr/>
          <p:nvPr/>
        </p:nvSpPr>
        <p:spPr>
          <a:xfrm>
            <a:off x="7264004" y="464489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77C0BE-2230-4C64-9CB2-5609AF5FEFBC}"/>
              </a:ext>
            </a:extLst>
          </p:cNvPr>
          <p:cNvCxnSpPr>
            <a:cxnSpLocks/>
            <a:stCxn id="46" idx="3"/>
            <a:endCxn id="52" idx="7"/>
          </p:cNvCxnSpPr>
          <p:nvPr/>
        </p:nvCxnSpPr>
        <p:spPr>
          <a:xfrm flipH="1">
            <a:off x="7784330" y="4411403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C1D0AE33-D41C-40D0-A377-087EC4443EBC}"/>
              </a:ext>
            </a:extLst>
          </p:cNvPr>
          <p:cNvSpPr/>
          <p:nvPr/>
        </p:nvSpPr>
        <p:spPr>
          <a:xfrm>
            <a:off x="8458200" y="464489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540B57-E6E9-4ADF-95D1-1EAF93A5DC96}"/>
              </a:ext>
            </a:extLst>
          </p:cNvPr>
          <p:cNvCxnSpPr>
            <a:cxnSpLocks/>
            <a:stCxn id="46" idx="5"/>
            <a:endCxn id="54" idx="1"/>
          </p:cNvCxnSpPr>
          <p:nvPr/>
        </p:nvCxnSpPr>
        <p:spPr>
          <a:xfrm>
            <a:off x="8368926" y="4411403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72BE7F-1C3D-40F8-A67F-1A21956B4BDF}"/>
              </a:ext>
            </a:extLst>
          </p:cNvPr>
          <p:cNvCxnSpPr>
            <a:cxnSpLocks/>
            <a:stCxn id="57" idx="3"/>
            <a:endCxn id="48" idx="7"/>
          </p:cNvCxnSpPr>
          <p:nvPr/>
        </p:nvCxnSpPr>
        <p:spPr>
          <a:xfrm flipH="1">
            <a:off x="4406526" y="5151771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BEAB24B7-832D-42E5-9E2C-C406E2ADB0E6}"/>
              </a:ext>
            </a:extLst>
          </p:cNvPr>
          <p:cNvSpPr/>
          <p:nvPr/>
        </p:nvSpPr>
        <p:spPr>
          <a:xfrm>
            <a:off x="4524557" y="469648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64D2DC13-F221-41CA-BC51-AC6DFF041481}"/>
              </a:ext>
            </a:extLst>
          </p:cNvPr>
          <p:cNvSpPr/>
          <p:nvPr/>
        </p:nvSpPr>
        <p:spPr>
          <a:xfrm>
            <a:off x="5116537" y="53340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AB3390-A18C-4AAE-ACC5-A091BCF94852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5044883" y="5151771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E1AA6D1-C417-48A6-B4D4-411BA157CDE5}"/>
              </a:ext>
            </a:extLst>
          </p:cNvPr>
          <p:cNvSpPr/>
          <p:nvPr/>
        </p:nvSpPr>
        <p:spPr>
          <a:xfrm>
            <a:off x="5818971" y="531772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A15FEE-BDF7-4335-BDA1-A35EF727FD43}"/>
              </a:ext>
            </a:extLst>
          </p:cNvPr>
          <p:cNvCxnSpPr>
            <a:cxnSpLocks/>
            <a:stCxn id="50" idx="3"/>
            <a:endCxn id="60" idx="7"/>
          </p:cNvCxnSpPr>
          <p:nvPr/>
        </p:nvCxnSpPr>
        <p:spPr>
          <a:xfrm flipH="1">
            <a:off x="6339297" y="5151771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42404D-0A6A-4C22-8A1D-5C6706845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9" y="5953839"/>
            <a:ext cx="4686300" cy="50482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9E9E89D-9648-464D-95D1-B8ADF28F3B93}"/>
              </a:ext>
            </a:extLst>
          </p:cNvPr>
          <p:cNvSpPr/>
          <p:nvPr/>
        </p:nvSpPr>
        <p:spPr>
          <a:xfrm>
            <a:off x="166285" y="1456860"/>
            <a:ext cx="21058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Initialize or </a:t>
            </a:r>
            <a:r>
              <a:rPr lang="en-US" sz="1600" b="1" dirty="0" err="1">
                <a:highlight>
                  <a:srgbClr val="FFFF00"/>
                </a:highlight>
              </a:rPr>
              <a:t>Heapify</a:t>
            </a:r>
            <a:endParaRPr lang="en-US" sz="1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3904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A0FB7907-C0CD-4FA7-B03E-986B400AE015}"/>
              </a:ext>
            </a:extLst>
          </p:cNvPr>
          <p:cNvSpPr/>
          <p:nvPr/>
        </p:nvSpPr>
        <p:spPr>
          <a:xfrm>
            <a:off x="1660349" y="22195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96D454A-688A-4C34-8FFD-48D86C81590D}"/>
              </a:ext>
            </a:extLst>
          </p:cNvPr>
          <p:cNvSpPr/>
          <p:nvPr/>
        </p:nvSpPr>
        <p:spPr>
          <a:xfrm>
            <a:off x="2844404" y="1371600"/>
            <a:ext cx="609600" cy="533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ECDF33-D944-423D-B755-282965463ACD}"/>
              </a:ext>
            </a:extLst>
          </p:cNvPr>
          <p:cNvCxnSpPr>
            <a:cxnSpLocks/>
            <a:stCxn id="43" idx="3"/>
            <a:endCxn id="42" idx="7"/>
          </p:cNvCxnSpPr>
          <p:nvPr/>
        </p:nvCxnSpPr>
        <p:spPr>
          <a:xfrm flipH="1">
            <a:off x="2180675" y="18268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EA3D534-CAA7-4730-B082-89D386280E5D}"/>
              </a:ext>
            </a:extLst>
          </p:cNvPr>
          <p:cNvSpPr/>
          <p:nvPr/>
        </p:nvSpPr>
        <p:spPr>
          <a:xfrm>
            <a:off x="4038600" y="21198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E9F225-D8EF-4117-8E5C-2C07416C6D7E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3364730" y="18268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AE22FE5-F47D-4713-8D64-4369CF08A365}"/>
              </a:ext>
            </a:extLst>
          </p:cNvPr>
          <p:cNvSpPr/>
          <p:nvPr/>
        </p:nvSpPr>
        <p:spPr>
          <a:xfrm>
            <a:off x="76200" y="34814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E02480-18F2-4673-94A6-F94F2E63EA28}"/>
              </a:ext>
            </a:extLst>
          </p:cNvPr>
          <p:cNvCxnSpPr>
            <a:cxnSpLocks/>
            <a:stCxn id="42" idx="3"/>
            <a:endCxn id="57" idx="7"/>
          </p:cNvCxnSpPr>
          <p:nvPr/>
        </p:nvCxnSpPr>
        <p:spPr>
          <a:xfrm flipH="1">
            <a:off x="1234883" y="26748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E5D4D58-56C9-4420-870D-B6E554D3ACEE}"/>
              </a:ext>
            </a:extLst>
          </p:cNvPr>
          <p:cNvSpPr/>
          <p:nvPr/>
        </p:nvSpPr>
        <p:spPr>
          <a:xfrm>
            <a:off x="2600371" y="28602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6DEF7E-005A-42A1-88FF-E4314FF73494}"/>
              </a:ext>
            </a:extLst>
          </p:cNvPr>
          <p:cNvCxnSpPr>
            <a:cxnSpLocks/>
            <a:stCxn id="42" idx="5"/>
            <a:endCxn id="50" idx="1"/>
          </p:cNvCxnSpPr>
          <p:nvPr/>
        </p:nvCxnSpPr>
        <p:spPr>
          <a:xfrm>
            <a:off x="2180675" y="26748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C6FD169-C9B4-4A78-891D-7ABC8BDD98A1}"/>
              </a:ext>
            </a:extLst>
          </p:cNvPr>
          <p:cNvSpPr/>
          <p:nvPr/>
        </p:nvSpPr>
        <p:spPr>
          <a:xfrm>
            <a:off x="3454004" y="28086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77C0BE-2230-4C64-9CB2-5609AF5FEFBC}"/>
              </a:ext>
            </a:extLst>
          </p:cNvPr>
          <p:cNvCxnSpPr>
            <a:cxnSpLocks/>
            <a:stCxn id="46" idx="3"/>
            <a:endCxn id="52" idx="7"/>
          </p:cNvCxnSpPr>
          <p:nvPr/>
        </p:nvCxnSpPr>
        <p:spPr>
          <a:xfrm flipH="1">
            <a:off x="3974330" y="25751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C1D0AE33-D41C-40D0-A377-087EC4443EBC}"/>
              </a:ext>
            </a:extLst>
          </p:cNvPr>
          <p:cNvSpPr/>
          <p:nvPr/>
        </p:nvSpPr>
        <p:spPr>
          <a:xfrm>
            <a:off x="4648200" y="28086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540B57-E6E9-4ADF-95D1-1EAF93A5DC96}"/>
              </a:ext>
            </a:extLst>
          </p:cNvPr>
          <p:cNvCxnSpPr>
            <a:cxnSpLocks/>
            <a:stCxn id="46" idx="5"/>
            <a:endCxn id="54" idx="1"/>
          </p:cNvCxnSpPr>
          <p:nvPr/>
        </p:nvCxnSpPr>
        <p:spPr>
          <a:xfrm>
            <a:off x="4558926" y="25751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72BE7F-1C3D-40F8-A67F-1A21956B4BDF}"/>
              </a:ext>
            </a:extLst>
          </p:cNvPr>
          <p:cNvCxnSpPr>
            <a:cxnSpLocks/>
            <a:stCxn id="57" idx="3"/>
            <a:endCxn id="48" idx="7"/>
          </p:cNvCxnSpPr>
          <p:nvPr/>
        </p:nvCxnSpPr>
        <p:spPr>
          <a:xfrm flipH="1">
            <a:off x="596526" y="33155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BEAB24B7-832D-42E5-9E2C-C406E2ADB0E6}"/>
              </a:ext>
            </a:extLst>
          </p:cNvPr>
          <p:cNvSpPr/>
          <p:nvPr/>
        </p:nvSpPr>
        <p:spPr>
          <a:xfrm>
            <a:off x="714557" y="28602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64D2DC13-F221-41CA-BC51-AC6DFF041481}"/>
              </a:ext>
            </a:extLst>
          </p:cNvPr>
          <p:cNvSpPr/>
          <p:nvPr/>
        </p:nvSpPr>
        <p:spPr>
          <a:xfrm>
            <a:off x="1306537" y="34977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AB3390-A18C-4AAE-ACC5-A091BCF94852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1234883" y="3315510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E1AA6D1-C417-48A6-B4D4-411BA157CDE5}"/>
              </a:ext>
            </a:extLst>
          </p:cNvPr>
          <p:cNvSpPr/>
          <p:nvPr/>
        </p:nvSpPr>
        <p:spPr>
          <a:xfrm>
            <a:off x="2008971" y="3481462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A15FEE-BDF7-4335-BDA1-A35EF727FD43}"/>
              </a:ext>
            </a:extLst>
          </p:cNvPr>
          <p:cNvCxnSpPr>
            <a:cxnSpLocks/>
            <a:stCxn id="50" idx="3"/>
            <a:endCxn id="60" idx="7"/>
          </p:cNvCxnSpPr>
          <p:nvPr/>
        </p:nvCxnSpPr>
        <p:spPr>
          <a:xfrm flipH="1">
            <a:off x="2529297" y="3315510"/>
            <a:ext cx="160348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42404D-0A6A-4C22-8A1D-5C670684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62" y="1412159"/>
            <a:ext cx="4686300" cy="504825"/>
          </a:xfrm>
          <a:prstGeom prst="rect">
            <a:avLst/>
          </a:prstGeom>
        </p:spPr>
      </p:pic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C6E9B3F5-38A4-40F4-B11C-4A4EF1D12160}"/>
              </a:ext>
            </a:extLst>
          </p:cNvPr>
          <p:cNvSpPr/>
          <p:nvPr/>
        </p:nvSpPr>
        <p:spPr>
          <a:xfrm>
            <a:off x="5394149" y="40483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23C3AC4A-2D01-496A-A942-274109091425}"/>
              </a:ext>
            </a:extLst>
          </p:cNvPr>
          <p:cNvSpPr/>
          <p:nvPr/>
        </p:nvSpPr>
        <p:spPr>
          <a:xfrm>
            <a:off x="6578204" y="32004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C1273B-DAE8-4FF2-A9B9-76D63CF8F8C1}"/>
              </a:ext>
            </a:extLst>
          </p:cNvPr>
          <p:cNvCxnSpPr>
            <a:cxnSpLocks/>
            <a:stCxn id="62" idx="3"/>
            <a:endCxn id="45" idx="7"/>
          </p:cNvCxnSpPr>
          <p:nvPr/>
        </p:nvCxnSpPr>
        <p:spPr>
          <a:xfrm flipH="1">
            <a:off x="5914475" y="36556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A829D81D-D9F2-4FD5-BABF-A37447ED76B8}"/>
              </a:ext>
            </a:extLst>
          </p:cNvPr>
          <p:cNvSpPr/>
          <p:nvPr/>
        </p:nvSpPr>
        <p:spPr>
          <a:xfrm>
            <a:off x="7772400" y="39486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789C85-6E65-411A-AA1E-851AB12523F9}"/>
              </a:ext>
            </a:extLst>
          </p:cNvPr>
          <p:cNvCxnSpPr>
            <a:cxnSpLocks/>
            <a:stCxn id="62" idx="5"/>
            <a:endCxn id="64" idx="1"/>
          </p:cNvCxnSpPr>
          <p:nvPr/>
        </p:nvCxnSpPr>
        <p:spPr>
          <a:xfrm>
            <a:off x="7098530" y="36556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94D02AF8-1C79-4C12-9FF2-A6908E670D26}"/>
              </a:ext>
            </a:extLst>
          </p:cNvPr>
          <p:cNvSpPr/>
          <p:nvPr/>
        </p:nvSpPr>
        <p:spPr>
          <a:xfrm>
            <a:off x="3810000" y="53102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DAFDF3-5DA7-4C3C-ADE4-2A0EDABEB339}"/>
              </a:ext>
            </a:extLst>
          </p:cNvPr>
          <p:cNvCxnSpPr>
            <a:cxnSpLocks/>
            <a:stCxn id="45" idx="3"/>
            <a:endCxn id="75" idx="7"/>
          </p:cNvCxnSpPr>
          <p:nvPr/>
        </p:nvCxnSpPr>
        <p:spPr>
          <a:xfrm flipH="1">
            <a:off x="4968683" y="45036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15E66C2-3167-4ABA-81D2-AB43A5AF55BA}"/>
              </a:ext>
            </a:extLst>
          </p:cNvPr>
          <p:cNvSpPr/>
          <p:nvPr/>
        </p:nvSpPr>
        <p:spPr>
          <a:xfrm>
            <a:off x="6334171" y="46890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497D05-7173-4E56-987C-A7D64614115B}"/>
              </a:ext>
            </a:extLst>
          </p:cNvPr>
          <p:cNvCxnSpPr>
            <a:cxnSpLocks/>
            <a:stCxn id="45" idx="5"/>
            <a:endCxn id="68" idx="1"/>
          </p:cNvCxnSpPr>
          <p:nvPr/>
        </p:nvCxnSpPr>
        <p:spPr>
          <a:xfrm>
            <a:off x="5914475" y="45036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C175BD4F-5D78-4DC7-8417-9F3CE20A43FA}"/>
              </a:ext>
            </a:extLst>
          </p:cNvPr>
          <p:cNvSpPr/>
          <p:nvPr/>
        </p:nvSpPr>
        <p:spPr>
          <a:xfrm>
            <a:off x="7187804" y="46374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DD11AB-7810-4866-AF26-ACB9927AED4E}"/>
              </a:ext>
            </a:extLst>
          </p:cNvPr>
          <p:cNvCxnSpPr>
            <a:cxnSpLocks/>
            <a:stCxn id="64" idx="3"/>
            <a:endCxn id="70" idx="7"/>
          </p:cNvCxnSpPr>
          <p:nvPr/>
        </p:nvCxnSpPr>
        <p:spPr>
          <a:xfrm flipH="1">
            <a:off x="7708130" y="44039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AAA50BFA-BAC6-49F1-9C04-04CDA6EB10FE}"/>
              </a:ext>
            </a:extLst>
          </p:cNvPr>
          <p:cNvSpPr/>
          <p:nvPr/>
        </p:nvSpPr>
        <p:spPr>
          <a:xfrm>
            <a:off x="8382000" y="46374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E71DA-1D2C-446D-8225-B9DDCFC192CF}"/>
              </a:ext>
            </a:extLst>
          </p:cNvPr>
          <p:cNvCxnSpPr>
            <a:cxnSpLocks/>
            <a:stCxn id="64" idx="5"/>
            <a:endCxn id="72" idx="1"/>
          </p:cNvCxnSpPr>
          <p:nvPr/>
        </p:nvCxnSpPr>
        <p:spPr>
          <a:xfrm>
            <a:off x="8292726" y="44039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31DDEF-437D-496B-86C9-4EBBB1020887}"/>
              </a:ext>
            </a:extLst>
          </p:cNvPr>
          <p:cNvCxnSpPr>
            <a:cxnSpLocks/>
            <a:stCxn id="75" idx="3"/>
            <a:endCxn id="66" idx="7"/>
          </p:cNvCxnSpPr>
          <p:nvPr/>
        </p:nvCxnSpPr>
        <p:spPr>
          <a:xfrm flipH="1">
            <a:off x="4330326" y="51443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96A8AFF-897D-4C83-AF8B-3E5F1B46B48B}"/>
              </a:ext>
            </a:extLst>
          </p:cNvPr>
          <p:cNvSpPr/>
          <p:nvPr/>
        </p:nvSpPr>
        <p:spPr>
          <a:xfrm>
            <a:off x="4448357" y="46890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A7CC4E3-1BBA-4BC3-9448-3EB0C34691A0}"/>
              </a:ext>
            </a:extLst>
          </p:cNvPr>
          <p:cNvSpPr/>
          <p:nvPr/>
        </p:nvSpPr>
        <p:spPr>
          <a:xfrm>
            <a:off x="5040337" y="53265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C32B96-8909-41C4-9E9B-3D625285E4B8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4968683" y="5144310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FAF5C76-267E-4E86-A836-EF2CD59C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5" y="5959475"/>
            <a:ext cx="4705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95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C6E9B3F5-38A4-40F4-B11C-4A4EF1D12160}"/>
              </a:ext>
            </a:extLst>
          </p:cNvPr>
          <p:cNvSpPr/>
          <p:nvPr/>
        </p:nvSpPr>
        <p:spPr>
          <a:xfrm>
            <a:off x="1787745" y="227211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23C3AC4A-2D01-496A-A942-274109091425}"/>
              </a:ext>
            </a:extLst>
          </p:cNvPr>
          <p:cNvSpPr/>
          <p:nvPr/>
        </p:nvSpPr>
        <p:spPr>
          <a:xfrm>
            <a:off x="2971800" y="1424156"/>
            <a:ext cx="609600" cy="533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C1273B-DAE8-4FF2-A9B9-76D63CF8F8C1}"/>
              </a:ext>
            </a:extLst>
          </p:cNvPr>
          <p:cNvCxnSpPr>
            <a:cxnSpLocks/>
            <a:stCxn id="62" idx="3"/>
            <a:endCxn id="45" idx="7"/>
          </p:cNvCxnSpPr>
          <p:nvPr/>
        </p:nvCxnSpPr>
        <p:spPr>
          <a:xfrm flipH="1">
            <a:off x="2308071" y="1879441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A829D81D-D9F2-4FD5-BABF-A37447ED76B8}"/>
              </a:ext>
            </a:extLst>
          </p:cNvPr>
          <p:cNvSpPr/>
          <p:nvPr/>
        </p:nvSpPr>
        <p:spPr>
          <a:xfrm>
            <a:off x="4165996" y="217241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789C85-6E65-411A-AA1E-851AB12523F9}"/>
              </a:ext>
            </a:extLst>
          </p:cNvPr>
          <p:cNvCxnSpPr>
            <a:cxnSpLocks/>
            <a:stCxn id="62" idx="5"/>
            <a:endCxn id="64" idx="1"/>
          </p:cNvCxnSpPr>
          <p:nvPr/>
        </p:nvCxnSpPr>
        <p:spPr>
          <a:xfrm>
            <a:off x="3492126" y="1879441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94D02AF8-1C79-4C12-9FF2-A6908E670D26}"/>
              </a:ext>
            </a:extLst>
          </p:cNvPr>
          <p:cNvSpPr/>
          <p:nvPr/>
        </p:nvSpPr>
        <p:spPr>
          <a:xfrm>
            <a:off x="203596" y="353401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DAFDF3-5DA7-4C3C-ADE4-2A0EDABEB339}"/>
              </a:ext>
            </a:extLst>
          </p:cNvPr>
          <p:cNvCxnSpPr>
            <a:cxnSpLocks/>
            <a:stCxn id="45" idx="3"/>
            <a:endCxn id="75" idx="7"/>
          </p:cNvCxnSpPr>
          <p:nvPr/>
        </p:nvCxnSpPr>
        <p:spPr>
          <a:xfrm flipH="1">
            <a:off x="1362279" y="2727397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15E66C2-3167-4ABA-81D2-AB43A5AF55BA}"/>
              </a:ext>
            </a:extLst>
          </p:cNvPr>
          <p:cNvSpPr/>
          <p:nvPr/>
        </p:nvSpPr>
        <p:spPr>
          <a:xfrm>
            <a:off x="2727767" y="291278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497D05-7173-4E56-987C-A7D64614115B}"/>
              </a:ext>
            </a:extLst>
          </p:cNvPr>
          <p:cNvCxnSpPr>
            <a:cxnSpLocks/>
            <a:stCxn id="45" idx="5"/>
            <a:endCxn id="68" idx="1"/>
          </p:cNvCxnSpPr>
          <p:nvPr/>
        </p:nvCxnSpPr>
        <p:spPr>
          <a:xfrm>
            <a:off x="2308071" y="2727397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C175BD4F-5D78-4DC7-8417-9F3CE20A43FA}"/>
              </a:ext>
            </a:extLst>
          </p:cNvPr>
          <p:cNvSpPr/>
          <p:nvPr/>
        </p:nvSpPr>
        <p:spPr>
          <a:xfrm>
            <a:off x="3581400" y="28611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DD11AB-7810-4866-AF26-ACB9927AED4E}"/>
              </a:ext>
            </a:extLst>
          </p:cNvPr>
          <p:cNvCxnSpPr>
            <a:cxnSpLocks/>
            <a:stCxn id="64" idx="3"/>
            <a:endCxn id="70" idx="7"/>
          </p:cNvCxnSpPr>
          <p:nvPr/>
        </p:nvCxnSpPr>
        <p:spPr>
          <a:xfrm flipH="1">
            <a:off x="4101726" y="2627698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AAA50BFA-BAC6-49F1-9C04-04CDA6EB10FE}"/>
              </a:ext>
            </a:extLst>
          </p:cNvPr>
          <p:cNvSpPr/>
          <p:nvPr/>
        </p:nvSpPr>
        <p:spPr>
          <a:xfrm>
            <a:off x="4775596" y="286118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E71DA-1D2C-446D-8225-B9DDCFC192CF}"/>
              </a:ext>
            </a:extLst>
          </p:cNvPr>
          <p:cNvCxnSpPr>
            <a:cxnSpLocks/>
            <a:stCxn id="64" idx="5"/>
            <a:endCxn id="72" idx="1"/>
          </p:cNvCxnSpPr>
          <p:nvPr/>
        </p:nvCxnSpPr>
        <p:spPr>
          <a:xfrm>
            <a:off x="4686322" y="2627698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31DDEF-437D-496B-86C9-4EBBB1020887}"/>
              </a:ext>
            </a:extLst>
          </p:cNvPr>
          <p:cNvCxnSpPr>
            <a:cxnSpLocks/>
            <a:stCxn id="75" idx="3"/>
            <a:endCxn id="66" idx="7"/>
          </p:cNvCxnSpPr>
          <p:nvPr/>
        </p:nvCxnSpPr>
        <p:spPr>
          <a:xfrm flipH="1">
            <a:off x="723922" y="3368066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96A8AFF-897D-4C83-AF8B-3E5F1B46B48B}"/>
              </a:ext>
            </a:extLst>
          </p:cNvPr>
          <p:cNvSpPr/>
          <p:nvPr/>
        </p:nvSpPr>
        <p:spPr>
          <a:xfrm>
            <a:off x="841953" y="291278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A7CC4E3-1BBA-4BC3-9448-3EB0C34691A0}"/>
              </a:ext>
            </a:extLst>
          </p:cNvPr>
          <p:cNvSpPr/>
          <p:nvPr/>
        </p:nvSpPr>
        <p:spPr>
          <a:xfrm>
            <a:off x="1433933" y="3550295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C32B96-8909-41C4-9E9B-3D625285E4B8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1362279" y="3368066"/>
            <a:ext cx="160928" cy="2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FAF5C76-267E-4E86-A836-EF2CD59C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18" y="1359778"/>
            <a:ext cx="4705350" cy="533400"/>
          </a:xfrm>
          <a:prstGeom prst="rect">
            <a:avLst/>
          </a:prstGeom>
        </p:spPr>
      </p:pic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CCD86724-049C-4CCB-8DD3-1457AA8F70AB}"/>
              </a:ext>
            </a:extLst>
          </p:cNvPr>
          <p:cNvSpPr/>
          <p:nvPr/>
        </p:nvSpPr>
        <p:spPr>
          <a:xfrm>
            <a:off x="5470349" y="39721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812BCBD-7A91-4DA5-BC1B-94AD87128F31}"/>
              </a:ext>
            </a:extLst>
          </p:cNvPr>
          <p:cNvSpPr/>
          <p:nvPr/>
        </p:nvSpPr>
        <p:spPr>
          <a:xfrm>
            <a:off x="6654404" y="31242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DE6DF49-FA8E-4CFC-B216-F730718ECF31}"/>
              </a:ext>
            </a:extLst>
          </p:cNvPr>
          <p:cNvCxnSpPr>
            <a:cxnSpLocks/>
            <a:stCxn id="79" idx="3"/>
            <a:endCxn id="78" idx="7"/>
          </p:cNvCxnSpPr>
          <p:nvPr/>
        </p:nvCxnSpPr>
        <p:spPr>
          <a:xfrm flipH="1">
            <a:off x="5990675" y="35794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01229219-7CEA-4FF2-9F90-6653CA845A81}"/>
              </a:ext>
            </a:extLst>
          </p:cNvPr>
          <p:cNvSpPr/>
          <p:nvPr/>
        </p:nvSpPr>
        <p:spPr>
          <a:xfrm>
            <a:off x="7848600" y="38724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2B3E04-5EFF-42B9-A25C-57E75BF84210}"/>
              </a:ext>
            </a:extLst>
          </p:cNvPr>
          <p:cNvCxnSpPr>
            <a:cxnSpLocks/>
            <a:stCxn id="79" idx="5"/>
            <a:endCxn id="81" idx="1"/>
          </p:cNvCxnSpPr>
          <p:nvPr/>
        </p:nvCxnSpPr>
        <p:spPr>
          <a:xfrm>
            <a:off x="7174730" y="35794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E1A8E89D-A867-4F7E-A8E3-072FB41D9EBE}"/>
              </a:ext>
            </a:extLst>
          </p:cNvPr>
          <p:cNvSpPr/>
          <p:nvPr/>
        </p:nvSpPr>
        <p:spPr>
          <a:xfrm>
            <a:off x="3886200" y="52340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B4E677-ACE0-4C04-862C-FDA7B1519FAB}"/>
              </a:ext>
            </a:extLst>
          </p:cNvPr>
          <p:cNvCxnSpPr>
            <a:cxnSpLocks/>
            <a:stCxn id="78" idx="3"/>
            <a:endCxn id="92" idx="7"/>
          </p:cNvCxnSpPr>
          <p:nvPr/>
        </p:nvCxnSpPr>
        <p:spPr>
          <a:xfrm flipH="1">
            <a:off x="5044883" y="44274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37F47448-C06A-48E3-A182-8859EBF31994}"/>
              </a:ext>
            </a:extLst>
          </p:cNvPr>
          <p:cNvSpPr/>
          <p:nvPr/>
        </p:nvSpPr>
        <p:spPr>
          <a:xfrm>
            <a:off x="6410371" y="46128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B91C30B-3EC6-485A-AD17-5D825C4D9886}"/>
              </a:ext>
            </a:extLst>
          </p:cNvPr>
          <p:cNvCxnSpPr>
            <a:cxnSpLocks/>
            <a:stCxn id="78" idx="5"/>
            <a:endCxn id="85" idx="1"/>
          </p:cNvCxnSpPr>
          <p:nvPr/>
        </p:nvCxnSpPr>
        <p:spPr>
          <a:xfrm>
            <a:off x="5990675" y="4427441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78381F58-5E26-44AC-8008-2CF411DADF8E}"/>
              </a:ext>
            </a:extLst>
          </p:cNvPr>
          <p:cNvSpPr/>
          <p:nvPr/>
        </p:nvSpPr>
        <p:spPr>
          <a:xfrm>
            <a:off x="7264004" y="45612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49A076-5D62-48B5-B431-13ADA0FC632F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7784330" y="4327742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EBACE5EC-7FBC-4559-905C-A0CCC64F2B77}"/>
              </a:ext>
            </a:extLst>
          </p:cNvPr>
          <p:cNvSpPr/>
          <p:nvPr/>
        </p:nvSpPr>
        <p:spPr>
          <a:xfrm>
            <a:off x="8458200" y="456123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3D1697C-95F4-428A-9DB0-EA88F6F5748E}"/>
              </a:ext>
            </a:extLst>
          </p:cNvPr>
          <p:cNvCxnSpPr>
            <a:cxnSpLocks/>
            <a:stCxn id="81" idx="5"/>
            <a:endCxn id="89" idx="1"/>
          </p:cNvCxnSpPr>
          <p:nvPr/>
        </p:nvCxnSpPr>
        <p:spPr>
          <a:xfrm>
            <a:off x="8368926" y="4327742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C380D3-90EF-4D2C-AB86-EEB82528FFE5}"/>
              </a:ext>
            </a:extLst>
          </p:cNvPr>
          <p:cNvCxnSpPr>
            <a:cxnSpLocks/>
            <a:stCxn id="92" idx="3"/>
            <a:endCxn id="83" idx="7"/>
          </p:cNvCxnSpPr>
          <p:nvPr/>
        </p:nvCxnSpPr>
        <p:spPr>
          <a:xfrm flipH="1">
            <a:off x="4406526" y="5068110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88522FBE-AFE4-4207-8228-6948EA079F5C}"/>
              </a:ext>
            </a:extLst>
          </p:cNvPr>
          <p:cNvSpPr/>
          <p:nvPr/>
        </p:nvSpPr>
        <p:spPr>
          <a:xfrm>
            <a:off x="4524557" y="461282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DF950-C7F5-4D98-96A6-2B346218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" y="5878444"/>
            <a:ext cx="4695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6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CCD86724-049C-4CCB-8DD3-1457AA8F70AB}"/>
              </a:ext>
            </a:extLst>
          </p:cNvPr>
          <p:cNvSpPr/>
          <p:nvPr/>
        </p:nvSpPr>
        <p:spPr>
          <a:xfrm>
            <a:off x="1787745" y="233207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812BCBD-7A91-4DA5-BC1B-94AD87128F31}"/>
              </a:ext>
            </a:extLst>
          </p:cNvPr>
          <p:cNvSpPr/>
          <p:nvPr/>
        </p:nvSpPr>
        <p:spPr>
          <a:xfrm>
            <a:off x="2971800" y="1484123"/>
            <a:ext cx="609600" cy="533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DE6DF49-FA8E-4CFC-B216-F730718ECF31}"/>
              </a:ext>
            </a:extLst>
          </p:cNvPr>
          <p:cNvCxnSpPr>
            <a:cxnSpLocks/>
            <a:stCxn id="79" idx="3"/>
            <a:endCxn id="78" idx="7"/>
          </p:cNvCxnSpPr>
          <p:nvPr/>
        </p:nvCxnSpPr>
        <p:spPr>
          <a:xfrm flipH="1">
            <a:off x="2308071" y="1939408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01229219-7CEA-4FF2-9F90-6653CA845A81}"/>
              </a:ext>
            </a:extLst>
          </p:cNvPr>
          <p:cNvSpPr/>
          <p:nvPr/>
        </p:nvSpPr>
        <p:spPr>
          <a:xfrm>
            <a:off x="4165996" y="223238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2B3E04-5EFF-42B9-A25C-57E75BF84210}"/>
              </a:ext>
            </a:extLst>
          </p:cNvPr>
          <p:cNvCxnSpPr>
            <a:cxnSpLocks/>
            <a:stCxn id="79" idx="5"/>
            <a:endCxn id="81" idx="1"/>
          </p:cNvCxnSpPr>
          <p:nvPr/>
        </p:nvCxnSpPr>
        <p:spPr>
          <a:xfrm>
            <a:off x="3492126" y="1939408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E1A8E89D-A867-4F7E-A8E3-072FB41D9EBE}"/>
              </a:ext>
            </a:extLst>
          </p:cNvPr>
          <p:cNvSpPr/>
          <p:nvPr/>
        </p:nvSpPr>
        <p:spPr>
          <a:xfrm>
            <a:off x="203596" y="3593985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B4E677-ACE0-4C04-862C-FDA7B1519FAB}"/>
              </a:ext>
            </a:extLst>
          </p:cNvPr>
          <p:cNvCxnSpPr>
            <a:cxnSpLocks/>
            <a:stCxn id="78" idx="3"/>
            <a:endCxn id="92" idx="7"/>
          </p:cNvCxnSpPr>
          <p:nvPr/>
        </p:nvCxnSpPr>
        <p:spPr>
          <a:xfrm flipH="1">
            <a:off x="1362279" y="2787364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37F47448-C06A-48E3-A182-8859EBF31994}"/>
              </a:ext>
            </a:extLst>
          </p:cNvPr>
          <p:cNvSpPr/>
          <p:nvPr/>
        </p:nvSpPr>
        <p:spPr>
          <a:xfrm>
            <a:off x="2727767" y="297274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B91C30B-3EC6-485A-AD17-5D825C4D9886}"/>
              </a:ext>
            </a:extLst>
          </p:cNvPr>
          <p:cNvCxnSpPr>
            <a:cxnSpLocks/>
            <a:stCxn id="78" idx="5"/>
            <a:endCxn id="85" idx="1"/>
          </p:cNvCxnSpPr>
          <p:nvPr/>
        </p:nvCxnSpPr>
        <p:spPr>
          <a:xfrm>
            <a:off x="2308071" y="2787364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78381F58-5E26-44AC-8008-2CF411DADF8E}"/>
              </a:ext>
            </a:extLst>
          </p:cNvPr>
          <p:cNvSpPr/>
          <p:nvPr/>
        </p:nvSpPr>
        <p:spPr>
          <a:xfrm>
            <a:off x="3581400" y="292115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49A076-5D62-48B5-B431-13ADA0FC632F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4101726" y="2687665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EBACE5EC-7FBC-4559-905C-A0CCC64F2B77}"/>
              </a:ext>
            </a:extLst>
          </p:cNvPr>
          <p:cNvSpPr/>
          <p:nvPr/>
        </p:nvSpPr>
        <p:spPr>
          <a:xfrm>
            <a:off x="4775596" y="292115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3D1697C-95F4-428A-9DB0-EA88F6F5748E}"/>
              </a:ext>
            </a:extLst>
          </p:cNvPr>
          <p:cNvCxnSpPr>
            <a:cxnSpLocks/>
            <a:stCxn id="81" idx="5"/>
            <a:endCxn id="89" idx="1"/>
          </p:cNvCxnSpPr>
          <p:nvPr/>
        </p:nvCxnSpPr>
        <p:spPr>
          <a:xfrm>
            <a:off x="4686322" y="2687665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C380D3-90EF-4D2C-AB86-EEB82528FFE5}"/>
              </a:ext>
            </a:extLst>
          </p:cNvPr>
          <p:cNvCxnSpPr>
            <a:cxnSpLocks/>
            <a:stCxn id="92" idx="3"/>
            <a:endCxn id="83" idx="7"/>
          </p:cNvCxnSpPr>
          <p:nvPr/>
        </p:nvCxnSpPr>
        <p:spPr>
          <a:xfrm flipH="1">
            <a:off x="723922" y="3428033"/>
            <a:ext cx="207305" cy="24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88522FBE-AFE4-4207-8228-6948EA079F5C}"/>
              </a:ext>
            </a:extLst>
          </p:cNvPr>
          <p:cNvSpPr/>
          <p:nvPr/>
        </p:nvSpPr>
        <p:spPr>
          <a:xfrm>
            <a:off x="841953" y="297274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DF950-C7F5-4D98-96A6-2B346218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446023"/>
            <a:ext cx="4695825" cy="523875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FC43E1E-FADE-42B9-9518-1691E1B8A314}"/>
              </a:ext>
            </a:extLst>
          </p:cNvPr>
          <p:cNvSpPr/>
          <p:nvPr/>
        </p:nvSpPr>
        <p:spPr>
          <a:xfrm>
            <a:off x="5427738" y="412473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64C7F05-C00A-45CF-8110-7C0EE68051AB}"/>
              </a:ext>
            </a:extLst>
          </p:cNvPr>
          <p:cNvSpPr/>
          <p:nvPr/>
        </p:nvSpPr>
        <p:spPr>
          <a:xfrm>
            <a:off x="6611793" y="327678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7EB128-1E21-431F-AA3A-6F3B0C6046CB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5948064" y="3732068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508718C-C0F2-45B4-9E33-C983BC24E1F4}"/>
              </a:ext>
            </a:extLst>
          </p:cNvPr>
          <p:cNvSpPr/>
          <p:nvPr/>
        </p:nvSpPr>
        <p:spPr>
          <a:xfrm>
            <a:off x="7805989" y="402504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1BCC30-448C-4B35-9991-D215FA3BF14C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7132119" y="3732068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1EC215-81A0-487D-BBF3-3F3691C4A8AE}"/>
              </a:ext>
            </a:extLst>
          </p:cNvPr>
          <p:cNvCxnSpPr>
            <a:cxnSpLocks/>
            <a:stCxn id="38" idx="3"/>
            <a:endCxn id="53" idx="7"/>
          </p:cNvCxnSpPr>
          <p:nvPr/>
        </p:nvCxnSpPr>
        <p:spPr>
          <a:xfrm flipH="1">
            <a:off x="5002272" y="4580024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54C1D31-35F0-4EB7-BF03-46FFFEC8D9E5}"/>
              </a:ext>
            </a:extLst>
          </p:cNvPr>
          <p:cNvSpPr/>
          <p:nvPr/>
        </p:nvSpPr>
        <p:spPr>
          <a:xfrm>
            <a:off x="6367760" y="476540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047E3D-EBD0-45CA-AECF-E47CD8654AD1}"/>
              </a:ext>
            </a:extLst>
          </p:cNvPr>
          <p:cNvCxnSpPr>
            <a:cxnSpLocks/>
            <a:stCxn id="38" idx="5"/>
            <a:endCxn id="46" idx="1"/>
          </p:cNvCxnSpPr>
          <p:nvPr/>
        </p:nvCxnSpPr>
        <p:spPr>
          <a:xfrm>
            <a:off x="5948064" y="4580024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24CA36C8-4F17-4B56-9BBE-3906C824624A}"/>
              </a:ext>
            </a:extLst>
          </p:cNvPr>
          <p:cNvSpPr/>
          <p:nvPr/>
        </p:nvSpPr>
        <p:spPr>
          <a:xfrm>
            <a:off x="7221393" y="471381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C7699B-B918-4181-BB63-F1F691BA75CA}"/>
              </a:ext>
            </a:extLst>
          </p:cNvPr>
          <p:cNvCxnSpPr>
            <a:cxnSpLocks/>
            <a:stCxn id="41" idx="3"/>
            <a:endCxn id="48" idx="7"/>
          </p:cNvCxnSpPr>
          <p:nvPr/>
        </p:nvCxnSpPr>
        <p:spPr>
          <a:xfrm flipH="1">
            <a:off x="7741719" y="4480325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4A470D1-10DE-4BEB-82C6-B6EBE5BF583B}"/>
              </a:ext>
            </a:extLst>
          </p:cNvPr>
          <p:cNvSpPr/>
          <p:nvPr/>
        </p:nvSpPr>
        <p:spPr>
          <a:xfrm>
            <a:off x="8415589" y="471381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9B26E4-D036-4754-B234-FBEBC7061948}"/>
              </a:ext>
            </a:extLst>
          </p:cNvPr>
          <p:cNvCxnSpPr>
            <a:cxnSpLocks/>
            <a:stCxn id="41" idx="5"/>
            <a:endCxn id="50" idx="1"/>
          </p:cNvCxnSpPr>
          <p:nvPr/>
        </p:nvCxnSpPr>
        <p:spPr>
          <a:xfrm>
            <a:off x="8326315" y="4480325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A174F2DB-5F53-4D41-94B5-2D9D68C3D60F}"/>
              </a:ext>
            </a:extLst>
          </p:cNvPr>
          <p:cNvSpPr/>
          <p:nvPr/>
        </p:nvSpPr>
        <p:spPr>
          <a:xfrm>
            <a:off x="4481946" y="476540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28490-5B44-41DF-AFAA-40DF42BAC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0" y="5671728"/>
            <a:ext cx="46672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7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FC43E1E-FADE-42B9-9518-1691E1B8A314}"/>
              </a:ext>
            </a:extLst>
          </p:cNvPr>
          <p:cNvSpPr/>
          <p:nvPr/>
        </p:nvSpPr>
        <p:spPr>
          <a:xfrm>
            <a:off x="1330545" y="226079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64C7F05-C00A-45CF-8110-7C0EE68051AB}"/>
              </a:ext>
            </a:extLst>
          </p:cNvPr>
          <p:cNvSpPr/>
          <p:nvPr/>
        </p:nvSpPr>
        <p:spPr>
          <a:xfrm>
            <a:off x="2514600" y="1412837"/>
            <a:ext cx="609600" cy="533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7EB128-1E21-431F-AA3A-6F3B0C6046CB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1850871" y="1868122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508718C-C0F2-45B4-9E33-C983BC24E1F4}"/>
              </a:ext>
            </a:extLst>
          </p:cNvPr>
          <p:cNvSpPr/>
          <p:nvPr/>
        </p:nvSpPr>
        <p:spPr>
          <a:xfrm>
            <a:off x="3708796" y="216109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1BCC30-448C-4B35-9991-D215FA3BF14C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3034926" y="1868122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1EC215-81A0-487D-BBF3-3F3691C4A8AE}"/>
              </a:ext>
            </a:extLst>
          </p:cNvPr>
          <p:cNvCxnSpPr>
            <a:cxnSpLocks/>
            <a:stCxn id="38" idx="3"/>
            <a:endCxn id="53" idx="7"/>
          </p:cNvCxnSpPr>
          <p:nvPr/>
        </p:nvCxnSpPr>
        <p:spPr>
          <a:xfrm flipH="1">
            <a:off x="905079" y="2716078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54C1D31-35F0-4EB7-BF03-46FFFEC8D9E5}"/>
              </a:ext>
            </a:extLst>
          </p:cNvPr>
          <p:cNvSpPr/>
          <p:nvPr/>
        </p:nvSpPr>
        <p:spPr>
          <a:xfrm>
            <a:off x="2270567" y="29014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047E3D-EBD0-45CA-AECF-E47CD8654AD1}"/>
              </a:ext>
            </a:extLst>
          </p:cNvPr>
          <p:cNvCxnSpPr>
            <a:cxnSpLocks/>
            <a:stCxn id="38" idx="5"/>
            <a:endCxn id="46" idx="1"/>
          </p:cNvCxnSpPr>
          <p:nvPr/>
        </p:nvCxnSpPr>
        <p:spPr>
          <a:xfrm>
            <a:off x="1850871" y="2716078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24CA36C8-4F17-4B56-9BBE-3906C824624A}"/>
              </a:ext>
            </a:extLst>
          </p:cNvPr>
          <p:cNvSpPr/>
          <p:nvPr/>
        </p:nvSpPr>
        <p:spPr>
          <a:xfrm>
            <a:off x="3124200" y="284986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C7699B-B918-4181-BB63-F1F691BA75CA}"/>
              </a:ext>
            </a:extLst>
          </p:cNvPr>
          <p:cNvCxnSpPr>
            <a:cxnSpLocks/>
            <a:stCxn id="41" idx="3"/>
            <a:endCxn id="48" idx="7"/>
          </p:cNvCxnSpPr>
          <p:nvPr/>
        </p:nvCxnSpPr>
        <p:spPr>
          <a:xfrm flipH="1">
            <a:off x="3644526" y="2616379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4A470D1-10DE-4BEB-82C6-B6EBE5BF583B}"/>
              </a:ext>
            </a:extLst>
          </p:cNvPr>
          <p:cNvSpPr/>
          <p:nvPr/>
        </p:nvSpPr>
        <p:spPr>
          <a:xfrm>
            <a:off x="4318396" y="2849868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9B26E4-D036-4754-B234-FBEBC7061948}"/>
              </a:ext>
            </a:extLst>
          </p:cNvPr>
          <p:cNvCxnSpPr>
            <a:cxnSpLocks/>
            <a:stCxn id="41" idx="5"/>
            <a:endCxn id="50" idx="1"/>
          </p:cNvCxnSpPr>
          <p:nvPr/>
        </p:nvCxnSpPr>
        <p:spPr>
          <a:xfrm>
            <a:off x="4229122" y="2616379"/>
            <a:ext cx="178548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A174F2DB-5F53-4D41-94B5-2D9D68C3D60F}"/>
              </a:ext>
            </a:extLst>
          </p:cNvPr>
          <p:cNvSpPr/>
          <p:nvPr/>
        </p:nvSpPr>
        <p:spPr>
          <a:xfrm>
            <a:off x="384753" y="290146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28490-5B44-41DF-AFAA-40DF42BA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463653"/>
            <a:ext cx="4667250" cy="514350"/>
          </a:xfrm>
          <a:prstGeom prst="rect">
            <a:avLst/>
          </a:prstGeom>
        </p:spPr>
      </p:pic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D0CC6D7-F42C-4697-B00B-54046E6A07B0}"/>
              </a:ext>
            </a:extLst>
          </p:cNvPr>
          <p:cNvSpPr/>
          <p:nvPr/>
        </p:nvSpPr>
        <p:spPr>
          <a:xfrm>
            <a:off x="5072865" y="4255601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1E3CA67-D35C-4782-9C7F-80DAE6ABAD13}"/>
              </a:ext>
            </a:extLst>
          </p:cNvPr>
          <p:cNvSpPr/>
          <p:nvPr/>
        </p:nvSpPr>
        <p:spPr>
          <a:xfrm>
            <a:off x="6256920" y="340764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0A303F-2489-4BBF-ADB3-38EB95ED76C2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5593191" y="3862930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9654AF-4C28-43FE-8460-6DA08CE4AC57}"/>
              </a:ext>
            </a:extLst>
          </p:cNvPr>
          <p:cNvSpPr/>
          <p:nvPr/>
        </p:nvSpPr>
        <p:spPr>
          <a:xfrm>
            <a:off x="7451116" y="415590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6D384E-F45E-449A-9CF4-D4257E16C984}"/>
              </a:ext>
            </a:extLst>
          </p:cNvPr>
          <p:cNvCxnSpPr>
            <a:cxnSpLocks/>
            <a:stCxn id="35" idx="5"/>
            <a:endCxn id="37" idx="1"/>
          </p:cNvCxnSpPr>
          <p:nvPr/>
        </p:nvCxnSpPr>
        <p:spPr>
          <a:xfrm>
            <a:off x="6777246" y="3862930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182615-D1AF-45DA-B4AD-C0E9B0AF08F6}"/>
              </a:ext>
            </a:extLst>
          </p:cNvPr>
          <p:cNvCxnSpPr>
            <a:cxnSpLocks/>
            <a:stCxn id="34" idx="3"/>
            <a:endCxn id="59" idx="7"/>
          </p:cNvCxnSpPr>
          <p:nvPr/>
        </p:nvCxnSpPr>
        <p:spPr>
          <a:xfrm flipH="1">
            <a:off x="4647399" y="4710886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C3B7AF0-BB2D-494D-9D05-4CA2B990709D}"/>
              </a:ext>
            </a:extLst>
          </p:cNvPr>
          <p:cNvSpPr/>
          <p:nvPr/>
        </p:nvSpPr>
        <p:spPr>
          <a:xfrm>
            <a:off x="6012887" y="489627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E851FF-0194-4D18-89BF-9683D6906B0D}"/>
              </a:ext>
            </a:extLst>
          </p:cNvPr>
          <p:cNvCxnSpPr>
            <a:cxnSpLocks/>
            <a:stCxn id="34" idx="5"/>
            <a:endCxn id="52" idx="1"/>
          </p:cNvCxnSpPr>
          <p:nvPr/>
        </p:nvCxnSpPr>
        <p:spPr>
          <a:xfrm>
            <a:off x="5593191" y="4710886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2343D88-0F05-4427-B0D4-988BC92E2CB8}"/>
              </a:ext>
            </a:extLst>
          </p:cNvPr>
          <p:cNvSpPr/>
          <p:nvPr/>
        </p:nvSpPr>
        <p:spPr>
          <a:xfrm>
            <a:off x="6866520" y="484467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6B961E-4AB9-4894-BEA3-225083A3E7AC}"/>
              </a:ext>
            </a:extLst>
          </p:cNvPr>
          <p:cNvCxnSpPr>
            <a:cxnSpLocks/>
            <a:stCxn id="37" idx="3"/>
            <a:endCxn id="55" idx="7"/>
          </p:cNvCxnSpPr>
          <p:nvPr/>
        </p:nvCxnSpPr>
        <p:spPr>
          <a:xfrm flipH="1">
            <a:off x="7386846" y="4611187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424FCF5-B6C6-4F31-A020-96F7FE7C2B4E}"/>
              </a:ext>
            </a:extLst>
          </p:cNvPr>
          <p:cNvSpPr/>
          <p:nvPr/>
        </p:nvSpPr>
        <p:spPr>
          <a:xfrm>
            <a:off x="4127073" y="489627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296C3-7045-49BD-8E03-13073C4C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40" y="5712460"/>
            <a:ext cx="4695825" cy="4857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010BD9-91C2-A96B-5A83-8867F7E7AEF0}"/>
              </a:ext>
            </a:extLst>
          </p:cNvPr>
          <p:cNvGrpSpPr/>
          <p:nvPr/>
        </p:nvGrpSpPr>
        <p:grpSpPr>
          <a:xfrm>
            <a:off x="1938720" y="6221725"/>
            <a:ext cx="144000" cy="152640"/>
            <a:chOff x="1938720" y="6221725"/>
            <a:chExt cx="14400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0DE274-54EA-7907-7E42-FB10C40997B6}"/>
                    </a:ext>
                  </a:extLst>
                </p14:cNvPr>
                <p14:cNvContentPartPr/>
                <p14:nvPr/>
              </p14:nvContentPartPr>
              <p14:xfrm>
                <a:off x="1938720" y="6221725"/>
                <a:ext cx="50400" cy="152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0DE274-54EA-7907-7E42-FB10C40997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0080" y="6213085"/>
                  <a:ext cx="68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517C77-7D53-10BF-1F41-9C774EB7C62B}"/>
                    </a:ext>
                  </a:extLst>
                </p14:cNvPr>
                <p14:cNvContentPartPr/>
                <p14:nvPr/>
              </p14:nvContentPartPr>
              <p14:xfrm>
                <a:off x="2027280" y="6245845"/>
                <a:ext cx="55440" cy="122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517C77-7D53-10BF-1F41-9C774EB7C6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8640" y="6236845"/>
                  <a:ext cx="730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A1FB10-150B-DE2C-F15D-999D30AE2C49}"/>
              </a:ext>
            </a:extLst>
          </p:cNvPr>
          <p:cNvGrpSpPr/>
          <p:nvPr/>
        </p:nvGrpSpPr>
        <p:grpSpPr>
          <a:xfrm>
            <a:off x="2267760" y="6230005"/>
            <a:ext cx="195480" cy="129600"/>
            <a:chOff x="2267760" y="6230005"/>
            <a:chExt cx="19548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2FE2C0-CE01-F1AA-E1B1-FFC947E758E4}"/>
                    </a:ext>
                  </a:extLst>
                </p14:cNvPr>
                <p14:cNvContentPartPr/>
                <p14:nvPr/>
              </p14:nvContentPartPr>
              <p14:xfrm>
                <a:off x="2267760" y="6230005"/>
                <a:ext cx="38880" cy="10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2FE2C0-CE01-F1AA-E1B1-FFC947E758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58760" y="6221005"/>
                  <a:ext cx="56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C4CFC9-D2BE-340D-1851-CA61D6222DA2}"/>
                    </a:ext>
                  </a:extLst>
                </p14:cNvPr>
                <p14:cNvContentPartPr/>
                <p14:nvPr/>
              </p14:nvContentPartPr>
              <p14:xfrm>
                <a:off x="2347320" y="6252685"/>
                <a:ext cx="38520" cy="10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C4CFC9-D2BE-340D-1851-CA61D6222D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8320" y="6243685"/>
                  <a:ext cx="56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310434-E9CD-E4C9-8CE9-8E58D25E688C}"/>
                    </a:ext>
                  </a:extLst>
                </p14:cNvPr>
                <p14:cNvContentPartPr/>
                <p14:nvPr/>
              </p14:nvContentPartPr>
              <p14:xfrm>
                <a:off x="2375400" y="6231445"/>
                <a:ext cx="87840" cy="3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310434-E9CD-E4C9-8CE9-8E58D25E68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66400" y="6222445"/>
                  <a:ext cx="1054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8D3C23-4892-3C0A-A0AC-EF8F9A17CAB9}"/>
              </a:ext>
            </a:extLst>
          </p:cNvPr>
          <p:cNvGrpSpPr/>
          <p:nvPr/>
        </p:nvGrpSpPr>
        <p:grpSpPr>
          <a:xfrm>
            <a:off x="2605080" y="6236845"/>
            <a:ext cx="180360" cy="96120"/>
            <a:chOff x="2605080" y="6236845"/>
            <a:chExt cx="18036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77A916-6A72-0182-57F0-72FFBCFA0BDE}"/>
                    </a:ext>
                  </a:extLst>
                </p14:cNvPr>
                <p14:cNvContentPartPr/>
                <p14:nvPr/>
              </p14:nvContentPartPr>
              <p14:xfrm>
                <a:off x="2605080" y="6237565"/>
                <a:ext cx="16920" cy="9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77A916-6A72-0182-57F0-72FFBCFA0B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6080" y="6228565"/>
                  <a:ext cx="34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082E07-3F19-F9BA-4226-A4ABCBDBA3EB}"/>
                    </a:ext>
                  </a:extLst>
                </p14:cNvPr>
                <p14:cNvContentPartPr/>
                <p14:nvPr/>
              </p14:nvContentPartPr>
              <p14:xfrm>
                <a:off x="2678880" y="6236845"/>
                <a:ext cx="106560" cy="85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082E07-3F19-F9BA-4226-A4ABCBDBA3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9880" y="6227845"/>
                  <a:ext cx="12420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6A9AC7-3B55-BAEF-DECE-FB81D6D69C9C}"/>
                  </a:ext>
                </a:extLst>
              </p14:cNvPr>
              <p14:cNvContentPartPr/>
              <p14:nvPr/>
            </p14:nvContentPartPr>
            <p14:xfrm>
              <a:off x="3000000" y="6226765"/>
              <a:ext cx="80280" cy="135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6A9AC7-3B55-BAEF-DECE-FB81D6D69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1360" y="6217765"/>
                <a:ext cx="9792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7DD554B-DEC2-0546-E523-4AE73FA1FDBB}"/>
              </a:ext>
            </a:extLst>
          </p:cNvPr>
          <p:cNvGrpSpPr/>
          <p:nvPr/>
        </p:nvGrpSpPr>
        <p:grpSpPr>
          <a:xfrm>
            <a:off x="3278640" y="6223525"/>
            <a:ext cx="118800" cy="95040"/>
            <a:chOff x="3278640" y="6223525"/>
            <a:chExt cx="11880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37A55F-1F08-342D-ADC0-038777548294}"/>
                    </a:ext>
                  </a:extLst>
                </p14:cNvPr>
                <p14:cNvContentPartPr/>
                <p14:nvPr/>
              </p14:nvContentPartPr>
              <p14:xfrm>
                <a:off x="3278640" y="6223525"/>
                <a:ext cx="28080" cy="8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37A55F-1F08-342D-ADC0-0387775482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70000" y="6214525"/>
                  <a:ext cx="45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00E49C-E73B-1C67-02A8-23692BFE5FB7}"/>
                    </a:ext>
                  </a:extLst>
                </p14:cNvPr>
                <p14:cNvContentPartPr/>
                <p14:nvPr/>
              </p14:nvContentPartPr>
              <p14:xfrm>
                <a:off x="3327240" y="6239005"/>
                <a:ext cx="70200" cy="7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00E49C-E73B-1C67-02A8-23692BFE5F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18600" y="6230365"/>
                  <a:ext cx="8784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D1B3F3-D9E5-13D1-B1B1-233AEB7A2272}"/>
                  </a:ext>
                </a:extLst>
              </p14:cNvPr>
              <p14:cNvContentPartPr/>
              <p14:nvPr/>
            </p14:nvContentPartPr>
            <p14:xfrm>
              <a:off x="3555840" y="6266725"/>
              <a:ext cx="160920" cy="77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D1B3F3-D9E5-13D1-B1B1-233AEB7A22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6840" y="6258085"/>
                <a:ext cx="17856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636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D0CC6D7-F42C-4697-B00B-54046E6A07B0}"/>
              </a:ext>
            </a:extLst>
          </p:cNvPr>
          <p:cNvSpPr/>
          <p:nvPr/>
        </p:nvSpPr>
        <p:spPr>
          <a:xfrm>
            <a:off x="1194541" y="227471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1E3CA67-D35C-4782-9C7F-80DAE6ABAD13}"/>
              </a:ext>
            </a:extLst>
          </p:cNvPr>
          <p:cNvSpPr/>
          <p:nvPr/>
        </p:nvSpPr>
        <p:spPr>
          <a:xfrm>
            <a:off x="2378596" y="1426758"/>
            <a:ext cx="609600" cy="533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0A303F-2489-4BBF-ADB3-38EB95ED76C2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1714867" y="1882043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9654AF-4C28-43FE-8460-6DA08CE4AC57}"/>
              </a:ext>
            </a:extLst>
          </p:cNvPr>
          <p:cNvSpPr/>
          <p:nvPr/>
        </p:nvSpPr>
        <p:spPr>
          <a:xfrm>
            <a:off x="3572792" y="217501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6D384E-F45E-449A-9CF4-D4257E16C984}"/>
              </a:ext>
            </a:extLst>
          </p:cNvPr>
          <p:cNvCxnSpPr>
            <a:cxnSpLocks/>
            <a:stCxn id="35" idx="5"/>
            <a:endCxn id="37" idx="1"/>
          </p:cNvCxnSpPr>
          <p:nvPr/>
        </p:nvCxnSpPr>
        <p:spPr>
          <a:xfrm>
            <a:off x="2898922" y="1882043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182615-D1AF-45DA-B4AD-C0E9B0AF08F6}"/>
              </a:ext>
            </a:extLst>
          </p:cNvPr>
          <p:cNvCxnSpPr>
            <a:cxnSpLocks/>
            <a:stCxn id="34" idx="3"/>
            <a:endCxn id="59" idx="7"/>
          </p:cNvCxnSpPr>
          <p:nvPr/>
        </p:nvCxnSpPr>
        <p:spPr>
          <a:xfrm flipH="1">
            <a:off x="769075" y="2729999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C3B7AF0-BB2D-494D-9D05-4CA2B990709D}"/>
              </a:ext>
            </a:extLst>
          </p:cNvPr>
          <p:cNvSpPr/>
          <p:nvPr/>
        </p:nvSpPr>
        <p:spPr>
          <a:xfrm>
            <a:off x="2134563" y="291538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E851FF-0194-4D18-89BF-9683D6906B0D}"/>
              </a:ext>
            </a:extLst>
          </p:cNvPr>
          <p:cNvCxnSpPr>
            <a:cxnSpLocks/>
            <a:stCxn id="34" idx="5"/>
            <a:endCxn id="52" idx="1"/>
          </p:cNvCxnSpPr>
          <p:nvPr/>
        </p:nvCxnSpPr>
        <p:spPr>
          <a:xfrm>
            <a:off x="1714867" y="2729999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2343D88-0F05-4427-B0D4-988BC92E2CB8}"/>
              </a:ext>
            </a:extLst>
          </p:cNvPr>
          <p:cNvSpPr/>
          <p:nvPr/>
        </p:nvSpPr>
        <p:spPr>
          <a:xfrm>
            <a:off x="2988196" y="2863789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6B961E-4AB9-4894-BEA3-225083A3E7AC}"/>
              </a:ext>
            </a:extLst>
          </p:cNvPr>
          <p:cNvCxnSpPr>
            <a:cxnSpLocks/>
            <a:stCxn id="37" idx="3"/>
            <a:endCxn id="55" idx="7"/>
          </p:cNvCxnSpPr>
          <p:nvPr/>
        </p:nvCxnSpPr>
        <p:spPr>
          <a:xfrm flipH="1">
            <a:off x="3508522" y="2630300"/>
            <a:ext cx="153544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424FCF5-B6C6-4F31-A020-96F7FE7C2B4E}"/>
              </a:ext>
            </a:extLst>
          </p:cNvPr>
          <p:cNvSpPr/>
          <p:nvPr/>
        </p:nvSpPr>
        <p:spPr>
          <a:xfrm>
            <a:off x="248749" y="291538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296C3-7045-49BD-8E03-13073C4C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37" y="1412104"/>
            <a:ext cx="4695825" cy="485775"/>
          </a:xfrm>
          <a:prstGeom prst="rect">
            <a:avLst/>
          </a:prstGeom>
        </p:spPr>
      </p:pic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A67380B-B59E-4F4A-9A1B-0BC5720E9785}"/>
              </a:ext>
            </a:extLst>
          </p:cNvPr>
          <p:cNvSpPr/>
          <p:nvPr/>
        </p:nvSpPr>
        <p:spPr>
          <a:xfrm>
            <a:off x="5394149" y="4366899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A4E5185-1854-4E60-A540-B4E869FC2B15}"/>
              </a:ext>
            </a:extLst>
          </p:cNvPr>
          <p:cNvSpPr/>
          <p:nvPr/>
        </p:nvSpPr>
        <p:spPr>
          <a:xfrm>
            <a:off x="6578204" y="351894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FCCCDD-2D1F-419E-8EC0-F51A2A5A8763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5914475" y="3974228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EE6733F-FBC9-4D02-AD9B-A9E11F10FCD2}"/>
              </a:ext>
            </a:extLst>
          </p:cNvPr>
          <p:cNvSpPr/>
          <p:nvPr/>
        </p:nvSpPr>
        <p:spPr>
          <a:xfrm>
            <a:off x="7772400" y="42672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C0FAD7-45C3-4DC3-ABCE-052D11C96CA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7098530" y="3974228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D9C7-B96B-4867-B87C-6AF6FCE5C2E4}"/>
              </a:ext>
            </a:extLst>
          </p:cNvPr>
          <p:cNvCxnSpPr>
            <a:cxnSpLocks/>
            <a:stCxn id="30" idx="3"/>
            <a:endCxn id="64" idx="7"/>
          </p:cNvCxnSpPr>
          <p:nvPr/>
        </p:nvCxnSpPr>
        <p:spPr>
          <a:xfrm flipH="1">
            <a:off x="4968683" y="4822184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7D8CD4F9-9485-4046-AA59-7219996BD094}"/>
              </a:ext>
            </a:extLst>
          </p:cNvPr>
          <p:cNvSpPr/>
          <p:nvPr/>
        </p:nvSpPr>
        <p:spPr>
          <a:xfrm>
            <a:off x="6334171" y="500756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A27009-D7A5-4272-A242-F273D6B87958}"/>
              </a:ext>
            </a:extLst>
          </p:cNvPr>
          <p:cNvCxnSpPr>
            <a:cxnSpLocks/>
            <a:stCxn id="30" idx="5"/>
            <a:endCxn id="60" idx="1"/>
          </p:cNvCxnSpPr>
          <p:nvPr/>
        </p:nvCxnSpPr>
        <p:spPr>
          <a:xfrm>
            <a:off x="5914475" y="4822184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CC47B143-42FF-49FB-8918-D182948414B9}"/>
              </a:ext>
            </a:extLst>
          </p:cNvPr>
          <p:cNvSpPr/>
          <p:nvPr/>
        </p:nvSpPr>
        <p:spPr>
          <a:xfrm>
            <a:off x="4448357" y="5007568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0C31F-A62F-4297-BD89-F4A8E787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5" y="5730584"/>
            <a:ext cx="4705350" cy="523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55AAC79-AC3F-0E19-87F2-1B23B3CA9823}"/>
              </a:ext>
            </a:extLst>
          </p:cNvPr>
          <p:cNvGrpSpPr/>
          <p:nvPr/>
        </p:nvGrpSpPr>
        <p:grpSpPr>
          <a:xfrm>
            <a:off x="5926440" y="1966165"/>
            <a:ext cx="117000" cy="165960"/>
            <a:chOff x="5926440" y="1966165"/>
            <a:chExt cx="11700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3966DC-55D4-1196-2FBF-B1BDA4882115}"/>
                    </a:ext>
                  </a:extLst>
                </p14:cNvPr>
                <p14:cNvContentPartPr/>
                <p14:nvPr/>
              </p14:nvContentPartPr>
              <p14:xfrm>
                <a:off x="5969280" y="2104045"/>
                <a:ext cx="5760" cy="6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3966DC-55D4-1196-2FBF-B1BDA48821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0640" y="2095045"/>
                  <a:ext cx="23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C24927-5004-A33B-D072-E306C777830F}"/>
                    </a:ext>
                  </a:extLst>
                </p14:cNvPr>
                <p14:cNvContentPartPr/>
                <p14:nvPr/>
              </p14:nvContentPartPr>
              <p14:xfrm>
                <a:off x="5958480" y="2012965"/>
                <a:ext cx="3600" cy="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C24927-5004-A33B-D072-E306C77783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49840" y="2004325"/>
                  <a:ext cx="21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AC1B2B-5490-93C8-9E1D-F61F0D66B262}"/>
                    </a:ext>
                  </a:extLst>
                </p14:cNvPr>
                <p14:cNvContentPartPr/>
                <p14:nvPr/>
              </p14:nvContentPartPr>
              <p14:xfrm>
                <a:off x="5967480" y="1974085"/>
                <a:ext cx="3240" cy="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AC1B2B-5490-93C8-9E1D-F61F0D66B2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58480" y="1965085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9354E9-0D96-67F3-5899-A345A60C94A1}"/>
                    </a:ext>
                  </a:extLst>
                </p14:cNvPr>
                <p14:cNvContentPartPr/>
                <p14:nvPr/>
              </p14:nvContentPartPr>
              <p14:xfrm>
                <a:off x="5926440" y="1966165"/>
                <a:ext cx="12240" cy="144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9354E9-0D96-67F3-5899-A345A60C94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17440" y="1957525"/>
                  <a:ext cx="29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F85A60-0D00-9406-7BE9-8139C4B9E1A0}"/>
                    </a:ext>
                  </a:extLst>
                </p14:cNvPr>
                <p14:cNvContentPartPr/>
                <p14:nvPr/>
              </p14:nvContentPartPr>
              <p14:xfrm>
                <a:off x="5967840" y="1973005"/>
                <a:ext cx="75600" cy="15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F85A60-0D00-9406-7BE9-8139C4B9E1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9200" y="1964365"/>
                  <a:ext cx="9324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88DCEE-7F16-C827-67BE-A242A0DEC87A}"/>
              </a:ext>
            </a:extLst>
          </p:cNvPr>
          <p:cNvGrpSpPr/>
          <p:nvPr/>
        </p:nvGrpSpPr>
        <p:grpSpPr>
          <a:xfrm>
            <a:off x="6213360" y="1983805"/>
            <a:ext cx="197280" cy="186120"/>
            <a:chOff x="6213360" y="1983805"/>
            <a:chExt cx="19728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464F6E-AF7C-1F99-18D3-B9FB203CD0A1}"/>
                    </a:ext>
                  </a:extLst>
                </p14:cNvPr>
                <p14:cNvContentPartPr/>
                <p14:nvPr/>
              </p14:nvContentPartPr>
              <p14:xfrm>
                <a:off x="6213360" y="1983805"/>
                <a:ext cx="35280" cy="18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464F6E-AF7C-1F99-18D3-B9FB203CD0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04720" y="1974805"/>
                  <a:ext cx="52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BE47A9-CBFE-F6C5-2010-CC22C0D817FC}"/>
                    </a:ext>
                  </a:extLst>
                </p14:cNvPr>
                <p14:cNvContentPartPr/>
                <p14:nvPr/>
              </p14:nvContentPartPr>
              <p14:xfrm>
                <a:off x="6310200" y="2033845"/>
                <a:ext cx="78120" cy="11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BE47A9-CBFE-F6C5-2010-CC22C0D817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01560" y="2024845"/>
                  <a:ext cx="95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B39E09-8BF2-33B9-DC0A-71DA85DA850C}"/>
                    </a:ext>
                  </a:extLst>
                </p14:cNvPr>
                <p14:cNvContentPartPr/>
                <p14:nvPr/>
              </p14:nvContentPartPr>
              <p14:xfrm>
                <a:off x="6332520" y="2003965"/>
                <a:ext cx="78120" cy="41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B39E09-8BF2-33B9-DC0A-71DA85DA85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3880" y="1994965"/>
                  <a:ext cx="9576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B576CA-F2A0-007E-68D2-3916B0C39E4F}"/>
              </a:ext>
            </a:extLst>
          </p:cNvPr>
          <p:cNvGrpSpPr/>
          <p:nvPr/>
        </p:nvGrpSpPr>
        <p:grpSpPr>
          <a:xfrm>
            <a:off x="6602520" y="1983805"/>
            <a:ext cx="249120" cy="147240"/>
            <a:chOff x="6602520" y="1983805"/>
            <a:chExt cx="24912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D27645-45A8-6F58-9060-C01D36F1EF74}"/>
                    </a:ext>
                  </a:extLst>
                </p14:cNvPr>
                <p14:cNvContentPartPr/>
                <p14:nvPr/>
              </p14:nvContentPartPr>
              <p14:xfrm>
                <a:off x="6602520" y="1983805"/>
                <a:ext cx="1296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D27645-45A8-6F58-9060-C01D36F1EF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93520" y="1975165"/>
                  <a:ext cx="30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9DEF28-CF29-3329-AD30-8677DA606009}"/>
                    </a:ext>
                  </a:extLst>
                </p14:cNvPr>
                <p14:cNvContentPartPr/>
                <p14:nvPr/>
              </p14:nvContentPartPr>
              <p14:xfrm>
                <a:off x="6670200" y="2006485"/>
                <a:ext cx="181440" cy="95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9DEF28-CF29-3329-AD30-8677DA6060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1200" y="1997485"/>
                  <a:ext cx="19908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69190BB-26C7-CE57-B92C-76CB4889BDF3}"/>
                  </a:ext>
                </a:extLst>
              </p14:cNvPr>
              <p14:cNvContentPartPr/>
              <p14:nvPr/>
            </p14:nvContentPartPr>
            <p14:xfrm>
              <a:off x="6972240" y="2002165"/>
              <a:ext cx="23040" cy="155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69190BB-26C7-CE57-B92C-76CB4889BD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63600" y="1993525"/>
                <a:ext cx="406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E071ED5-DDB5-8E17-37A9-A9157082D7CF}"/>
              </a:ext>
            </a:extLst>
          </p:cNvPr>
          <p:cNvGrpSpPr/>
          <p:nvPr/>
        </p:nvGrpSpPr>
        <p:grpSpPr>
          <a:xfrm>
            <a:off x="7209480" y="2027005"/>
            <a:ext cx="129960" cy="114480"/>
            <a:chOff x="7209480" y="2027005"/>
            <a:chExt cx="12996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A8E923-24A5-D285-16A8-A89A093AC74E}"/>
                    </a:ext>
                  </a:extLst>
                </p14:cNvPr>
                <p14:cNvContentPartPr/>
                <p14:nvPr/>
              </p14:nvContentPartPr>
              <p14:xfrm>
                <a:off x="7209480" y="2031325"/>
                <a:ext cx="23760" cy="10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A8E923-24A5-D285-16A8-A89A093AC7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00840" y="2022685"/>
                  <a:ext cx="41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8CCD6F-2076-DB71-BE4D-20D085558380}"/>
                    </a:ext>
                  </a:extLst>
                </p14:cNvPr>
                <p14:cNvContentPartPr/>
                <p14:nvPr/>
              </p14:nvContentPartPr>
              <p14:xfrm>
                <a:off x="7264920" y="2027005"/>
                <a:ext cx="74520" cy="114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8CCD6F-2076-DB71-BE4D-20D0855583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5920" y="2018005"/>
                  <a:ext cx="9216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FE052E4-3828-8B3F-54FF-CAE1E759BC45}"/>
                  </a:ext>
                </a:extLst>
              </p14:cNvPr>
              <p14:cNvContentPartPr/>
              <p14:nvPr/>
            </p14:nvContentPartPr>
            <p14:xfrm>
              <a:off x="7520520" y="2016565"/>
              <a:ext cx="189360" cy="61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FE052E4-3828-8B3F-54FF-CAE1E759BC4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11520" y="2007925"/>
                <a:ext cx="207000" cy="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80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A67380B-B59E-4F4A-9A1B-0BC5720E9785}"/>
              </a:ext>
            </a:extLst>
          </p:cNvPr>
          <p:cNvSpPr/>
          <p:nvPr/>
        </p:nvSpPr>
        <p:spPr>
          <a:xfrm>
            <a:off x="1377530" y="2263455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A4E5185-1854-4E60-A540-B4E869FC2B15}"/>
              </a:ext>
            </a:extLst>
          </p:cNvPr>
          <p:cNvSpPr/>
          <p:nvPr/>
        </p:nvSpPr>
        <p:spPr>
          <a:xfrm>
            <a:off x="2561585" y="1415499"/>
            <a:ext cx="609600" cy="533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FCCCDD-2D1F-419E-8EC0-F51A2A5A8763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1897856" y="1870784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EE6733F-FBC9-4D02-AD9B-A9E11F10FCD2}"/>
              </a:ext>
            </a:extLst>
          </p:cNvPr>
          <p:cNvSpPr/>
          <p:nvPr/>
        </p:nvSpPr>
        <p:spPr>
          <a:xfrm>
            <a:off x="3755781" y="21637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C0FAD7-45C3-4DC3-ABCE-052D11C96CA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3081911" y="1870784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D9C7-B96B-4867-B87C-6AF6FCE5C2E4}"/>
              </a:ext>
            </a:extLst>
          </p:cNvPr>
          <p:cNvCxnSpPr>
            <a:cxnSpLocks/>
            <a:stCxn id="30" idx="3"/>
            <a:endCxn id="64" idx="7"/>
          </p:cNvCxnSpPr>
          <p:nvPr/>
        </p:nvCxnSpPr>
        <p:spPr>
          <a:xfrm flipH="1">
            <a:off x="952064" y="2718740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7D8CD4F9-9485-4046-AA59-7219996BD094}"/>
              </a:ext>
            </a:extLst>
          </p:cNvPr>
          <p:cNvSpPr/>
          <p:nvPr/>
        </p:nvSpPr>
        <p:spPr>
          <a:xfrm>
            <a:off x="2317552" y="2904124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A27009-D7A5-4272-A242-F273D6B87958}"/>
              </a:ext>
            </a:extLst>
          </p:cNvPr>
          <p:cNvCxnSpPr>
            <a:cxnSpLocks/>
            <a:stCxn id="30" idx="5"/>
            <a:endCxn id="60" idx="1"/>
          </p:cNvCxnSpPr>
          <p:nvPr/>
        </p:nvCxnSpPr>
        <p:spPr>
          <a:xfrm>
            <a:off x="1897856" y="2718740"/>
            <a:ext cx="50897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CC47B143-42FF-49FB-8918-D182948414B9}"/>
              </a:ext>
            </a:extLst>
          </p:cNvPr>
          <p:cNvSpPr/>
          <p:nvPr/>
        </p:nvSpPr>
        <p:spPr>
          <a:xfrm>
            <a:off x="431738" y="290412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0C31F-A62F-4297-BD89-F4A8E787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425024"/>
            <a:ext cx="4705350" cy="523875"/>
          </a:xfrm>
          <a:prstGeom prst="rect">
            <a:avLst/>
          </a:prstGeom>
        </p:spPr>
      </p:pic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882663A-2B93-439A-BC77-69A4154E138C}"/>
              </a:ext>
            </a:extLst>
          </p:cNvPr>
          <p:cNvSpPr/>
          <p:nvPr/>
        </p:nvSpPr>
        <p:spPr>
          <a:xfrm>
            <a:off x="5292945" y="4395883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E41794D-CB67-4A65-BCE5-C3A5510EBAD2}"/>
              </a:ext>
            </a:extLst>
          </p:cNvPr>
          <p:cNvSpPr/>
          <p:nvPr/>
        </p:nvSpPr>
        <p:spPr>
          <a:xfrm>
            <a:off x="6477000" y="354792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44AEA4-A3AF-4B22-B2CF-91840590A8AC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5813271" y="4003212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60C2097-BD24-480F-992B-23E76625E4DD}"/>
              </a:ext>
            </a:extLst>
          </p:cNvPr>
          <p:cNvSpPr/>
          <p:nvPr/>
        </p:nvSpPr>
        <p:spPr>
          <a:xfrm>
            <a:off x="7671196" y="4296184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135A6-B354-462B-A78D-8D67EB452AEB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6997326" y="4003212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A36237-FEC2-4BE8-B4BB-C5B24D65CC3A}"/>
              </a:ext>
            </a:extLst>
          </p:cNvPr>
          <p:cNvCxnSpPr>
            <a:cxnSpLocks/>
            <a:stCxn id="26" idx="3"/>
            <a:endCxn id="42" idx="7"/>
          </p:cNvCxnSpPr>
          <p:nvPr/>
        </p:nvCxnSpPr>
        <p:spPr>
          <a:xfrm flipH="1">
            <a:off x="4867479" y="4851168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AF79B309-A869-4B7B-8A3D-8C0B0F6E637D}"/>
              </a:ext>
            </a:extLst>
          </p:cNvPr>
          <p:cNvSpPr/>
          <p:nvPr/>
        </p:nvSpPr>
        <p:spPr>
          <a:xfrm>
            <a:off x="4347153" y="5036552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F1546-0374-407E-9216-814877ED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4" y="5774982"/>
            <a:ext cx="4695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61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882663A-2B93-439A-BC77-69A4154E138C}"/>
              </a:ext>
            </a:extLst>
          </p:cNvPr>
          <p:cNvSpPr/>
          <p:nvPr/>
        </p:nvSpPr>
        <p:spPr>
          <a:xfrm>
            <a:off x="1194907" y="23719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E41794D-CB67-4A65-BCE5-C3A5510EBAD2}"/>
              </a:ext>
            </a:extLst>
          </p:cNvPr>
          <p:cNvSpPr/>
          <p:nvPr/>
        </p:nvSpPr>
        <p:spPr>
          <a:xfrm>
            <a:off x="2378962" y="1524000"/>
            <a:ext cx="609600" cy="533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44AEA4-A3AF-4B22-B2CF-91840590A8AC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1715233" y="19792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60C2097-BD24-480F-992B-23E76625E4DD}"/>
              </a:ext>
            </a:extLst>
          </p:cNvPr>
          <p:cNvSpPr/>
          <p:nvPr/>
        </p:nvSpPr>
        <p:spPr>
          <a:xfrm>
            <a:off x="3573158" y="22722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135A6-B354-462B-A78D-8D67EB452AEB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2899288" y="19792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A36237-FEC2-4BE8-B4BB-C5B24D65CC3A}"/>
              </a:ext>
            </a:extLst>
          </p:cNvPr>
          <p:cNvCxnSpPr>
            <a:cxnSpLocks/>
            <a:stCxn id="26" idx="3"/>
            <a:endCxn id="42" idx="7"/>
          </p:cNvCxnSpPr>
          <p:nvPr/>
        </p:nvCxnSpPr>
        <p:spPr>
          <a:xfrm flipH="1">
            <a:off x="769441" y="2827241"/>
            <a:ext cx="514740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AF79B309-A869-4B7B-8A3D-8C0B0F6E637D}"/>
              </a:ext>
            </a:extLst>
          </p:cNvPr>
          <p:cNvSpPr/>
          <p:nvPr/>
        </p:nvSpPr>
        <p:spPr>
          <a:xfrm>
            <a:off x="249115" y="3012625"/>
            <a:ext cx="609600" cy="5334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5F3E7B0-6934-49B3-B47C-F56725DCBDAB}"/>
              </a:ext>
            </a:extLst>
          </p:cNvPr>
          <p:cNvSpPr/>
          <p:nvPr/>
        </p:nvSpPr>
        <p:spPr>
          <a:xfrm>
            <a:off x="5521545" y="4810356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61045E7-A51B-46BB-BCC5-A3E15DEFC93E}"/>
              </a:ext>
            </a:extLst>
          </p:cNvPr>
          <p:cNvSpPr/>
          <p:nvPr/>
        </p:nvSpPr>
        <p:spPr>
          <a:xfrm>
            <a:off x="6705600" y="3962400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5FB0A1-BA5C-4996-936A-BA5C7889B20C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6041871" y="4417685"/>
            <a:ext cx="753003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AFF04877-25F4-4C22-BDE8-FE7BF50BA119}"/>
              </a:ext>
            </a:extLst>
          </p:cNvPr>
          <p:cNvSpPr/>
          <p:nvPr/>
        </p:nvSpPr>
        <p:spPr>
          <a:xfrm>
            <a:off x="7899796" y="4710657"/>
            <a:ext cx="609600" cy="5334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E12623-F0E3-47A4-82F0-041304218FBA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7225926" y="4417685"/>
            <a:ext cx="763144" cy="37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246853-A0D0-47BB-B33F-EF21C473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1536484"/>
            <a:ext cx="4695825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9D255-D7FA-4A62-A746-BAE0E531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49" y="5305389"/>
            <a:ext cx="4695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2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F353-F74F-8448-A1E3-72DE67E2E7D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Bubble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Bucket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Quick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Complexity of Sorting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Q&amp;A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A2CEF-F740-3204-AE19-D9B7561BED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9152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34200" y="612775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5F3E7B0-6934-49B3-B47C-F56725DCBDAB}"/>
              </a:ext>
            </a:extLst>
          </p:cNvPr>
          <p:cNvSpPr/>
          <p:nvPr/>
        </p:nvSpPr>
        <p:spPr>
          <a:xfrm>
            <a:off x="263745" y="3094919"/>
            <a:ext cx="609600" cy="51288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61045E7-A51B-46BB-BCC5-A3E15DEFC93E}"/>
              </a:ext>
            </a:extLst>
          </p:cNvPr>
          <p:cNvSpPr/>
          <p:nvPr/>
        </p:nvSpPr>
        <p:spPr>
          <a:xfrm>
            <a:off x="1447800" y="2246963"/>
            <a:ext cx="609600" cy="51288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5FB0A1-BA5C-4996-936A-BA5C7889B20C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784071" y="2684738"/>
            <a:ext cx="753003" cy="4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AFF04877-25F4-4C22-BDE8-FE7BF50BA119}"/>
              </a:ext>
            </a:extLst>
          </p:cNvPr>
          <p:cNvSpPr/>
          <p:nvPr/>
        </p:nvSpPr>
        <p:spPr>
          <a:xfrm>
            <a:off x="2641996" y="2995220"/>
            <a:ext cx="609600" cy="51288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E12623-F0E3-47A4-82F0-041304218FBA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1968126" y="2684738"/>
            <a:ext cx="763144" cy="38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94DC28A-B911-45E3-B18F-ABA3BFACFFE3}"/>
              </a:ext>
            </a:extLst>
          </p:cNvPr>
          <p:cNvSpPr/>
          <p:nvPr/>
        </p:nvSpPr>
        <p:spPr>
          <a:xfrm>
            <a:off x="6207345" y="3019809"/>
            <a:ext cx="609600" cy="51288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16F6B3E-DB73-4EF0-B63D-B3A2CE2CC8FD}"/>
              </a:ext>
            </a:extLst>
          </p:cNvPr>
          <p:cNvSpPr/>
          <p:nvPr/>
        </p:nvSpPr>
        <p:spPr>
          <a:xfrm>
            <a:off x="7391400" y="2171853"/>
            <a:ext cx="609600" cy="51288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0A635-9305-4351-900F-BE9760E0E1A5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727671" y="2609628"/>
            <a:ext cx="753003" cy="4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F4C383B6-2A99-4F9E-89E2-4FFBBA68F948}"/>
              </a:ext>
            </a:extLst>
          </p:cNvPr>
          <p:cNvSpPr/>
          <p:nvPr/>
        </p:nvSpPr>
        <p:spPr>
          <a:xfrm>
            <a:off x="583498" y="5626804"/>
            <a:ext cx="609600" cy="51288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3B5A4B4-0364-4403-9DBA-977D69BA4E5F}"/>
              </a:ext>
            </a:extLst>
          </p:cNvPr>
          <p:cNvSpPr/>
          <p:nvPr/>
        </p:nvSpPr>
        <p:spPr>
          <a:xfrm>
            <a:off x="1767553" y="4778848"/>
            <a:ext cx="609600" cy="51288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BCC883-0BB5-4776-896A-F6AA641A4193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1103824" y="5216623"/>
            <a:ext cx="753003" cy="4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61D78FC-1A2F-47DC-ADDD-1A85E08C7037}"/>
              </a:ext>
            </a:extLst>
          </p:cNvPr>
          <p:cNvSpPr/>
          <p:nvPr/>
        </p:nvSpPr>
        <p:spPr>
          <a:xfrm>
            <a:off x="5838137" y="4963809"/>
            <a:ext cx="609600" cy="51288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766AB-F4F0-489F-BBE7-892B50BD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1457931"/>
            <a:ext cx="4038601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D0FA41-B96D-429E-A5E9-341AB5FA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03235"/>
            <a:ext cx="4038600" cy="533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291B90B-570D-4BD2-8021-E7968ABB3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1" y="4149450"/>
            <a:ext cx="40386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C50DD-0AB6-4E4B-B77E-30403A55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36" y="4130093"/>
            <a:ext cx="4695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7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Heaps (Heap Sort)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0B98DC-18C1-40A3-9C4F-D544063C8EF4}"/>
              </a:ext>
            </a:extLst>
          </p:cNvPr>
          <p:cNvSpPr/>
          <p:nvPr/>
        </p:nvSpPr>
        <p:spPr>
          <a:xfrm>
            <a:off x="228600" y="1524000"/>
            <a:ext cx="8458200" cy="48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an Array, we can use Heap Sort to sort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Steps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Initialization – O(n)                                                 Step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Pop an Element – O(log n)                                     Step - 2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reduces the heap size to n-1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Place the Popped element to the last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Step 2 till no more element is left to be sorted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Step 2 is repeated n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Each time popping an element takes Log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Hence complexity to O(n*Log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Height of a Heap with n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 = ceil (log(n+1))-1 = floor(log (n))</a:t>
            </a:r>
          </a:p>
        </p:txBody>
      </p:sp>
    </p:spTree>
    <p:extLst>
      <p:ext uri="{BB962C8B-B14F-4D97-AF65-F5344CB8AC3E}">
        <p14:creationId xmlns:p14="http://schemas.microsoft.com/office/powerpoint/2010/main" val="1776244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634477-5778-4662-81AF-D38FA72A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4" y="1371600"/>
            <a:ext cx="9060656" cy="5135563"/>
          </a:xfrm>
        </p:spPr>
        <p:txBody>
          <a:bodyPr>
            <a:normAutofit/>
          </a:bodyPr>
          <a:lstStyle/>
          <a:p>
            <a:pPr algn="just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priority queue is a data structure for maintaining a set S of elements, each with  an associated value called a key/priority.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no “real” FIFO rule anymore.</a:t>
            </a:r>
          </a:p>
          <a:p>
            <a:pPr algn="just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: max-priority queues and min-priority queues, according to max-heaps and min-heaps.</a:t>
            </a:r>
          </a:p>
          <a:p>
            <a:pPr algn="just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denotes the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 algn="just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Max-heap is used to implement a max-Priority Queue</a:t>
            </a:r>
          </a:p>
          <a:p>
            <a:pPr lvl="1" algn="just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deletes &amp; returns (extracts) an element with maximum priority</a:t>
            </a:r>
          </a:p>
          <a:p>
            <a:pPr algn="just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 is used to implement a min-Priority Queue</a:t>
            </a:r>
          </a:p>
          <a:p>
            <a:pPr lvl="1" algn="just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deletes &amp; returns (extracts) an element with minimum priority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F01A-0423-4D77-8BB6-4CDAC3C01D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705600" cy="1143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Priority Queues </a:t>
            </a:r>
          </a:p>
          <a:p>
            <a:r>
              <a:rPr lang="en-US" dirty="0"/>
              <a:t>(An Application of Heap)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8E3AE-DDD7-4687-A5AA-8E7C9F096F4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4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3DD121-CF5E-4435-8D95-DB4D0D080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24" y="1493838"/>
            <a:ext cx="7801952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2609-F095-4069-A8A5-2D19957508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7148" y="152400"/>
            <a:ext cx="7801952" cy="1143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Max – Priority Queue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CA2D8-CEE2-4278-BF25-58108FE962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2609-F095-4069-A8A5-2D19957508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7148" y="152400"/>
            <a:ext cx="7801952" cy="1143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Max – Priority Queue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CA2D8-CEE2-4278-BF25-58108FE962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1BDC74-A3AE-AC82-E570-98CCCDBD3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7814121" cy="47244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606345-2800-24DE-8E39-07150ADDDDD6}"/>
                  </a:ext>
                </a:extLst>
              </p14:cNvPr>
              <p14:cNvContentPartPr/>
              <p14:nvPr/>
            </p14:nvContentPartPr>
            <p14:xfrm>
              <a:off x="3792677" y="4342220"/>
              <a:ext cx="2880" cy="1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606345-2800-24DE-8E39-07150ADDD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677" y="4333220"/>
                <a:ext cx="20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1CB13D-1354-8B5D-E71D-CFAB7067E395}"/>
                  </a:ext>
                </a:extLst>
              </p14:cNvPr>
              <p14:cNvContentPartPr/>
              <p14:nvPr/>
            </p14:nvContentPartPr>
            <p14:xfrm>
              <a:off x="3941717" y="4094900"/>
              <a:ext cx="658800" cy="84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1CB13D-1354-8B5D-E71D-CFAB7067E3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7717" y="3987260"/>
                <a:ext cx="7664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5DB1CA-F307-070B-2829-55B31F6E119B}"/>
                  </a:ext>
                </a:extLst>
              </p14:cNvPr>
              <p14:cNvContentPartPr/>
              <p14:nvPr/>
            </p14:nvContentPartPr>
            <p14:xfrm>
              <a:off x="3947477" y="4153580"/>
              <a:ext cx="667080" cy="353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5DB1CA-F307-070B-2829-55B31F6E11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3477" y="4045580"/>
                <a:ext cx="7747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86C2D7-DEB9-CA25-A4FB-60EECCF9CDDB}"/>
                  </a:ext>
                </a:extLst>
              </p14:cNvPr>
              <p14:cNvContentPartPr/>
              <p14:nvPr/>
            </p14:nvContentPartPr>
            <p14:xfrm>
              <a:off x="4502237" y="4144220"/>
              <a:ext cx="9360" cy="42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86C2D7-DEB9-CA25-A4FB-60EECCF9CD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8237" y="4036220"/>
                <a:ext cx="117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D9B4FD-0A26-2902-5C43-611F13F28CB6}"/>
                  </a:ext>
                </a:extLst>
              </p14:cNvPr>
              <p14:cNvContentPartPr/>
              <p14:nvPr/>
            </p14:nvContentPartPr>
            <p14:xfrm>
              <a:off x="4541117" y="4144220"/>
              <a:ext cx="30240" cy="35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D9B4FD-0A26-2902-5C43-611F13F28C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87117" y="4036220"/>
                <a:ext cx="13788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DB6AD2-0E79-D0B2-B8D7-01E5F82EC53F}"/>
                  </a:ext>
                </a:extLst>
              </p14:cNvPr>
              <p14:cNvContentPartPr/>
              <p14:nvPr/>
            </p14:nvContentPartPr>
            <p14:xfrm>
              <a:off x="4054757" y="4304060"/>
              <a:ext cx="403200" cy="1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DB6AD2-0E79-D0B2-B8D7-01E5F82EC5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00757" y="4196420"/>
                <a:ext cx="510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C023CB-75E2-4832-E01A-4F6B4A5EC29D}"/>
                  </a:ext>
                </a:extLst>
              </p14:cNvPr>
              <p14:cNvContentPartPr/>
              <p14:nvPr/>
            </p14:nvContentPartPr>
            <p14:xfrm>
              <a:off x="4085357" y="4363100"/>
              <a:ext cx="456840" cy="1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C023CB-75E2-4832-E01A-4F6B4A5EC2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1717" y="4255460"/>
                <a:ext cx="564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0D6F7A-C65B-8627-6FA3-678D70FF3E66}"/>
                  </a:ext>
                </a:extLst>
              </p14:cNvPr>
              <p14:cNvContentPartPr/>
              <p14:nvPr/>
            </p14:nvContentPartPr>
            <p14:xfrm>
              <a:off x="4421237" y="4109300"/>
              <a:ext cx="216000" cy="41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0D6F7A-C65B-8627-6FA3-678D70FF3E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67237" y="4001660"/>
                <a:ext cx="32364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935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32B958-2016-4668-AB19-C9A5F70EA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" y="1564481"/>
            <a:ext cx="8229600" cy="43439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16B5-009F-401B-9C7A-AC4C20E603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304800"/>
            <a:ext cx="6553200" cy="1143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Max- Priority Queue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F8194-A190-4BD6-AEF2-5D847627A2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31326-9724-423E-B03F-6EE6AC2F4167}"/>
              </a:ext>
            </a:extLst>
          </p:cNvPr>
          <p:cNvSpPr/>
          <p:nvPr/>
        </p:nvSpPr>
        <p:spPr>
          <a:xfrm>
            <a:off x="338137" y="606985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</a:rPr>
              <a:t>Min-priority queues offer Insert, Minimum, Extract-Min, and Decrease-Key.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379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43AB19-8878-4B79-8593-D3C4D04F5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1828800"/>
            <a:ext cx="8229600" cy="35135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DF6E-04CC-493D-B43E-A5C422A90A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Max – Priority Queue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2D9AC-12E9-4A4B-9367-97D5FE4C2B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5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8D42-ECC3-4FEF-A6D4-BA2D80610B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Max-Priority Queue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12486-EB8F-464D-8038-E08EABFDE5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66FA6FA-2F74-49C9-A609-0C4DED50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68" y="1575588"/>
            <a:ext cx="4352332" cy="4525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A9B8E-D7CC-4196-B5FD-732AB43125A0}"/>
              </a:ext>
            </a:extLst>
          </p:cNvPr>
          <p:cNvSpPr txBox="1"/>
          <p:nvPr/>
        </p:nvSpPr>
        <p:spPr>
          <a:xfrm>
            <a:off x="5486400" y="157558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&lt;------   </a:t>
            </a:r>
            <a:r>
              <a:rPr lang="en-US" b="1" dirty="0">
                <a:solidFill>
                  <a:srgbClr val="C0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59EFA-A6F2-41AB-BFF3-51920D53801D}"/>
              </a:ext>
            </a:extLst>
          </p:cNvPr>
          <p:cNvSpPr txBox="1"/>
          <p:nvPr/>
        </p:nvSpPr>
        <p:spPr>
          <a:xfrm>
            <a:off x="5486400" y="272645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&lt;------   </a:t>
            </a:r>
            <a:r>
              <a:rPr lang="en-US" b="1" dirty="0">
                <a:solidFill>
                  <a:srgbClr val="C00000"/>
                </a:solidFill>
              </a:rPr>
              <a:t>O(log n)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3891F5D-A395-43FB-8249-891054EF3624}"/>
              </a:ext>
            </a:extLst>
          </p:cNvPr>
          <p:cNvSpPr/>
          <p:nvPr/>
        </p:nvSpPr>
        <p:spPr>
          <a:xfrm>
            <a:off x="4419600" y="4267200"/>
            <a:ext cx="381000" cy="1143000"/>
          </a:xfrm>
          <a:prstGeom prst="rightBrace">
            <a:avLst>
              <a:gd name="adj1" fmla="val 8333"/>
              <a:gd name="adj2" fmla="val 493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53B24-BF64-466A-A562-D96B970CA9EF}"/>
              </a:ext>
            </a:extLst>
          </p:cNvPr>
          <p:cNvSpPr txBox="1"/>
          <p:nvPr/>
        </p:nvSpPr>
        <p:spPr>
          <a:xfrm>
            <a:off x="4876371" y="4648200"/>
            <a:ext cx="423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this part is removal from heap!</a:t>
            </a:r>
          </a:p>
        </p:txBody>
      </p:sp>
    </p:spTree>
    <p:extLst>
      <p:ext uri="{BB962C8B-B14F-4D97-AF65-F5344CB8AC3E}">
        <p14:creationId xmlns:p14="http://schemas.microsoft.com/office/powerpoint/2010/main" val="1628184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F049-2A22-4CEF-AC15-A4887EA080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477000" cy="1143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Example of Heap-Increase-Key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715B5-DBAB-4EF9-88F2-14AA93F414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2E29B-0EF2-46FE-9324-7EA1EE8B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3" y="1497650"/>
            <a:ext cx="7010400" cy="494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9BC497-4126-463C-BF4F-6936699F90ED}"/>
              </a:ext>
            </a:extLst>
          </p:cNvPr>
          <p:cNvSpPr txBox="1"/>
          <p:nvPr/>
        </p:nvSpPr>
        <p:spPr>
          <a:xfrm>
            <a:off x="22860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D5E6C-3BB7-4940-8BC0-C37BF0AD8F2D}"/>
              </a:ext>
            </a:extLst>
          </p:cNvPr>
          <p:cNvSpPr txBox="1"/>
          <p:nvPr/>
        </p:nvSpPr>
        <p:spPr>
          <a:xfrm>
            <a:off x="1524000" y="2883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8528B-C77B-43F2-A9E9-3970D273CD93}"/>
              </a:ext>
            </a:extLst>
          </p:cNvPr>
          <p:cNvSpPr txBox="1"/>
          <p:nvPr/>
        </p:nvSpPr>
        <p:spPr>
          <a:xfrm>
            <a:off x="3122643" y="2883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1A673-742C-4067-933F-26EDA75EC972}"/>
              </a:ext>
            </a:extLst>
          </p:cNvPr>
          <p:cNvSpPr txBox="1"/>
          <p:nvPr/>
        </p:nvSpPr>
        <p:spPr>
          <a:xfrm>
            <a:off x="9144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FBDC7-28DA-4437-AC45-7795582F8F81}"/>
              </a:ext>
            </a:extLst>
          </p:cNvPr>
          <p:cNvSpPr txBox="1"/>
          <p:nvPr/>
        </p:nvSpPr>
        <p:spPr>
          <a:xfrm>
            <a:off x="2135157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CCC20-5001-46DB-98E7-E10AFC5196C3}"/>
              </a:ext>
            </a:extLst>
          </p:cNvPr>
          <p:cNvSpPr txBox="1"/>
          <p:nvPr/>
        </p:nvSpPr>
        <p:spPr>
          <a:xfrm>
            <a:off x="2596478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E59A8-8797-4357-9A3B-2918F3D0BF31}"/>
              </a:ext>
            </a:extLst>
          </p:cNvPr>
          <p:cNvSpPr txBox="1"/>
          <p:nvPr/>
        </p:nvSpPr>
        <p:spPr>
          <a:xfrm>
            <a:off x="3581400" y="332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D5325-CE0E-4557-8607-656B70D2ED3F}"/>
              </a:ext>
            </a:extLst>
          </p:cNvPr>
          <p:cNvSpPr txBox="1"/>
          <p:nvPr/>
        </p:nvSpPr>
        <p:spPr>
          <a:xfrm>
            <a:off x="763557" y="4299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707DC-0D52-4A71-ABB7-3F4A228E4A22}"/>
              </a:ext>
            </a:extLst>
          </p:cNvPr>
          <p:cNvSpPr txBox="1"/>
          <p:nvPr/>
        </p:nvSpPr>
        <p:spPr>
          <a:xfrm>
            <a:off x="1373157" y="428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5AE29-A52E-46BE-8D40-5F964ECFC8E6}"/>
              </a:ext>
            </a:extLst>
          </p:cNvPr>
          <p:cNvSpPr txBox="1"/>
          <p:nvPr/>
        </p:nvSpPr>
        <p:spPr>
          <a:xfrm>
            <a:off x="1941939" y="4267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820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8D42-ECC3-4FEF-A6D4-BA2D80610B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Max-Priority Queue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12486-EB8F-464D-8038-E08EABFDE5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A9B8E-D7CC-4196-B5FD-732AB43125A0}"/>
              </a:ext>
            </a:extLst>
          </p:cNvPr>
          <p:cNvSpPr txBox="1"/>
          <p:nvPr/>
        </p:nvSpPr>
        <p:spPr>
          <a:xfrm>
            <a:off x="7166941" y="1611868"/>
            <a:ext cx="19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&lt;------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 </a:t>
            </a: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of the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59EFA-A6F2-41AB-BFF3-51920D53801D}"/>
              </a:ext>
            </a:extLst>
          </p:cNvPr>
          <p:cNvSpPr txBox="1"/>
          <p:nvPr/>
        </p:nvSpPr>
        <p:spPr>
          <a:xfrm>
            <a:off x="7205419" y="426770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&lt;------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F4492B6-DE2F-475B-ADF1-9F13F241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88" y="1447800"/>
            <a:ext cx="6738154" cy="4525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7036C1C5-FEE2-485D-9DBE-84C704847F97}"/>
              </a:ext>
            </a:extLst>
          </p:cNvPr>
          <p:cNvSpPr/>
          <p:nvPr/>
        </p:nvSpPr>
        <p:spPr>
          <a:xfrm>
            <a:off x="5289984" y="2883143"/>
            <a:ext cx="381000" cy="1143000"/>
          </a:xfrm>
          <a:prstGeom prst="rightBrace">
            <a:avLst>
              <a:gd name="adj1" fmla="val 8333"/>
              <a:gd name="adj2" fmla="val 493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48E81-ECBF-4C95-B163-FC41E9D2132A}"/>
              </a:ext>
            </a:extLst>
          </p:cNvPr>
          <p:cNvSpPr txBox="1"/>
          <p:nvPr/>
        </p:nvSpPr>
        <p:spPr>
          <a:xfrm>
            <a:off x="5746755" y="3264143"/>
            <a:ext cx="309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this part is insertion into heap!</a:t>
            </a:r>
          </a:p>
        </p:txBody>
      </p:sp>
    </p:spTree>
    <p:extLst>
      <p:ext uri="{BB962C8B-B14F-4D97-AF65-F5344CB8AC3E}">
        <p14:creationId xmlns:p14="http://schemas.microsoft.com/office/powerpoint/2010/main" val="317550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Bubble Sort</a:t>
            </a:r>
          </a:p>
          <a:p>
            <a:pPr marL="214313" indent="-214313"/>
            <a:r>
              <a:rPr lang="en-US" sz="1600" dirty="0"/>
              <a:t>Compare adjacent elements</a:t>
            </a:r>
          </a:p>
          <a:p>
            <a:pPr lvl="1"/>
            <a:r>
              <a:rPr lang="en-US" sz="1600" dirty="0"/>
              <a:t>(1,2), (2,3), (3,4)………………………….(n-1, n)</a:t>
            </a:r>
          </a:p>
          <a:p>
            <a:pPr lvl="1"/>
            <a:r>
              <a:rPr lang="en-US" sz="1600" dirty="0"/>
              <a:t>Swap if elements are not in order</a:t>
            </a:r>
          </a:p>
          <a:p>
            <a:pPr lvl="1"/>
            <a:r>
              <a:rPr lang="en-US" sz="1600" dirty="0"/>
              <a:t>In the first pass the max element will reach to the last position</a:t>
            </a:r>
          </a:p>
          <a:p>
            <a:pPr marL="214313" indent="-214313"/>
            <a:r>
              <a:rPr lang="en-US" sz="1600" dirty="0"/>
              <a:t>Repeat the above steps n-1 time (One time less than previous pass)</a:t>
            </a:r>
          </a:p>
          <a:p>
            <a:pPr marL="214313" indent="-214313"/>
            <a:r>
              <a:rPr lang="en-US" sz="1600" dirty="0"/>
              <a:t>Repeat till only first two elements are compared</a:t>
            </a:r>
          </a:p>
          <a:p>
            <a:pPr marL="214313" indent="-214313"/>
            <a:r>
              <a:rPr lang="en-US" sz="1600" dirty="0"/>
              <a:t>Max element gets Bubbled up to its position in each pass</a:t>
            </a:r>
          </a:p>
          <a:p>
            <a:pPr marL="0" indent="0">
              <a:buNone/>
            </a:pPr>
            <a:r>
              <a:rPr lang="en-US" sz="1600" b="1" dirty="0"/>
              <a:t>Complexity of Bubble Sort</a:t>
            </a:r>
          </a:p>
          <a:p>
            <a:pPr marL="214313" indent="-214313"/>
            <a:r>
              <a:rPr lang="en-US" sz="1600" dirty="0"/>
              <a:t>O(n</a:t>
            </a:r>
            <a:r>
              <a:rPr lang="en-US" sz="1600" baseline="30000" dirty="0"/>
              <a:t>2</a:t>
            </a:r>
            <a:r>
              <a:rPr lang="en-US" sz="1600" dirty="0"/>
              <a:t>)</a:t>
            </a:r>
          </a:p>
          <a:p>
            <a:pPr marL="214313" indent="-214313"/>
            <a:r>
              <a:rPr lang="en-US" sz="1600" dirty="0"/>
              <a:t>Average case –</a:t>
            </a:r>
            <a:r>
              <a:rPr lang="el-GR" sz="1600" dirty="0"/>
              <a:t>Θ</a:t>
            </a:r>
            <a:r>
              <a:rPr lang="en-US" sz="1600" dirty="0"/>
              <a:t>(n</a:t>
            </a:r>
            <a:r>
              <a:rPr lang="en-US" sz="1600" baseline="30000" dirty="0"/>
              <a:t>2</a:t>
            </a:r>
            <a:r>
              <a:rPr lang="en-US" sz="1600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A07C9B-B380-A0F7-EBDE-616B8970BC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Bubble Sort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7CE18A-B71E-5E94-2724-AAB500E63396}"/>
              </a:ext>
            </a:extLst>
          </p:cNvPr>
          <p:cNvGrpSpPr/>
          <p:nvPr/>
        </p:nvGrpSpPr>
        <p:grpSpPr>
          <a:xfrm>
            <a:off x="3971804" y="4383161"/>
            <a:ext cx="4562596" cy="1961996"/>
            <a:chOff x="4229100" y="3257267"/>
            <a:chExt cx="6083461" cy="26159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DE036D-30A0-4E1F-B527-8A3BF8570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9615" y="3260653"/>
              <a:ext cx="1752600" cy="4209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DF6286-0D43-4A62-A308-44510961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9616" y="3695125"/>
              <a:ext cx="1752600" cy="44674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9311B-56F2-4BF2-8337-6D1A1FBE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100" y="4152324"/>
              <a:ext cx="1752600" cy="407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76CD2D-5271-47E9-A4FD-C402657D0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3411" y="4583424"/>
              <a:ext cx="1738804" cy="4071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C2B16B-A6BA-4D79-87D2-23B7D7A34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2203" y="4990525"/>
              <a:ext cx="1730012" cy="4359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BADB31-8652-4915-8644-43FCE1B7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9615" y="5441885"/>
              <a:ext cx="1767254" cy="43137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18C476-B189-4E36-BE59-B4A58C9E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59416" y="3257267"/>
              <a:ext cx="1752600" cy="42593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1B36B7-2E52-4C91-B838-788368E8A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59417" y="3695124"/>
              <a:ext cx="1752600" cy="4363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0B4D3E-9167-4EC3-A9B0-5E1B9CB1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59417" y="4152325"/>
              <a:ext cx="1774713" cy="42593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6BB6ED-1639-4C1F-A7FC-AAF86BA9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69218" y="3257267"/>
              <a:ext cx="1600198" cy="3697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451755-B779-47A8-B111-2C0CAB4D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69218" y="3688929"/>
              <a:ext cx="1600198" cy="39214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ADE9FC-F960-4075-8995-FA73637B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711846" y="4131515"/>
              <a:ext cx="1600715" cy="392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157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AD968F-CDC9-4848-8117-3855F500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Heaps are used in heapsort!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queues can be efficiently implemented using Heaps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statistics: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Heap data structure can be used to efficiently find the kth smallest (or largest) element in an array.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Implemented priority queues are used in Graph algorithms like Prim’s Algorithm and Dijkstra’s algorithm.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2B97-31E6-49A8-B4C5-D8F9ADC994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Applications of Heap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20861-6FBD-40AB-85BE-508C6AE3E0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7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72F34A-99E8-43F6-BCF9-1AA6710D23A8}"/>
              </a:ext>
            </a:extLst>
          </p:cNvPr>
          <p:cNvSpPr/>
          <p:nvPr/>
        </p:nvSpPr>
        <p:spPr>
          <a:xfrm>
            <a:off x="2133600" y="2951946"/>
            <a:ext cx="468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Additional Reading</a:t>
            </a:r>
          </a:p>
          <a:p>
            <a:pPr algn="ctr"/>
            <a:r>
              <a:rPr lang="en-US" sz="2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34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4787" y="1530786"/>
            <a:ext cx="8229600" cy="4525963"/>
          </a:xfrm>
        </p:spPr>
        <p:txBody>
          <a:bodyPr>
            <a:normAutofit/>
          </a:bodyPr>
          <a:lstStyle/>
          <a:p>
            <a:pPr marL="214313" indent="-214313"/>
            <a:r>
              <a:rPr lang="en-US" sz="1600" b="1" dirty="0"/>
              <a:t>Insertion 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All the elements prior to the key are all sorted in ascending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Find the right position where key needs to be </a:t>
            </a:r>
            <a:r>
              <a:rPr lang="en-US" sz="1600" b="1" dirty="0"/>
              <a:t>inserted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Shift all the elements to the right of the inserted key to one place right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Repeat this for all unsorted elements. </a:t>
            </a:r>
          </a:p>
          <a:p>
            <a:pPr marL="214313" indent="-214313"/>
            <a:r>
              <a:rPr lang="en-US" sz="1600" b="1" dirty="0"/>
              <a:t>Complexity of Insertion 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O(n</a:t>
            </a:r>
            <a:r>
              <a:rPr lang="en-US" sz="1600" baseline="30000" dirty="0"/>
              <a:t>2</a:t>
            </a:r>
            <a:r>
              <a:rPr lang="en-US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Best case – When the array is already sorted – </a:t>
            </a:r>
            <a:r>
              <a:rPr lang="el-GR" sz="1600" dirty="0"/>
              <a:t>Θ</a:t>
            </a:r>
            <a:r>
              <a:rPr lang="en-US" sz="1600" dirty="0"/>
              <a:t>(n)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67907F-8CEA-15A1-D1AE-82F9485B40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Insertion Sort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237D0-1E60-431A-B655-27E47587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68" y="2762213"/>
            <a:ext cx="2488673" cy="24260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F8BDB3E-FACF-B2A7-F15F-0F34FC9D46AC}"/>
              </a:ext>
            </a:extLst>
          </p:cNvPr>
          <p:cNvGrpSpPr/>
          <p:nvPr/>
        </p:nvGrpSpPr>
        <p:grpSpPr>
          <a:xfrm>
            <a:off x="6629400" y="5294212"/>
            <a:ext cx="2007394" cy="868506"/>
            <a:chOff x="7076317" y="4618880"/>
            <a:chExt cx="2676525" cy="11580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9C9314-1069-488F-9ED3-21C78D5E5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6317" y="4719613"/>
              <a:ext cx="2676525" cy="105727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169AC7-2764-4AB4-B597-BCDAF7AF8111}"/>
                    </a:ext>
                  </a:extLst>
                </p14:cNvPr>
                <p14:cNvContentPartPr/>
                <p14:nvPr/>
              </p14:nvContentPartPr>
              <p14:xfrm>
                <a:off x="8169475" y="4618880"/>
                <a:ext cx="683640" cy="700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169AC7-2764-4AB4-B597-BCDAF7AF81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0115" y="4609520"/>
                  <a:ext cx="702360" cy="71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584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/>
            <a:r>
              <a:rPr lang="en-US" b="1" dirty="0"/>
              <a:t>Selection 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Parse the entire array of unsorted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Select</a:t>
            </a:r>
            <a:r>
              <a:rPr lang="en-US" sz="1800" dirty="0"/>
              <a:t> the Min element</a:t>
            </a:r>
            <a:endParaRPr lang="en-US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Swap it with the first element of unsorted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Repeat above three steps for remaining unsorted elements. </a:t>
            </a:r>
          </a:p>
          <a:p>
            <a:pPr marL="214313" indent="-214313"/>
            <a:r>
              <a:rPr lang="en-US" b="1" dirty="0"/>
              <a:t>Complexity of Selection 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Average case –</a:t>
            </a:r>
            <a:r>
              <a:rPr lang="el-GR" sz="1800" dirty="0"/>
              <a:t>Θ</a:t>
            </a:r>
            <a:r>
              <a:rPr lang="en-US" sz="1800" dirty="0"/>
              <a:t>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endParaRPr lang="en-US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1E617-B0D1-661D-FEC5-E9B6DDEEFB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Selection Sort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61165-FE66-5B88-F3AD-80B8A9B213C4}"/>
              </a:ext>
            </a:extLst>
          </p:cNvPr>
          <p:cNvGrpSpPr/>
          <p:nvPr/>
        </p:nvGrpSpPr>
        <p:grpSpPr>
          <a:xfrm>
            <a:off x="5111353" y="4814092"/>
            <a:ext cx="3036094" cy="1100138"/>
            <a:chOff x="1619257" y="4053280"/>
            <a:chExt cx="4048125" cy="1466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C983F5-AE2B-4055-A0C2-AB18F78B5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257" y="4053280"/>
              <a:ext cx="4048125" cy="14668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DD7E96-6516-4B3A-98BD-868FD7270CB8}"/>
                    </a:ext>
                  </a:extLst>
                </p14:cNvPr>
                <p14:cNvContentPartPr/>
                <p14:nvPr/>
              </p14:nvContentPartPr>
              <p14:xfrm>
                <a:off x="3441096" y="4323745"/>
                <a:ext cx="1055880" cy="925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DD7E96-6516-4B3A-98BD-868FD7270C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31736" y="4314385"/>
                  <a:ext cx="1074600" cy="94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15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41"/>
                <a:ext cx="4745665" cy="4896326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Input is in the range [0,1)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Set up an array of initially empty "buckets".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Scatter: Go over the original array, putting each object in its bucket.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Sort each non-empty bucket.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Gather: Visit the buckets in order and put all elements back into the original array.</a:t>
                </a:r>
              </a:p>
              <a:p>
                <a:pPr marL="214313" indent="-214313"/>
                <a:endParaRPr lang="en-US" sz="1600" b="1" dirty="0"/>
              </a:p>
              <a:p>
                <a:pPr marL="214313" indent="-214313"/>
                <a:r>
                  <a:rPr lang="en-US" sz="1600" b="1" dirty="0"/>
                  <a:t>Complexity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 marL="342900" lvl="1" indent="0">
                  <a:buNone/>
                </a:pPr>
                <a:endParaRPr lang="en-US" sz="1600" b="1" dirty="0"/>
              </a:p>
              <a:p>
                <a:pPr marL="42862" indent="0"/>
                <a:endParaRPr lang="en-US" sz="1600" b="1" dirty="0"/>
              </a:p>
              <a:p>
                <a:pPr marL="42862" indent="0"/>
                <a:r>
                  <a:rPr lang="en-US" sz="1600" b="1" dirty="0"/>
                  <a:t>Average case – </a:t>
                </a:r>
                <a:r>
                  <a:rPr lang="el-GR" sz="1600" dirty="0"/>
                  <a:t>Θ</a:t>
                </a:r>
                <a:r>
                  <a:rPr lang="en-US" sz="1600" dirty="0"/>
                  <a:t>(n) + </a:t>
                </a:r>
                <a:r>
                  <a:rPr lang="en-US" sz="1600" dirty="0" err="1"/>
                  <a:t>n.O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/>
                  <a:t>) = </a:t>
                </a:r>
                <a:r>
                  <a:rPr lang="el-GR" sz="1600" dirty="0"/>
                  <a:t>Θ</a:t>
                </a:r>
                <a:r>
                  <a:rPr lang="en-US" sz="1600" dirty="0"/>
                  <a:t>(n)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41"/>
                <a:ext cx="4745665" cy="4896326"/>
              </a:xfrm>
              <a:blipFill>
                <a:blip r:embed="rId2"/>
                <a:stretch>
                  <a:fillRect l="-643" t="-374" r="-1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C7DFE8-2D85-6ACC-38EC-2B17348952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Bucket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9BB2F-B5C6-4227-9CEC-4E69269B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12" y="3617294"/>
            <a:ext cx="2840524" cy="2308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A0EBE-1B96-42AB-B9C1-EBFEA1E6C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912" y="1665180"/>
            <a:ext cx="3715693" cy="1763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EC725-8720-4154-A742-6ABB6D91B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324" y="4181775"/>
            <a:ext cx="2014976" cy="677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255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Divide and Conquer – </a:t>
            </a:r>
          </a:p>
          <a:p>
            <a:pPr lvl="0"/>
            <a:r>
              <a:rPr lang="en-US" sz="3200" dirty="0"/>
              <a:t>Quick Sort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87A3F8-DC24-4115-B00B-BCEB9B0C5274}"/>
                  </a:ext>
                </a:extLst>
              </p:cNvPr>
              <p:cNvSpPr/>
              <p:nvPr/>
            </p:nvSpPr>
            <p:spPr>
              <a:xfrm>
                <a:off x="278423" y="1371600"/>
                <a:ext cx="8305800" cy="41549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Consider the sorting problem.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Input</a:t>
                </a:r>
                <a:r>
                  <a:rPr lang="en-US" sz="1600" dirty="0"/>
                  <a:t> - A sequence of n number &lt;a</a:t>
                </a:r>
                <a:r>
                  <a:rPr lang="en-US" sz="1600" baseline="-20000" dirty="0"/>
                  <a:t>1</a:t>
                </a:r>
                <a:r>
                  <a:rPr lang="en-US" sz="1600" dirty="0"/>
                  <a:t>, a</a:t>
                </a:r>
                <a:r>
                  <a:rPr lang="en-US" sz="1600" baseline="-20000" dirty="0"/>
                  <a:t>2</a:t>
                </a:r>
                <a:r>
                  <a:rPr lang="en-US" sz="1600" dirty="0"/>
                  <a:t>, a</a:t>
                </a:r>
                <a:r>
                  <a:rPr lang="en-US" sz="1600" baseline="-20000" dirty="0"/>
                  <a:t>3</a:t>
                </a:r>
                <a:r>
                  <a:rPr lang="en-US" sz="1600" dirty="0"/>
                  <a:t>, a</a:t>
                </a:r>
                <a:r>
                  <a:rPr lang="en-US" sz="1600" baseline="-20000" dirty="0"/>
                  <a:t>4</a:t>
                </a:r>
                <a:r>
                  <a:rPr lang="en-US" sz="1600" dirty="0"/>
                  <a:t>,………………….a</a:t>
                </a:r>
                <a:r>
                  <a:rPr lang="en-US" sz="1600" baseline="-25000" dirty="0"/>
                  <a:t>n</a:t>
                </a:r>
                <a:r>
                  <a:rPr lang="en-US" sz="1600" dirty="0"/>
                  <a:t>&gt;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Output - </a:t>
                </a:r>
                <a:r>
                  <a:rPr lang="en-US" sz="1600" dirty="0"/>
                  <a:t>A permutation (reordering) &lt;a</a:t>
                </a:r>
                <a:r>
                  <a:rPr lang="en-US" sz="1600" baseline="-20000" dirty="0"/>
                  <a:t>1</a:t>
                </a:r>
                <a:r>
                  <a:rPr lang="en-US" sz="1600" baseline="30000" dirty="0"/>
                  <a:t> ’</a:t>
                </a:r>
                <a:r>
                  <a:rPr lang="en-US" sz="1600" dirty="0"/>
                  <a:t>, a</a:t>
                </a:r>
                <a:r>
                  <a:rPr lang="en-US" sz="1600" baseline="-20000" dirty="0"/>
                  <a:t>2</a:t>
                </a:r>
                <a:r>
                  <a:rPr lang="en-US" sz="1600" baseline="30000" dirty="0"/>
                  <a:t> ’</a:t>
                </a:r>
                <a:r>
                  <a:rPr lang="en-US" sz="1600" dirty="0"/>
                  <a:t>, a</a:t>
                </a:r>
                <a:r>
                  <a:rPr lang="en-US" sz="1600" baseline="-20000" dirty="0"/>
                  <a:t>3</a:t>
                </a:r>
                <a:r>
                  <a:rPr lang="en-US" sz="1600" baseline="30000" dirty="0"/>
                  <a:t> ’</a:t>
                </a:r>
                <a:r>
                  <a:rPr lang="en-US" sz="1600" dirty="0"/>
                  <a:t>, a</a:t>
                </a:r>
                <a:r>
                  <a:rPr lang="en-US" sz="1600" baseline="-20000" dirty="0"/>
                  <a:t>4</a:t>
                </a:r>
                <a:r>
                  <a:rPr lang="en-US" sz="1600" baseline="30000" dirty="0"/>
                  <a:t> ’</a:t>
                </a:r>
                <a:r>
                  <a:rPr lang="en-US" sz="1600" dirty="0"/>
                  <a:t>,………………….a</a:t>
                </a:r>
                <a:r>
                  <a:rPr lang="en-US" sz="1600" baseline="-25000" dirty="0"/>
                  <a:t>n</a:t>
                </a:r>
                <a:r>
                  <a:rPr lang="en-US" sz="1600" baseline="30000" dirty="0"/>
                  <a:t> ’ </a:t>
                </a:r>
                <a:r>
                  <a:rPr lang="en-US" sz="1600" dirty="0"/>
                  <a:t>&gt; of the input sequence such that a</a:t>
                </a:r>
                <a:r>
                  <a:rPr lang="en-US" sz="1600" baseline="-20000" dirty="0"/>
                  <a:t>1</a:t>
                </a:r>
                <a:r>
                  <a:rPr lang="en-US" sz="1600" baseline="30000" dirty="0"/>
                  <a:t>’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a</a:t>
                </a:r>
                <a:r>
                  <a:rPr lang="en-US" sz="1600" baseline="-20000" dirty="0"/>
                  <a:t>2</a:t>
                </a:r>
                <a:r>
                  <a:rPr lang="en-US" sz="1600" baseline="30000" dirty="0"/>
                  <a:t> ’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a</a:t>
                </a:r>
                <a:r>
                  <a:rPr lang="en-US" sz="1600" baseline="-20000" dirty="0"/>
                  <a:t>3</a:t>
                </a:r>
                <a:r>
                  <a:rPr lang="en-US" sz="1600" baseline="30000" dirty="0"/>
                  <a:t> ’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a</a:t>
                </a:r>
                <a:r>
                  <a:rPr lang="en-US" sz="1600" baseline="-20000" dirty="0"/>
                  <a:t>4</a:t>
                </a:r>
                <a:r>
                  <a:rPr lang="en-US" sz="1600" baseline="30000" dirty="0"/>
                  <a:t> ’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………………….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1600" dirty="0"/>
                  <a:t>a</a:t>
                </a:r>
                <a:r>
                  <a:rPr lang="en-US" sz="1600" baseline="-25000" dirty="0"/>
                  <a:t>n</a:t>
                </a:r>
                <a:r>
                  <a:rPr lang="en-US" sz="1600" baseline="30000" dirty="0"/>
                  <a:t> ’</a:t>
                </a:r>
                <a:endParaRPr lang="en-US" sz="1600" baseline="-25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2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2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Divide</a:t>
                </a:r>
                <a:r>
                  <a:rPr lang="en-US" sz="1200" b="1" dirty="0"/>
                  <a:t> : </a:t>
                </a:r>
                <a:r>
                  <a:rPr lang="en-US" sz="1600" dirty="0"/>
                  <a:t>Partition (rearrange) the array A[p ..r] into two (possibly empty) subarrays A[p ..q-1] and A[q+1..r] such that each element of A[p..q-1] is less than or equal to A[q], which is, in turn, less than or equal to each element of A[q+1..r]. Compute the index q as part of this partitioning procedure.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Conquer</a:t>
                </a:r>
                <a:r>
                  <a:rPr lang="en-US" sz="1200" b="1" dirty="0"/>
                  <a:t>: </a:t>
                </a:r>
                <a:r>
                  <a:rPr lang="en-US" sz="1600" dirty="0"/>
                  <a:t>Sort the two subarrays A[p ..q-1] and A[q +1..r] by recursive calls to quicksort.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Combine</a:t>
                </a:r>
                <a:r>
                  <a:rPr lang="en-US" sz="1200" b="1" dirty="0"/>
                  <a:t> : </a:t>
                </a:r>
                <a:r>
                  <a:rPr lang="en-US" sz="1600" dirty="0"/>
                  <a:t>Because the subarrays are already sorted, no work is needed to combine them. The entire array A[p ..r] is now sorted.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87A3F8-DC24-4115-B00B-BCEB9B0C5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23" y="1371600"/>
                <a:ext cx="8305800" cy="4154984"/>
              </a:xfrm>
              <a:prstGeom prst="rect">
                <a:avLst/>
              </a:prstGeom>
              <a:blipFill>
                <a:blip r:embed="rId3"/>
                <a:stretch>
                  <a:fillRect l="-220" t="-292" r="-293" b="-73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93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94405D97371449A1F1274BEB9B26D" ma:contentTypeVersion="7" ma:contentTypeDescription="Create a new document." ma:contentTypeScope="" ma:versionID="4d714d6f4e02b8797c18bae80915866a">
  <xsd:schema xmlns:xsd="http://www.w3.org/2001/XMLSchema" xmlns:xs="http://www.w3.org/2001/XMLSchema" xmlns:p="http://schemas.microsoft.com/office/2006/metadata/properties" xmlns:ns2="682cbc32-fee7-4912-b25f-d1e036e61d30" targetNamespace="http://schemas.microsoft.com/office/2006/metadata/properties" ma:root="true" ma:fieldsID="89d7d93295ea2ddc158f52b603a4dbe0" ns2:_="">
    <xsd:import namespace="682cbc32-fee7-4912-b25f-d1e036e61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cbc32-fee7-4912-b25f-d1e036e61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FBB45F-F16B-4AA1-8208-7855B3482ACC}"/>
</file>

<file path=customXml/itemProps2.xml><?xml version="1.0" encoding="utf-8"?>
<ds:datastoreItem xmlns:ds="http://schemas.openxmlformats.org/officeDocument/2006/customXml" ds:itemID="{148AE016-A9C7-4442-B357-53A6CDAC23A9}"/>
</file>

<file path=customXml/itemProps3.xml><?xml version="1.0" encoding="utf-8"?>
<ds:datastoreItem xmlns:ds="http://schemas.openxmlformats.org/officeDocument/2006/customXml" ds:itemID="{5A3E8DFD-CAAE-4AF2-ACF4-9D7A3E1CA55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8477</TotalTime>
  <Words>2194</Words>
  <Application>Microsoft Office PowerPoint</Application>
  <PresentationFormat>On-screen Show (4:3)</PresentationFormat>
  <Paragraphs>766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Times New Roman</vt:lpstr>
      <vt:lpstr>Wingdings</vt:lpstr>
      <vt:lpstr>Office Theme</vt:lpstr>
      <vt:lpstr>Data Structures and Algorithms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Harish Aggarwal</cp:lastModifiedBy>
  <cp:revision>644</cp:revision>
  <dcterms:created xsi:type="dcterms:W3CDTF">2011-09-14T09:42:05Z</dcterms:created>
  <dcterms:modified xsi:type="dcterms:W3CDTF">2025-08-04T20:48:15Z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0x01010028994405D97371449A1F1274BEB9B26D</vt:lpwstr>
  </property>
</Properties>
</file>