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Layouts/slideLayout2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ink/ink21.xml" ContentType="application/inkml+xml"/>
  <Override PartName="/ppt/theme/theme1.xml" ContentType="application/vnd.openxmlformats-officedocument.theme+xml"/>
  <Override PartName="/ppt/ink/ink6.xml" ContentType="application/inkml+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22.xml" ContentType="application/inkml+xml"/>
  <Override PartName="/ppt/ink/ink23.xml" ContentType="application/inkml+xml"/>
  <Override PartName="/ppt/ink/ink24.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80" r:id="rId3"/>
    <p:sldMasterId id="2147483687" r:id="rId4"/>
  </p:sldMasterIdLst>
  <p:notesMasterIdLst>
    <p:notesMasterId r:id="rId104"/>
  </p:notesMasterIdLst>
  <p:sldIdLst>
    <p:sldId id="260" r:id="rId5"/>
    <p:sldId id="257" r:id="rId6"/>
    <p:sldId id="312" r:id="rId7"/>
    <p:sldId id="313" r:id="rId8"/>
    <p:sldId id="472" r:id="rId9"/>
    <p:sldId id="471" r:id="rId10"/>
    <p:sldId id="314" r:id="rId11"/>
    <p:sldId id="315" r:id="rId12"/>
    <p:sldId id="316" r:id="rId13"/>
    <p:sldId id="473" r:id="rId14"/>
    <p:sldId id="317" r:id="rId15"/>
    <p:sldId id="318" r:id="rId16"/>
    <p:sldId id="319" r:id="rId17"/>
    <p:sldId id="320" r:id="rId18"/>
    <p:sldId id="321" r:id="rId19"/>
    <p:sldId id="322" r:id="rId20"/>
    <p:sldId id="323" r:id="rId21"/>
    <p:sldId id="270" r:id="rId22"/>
    <p:sldId id="324" r:id="rId23"/>
    <p:sldId id="325" r:id="rId24"/>
    <p:sldId id="326" r:id="rId25"/>
    <p:sldId id="327" r:id="rId26"/>
    <p:sldId id="330" r:id="rId27"/>
    <p:sldId id="331" r:id="rId28"/>
    <p:sldId id="474" r:id="rId29"/>
    <p:sldId id="332" r:id="rId30"/>
    <p:sldId id="333"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9" r:id="rId45"/>
    <p:sldId id="350" r:id="rId46"/>
    <p:sldId id="351" r:id="rId47"/>
    <p:sldId id="352" r:id="rId48"/>
    <p:sldId id="353" r:id="rId49"/>
    <p:sldId id="354" r:id="rId50"/>
    <p:sldId id="355" r:id="rId51"/>
    <p:sldId id="390" r:id="rId52"/>
    <p:sldId id="465" r:id="rId53"/>
    <p:sldId id="466" r:id="rId54"/>
    <p:sldId id="467" r:id="rId55"/>
    <p:sldId id="468" r:id="rId56"/>
    <p:sldId id="469" r:id="rId57"/>
    <p:sldId id="470" r:id="rId58"/>
    <p:sldId id="397" r:id="rId59"/>
    <p:sldId id="398" r:id="rId60"/>
    <p:sldId id="399" r:id="rId61"/>
    <p:sldId id="357" r:id="rId62"/>
    <p:sldId id="306" r:id="rId63"/>
    <p:sldId id="358" r:id="rId64"/>
    <p:sldId id="307" r:id="rId65"/>
    <p:sldId id="258" r:id="rId66"/>
    <p:sldId id="259" r:id="rId67"/>
    <p:sldId id="396" r:id="rId68"/>
    <p:sldId id="387" r:id="rId69"/>
    <p:sldId id="386" r:id="rId70"/>
    <p:sldId id="388" r:id="rId71"/>
    <p:sldId id="263" r:id="rId72"/>
    <p:sldId id="262" r:id="rId73"/>
    <p:sldId id="264" r:id="rId74"/>
    <p:sldId id="265" r:id="rId75"/>
    <p:sldId id="266" r:id="rId76"/>
    <p:sldId id="274" r:id="rId77"/>
    <p:sldId id="389" r:id="rId78"/>
    <p:sldId id="276" r:id="rId79"/>
    <p:sldId id="277" r:id="rId80"/>
    <p:sldId id="278" r:id="rId81"/>
    <p:sldId id="279" r:id="rId82"/>
    <p:sldId id="280" r:id="rId83"/>
    <p:sldId id="281" r:id="rId84"/>
    <p:sldId id="282" r:id="rId85"/>
    <p:sldId id="395" r:id="rId86"/>
    <p:sldId id="391" r:id="rId87"/>
    <p:sldId id="392" r:id="rId88"/>
    <p:sldId id="286" r:id="rId89"/>
    <p:sldId id="393" r:id="rId90"/>
    <p:sldId id="394" r:id="rId91"/>
    <p:sldId id="289" r:id="rId92"/>
    <p:sldId id="455" r:id="rId93"/>
    <p:sldId id="456" r:id="rId94"/>
    <p:sldId id="457" r:id="rId95"/>
    <p:sldId id="459" r:id="rId96"/>
    <p:sldId id="458" r:id="rId97"/>
    <p:sldId id="460" r:id="rId98"/>
    <p:sldId id="461" r:id="rId99"/>
    <p:sldId id="462" r:id="rId100"/>
    <p:sldId id="463" r:id="rId101"/>
    <p:sldId id="464" r:id="rId102"/>
    <p:sldId id="356" r:id="rId10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7" autoAdjust="0"/>
    <p:restoredTop sz="94660"/>
  </p:normalViewPr>
  <p:slideViewPr>
    <p:cSldViewPr>
      <p:cViewPr varScale="1">
        <p:scale>
          <a:sx n="64" d="100"/>
          <a:sy n="64" d="100"/>
        </p:scale>
        <p:origin x="142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tableStyles" Target="tableStyle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customXml" Target="../customXml/item1.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customXml" Target="../customXml/item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0:43:42.991"/>
    </inkml:context>
    <inkml:brush xml:id="br0">
      <inkml:brushProperty name="width" value="0.05292" units="cm"/>
      <inkml:brushProperty name="height" value="0.05292" units="cm"/>
    </inkml:brush>
  </inkml:definitions>
  <inkml:trace contextRef="#ctx0" brushRef="#br0">1293 7865 932 0,'-18'-16'296'16,"6"10"-36"-16,2-1-43 0,10 7-35 0,-4-9-5 0,-1 0-43 0,-1 1-7 0,1 2 0 16,5 6-15-16,-10-5-29 0,-1-1-11 15,11 6-16-15,-17 0-9 0,0 2-14 0,1 2-4 16,0 0-4-16,-2 7 7 0,-12 11-33 15,7-2 12-15,-1 6 1 0,-1 3-11 0,1 5 9 16,4-2-8-16,2-1-9 0,4 0 17 16,3-5-10-16,5 2-2 0,6-4 8 0,6-2-7 15,3-2 34-15,3-5-30 0,6-2-2 16,4 1 1-16,8-7-2 0,2 1-7 0,1-2 33 16,-3 3-28-16,0 5-7 0,2-2 8 15,-5 1 4-15,-1 3-9 0,-7 4 23 16,-5 2-34-16,-2 3 28 0,-10 3 3 15,-4 1 5-15,-8 2-2 0,0-1 10 0,-6 0-3 16,-4 0-8-16,-1-8-7 0,0 2-2 16,-2-6 5-16,-1-3-8 0,-2-3 3 15,3-6-41-15,11-4-42 0,-8-4-28 0,2 2-40 16,5-13-34-16,-2-5-47 0,11-3-73 16,4-3-320-16,5-5-151 0</inkml:trace>
  <inkml:trace contextRef="#ctx0" brushRef="#br0" timeOffset="716.06">1331 7604 1227 0,'-9'-9'352'16,"9"9"-67"-16,0 0-55 0,-8-6-32 15,-3 4-46-15,11 2-31 0,0 0 0 0,5 16 6 16,5 14 8-16,-1-3-39 0,2 5-19 15,1 8-6-15,0 3-19 0,2 9 1 0,-2 6 0 16,3 4-17-16,-2 1-10 0,0-2-3 16,-3 0-4-16,0-4-6 0,-2-6 6 0,1-6-12 15,0-5 12-15,-1-7 5 0,-1-5 17 16,-1-6 16-16,-2-10-2 0,2-7 11 16,1 3-34-16,4-21-8 0,3-12-5 0,4-6-6 15,-2-5-8-15,1-7 33 16,0-2-45-16,0-6-8 0,1 3 3 0,-2 2-1 15,1 3 0-15,-2 6-21 0,-5 2 35 16,3 4-2-16,-5 7-2 0,-3 13-2 0,2-4-3 16,-2-2 3-16,-5 17 10 0,-8-5-9 15,1-1-5-15,-5 17 2 0,-9 11 3 0,6-5 0 16,0 4 12-16,3-1-14 0,-2 1-8 16,10-11-3-16,0 5-11 0,0 0-10 0,0-3 13 15,4-2-6-15,6-5-2 0,0 3-4 16,8-10 7-16,-2 2-4 0,7-6 2 15,13-4 9-15,-22 10 0 0,10-3-5 16,0 1 3-16,-4 4 8 0,2 1 7 0,-5 6 14 16,4 9-12-16,-10 0-4 0,-1 1 7 15,-2 3 2-15,2-9 1 0,-6 7 25 16,0-1-17-16,0-2-13 0,0-1 7 0,4-3-5 16,-2-2 2-16,-2-11 32 0,0 0-24 15,0 0-15-15,0 0-9 0,16-7-35 0,9-13-17 16,-14 1 16-16,2-3-20 0,-1 1 10 15,0-1 9-15,2-2 8 0,-6 2 13 0,-2-4 6 16,-2 14-43-16,1-6 65 0,1-11 11 16,-4 19 22-16,0-3 17 0,3 0 11 0,-5 13-2 15,-3-15-6-15,3 1-12 0,0 14-9 16,0 0 10-16,0 0 19 0,9 8 11 16,-3-1-7-16,3 11-9 0,3 9-9 15,-7-9-11-15,8 1 2 0,-1 1 9 16,1-4-22-16,0 1-4 0,-1-2 0 0,-5-8-2 15,7 0-6-15,-3 3-12 0,-11-10-75 16,19-4-35-16,5-5-31 0,-14-9-34 0,-2-3-56 16,3-4-43-16,-5 0-29 0,-6-1-306 15,0-3-147-15</inkml:trace>
  <inkml:trace contextRef="#ctx0" brushRef="#br0" timeOffset="832.61">2011 7456 1125 0,'-21'8'251'0,"21"-8"-34"0,0 0-73 0,0 0-40 0,0 0-45 0,0 0-43 16,0 0-45-16,0 0-52 0,0 0-116 16,-5 14-277-16,3-2 85 0</inkml:trace>
  <inkml:trace contextRef="#ctx0" brushRef="#br0" timeOffset="1000.09">1257 7982 1254 0,'0'0'252'0,"0"0"-55"0,0 0-58 15,8-4-24-15,2 0-28 0,10-3-33 0,14-11-53 16,-3 3-113-16,1-3-24 0,1-2-118 16,7 3-218-16,6 3 93 0</inkml:trace>
  <inkml:trace contextRef="#ctx0" brushRef="#br0" timeOffset="1383.27">2263 7742 1213 0,'-13'13'243'0,"13"-13"-6"0,7 11-19 15,1-2-18-15,-2 4-30 0,-2 0-30 0,3 4 14 16,-1 14-72-16,0-7-24 0,1 5-2 15,2-4-13-15,-3-3-10 0,2 1 7 16,-3-6-21-16,-2-6-9 0,4 4-2 0,0-2 10 16,-3-6-2-16,0 1 0 0,-4-8-4 15,5-11-7-15,2-1-3 0,-3-9-10 0,3-11-8 16,1 3 2-16,1 2 35 16,-3-2-39-16,1 0 1 0,1 0 3 0,2 2 0 15,2 2 3-15,-2 2 33 0,2 3-35 16,1 4 4-16,0 1 0 0,4 6 2 0,-9 5 2 15,8-2 12-15,0 1-14 0,1 10 1 16,0 1 0-16,2-1 5 0,9 5 2 0,-7-3-9 16,0 3-55-16,0 0 37 0,1-2-18 15,-12-6-13-15,9 1-28 0,15-7-55 0,-10-5-36 16,-2-3-41-16,-4-5-29 0,-2-2-37 16,1-3-169-16,1 0 126 0</inkml:trace>
  <inkml:trace contextRef="#ctx0" brushRef="#br0" timeOffset="1799.77">2951 7313 1219 0,'-29'-5'209'16,"18"12"-18"-16,4 1-11 0,-5 1-17 16,1 2-3-16,-2 7-10 0,-8 9-16 0,6-7-18 15,2 7 16-15,-1 2-49 0,0-3-16 16,4 3-15-16,4-2 3 0,4-3-12 0,0-12 22 16,4 9-35-16,-2 0-14 0,6-12-2 15,3 1 5-15,8-13-18 0,10-4-9 16,-3-4-29-16,-1-8-1 0,0-1-2 0,-3-2 0 15,-4-6 4-15,1 2 13 0,-4 0-48 16,-2-1 66-16,-3 2 0 0,-3 0 1 0,-2 14 2 16,-1-8 16-16,0-1 41 0,-4 8-34 15,0-2-5-15,2 14-7 0,0 0-1 16,0 0-2-16,0 0 43 0,-4 12-24 16,-2-1 1-16,8 12 1 0,3 11-11 0,4-3-3 15,1 8 13-15,-4-2-5 0,4 6-15 16,3 2 3-16,-4 2 20 0,3 3-3 0,7 2 17 15,-7 0-6-15,6 4-9 0,-6 0-5 16,-3 5 0-16,0-6 2 0,-5 3-2 0,-6-7 27 16,-5 2-9-16,-2-10 3 0,1-6 0 15,-4-4 2-15,-2-9-7 0,0-8 25 16,6-10-43-16,-11-8-8 0,-7-11-5 0,10-16-3 16,-1-10-36-16,4-12-51 0,4-7-44 15,3-5-29-15,6 0-40 0,0-3-17 16,4 1-27-16,2 0-67 0,2 7-412 15,5 4-241-15</inkml:trace>
  <inkml:trace contextRef="#ctx0" brushRef="#br0" timeOffset="2415.96">1777 8925 1274 0,'-31'-22'296'0,"27"15"-70"0,-11 5-35 0,2 0-31 0,-4-1-20 0,1 3-22 15,0 0-22-15,0 1-21 0,-2 9-14 16,-9 5-17-16,6 2-2 0,0 4-8 0,3 4-1 16,4 4 32-16,0 3-40 0,7 2-5 15,1 0-10-15,6 1-4 0,2-1 4 0,4-4 28 16,3-3-29-16,5 1-4 16,2-6 0-16,2-5-4 0,3-6-2 0,5 2 26 15,2-6-30-15,-2 1-15 0,-4 3 0 16,-9-10 5-16,-1 7 5 0,4-2 16 0,-11 5-34 15,4 0 36-15,-13 4 0 0,-11 11 10 16,0-6 14-16,-6 6 7 0,-9-4 35 16,-4 2-4-16,1 0-10 0,1-4-5 0,2 0 0 15,1-7-4-15,-1-3 13 0,6 2-32 16,11-12-20-16,-5 0-40 0,1 0-41 0,8-7-32 16,3 0-10-16,6-8-34 0,8-11-41 15,4-2-31-15,4 0-69 0,3-1-90 0,3-2-194 16,5 1-89-16</inkml:trace>
  <inkml:trace contextRef="#ctx0" brushRef="#br0" timeOffset="3066.38">1975 8711 1233 0,'0'0'344'0,"0"0"-84"0,0 0-46 0,0 0-28 15,0 0 16-15,-5 20-41 0,1 0-32 16,4 1-9-16,4 20 4 0,3-14-26 0,-1 5-20 15,7 2 2-15,0 4-22 0,3-1-12 16,4 0-4-16,1-1-12 0,-2-1 2 0,-2-1 0 16,2-5-13-16,-2-5-10 15,2-3-3-15,-4-3-1 0,-7-11-2 0,3 4 15 16,-1-1-12-16,-10-10-1 0,15-4-6 16,8-12 5-16,-12-1-1 0,-4-5 14 15,-1-2-24-15,0 0-4 0,-2-5-7 0,0-1-2 16,3 2-1-16,-5-2 1 0,0 18 15 15,-1-9-7-15,2-1 5 0,-3 5 0 0,2 1 2 16,0 4 5-16,1 3-15 0,-3 9 12 16,0 0 0-16,0 0-8 0,-11 1 5 0,-2 1 6 15,5 8 16-15,2 2-22 0,2-3 0 16,-3 2-3-16,7 2 4 0,0 0-16 0,0-13 10 16,7 14-46-16,-1-1-2 15,2-7 1-15,5-1 4 0,-3 2 8 0,6-6 33 16,-2 6-17-16,1-2 5 0,-2 0 4 15,1 4 1-15,-1-2 4 0,0 1 6 0,-5-1-9 16,7 12 18-16,-13-9 0 0,2 1 1 16,-2 2 2-16,2 1 11 0,-1-3-1 15,-3-11-2-15,5 16-11 0,-3-1 3 0,-2-15-2 16,0 0-7-16,0 0 31 0,10-8-66 16,2 3-15-16,-3-14-28 0,6-8 4 0,-6 6 0 15,1-1-13-15,-2-4 33 0,2-1 13 16,0 5 16-16,-2-2 16 0,0 4 25 0,-1 1 57 15,-3 10-11-15,0-6 31 16,3 5-11-16,-5-2-17 0,0 3 2 0,-2 9 27 16,0 0-16-16,0 0 24 0,6 7-14 15,-1 0 1-15,3 5-10 0,-2 4-11 0,-3-3-2 16,5 2-16-16,1 0-15 0,-3-1-8 16,4-1-3-16,1 0-16 0,-5-3-16 15,1 0-59-15,-7-10-20 0,10 5-20 0,1 0-18 16,-11-5-30-16,0 0-73 0,3-10 26 15,2 2-33-15,-7-10-20 0,-12-7-49 0,5 6-175 16,-4-1 64-16</inkml:trace>
  <inkml:trace contextRef="#ctx0" brushRef="#br0" timeOffset="3166.52">2475 8686 1429 0,'-26'-3'196'0,"26"3"-21"0,0 0-16 0,0 0-18 0,-6-7-29 0,2-2-34 0,4 9-32 0,0 0-11 15,0 0-31-15,0 0-44 0,4 14-62 16,0-2-56-16,-4-12-137 0,2 13-224 0,-1 0 4 15</inkml:trace>
  <inkml:trace contextRef="#ctx0" brushRef="#br0" timeOffset="3332">1920 9031 1137 0,'0'0'324'0,"0"0"-92"0,0 0-49 16,0 0-34-16,6-5-32 0,2-3-14 15,6-2-42-15,15-3-38 0,-6 1-69 0,5-1-67 16,7 0-71-16,-3-4-137 0,2 5-168 16,5-1 59-16</inkml:trace>
  <inkml:trace contextRef="#ctx0" brushRef="#br0" timeOffset="4099.2">2750 8799 1211 0,'0'0'326'0,"0"12"-63"0,-2-1-19 16,2-11-22-16,2 17-7 0,-1-1-58 15,4-3-43-15,-1 2-25 0,7 0-18 0,2 10-14 16,-9-17 2-16,5 7-1 0,-1 2-31 16,0-7-9-16,-2 3-9 0,-6-13-17 0,7 7-5 15,2 1-12-15,-9-8-2 0,6-8-6 16,0 3 2-16,-6-10 8 0,2-1 1 0,-2-6 34 15,0-10-46-15,0 6 7 0,0 4 5 16,0-5 0-16,2 1 6 0,0 4 40 16,3 1-42-16,-3 10 1 0,2-5 1 15,0 3 1-15,3 4 6 0,1-3 14 16,-8 12-11-16,15 4 1 0,-3-4 1 0,0 8 5 16,4 1-2-16,-3 3 0 0,2 1-43 15,0-1 49-15,1 2 3 0,2-1-4 0,-11-5-1 16,9 0 2-16,-2 2 35 0,6-6-45 15,0-3-12-15,0-6-19 0,14-5-23 0,-9-4-18 16,-1-1-65-16,-2-6 57 0,2-4 6 16,-3-1 9-16,1 1 14 0,-6-1 9 0,-3-1-4 15,0 0 24-15,-3 1 20 16,-2-1 28-16,-5 4 21 0,-6 13 13 0,3-9 28 16,-1 2-23-16,-6 6 5 0,1 0 3 15,-6 6 12-15,0 4 2 0,-4 7 9 0,-11 9-25 16,9 3 30-16,0 4-9 0,-2 0-2 15,6 5-20-15,3-3-11 0,0 3 8 16,1-3-25-16,3-3-13 0,5-12-1 0,4 9-3 16,3-4 3-16,1-8 8 0,0 2-41 15,7-10-33-15,8-10-11 0,-4-2-15 0,2-4 13 16,0-1 38-16,-4-5-27 0,0 4 6 16,-3-3 14-16,-8 3 4 0,3-1 0 0,-2 9 31 15,-3-3-7-15,1-1 34 0,-3 5-3 16,3 2-14-16,-3 9 2 0,0 0-9 0,0 0 11 15,0 0-11-15,-3 13-3 16,6 12 12-16,4-3-10 0,4 7 5 0,-2 5 20 16,1 5-14-16,4 7-14 0,-2 2 4 15,2 8-2-15,-3 4 0 0,4 3 13 16,-2 7-12-16,-2-2 1 0,-3 1-1 0,3-5 64 16,-7-3 25-16,0-6-32 0,-2-4 56 15,-2-7-4-15,-2-11-6 0,2-4-10 0,-8-8-9 16,2-14-33-16,-9-5 1 0,-4-5-13 15,1-19-32-15,1-12-86 0,3-8-47 0,-3-13-41 16,0-5-19-16,1-4-73 16,6-7-10-16,7-1-42 0,-1 1-50 0,4 6-455 15,6-3-360-15</inkml:trace>
  <inkml:trace contextRef="#ctx0" brushRef="#br0" timeOffset="4881.95">3755 8143 1296 0,'-2'-70'322'0,"-2"47"-38"0,0 2-92 0,0 2 2 0,0 9-40 16,-3-2-28-16,1-4-28 0,0 5-13 0,0-3-8 15,-1 5-23-15,0 2-21 0,7 7 1 0,0 0-15 16,-14 0-2-16,1 1 26 15,6 9-28-15,1 1-11 0,0 3 2 0,-1-1-1 16,3-4-2-16,0 2 31 0,0-3-8 16,0 2-1-16,4-10 6 0,-7 10 1 0,3-1-5 15,4-9-1-15,0 0 46 0,0 12 2 16,0-1-5-16,9 0-6 0,3 11-8 0,-6-15-6 16,3 10-2-16,1 12-15 0,1-7-7 15,-1-1-5-15,1 1-2 0,-5 0-6 16,1 2 21-16,-2 2-29 0,1-3-13 15,-2-1-18-15,2 1-28 0,-2 0-44 0,-1 1-7 16,-1-12-52-16,-2 9-11 0,0 1-15 16,-2-4-10-16,2 3-3 0,0-9-57 15,0 1 24-15,-9-5 14 0,3-1 50 0,6-7 49 16,-4-7 85-16,-2 1 24 0,1-9 75 16,-2-12 28-16,3 3 12 0,-7-4 6 0,4 0 21 15,2-3 11-15,-4 3-12 0,0-7-25 16,2 4 4-16,-4 2-15 0,5 2-6 0,2 0-10 15,-1 3 7-15,5 12-23 0,0-11-11 16,3-12-8-16,5 13 0 0,2-2-6 0,2-2 13 16,4 2-25-16,1-1-10 0,0 5-6 15,3 6-4-15,0 1 0 0,-1 2 28 16,-8 9-31-16,3 7-5 0,4 1 5 16,-6 3-6-16,3 14 8 0,-9 0-4 15,-1 3 2-15,-5 3-6 0,-5 0 2 0,3 2 7 16,-2-2-1-16,-2-2 9 0,-3 1 17 15,3-6-16-15,4-9-5 0,-2 2-2 0,2 2 2 16,0-6 0-16,0-1 12 0,2-10-14 16,0 0-7-16,0 0-1 0,18-5 2 0,8-5-1 15,-11-2 20-15,3 3-26 0,4-3-3 16,-1 1-6-16,3 4-2 0,0-3-10 16,0 4-11-16,-12 6 11 0,8 0-6 0,1 2 7 15,-11 10 11-15,4-3 3 0,-10 11 5 16,-2 9 12-16,-6-5-10 0,-8 1-1 15,2 1 3-15,-7 0 5 0,-4 2 9 0,-2-6 2 16,-3-1 2-16,1-1-11 0,1-5-1 16,2-4-1-16,-2-4 3 0,11-4-2 15,-8-6-55-15,2 3-45 0,5-7-29 0,2 0-33 16,8-10-33-16,0-12-76 16,8 4-40-16,0 1-381 0,5-2-212 0</inkml:trace>
  <inkml:trace contextRef="#ctx0" brushRef="#br0" timeOffset="6265.58">4199 7942 1444 0,'-16'-8'348'0,"10"19"-48"0,6-11-46 0,0 15 5 0,-2-3-73 0,0 4-19 0,0-4-21 0,4 10-15 16,2 8-23-16,-2-7-24 0,4 0-13 15,-2 0-16-15,6-3-11 0,0 4-8 0,3-6-8 16,-5 0-29-16,5-5 21 0,-7-5-3 15,5-2-19-15,3-1-20 0,-5-9-16 0,8-6-10 16,-2-2 15-16,-5-4-5 0,1-3-2 16,-4-2 6-16,-3 0 9 0,4-3-1 15,-6-4 26-15,0 0-10 0,-2 3-5 16,0 15 0-16,0-10 3 0,2 2 5 0,-2 2 24 16,-2 2-19-16,2 14-6 0,0 0-6 15,0 0 6-15,0 0 1 0,0 0 11 0,0 0-13 16,2 14 14-16,0 2-10 15,0 0 6-15,10 6-4 0,0-5-1 0,3-4 23 16,0-2-18-16,-7-6-2 0,11-2 2 0,13-2 2 16,-7-5-1-16,-3-7 15 15,0-2-25-15,2-2-6 0,-1-7 9 0,-4 0-1 16,0-5-2-16,1 1 35 0,-6 0-27 16,-8-3-6-16,1-5 1 0,-9 6 4 0,-5-2 10 15,3 5 34-15,2 14 46 0,-4-6 21 16,4-2 8-16,-2 7-19 0,0 3-2 0,4 9 1 15,-10 13 14-15,0 16-2 0,10 1 26 16,2 6-10-16,2 10-13 0,5 7-35 0,0 8-1 16,3 8-40-16,-2 4 10 0,4 6-17 15,2 4-19-15,-1-2-38 0,5-3 0 16,-4-4 11-16,4-4 10 0,-2-5-7 0,-3-9 5 16,2-9 12-16,-4-8 5 0,-3-12 2 15,1-7-11-15,-4-12 0 0,5-10-14 16,3 0-10-16,-11-15 3 0,5-14-25 15,-6-3-4-15,-3-6-7 0,-3-6-22 0,-4-5-4 16,1-6 4-16,-3-3 35 0,-1 2-15 16,0 2 5-16,0 3 12 0,0 3 9 0,-2 4 4 15,-6 9-23-15,2 3 38 0,-7 3 5 16,1 4-2-16,-3 8 4 0,1 4 2 0,1 4-30 16,0 3 37-16,13 3 0 0,-6 1-9 15,2-2-19-15,4-1-50 0,5 2-4 0,5 5 3 16,2-15-30-16,1 2-33 0,15 0-28 15,8-9-8-15,-4 3-20 0,2-2-3 16,1-1 0-16,1-3-10 0,-2 1 35 16,-4-5 42-16,-1-3 41 0,1 4 45 15,-4 1 53-15,-8-1 66 0,0 1 44 0,-4 5 36 16,-3 10 12-16,-2-8 30 0,1 0-36 16,-4 11-14-16,-1-3-16 0,5 12-14 0,-10-3 3 15,3-1-23-15,4 17 52 0,3 13 25 16,5 1 0-16,0 13-2 0,10 11-9 0,-1 4-36 15,3 13-60-15,2 3 23 0,2 8-11 16,-1 6-29-16,-2 2-31 0,-1-4-11 0,2-3-66 16,2-5 58-16,1-7 3 15,1-8-2-15,0-11-17 0,-2-4-14 0,1-12 46 16,-3-6-48-16,4-14 5 0,-12-9 0 0,7-8-5 16,14-9-2-16,-15-8-37 15,0-10 43-15,-4-3 5 0,-5-8 3 0,-1-8-1 16,-7-4-6-16,-7-6 3 0,-5-1 9 15,-7 3-4-15,-3 2 5 0,0-1 12 0,-6 7 19 16,-4 4 18-16,3 9 49 0,-1 6-58 16,-4 6 0-16,2 0-5 0,-2 5-3 0,4 4-3 15,3 4 58-15,4 3-70 0,1 1-7 16,5-1-13-16,9 6-27 0,-2-6 1 0,1 1-26 16,9 8 27-16,5-17-34 0,7-5-43 15,5 3-22-15,2-2-1 0,6 0 16 0,1-4 0 16,1 3 36-16,1-3 18 15,-4 1 12-15,-2 2 9 0,-2-2 18 0,-1 2 41 16,-9 1-9-16,0 2 46 0,-5 11 10 16,0-5-7-16,-1 2 5 0,-4 11 15 15,0 0-6-15,-14-2-3 0,1 0 3 0,6 11 7 16,-4 2 1-16,5 5-36 0,-1 2 27 16,3-2-9-16,2 3-5 0,4-1-8 0,7 8-1 15,-5-15 1-15,4 1 10 0,5 0-17 16,1-7-8-16,2 3 2 0,4-10-12 0,15-5-12 15,-17-1 8-15,6-5-37 0,-3-3 5 16,2-3 4-16,-2-4 5 0,3-1 6 0,-10-1 7 16,0 0-5-16,-2-5-2 15,-4-1 4-15,-3 3 1 0,-1 2 11 0,-2 15-9 16,0-7 60-16,0 0-4 0,-2 18-8 16,0-12-6-16,-2 1 8 0,-6 17 2 0,-5 10 31 15,1 1-39-15,2 1-4 0,6-7-8 16,0 11-7-16,2 10-3 0,8-11 18 15,4-4-18-15,2 3 1 0,5-7 1 0,-2 0-8 16,4-3-24-16,-3-1-87 0,4-2 43 16,-12 1 2-16,7-4 4 0,2 1-3 0,-4 1-8 15,-3 0-28-15,-2-3 31 0,4 4-7 16,-12-7-44-16,6 6-41 0,2-1-36 16,-8-5-30-16,7 6-62 0,3-1-117 0,-10-5-397 15,0 0-332-15</inkml:trace>
  <inkml:trace contextRef="#ctx0" brushRef="#br0" timeOffset="7032.48">1500 10169 1315 0,'-15'9'319'0,"-4"-11"-64"0,-1 2-23 0,7 5-59 0,-2 2-32 0,2 0-19 0,-2 3-32 0,3 4-18 15,-6 3 0-15,6 1-34 0,6 5 17 16,-1-3-17-16,1 2-8 0,6 2-12 0,6 0 7 16,3-4 0-16,5 1-9 0,4-3-14 15,0-1 3-15,8 0 3 0,5-1 3 0,3 1 9 16,1-5-33-16,-3 7-6 15,-3-1 1-15,-8 1 10 0,2 2 3 0,-5 2 29 16,-8 3-27-16,-8 3-6 0,-6 4 7 16,-6-1-5-16,-8-1 8 0,-5-1 16 0,-5-2-36 15,-2-5 25-15,3-4-5 0,-5-3 2 16,4-8 4-16,16-3-1 0,-9-8-26 16,-9-4-34-16,24 1-37 0,-4-10-58 0,-1-13-74 15,15 1-129-15,3-1-274 0,7-2-157 16</inkml:trace>
  <inkml:trace contextRef="#ctx0" brushRef="#br0" timeOffset="7683.68">1681 10026 1766 0,'-18'-2'295'0,"10"9"-51"0,-6 7-42 0,6-9-29 16,6 11-28-16,-2-1 4 0,8 7 9 15,3 19-11-15,2-4-19 0,3 1-22 0,3 7-17 16,2 5-8-16,4 3-24 0,1 2-8 16,-2-5-10-16,2 0-10 0,0-5-5 0,-3-7 26 15,5-4-40-15,-4-7-1 0,-2-4-3 16,-1-4 1-16,-6-12-2 0,2-4-31 16,1 0 34-16,-2-14-3 0,4-9-5 0,-10 2-6 15,-2-6-5-15,-1-2-39 0,-6 0 28 16,-3-3 2-16,0 4-5 0,2 2-1 15,2 11 7-15,-2-2 5 0,2-5 10 16,-6 5-8-16,4 3-6 0,4 11 0 0,-6-8 1 16,-2 2 2-16,2 12 16 0,-3 2-9 15,0 7-2-15,3-3 4 0,2 5-2 0,-3-5-1 16,7 2 25-16,0-1-34 0,5-1-12 16,1-3 4-16,3-3-5 0,1-2-15 0,5-4 5 15,1 0 5-15,2-2 0 0,0-2 3 16,0 2 4-16,-1 0 14 0,-2 8-5 0,5-4 17 15,-5 7-1-15,5 8-5 16,-8 3-2-16,3-1 3 0,-2 3 2 0,-4-1 3 16,-3 0 4-16,2 3 2 0,-4-13-5 15,3 4 4-15,2 2-6 0,-6-5 22 16,4-1-15-16,-7-11-1 0,8 4-22 0,5 0-32 16,-3-16-29-16,8-8 0 0,-6-4-8 15,1 3 7-15,-2-5 8 0,-5-1 13 0,-2-2 7 16,0 1 52-16,-2 1-46 0,-2 1 18 15,3 0 26-15,-1 15 23 0,-2-10 23 0,0 3 23 16,0 2 16-16,-2 1-7 0,2 15-21 16,-5-13-5-16,3 0 8 0,2 13 15 0,0 0 9 15,4 9-14-15,1 2-8 16,1 1-11-16,-2 0-4 0,3 3-6 0,-1 1 10 16,3-1-22-16,-1 2-8 0,-2-4-6 15,0-2-23-15,0-4-47 0,2 3-4 16,-8-10-60-16,0 0-46 0,0 0-44 0,6-10-28 15,-1 3-99-15,-10-8-340 0,-9-11-208 16</inkml:trace>
  <inkml:trace contextRef="#ctx0" brushRef="#br0" timeOffset="7798.7">1948 10101 1332 0,'-18'-9'275'0,"6"18"-65"0,12-9-41 0,0 0 12 0,-11 2-92 0,0 1-19 0,11-3-25 16,0 0-62-16,-8 8-96 0,-1-1-123 15,1 1-341-15,2-1-105 0</inkml:trace>
  <inkml:trace contextRef="#ctx0" brushRef="#br0" timeOffset="7931.93">1475 10380 1074 0,'0'0'297'0,"0"0"-70"15,6-9-54-15,9-7-28 0,2 9-94 16,6-9 49-16,7 3-34 0,8-4-50 15,7 0-73-15,1-3-81 0,-1 2-90 16,2 0-276-16,9 1 28 0</inkml:trace>
  <inkml:trace contextRef="#ctx0" brushRef="#br0" timeOffset="8699">2534 10229 1154 0,'0'0'319'16,"0"0"-54"-16,0 0-30 0,0 0-36 15,2 14 11-15,2-1-21 0,4-1-33 0,3 7-13 16,-4-12-17-16,-1 10 10 16,5 8-51-16,-3-1-23 0,-4-15-11 0,0 9-10 0,2-2-5 15,2-1-9-15,-2 0 0 0,-2-5-12 16,0-3 0-16,-4-7-9 0,0 0-13 16,0 0-22-16,0 0-12 0,0 0 5 15,-2-13-6-15,-4-10 2 0,2 0-8 0,-1-1 11 16,3-3 5-16,-1 1 15 0,3-3-3 15,0 15-2-15,5-6 4 0,0-2 8 0,3 7 34 16,-2 0-28-16,4 8-10 0,1-1 7 16,4 5 2-16,0 3 0 0,-4 9 24 15,14 4-21-15,-11 0-3 0,6-3 1 0,1 3 9 16,-2 1-8-16,2-3 19 0,-3 0-15 16,0-1-1-16,-5-5 4 0,4-5-11 15,0 3-26-15,3-11-17 0,15-6-65 16,-16 1 60-16,0-2 6 0,-5-6 13 0,-3-2 4 15,-2 2 8-15,1-1-34 0,-6-3 50 16,-1 0 4-16,-6 11 11 0,0-6 13 0,-4-12 17 16,3 23 33-16,-5-6-28 0,-1 1 2 15,-1 11 4-15,-1-2 7 0,-1 8 2 0,-6 7 35 16,4 5-17-16,1 3-10 0,2-1-5 16,0 3-9-16,4 4-7 0,-1-4-21 0,7-10 6 15,2 6 4-15,0 1-9 0,2-3 0 16,2 3-4-16,5-7-3 0,-1-1 7 15,0-7-11-15,6 1-6 0,-2-10-6 16,13-4-7-16,-8 0-3 0,-2-3 24 16,-9 9-23-16,1-10-1 0,10-9 2 0,-9 7 5 15,-3 10-2-15,3-7 18 0,-4 1-16 16,1 4 2-16,-2 3-9 0,-3 6 5 0,0 0-1 16,0 0-3-16,13 2 28 0,6 11 8 15,-5 7 6-15,0 6-3 0,7 8-1 0,0 4 1 16,0 10-1-16,5 11-27 0,0 7 15 15,0 5-2-15,3 8-2 0,-5 0-10 0,-2 1 25 16,-1-2-17-16,-7-5 1 16,0-6 17-16,-6-6 13 0,-6-7 0 0,-2-7 10 15,-4-4-16-15,-8-11-4 0,-4-9-6 16,2-10-5-16,3-9-6 0,-16-12-52 16,-13-10 48-16,12-15-7 0,-2-12-38 0,0-9-33 15,3-9-39-15,5-3-23 0,6-5-51 16,8 0-16-16,1 3 0 0,10 0-18 0,-1 1-13 15,4-1-15-15,0 5-38 0,6 0-87 16,2 6-198-16,0 5-83 0</inkml:trace>
  <inkml:trace contextRef="#ctx0" brushRef="#br0" timeOffset="9716.44">3197 9697 1134 0,'-15'-26'350'0,"15"26"-55"0,0 0-9 0,0 0-62 0,0 0-18 0,-11-3-49 0,3 0-24 16,8 3 33-16,2 22 8 0,0 12 10 15,2-3-26-15,4 3-17 0,4 3-28 0,-2 4-21 16,4 2-18-16,4 1 27 0,1 2-69 16,0 0-15-16,-2-4-11 0,1-6-10 0,2-4-14 15,-5-7-37-15,-3 2 8 0,-2-6-13 16,-2-12-41-16,-8-9-22 0,0 0 5 0,0 0 10 16,0 0-15-16,0-13 44 0,-5-14 4 15,-8 1 7-15,-2-5 9 0,-5-1 5 0,0-2-43 16,-5-5 75-16,4 0-1 15,0 2 8-15,5-1 12 0,4 2 2 0,4 3 49 16,4 1-28-16,-1 1-3 0,8 4 10 16,5 5 3-16,4 1-11 0,-1 3 36 15,6 8-41-15,-9 6 1 0,13 1-5 0,-1 0-6 16,-3 9 4-16,12 6 18 0,-12 2-1 16,-3 3-8-16,-3 2 2 0,-4 3 4 0,-3-2-5 15,0-10 10-15,-8 11-18 0,-2 11 8 16,-5-13-7-16,6-9 21 0,-1 3 3 0,2 3 18 15,-5-4 19-15,-2-2-8 0,4-3-15 16,-1 0-13-16,8-7-10 0,0 0-8 0,0 0 21 16,0 0-32-16,5-12-4 15,0 0 0-15,10 0-2 0,4-4-2 0,0 9-13 16,-9 1 17-16,10 1-3 0,13 3-2 16,-9 4 2-16,-1 7-3 0,0-1-14 0,-1 5 19 15,-6 3 3-15,-1 4-1 0,-5 1-1 16,-2 6 4-16,-6-3-6 0,-7 2 17 15,-4 0-9-15,0-3-3 0,-3-1 3 0,0-2 0 16,-3-4 0-16,-4-4 21 0,4-2-27 16,6-5-3-16,-5-5 1 0,-1 0-18 0,4-13-27 15,-2-6-28-15,5-2-43 0,8 1-10 16,4-6-10-16,5-2 10 0,1-1 11 0,5 3 27 16,2-1-6-16,-2 1 16 0,4 0 12 15,-2 6 13-15,2-2 15 0,2 5 46 16,-3 2-52-16,-2 2 17 0,-2 2 26 15,-4 7 35-15,2-4 19 0,3 3 28 0,-15 5 35 16,12 3 7-16,4 2 1 0,-6 4 0 16,0-1 7-16,-3 6-8 0,8 7 1 15,-7-5-38-15,3-1-15 0,-7-8-16 0,2 7-11 16,3-2-9-16,-2 0 27 0,1-2-49 16,-2-3-6-16,0 3-11 0,-6-10-8 0,9 2-1 15,0 3-32-15,-9-5 15 0,8-11-17 16,2 2-6-16,-5-5 8 0,-3 2 2 15,-2-8-13-15,0 1 14 0,-2-3 19 16,-1 0-5-16,3 5 8 0,-2-2 16 0,0 5 6 16,0 1 20-16,2 13-15 0,0 0 19 15,4-7 28-15,1-2-9 0,-5 9-9 0,7 9 17 16,5 2-28-16,-1 0-4 0,6 9-3 16,-2-8-5-16,-9-3 1 0,6 0 25 15,3 2-34-15,-2-2-4 0,0-2 4 0,-3-4-1 16,0 2-9-16,2-10-54 0,-2 0-1 15,0-9-39-15,5-10-10 0,-6 2-3 0,-3-2 7 16,3-1 5-16,-3-4-34 0,-2 0 42 16,0-1 20-16,-6 5 10 0,0 12 15 15,2-10 13-15,0 1 50 0,0 4-11 16,0 3 8-16,-4 6-7 0,0 0 12 0,4 9 17 16,0 0 39-16,0 0-32 0,6 14-1 15,0 1 1-15,0-1-2 0,4 13 8 0,-2-8 1 16,2 6 14-16,-2-5-28 0,1 0-12 15,2-1-3-15,-7-12-12 0,4 6-22 0,1 2-44 16,-3-11-4-16,2 4-41 0,-8-8-44 16,0 0-52-16,0 0-34 0,0-12-63 15,3 0-398-15,-14-5-220 0</inkml:trace>
  <inkml:trace contextRef="#ctx0" brushRef="#br0" timeOffset="9848.36">3875 9361 1395 0,'-7'-5'288'0,"-3"0"-53"0,10 5-47 0,0 0-31 0,0 0-70 0,0 0-3 0,0 0-16 16,0 0-19-16,0 0-27 0,0 0-33 0,16 0-65 16,0 0-60-16,-4 0-76 0,0 2-408 15,0 1-152-15</inkml:trace>
  <inkml:trace contextRef="#ctx0" brushRef="#br0" timeOffset="10748.07">4216 9117 1384 0,'10'6'365'0,"-21"-10"-53"16,1 0-73-16,10 4-25 0,0 0-9 16,0 0-8-16,2 21-2 0,4 10-1 0,0-7-14 15,2 5-26-15,2 3-24 0,7 1-21 16,-4 3-22-16,-3 0-16 0,7 4 31 16,-1-4-73-16,-3 0-26 0,4-2-32 0,2-2-37 15,-1-8-35-15,-2-5-10 0,3-4-32 16,0-1-26-16,-8-9 2 0,3-5-9 0,16 0-13 15,-6-7-6-15,1-1 12 0,-1-5-5 16,-2-3 9-16,2-1 27 0,1 1 26 0,-6-4-4 16,2 1 62-16,-2 4 43 15,1-2 46-15,-10 1 37 0,-4 8 32 0,6-6 78 16,2-7-40-16,-8 13 19 0,-4-9 11 16,0 2-2-16,-6 1 6 0,0-1-8 0,-4 3-5 15,0 3-28-15,-8 1-19 0,4 1-14 16,-3 1-40-16,2 5 22 0,-4 8 18 15,-13 10-32-15,9 2-3 0,0 1-11 0,4 6-4 16,-1 5-3-16,-1 0 23 0,6 4-47 16,2-6 0-16,2 1-1 0,7-2-1 0,4-2-2 15,3-4-34-15,5-5 39 0,-5-9 0 16,8-6-3-16,14 1-11 0,-4-11-21 16,-3-4-45-16,2-9 8 0,0-4 6 15,-4-4 2-15,-2-5-6 0,0-4-18 0,-3-4-5 16,-5-1 22-16,-3-8-20 0,-5 4 8 15,-7-4-3-15,1 1 25 0,-7 4 9 0,-3 1 40 16,0 7 7-16,-2 3 17 0,0 7 5 16,6 5 6-16,-3 4-17 0,9 11 12 15,-7 6-12-15,2-1 8 0,2 14 11 0,4-4 15 16,5 17-5-16,8 14-25 0,4-4 22 16,3 3-3-16,6 2 7 0,3 5 6 0,3-2 4 15,3 0 1-15,4-4 2 0,0-4-17 16,4-5-13-16,2-5-4 0,-2-4-4 15,-4-9-5-15,3-5-1 0,-4-6-55 16,-1-8-25-16,-2-9-11 0,-1-4 1 0,1-3 5 16,-11-6 19-16,0 2-17 0,-9-2-11 15,-1-6-2-15,-7 1 7 0,-4 0 17 0,-5 7 36 16,-2 1-14-16,-2 6 1 0,-2 3 17 16,0 6 5-16,5 9 21 0,-7 3 22 0,2 0 13 15,2 9 16-15,-5 11-6 0,12 2 1 16,4 5-2-16,4 2-8 0,4-1 2 15,2 4-13-15,6-3-4 0,5-5-1 0,2-3-5 16,-1-2-3-16,5-8 33 0,-3 1-47 16,-10-9 1-16,11-6-16 0,13-2-19 15,-17-7-8-15,1-3 7 0,-6-3-19 16,0-4-8-16,-4-3 0 0,-4-1-5 0,-3-3-2 16,-5-3 10-16,0 1-10 0,0 0 8 15,-2 5 12-15,-1 1 36 0,1 13 8 0,0-3 7 16,0-2 12-16,2 17 30 0,0 0 13 15,11-3 6-15,-1-1 0 0,3 17-4 16,7 8 17-16,1 0-40 0,-3 0-5 0,4 1-8 16,3 2-8-16,0-2-8 0,-2-2-3 15,1-1-106-15,-1-4-78 0,1-2-61 0,-14-6-95 16,-2 5-577-16,4 2-539 0</inkml:trace>
  <inkml:trace contextRef="#ctx0" brushRef="#br0" timeOffset="11248.37">1790 11885 1225 0,'3'-36'378'0,"-1"23"-95"0,-2 13-18 0,-5-10-16 0,1 0-31 0,4 10-49 0,0 0-7 0,0 0-26 15,1 14-5-15,5 14-8 0,4-1-13 16,-1 6-22-16,2-1-37 0,-1 6 13 0,4-1-14 15,0-2 3-15,-2 5-21 0,5 1-8 0,-4-4-38 16,2 1 15-16,-1-2-26 0,-4-5-50 16,4-2-30-16,-4-4-34 0,2-3-5 0,-3-3-62 15,-4-7 60-15,-1-2-12 0,2 2 2 16,-6-12-7-16,0 0-18 0,-2-15-31 16,-4-11-392-16,-3 6-134 0</inkml:trace>
  <inkml:trace contextRef="#ctx0" brushRef="#br0" timeOffset="11699.18">1892 12037 1204 0,'-2'-49'377'0,"-4"32"-56"0,1 0-36 0,-3-1-20 16,-2-6-26-16,-2 6-54 0,0-1-32 16,2-1-20-16,-3-4-19 0,0 5-1 0,-1 3 28 15,9 8-47-15,-7-2-17 0,-1 0-19 16,6 5-14-16,-3 1-10 0,2 18-42 16,-8 13 37-16,10-1-5 0,6 5 0 0,2 8-6 15,6 1-5-15,6 4 2 0,-2 2 2 16,7-4-6-16,2 0-7 0,5-4-2 0,3-2-4 15,-1-5-1-15,4-1 27 0,-1-2-39 16,-3-4 0-16,2 1 4 0,-2-1 1 0,-3 3 3 16,-5 1 32-16,-7 2-30 15,-2 3 1-15,-5-3 1 0,-8 5 7 0,-4-2 10 16,-3-5-15-16,-6 0 58 0,-1-7 17 16,-4-2 9-16,2-1-3 0,-4-7-1 0,-1-3-17 15,-1-8-7-15,0-8-74 0,0-8-62 16,3-6-51-16,-1-9-55 0,6-7-34 0,2-4-81 15,6 1 22-15,2-7-42 0,4-1-102 16,-1 0-319-16,8 3-267 0</inkml:trace>
  <inkml:trace contextRef="#ctx0" brushRef="#br0" timeOffset="12331.61">2034 11546 1770 0,'0'0'418'16,"0"0"-43"-16,0 0-102 0,0 0-64 0,0 0-42 16,3 14-21-16,5 6-28 0,8 6 54 15,2 5-9-15,7 10-22 0,3 3-30 0,3 9-18 16,3 2-18-16,0 4 9 0,4 2-41 16,-2-1-13-16,3-4-10 0,-6-7-15 0,-1-3-4 15,-2-9 35-15,-3-2-77 0,-4-8-3 16,-2-8 1-16,-11-11 1 0,6-10-6 15,7-5 30-15,-12-9-49 0,-5-4-2 16,1-9 5-16,-5 0-2 0,-2-3-2 0,-5-3-7 16,1 1 25-16,0-1 6 0,-2 4 8 15,1 2 11-15,3 17 6 0,-2-7 14 0,2 0-8 16,-1 6 12-16,-1 4-9 0,4 9 4 16,0 0 2-16,-6 5 0 0,0 3 13 15,4 10-8-15,0-1-8 0,2 3 2 0,2 11 1 16,0-20 3-16,2 8 13 0,2 12-12 15,-2-22-8-15,3 6-9 0,2 0-2 0,1-4-4 16,1 2 26-16,1-2-40 16,4-1-5-16,-4-3-4 0,2 1 12 0,0-1 9 0,0 0 6 15,0 2 6-15,-1 4-3 16,1-6-1-16,-2 3 0 0,-4-1 0 0,1 1 3 16,2-5-7-16,-1 3-21 0,-10-8-13 15,11 2-13-15,-1 2 7 0,1-10-8 0,0-2-9 16,-3-1-20-16,4-12 0 0,-4 3-4 15,-5-6-7-15,2-1 12 0,1-1 46 16,-4 3-10-16,2-3 39 0,-4 0 29 0,2 6 27 16,3 8 18-16,-5-2-27 0,2-3 78 15,0 6 6-15,0 2-14 0,-2 9-2 16,0 0 2-16,0 0 39 0,0 0-19 16,0 0-3-16,0 0-11 0,4 13-7 0,0 2-13 15,3 1-34-15,-1 1 18 0,1-4-10 0,-1 2-13 16,4-2-9-16,-2 1-13 0,0-7-30 15,0 3-26-15,-8-10-57 0,17 4-46 16,-2-2-25-16,-7-10-42 0,1 3-85 0,-7-12-131 16,-2 5-270-16,0-2-221 0</inkml:trace>
  <inkml:trace contextRef="#ctx0" brushRef="#br0" timeOffset="12449.01">2684 11491 1466 0,'0'0'265'0,"0"0"-51"0,0 0-46 0,-6 9-36 0,-2 1-27 0,8-10-39 16,6 13-126-16,-2 2-26 0,-3-5-105 16,2 2-410-16,-7 4-131 0</inkml:trace>
  <inkml:trace contextRef="#ctx0" brushRef="#br0" timeOffset="12615.83">2118 11957 1382 0,'-10'5'318'0,"10"-5"-83"16,8-7-45-16,1 2-34 0,4-3-21 0,8-5-4 16,2-2-54-16,4-5-36 0,7-1-49 15,-2 1-63-15,5-2-116 0,-1 3-100 0,1 1-324 16,5 4-144-16</inkml:trace>
  <inkml:trace contextRef="#ctx0" brushRef="#br0" timeOffset="13365.54">3065 11887 1607 0,'-14'-2'317'0,"14"2"-63"0,6 9-29 0,-1 1-6 16,-5-10-44-16,10 14-39 0,2 10-10 16,-6-16-25-16,7 6-20 0,8 8-17 15,-5-7-10-15,0 3-22 0,-1-1-1 16,0-5-7-16,-8-4-16 0,3 4-29 0,2 0-22 15,2-4-23-15,-2 1-25 0,-12-9 6 16,0 0-7-16,0 0 12 0,2-14-1 0,2 4 13 16,-10-9 36-16,-2-9-38 0,2 1 10 15,-1 1 8-15,2 3 11 0,1-4-2 0,2 5-38 16,0 12 64-16,2-8 9 0,0 0 10 16,2 6 23-16,0 0 12 0,-2 12 39 15,11-2-59-15,0-1-2 0,1 10 6 0,6 9-2 16,1-5 5-16,-1 2 5 0,0-1-5 15,2 1-2-15,2-2-4 0,1 1 2 16,-3-4-9-16,4-2 19 0,-11-5-30 16,11-7 8-16,12-5-21 0,-13 0-16 0,-2-8-12 15,-1-2-1-15,-2-1-1 0,-1-6 2 16,-5 4 6-16,-3-2 9 0,-2-2-3 0,-3 3 9 16,-8-1 9-16,-1-1 9 0,1 16 26 15,-3-7 16-15,-1 2 7 0,-2 5-1 0,-1 2 50 16,-2 8-34-16,-1-2 6 0,-1 15 6 15,-2 7 1-15,4-4-9 0,3 3 4 16,1 1-32-16,4 3-10 0,3-10-6 0,0 7 2 16,2 0-6-16,6-6-1 15,2 2-3-15,2-6-1 0,4-2-9 0,-1-7 0 16,0 0 4-16,8-7-8 0,5-10 9 16,-8 6-17-16,2-4 0 0,-3-5 4 0,-5 3-5 15,3 1 10-15,-2 0 13 0,-3 0-11 16,-6 9 10-16,3-4 18 0,-1 0 27 0,1 4 4 15,-4 1 18-15,-3 6-46 0,0 0-9 16,0 0 7-16,3 11 4 0,1 10 19 0,5 0-26 16,1 7 59-16,6 6-3 0,0 4-6 15,4 6-13-15,5 8-16 0,-2 7-41 0,1 4 36 16,5 4-9-16,-4 6-16 16,2 6-8-16,0 3-5 0,-7 2 5 0,-2-2 24 15,-4-6-27-15,-3-5 6 0,-3-11-4 16,-4-8 6-16,-6-9 18 0,-2-9-11 15,-4-5 2-15,0-17 4 0,-7-8-13 0,-13-1-1 16,4-16-36-16,0-10-91 0,-2-13 12 16,-1-12-32-16,-1-11-39 0,2-9-46 0,5-6-25 15,2-6-14-15,6-5-33 0,1 1-79 16,1 6-420-16,7 1-327 0</inkml:trace>
  <inkml:trace contextRef="#ctx0" brushRef="#br0" timeOffset="13582.71">3666 11079 1592 0,'-18'26'409'0,"7"2"-52"0,5-10-48 16,6 3-23-16,3 0-67 0,4 0-32 0,2 3-26 0,1 2-34 0,5 3-24 0,2 1-64 15,-2 1 37-15,3 3-36 0,2-3-51 16,-5 6-69-16,0 0-54 0,-1 0-5 0,2-4-37 15,-6 2 11-15,-2-5-20 0,-3-17-61 16,-10 8-64-16,-5 10-105 0,-2-19-173 16,2-3-122-16</inkml:trace>
  <inkml:trace contextRef="#ctx0" brushRef="#br0" timeOffset="13716.17">3421 11382 1404 0,'-22'-57'272'0,"14"38"-30"0,6 9-34 15,-2-3-11-15,2-1-25 0,2 0-27 0,2-1-27 16,4-2-3-16,6-5-29 0,2 3-24 15,3 5-16-15,2-3-25 0,8 5-51 0,-3-2-13 16,3 6-72-16,1 5-53 0,0-4-64 16,-16 5-119-16,11 7-273 0,13 2-155 15</inkml:trace>
  <inkml:trace contextRef="#ctx0" brushRef="#br0" timeOffset="14015.08">4003 11392 1263 0,'0'0'292'0,"-2"11"-17"0,0 0-28 16,2-11-20-16,4 13-18 0,0 3-36 0,1-3-10 16,6 11-29-16,-1-6-28 0,3 1-19 15,-1 2-15-15,4-1-13 0,0-3-5 16,-3-3-30-16,4-5-43 0,0 6-28 0,-11-7-4 16,12-8-14-16,0 3 20 0,-3-12-63 15,6-8 5-15,-6 1 10 0,-8-1 0 0,3-2 15 16,-8-4 4-16,-4 2 18 0,-5-6 2 15,-3 0 12-15,-5 4 6 0,-4 1 18 16,0 5 70-16,-2 0-56 0,-2 7 16 16,10 5 4-16,-9 2-2 0,-11 3 5 0,12 6-15 15,0 1-2-15,1 8 10 0,3-6-8 16,2 2-2-16,10-3-6 0,-2 4-33 0,-1 1-32 16,6-3-73-16,-2-1-57 0,4-9-109 15,0 0-210-15,8 9 5 0</inkml:trace>
  <inkml:trace contextRef="#ctx0" brushRef="#br0" timeOffset="14232.02">4122 10618 1938 0,'0'0'409'0,"0"0"-96"0,0 0-97 15,0 13-25-15,0 3-16 0,9 3-18 0,3 18-13 16,1-2-12-16,2 7-52 0,0 0 18 15,6 1-15-15,-1 6-15 0,5 4-16 0,0-3-37 16,0-3-58-16,-2-1-30 0,5-5-49 16,-4-4-47-16,-2-3-33 0,-2-1-4 0,-1-11-33 15,-9-10-42-15,-2-3-145 0,2 1-253 16,-10-10-206-16</inkml:trace>
  <inkml:trace contextRef="#ctx0" brushRef="#br0" timeOffset="15048.94">4401 10776 1369 0,'-12'32'321'0,"4"-18"-45"0,-8 13-27 16,6-4-26-16,2 2-17 0,-2-1-37 15,5 7-23-15,0 1-17 0,3 1-19 0,2 1-20 16,2 0-2-16,3 0-32 0,0-3-7 16,5-5-12-16,2-1-13 0,7-4-13 0,2-4 7 15,-1-8-55-15,5-2-30 0,1-5-14 16,1-4-3-16,3-7-18 0,0-2 20 15,-1-2-21-15,-2-4 16 0,1 0-10 16,-5-3-1-16,-3 0 12 0,3-1 32 16,-9-2-10-16,2 0 12 0,-8-2 28 0,-4 13 24 15,-4-10 10-15,0 1 73 0,-4 2-49 16,0 0 10-16,0 6 13 0,-1-1 7 0,-8 6-5 16,3 1 7-16,10 7 13 0,-13 5-11 15,3 4-5-15,5 6-2 0,5 10-17 0,5-7-2 16,-2 3 9-16,6 0-26 0,2 0-8 15,-1-3-3-15,8-3-2 0,0-4-1 0,-10-6 3 16,10 0-64-16,1-4-43 0,-2-7-34 16,10-3-29-16,-9-6-37 0,-4-5-48 15,3-4 43-15,-7 0 17 0,1-7 12 0,0 3 6 16,-6-5-10-16,-2 2 3 16,-1 3-7-16,0 1 73 0,2 2 141 0,5 5 62 15,-4 10 23-15,-1-3-44 0,2-1 87 16,-6 14 21-16,0 0-17 0,10 6-21 0,-1 2-9 15,-3 5 9-15,4 12-19 0,-1-6-31 16,0 2 1-16,-3-1-1 0,2 2 0 16,6-3 4-16,-6 0-7 0,-2-12-21 15,2 7-20-15,1 0-13 0,2-7-6 0,-1 1-2 0,-10-8 0 16,12-6-52-16,1 2-24 16,-8-9-8-16,8-9-3 0,-5 0-5 0,-7-1 36 15,2-4-45-15,-3 1 5 0,2-3 8 16,0 1 17-16,0 0 4 0,5 2 23 15,-5 3-2-15,1 14 19 0,3-8 21 0,0 0 16 16,0 13-1-16,3-2 11 0,-1 12-19 16,1-2 8-16,2 7-7 0,-1 0-5 0,0 5-1 15,5 6 7-15,-2-7 25 0,0 1-12 16,-9-6-9-16,9 1-3 0,0-2-8 0,-3-3-4 16,0 0 10-16,0-8-23 15,0-2-27-15,0-5-26 0,5-11-8 0,-4 5-2 16,-3-8 27-16,1 1-38 0,-1-3-12 15,-5-3 12-15,4-1 11 0,1 3 16 0,-2 0 26 16,-2 2-2-16,0 13 15 0,0-6 7 16,0 3 28-16,2 2 12 0,-1 0-1 0,-5 12 12 15,0 0 4-15,13 7-14 0,6 7-10 16,-11 1-8-16,2 2-3 0,0 0 6 16,0 5-17-16,2-1-8 0,-3-2-14 0,6-3-41 15,-9-9-50-15,5 4-6 0,-1 2-65 16,-4-6-21-16,1-2-80 0,-7-5-117 0,0 0-322 15,0 0-230-15</inkml:trace>
  <inkml:trace contextRef="#ctx0" brushRef="#br0" timeOffset="15165.49">5308 10253 1342 0,'-30'5'332'0,"30"-5"-72"0,0 0-77 0,0 0-47 0,0 10-59 0,2 3-87 0,-2-13-128 16,0 0-163-16,7 12-244 0,-3-3-45 15</inkml:trace>
  <inkml:trace contextRef="#ctx0" brushRef="#br0" timeOffset="15998.74">5723 10348 2205 0,'-21'-10'359'0,"21"10"-102"0,0 0-55 0,0 0-39 16,2-10-16-16,3 1-45 0,-5 9-25 15,8-5-15-15,0-1-15 0,4 6-8 0,2 0 24 16,2 9-45-16,8 4-7 0,-3-3-5 16,-5 3-6-16,2 3-7 0,1-1-13 15,-2 4 2-15,-2-2-3 0,-5 2 5 16,-6-8 4-16,-2 11 3 0,0-1-13 0,-4-4 18 15,0 0 10-15,-4-5-6 0,2 2 3 16,-4-6 1-16,1-2 2 0,7-6 10 16,-15 1-14-16,0-1-4 0,9-7-2 0,-1-1 0 15,14-6-8-15,-1 6 19 0,3-6-20 16,1 1-3-16,6 3 0 0,0 1 2 0,1 7 7 16,17 2 0-16,-6 7 2 0,-2 7 3 15,0 4-3-15,2 2 4 0,-3 5-2 0,3 4-9 16,-4 6 21-16,-2 3 0 0,-5 3-9 15,-6 2 11-15,0 5-5 0,-7 0 14 0,-7 0 29 16,-4-7 7-16,-2 1 8 0,-2-4 3 16,-3-8 7-16,-1-2-6 0,-3-8 48 15,4-6-62-15,6-10-6 0,-7-7-14 16,-2-10-14-16,6-7-40 0,3-14-2 16,1-9-85-16,3-6-37 0,1-13 0 0,2-4-10 15,5-2 15-15,3 1 33 0,1 0 0 16,4 4 17-16,-2 2 16 0,0 6 14 0,3 7 11 15,-6 5 30-15,2 5-2 16,-8 9 33-16,-2 4-12 0,1 16 48 0,-10-3 42 16,0 2 23-16,-9 10 10 0,3 0-9 15,-3 12-8-15,-8 7-1 0,9-2-3 0,4 3-5 0,-1 2 30 16,4 2-65-16,5 0-19 16,6-15-13-16,0 13-1 0,4 6-5 0,9-11 27 15,2-4-46-15,-9-9-4 0,14-4-23 16,-2 1-31-16,6-6-23 0,11-8-38 15,-7 2 13-15,-2-6-17 0,1-3-5 0,-3-6 2 16,-4 0 10-16,4-3 38 0,-5-4-8 16,-5 3 25-16,-2-7 13 0,-8 1 8 0,0 0 1 15,-4 2 16-15,-4 1 55 0,-3 8 26 16,1 3 10-16,2 12 0 0,-3-3-11 0,3 0 5 16,4 13 53-16,-8 9-32 0,-3 1-1 15,13 8-10-15,2 15-14 0,3-9-13 0,1 4 43 16,7 0-68-16,2-1-5 0,-1-6-4 15,8-1 5-15,2-1-6 0,-1-3-41 16,1-8 40-16,-1-5-24 0,0-5-29 16,0-1-19-16,2-5-19 0,-4-6-26 0,0 4-25 15,-2-1-39-15,0 0-23 0,-4 4-40 16,-8 1-102-16,1-2-517 0,1 3-437 16</inkml:trace>
  <inkml:trace contextRef="#ctx0" brushRef="#br0" timeOffset="16681.77">2781 13264 1214 0,'14'-28'353'0,"-14"14"-57"0,2 2 19 0,-2 12-31 0,-2-13-26 0,-2 4-16 0,4 9-9 16,-5-9-22-16,0 1-79 0,5 8 23 16,-14-6-25-16,-2 0-24 0,-3 11-22 0,-9 6-15 15,5 4-49-15,-5 5 33 0,0 7-14 16,-2 7-10-16,1 4-3 0,1 7-7 0,0-1-1 16,7 5 8-16,2 0-16 0,6-1-4 15,9-2-3-15,4-4-3 0,6-4-6 0,7-4 32 16,7-5-62-16,4-6-10 0,8-4 3 15,3-6-5-15,-1 0-6 0,-1-3 23 16,-3 1-27-16,-4-1 7 0,-4 1 12 0,-6 2 11 16,-9 2 5-16,-2-4-14 15,-10 9 44-15,-6 11 17 0,-8-10 19 0,-2 2 11 0,-1-4 4 16,-10 0-3-16,3-1 8 0,-3-8-15 16,0-3-7-16,3 0-20 0,1-7-45 15,0 0-55-15,5-4-57 0,15 1-61 16,-4-7-27-16,4 0-27 0,10-7-54 0,0-9-64 15,10 2-430-15,4 2-342 0</inkml:trace>
  <inkml:trace contextRef="#ctx0" brushRef="#br0" timeOffset="17348.33">2944 12931 1874 0,'-8'11'424'0,"4"-2"-94"15,4-9-97-15,0 0-44 0,0 0-27 0,6 15-24 16,3 9-23-16,-5 2-1 0,2 4-15 16,9 1-15-16,2 4-12 0,-5 0-12 0,4 6-6 15,2 1-17-15,-2 4-6 0,3-3-5 16,-1 1-9-16,-3 0 0 0,2-4 24 16,-2-2-42-16,0-10-6 0,0-2-12 0,-7-6-13 15,-2-11-3-15,1 6 30 0,0-1-20 16,-7-14 8-16,10-3 4 0,4-11-1 15,-8-5-3-15,0-8-29 0,-2-2 37 16,-2-10-7-16,0-1 3 0,-2 1 0 0,2 0 1 16,2 0 8-16,-4 8 4 0,2 2-4 15,0 17 12-15,-2-8 7 0,3 0-1 0,-6 7-5 16,1 2 7-16,2 11-13 0,-6 7-1 16,0 3 1-16,-4 3 1 0,0 14-3 0,2-6 33 15,0-1-39-15,2 2-4 0,4-13-1 16,-1 10-24-16,1 1-24 0,4-9 11 15,3 0-29-15,3-2-3 0,0 1-3 0,5-10 7 16,0 2-6-16,10-4 22 0,-4-1-4 16,4 0 11-16,-3 3 3 0,-5 0 14 15,5 0 18-15,-2 3 6 0,-2 0-7 16,-4 4 35-16,2 0 1 0,-6 6 2 0,7 4-7 16,-9-10-5-16,1 3 13 0,-1 4-5 15,0-5-17-15,-1 2 6 0,1-3-15 0,0 0-12 16,-6-8 15-16,0 0-43 0,6 3-13 15,6-1 2-15,-8-7-7 0,2-3-10 0,0-7-70 16,7-8 68-16,-7 2-5 0,1-4 12 16,-1 0 12-16,0-1 17 0,1 2-34 15,-3-2 79-15,-1 0 38 0,0 6 26 0,-1 9 24 16,0-6 26-16,1 1 46 16,-3 16-35-16,-1-14-34 0,1 0-16 0,0 14 7 15,0 0 7-15,7 11-16 0,-2-1 16 16,3 6-12-16,3 8-9 0,0-3-12 0,5-2-12 15,-6 0-2-15,3 0-4 0,-5-1-34 16,-1-11-55-16,-1 2-50 0,1 3-25 0,3-7-37 16,-2 2-76-16,-1-14-60 0,0-2-507 15,-9-2-361-15</inkml:trace>
  <inkml:trace contextRef="#ctx0" brushRef="#br0" timeOffset="17481.75">3323 12800 1483 0,'-15'13'269'0,"15"-13"-47"0,0 0-50 0,0 0-64 0,-10 11-49 0,0-3-42 16,4 2-36-16,-1 0-49 0,-8 4-71 0,-6 7-87 15,2 0-319-15,2 0-42 0</inkml:trace>
  <inkml:trace contextRef="#ctx0" brushRef="#br0" timeOffset="17615.56">2741 13382 1197 0,'43'-19'294'0,"-16"4"-80"16,-3 1-37-16,-3-1-38 0,4-2-29 0,5-2-32 16,10-3-39-16,0-3-70 15,1-3-90-15,3 2-93 0,-2 2-331 0,1 6-46 16</inkml:trace>
  <inkml:trace contextRef="#ctx0" brushRef="#br0" timeOffset="18331.77">3813 13064 1292 0,'0'0'318'0,"15"4"-60"16,-1 1-36-16,-7 4-29 0,-1-2-13 0,3 5 13 15,5 6-35-15,-2-3-25 16,-2 5-25-16,2-5-22 0,-1 0-16 0,-5-6 5 16,3 3-28-16,2 5-19 0,-4-7-13 0,0 3-34 15,-1-9-29-15,4 1-20 16,-10-5-39-16,6-7 5 0,2-1-3 0,-10-5 17 15,2-3 12-15,0-1 53 0,0-5-38 16,-2-2 15-16,-1-9 9 0,2 8 8 0,1 13 14 16,4-7 69-16,3-5-37 0,0 14 22 15,0 0 5-15,-1-3-2 0,4 8 2 0,-1-1-8 16,6 6-5-16,-3 0 5 0,6 6 1 16,-2-2-8-16,2 5-1 0,9 4 10 0,-3-6 24 15,0 2-31-15,2 0-8 0,-11-3-3 16,9-6-1-16,14-2-7 0,-13-3 18 15,1-10-50-15,-4 2-31 0,2-4-6 16,-1-1 5-16,-4-2-1 0,-2-3 22 16,-8-1-13-16,0 1 7 0,-5 0 7 0,-4 0 1 15,-4 0 8-15,-6 3 15 0,0 5-14 16,2 6 34-16,-7 0 19 0,-9-4 11 0,12 10 13 16,-6 3 5-16,2 0 16 0,-1 8-3 15,-4 5 0-15,6 5-7 0,11-8-4 0,0 8-7 16,2 2 0-16,6 2-21 0,4 12-9 15,3-16-5-15,3-3-1 0,6-2 0 0,-4-2 17 16,4-3-29-16,-10-5-3 0,9-3-3 16,0 2-6-16,0-9-12 0,7-6-1 15,-10-1 6-15,-10 9 3 0,6-8 2 16,-2 2-2-16,-8-5 4 0,1 3-15 0,-3-2 18 16,0 1 14-16,-5 1 10 0,1 0 17 15,4 13 2-15,-6-10-8 0,1-1 1 16,5 11-14-16,0 0-6 0,0 0 5 0,3 15 19 15,1 9 4-15,4 3 48 0,5 1-47 16,1 7-2-16,7 4 0 0,3 9-6 16,2 4-10-16,-3 7 36 0,4 7-46 0,1 2-7 15,-3 4-31-15,3 4-10 0,-8-2 12 0,0-2-35 16,-5-1 65-16,-2-10 29 0,-5-8 29 16,1-5 13-16,-5-6 30 0,-10-11-26 0,-1-9-9 15,-1-5-8-15,0-8-6 16,-6-12-13-16,-13-5-13 0,4-12-23 0,-1-7-54 15,-1-16-46-15,-3-11-76 0,1-13-90 16,2-8-70-16,-1-6-37 0,1-5-43 16,-2 2-32-16,9 1-393 0,8 5-397 0</inkml:trace>
  <inkml:trace contextRef="#ctx0" brushRef="#br0" timeOffset="18700.21">4538 12218 1536 0,'-7'-29'355'0,"3"12"-19"0,-1 3-51 0,3-1-70 0,0 1-31 0,9-3-30 0,3-8-23 15,-4 6-39-15,5 2-21 0,0 2-15 0,1 1-22 16,-4 7-26-16,3-3 0 0,2 2-21 16,-1 1-21-16,-1 1 9 0,0-2 4 0,0 3 2 15,-11 5 20-15,8-7-15 0,2 7 1 16,-10 0 7-16,0 0 11 0,0 0 19 0,0 0 25 15,0 0 5-15,2 7 1 0,0 2 9 16,3 12 8-16,2 14 13 0,1-3-29 16,5 8 57-16,3 2 3 0,6 2-13 15,2 7-24-15,7 4-9 0,-1 0-31 0,2 1 36 16,1-3-49-16,1 1 1 0,2-1-5 16,-4-3-4-16,-5-3 2 0,-3-1-34 15,-6-5 31-15,-2 0 12 0,-6-11 6 0,-6 1-6 16,-6-9-28-16,-2-1-110 0,-7-8-9 15,0 1-33-15,3-7-32 0,-8-4-42 0,0 0-25 16,-3-9-28-16,-10-10-70 0,12-4-73 16,2 3-325-16,8-2-269 0</inkml:trace>
  <inkml:trace contextRef="#ctx0" brushRef="#br0" timeOffset="19149.9">5094 12414 1374 0,'-15'12'352'0,"15"-12"-39"16,-8 13-27-16,-1-1-31 0,5 3-43 0,0 0-6 16,4 5 21-16,4 15-60 0,2-9-22 15,1-4-26-15,4 2-25 0,-1 0-16 0,5-3 26 16,-2-1-64-16,6 2-10 0,-1-9-15 16,0-2-17-16,-10-6-16 0,9 0-47 15,-2-3 17-15,-2-4-26 0,5-6-15 0,-4-5-11 16,-4 0 10-16,-2-6 28 0,-1 1-14 15,-3-3 31-15,-4 1 4 0,-7-4 6 16,-5 2 3-16,2-2 10 0,-9 2 13 16,2 1 8-16,-6 6 11 0,1 2 9 0,0 3 16 15,4 4-8-15,7 4 14 0,-8 1-18 16,-2 1-16-16,4 1 0 0,4 1 0 0,13-2-5 16,-12 6 16-16,0-2-19 0,12-4-5 15,0 0 8-15,16-2-8 0,9 0 2 0,-6-7 16 16,6-2-22-16,3 4-4 0,-2-1 5 15,2 1-1-15,2 1 7 0,0 4 5 0,-2 2 2 16,-2 5 22-16,-4 4 13 0,2 2 19 16,-3 8 10-16,-4 0 5 0,0 1 0 15,-7-1-23-15,4-1-10 0,-2 1-8 0,-3-1-8 16,-3-9-9-16,-1 0-23 16,5 3-77-16,-4-7-53 0,3 0-50 0,-9-5-43 15,8-5-48-15,-2 0-56 0,-6-12-439 16,1 4-301-16</inkml:trace>
  <inkml:trace contextRef="#ctx0" brushRef="#br0" timeOffset="19299.06">5212 12136 1194 0,'-4'12'301'0,"-4"-5"-69"0,-2 1-46 15,10-8-42-15,0 0-33 0,-3 13-80 0,-1 0 49 0,4-13-15 0,13 8-33 0,-5 0-39 16,7 0-38-16,0-3-17 0,-3-1-72 15,2 0-69-15,-6 3-354 0,0-1-65 0</inkml:trace>
  <inkml:trace contextRef="#ctx0" brushRef="#br0" timeOffset="20014.65">5600 12418 1090 0,'32'16'383'0,"-30"-4"-89"15,2 2 2-15,-2-1-41 0,0 1-18 16,-2 0-55-16,2 1-26 0,-4-2-27 15,2 0-28-15,2-3-4 0,0 2-30 16,-2-12-13-16,0 0-7 0,7 7-12 0,0 2-19 16,-1-18-14-16,7-7-41 0,-5-1-17 15,0-3 0-15,3-6 6 0,-2-4 1 0,3-1 41 16,-2-3-32-16,2 0 0 0,-2 2 16 16,1 1 17-16,-1 1 1 0,3 7 45 15,0-2-27-15,-1 8 10 0,-8 10 14 0,2-2 4 16,4 0-11-16,0 13 6 0,3-4-6 15,-3 7 10-15,7 9-10 0,-2-2-6 0,-5-2-4 16,-2-3-8-16,4 1 14 0,0 4-14 16,1-7-1-16,0 1 7 0,4-6-1 15,-3 2 1-15,2-10 8 0,-2 1-17 0,1-5-4 16,11-9 4-16,-10-2-6 0,0 2 1 16,-2-4 30-16,-4 0-30 0,1 1-9 15,-7-5 2-15,-1-2 1 0,-3 0 3 0,-3 1 9 16,2 3-11-16,-7 3 4 0,2 3 11 15,-4 3 2-15,4 10-2 0,-4 3-18 0,-2-2 42 16,0 11 33-16,-5 12 17 0,9 4 3 16,1 1 1-16,3 6-17 0,4-1 12 15,1 3-21-15,4-3-17 0,6-2-11 0,-1-4-2 16,3-3-4-16,4-3 29 0,6-3-38 16,-12-9 10-16,14-6-6 0,11-2-4 0,-11-7-8 15,3-3-53-15,-2-3 26 0,1-4 3 16,-3-2 4-16,-1 0 6 0,-2-4-6 15,0 1-25-15,-7 1 33 0,0-4 6 16,-2 0-2-16,-7 1-2 0,3 1 1 0,-6-1-33 16,-1 16 46-16,2-4-12 0,-3-1 1 15,3 3 4-15,-1 3-2 0,-2 11-2 0,-11 7 17 16,-2 11-20-16,7 1 16 0,2-10-6 16,-2 11-5-16,0-3 7 0,2 1-37 15,4 1 16-15,10-3 20 0,-4-1-3 0,8-5 1 16,6 4-8-16,-10-10-27 0,7 4 15 15,1-1 19-15,-2 0-9 0,10 8 10 16,-7-2-14-16,-7 3 2 0,-1 1 22 16,0 5-15-16,-1-3 15 0,-2 1 5 0,-4-11-10 15,1 4-5-15,2 2-60 0,-1-4 33 16,0-2-25-16,-6-9-136 0,11-9-129 0,3-13-98 16,-5 3-189-16,-2-3-332 0,5-2-574 15</inkml:trace>
  <inkml:trace contextRef="#ctx0" brushRef="#br0" timeOffset="21098.14">5301 6181 1328 0,'0'-10'291'0,"10"5"-72"0,-10 5-41 0,8-9-33 0,2-3 7 0,0 3-58 0,12-4 6 0,-5 6-7 0,2-4-4 16,-6 9 1-16,1 0 37 0,12 4-10 16,-12 11 4-16,4-1 4 0,-3 9 7 15,-3 9 4-15,3 7-40 0,-4 7 44 0,1 3-9 16,-1 11-6-16,2 2-15 0,1 9-13 16,-1 3 1-16,4 7-45 0,2-1 16 15,3 7 6-15,5 2-8 0,3 0-18 0,2-3 2 16,1-3-1-16,7-4-24 0,3-2 3 15,3-8-5-15,5-4-1 0,3-4-8 0,-2-7-13 16,1-5-6-16,-2-6 12 0,-5-5 2 16,-3-6-1-16,-7-4-10 0,-4-6 14 0,-7-2-51 15,-2-1 57-15,-4 1 2 0,-13-12-8 16,4 3-3-16,0 4 3 0,-10-1-1 16,0 1-15-16,-8 5 21 0,-7 8-4 0,5-8 5 15,-4 5-4-15,1-1 15 16,-2 2-15-16,1 3 10 0,-2 4 1 0,4-2 6 15,-2 2 7-15,2 2-16 0,4 4 24 16,0-1-7-16,4 3 4 0,-1 6-2 0,7 5-9 16,5 3 13-16,1 2-17 0,3 3 12 15,8 6-12-15,3 4-3 0,7 1-3 0,-2 5-2 16,2 0-18-16,6 7 17 0,-1-2-6 16,-1 3-7-16,6 4 3 0,-4 4 2 0,3-1-9 15,1 9 16-15,-1-2-6 0,-2 2 3 16,-2 0 3-16,-1 2 4 0,4 1 74 15,-1-1-88-15,-2-1 4 0,-5-1-2 16,3-3-1-16,-2-3-3 0,-5-7 6 0,2-5 8 16,-3-3-22-16,-1-9 24 0,-1-9-27 15,-1-7 23-15,-7-6-22 0,3-7 35 16,-2-5-32-16,-2-3 22 0,0-6-13 0,-3-5 20 16,1-1-6-16,-7-10 49 0,2 2-44 15,1 2-5-15,-3-3 0 0,1-3 0 0,-5-7-7 16,0 0 33-16,-7 8-47 0,3 0-10 15,-13-10-30-15,-10-7 3 0,1-2-59 0,-6-2-41 16,-4-6-143-16,0-4-71 0,-4-1-152 16,-2 1-121-16,1 3-646 0,5 0-1009 15</inkml:trace>
  <inkml:trace contextRef="#ctx0" brushRef="#br0" timeOffset="23564.76">4773 6747 1149 0,'-18'7'320'0,"18"-7"-73"0,0 0-9 0,0 0-65 0,0 0 3 0,0 0-20 0,0 0 0 0,0 0-10 0,0 0-27 0,0 0 10 15,0 0-30-15,0 0-1 0,10-7 3 16,18-10-5-16,9 0-5 0,9-4 22 16,11-4-37-16,9-4-11 0,8-5-2 0,6-2-1 15,1-3 2-15,4 0-45 16,6 1 44-16,0-3-17 0,0 2-2 0,2 3-13 16,0-3-6-16,-6 5-36 0,-3 3 40 15,-5-1-8-15,-9 3-7 0,0 3-1 0,-13 4-4 16,-7 2 1-16,-6 5 7 0,-8 0-8 15,-3 4-4-15,-7 2 20 0,-12 2 3 0,-3-1-13 16,4 3 1-16,-15 5-10 0,0 0 3 16,-8-9-1-16,3-1-10 0,-11 10 1 0,1 0-44 15,-5 0 51-15,-1 0-1 0,2 2-5 16,-2 0-3-16,1 1 0 0,4 1-33 0,-3-2 42 16,2 0-7-16,4 0 4 0,1 0 1 15,12-2-3-15,0 0-6 0,-16 0 22 16,4 0-22-16,12 0 3 0,0 0-1 15,10-6-1-15,-2 0 2 0,12 1 48 16,12-7-56-16,-5 0 5 0,1 3-3 0,1 0 6 16,3-1-1-16,-2 0-5 0,-1 2 3 15,1 1-2-15,-6 4 3 0,-12 1-3 0,7 2 0 16,4 2-40-16,-10 4 49 0,0 1-4 16,-6 5 5-16,-1-1 1 0,-12 9-3 0,-8 13-2 15,-2-8-5-15,-10 2-45 0,3-1-33 16,-3 1-32-16,5-4-38 0,2-2-35 0,4-2-15 15,3-2-53-15,8-7-38 0,0-1-37 16,2 3-436-16,12-11-288 0</inkml:trace>
  <inkml:trace contextRef="#ctx0" brushRef="#br0" timeOffset="23799.09">7140 5543 1503 0,'0'0'266'0,"0"0"-29"0,-4 11-44 0,-4 1-28 0,3 0-13 0,-1-2-25 0,1 8-14 15,1-3-24-15,-1 6-27 0,-1 12-10 0,6-22-5 16,0 12-7-16,0 7 13 0,0-19-44 16,4 9-29-16,1-1-19 0,1-6-19 0,-1 1-18 15,1-7 15-15,2 3-66 16,-8-10-56-16,11-5-83 0,1 0-116 0,-3-5-167 15,2-4-52-15</inkml:trace>
  <inkml:trace contextRef="#ctx0" brushRef="#br0" timeOffset="24065.18">6966 5326 1193 0,'-40'-15'309'0,"40"15"-71"0,-7 7-41 16,-1 3-30-16,2-2 29 0,0 0-66 15,2 7-19-15,-4-2-15 0,8 0-26 0,0 1-17 16,2-1 2-16,4 2-16 0,0-4-3 15,0 1-12-15,4-7 3 0,1 2-14 16,2-7-5-16,2 0-23 0,-3-9 8 16,1-2-6-16,0 0 0 0,-1 0 0 0,-8-2 2 15,4-2 32-15,-8 1-41 0,3 0 6 16,-12-1 0-16,4 2 4 0,-8 1 2 0,-4 5 27 16,2 3-32-16,-4 2-1 0,2 8-1 15,-10-1-12-15,11 7-26 0,10-7-1 16,-2 9-32-16,-4 1-36 0,12 2-34 0,0 0-23 15,8 2-33-15,2 10-101 0,2-4-165 16,6-1 82-16</inkml:trace>
  <inkml:trace contextRef="#ctx0" brushRef="#br0" timeOffset="24581.64">7269 5599 1048 0,'-30'-8'304'15,"39"5"-45"-15,-3-7-38 0,3-2-23 0,1 10-20 16,-2-3-28-16,10 3 20 0,-2-1-65 16,6 9-29-16,10 2-7 0,-9-2-20 0,0 1-11 15,2 3 16-15,-4 2-22 0,1 1-18 16,-5-2-3-16,-9-6-4 0,5 5 4 0,0 2 18 16,-7-6-25-16,0 1 12 15,-6-7-4-15,0 0 13 0,0 0 2 0,-6 4 0 16,-2 2 9-16,-1-14-21 0,1 0-9 15,1-7-1-15,1 1-1 0,6-6-1 0,0 3 21 16,2-3-21-16,0 2-10 0,7 1 9 16,1 0 1-16,1 3-9 0,8-7 32 15,-10 15-28-15,9 1-2 0,0 0-7 0,-2 5 2 16,1 0 8-16,0 5 3 0,0 0-12 16,-4 1 11-16,7 2 5 0,-10 1-1 0,1-1 4 15,-2-1 5-15,1 3 5 0,0-4-7 16,-4 1-6-16,-6-7 12 0,8 4 17 0,1 0 8 15,-9-4 7-15,0 0-19 16,7-6-12-16,-1 1-5 0,-1-10-5 0,2 3-1 16,0-5 9-16,-1 2-15 0,3-1 0 15,1 3-4-15,-1-3 1 0,-1 4-3 0,2 0-2 16,2 0 5-16,-2 4-5 0,0 3 4 16,-10 5-2-16,15-2 8 0,4 2-11 0,-10 4 14 15,5 9-4-15,-7-6-6 0,2 1 1 16,0 2-5-16,1-2 4 0,1 1-14 15,-1-3-56-15,-1-1-32 0,-9-5-22 0,14 5-15 16,0-3-46-16,-4-9-23 0,2 0-62 16,-8 0-84-16,0-5-220 0,0 0-106 0</inkml:trace>
  <inkml:trace contextRef="#ctx0" brushRef="#br0" timeOffset="25548.99">8089 5245 1059 0,'0'0'269'0,"0"0"-61"0,0 0-48 0,0 0-38 0,2 12 29 0,-1 0-14 0,10-3-8 0,-2 1-4 0,-1 2-7 0,10 8 37 0,-6-3-50 0,-4 0-13 0,0 1-6 0,4-5-2 0,-6-6-16 0,0 5 5 0,3 0-25 0,-9-12-17 0,4 9-2 0,2 1 1 0,-6-10-6 0,0 0-8 0,0 0-9 0,0 0 11 0,2-11-8 15,-2-1-9-15,0-1 2 0,0-1-9 0,-4-5 4 0,2-1-5 16,-2 3-4-16,2 3-1 0,2-1-4 0,0 1 8 15,0 14 25-15,2-13-30 0,-2 1 3 16,0 12 2-16,0 0-5 0,17 0 10 0,2 2 24 16,-9 8-28-16,0 0-1 0,4-2 16 15,5 10 18-15,-6-7 9 0,-5-3 1 0,4 1 1 16,1 0 2-16,-5-1-8 0,4-1 3 16,-12-7 5-16,7 5 6 0,3 3 3 15,-10-8-19-15,8-8-11 0,0 3 1 16,-4-5-6-16,3 3-7 0,-1-8 24 15,-1 4-36-15,-1-4-9 0,0 3 0 0,-2-6 3 16,0 2 1-16,2 4 6 0,2-4-6 16,-1 7-2-16,1-1 1 0,-6 10 3 0,11-6 1 15,-1-2-10-15,-10 8 12 0,13 4 6 16,0 2 2-16,-2 1 1 0,-3 1-1 0,4 1-4 16,0 3 11-16,-2-6-8 0,0 2 0 15,-1-1 1-15,2-1 0 0,1-2-1 0,1-1 15 16,-1-3-69-16,4-2-30 0,-4-3-22 15,0-3-2-15,0-1 8 0,-2-1 31 16,-2-3-28-16,-1-3 4 0,-3 2 10 16,-2-1 16-16,2-2 9 0,-2 3 54 15,-8-1-40-15,2 1 31 0,4 14 13 0,0-13 10 16,0-3-2-16,0 16 7 0,0 0-17 16,0 0 46-16,0 0 4 0,0 0-1 0,8 9-5 15,-2-1 1-15,5 4 32 0,-2 2-16 16,-3-2 8-16,0 0-8 0,6-2-10 0,-2 2-6 15,-4-3 19-15,0-3-21 0,1 1-13 16,1-3-7-16,-8-4-1 0,11-4-5 0,2-2-19 16,-5-1 12-16,0-2-10 0,-2-3-11 15,2-2-2-15,-6 1-4 0,2 0-4 16,-6-2 13-16,2-3-5 0,-4 1-6 0,2 4 2 16,-2 0 6-16,2 1 1 0,2 12-2 15,-4-10 9-15,2-3-2 0,2 13-4 16,0 0 11-16,8 8 8 0,2-1 17 15,0 6-16-15,0-1-1 0,1 0 2 0,2-1-4 16,4 0 0-16,7 5 20 0,-4-3-17 16,-1-5-6-16,-6-6-4 0,2 0-27 0,16-4-42 15,-20 2-24-15,6-6-37 0,13-5-24 16,-24 5-28-16,7-6-14 0,2 1-8 0,-9-8 14 16,-2 1 21-16,-4-4-5 0,-6-14 27 15,0 7 44-15,-7-3 47 0,-2-4 65 16,2-3 50-16,-3 3 18 0,-2-4 38 15,6 5 29-15,-6 2 23 0,6 4 12 0,4 6 2 16,-3 4-44-16,6 9-35 0,0 1-4 16,-2-1 21-16,7 10 15 0,0 12 33 15,7 11-21-15,1 0 17 0,7 4-7 0,-1 1-19 16,4 2-26-16,0 3-70 0,2-1 38 16,1 2-16-16,2-3-14 0,-2 1-38 0,3-3-50 15,-3-5-69-15,-2-2-37 0,0-5-32 16,-4-2-32-16,-4-9-40 0,-3 1-90 0,0 1-125 15,-8-8-271-15,0 0-258 0</inkml:trace>
  <inkml:trace contextRef="#ctx0" brushRef="#br0" timeOffset="25997.77">8905 4922 1446 0,'10'-8'321'0,"-10"8"-79"0,0 0-50 0,0 0-31 0,0 0-20 0,15-3-30 16,7-3-19-16,0 0-49 0,5-1 16 15,3-1-15-15,0 1-16 0,1-5-14 0,7 2-2 16,5-3-21-16,-1 0 4 16,-1 0-2-16,0-1-2 0,-4 3 1 0,-4 0-2 0,-3 1 37 15,-2 1-31-15,-18 4 16 0,7 2 16 16,0-1-3-16,-17 4 7 0,0 0 42 16,0 0 0-16,-4 10 3 0,-9 6 9 15,-4-2-3-15,3-1 0 0,-4 2-34 16,6 1 29-16,-1-3-14 0,7-4-11 0,-1 3-10 15,-1 1-5-15,1-1-6 0,3-1-1 16,0-3-14-16,-1 1-1 0,5-9 0 0,0 0-2 16,7 5-1-16,-3 3 28 0,-4-8-40 15,13-5-1-15,2 2 3 0,0-8-4 0,-1 4-4 16,-2-1 25-16,2-1-34 16,-4-1-4-16,6 1 4 0,-4 0 2 0,-1 2 2 0,1-2-25 15,2 5 36-15,-4-2-5 16,0 1-1-16,-10 5-1 0,15 0 3 0,1 2-24 0,-6 1 28 15,0 2 1-15,-2-2 0 16,5 1-6-16,-3 0-24 0,1-1-22 0,-11-3-15 16,18 0-44-16,-2 0-39 0,-1-7-31 15,3 1-42-15,-8-7-52 0,2-7-37 16,-3 0-80-16,0-1-204 0,1-1-125 0</inkml:trace>
  <inkml:trace contextRef="#ctx0" brushRef="#br0" timeOffset="26697.88">9628 4224 1525 0,'-15'17'281'0,"15"-17"-59"0,0 0-57 0,0 11 10 0,4 0-2 0,-2 5-3 0,5 12-4 0,2-3-4 0,1 3 41 15,3 0-55-15,1 4-17 0,4-2-19 16,-4 0-23-16,4 2-16 0,2-3-52 16,-3-3 32-16,3-4-7 0,-4-1-13 0,-2-1-4 15,-8-13 0-15,4 4-40 0,-2 0 43 16,1-3-3-16,-2 0-15 0,-7-8-7 0,0 0-20 15,12-10-19-15,-4 1-16 16,-5-6-23-16,-1-1-6 0,-4-7-1 0,4-9 8 0,2 11 4 16,2 4 30-16,-4 6-5 0,10-1 5 15,-1 0-2-15,4 8 9 0,3-1 4 16,3 10 25-16,11 7-16 0,-12 1 3 16,2 3 0-16,-5 3 4 0,-3-2 4 0,6 2-1 15,-8 2 7-15,-2-1-2 0,-5-13 9 16,0 10-1-16,1-3-1 0,-10 1 6 0,2-2-3 15,-8-6 14-15,2 1-3 0,-2-6 1 16,-5 0 3-16,6-6-6 0,1-2 6 16,2-6-17-16,-3-1-19 0,5-8-22 0,0-13-10 15,8 5-32-15,0 0 16 0,3-6-44 16,-3-4-2-16,4 4 0 0,-3-3 14 0,10-3 9 16,-3 1 39-16,0 2-20 0,4 4 20 15,-4 0 17-15,1 3 22 0,-5 0 21 16,-6 6 17-16,-2 13-4 0,0-8 13 15,0 1-3-15,-6 4 8 0,2 0 1 0,-9 7 23 16,3-2 3-16,10 10-2 0,-20 5 12 16,6-3 18-16,6 11-1 0,-1 0 2 0,7 7 9 15,2 14-39-15,9-8-9 0,1-3-12 16,2 3-13-16,4 0-4 0,2-2 33 16,3 1-50-16,3-4-5 0,0-6-2 0,5 0-2 15,5-1-31-15,-3-6-38 0,1-3 27 16,0-5-12-16,0-3-7 0,-5-3-3 0,0-2-8 15,0-4 4-15,-5 1-7 0,-1-6 18 16,-5 0-5-16,-6 0 9 0,-6-2 10 0,0 9 5 16,-4-6 23-16,0 1 20 15,-2 6 17-15,0-2 2 0,2 11-8 0,-4-10 0 16,2 0 34-16,2 10-17 0,-6 10 9 16,2 0 2-16,4 5-3 0,0 3-10 0,4-1-20 15,8 13 13-15,4-13-5 0,-2 0-7 16,1-2-4-16,6-2 0 0,-2-1-48 15,5-4-7-15,0-6-72 0,4-7-61 0,-2 0-63 16,-3-7-95-16,5-1-542 0,-5 0-477 16</inkml:trace>
  <inkml:trace contextRef="#ctx0" brushRef="#br0" timeOffset="26814.53">11040 4117 1523 0,'0'0'337'0,"0"0"-17"0,0 0-52 0,0 0-62 0,0 0-51 0,0 0-65 0,0 0-107 0,0 0-120 0,-12 5-314 16,3 1-222-16,-12-2-202 0</inkml:trace>
  <inkml:trace contextRef="#ctx0" brushRef="#br0" timeOffset="28615.31">2203 8363 511 0,'0'0'155'0,"13"1"-11"0,0 1-25 0,-13-2 20 0,12 2-53 0,-1 3 23 0,-11-5-11 0,15 0-14 0,4 0-21 0,-19 0-9 16,15-5-36-16,4 5 22 0,-7-4-5 16,4-2-4-16,-2 1-4 0,12-4-6 0,-9 1-30 15,-1 0 34-15,3-2-10 0,-10 3-5 16,8 2 0-16,0-3-4 0,-4 2-22 0,1 0 32 15,-5 1-12-15,2-2-4 0,-11 7-16 16,0 0-14-16,10-4-32 0,3-1 30 16,-13 5-4-16,0 0-6 0,0 0-12 15,0 0-17-15,0 0-39 0,0 0-64 16,0 0-163-16,0 0 252 0</inkml:trace>
  <inkml:trace contextRef="#ctx0" brushRef="#br0" timeOffset="29081.04">2223 8519 782 0,'0'0'168'0,"0"0"-21"0,0 0-20 0,0 0-13 15,0 0-31-15,0 0-17 0,0 0-13 16,0 0-12-16,0 0-8 0,0 0 7 16,0 0-14-16,0 0-3 0,0 0 1 0,0 0-6 15,12 4 1-15,-2-4 17 0,-10 0-25 16,12-4 5-16,-2 2-2 0,-2-4 2 0,3 1-5 16,-1-2 6-16,4 0-13 0,-2 0 2 15,2-1-1-15,2-1 1 0,7-8 1 0,-6 5 19 16,0 2-23-16,1 1-1 15,-8 3 1-15,3-1-5 0,3-5 4 0,-3 5 22 16,2 1-31-16,-5 2 6 0,-2-1 5 16,-8 5 8-16,8-7 13 0,2 2 13 15,-10 5 8-15,0 0-7 0,0 0 1 0,8-6-8 16,0 0-3-16,-8 6-7 0,0 0-4 16,0 0-3-16,0 0-6 0,0 0 1 0,0 0-7 15,0 0-51-15,0 0 64 0,0 0-7 16,0 0-7-16,0 0-11 0,0 0-18 0,0 0-41 15,9-3-8-15,2 1-32 0,-11 2-45 16,0 0-78-16,0 0-244 0,0 0 84 16</inkml:trace>
  <inkml:trace contextRef="#ctx0" brushRef="#br0" timeOffset="31481.91">11572 4037 1204 0,'-2'10'316'0,"2"-10"-82"0,0 0-10 0,0 0-95 0,0 0-10 0,2 10-20 0,0 0-19 0,5 1-15 0,-3-1-5 16,-2 2-16-16,2 1-15 16,-2-2-15-16,0 2-40 0,3-4-57 0,1-1-89 15,-6-8-28-15,0 0-63 0,2 14-280 16,2-2-41-16</inkml:trace>
  <inkml:trace contextRef="#ctx0" brushRef="#br0" timeOffset="31614.75">11454 3842 1134 0,'-16'-10'242'0,"18"-2"13"0,1-3-36 16,-3 15-34-16,0 0-36 0,0 0-38 0,0 0-7 16,0 0-40-16,0 0-34 0,0 0-41 15,0 0-75-15,0 0-68 0,0 0-67 0,0 0-104 16,7 11-172-16,1 0 44 16</inkml:trace>
  <inkml:trace contextRef="#ctx0" brushRef="#br0" timeOffset="32231.74">11710 3962 1068 0,'36'15'270'16,"-9"-3"-37"-16,-20-5-30 0,1 5-31 0,9 5 14 16,-5-4-81-16,1 3-15 0,3 3-9 0,-4 0-18 15,-2 2-15-15,1 0 0 16,0-1-17-16,-3 0-11 0,-3-11-2 0,1 4 0 15,2 2-1-15,-4-8 17 0,3 1-34 16,-7-8 18-16,0 0 1 0,0 0 2 0,2-15-7 16,1 2 1-16,-6-5-30 0,1-16 31 15,-1 10-8-15,1 2 4 0,0-4-2 0,2 4-4 16,0 9 31-16,4-5-36 0,8-8 0 16,-6 18 8-16,2-4 1 0,3 1 2 0,6 5 27 15,-2 3-33-15,-2 3 3 0,6 1-7 16,-3 3 3-16,0 3-3 0,2 1 22 15,5 8-17-15,-5-5-4 0,-10-3 1 16,2 1-6-16,6 2 2 0,-9-6 35 0,4-1-30 16,-4 3 18-16,1-1 0 0,-8-6 1 15,14-6-13-15,0 2-3 0,-4-8 6 16,8-6-5-16,-6 2-6 0,-4-3-1 0,3 0-2 16,2-1 1-16,-3-4 28 0,-1 2-25 15,-4-3-12-15,4 1 2 0,-3 4-1 0,2 10 2 16,-4-7 21-16,0 2-18 0,-4 15-2 15,2-11-4-15,2 0 4 0,-4 11 1 0,0 0 13 16,0 0-12-16,-4 9-11 0,0 0 10 16,2 2-3-16,0 1 3 0,4 0 5 0,2 1 10 15,2 0-8-15,2 0-6 16,1 2 7-16,7-1-4 0,0-5-14 0,-8-3-33 16,8 4-1-16,-5 1-10 0,2-3 4 15,0 2 7-15,-6-1 12 0,-3 3 40 16,-4-12-36-16,2 12 3 0,-1 2 10 0,-6-4 1 15,-4 1 7-15,3-3 12 0,-4 1-15 16,10-9 6-16,-7 4-1 0,-3 3-22 0,10-7-28 16,0 0-72-16,-4-14-56 15,-4 0-76-15,16-1-344 0,2-14-135 0</inkml:trace>
  <inkml:trace contextRef="#ctx0" brushRef="#br0" timeOffset="32431.76">12591 3275 1188 0,'-11'-16'369'0,"11"16"-93"0,0 0-57 0,0 0-47 0,0 0 36 0,-6 14-26 0,2-3-28 0,6 10-3 0,2 12-4 0,2-4-9 15,-2 6-39-15,3 2 13 0,0 0-24 16,-3 5-16-16,2 3-14 0,-2-2-13 0,4-1-14 16,0-2-15-16,4-3-36 0,-2 0-35 15,1-8-35-15,1-3-38 0,1-1-18 0,-4-4-4 16,-6-11-29-16,6 1-57 0,-3 0-56 15,-6-11-101-15,0 0-193 0,0 0-118 16</inkml:trace>
  <inkml:trace contextRef="#ctx0" brushRef="#br0" timeOffset="33131.87">12586 3785 1403 0,'-10'-10'219'0,"1"3"-18"16,9 7-5-16,0 0-78 0,3-12 28 16,-3 1-29-16,0 11-22 0,6-11-20 0,-2-1-18 15,11 0 22-15,6-6-51 0,-1 5-6 16,-2-2-3-16,3-1-7 0,4 1-4 0,4-1 16 15,-4-3-21-15,5 2-2 0,-4 2-5 16,4-3 3-16,0 4 4 0,-9 0 8 16,-9 8-14-16,2 1-1 0,-1-4 1 15,-13 9 5-15,0 0 14 0,0 0 25 0,6 13 14 16,-6 5-3-16,-9 1-8 0,-1 2-3 0,-4 4-6 16,0-3 1-16,2 4 22 15,-1-3-14-15,2-2-8 0,3-2-1 0,3-10-4 16,-1 7 4-16,2-1 18 0,-2-3-17 15,2-1 5-15,4-11-7 0,0 0-5 0,0 0-9 16,0 0-3-16,8-10 0 0,4-8-5 16,-3 3-2-16,-3 8-4 0,3-10 2 0,2-9-24 15,-3 6 19-15,2 1 2 0,2 2-4 16,-8 9-1-16,6-3-2 0,-2-2 1 0,3 5 11 16,0 2-10-16,-11 6-7 15,17 0 3-15,-3 2 0 0,4 4 3 0,-6 2 11 16,-1 3-8-16,4 0-8 0,-5 1 2 15,-1 0 2-15,1-5 1 0,0 1 26 16,-4 1-24-16,2-2 16 0,-8-7 57 0,0 0 18 16,0 0-17-16,0 0-62 0,0 0 40 15,10-5-9-15,2-3-11 0,-5-5-8 0,4-11 1 16,-7 18-45-16,0-14 37 0,5-9-6 16,-1 11-2-16,2 1-8 0,2 2-2 0,-6 9 3 15,0-6 10-15,4 2-20 0,-1 5 0 16,2-1-3-16,-11 6 3 0,12 0 0 15,3 2 42-15,-6 4-44 0,-1 0 1 16,1-2-1-16,-3 2 3 0,-6-6 2 0,5 9 18 16,2-2-20-16,-7-7 6 0,0 0 4 15,0 0 4-15,0 0 11 0,0 0-31 16,0 0 39-16,0 0-5 0,14-5-4 0,-2-2-8 16,-8-2-3-16,2-2-5 0,-1-3 12 15,-2 1-22-15,4-3-3 0,5-2 0 0,-4 13-1 16,0-7 0-16,2 4 41 0,4 3-47 15,-3 3-2-15,5 4 4 0,1-1 4 0,-2 9 0 16,5 5 21-16,-2 0-21 0,-4 0-1 16,4 1-34-16,-2-1-24 0,-1-1-26 0,2-4-2 15,-10-2-65-15,5 2-29 16,1-2-1-16,-2-5-23 0,0 3-46 0,-11-6-45 16,10-9 8-16,-2-2-335 0,4 1-166 15</inkml:trace>
  <inkml:trace contextRef="#ctx0" brushRef="#br0" timeOffset="33498.15">13679 3114 1250 0,'-36'8'333'0,"36"-8"-127"0,0 0-33 0,9 5-22 0,-1 2-1 16,-10 3 12-16,0 2 14 0,-1 7-36 0,2 1-8 16,-2 1-14-16,3 1-26 0,3 0-11 0,-2 13-29 15,6-14 3-15,2 1-12 0,-1-8-3 16,4 1-4-16,6-3-8 0,-11-7-4 0,15-2 9 15,0 1-14-15,0-8-16 0,10-6-12 16,-10 0-8-16,-1-2 2 0,1-2 17 16,-6-4-13-16,1 0-19 0,-2-3-1 0,-5-3-2 15,-3 2-2-15,-4-3 37 0,0 14-26 16,-6-8-1-16,3 0-1 0,-1 4 4 0,-1 0 3 16,-5 6 39-16,-1 4-14 0,8 5 23 15,-17 5 21-15,1 5 0 0,11 4-10 0,-3 3-14 16,6 2 6-16,2 13 9 15,4-11-4-15,0 1 5 0,3 0-4 0,7-3 0 16,1-4 1-16,0 0-16 0,-8-7-6 16,9 0-11-16,1-3-41 0,-3-5-57 0,6-2-7 15,-8-3-74-15,3-1-31 0,0-3-54 16,0-2-75-16,-5-2-425 0,1 2-282 16</inkml:trace>
  <inkml:trace contextRef="#ctx0" brushRef="#br0" timeOffset="33647.23">14271 3175 1513 0,'14'-4'371'15,"-14"4"-22"-15,0 0-42 0,0 0-70 0,0 0-47 16,0 0-48-16,0 0-53 0,0 0-82 0,0 0-90 16,0 0-70-16,-14 0-123 15,-2 0-524-15,16 0-347 0</inkml:trace>
  <inkml:trace contextRef="#ctx0" brushRef="#br0" timeOffset="44914.31">5618 7709 704 0,'0'13'215'0,"0"1"-36"0,0-14-18 0,0 0-7 16,0 0-24-16,0 0-59 0,0 0 30 0,0 0-15 0,0 0-11 0,0 0-13 0,0 0-8 0,0 0-41 16,-14 1 32-16,4 2-7 0,10-3-10 15,0 0-2-15,0 0-10 0,0 0 23 16,0 0-32-16,0 0 5 0,0 0-4 0,0 0-4 15,0 0 4-15,0 0 14 16,0 0-23-16,0 0-2 0,0 0 6 0,0 0 0 16,0 0 5-16,0 0 18 0,0 0-26 15,0 0 10-15,0 0 2 0,0 0 5 0,0 0 6 16,0 0 47-16,0 0-51 0,0 0-4 16,0 0 4-16,0 0 0 0,0 0-13 0,0 0 1 15,0 0-51-15,0 0 56 0,0 0-3 16,0 0 14-16,0 0 9 0,6-5 11 0,0-2 31 15,-6 7-34-15,16-1 2 0,0-1 8 16,4-3 5-16,17 5 4 0,-3-7 21 16,10 5-15-16,9-3-6 0,9-3-3 15,6 0-9-15,8-1-7 0,5-1 3 16,1 3-10-16,3 0-10 0,-2 0-3 0,-5 0-4 16,-3-1-4-16,-4 2-6 0,-7 1 0 15,-9-1 11-15,-5-1-3 0,-6 7 1 0,-7-3 19 16,-5 1 15-16,-6 0 22 0,-12 2-2 15,3-1 0-15,4 1-5 0,-4 0-1 0,0 0-9 16,-17 0 39-16,15 0-61 0,-4 1-7 16,-11-1-9-16,0 0 2 0,0 0-9 0,0 0 25 15,10 4-53-15,1-1-29 0,-11-3-33 16,0 0-32-16,0 0-27 0,0 0-9 16,0 0-38-16,0 0-22 0,0 0-20 0,0 0-16 15,0 0-16-15,-10 3-37 0,2 1-336 16,-6 3-165-16</inkml:trace>
  <inkml:trace contextRef="#ctx0" brushRef="#br0" timeOffset="45665.61">5765 9307 862 0,'0'0'191'0,"0"0"-27"0,0 0-18 0,0 0-24 0,0 0-48 0,0 0 30 0,0 0-7 15,0 0-6-15,0 0-9 0,0 0-3 0,0 0-16 16,-10 4 18-16,0 0 2 0,10-4-3 16,0 0-14-16,0 0-1 0,0 0 13 15,0 0 0-15,0 0 4 0,8-8 12 0,2 3 0 16,-1-11 5-16,5-9 4 0,8-4 17 16,3-6-17-16,7-5-7 0,8-3-8 0,7-11-3 15,5-5-6-15,10-7 22 0,6-7-48 16,3-4-8-16,4-1-8 0,-1 3-4 0,-6 3-8 15,-5 6 26-15,-3 8-34 0,-9 3 0 16,-3 6-4-16,-9 9 2 0,-5 5-3 16,-5 7-26-16,-3 6 64 0,-6-2 10 15,0 6 2-15,-2 4 4 0,-5 2 10 0,-6 5-18 16,3-3 8-16,3 1-32 0,-9 3 1 16,4 1-9-16,-8 5-2 0,8-7-14 0,-2 0-23 15,-6 7 12-15,0 0 10 0,0 0 10 16,0 0-4-16,6-7-15 0,0-1-25 15,-6 8 15-15,0 0 20 0,0 0-16 0,0 0-26 16,0 0-31-16,0 0-62 0,0 0 32 16,0 0-17-16,0 0-9 0,0 0-6 15,0 0 4-15,2-12-6 0,-2 3-9 0,0 9-30 16,0 0-11-16,0 0 9 0,0 0 16 16,-8-3-21-16,0-3 33 0,8 6-36 15,0 0-7-15,-10-8 2 0,4 1-2 0,2 1-24 16,-2-1-282-16,6 7 62 0</inkml:trace>
  <inkml:trace contextRef="#ctx0" brushRef="#br0" timeOffset="46096.81">6792 7599 965 0,'-16'3'257'0,"16"-3"-29"0,0 0-49 0,0 0-21 0,0 0-16 0,0 0-9 0,0 0-80 0,0 0 54 16,0 0-23-16,0 0-14 0,0 0-27 0,0 0 0 16,0 0 29-16,0 0-31 0,11 1 8 15,0-1-8-15,1 3 3 0,0 2-8 0,1-2 26 16,4 1-31-16,2 0-10 0,-3-1 2 15,8 0 2-15,-3-2-6 0,1-1 8 16,-4 2-10-16,0 2-14 0,2-2 1 16,-7-2 0-16,4 0-2 0,-17 0 32 0,15 0-35 15,0 0 22-15,-15 0 4 0,0 0 0 16,0 0 6-16,0 0-1 0,0 0 2 16,0 0-13-16,0 0-15 0,0 0-6 0,-5 15-3 15,-5 7-13-15,-5-6 7 0,-2 0-43 16,0 3-15-16,-3 5-11 0,-4 2-7 0,1 0-10 15,-1 2-36-15,4-1 20 0,0-4-15 16,2 2-8-16,4-2-11 0,-1 1-13 0,3-3-11 16,-4 2-24-16,3-3-277 15,8-3 93-15</inkml:trace>
  <inkml:trace contextRef="#ctx0" brushRef="#br0" timeOffset="46480.37">6709 8218 1011 0,'0'0'281'0,"0"0"-56"15,0 0-42-15,0 0-31 16,0 0-24-16,0 0-10 0,0 0 15 0,0 0-41 16,16-10 33-16,-2 3-26 0,-3-5-18 15,11-1-20-15,-4 0-16 0,4-2 0 16,-1-1-9-16,2 1-14 0,-2 2-4 0,3-1-5 15,-4 2-1-15,0-2 30 0,-1 4-37 16,-11 6-8-16,5-3 10 0,2-1-5 0,-5 2 1 16,1 0 28-16,-11 6-26 0,9-5 8 15,1-1 24-15,-10 6 7 0,0 0-4 0,0 0-6 16,0 0-14-16,0 0 11 0,0 0-15 16,0 0 2-16,0 0-3 0,-4 11-5 0,-5 13 11 15,1 2-9-15,-1 5-13 0,-1 5 0 16,-2 2 1-16,0 0-31 0,2 3 7 15,-1-4-53-15,3 0-21 0,2-7-22 16,1-1-15-16,1-5-14 0,4-13-9 16,-2 5-13-16,0-4-21 0,2-12-24 0,0 0-82 15,0 0-177-15,4-12 84 0</inkml:trace>
  <inkml:trace contextRef="#ctx0" brushRef="#br0" timeOffset="47813.45">7339 7622 801 0,'0'0'269'0,"0"0"-19"0,0 0-36 0,0 0-58 0,0 0 23 0,-2-11-33 0,2-1-26 0,0 12-26 0,0 0-18 0,0 0 49 16,0 0-46-16,6 7-8 16,3 1-21-16,-3 3-10 0,2 3-3 0,0-1 1 15,10 9-13-15,-6-6-13 0,-7-6-2 16,1 3 3-16,0 1-5 0,1-6 13 0,-1 3-29 16,-1-4 35-16,-1 1 3 0,-4-8 12 15,0 0-8-15,0 0-14 0,0 0 7 16,-3-8-1-16,2-3-20 0,-6-3-2 0,1 1 4 15,4-4-10-15,2-2 31 0,-3 0-26 16,1 2-9-16,7-2-2 0,-3 3-1 0,4 1 2 16,2 1 29-16,1 5-24 15,-1 0-6-15,5 5-2 0,2 0 6 0,-5 7-1 16,3-2 12-16,4 9-7 0,6 2 3 0,-16-6-7 16,6 4 2-16,-1 1-3 0,-4-3 5 15,4 2 3-15,-6-3 9 0,2-1-11 16,-8-6 24-16,11 6 27 0,-3-3-9 0,-8-3 5 15,0 0-21-15,0-11-16 0,2-2-4 16,-2-5-2-16,2 1 3 0,0-2 15 16,-2 0-23-16,5 2-7 0,-1 0 0 0,1 2 0 15,1 0 2-15,2 3 22 0,-2 3-13 16,5 3-12-16,2 4 8 0,0 2-3 16,-2 2 2-16,7 4 1 0,-1-3-10 15,-3 8 22-15,12 1-11 0,-11-2 3 0,-6-4-5 16,6-1-7-16,-3 3-16 0,-2-6-18 15,4 4-11-15,-14-6-11 0,0 0-30 0,12 1-23 16,1 1-11-16,-8-10-24 0,5 1-10 16,-6-5 0-16,2-1 14 0,-4-4 21 0,3 2 28 15,-5-4 15-15,0 2 17 0,2-1 16 16,0 2 21-16,-2 2 40 0,2 1 40 16,-2 13 7-16,0-14 24 0,0 3-6 0,0 11-17 15,0 0 27-15,0 0-9 0,0 0 37 16,0 0-15-16,12 6-8 0,2-1-2 0,-6 5-2 15,0 2 19-15,-3 1-20 16,5 0-20-16,-1-5-8 0,-1 1-8 0,1-4-2 16,-1 3-1-16,-8-8-15 0,12 4-11 15,2-1-3-15,-4-8-4 0,-2 0-3 0,5-7-3 16,8-7-15-16,-10 2 17 0,-1 0-16 16,-5 9-2-16,1-10-6 0,5-11 5 0,-7 19 6 15,-2-7-5-15,2 0 1 0,-2 4-6 16,0-1 4-16,-2 14 4 0,4-13 16 15,1 2-21-15,-5 11 6 0,0 0 0 0,0 0-2 16,0 0 0-16,13 2 17 0,4-1-6 16,-11 9-4-16,4-1-6 0,1-2 7 15,2 0 2-15,-3-4 14 0,4 4-15 0,-2-7-3 16,0 5 3-16,-1-13-9 0,2 4 5 16,-2-9-23-16,5-6-31 0,-8 0 10 15,2-2 1-15,-6-1 2 0,-2-3 4 0,-2-4 3 16,-4 2 29-16,-1-7-35 0,-4 0 18 15,1-1 2-15,0 7 8 0,-3 1 17 0,3 4 56 16,-1 4-19-16,7 9 8 0,-4-2-12 16,-1 0-10-16,7 12 11 0,0 0 40 15,0 0-29-15,0 0-9 0,5 9 0 16,7 12-4-16,-2 0-1 0,6 4-2 0,-2 0-6 16,2-2 5-16,-2 0-8 0,1-1-11 15,0 0 2-15,2-4-21 0,-5 0-24 16,-5-11-43-16,6 1-24 0,-1 1-31 0,-12-9-72 15,0 0-55-15,0 0-109 0,0 0-279 16,4-9-175-16</inkml:trace>
  <inkml:trace contextRef="#ctx0" brushRef="#br0" timeOffset="47980.85">8282 6865 1326 0,'0'0'245'0,"0"0"-32"0,0 0-17 0,0 0-18 0,0 0-9 0,8 6-70 0,0 0 11 15,-8-6-31-15,14-2-16 0,6 2-22 0,-6-2-33 16,3 0-103-16,-2 2 3 16,5 0-62-16,-3-8-52 0,-1 3-36 0,-16 5-53 15,16 0-188-15,0 0 69 0</inkml:trace>
  <inkml:trace contextRef="#ctx0" brushRef="#br0" timeOffset="48379.87">8730 7071 1119 0,'28'3'295'0,"-32"-16"-96"0,4 2-26 16,0 11-18-16,6-11-19 0,0-3-24 0,-6 14-7 16,-2-14-44-16,2-1 12 15,-4 4-6-15,2 0 3 0,-8 2-17 0,0 0 3 16,2 1-28-16,2 1 11 0,-3 4-5 0,-2-1 5 16,-1 8-10-16,4-1 12 0,-5 5 22 15,0 0-21-15,4 5 2 0,1 1-1 16,1-3-1-16,4 2 2 0,-1-1 1 15,-3-1-9-15,7 3-3 0,0-5-4 0,0-9 0 16,9 10-8-16,-1 0-9 0,-8-10 12 16,12-3-12-16,3-1-2 0,-5-4 1 0,8-3-1 15,-10 8 2-15,3-11 8 16,2 3-14-16,-5-3-8 0,8-8 0 0,-4 8 5 16,-4 7-8-16,-1-7 10 0,-1 3-2 15,0 1-9-15,-1 3-1 0,-5 7-2 0,6-10 6 16,1 1 15-16,-7 9-13 0,12 4 6 15,-2 1-3-15,0 3 2 0,8 5 1 0,-5-2 25 16,2 2-23-16,-5-6-5 0,5 0-5 16,5 1 5-16,-4-2-3 0,1-1-7 0,2-7-48 15,8-3-46-15,-8-9-59 0,-4 2-36 16,0-10-76-16,-4 1-78 0,-3-5-347 16,1-1-223-16</inkml:trace>
  <inkml:trace contextRef="#ctx0" brushRef="#br0" timeOffset="49080.45">8982 6420 1364 0,'-8'30'291'0,"16"-19"-34"0,-1 2-7 16,-1 7-38-16,2 8-18 0,0-8-5 15,4 1-18-15,-2 6-7 0,5 3-43 0,0-2 24 16,0 5-14-16,-1-1-5 0,4-3-20 16,-2-7-22-16,-6 3-16 0,2-8 0 15,-2 1-25-15,-6-10-1 0,5 1-8 0,-1 2-2 16,-8-11-9-16,0 0 3 0,0 0-23 15,4-15-17-15,-1-2-14 0,-4-4-10 0,-3-14-10 16,-1 11 11-16,4 12-13 0,1-7 4 16,1 0 12-16,6 2 2 0,4-8 5 0,-2 19-16 15,3-1 30-15,3-1 2 16,6 6 4-16,9 4 0 0,-7 2-1 0,0 5-2 16,0 4 9-16,-3-1-11 0,-3 4 0 15,-3 2 5-15,-2 1 4 0,-8-9-4 0,-6 11 17 16,-3 12-11-16,-4-12-5 0,-1-7-2 15,6-7 0-15,-11 1 4 0,2 2 2 16,0-7-21-16,-1-2-7 0,0-8-3 0,0-7-18 16,10 6-30-16,1-12 23 15,2-18-42-15,2 9-11 0,4 1-3 0,1-3 3 16,4-2 6-16,4-1 49 0,0 0-21 16,1-2 14-16,2-2 16 0,-2 1 9 0,-1 3 24 0,2 0 83 15,-4 0-33-15,-3 5 24 16,-3 1 26-16,-8 3 10 0,0 16-1 0,-5-8-8 15,-3-7 2-15,4 19 1 0,-14-1 0 16,6 0-6-16,-8 10-3 0,5 0 17 0,3 7 48 16,-6 11-49-16,14-2-3 0,4 6-18 15,2 1-9-15,8 4-11 0,10 0 6 16,-2-2-21-16,10 3-13 0,1-6-5 0,7-3-2 16,3-2 3-16,1-2-42 0,-2-4 35 15,1-5-19-15,-3-5-17 0,-2 1-24 0,-5-6-14 16,1-4-6-16,-4-3 2 15,-3-3-20-15,-4-5 1 0,-8 10 5 0,-1-15 3 16,2-8 2-16,-7 4 17 0,-4 0 10 16,-3-1 4-16,-2 1 9 0,2 3 26 0,2 8 23 15,-5-1 35-15,1-1-38 0,6 15-4 16,-4-10 0-16,-1 3 16 0,5 7 6 0,5 11-3 16,5 12 14-16,-1-8 2 0,3 2 11 15,4 2 9-15,0-2-3 0,5 1-44 0,5-3 40 16,-1-4-15-16,2-5-6 0,6-1-42 15,-3-7-79-15,-2-1-80 0,-2-3-107 16,-3-2-23-16,-3-3-132 0,-8-2-439 16,-4 6-468-16</inkml:trace>
  <inkml:trace contextRef="#ctx0" brushRef="#br0" timeOffset="52798.71">6757 9992 965 0,'-21'10'229'0,"21"-10"-2"0,0 0-66 0,0 0-18 0,0 0-11 0,-11 0 1 0,-2 0 0 0,13 0-3 15,0 0-33-15,0 0 9 0,0 0-15 16,-16 0-9-16,3 3-6 0,13-3-4 0,0 0 2 15,0 0 1-15,0 0-10 0,0 0-3 16,0 0-9-16,0 0-17 0,-14-3 16 16,4 3-12-16,10 0-2 0,7-5 9 15,14-2-5-15,-3-3 1 0,4-2 17 0,5 0-30 16,6-5-6-16,6-7-4 0,6-2 2 16,1-5 0-16,5-4-5 0,7-1 4 0,-3-4-6 15,2 1-7-15,-1-1-1 0,-2 3 1 16,-1 5-19-16,-2 1 13 0,-5 5 9 15,-5 2-9-15,-7 6-2 0,-3 1 3 0,-3 3 1 16,-10 5 11-16,-9 1-14 0,6 3 12 16,-1-2 9-16,-2 2-1 0,-2 1 3 0,-10 4 27 15,0 0-25-15,0 0-1 0,0 0 5 16,0 0-1-16,0 0 2 0,0 0 31 16,-6 4-31-16,-3 1-2 0,9-5 1 0,0 0-3 15,0 0 2-15,0 0-51 0,0 0 50 16,0 0-2-16,-13 3-4 0,-1-2-6 15,14-1 4-15,0 0-36 0,-13 4 56 16,0 0-14-16,13-4-3 0,-12 3-2 0,-5-1-10 16,1-2-2-16,4 0 25 0,-5 3-29 15,2-1 1-15,2 0-4 0,-1-1 6 0,1-1 0 16,-1 0-17-16,14 0 17 0,-13-1 5 16,-1-1-6-16,14 2 4 0,0 0-4 0,0 0 42 15,-10 0-41-15,-3 3-15 0,13-3 1 16,0 0-2-16,0 0-3 0,0 0-23 15,0 0 30-15,0 0 0 0,0 0 5 0,0 0-5 16,0 0 7-16,0 0-16 0,0 0 37 16,0 0-17-16,0 0-9 0,13-5-3 15,-1 0 6-15,-12 5 1 0,12-3 27 16,0-1-34-16,-12 4-6 0,15-4 2 0,1 0 2 16,-5 4 4-16,0-5 6 0,3 3-3 15,10-5 0-15,-18 3-4 0,14 2 0 0,-1 0 5 16,-7 0-50-16,4 0 56 0,-4-1 0 15,0-1 3-15,-12 4-8 0,14 0 6 0,0-2-34 16,-14 2 39-16,0 0-6 0,0 0 2 16,11 0-4-16,-1-3 6 0,-10 3-7 15,0 0 35-15,0 0-18 0,0 0 6 16,0 0-5-16,0 12-2 0,-6 9-3 0,-7 4-59 16,-10 5 35-16,-4 9-26 0,-5 0-54 15,-7 5-47-15,1 2-41 0,2 2-16 16,3-2-70-16,4-5-8 0,5 1-32 0,0-6-54 15,6 0-461-15,2-4-377 0</inkml:trace>
  <inkml:trace contextRef="#ctx0" brushRef="#br0" timeOffset="57464.5">8084 9304 969 0,'0'0'270'0,"0"0"-34"0,0 0-51 0,0 0-24 0,0 0-15 0,0 0-92 0,0 0 57 0,0 0-14 16,0 0-13-16,0 0-7 0,0 0-12 0,0 0 34 15,0 0-57-15,0 0 0 0,0 0-12 16,0 0 2-16,0 0 4 0,0 0 37 16,0 0-28-16,13 0 0 0,2 3 1 15,-3-10 2-15,2 0-3 0,4-5 16 16,6-4-20-16,-3 1-8 0,0 0-1 0,2 2 6 16,-3-3-14-16,2 3 0 0,-6 0-9 15,-2 7 6-15,1-3-3 0,-1 1-1 0,-2 0 7 16,-2 1 11-16,-10 7 23 0,8-10-6 15,1 3 2-15,-9 7 2 0,0 0-3 0,11-2-4 16,1-2 25-16,-12 4-43 0,0 0-8 16,0 0-5-16,0 0-5 0,0 0-3 0,0 0-17 15,0 0 14-15,0 0-3 0,0 0-3 16,0 0-1-16,0 0-3 0,0 0-38 0,0 0 28 16,0 0-1-16,0 0-12 0,0 0-4 15,0 0-8-15,0 0-6 0,0 0 4 16,9-5-15-16,-3-2-25 0,-6 7-12 0,0 0-4 15,0 0-13-15,0 0 13 0,0 0-61 16,0 0-20-16,0 0-32 0,0 0-66 16,0 0-115-16,0 0-169 0,0 0-68 15</inkml:trace>
  <inkml:trace contextRef="#ctx0" brushRef="#br0" timeOffset="59712.78">9009 8625 1400 0,'12'5'371'15,"-12"-5"-79"-15,0 0-61 0,0 0-36 0,-12 11-23 0,4-3-29 0,10 4-1 0,4 13-36 16,-1-5-25-16,6-2-15 0,-3 4-10 15,0-3-13-15,5 1-13 0,0-1 3 0,-2-1-13 16,-5-11-4-16,0 4 4 0,2 1-7 16,1-4 9-16,0 0-15 0,-9-8 6 15,0 0-9-15,0 0-12 0,6-8 5 0,0 0-4 16,-6-9 11-16,-2 2-17 0,2-8-2 16,-2-11-2-16,2 10-3 0,2 0 7 0,-2 13 9 15,2-12-5-15,-2 3-2 0,4 4 1 16,0-1 4-16,3 4 0 0,0 4 28 15,5 6-27-15,-1 1 2 0,1 4-6 0,4 1 8 16,-2 3 0-16,10 5 8 0,-7-1-7 16,-1 0-5-16,-7-6-1 0,7 3 7 15,-3 0 1-15,1-1 1 0,-1-2 8 16,-13-4 6-16,11 2-2 0,2 1-2 0,-7-12-5 16,1 3 2-16,-7 6 7 0,-2-18-10 15,2 0 1-15,-7 1-3 0,1 2-9 0,0-4 4 16,-7-10 21-16,0 7-27 0,2-2-5 15,3 0 2-15,4-2 1 0,0 1-3 0,1-1 19 16,8 2-42-16,1-1-2 0,4 3-6 16,6-2 2-16,0 4 4 0,6-1 15 15,-1 4-19-15,1 3 6 0,-2 1-2 16,0-1 2-16,-4 4 13 0,0 1 6 0,-7 3-15 16,5-3 28-16,-2 0-3 0,-12 9 18 15,10-5 10-15,2-2-3 0,-12 7 24 16,0 0-6-16,0 0 2 0,-14-8 1 0,6 6 14 15,8 2 2-15,-14-7 29 0,-4 5-28 16,18 2-7-16,-12 0-6 0,-3 0-12 0,15 0-8 16,-8 9-19-16,1-2 17 0,11 8-4 15,3 9-4-15,1-1-2 0,3 4-2 0,1 0-28 16,2 1 29-16,0 2-3 0,0 1 0 16,0 0-1-16,2 1-1 0,-5-5 0 0,1-4 9 15,0-2-12-15,-6-2-2 0,-2-9 5 16,2 2 0-16,-2 2 0 0,-4-14 14 15,0 0-21-15,0 0-4 0,0 0 1 16,0 0-2-16,-4-14-1 0,-2-8 30 16,4 15-46-16,-2-15-8 0,-2-10-4 0,6 22-1 15,2-13 6-15,-1 3 8 16,4 4 3-16,0 0 1 0,2 2-1 0,4 1 3 0,1 7 1 16,3 1-4-16,-2 3 8 0,4 2 14 15,-2 4-8-15,-1 2 0 0,2 4 0 0,3 5-2 16,-11-10 20-16,3 5-15 0,2 3-3 15,-7-6 0-15,0 2 4 0,0-3 5 0,2-1 15 16,-8-5-23-16,0 0-15 0,0 0-4 16,0 0-2-16,0 0-3 0,0 0 28 15,0 0-38-15,0-13-17 0,4 0-17 16,-2-1 8-16,0 1 6 0,4 2 26 16,0-2-2-16,2 2 0 0,3 2 10 0,2 5 8 15,-1 0-2-15,1 2 18 0,3 1-27 16,-2 4 27-16,0 0-13 0,-3 0 1 0,1 6-7 15,-1-5-13-15,-2 5-76 0,-3-2 37 16,2 2-47-16,-8-9-69 0,0 0-87 0,-4 11-364 16,0 4-168-16</inkml:trace>
  <inkml:trace contextRef="#ctx0" brushRef="#br0" timeOffset="59846.37">9717 7936 929 0,'0'0'262'0,"0"0"-58"0,0 0-55 0,0 0-43 0,11 4-89 0,-1 1 12 0,-10-5-53 16,6 8-60-16,1 1-138 0,3-1-183 0,1 2 190 15</inkml:trace>
  <inkml:trace contextRef="#ctx0" brushRef="#br0" timeOffset="60480.5">9916 7775 1320 0,'13'6'335'0,"-7"-4"-55"15,3 5-42-15,-4 0-26 0,5 3-34 0,2 3-17 16,14 10-48-16,-8-1-24 0,6 5-11 16,-3-3-22-16,5 7-3 0,-6-1 12 15,2-1-33-15,-3 0-17 0,2-3 2 0,-6-4-3 16,-1-1 0-16,4-8-12 0,-3 0 7 15,-5-7-22-15,5-2-5 0,0-1-15 0,-7-7 2 16,10-11 21-16,-4 1-27 0,-4-6 21 16,-1-3-1-16,-3 1-4 0,-3 12 2 0,-6-15 7 15,3 4 13-15,-2 1-6 16,2 0 0-16,-4 5 6 0,0 0 16 0,2 3-5 16,-1 1 36-16,3 11-20 0,0 0 24 15,-10 3 15-15,-2 4 4 0,7 10-3 0,0 0 3 16,3 3-22-16,2-2-12 0,4 1-11 15,4 12-1-15,0-16-7 0,2 0-26 16,1 0 26-16,-5-10-9 0,9 3-1 0,-2 1-18 16,1-9-14-16,4 5-30 0,-2-12-23 15,10-8 2-15,-10 1-12 0,1-1-3 16,-1-2 5-16,-4 0-2 0,1-1-48 16,-2-1 74-16,-1-5 9 0,-1 1 3 0,-3-4 6 15,-2-6 15-15,4 5 41 0,-1-5-25 16,0 5 29-16,-1 4 15 0,-2 13 16 0,-2-4 25 15,-2-4 47-15,0 19-24 0,-4-7 10 16,-3 1 4-16,7 6 3 0,-12 7-3 0,-1 1-47 16,5 4 25-16,4 1-15 0,-1-4-16 15,1 3-11-15,6 1-9 0,0-2-7 0,5-1 2 16,-3 3-17-16,6-5-7 0,3 0-22 16,4-1-9-16,7 5-6 0,-14-6 8 15,7-2-18-15,0 3-12 0,2-2-1 0,9 3 5 16,-18-4-8-16,3 1 36 0,-1-1-16 15,-5 6 4-15,4 0 1 0,-11-10 8 16,0 13-10-16,2 0 12 0,-11-2-22 16,-6 8-26-16,9-11-12 0,-7-1-22 0,-1-1-24 15,-6-1-23-15,4-4-53 0,-8-1-78 16,5-1-433-16,-3 1-239 0</inkml:trace>
  <inkml:trace contextRef="#ctx0" brushRef="#br0" timeOffset="61079.85">10011 7856 1559 0,'0'0'289'0,"0"0"-63"0,0 0-15 0,2-10-80 0,2 0-38 16,12 3-56-16,9-6-46 0,7-2-46 0,4-1-51 15,2-1 31-15,7-4 0 0,3-1 2 16,-1-3 8-16,4-1 9 0,1 2-3 15,-3-1 29-15,2 2 13 0,-5-1 19 0,-6 3 28 16,-3 4 26-16,-3 1 81 0,-9 3-37 16,-2 2 32-16,-6 1-11 0,-8 6-17 15,-1-4-5-15,1 1 10 0,-9 7 13 0,0 0-13 16,0 0 1-16,4 10-4 0,2 9 7 16,1 0 11-16,6 8 14 0,-1 1-5 15,4 6-10-15,8 4-9 0,-3 6-22 0,4 6-28 16,3 7-28-16,-2 4 5 0,2 2-4 15,-4 2-27-15,2-2-8 0,-3-1-6 0,1-1-45 16,-6-5 56-16,4-5-1 0,-3-3 3 16,-2-5-7-16,-2-5 3 0,-5-5-56 0,1-6 29 15,-1-7-38-15,-5-11-42 0,-5-9-18 16,0 0-8-16,0 0 20 0,0 0 26 16,-6-9 4-16,-10-15 8 0,2-9 19 0,-8-5 15 15,4-11 6-15,-8-6 28 0,3-6-12 16,-1 0 4-16,3 0 5 0,5 4 11 0,0 1-5 15,6 5 24-15,2 1-15 16,2 8-6-16,4 6 3 0,4 4 18 0,0 3 3 16,0 18 19-16,4-3-22 0,2-1-5 15,0 9-3-15,4-1 0 0,-12 7-4 0,16 3-19 16,-1 1 12-16,-7 6 5 0,4 0-6 16,-10 3 5-16,0-1-6 0,-4 0 0 0,0 2 8 15,-8-2-14-15,2 2-19 0,-4-4-24 16,-1-3-27-16,2 1-24 0,0-1 7 15,3-4-69-15,-2 1-7 0,10-4-12 0,-8-12-16 16,-2 2-16-16,12-4-4 16,-2 0-28-16,5-4-32 0,8-8-207 0,-3 9 72 15</inkml:trace>
  <inkml:trace contextRef="#ctx0" brushRef="#br0" timeOffset="61381.66">11183 7467 1480 0,'11'-17'231'0,"-11"17"2"0,-1-13-5 0,1 3-24 0,0 10 10 0,-10-5-51 0,1 0-19 0,9 5-13 15,-13 5-3-15,3-2-6 0,-1 4 28 16,-8 13-44-16,12-8-19 0,-4 2-11 16,0-2-17-16,-1 4-14 0,4-3-41 15,2 0 33-15,2 3-10 0,4-16-6 0,-6 10-3 16,2 2-6-16,4-12-35 0,0 0 35 16,0 0-1-16,0 0-7 0,0 0-14 0,0 0-10 15,0 0-5-15,12-3 10 0,0 1-9 16,-5-6-6-16,0 0 3 0,1 0 1 0,0 0 6 15,-1 3 30-15,-1-1-24 0,-6 6-3 16,8-3-1-16,5-1 1 0,-13 4 5 0,13 0 9 16,-2 0-9-16,-11 0-11 0,12 6-10 15,1 1-34-15,-3-3-27 0,1-3-9 16,-11-1-30-16,13 0-15 0,4 3-39 0,-9-7-32 16,0-1-99-16,1-3-364 0,2 0-209 15</inkml:trace>
  <inkml:trace contextRef="#ctx0" brushRef="#br0" timeOffset="61763.68">11465 7085 1462 0,'-17'30'353'0,"9"-16"17"16,-2 16-32-16,-2-7-53 0,3-6-38 0,3 5-35 15,2 3-33-15,-1 0-73 0,1 3 30 16,4-14-15-16,2 7-21 0,5 11-19 0,1-10-19 15,5-7-42-15,1-3 28 0,-5-3-28 16,12-4-23-16,0-2-15 0,5-3-12 16,14-7-9-16,-17-3 1 0,1-1-6 15,-1-4 5-15,-2 0 12 0,-2-2 1 0,2-2 6 16,-8-3 22-16,0 5-14 0,-2-7-2 16,-5 2 5-16,-2 0 7 0,-2 11 14 0,0-6 57 15,0-3-42-15,-1 7 4 0,-1 2-3 16,0 11-3-16,0 0-4 0,0 0-41 15,0 0 53-15,0 0 8 0,0 0-2 0,-5 11-1 16,0 2-2-16,8 3-38 0,-1 1 47 16,3-4-11-16,12 8-6 0,-4-9-5 0,5-3 1 15,-8-7-10-15,13-2 29 16,14-2-74-16,-14-4-59 0,5-6-64 0,0-3-70 16,-4 1-46-16,2-6-97 0,-7 1-46 15,5 2-430-15,-4 1-429 0</inkml:trace>
  <inkml:trace contextRef="#ctx0" brushRef="#br0" timeOffset="61896.22">12307 6968 2018 0,'-10'0'448'0,"-3"4"-83"0,13-4-73 16,0 0-62-16,0 0-51 0,0 0-109 16,2-11-108-16,0-1-122 0,-2 12-107 0,0 0-648 15,0 0-561-15</inkml:trace>
  <inkml:trace contextRef="#ctx0" brushRef="#br0" timeOffset="66279.48">7513 11462 1756 0,'-11'2'224'0,"11"-2"-52"0,0 0-41 0,0 0-27 0,8 7-21 0,1-3-72 16,4-4 58-16,-1 0-12 0,8-4-1 16,16-11-2-16,-7 1 6 0,5-9 34 15,2-3-24-15,2-3-10 0,3 0-6 0,2-5-6 16,5 2-8-16,-6-2 22 0,-3 0-44 16,0 5-15-16,-3 3-1 0,-4-1-8 0,-5 6-5 15,-1 2 13-15,-7 1 4 0,-10 13 11 16,3-7 8-16,-2 3-4 0,-10 9-10 0,0 0 2 15,-4-13-3-15,2 2 23 0,2 11 6 16,-12-5 6-16,-4 2 11 0,16 3 0 0,-14 0 5 16,1 0-15-16,13 0-10 15,0 0-11-15,0 0-13 0,0 0-4 0,-10-2 29 16,1-3-37-16,18 1-1 0,12-6 0 16,-2 0-4-16,6 1 0 0,1-2 22 15,1 2-31-15,5-2 1 0,0 0-1 0,-1-2-1 16,0 4 0-16,2-1-16 0,-8 1 25 15,-10 9-1-15,4-5 4 0,0 2 2 0,-4 3 9 16,-5 1 1-16,-3 8-8 0,0-1 8 16,-12 10-5-16,-6 12-1 0,3-8-1 0,-8 0-1 15,-2-1 12-15,1 0-13 16,-2-2-5-16,3-3-23 0,11-8-43 0,-1 4-50 16,-3-1 7-16,8 1-60 0,-5 0 5 15,6-12-26-15,0 0-51 0,16-3-104 0,-2 3-302 16,1-7-183-16</inkml:trace>
  <inkml:trace contextRef="#ctx0" brushRef="#br0" timeOffset="67279.91">8783 10685 1178 0,'2'-19'274'0,"5"8"-52"0,-1-1-18 0,3 4-12 0,-1-1 20 0,-8 9-33 0,6-9 7 0,2-3-10 0,-8 12-1 16,0 0 2-16,0 0 2 0,0 0 4 16,0 0-18-16,0 0-9 0,0 0-13 0,0 0-5 15,0 0-15-15,0 0-40 0,0 0-5 16,0 0-14-16,0 0-4 0,0 0-13 0,0 0-15 16,0 0-34-16,0 0 5 0,0 0 18 15,0 0-16-15,12 12 4 0,0-5-3 0,-12-7-4 16,0 14-24-16,2-1-4 0,-2-13 10 15,0 0-4-15,2 13 10 0,0-3-9 0,-2-10 41 16,0 0-25-16,0 0 6 16,0 0-2-16,0 0-3 0,-2-10-6 0,-2 1 25 15,4-3-45-15,-2-14 4 0,4 5 3 16,0 7-4-16,0-7 4 0,4-13 32 16,1 14-34-16,1 3 4 0,1 1 0 0,6 2-5 15,-9 10 2-15,11-2-42 0,0 0 53 16,2 6-9-16,13 6-1 0,-11 3-7 0,2 4-1 15,-4 2-35-15,0 3 51 0,-4-1-2 16,2-3 7-16,-2 0-1 0,-9-7 7 0,2 3 7 16,2 0-18-16,-10-10-29 15,0 0-9-15,0 0-4 0,2-10 0 0,2 2 3 16,-6-12 15-16,0-15-14 0,0 7-11 16,2 6 7-16,2-2 1 0,0-3 9 0,2 6 31 15,0-1-13-15,0 14 1 0,3-8 1 16,-1 1 2-16,4 5 6 0,3-1 33 15,4 11-24-15,0 0-1 0,4 6 5 0,-2 2 6 16,3-1-7-16,10 7 4 0,-8-4-4 16,0 5 10-16,-1-1-7 0,1-4 8 0,-6-1-4 15,-7-4 9-15,6 0 13 0,0-2-11 16,0-6-11-16,0 3 1 0,-5-8-2 0,12-9 0 16,-11 2 16-16,-3 0-10 0,0-5-8 15,6 3 1-15,-4-1-4 0,3-4 5 0,0 4 15 16,-2 0-17-16,1 2-8 15,2-4 2-15,0 2 4 0,2 3 2 0,-4 0 1 16,-8 8 4-16,5-1-10 0,2 1 6 16,0-4-1-16,-3 1 3 0,-1 3-8 0,2-4 4 15,-3 4 7-15,-2-1 2 0,-6 8-1 16,4-11 3-16,0-3-3 0,-4 14 17 16,-3-17-5-16,2 2-7 0,-5 8 1 0,-2-3 6 15,-4 3 7-15,4 0 19 0,-4 5-7 16,-1-1 18-16,2 6-3 0,-2-3-1 0,5 12-2 15,-6 9 20-15,4 1-22 0,8-12-12 16,0 9-3-16,2 1-8 0,4-3-6 0,1 4-54 16,6-8 41-16,-1 3-15 0,5-8-19 15,0 1-17-15,6-11-16 0,11-3-24 16,-11 0-9-16,5-3 14 0,-5-5-9 0,6 0 6 16,-10-3 6-16,2-1 9 0,2 0 16 15,1-3 12-15,-6 0-6 0,3-1 9 16,1-1 6-16,-6 2 15 0,6-3 31 15,-6 1-12-15,1 3 7 0,0 3 27 0,-9 11 24 16,5-6 12-16,-1 1 32 0,-10 10-38 16,18 1-9-16,-2 1-3 0,-6 5-10 0,4 2-11 15,-2-2-33-15,7 12 30 16,-3-6-18-16,-2 0-20 0,-6-8-45 0,6 7-47 16,-2-5-24-16,0 2-49 0,1 1-16 15,2-10-12-15,0 3-26 0,-5-6-61 0,6-1-65 16,-4 0-220-16,-2-2-96 0</inkml:trace>
  <inkml:trace contextRef="#ctx0" brushRef="#br0" timeOffset="67862.78">10609 9653 1101 0,'-20'-14'404'0,"20"14"-120"0,-6-5-30 0,0-3-17 0,6 8-5 0,-16-2-27 0,2 2-34 15,4 7 14-15,-3 1-16 0,-2 4-8 16,-6 8-1-16,11 1-13 0,-4 1-54 15,1 0 28-15,3-1-27 0,2 0-16 16,4-10-15-16,2 8-16 0,-1 1-13 0,0-5-7 16,3 0-34-16,0-15-6 0,6 13-3 15,0 1-3-15,-6-14-6 0,0 0 33 16,13-7-44-16,-1 0 4 0,-2 0 7 0,2-1 2 16,-4 2 4-16,2 0 32 0,-10 6-27 15,18 0 2-15,1 0 6 0,-5 8 0 0,16 11 5 16,-9 3-33-16,7 7 42 0,-1 2-4 15,5 6 3-15,-3 4-3 0,4 3 0 0,-7 4-37 16,1 3 49-16,0 4 2 0,-8 3 21 16,-1 0 14-16,-1 0 10 0,-6-1 6 15,-2-3 28-15,-3-3-26 0,-6-4 10 16,-2-6-14-16,-7-8-4 0,1-5-13 0,-4-7 9 16,4-14-42-16,-9-9 9 0,-7-6-3 15,0-14-31-15,0-14-9 0,0-9-104 16,-6-6 45-16,7-5-25 0,-3-10-8 0,6-3-4 15,-2-4-1-15,7-2-5 0,5 0 39 16,4 3 6-16,3 2 19 0,3 4 9 0,5 3 15 16,0 7 10-16,0 6 13 0,-1 6 5 15,-2 9 30-15,1 2 43 0,-1 9 27 16,-2 12 5-16,0-8 42 0,0 4-45 16,-5 3 0-16,3 4-12 0,2 9-9 0,-9-5-6 15,-1 0 3-15,10 5-20 0,-4 13-3 16,2 2-10-16,6 5-12 0,5 8-6 0,1-7-32 15,3 0 1-15,2-4-14 0,2 0-7 16,-1-2-39-16,6-1-44 0,-3-3-70 0,4-5-5 16,-2-3-23-16,-8-3-31 0,8-1-27 15,9-7-46-15,-22 5-69 0,7-10-457 16,11-3-419-16</inkml:trace>
  <inkml:trace contextRef="#ctx0" brushRef="#br0" timeOffset="67963.22">11129 9538 2195 0,'-5'8'444'0,"5"-8"-102"0,0 0-70 0,0 0-107 0,0 0-40 16,0 0-106-16,0 0-126 0,0 0-89 0,0 0-146 0,0 0-515 0,0 0-457 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04:02.748"/>
    </inkml:context>
    <inkml:brush xml:id="br0">
      <inkml:brushProperty name="width" value="0.05292" units="cm"/>
      <inkml:brushProperty name="height" value="0.05292" units="cm"/>
    </inkml:brush>
  </inkml:definitions>
  <inkml:trace contextRef="#ctx0" brushRef="#br0">8381 4942 1234 0,'0'0'251'0,"0"0"-36"0,0 0-23 0,0 0-63 0,0 0 48 0,0 0-11 0,0 0-12 0,0 0-29 0,0 0 6 16,0 0 12-16,10 1-17 0,2 1-17 15,14-4-9-15,23-1-18 0,-4-4-9 0,10 4 14 16,6-2-36-16,7-2-9 0,4 0-10 16,8-3-6-16,3 1-5 0,0-3-4 15,-3 3 2-15,-2-5-9 0,-1 1-1 0,-10 4-3 16,-1-1 4-16,-9-1-26 0,-8 4 22 15,-4-4 1-15,-11 6-2 0,1 1 0 0,-7-2-7 16,-16 5-2-16,1-4-11 0,4 2-37 16,-17 3-25-16,0 0-28 0,0 0-12 15,0 0-18-15,-19 0 19 0,-8 2-58 16,5 4-29-16,-3-3-33 0,-5 3-61 0,-6 1-348 16,-4 4-175-16</inkml:trace>
  <inkml:trace contextRef="#ctx0" brushRef="#br0" timeOffset="283.67">8402 5153 913 0,'-9'17'290'0,"9"-17"-29"0,0 0-42 0,0 0-18 0,0 0-21 16,0 0-80-16,0 0 41 16,0 0-5-16,0 0 20 0,0 0 0 0,13-5 1 15,0 0 15-15,6 3-42 0,17-3-15 16,0-3-5-16,8-1-10 0,5-3-9 0,12-3-29 15,7-2 22-15,9-2-16 0,3-3-8 16,3 2-13-16,1-3 3 0,1 3-43 0,-3-2 41 16,-3 3-15-16,-5 4-2 0,-9-3-9 15,0 7-1-15,-14 0-5 0,-5 1 7 16,-6 3-18-16,-11 2-2 0,1-2-2 0,-2 1-4 16,-16 4-7-16,3-1-28 0,2-1-77 15,-4 0-58-15,-3 2-40 0,-10 2-38 16,0 0-73-16,0 0-101 0,0 0-366 15,0 0-329-15</inkml:trace>
  <inkml:trace contextRef="#ctx0" brushRef="#br0" timeOffset="10316.45">15308 7624 994 0,'-18'11'258'0,"18"-11"-12"0,0 0-39 0,0 0-40 15,0 0-10-15,0 0-12 0,-6-7-15 0,2-1-7 0,4 8-34 16,0 0 11-16,-8-9-25 0,-1 1-8 0,9 8-20 15,-10-7 1-15,-4 4 12 0,2 1-42 16,2 0-4-16,-5 2-1 0,0 2-1 16,-3 2-2-16,3 3 14 0,-5-1-23 15,-5 8-2-15,6-7-4 0,4 3 6 0,7-4-8 16,-8 6 27-16,4-4-24 0,4 1 0 16,-1 2-6-16,4-2 1 0,3 3 0 0,6-5 19 15,3 0-17-15,6 1-3 0,-1 1 0 16,10-6 7-16,-3-1-4 0,4-2 4 0,0 2-14 15,3 0 11-15,-3-1-1 0,-4-1 1 16,0 2 3-16,-1 2 1 0,-2 1-25 16,-6 1 37-16,3 0-4 0,-8 5-1 0,-3-2 0 15,-9 5-1-15,1 0 28 0,-5-3-29 16,-5 9 6-16,-3-9-3 0,6 2 17 0,-4-4-3 16,7-3 29-16,-4 5-27 0,2-4-4 15,2-2-8-15,-5 3 3 0,15-8-13 0,-13 2 23 16,-2-2-30-16,15 0-28 15,-9-5-36-15,-1 0-39 0,10 5-48 0,-5-12-63 16,1 3-26-16,0 0-92 0,2-2-223 16,2 11-79-16</inkml:trace>
  <inkml:trace contextRef="#ctx0" brushRef="#br0" timeOffset="10615.69">15520 7611 1087 0,'0'0'306'0,"0"0"-32"0,0 0-17 0,0 0 6 0,0 0-42 0,0 0-6 0,0 0-56 0,0 0-23 0,0 0-21 16,0 0-24-16,0 0-3 0,0 0 18 15,0 0-11-15,-2 11-14 0,0-2-13 0,4 8-13 16,0 0 11-16,-1 0-29 0,4 12-12 15,-3-20-4-15,4 11-4 0,-2-2-4 0,3 2 30 16,-1-1-39-16,-1-2-8 0,-1-2-17 16,2-1-39-16,-1-1-53 0,1-4-10 15,-2 3-63-15,-4-12-5 0,2 11-35 0,-2 0-45 16,-6-4-117-16,-1-2-274 16,3 3-190-16</inkml:trace>
  <inkml:trace contextRef="#ctx0" brushRef="#br0" timeOffset="12249.49">7131 9370 801 0,'-8'6'200'0,"8"-6"-25"0,0 0-16 0,0 0-17 0,0 0-11 0,0 0-8 0,0 0-22 16,0 0-6-16,0 0-6 0,0 0-10 0,0 0 0 15,0 0-5-15,0 0-30 0,0 0-3 16,0 0 3-16,0 0 5 0,10 9 1 0,-1-5-56 16,3-4 61-16,2 3-8 0,6-3-14 15,2 2-6-15,3-2-7 0,17-2 30 16,-6 2-41-16,-4-3-2 0,5 3-2 16,-2-4 5-16,-1 4-7 0,2-3 36 15,-6 1-45-15,-1 2 2 0,-1 0 4 0,-18 0-2 16,12-2 3-16,-1 2 10 0,-9-2-8 15,2 2-2-15,-14 0 5 0,14 0 4 0,-4 0 6 16,-10 0 5-16,0 0-21 0,0 0 13 16,12-4-7-16,-1 2-13 0,-11 2-28 0,0 0-39 15,0 0-23-15,0 0-71 0,0 0-36 16,-16 2-43-16,-1 2-91 0,7 0-155 0,-3 1 51 16</inkml:trace>
  <inkml:trace contextRef="#ctx0" brushRef="#br0" timeOffset="12582.82">7246 9532 902 0,'4'8'223'0,"0"1"-63"16,-4-9 10-16,0 0-30 0,0 0-21 16,0 0-23-16,0 0-16 0,0 0-59 15,0 0 76-15,0 0 9 0,13 4 0 0,-5 0-11 16,5-2-5-16,-2 0 6 0,8-2-27 15,-5 0-10-15,10-2-6 0,9-2-11 0,-7 0 1 16,6 0-1-16,-2-1-11 0,1-2-8 16,1 1-9-16,-2 0 8 0,-5-2-12 15,5 3-1-15,-2-2 1 0,-4 2 7 16,-12 1-6-16,6 0-3 0,-1 0 2 0,-2 3 1 16,0-1 13-16,-15 2-7 0,12-2-1 15,2 0-3-15,-14 2-4 0,0 0-2 0,0 0 26 16,0 0-25-16,0 0-11 0,11-4-13 15,3 4-31-15,-14 0-28 0,0 0-22 16,0 0-65-16,0 0-59 0,0 0-108 0,0 0-299 16,8-7-160-16</inkml:trace>
  <inkml:trace contextRef="#ctx0" brushRef="#br0" timeOffset="14049.26">16824 7412 950 0,'0'0'263'0,"0"0"-19"0,0 0-53 0,0 0-22 0,0 0-23 0,0 0-17 0,0 0-26 0,0 0 12 15,0 0-49-15,0 0 9 0,0 0 23 0,-7 12-3 16,3-1-23-16,4 4 26 0,0-1-27 15,0 7-9-15,0 0 1 0,0-3 0 0,0 15-8 16,-2-8 27-16,0 1-39 0,-1 3-10 16,2-2-7-16,1-5-11 0,0 1 5 0,0-12-5 15,0 13-2-15,0-2-10 16,0-5 4-16,0 3-2 0,-2-7 3 0,0 0 3 16,2-13-16-16,0 15 10 0,2 2-17 15,-2-17-4-15,0 0-22 0,0 0-29 0,0 12-100 16,0 0 20-16,0-12-29 0,0 0-30 15,0-15-79-15,0-2-98 0,-2 3-170 16,2-1-60-16</inkml:trace>
  <inkml:trace contextRef="#ctx0" brushRef="#br0" timeOffset="14665.52">16781 7410 976 0,'0'0'217'15,"0"0"29"-15,0 0-44 0,0 0-19 16,0 0-19-16,0 0-21 0,0 0-7 15,0 0-21-15,0 0-15 0,0 0-4 0,0 0-20 16,0 0-6-16,0 0 13 0,12-2-12 16,0-2-8-16,-12 4-6 0,23 0-5 0,15-4-11 15,-6 3-1-15,6-3-23 0,9-3 15 16,7 1-20-16,9-2 11 0,0 3-2 0,9-3-8 16,1 1-1-16,2 2 4 0,0-1-11 15,-8 3 1-15,3-1 4 0,-1 0-5 0,-3-1-3 16,-4 1 6-16,-2 0-7 0,-6 0 4 15,-5-3-11-15,0 5 7 0,-3-5 23 16,-6 4-28-16,-3-1-5 0,-8 4 5 16,-4-4-1-16,-12 2 1 0,6 1 32 15,0 1-23-15,-10 1-7 0,6 1 8 0,-15-2-3 16,12-2 3-16,2 2 33 0,-14 0-24 16,0 0-6-16,3 13 6 0,2-5 1 0,-5-8-1 15,-3 12-10-15,1 1 21 0,2-2-7 16,0 3-2-16,0 3 0 0,-3 0-2 0,6 4 0 15,4 10-9-15,-3-9 4 0,0 1-1 16,-3 2-2-16,2-2-4 0,2 2 4 16,-2-4 6-16,0-8-5 0,1 6-4 15,-1 2-4-15,-4-2 3 0,1 1 2 0,-2-4 12 16,2 3-14-16,-8-3 0 0,4-1-3 16,-5-3 1-16,-8 4 0 0,-2-3 24 15,-2-4-28-15,-4 0-1 0,-8 0-2 0,-1-1 2 16,-8 0-2-16,-9-1 25 0,-10 2-23 15,-4 1-4-15,-1-4 6 0,-6-1-2 0,-1-2-2 16,2 3-8-16,-2-5 14 0,4 1-4 16,1 2 4-16,3-2 7 0,0-2-7 0,5 2-15 15,3-1 10-15,3-1 4 16,4 0 0-16,7 0-2 0,5 0-3 0,5 0 8 16,3 0 5-16,6-3-28 0,13 1-31 15,-5 2-26-15,-4 0-35 0,6 2-39 0,2 1-60 16,2 1-49-16,2 2-166 0,8-6-259 15,0 0-211-15</inkml:trace>
  <inkml:trace contextRef="#ctx0" brushRef="#br0" timeOffset="15115.39">17335 7635 1018 0,'0'0'273'0,"0"0"-52"0,-3-10-50 0,-1 1-16 0,-11 4-14 0,2 2 2 0,-3-2-34 0,-1 1-11 16,0 0-20-16,2 0-7 0,0 4-25 0,0 0 35 16,1 0-62-16,-2 4 12 0,2 5-2 15,-8 9-2-15,6-3-8 0,5 5 10 16,3-3-15-16,-1-1-6 0,0 5 1 0,3-4 1 15,2-5-7-15,2 3 14 0,2 0-24 16,2-2 10-16,-2 1 1 0,6-7 14 16,2 1-19-16,-8-8 4 0,14-4-46 15,-1-1 52-15,5-5-3 0,5-8-1 0,-10 4-4 0,3-3 5 16,-2-2-42-16,1 1 49 16,0 3-10-16,-2 0 1 0,-9 7 17 0,4-4 2 15,0 0 25-15,-2 2-40 0,4 0-4 16,-10 10 2-16,0 0 2 0,10 4 5 0,-2-2 29 15,1 10-37-15,-3 2-8 0,1 0 5 16,5 13-4-16,-6-8 2 0,7-1 23 16,0-6-22-16,0 4-13 0,-2 2-18 0,0-14-26 15,5 4-49-15,-3 0-72 0,3-8-50 16,2-4-93-16,-2-3-280 0,14-2-134 16</inkml:trace>
  <inkml:trace contextRef="#ctx0" brushRef="#br0" timeOffset="15482.92">17646 7408 995 0,'0'0'284'0,"0"0"-48"16,-2 16-46-16,2-1-15 0,-7-2-76 15,1-1 74-15,-1 6-13 0,-1 11-1 0,0-7-8 16,3 6-12-16,1-2-1 0,2-2-28 16,0 0-28-16,0 1-11 0,0-3-20 0,4-10-5 15,-2 5 6-15,2 1-25 0,-2-5-4 16,0 0-2-16,0-13-2 0,2 11 0 15,0-2 2-15,-2-9-13 0,0 0-5 0,9-9-2 16,-1 1-6-16,-2-4 0 0,3-2 11 16,0-3-12-16,5-6-5 0,1 8-6 15,-8 9 11-15,3-8-3 0,3 3 2 0,1 4-10 16,1 1 17-16,-3 4-12 0,5 2 7 16,-5 6-2-16,-2 0 7 0,1 3 7 15,-3 3-8-15,-4 1 2 0,1 2-3 0,-10 0-1 16,3 0-1-16,-8 3 20 0,-10 3-18 15,5-7-3-15,-5 1 5 0,11-10 0 0,-8 3-14 16,0-1 1-16,1-3-59 16,-2-4-31-16,2 2-21 0,3 0-16 0,6-10-43 15,1 2-25-15,6 6-49 0,3-16-85 16,2-2-209-16,8 6-55 0</inkml:trace>
  <inkml:trace contextRef="#ctx0" brushRef="#br0" timeOffset="15749.34">18131 7533 1118 0,'6'-6'357'16,"2"0"-106"-16,-8 6-17 15,0 0-21-15,-10-10-38 0,4 2 3 0,6 8-23 16,-15-3-18-16,0 1-14 0,0 2-18 16,1 2 2-16,-5 8-8 0,-3 2-5 0,4 2-18 15,4 0 1-15,2 4-12 0,1 1-2 16,4 0-7-16,3-9-6 0,4 9 4 15,2 3-21-15,7-8-7 0,6 11-7 0,0-12-2 16,3-2-5-16,1-4 13 0,2-2-42 16,-7-2-26-16,9-6-26 0,15-4-21 0,-12 2-1 15,1-8 22-15,-4 2-36 0,0-3-12 16,-3 3-5-16,-5 0-13 0,-4 8-21 0,3-11-52 16,-3 2-52-16,-7-1-462 0,0-1-247 15</inkml:trace>
  <inkml:trace contextRef="#ctx0" brushRef="#br0" timeOffset="16982.61">5867 10224 910 0,'21'-2'256'0,"-21"2"-33"0,0 0-48 0,0 0-30 0,0 0-23 0,0 0-20 0,0 0-20 15,0 0-9-15,0 0-6 0,0 0-7 0,0 0-8 16,0 0-36-16,0 0 49 0,0 0 0 16,0 0-1-16,15 2-1 0,-5 0-11 0,16-6 25 15,10-8-46-15,-7 5-12 0,5-3 3 16,5-2-6-16,-2 2-2 0,2 0 10 15,-3 2-19-15,0-1 0 0,-2 3-4 16,-2-1 0-16,-7-1-5 0,-2 3-1 0,-12 2-50 16,2 2-17-16,4-3-26 0,-17 4-47 15,0 0-24-15,0 0-23 0,0 0-17 16,0 0-52-16,-17 8-211 0,2-1 93 0</inkml:trace>
  <inkml:trace contextRef="#ctx0" brushRef="#br0" timeOffset="17199.87">5865 10300 841 0,'10'6'196'0,"-10"-6"-40"0,0 0-22 16,0 0-4-16,13 2-2 0,0-2-58 0,-13 0 54 15,16-2-20-15,6-2-7 0,-9 2-13 0,-1-1-10 16,8-1 13-16,10-4-35 16,-8 3 1-16,0-2-2 0,3 2-9 0,1 1-4 0,-1-4-8 15,-2 3-18-15,2-1 3 16,1-3 3-16,0 2-3 0,-14 5-9 0,7-3 2 15,0-3-71-15,0 2 50 0,-1 3-39 16,-4 1-40-16,-1 2-36 0,-13 0-49 0,10-6-108 16,3 4-227-16,-13 2 15 0</inkml:trace>
  <inkml:trace contextRef="#ctx0" brushRef="#br0" timeOffset="18450.46">9993 10308 987 0,'-14'3'257'0,"14"-3"-70"0,0 0-31 0,0 0-19 0,0 0-12 0,14 3-16 0,-2-2-36 0,-12-1 32 16,0 0-6-16,0 0-4 0,0 0 10 0,0 0 4 16,12 0 13-16,1 0-23 0,4-1-23 15,0-3-2-15,5 0-11 0,16 0-10 16,-9-1 16-16,5 2-39 0,2-1 0 15,1-1-8-15,-1 0 0 0,-1 0-1 0,3-1-5 16,-2 2 0-16,-2-1-3 0,-2 1-3 16,-3 1-5-16,-1-3 4 0,-14 4 0 0,8 0-14 15,-1-2 11-15,-6 1-7 0,2 3 7 16,-17 0-5-16,13-2 5 0,1 0 14 16,-14 2-15-16,0 0 5 0,0 0-11 0,16-3-2 15,-2 1 1-15,-14 2-9 0,0 0-60 16,0 0-21-16,0 0-22 0,0 0-16 0,0 0-28 15,0 0-29-15,-10 2-33 0,-3 1-32 16,-4-3-104-16,2 2-156 0,-4 0 16 16</inkml:trace>
  <inkml:trace contextRef="#ctx0" brushRef="#br0" timeOffset="18782.65">10102 10369 928 0,'8'13'262'0,"4"-8"-27"16,-12-5-41-16,0 0-22 0,0 0-9 0,0 0-3 15,0 0-31-15,0 0-3 0,0 0-15 16,0 0-13-16,0 0-12 0,0 0-2 0,10-3-3 16,1-1 17-16,-11 4-5 0,12 2-4 15,1 2-8-15,4-3-5 0,-3-1 3 16,7 0-18-16,14-1-8 0,-10 1-9 0,7-2-5 15,2 0-1-15,-5 2 8 0,3-4-18 16,2 2-8-16,-2-2-1 0,0 1-4 0,-2-3 1 16,-5 3 30-16,-13 0-32 0,9 1-5 15,1 0 2-15,-7-1 1 0,2 1-5 0,-17 2-18 16,15 0 22-16,-1 2-1 0,-14-2-6 16,0 0-10-16,11-5-36 0,2 0-67 0,-13 5-85 15,0 0-33-15,0 0-83 0,0 0-153 16,0 0-276-16,0 0-262 0</inkml:trace>
  <inkml:trace contextRef="#ctx0" brushRef="#br0" timeOffset="20148.84">15471 8822 1069 0,'-21'-15'232'0,"21"15"-71"0,-3-13 8 0,1 4-13 0,2 9 0 0,-4-11-5 0,0 2-2 0,4 9 18 0,0 0-27 16,-4-9-36-16,0-1-15 0,-7 5-13 0,2 3 1 15,-7 2-1-15,1 0-12 0,-7 5-14 16,-8 0-8-16,8 2-1 0,0 0-6 16,0 0-5-16,7 1-11 0,-5 1 11 15,12-5-11-15,-7 7-3 0,0 0-5 0,4 0 2 16,4-2 9-16,6 4-10 0,-1-2-3 16,5 0-6-16,2 0-5 0,10-1 1 0,9 4 12 15,-7-7-12-15,6 2-6 0,-4 0 0 16,-1-2-2-16,2 2-1 0,-12-4 19 15,10 3-16-15,-6-2-4 0,-4 4-2 0,1 0 8 16,-9-10 4-16,-7 18 19 0,-3 8-20 16,-4-12-3-16,-8-1 0 0,3-3 14 0,-7-1 8 15,4 0 21-15,-4-1-25 0,2 1-11 16,14-6-1-16,-9-1-6 0,1 1-27 16,18-3-48-16,-14-1-86 0,2-1-60 15,12 2-92-15,2-14-456 0,0 6-299 0</inkml:trace>
  <inkml:trace contextRef="#ctx0" brushRef="#br0" timeOffset="20531.78">15607 8826 1497 0,'0'0'334'0,"0"0"-42"0,0 0-31 16,0 0-33-16,0 0-50 0,-2-12-23 15,2 2-38-15,0 10-31 0,0 0-15 16,0 0-13-16,8-5-16 0,2 3 5 16,3 6-21-16,0-1-8 0,-1 7-3 0,12 4-5 15,-16-7 1-15,1 6 15 0,1 1-20 16,-6 1-4-16,1 2 1 0,-10 0-1 0,-5 10 8 16,4-10 16-16,-7 2-12 0,-2-1 11 15,0-5 8-15,-1 0 9 0,-2-4 13 0,8-2-24 16,-5-2 43-16,-4 3-4 0,6-8-1 15,1 0-8-15,12 0-13 0,-16 0-44 0,2-4 33 16,14 4-11-16,0 0-4 0,4-12-8 16,-1-1-1-16,11 9-7 0,1-2 8 15,0 5-29-15,1-1-13 0,6 2-17 16,16 2-14-16,-13 3-11 0,-1 1-4 16,-3-2-32-16,2 3-45 0,-6 3-9 0,-6-5-13 15,1 5-23-15,-1 0-60 0,1-1-103 16,2 0-380-16,-4-2-263 0</inkml:trace>
  <inkml:trace contextRef="#ctx0" brushRef="#br0" timeOffset="20965.5">16741 8603 1230 0,'0'0'546'0,"0"0"-321"0,0 0-28 0,0 0 1 0,0 0 33 0,-5 9-43 16,4 1-16-16,1 9-12 0,1 13-16 0,4-7-15 16,0 3 8-16,1 5-43 0,1-1-21 15,-1-1-9-15,2 2-14 0,0 1-8 0,0-3-44 16,-2 6 39-16,-2-6-10 0,2-7-3 15,-6 3-7-15,4-6-11 0,-2-10-59 16,2 4-20-16,1 1-60 0,-1-3-40 16,0 0-23-16,-4-13-43 0,0 0-81 0,0 0-56 15,0 0-343-15,0 0-242 0</inkml:trace>
  <inkml:trace contextRef="#ctx0" brushRef="#br0" timeOffset="21599">16805 8628 1211 0,'-24'2'291'0,"24"-2"-67"0,0 0 8 16,0 0-39-16,0 0-4 0,0 0 22 15,0 0-26-15,0 0-22 0,10-5-7 16,-2 0-39-16,-8 5-24 0,12 0-14 0,1 2-21 16,8-4-7-16,14-3 9 0,-9 2-30 15,9 3-9-15,5-4-4 0,5 2-3 0,9 0-2 16,8 1-3-16,3-1 3 0,6 0-10 15,2-2 1-15,4 0-2 0,5-1-4 0,1 1-16 16,0-1 19-16,-2-2-7 0,0 2 0 16,-6 0-3-16,-1-2 2 0,-3 3 0 0,-4-2-6 15,-9 3 14-15,-1 1-2 0,-5-2-7 16,-7 2 5-16,-8 1 3 0,-3 1 11 16,-6-3-10-16,-16 6 1 0,10-6 2 0,-3 1 3 15,-3 2 8-15,0-1 14 0,-16 1-6 16,12 1 3-16,0 1 11 0,-12-2 13 15,0 0 4-15,8 6 33 0,2 0-52 0,-10-6-4 16,0 12-3-16,2 1-1 0,-2-13-5 16,0 17 26-16,0 0-40 0,0-1 3 15,2 2-4-15,-4 3 3 0,2 8-5 0,4-8-42 16,-2 6 44-16,2-5 4 0,1 3-3 16,-3-1-1-16,2 2 2 0,0-2-37 15,2-1 36-15,-3-9 3 0,1 7-1 0,3 0-4 16,-4-3-2-16,2 3 4 0,-3-3-5 15,0-1-1-15,-2-3 5 0,0 3-5 0,-2-4 2 16,0 2 2-16,-9-2-20 0,-10 7 23 16,2-10-22-16,-7 6 23 0,-3-5-8 15,-5 0 4-15,-6 1 32 0,-6 0-41 16,-1-3 2-16,-8-3-4 0,-9 1 6 0,-1-1-2 16,-15-2 18-16,-6 1-8 0,-3-3 12 15,-7-4 12-15,2 4 19 0,-4-4 3 0,3 2-31 16,6-7 26-16,10 3 0 0,6-2-20 15,7 1 2-15,8 1-14 0,10 0 3 16,5 0-33-16,8-1-51 0,5 0-52 16,5 0-62-16,14 5-67 0,-6-4-38 0,2 4-57 15,0-4-148-15,0-1-343 0,15 5-406 16</inkml:trace>
  <inkml:trace contextRef="#ctx0" brushRef="#br0" timeOffset="22082.11">17377 8869 1077 0,'-10'-1'290'16,"10"1"12"-16,-12-11-84 0,2 2-20 0,3 4 11 0,1-1 11 0,-2-2-20 0,-1 5-28 0,-6-3-31 15,5 2-19-15,-10 2-22 0,2 2-10 0,-1 6-7 16,-13 5-13-16,8 1-1 0,2 0-22 16,0 2-7-16,1 6-10 0,4-6-6 0,2 6-3 15,5-5 17-15,4-7-26 0,-1 7-5 16,0-2-1-16,4 1-1 0,3-3-1 0,8-3 31 15,1-1-35-15,1-3-4 0,3 0-1 16,6-8 3-16,8-6-3 0,-5 3 30 16,0-2-33-16,0-2-3 0,1-4 3 15,-1 2 2-15,-4 0 1 0,4 1-11 16,-14 7 15-16,7-7-2 0,2 4 2 0,-9 1-1 16,3 1 4-16,-11 6-24 0,12 2 32 15,4 0-2-15,-10 4-3 0,2 0 1 0,-2 3-2 16,2 1 2-16,1 0-8 0,0 1-2 15,2-4-8-15,1 3-34 0,3-5-42 0,-1 1-37 16,8-2-76-16,-3-1 12 16,0-6-45-16,9-5-61 0,-7-3-134 0,0 1-203 15,2-4-162-15</inkml:trace>
  <inkml:trace contextRef="#ctx0" brushRef="#br0" timeOffset="22449.03">17800 8595 1378 0,'0'0'282'0,"0"0"-58"0,0 0-31 0,-8 8-19 15,-1 1 24-15,3 4-21 0,-4 9-22 16,0-4-18-16,0 6-11 0,0 2-15 0,1 3-31 16,0 1 5-16,3 3-15 0,0-1-12 15,-2-2-3-15,5 1-3 0,6-3-4 0,-6-5-4 16,3-10-16-16,0 4-5 0,3 1 1 16,-2-5 11-16,4 1 8 0,-5-14 1 15,0 0-20-15,0 0-5 0,0 0-4 0,13-7-1 16,-1 0-3-16,-5-6 18 15,3-10-30-15,0 6-4 0,0 2 1 0,2-1-4 16,1 3 1-16,-7 5 31 0,9-1-36 16,-2 1 5-16,3 3-4 0,2 1-3 0,0 4 0 15,0 2 33-15,-6 7-38 0,1 2 3 16,-4-4 0-16,4 2 2 0,-5 3 2 0,-2-1-9 16,-6 4 18-16,2-2 2 0,-10 0-2 15,-5 3 3-15,4-10-2 0,-7 5-24 16,-10 4 30-16,5-7-29 0,13-6-26 0,-10 1-29 15,2 0-25-15,2-1-21 0,0 0-31 16,14-2-12-16,-13-2-27 0,0 0-40 0,13 2-91 16,0 0-354-16,11-8-207 15</inkml:trace>
  <inkml:trace contextRef="#ctx0" brushRef="#br0" timeOffset="22682.79">18294 8780 1261 0,'-7'-13'353'0,"16"5"-70"0,-9 8-34 16,0 0-20-16,-14-3 14 0,2 3-31 16,-2 9-10-16,-10 0-22 0,8 2-22 0,0 1-26 15,-3 4 23-15,5 0-68 16,-4 5-18-16,2-2-14 0,4 2-9 0,2-1-15 16,2 1-29-16,6 1 26 0,0-11-8 15,4 6-5-15,2-5-4 0,7 0-24 0,2-3-71 16,7-4-28-16,12 3-47 0,-17-6-37 15,9-4-33-15,4 1-58 0,-10-7-92 0,16-2-385 16,-12 3-288-16</inkml:trace>
  <inkml:trace contextRef="#ctx0" brushRef="#br0" timeOffset="22832.13">18575 8959 1842 0,'0'0'347'0,"0"0"-50"0,0 0-21 15,0 0-57-15,0 0-38 0,0 0-38 16,0 0-37-16,0 0-51 0,0 0-85 16,0 0-135-16,0 0-141 0,0 0-565 0,0 0-477 15</inkml:trace>
  <inkml:trace contextRef="#ctx0" brushRef="#br0" timeOffset="25165.45">19274 7311 1206 0,'-4'-9'293'0,"4"9"-45"0,0 0-36 0,0 0-37 0,0 0 9 0,0 0-11 0,9 11-31 0,3 10-29 16,-6 6-31-16,0 1-2 0,0 7 7 16,0 5-20-16,-2 2-11 0,-2-2-8 0,2-3-11 15,0 2-9-15,0-4 23 0,-2-6-25 16,3 2-14-16,-5-16 4 0,0 6-4 0,2 0 6 15,-2-7 3-15,2 2 31 0,-2-16-16 16,0 0-8-16,0 0-3 0,0 0-11 0,0 0 4 16,7-11-13-16,1 1 5 0,-2-3-2 15,1-2-3-15,1 2-4 0,-2 0 2 0,3 4 11 16,0-2-16-16,-1 2-3 0,2 1 4 16,-10 8-5-16,15 0 4 0,0-2 12 15,-2 10-13-15,-2-3-3 0,-1 7 3 0,5 5 3 16,-10-9-3-16,8 1 21 0,-1 3-21 15,0-3 2-15,2 2-4 0,4-4 5 0,-3 0-9 16,1-7-8-16,2 0-5 16,1-5-12-16,8-4 9 0,-8-4 4 0,0 0 12 15,-4-2-3-15,-2-3 10 0,0 2 0 16,-5-5 1-16,-1 0 1 0,-5 14 2 0,0-13-1 16,0 5-1-16,-6 4 7 0,2-1-4 15,-7 6-3-15,0 0 2 0,9 6 9 0,-12 6 8 16,-1 0-12-16,9 6-6 0,-6 8-2 15,4-11-1-15,6 8 0 0,6 12 3 16,2-12-25-16,2 0-38 0,7-1-33 0,-6-6-11 16,0-1-20-16,12 4-46 0,2-9 8 15,-1-2-18-15,1-6 6 0,2-2 24 0,-2-3 33 16,0 0 39-16,3-1 13 16,-2 1 41-16,0-5 23 0,-5 1 28 0,-2-1 14 15,-4-1 13-15,-1 1 23 0,-8 7 18 16,-1-6 4-16,0-2-13 0,-9 4 7 0,3 2 16 15,-6-2-34-15,3 2 10 0,4 9 3 16,-18 5 5-16,2-1-5 0,4 8-5 16,-5 7-11-16,4-4-32 0,4 5 9 15,-3-6-10-15,6-4 2 0,6 7 18 0,-2 0-45 16,4-3 3-16,-2 3 9 0,0-17-16 16,6 11 2-16,2 0-4 0,-8-11-11 15,16-2 24-15,-2 0-24 0,-1-7 20 0,-1 1-1 16,2-4-1-16,4-10 8 0,-5 7-16 15,-2-2-4-15,-7 10-1 0,4-10 1 0,3 3 1 16,-5 2 18-16,1 3-17 0,-3-2-7 16,0 3 3-16,-4 8-3 0,0 0 5 0,0 0 13 15,7 3-14-15,2 2-4 0,-4 8-3 16,-1 0 0-16,2 2 2 0,4 0 13 16,-2-1-27-16,-2-1-2 0,6-1-34 15,2-1-19-15,-4-3-35 0,-1 2-34 0,3-5-39 16,-2-3-32-16,4-8-22 0,-2 2-29 15,3-3-11-15,9-11 35 0,-8 3 36 16,2 0 12-16,-6-2 66 0,0 0 104 0,2-4 93 16,-6 1-17-16,-2-3 69 0,3 2 13 15,-1 3 9-15,-4 10 18 0,-2-5-3 0,2 0 0 16,-4 13-32-16,0 0-5 0,0 0-1 16,0 0-17-16,0 0 9 0,-13 9 10 15,-3 16 2-15,8 3-1 0,-3 7 3 0,-2 5-4 16,3 7-9-16,4 3-44 0,-3 7 22 15,2 2-9-15,3 1-7 0,4-2-8 0,4 0-15 16,0 0-3-16,4-7-2 0,-2 2-24 16,-2-10-4-16,2-3-3 0,2-8-6 15,-3-3-8-15,-3-18 6 0,0 3-91 16,2-1-33-16,-4-13-26 0,0 0 7 0,-2-15 5 16,0-10 44-16,-2-5-25 0,-3-6 27 15,-1-8 5-15,0-6 27 0,-1-4 1 0,4-3 46 16,-1-2-36-16,2 0 11 0,2 4 10 15,4 6 15-15,0 1-7 0,4 6 32 16,4 2-23-16,0 8 13 0,6 5 8 0,2 2 1 16,3 7-2-16,2 2 16 15,0 4-11-15,3 8-2 0,1 4 0 0,-2 0 0 16,2 6 1-16,-7 0 26 0,1 5-40 0,-3-2 8 16,-10 2-8-16,0 0 1 0,3 1 3 15,-8 0-5-15,-1 2-18 0,-7 1-38 16,0 1-41-16,-5-7-52 0,2 2-87 0,-5-6-135 15,0-3-349-15,13-2-239 0</inkml:trace>
  <inkml:trace contextRef="#ctx0" brushRef="#br0" timeOffset="25315.35">21152 7548 1435 0,'18'-5'300'0,"-26"2"-52"0,8 3-105 0,-14 3-91 0,2 2-125 0,12-5-126 0,-13 1-353 0,0 0-56 0</inkml:trace>
  <inkml:trace contextRef="#ctx0" brushRef="#br0" timeOffset="26165.46">14597 6941 1017 0,'11'-35'228'0,"-4"16"-38"0,2 1-51 0,-6 3-7 0,2 2-10 0,-5 13 9 0,0-16-4 15,0 3-10-15,0 13-68 0,3-12 41 16,0 1-17-16,-3 11-20 0,0 0 21 0,0 0 4 16,5 19 31-16,5 19-19 0,-2 4 13 15,4 11 6-15,2 12-4 0,-1 11 0 0,2 12 15 16,-2 15-28-16,-1 15-11 0,6 15-3 15,-6 14-3-15,-2 7-4 0,3 9 18 16,0 5-29-16,2 1-2 0,1 3-11 0,4-2-5 16,-1-2-12-16,2-10-50 0,0-9 49 15,0-13-7-15,-2-15-6 0,2-7 2 0,-4-11-9 16,2-9-38-16,-3-11 34 0,-4-8-26 16,0-12-41-16,0-9-30 0,-2-6-29 15,0-7-30-15,-1-5-76 0,1-6 21 0,-5-17-52 16,-1 3-81-16,3-1-452 0,-7-15-329 15</inkml:trace>
  <inkml:trace contextRef="#ctx0" brushRef="#br0" timeOffset="26699.03">17976 6702 1039 0,'7'-10'327'0,"-7"10"-52"0,0 0-50 0,0 0-12 0,0 0-28 0,0 0-26 0,0 0-8 0,0 0-35 0,0 0 9 16,0 0 4-16,0 0 7 0,10 11-4 15,8 16 0-15,-7 2-1 0,7 9 4 0,2 11 17 16,1 11 13-16,7 12-14 0,-2 14-22 15,6 9-12-15,-5 10-20 0,-5 8-8 0,0 10-60 16,2 6 26-16,-1 5 4 16,1-3-13-16,1-3-9 0,-2-4-3 0,5-10 20 15,1-8-35-15,-1-4 13 0,2-9-5 0,-3-7-4 16,1-5-13-16,-3-5 21 16,-4-6-39-16,-1-6 18 0,0-3-10 0,0-4 13 15,-3-3-20-15,-5-4-10 0,0-2-21 16,-3-4-5-16,0-3-14 0,-5-3-72 0,3-2-20 15,-1-4-60-15,0 0-30 0,-2-3-22 16,-2-3-23-16,-2-12-68 0,0 4-100 0,-2-1-361 16,-2-3-372-16</inkml:trace>
  <inkml:trace contextRef="#ctx0" brushRef="#br0" timeOffset="27165.56">14971 6927 1191 0,'25'-37'273'0,"1"22"-40"0,1-6-25 0,7-1-14 0,5 0-33 0,7-2 6 0,9-3 0 0,12-5-27 16,16-1 6-16,17-3-18 0,12 2-6 15,13-5-23-15,10 1-14 0,9 0-15 16,5 3-6-16,5 3-14 0,5 1 5 16,5 9-22-16,-3 5-13 0,-1 2-29 0,-9 8-41 15,-3 4-49-15,-14 6 11 0,-12 5-74 16,-10 10-8-16,-8 6-40 0,-13 9-61 0,-11 5-488 15,-9 8-283-15</inkml:trace>
  <inkml:trace contextRef="#ctx0" brushRef="#br0" timeOffset="27548.84">15564 10149 1684 0,'0'12'219'0,"11"1"-11"15,14 5-35-15,-2-5-6 0,7-2-2 16,10-1 2-16,15-2 23 0,28-3-26 16,18-1 44-16,22-4-24 0,21-2-5 15,24-3 4-15,18 3-26 0,22-6-22 0,12-2-19 16,8-3-46-16,3 0 2 0,3-4-6 16,-6-5-23-16,-10 0-9 0,-9-6-22 15,-15 2-23-15,-19-2-39 0,-16-3-53 0,-17 0-56 16,-10 2-72-16,-23 2-62 0,-14 4-60 15,-14 4-195-15,-9 3-292 0,-15 3-422 0</inkml:trace>
  <inkml:trace contextRef="#ctx0" brushRef="#br0" timeOffset="29599.09">7447 10885 837 0,'-21'2'169'0,"21"-2"-28"0,0 0-14 0,0 0-17 0,0 0-13 0,0 0-35 0,0 0 13 15,0 0-3-15,0 0-5 0,0 0-4 0,13 2-5 16,-3-1-55-16,-10-1 47 0,0 0-7 16,0 0-9-16,0 0-4 0,0 0-5 0,0 0-56 15,0 0 53-15,0 0 1 0,0 0-6 16,0 0-4-16,0 0-4 0,0 0-46 15,0 0 52-15,0 0 2 0,0 0-5 0,0 0-4 16,0 0-3-16,0 0-46 0,0 0 56 16,0 0-37-16,0 0-56 0,0 0-53 0,0 0-135 15,-2-10-210-15,-2 2 85 16</inkml:trace>
  <inkml:trace contextRef="#ctx0" brushRef="#br0" timeOffset="35714.76">15738 7665 968 0,'6'6'256'0,"-2"0"-16"0,-4-6-39 0,0 0-14 0,0 0-19 0,0 0-2 0,0 0-10 0,0 0-20 16,0 0 11-16,0 0 4 0,14 0-18 15,0-3-20-15,-1 6-13 0,17-1-12 0,-7-2-12 16,6 2 5-16,2-1-28 0,3 2-11 16,5-3-6-16,1 0-5 0,2 0-4 0,-1 0 13 15,1 0-28-15,-4 1 0 16,-2-2-3-16,-2 1-1 0,-4 0 0 0,-14 0 17 16,8 0-13-16,-1 1-6 0,-6-1 2 15,-1-1 3-15,-16 1 4 0,18 0-22 16,-3 0 36-16,-15 0-6 0,0 0-3 0,0 0-6 15,0 0-4-15,14 0-39 0,2 0-46 16,-16 0-50-16,0 0-54 0,0 0-28 0,0 0-48 16,-13 5-44-16,0 3-488 0,5 0-322 15</inkml:trace>
  <inkml:trace contextRef="#ctx0" brushRef="#br0" timeOffset="36114.53">15797 8182 857 0,'24'21'240'0,"-24"-21"-61"0,0 0 28 16,0 0-30-16,0 0-6 0,11 4-10 0,2-3-7 15,-13-1 22-15,0 0-19 0,13 0 2 16,0 3-17-16,-13-3 1 0,15-8-2 16,12-1-31-16,-4 0 10 0,7-4-10 15,2-3 2-15,2-1-2 0,6-3-6 0,0 1-36 16,2-3 40-16,1 0-7 0,-1-2 3 16,1 2-9-16,-1 1-10 0,-4 2-19 0,-3 0-18 15,-4 4 0-15,-4 2 12 0,1 1-19 16,-9 3-11-16,0-1-7 0,-10 6-25 15,1-2 20-15,3-1 7 0,-13 7-5 0,10-5-22 16,-1-1-38-16,-9 6-16 0,0 0-56 16,0 0-26-16,0 0-35 0,0 0-34 0,0 0-32 15,-9 6-28-15,3 1-37 16,-11-5-35-16,2 1-119 0,-6 3-229 0,-11 5-213 16</inkml:trace>
  <inkml:trace contextRef="#ctx0" brushRef="#br0" timeOffset="36649.39">15344 8161 1090 0,'0'0'261'0,"0"0"-104"15,0 0 47-15,0 0-14 0,4-10-17 0,0 5-2 0,-4 5-15 0,0 0 19 0,0 0-63 16,0 0-16-16,0 0-25 0,0 0-17 0,0 0-11 15,0 0 1-15,-14 0-10 0,-2 2-11 16,4 7-8-16,1 1 1 0,1 2-9 0,-7 8 10 16,4-5-22-16,9-10 19 0,-4 9-14 15,-10 5 5-15,12-14-2 0,0 8 1 16,2 0-6-16,1-4-4 0,-1 0 2 16,4-9-1-16,0 0-2 0,4 14-13 0,1-1 12 15,-5-13-20-15,14 3-13 0,4-2-1 16,-18-1-5-16,12 3-1 0,1 0 36 15,-13-3-46-15,0 0 13 0,10 6 13 0,-2 1 8 16,-8-7 8-16,-3 10 36 0,-2 2-48 16,-5-3 19-16,3-1 17 0,-1 0 17 0,-2 1 4 15,-2-2 28-15,2-1-19 16,0-1-12-16,-1 1 0 0,11-6-6 0,-19 2-4 16,3 1 4-16,16-3-29 0,-13-3-32 15,-4 3-38-15,17 0-69 0,-9-6-76 0,-1 1-106 16,10 5-278-16,-9-8-140 0</inkml:trace>
  <inkml:trace contextRef="#ctx0" brushRef="#br0" timeOffset="37197.93">15520 8139 1244 0,'0'0'284'0,"0"0"-58"0,0 0-27 0,0 0-45 0,0 0-23 0,0 0-25 0,0 0-20 0,4-9-17 15,2 1-8-15,-6 8-35 0,0 0 6 16,6-5-10-16,3-1-6 0,-9 6-6 0,11-5 1 16,-1 3-52-16,-10 2 56 0,0 0-3 15,15 0-2-15,2 0 1 0,-17 0-3 0,0 0 24 16,0 0-32-16,2 13 3 0,3-2-4 15,-5-11 0-15,0 13 0 0,0 2 40 16,0-15-45-16,-5 14 5 0,1 1-1 0,-3-6 11 16,3-2 5-16,4-7 37 15,-4 10-39-15,0-2 4 0,4-8 13 0,0 0 2 16,-6 10 5-16,3 0 21 0,3-10-31 16,0 0-4-16,0 0-1 0,0 0-4 0,0 0 3 15,0 0 4-15,0 0-15 0,0 0-11 16,0 0 0-16,0 0 3 0,0 0 0 0,0 0 7 15,9 7 3-15,-1 1-9 0,-8-8-1 16,0 0 2-16,8 8 0 0,0 0-2 0,-8-8 6 16,8 7 0-16,-4 1-3 0,-4-8-8 15,0 0 1-15,0 13 11 0,0 0 18 16,0-13-1-16,-6 9 33 0,-3 3 16 16,0-4 10-16,-1-1-2 0,-5 1 32 15,0-2-31-15,-3-3 6 0,5 1-4 0,-5 1-18 16,2-4-9-16,1-1-55 0,-4 0 45 15,8-1-14-15,-1-6-13 0,-2 5-46 0,2-1-93 16,4-5-97-16,1 1-119 0,-3 1-235 16,1-2-280-16,2 1-440 0</inkml:trace>
  <inkml:trace contextRef="#ctx0" brushRef="#br0" timeOffset="46797.82">6271 11643 817 0,'0'0'210'0,"0"0"-9"0,0 0-29 0,0 0-34 0,0 0-21 0,0 0-17 0,0 0-6 15,0 0-22-15,0 0-17 0,0 0-6 16,0 0-9-16,0 0-3 0,0 0 33 15,0 0-34-15,0 0 4 0,0 0-5 0,0 0-2 16,0 0-7-16,3 11 43 0,-2 3-44 16,-1-14-9-16,0 0 4 0,7 5 6 0,4 1-9 15,-11-6 4-15,0 0-65 16,4 10 70-16,2-3-1 0,-6-7-4 0,0 0-1 16,4 6-6-16,2 2-49 0,-6-8 60 15,0 0-3-15,10 7 6 0,-2 3-2 0,-8-10-7 16,8 6 26-16,-1 1-37 0,-7-7-2 15,4 8 0-15,1-1-4 0,-5-7 10 0,0 0 34 16,8 6-37-16,0 1 6 0,-8-7 4 16,0 0 7-16,0 0 14 0,0 0 26 15,0 0 15-15,0 0 4 0,4 8 8 0,3 1 4 16,-7-9 9-16,0 0-26 0,0 0 36 16,0 0-23-16,8-10-14 0,6-8-15 0,0-2-16 15,2-2-11-15,-4-3-8 0,6-3-88 16,3-6-94-16,5-2-79 0,2-5-75 0,1-6-172 15,5-4-338-15,6 3-381 16</inkml:trace>
  <inkml:trace contextRef="#ctx0" brushRef="#br0" timeOffset="59796.95">7329 14064 1031 0,'-5'6'302'0,"5"-6"-79"15,0 0-50-15,0 0-24 0,0 0-29 0,0 0-2 0,4 13-67 0,0-3 65 16,-4-10-13-16,3 10-11 0,1-1-5 0,-4-9-10 16,9 8-15-16,-1 3 3 0,-2-5-6 15,1 1-1-15,-7-7 1 0,11 6 4 0,-2 2 46 16,-9-8 14-16,0 0 31 0,0 0 21 16,0 0-9-16,15-8-15 0,7-11-6 15,-3-9-33-15,4-11-9 0,6-9-46 0,8-5-73 16,1-12-98-16,6-5-91 15,3-11-138-15,-5-2-243 0,-3-6-304 0,1-1-513 16</inkml:trace>
  <inkml:trace contextRef="#ctx0" brushRef="#br0" timeOffset="62847.07">4349 12804 1124 0,'0'-15'270'0,"-6"8"19"0,10-6-25 0,2 2-24 0,-2-1-9 0,-2 0-34 0,0 2-12 16,-2-5-34-16,0 15-22 0,0-14-9 16,0-1-9-16,0 15-18 0,0 0-41 0,-4-12 12 15,2 2-12-15,2 10-10 0,0 0-12 16,-12 8-7-16,1-1 0 0,-2 7 1 15,-6 8-14-15,9 0-2 0,0 1-2 0,4-1-2 16,-2 2-3-16,4-3 19 0,2-10-21 16,2 9-3-16,4 13-6 0,2-15-3 0,0 1-6 15,5-7 14-15,2 2-35 0,0 1 4 16,-7-10-3-16,7 7-1 0,2-2 1 0,-7 0 32 16,0 1-18-16,-4 0 3 0,0 1 9 15,-6 3-2-15,0 0 9 0,-6 0-1 16,-8 9 6-16,0-11 1 0,2-2 14 15,-3 2 8-15,8-8 0 0,-4 2-7 0,-1 0 12 16,-1-4-16-16,2-1-37 0,3-4-74 16,-3-2-55-16,7-4-63 0,-1 0-74 15,5-1-130-15,-3-3-260 0,15-3-209 0</inkml:trace>
  <inkml:trace contextRef="#ctx0" brushRef="#br0" timeOffset="63513.72">4548 12529 1212 0,'0'0'358'0,"0"0"-87"0,0 0-49 15,0 0-23-15,-7 6 18 0,1-1-38 0,8 13-13 16,-1 10-14-16,6-4-25 0,3 3-21 16,0 2-36-16,2 2 3 0,-1 1-9 15,4 4-18-15,0 3-4 0,-1-4-7 0,2 0-9 16,-2-4 6-16,-4-2-17 0,4-4-6 15,-4-8 1-15,1 1-6 0,-5-11 9 0,0 1 8 16,3-1-12-16,0-12-4 0,5-9-2 16,-2 0 0-16,2-6 0 0,-4-3 21 15,3-1-29-15,-5-3-2 0,-2-1 4 16,3-1-6-16,-5 1-3 0,3 3-5 16,-5 15 13-16,1-9-1 0,4-2-4 0,-7 7 0 15,2 3-5-15,-2 11-9 0,0 0 18 16,0 0 4-16,0 0-4 0,-10 5 5 0,-1 1-4 15,5 8 3-15,-1 0 8 0,1-2-8 16,2 4-9-16,0-5-5 0,-1-1-12 0,10-1-7 16,-3 1 19-16,-2-10-12 0,7 7-8 15,3-1-15-15,5-6 12 0,-1 0 6 0,2 0 10 16,-2 0-13-16,3 0-3 0,-3 2 5 16,2 4 8-16,-4 1 3 0,-1 4 39 15,0 0-26-15,-5 6-7 0,0-1 11 16,-6 3 5-16,0-1 0 0,0 2 13 15,2-3-7-15,-4-1-9 0,2 0 0 0,0-16 3 0,0 14 13 16,0 1-8-16,0-15-15 16,0 0 5-16,9-7-29 0,-3 1-33 0,1-7-19 15,3-6-4-15,3 3-25 0,-5-4 11 16,2-1 13-16,0-1 15 0,-2 4 15 0,2-3 13 16,-6 14 26-16,1-10 12 0,-1 1 21 15,-2 6 14-15,3 1-2 0,-5 9 3 0,6-10 10 16,0 2 20-16,-6 8 11 0,0 0 1 15,11 5 1-15,-3 1-8 0,-2 1 27 16,1 2-39-16,0 1-14 0,1 1 2 0,0-1-3 16,0 2-5-16,-1-5 17 0,2 3-33 15,-3-1-8-15,2-1-13 0,-8-8-29 16,11 5-34-16,-3 0-34 0,-8-5-59 16,0 0-70-16,6-10-103 0,1-4-288 0,-7-1-156 15</inkml:trace>
  <inkml:trace contextRef="#ctx0" brushRef="#br0" timeOffset="63614.15">5050 12491 933 0,'-8'6'290'0,"8"-6"-33"0,0 0-76 0,0 0-32 0,0 0-31 0,0 0-21 0,0 0-57 0,0 0 18 16,0 0-68-16,4 11-107 0,0-3-458 16,-4-8-100-16</inkml:trace>
  <inkml:trace contextRef="#ctx0" brushRef="#br0" timeOffset="63780.02">4628 12663 1187 0,'0'0'328'0,"0"0"-89"16,0 0-35-16,0 0-64 0,0 0-13 16,0 0-27-16,8-3-20 0,4-1-15 0,6-3-31 15,12-5-103-15,-3 3-76 16,1-1-115-16,2 1-324 0,1 0-116 0</inkml:trace>
  <inkml:trace contextRef="#ctx0" brushRef="#br0" timeOffset="64180.05">5436 12706 1147 0,'-10'-9'379'15,"10"9"-69"-15,0 0-36 0,0 0-24 16,0 0-46-16,0 0-58 0,0 0-39 0,0 0-11 16,0 0-17-16,0 0 11 15,4 17-23-15,4-2-16 0,-4-3-11 0,2-3-4 16,0 4-7-16,0-1-12 0,-2 0 4 16,3 2-7-16,-3-4 0 0,1-3-4 0,-5-7-3 15,4 12 0-15,2-3 5 0,-6-9 2 16,0 0-3-16,0 0-7 0,0 0-2 0,-4-13-1 15,2 0 12-15,-2 0-9 0,1 0-11 16,1-3-1-16,-1 0-1 0,6 2 0 0,-1-1 17 16,1 3-16-16,1-2-8 0,0 7 8 15,-1-3-2-15,-3 10 3 0,14-3 28 16,-4-1-22-16,-1 8-9 0,-1 5 3 16,5-1 1-16,0 1 0 0,-2 0 5 15,8 10-36-15,-9-3-27 0,3-3-21 0,-4-7-6 16,5 4-13-16,-2 0-14 0,4-10-35 15,1 3-51-15,-3-11-55 0,8-5-66 0,-6 0-234 16,2-2-68-16</inkml:trace>
  <inkml:trace contextRef="#ctx0" brushRef="#br0" timeOffset="64597.07">5917 12487 1342 0,'0'-15'196'0,"-12"16"-26"0,12-1 40 16,0 0-59-16,-14 0-8 0,-2 0-12 0,8 8 7 15,-21 19 127-15,13-12-142 16,2 4-14-16,-1 3-15 0,0 0-11 0,4 2-15 15,1-2-6-15,2-1-2 16,6-11-18-16,0 7-13 0,-1 0-2 0,8-5-5 16,-1 0-3-16,2-4 8 0,4-3-14 15,-10-5-6-15,16-5-5 0,14-3-20 0,-12-4-4 16,-1 0 15-16,-2-2-9 0,-3 2-8 16,1-4 5-16,-7 8 4 0,1-7 3 0,-1 1 29 15,-4 1-25-15,2 4 2 0,-4 9 7 16,-2-14 1-16,2 1-1 0,0 13 0 15,0 0 6-15,0 0 3 0,-4 7-1 0,0 1 19 16,2 11 3-16,0 10-15 0,4-3 15 16,2 3-2-16,0 10-8 0,8 4 2 0,0 10 0 15,2 4-6-15,-3 6 6 16,2 0-7-16,2 2-7 0,-3-5 3 0,2 0 10 16,-4-5 12-16,0-2 36 0,-4-5-8 15,-4-7 25-15,2-4 25 0,-4-8 6 0,-1-5 2 16,-2-13 0-16,-5-6-31 0,-2 2-18 15,-6-16-16-15,-6-14-20 0,5-10-10 0,-5-10-62 16,0-8-49-16,2-12-69 0,3-5-45 16,2-2-39-16,9 2-18 0,2-1-24 15,1 0-12-15,1 9-47 0,2-1-499 16,9 3-421-16</inkml:trace>
  <inkml:trace contextRef="#ctx0" brushRef="#br0" timeOffset="66246.99">7087 12198 1249 0,'0'0'258'0,"0"0"-53"0,-6-9-41 0,0-2-17 0,6 11-72 0,-10-6 53 0,3 1-18 0,7 5-21 15,0 0-17-15,-11-2-15 0,-4 0-58 16,15 2 43-16,-11 0-11 0,0 2-3 0,3 4-10 15,-2-1-1-15,2 3 36 0,0 2-49 16,4 1 2-16,-2-1-2 0,4-1-6 0,0 0 0 16,2-9 38-16,6 14-46 0,0-2 5 15,8-5-2-15,-2 0 1 0,3-4 1 0,0 0 10 16,6-3-18-16,11 4 3 16,-22 0-5-16,5-2-1 0,2 2-8 0,-2 1 5 15,-3 2 3-15,-6 3 3 0,2 0 1 16,-8 4 10-16,-5 10 3 0,-6-9 1 0,-6 4-27 15,-4 0 66-15,2-1 8 0,-9-3 0 16,5-2 2-16,-2 1 10 0,4-3 18 16,-1-4-24-16,14-4-15 0,-9 1-9 0,0 3-21 15,17-7-66-15,0 0-25 0,0 0-86 16,-4-7-72-16,2-3-110 0,8-2-283 0,11-5-162 16</inkml:trace>
  <inkml:trace contextRef="#ctx0" brushRef="#br0" timeOffset="66812.81">7432 12043 994 0,'11'-15'344'0,"-11"15"-75"16,0 0-49-16,0 0-29 0,0 0 10 15,0 0-80-15,0 0-20 0,0 0-17 0,0 0-6 16,-9 11-17-16,1 3 11 0,3 4-9 16,-3 8-16-16,1-6-6 0,-3-1-6 0,0 3-4 15,0 0-3-15,3-4-22 16,4-5 10-16,-1 4-9 0,-2 0 6 0,-1-5-6 16,1 1 14-16,6-13 10 0,-4 11-17 15,2 2-7-15,2-13 3 0,0 0 3 0,17-3-8 16,5-5 29-16,-2-3-31 0,1-1 1 15,2-1-6-15,2-1 1 0,5-1 0 0,-6 2 14 16,-1 2-20-16,1 1-16 0,-6 2-1 16,-7 3-3-16,2-3-9 0,4 0 41 15,-9 3-29-15,3 1-7 0,-11 4 12 0,0 0-3 16,0 0 5-16,0 0 24 16,0 0-15-16,0 0-3 0,0 0 19 0,0 0 0 15,-15 0 15-15,4 2 16 0,-1-4-23 16,1-1 19-16,-2 1 2 0,-1-3 3 0,-2 2 12 15,4-1 13-15,-3-2 28 0,0 4-4 16,5-2 4-16,1 2 0 0,9 2-8 0,-12-3-20 16,1 1 13-16,11 2-51 0,0 0-2 15,0 0-3-15,0 0 1 0,5 19 2 0,5 10 22 16,0-9-20-16,3 0-9 0,0 4 0 16,4 4-4-16,-1 1 2 0,-2 0-36 15,0 5 34-15,-5-3-10 0,4-1-34 0,-5 1-47 16,3-5-58-16,-3-1-31 15,-2-2-54-15,-1-2-42 0,1-12-102 0,-4 8-482 0,3-1-431 16</inkml:trace>
  <inkml:trace contextRef="#ctx0" brushRef="#br0" timeOffset="67529.99">8031 11904 1201 0,'-6'12'274'0,"6"-12"-67"0,0 0-23 16,0 0-22-16,0 0-13 0,7-7-26 0,8-1-17 0,-3 3-18 0,7-7-17 0,-2 1 15 0,0 0-44 16,-3 2-37-16,4-5 6 0,-10 6-43 15,2 3-24-15,2-1-79 0,-6-2-41 0,4 5-34 16,-10 3-104-16,0 0-207 0,2 11 2 15</inkml:trace>
  <inkml:trace contextRef="#ctx0" brushRef="#br0" timeOffset="67680.14">8062 12060 1032 0,'25'3'290'0,"-25"-3"-38"16,12-7-41-16,1 4-31 0,-5-5-34 0,3 0 17 15,4-3-83-15,5-3-11 0,0 3-13 16,-3-2-15-16,2 1-18 0,2 0-40 15,-1-2-74-15,-2 2-66 0,-9 7-100 0,1-5-324 16,2 3-113-16</inkml:trace>
  <inkml:trace contextRef="#ctx0" brushRef="#br0" timeOffset="68129.8">8429 11294 1160 0,'0'0'306'0,"0"0"-61"0,0 0-28 0,0 0-13 0,0 0-47 0,0 0-41 0,0 0-18 0,0 0-20 0,0 0-24 0,0 0 17 16,0 0-40-16,12 10-9 0,-2-2-6 15,-4 3-13-15,0-2-25 0,0 6-33 16,3-5-23-16,-2 2-32 0,1 1-48 16,-8-13-44-16,4 10-35 0,1-1-30 15,-5-9-219-15,0 0 69 0</inkml:trace>
  <inkml:trace contextRef="#ctx0" brushRef="#br0" timeOffset="68265.33">8558 11214 934 0,'0'0'257'0,"0"0"-38"0,0 0-48 15,0 0-51-15,0 0-20 0,11 3-9 16,2 0-18-16,-13-3-10 0,8 11 5 16,1 1-32-16,1 2-12 0,-1 1-46 0,-3-2-137 15,4 12-411-15,-1-8-89 0</inkml:trace>
  <inkml:trace contextRef="#ctx0" brushRef="#br0" timeOffset="68780.03">9084 11533 1132 0,'-2'-10'280'0,"0"-7"-58"0,0 0-33 0,-9 6-11 15,3-2-22-15,-3 4-57 0,2 0 47 16,1 4-22-16,-4-1-29 0,-4 2-21 0,4 2-16 15,-4 6 25-15,2-1-29 0,-2 8 10 16,-7 6-5-16,11 1-13 0,2 1-5 0,-3 0 11 16,4 0-19-16,3 2-14 0,4-10 2 15,-4 9-10-15,5-6-3 0,2 2 0 16,5-3 5-16,2 2-3 0,1-3-4 16,-9-12-2-16,18 0 1 0,-1 2 1 15,1-9 7-15,5-6-13 0,-4 2 5 0,-6-4-6 16,-1 2 4-16,4-6-3 0,-4 4-7 15,-4-5 11-15,-3 12-1 0,1-6 1 0,1 0-8 16,-1 3-1-16,0 0 13 0,-6 11-18 16,5-10 0-16,1 2 0 0,-6 8 0 0,6 5 3 15,2 4 21-15,-1-4-13 0,0 3-14 16,3 1-20-16,-2 3-8 0,5-5 4 0,2 3 23 16,-2-7-44-16,1 2-10 0,-1 1-32 15,0 0-55-15,-13-6-27 0,10-9-141 16,1 6-340-16,-2-10-191 0</inkml:trace>
  <inkml:trace contextRef="#ctx0" brushRef="#br0" timeOffset="69146.33">9235 11056 1155 0,'-22'11'279'0,"22"-11"-78"0,0 0 1 16,2 14-14-16,-1 3-4 0,4 2-9 0,4 12-7 15,0-4-31-15,-2 5-19 0,0 4-10 16,4 0-13-16,-1 0-1 0,-1 0 11 15,4-1-20-15,-1-4-17 0,1-5-10 0,0 2-9 16,-3-10 0-16,-4 1 38 0,-1-10-13 16,1 0-12-16,0 3-11 0,-6-12-11 0,0 0-14 15,9-12-2-15,-2 1-13 16,-7-7-7-16,2 1-7 0,-4-7-17 0,4-7-14 16,-2 20-20-16,4-10 29 0,2-5-3 15,-4 16 6-15,8 0-5 0,0-5 1 0,4 10-7 16,1 1 10-16,2 4 6 0,0 2 0 15,-3 5-3-15,14 8 8 0,-13-3 0 0,2 1 8 16,-4 1-6-16,-7-7-5 0,-2 10 4 16,2 0-2-16,-2-1 5 0,1-1 15 15,-10-1-15-15,1-1-3 0,-2-1-8 16,0-3-18-16,6-9-41 0,-9 4 1 16,-1 3-94-16,10-7-37 0,-11-6-21 0,0 1-156 15,7-8-272-15,2 0-187 0</inkml:trace>
  <inkml:trace contextRef="#ctx0" brushRef="#br0" timeOffset="69396.25">9931 11165 1266 0,'-15'-21'295'16,"15"21"-57"-16,-7-9-23 0,2-1-12 15,5 10-17-15,-12-3-18 0,2-2-38 16,10 5-14-16,-13 0-31 0,-1 0 10 0,3 8-16 15,0-2-2-15,3 7 1 0,-6 11-11 0,4-7-4 16,4 3-17-16,0 3-5 16,6-12-6-16,-2 12-8 0,2-2-6 0,2-3 12 15,0 4-12-15,5-7-9 0,4 1-1 16,1-6-4-16,0-2-9 0,4-5-19 16,13-6-96-16,-19-2-19 0,11-3-58 0,9-4-84 15,-13-5-128-15,-4 2-323 0,-3-2-257 16</inkml:trace>
  <inkml:trace contextRef="#ctx0" brushRef="#br0" timeOffset="69596.7">9833 10643 1297 0,'5'-8'342'0,"1"-1"-77"16,-6 9-18-16,0 0-63 0,0 0-38 15,0 0-35-15,0 0-24 0,0 0-22 0,0 0-9 16,2 17-21-16,0 0-10 0,-1 0-54 16,5-4-65-16,-4 5-77 0,2-1-92 0,-4-2-413 15,2 1-205-15</inkml:trace>
  <inkml:trace contextRef="#ctx0" brushRef="#br0" timeOffset="69746.53">9963 10522 1204 0,'12'-3'282'0,"-10"16"-50"0,0 3 6 16,2-5-80-16,2-2-29 0,-2 5-20 15,2 0-23-15,0-1-20 0,-2 2-44 16,0 0-117-16,0 1-238 0,-1 4-274 16,1 11-138-16</inkml:trace>
  <inkml:trace contextRef="#ctx0" brushRef="#br0" timeOffset="69963.14">10389 10865 1214 0,'-2'-23'373'0,"6"13"-88"15,-4 10-64-15,0 0-44 0,0 0-30 16,0 0-36-16,-2-14-31 0,0 3-69 16,2 11-104-16,0 0-80 0,0 0-170 15,-8 7-236-15,2 1-106 0</inkml:trace>
  <inkml:trace contextRef="#ctx0" brushRef="#br0" timeOffset="70146.16">10466 10940 1569 0,'5'-10'408'15,"-8"28"-40"-15,1 1-54 0,4-6-76 0,1 3-43 16,-1 2-39-16,-2 11-5 16,-2 0-62-16,-5-1-64 0,-3 5-123 0,-5 2-91 15,-10 0-192-15,-4 8-458 0,-8 5-421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05:48.747"/>
    </inkml:context>
    <inkml:brush xml:id="br0">
      <inkml:brushProperty name="width" value="0.05292" units="cm"/>
      <inkml:brushProperty name="height" value="0.05292" units="cm"/>
    </inkml:brush>
  </inkml:definitions>
  <inkml:trace contextRef="#ctx0" brushRef="#br0">10446 2657 982 0,'0'0'339'0,"0"0"-58"0,0 0-50 0,0 0-27 0,2-9 1 0,0-1-34 0,-2 10-17 16,0 0-29-16,0 0-7 0,0 0-1 0,0 0 3 16,-2-11-25-16,0 3-8 0,2 8-26 15,-9-5-14-15,1-2-11 0,-3 5-5 0,0 2 5 16,-5 0-22-16,-4 0-5 0,2 0 0 16,-4 5-1-16,1-1-2 0,-11 7 10 15,11-4-11-15,0 3-8 0,4-1 1 0,-3 0 0 16,10-4 6-16,-2 5 7 15,-1-1-9-15,6 1-2 0,3-1-3 0,4-9 2 0,-3 10-4 16,2 0-6-16,9-5 9 16,3 1 8-16,4-5-5 0,-1 2-8 0,8-3-14 15,12 3-15-15,-19-1 13 0,10-2-10 16,15 0-9-16,-25 2-5 0,8 2 11 0,13 2-1 16,-25-3 35-16,6 3-21 0,-1-1 5 15,-7 7 4-15,-1-2-6 0,-10 3 14 0,0-2 13 16,-6 2-8-16,-9 8 13 0,-1-8 28 15,-2-4 8-15,-2 0 0 0,4-1-7 0,7-7 12 16,-8 5 3-16,0-1-8 0,0-5-4 16,0 0-7-16,5-5-5 0,-2 2 1 15,2-5-11-15,3 2-8 0,-1-1-27 16,0 3-51-16,7-6-60 0,2 2-17 16,-5 3-92-16,0 0-84 0,8 5-505 0,-7-7-389 15</inkml:trace>
  <inkml:trace contextRef="#ctx0" brushRef="#br0" timeOffset="328.76">10749 2590 1223 0,'0'0'377'0,"0"0"-44"0,0 0-28 0,-11-3-32 0,0 1-62 0,11 2-40 0,0 0-26 0,0 0-40 0,0 0-4 16,-8 9-1-16,3 2 0 0,1-2-7 0,2 4 9 15,0-2-30-15,0 4-12 0,2-1-12 16,0 3-4-16,0 0-13 0,0 3 24 16,-2-3-39-16,2 5-1 0,-4-5-5 0,2 2 0 15,0-2-4-15,0 2-33 0,-1-5 19 16,1 2-24-16,2-16-23 0,-5 12-20 15,3 2-22-15,2-14-10 0,0 0-60 0,4 7-31 16,-1 3-51-16,-3-10-56 0,0 0-494 16,0 0-342-16</inkml:trace>
  <inkml:trace contextRef="#ctx0" brushRef="#br0" timeOffset="1062.76">11670 2365 1144 0,'0'0'263'0,"4"11"-50"0,0-2-21 0,-4-9-18 0,-4 9-17 0,0 3-26 0,6 0 16 0,0-2-5 0,0 10-17 15,2 10-20-15,-2-7 0 0,0 6 0 16,-2 0-28-16,2 2-21 0,-2 0-12 0,0-3-4 16,0 1-14-16,0 2 18 0,3-5-21 15,-1-12-15-15,-2 8 1 0,-2 13-4 0,-1-26-6 16,6 8-12-16,-1 3-37 0,-2-20-6 15,0 13-25-15,2 0-34 0,-2-13-35 0,0 0-49 16,0 0-67-16,0 0-445 0,0 0-236 16</inkml:trace>
  <inkml:trace contextRef="#ctx0" brushRef="#br0" timeOffset="1829.23">11630 2383 1097 0,'-5'-3'199'16,"18"3"25"-16,-13 0-36 0,0 0-25 15,0 0-20-15,0 0-33 0,0 0 25 16,0 0-60-16,0 0 17 0,14-3-2 0,6 3-14 16,-3 3-14-16,15 0 18 0,-10 1-32 15,8 0-5-15,2-3-2 0,1-2-3 0,10 1-6 16,4-4 2-16,4 2-19 15,6-3 11-15,4 1-8 0,7-2 3 0,-1-1-3 16,6 4-6-16,3-1-12 0,-4-1 10 16,0 0-3-16,-2 4-4 0,-2 1 0 0,-2-2 0 15,-5 2 28-15,-6 2-32 0,-3-2-6 16,-4 0 0-16,-12 0 3 0,1 0 8 0,-5 0 25 16,-4 1-31-16,-15 4-6 0,5-5 11 15,4 0 8-15,-22 0 10 0,15 0 3 16,3 0 17-16,-18 0-5 0,0 0-4 0,0 0-6 15,16 0 0-15,-4 0-6 0,-12 0-12 16,0 0 9-16,0 0-11 0,0 0-1 0,0 0-2 16,0 0 0-16,-4 12 17 15,0-2-17-15,2-3-1 0,-2 4 3 0,4-11 2 16,-2 18-4-16,2 1 20 0,-3 1-18 16,1-1-1-16,4 3-2 0,-2 13 0 0,3-8 3 15,1-1 13-15,2 4-14 0,0 3-5 16,-2-3 3-16,0-1 5 0,-2-3-5 0,6 4-9 15,-4-6 7-15,-2 3 5 0,2-5-2 16,-4-11-2-16,2 7 3 0,0-1 1 0,-2-3 10 16,0-2-16-16,0 1 5 0,0-2-4 15,0-11 1-15,0 0 0 0,-8 7 12 16,2 1-14-16,6-8-3 0,-18 0 1 0,4 2 4 16,-4-4-6-16,4 0 26 0,-10 4-29 15,-17-2 4-15,8 0-3 0,-4 2 0 16,-3 2 5-16,-8 1-1 0,-5 1 2 15,-11 1-2-15,-2 0 1 0,-9 0 10 0,1 3 15 16,0-3-5-16,-1-1 17 0,6 1-2 16,1-2-8-16,5-1-7 0,3-4-2 0,6 2-6 15,3-2 9-15,8 1-11 0,5 1 10 16,4-4-11-16,19 2-4 0,-9-1 1 0,4 1 24 16,0-2-30-16,5-1 0 0,5-1-4 15,-2 1-1-15,12 3-5 0,0 0-15 16,-14-2 10-16,2 0-12 0,12 2-5 15,0 0-11-15,0 0-16 0,0 0-25 0,-6-8-59 16,-2 1-36-16,8 7-59 0,-10-4-98 16,0 1-436-16,10 3-299 0</inkml:trace>
  <inkml:trace contextRef="#ctx0" brushRef="#br0" timeOffset="2446.04">11892 2605 1035 0,'0'0'274'0,"0"0"-33"0,0 0-86 0,0 0 37 16,0 0-37-16,0 0-22 0,0 0-28 0,0 0-21 0,0 0 20 15,9-7-59-15,-1 1-8 0,4 8-6 0,4 2-9 16,-2 3-6-16,1 0 4 15,0 2-9-15,4 10-2 0,-7-6-8 0,2 2 3 16,-8-8 2-16,-2 7-3 0,0 2-45 16,-2 0 57-16,-2 1-4 0,-2-5 5 0,-2 4 5 15,-4-5 0-15,-1 3 34 0,-4-7-23 16,5 1 6-16,-5-2 20 0,3-1 6 0,10-5-5 16,-13-4 5-16,2 3-26 0,7-7-13 15,2-2-5-15,2-3-11 0,2 1 6 0,4-2 13 16,3-3-26-16,4 2-2 0,6-9-5 15,-9 11-1-15,5 0 0 0,-8 7 10 0,4-4-19 16,-1 1 14-16,-2 1-8 0,3 0 6 16,-11 8 2-16,0 0 1 0,0 0 8 15,0 0-8-15,0 0-2 0,6 6 2 16,-1 2-3-16,-5-8 3 0,3 14 30 16,-1 1-22-16,-2-15-6 0,0 13-4 0,0 4 5 15,0-17 0-15,3 16 26 0,0 1-34 16,0-8-4-16,1 2-30 0,-4-11-37 0,4 11-27 15,0 1-25-15,0-4-36 0,-1 1-38 16,-3-9-98-16,0 0-354 0,0 0-186 0</inkml:trace>
  <inkml:trace contextRef="#ctx0" brushRef="#br0" timeOffset="2929.16">12290 2588 940 0,'0'0'269'0,"-2"10"-28"0,2 2-41 0,-6-3-14 0,1-3 1 0,1 3-58 0,0 1-19 0,2 1-19 0,2 2-18 0,-5 1-17 0,3-1 29 15,4 1-61-15,0 0 0 0,3 1-6 16,1-3-4-16,3-2-2 0,-1-1 8 16,1-5-17-16,1 2-7 0,2-8-2 15,2 2-3-15,0-6 6 0,6 1-3 0,-6-5-51 16,-1 1 62-16,1-3 3 0,8-5-8 15,-17 12-4-15,5-11 7 0,-4 1-47 16,1 1 66-16,-1 1 6 0,-5 0 12 0,4 2 1 16,-5 11 3-16,0-14 15 0,0 2-33 15,0 12-5-15,0 0-11 0,0 0 6 0,-8-7 3 16,-3 3 27-16,7 15-24 0,-3-2 4 16,2 6 4-16,-2 9 4 0,3-2 3 0,2 2 2 15,0 5-1-15,0-1-10 0,2 9-1 16,0 0-4-16,-3 4-6 0,6 1-6 15,-3 0 13-15,0-1-10 0,0 0-13 16,-4-2 6-16,-4-1-1 0,6-1-6 0,-4-5 24 16,-2 1-21-16,2-5-2 0,-5-4 0 15,-2 0-2-15,4-7 0 0,-1 0 19 16,-2-4-12-16,6-5-4 0,-8-5-1 0,2 3-4 16,1-12-4-16,-8-5 29 0,8-5-26 15,3-2-6-15,2-7-12 0,2-4-19 0,4 1-33 16,4-4-20-16,4 0-43 15,2-2-58-15,3 3-60 0,2-2-134 0,0 5-241 0,7 1-160 16</inkml:trace>
  <inkml:trace contextRef="#ctx0" brushRef="#br0" timeOffset="3429.22">12684 2535 920 0,'26'2'296'0,"-36"-4"-55"15,-2 1-31-15,12 1-29 0,0 0-31 0,0 0-7 0,0 0-21 0,0 0 24 16,0 0-52-16,0 0-7 0,0 0-17 16,12-3-10-16,3 2-14 0,-1-2 13 0,-4 2-30 15,2-1-5-15,6 0-9 0,-1-2-2 16,-1 0-4-16,0-3 13 0,-4 1-24 0,1 1 9 15,2 5-9-15,-5-7 6 0,1 4-2 16,-11 3-6-16,0 0 0 0,12 0 8 16,2-2-5-16,-14 2 5 0,0 0-4 0,-2 12 0 15,2 1 31-15,-10-2-31 0,2 8-3 16,0-2 5-16,-5-2-7 0,-2 2 4 0,0 0 25 16,3-1-21-16,-6-1 8 0,2-2-4 15,-2-2 20-15,2 4 1 0,7-10 20 16,-7 4-10-16,-4 1-8 0,6-6 7 0,-4-1-1 15,1 0 8-15,1-3 0 0,16 0-12 16,-18-3 0-16,4 2-6 0,14 1-8 16,-8-6-1-16,-1 1-4 0,9 5 3 15,0 0-13-15,7-6-7 0,1-2 5 0,-8 8-2 16,16 4-1-16,4 0 14 0,-3 2-9 16,8 5-3-16,-10-2-1 0,7 0-6 0,-4 2-24 15,-3 0 22-15,-4-6-46 0,0 7-28 16,3-3-14-16,-8 1-21 0,0-2-30 0,4-1-44 15,-2-1-39-15,-8-6-179 16,0 0-207-16,0 0-150 0</inkml:trace>
  <inkml:trace contextRef="#ctx0" brushRef="#br0" timeOffset="5612.02">10498 3829 996 0,'0'0'336'0,"0"0"-59"0,0 0-15 0,-2-12-40 0,2 0-31 0,0 12-12 0,-6-9-12 0,2 1-19 0,4 8-21 0,-8-9-6 16,1 1-15-16,7 8-25 0,-13-7-18 16,3-1-12-16,-3 7-5 0,2-4-2 15,-6 5-16-15,3 3-12 0,-6-1-5 0,4 2 2 16,1-1-6-16,0 3 10 0,0 1-13 15,-1-3-2-15,4 2 2 0,2 1-6 16,4 1-2-16,2 0 30 0,4-8-24 0,0 13-6 16,2 0 1-16,6-5 6 0,-2 0 0 0,7 0-15 15,12 2 6-15,-16-5-17 16,10 4 1-16,-2-2 0 0,-5 3 6 0,4 0 2 16,-6 2-7-16,0-3 17 0,-7 4-3 15,1 0 1-15,-8-2 1 0,-7 6 4 0,-3-5 27 16,-6-2 5-16,-1 0 0 0,-4-3-4 15,0 0-1-15,1 0 1 0,-2-6 17 16,3 3-28-16,11-1-3 0,-8-3-4 0,2 0-4 16,2-7-58-16,2 6-47 0,7-9-71 15,1 2-56-15,12-3-86 0,5-6-507 0,8 3-386 16</inkml:trace>
  <inkml:trace contextRef="#ctx0" brushRef="#br0" timeOffset="5961.49">10680 3742 1261 0,'-10'-18'359'0,"10"18"-30"0,0 0-27 16,0 0-42-16,0 0-49 0,0 0-43 0,0 0-39 16,0 0-6-16,0 0-41 0,10 3-18 15,6 2-13-15,0 0-9 0,10 7-7 0,-9-2 4 16,-3 2-23-16,4 2-13 15,-13-8-3-15,5 8-7 0,0 1 0 0,-9-3 1 16,4 2 1-16,-10-1 8 0,2 1-2 16,-8-3 1-16,-1 2 1 0,-6-5 10 0,-7 5 29 15,13-10 2-15,-6 4 10 0,-2-1 10 16,6-5-5-16,2 3-3 0,-3-2 32 16,0 0-51-16,15-2-6 0,0 0-3 0,0 0-13 15,-12 0-3-15,1 2 39 0,11-2-52 16,13 2 1-16,-1 0-4 0,8 2-6 0,-6-1-16 15,6-1-44-15,11 0 5 0,-18 0-21 16,8 0-24-16,1 1-23 0,-4-3-21 0,-1 0-27 16,2 3-48-16,-2-3-104 0,-5-3-455 15,4 3-328-15</inkml:trace>
  <inkml:trace contextRef="#ctx0" brushRef="#br0" timeOffset="6578.86">11593 3570 1321 0,'0'0'300'0,"0"0"-45"0,0 0-24 0,0 0 3 0,0 0-35 0,0 0-33 15,0 0-25-15,0 0-35 0,0 0-19 0,0 0 0 16,0 0-7-16,0 0 11 0,2 10 1 15,1 1 4-15,1 4 1 0,-2 3 40 16,0 2-47-16,0 10-12 0,0-5-2 0,0 1-3 16,2 4-10-16,-6 0-56 15,2 1 41-15,-2-1 1 0,0 2-18 0,0-1 0 0,-2-1-11 16,0-2-31-16,2-3 36 16,2-11-7-16,-5 5-5 0,3 1 0 0,2-6-4 15,2 0 0-15,-2-14 9 0,-2 15-42 16,0 2-45-16,2-17-46 0,0 0-38 0,0 0-35 15,4-10 12-15,1 0-59 0,-3 1-11 16,2 0-14-16,-4-6-39 0,2 0-130 0,2-5-208 16,2-8-166-16</inkml:trace>
  <inkml:trace contextRef="#ctx0" brushRef="#br0" timeOffset="7345.77">11628 3543 969 0,'14'-8'373'0,"-28"4"-117"0,14 4-25 15,0 0-20-15,0 0-10 0,0 0-25 0,0 0-4 16,0 0-10-16,0 0-21 0,0 0-12 16,0 0-6-16,0 0-10 0,0 0-13 0,0 0 18 15,10-3-44-15,0-3-16 0,10 4-9 16,8-1-7-16,1-1-8 0,1 1 16 16,3 0-29-16,5-4-5 0,4 2-2 15,5 3-6-15,4-2 0 0,4 3-28 16,1-2 33-16,0 2-2 0,3-1-3 0,-1 4-1 0,-1-1 0 15,-2 2 3-15,5-2 2 16,-3-1-11-16,1 3-1 0,5-2 2 0,0-1 2 0,3 0-3 16,-5 0 17-16,-2-1-15 15,5-2-4-15,-3 2 1 0,3-2 0 0,-3-2 2 16,-2 1 35-16,1 1-42 0,-3-2 1 16,-4 0-2-16,-3 1 3 0,-1-1-1 0,-5-2-28 15,-1 5 36-15,-5-4-2 16,-4 1 1-16,-2 1-1 0,-9 1 0 0,-8 3-31 15,3-4 37-15,5 2-4 0,-11 0 2 0,3 0-3 16,-15 2-4-16,12-4 7 0,1 4-3 16,-13 0-5-16,0 0 0 0,0 0 2 0,0 0-4 15,0 0 3-15,0 0 15 0,0 0-17 16,0 0-1-16,0 0 0 0,0 0 1 16,0 0 3-16,-6 10 40 0,1 1-40 15,-1-3-2-15,0 2 1 0,1 1 6 0,-2 2-3 16,6 4-29-16,-5 12 35 0,2-8 1 15,2 4-1-15,-2 3-3 0,-1 1-1 0,0 1-30 16,-1 3 37-16,2-1 0 0,0-2-3 16,0 3-3-16,-1-3-1 0,1 0 4 0,-3-5 3 15,1 0-11-15,0-2 0 16,2-11-2-16,0 9 4 0,-1-3 2 0,-1-1 30 16,0-2-38-16,-7-4-1 0,-7 6 3 15,13-12 6-15,-13 1-7 0,-11 3 33 16,1-2-40-16,0-4 2 0,-3-3 2 0,-9 0 0 15,-8-1 6-15,-3-1-31 0,-6 0 35 16,-11-3-3-16,-3 4 0 0,-8 0-1 0,-8-2 4 16,-2 3-22-16,-3 0 68 0,6 0 7 15,-1 3-9-15,4-1-5 0,5 3-16 0,-3-1-5 16,4-1 8-16,6 3-16 0,2 0 1 16,6-1-6-16,7-1 2 0,6 1-4 0,5 1 41 15,4-4-53-15,8 0 6 0,3-2 1 16,17 3-4-16,-4-1-3 0,-4-2-11 15,8 3-28-15,-2-1-33 0,17-2-29 0,-17-2-34 16,3-1-43-16,14 3-13 16,0 0-48-16,0 0-54 0,-16 0-92 0,6 0-402 15,10 0-334-15</inkml:trace>
  <inkml:trace contextRef="#ctx0" brushRef="#br0" timeOffset="7845.77">12212 3813 1286 0,'0'-30'299'0,"0"30"-47"0,-4-12-37 0,-3 1-19 0,7 11-7 0,-6-11-5 15,-3 1-50-15,1 3-20 0,-1-1-17 16,-2 4-14-16,-1-2-10 0,-3 2-10 16,2 1-13-16,-4 5-19 0,1-2-7 0,-2 4 1 15,-12 3-12-15,14 0 20 0,-3 8-16 16,2-2 0-16,-1 0-1 0,4 2-1 16,2 2 2-16,4 0-12 0,0-7 1 15,6 5 8-15,0 1-3 0,4-3-1 0,0 2 4 16,10-6-1-16,-2 1 8 0,5-6-15 15,0 0 0-15,4-4-4 0,15-1 3 0,-11-6 0 16,0-1 6-16,-2 0-8 0,3-1 0 16,-8-3-6-16,5 2 3 0,-10 5 1 0,2-5 19 15,2 1-20-15,-6 2-7 0,1 0 3 16,-2 0-7-16,0 4 4 0,-8 3 10 16,0 0-5-16,0 0-6 0,12 3 2 0,0 4 4 15,-10 2 3-15,0 2-12 0,5 0 7 16,-1 1 13-16,-1-2-10 0,5-1 2 15,-1 1 4-15,1 1-4 0,0-2 11 0,4-3-39 16,0-3-57-16,-1 0-45 0,6-1-34 16,-2 0-56-16,-3-9-38 0,4 4-96 15,-5-3-334-15,16-7-213 0</inkml:trace>
  <inkml:trace contextRef="#ctx0" brushRef="#br0" timeOffset="8228.82">12604 3528 1366 0,'6'-11'332'0,"-6"11"-51"0,-6 5-49 16,2 3-16-16,4-8-15 0,-7 11-15 16,0 3-9-16,3 2-16 0,0 4-19 0,2 1-18 15,2 13-10-15,2-8-29 16,-2 3-14-16,4 0-16 0,2 0-9 0,1-3-11 16,-2-1 23-16,-3-3-36 0,0-11-7 15,2 6-2-15,0 1 5 0,-2-8 4 0,2 1 33 16,-4-11-44-16,0 0-2 0,0 0-4 15,0 0-1-15,8-6 0 0,4 2-32 16,-6-7 34-16,0 0-1 0,0-5-1 0,1 3-8 16,-1 2-2-16,0 0-2 0,5 0 8 15,-2 2-19-15,3 4-8 0,0-1-8 0,-12 6 3 16,21 3-4-16,1 0 8 16,-5 2-15-16,8 9-2 0,-7-3 2 0,-4 0 2 15,-1 3 12-15,-7-7 24 0,-3 11-13 16,1-1 2-16,-8-4 2 0,-1 0 6 0,-5-1 3 15,1 0 0-15,-5-3 8 0,-6-1-7 16,4-7 2-16,-6 1-11 0,7-4-62 0,1 1-12 16,-2-4-66-16,4 2-26 0,6-6-56 15,-4-1-92-15,7 0-420 0,-1-2-268 0</inkml:trace>
  <inkml:trace contextRef="#ctx0" brushRef="#br0" timeOffset="8528.77">13325 3671 1118 0,'-14'-19'358'0,"14"19"-73"0,0 0-32 0,-4-11 1 0,2 1-49 0,2 10-17 0,-20 0-19 0,6-2-4 15,-6 4-7-15,1 0 13 0,-1 3-38 16,-12 3-13-16,8 1-10 0,3 4-5 0,-1 0-12 15,1 5-50-15,2-1 29 0,3 1-11 16,0 3-8-16,4-1-16 0,4 0-2 0,3-2-40 16,3-8 37-16,4 7-3 0,0 1-5 15,9-8-5-15,11 8-7 0,-2-11 2 16,1-1 7-16,3-4-66 0,1-4-42 16,3 2-43-16,-3-6-42 0,5 1-32 0,-7-1-17 15,1 1-30-15,-14 3-40 0,8-5-72 16,-2 2-403-16,1 0-290 0</inkml:trace>
  <inkml:trace contextRef="#ctx0" brushRef="#br0" timeOffset="8661.79">13623 3848 1173 0,'0'0'326'0,"0"0"-66"0,0 0-38 15,0 0-41-15,0 0-52 0,0 0-86 0,0 0-129 16,-7-8-248-16,1-1-219 0,6 9-62 15</inkml:trace>
  <inkml:trace contextRef="#ctx0" brushRef="#br0" timeOffset="11544.83">10953 2730 1079 0,'0'0'304'0,"0"0"-44"0,0 0-30 0,0 0-24 0,0 0 3 0,0 0-40 0,0 0-25 0,0 0-25 16,0 0-1-16,0 0-16 0,0 0-19 15,0 0 9-15,0 0-4 0,0 0 4 0,0 0-8 16,12 5-13-16,0 3-4 0,0-6 3 16,4 0-17-16,5 0-7 0,13-1-3 0,-7 1-9 15,3-2-5-15,0-2 16 0,-1 1-29 16,3-1-4-16,0-2-1 0,0 2 0 15,-1-1-4-15,-1-1 36 0,-2 1-45 0,-16 6 1 16,7-7-1-16,3 2-2 0,-8-1 5 16,-2 3-12-16,-12 0 18 0,15-2 2 15,0 0-2-15,-15 2-2 0,0 0 0 0,0 0-29 16,13 0 36-16,2 0-1 0,-15 0-1 16,0 0-6-16,0 0 0 0,0 0-1 0,0 0 12 15,0 0-20-15,0 0-42 0,7-3-53 16,3-1-54-16,-10 4-24 0,0 0-3 15,0 0-80-15,0 0-70 0,0 0-477 0,-11 0-367 16</inkml:trace>
  <inkml:trace contextRef="#ctx0" brushRef="#br0" timeOffset="14345.15">13355 2562 1046 0,'-10'8'325'0,"-2"-1"-52"0,12-7-35 0,0 0-14 0,0 0-15 0,0 0-9 15,0 0-7-15,0 0-13 0,9 8 30 16,0 1-33-16,2-1-18 0,7 2-17 0,5-3-17 16,7-5-19-16,10 2-52 0,6-4 32 15,4-4-16-15,4 2-18 0,2 0-5 0,1-1-8 16,-1-4-45-16,-3 5 39 0,-4-5-14 16,-1-1 4-16,-6 5-3 0,1 1-1 0,-7-2-4 15,-7 2 19-15,-16 0-30 0,4 1 8 16,4-2-7-16,-4 1-1 0,2 1 4 15,-19 1 39-15,0 0-49 0,0 0-3 0,13 1-26 16,-3-1-60-16,-10 0-57 0,0 0-43 16,0 0-95-16,0 0-53 0,0 0-83 15,0 0-425-15,0 0-437 0</inkml:trace>
  <inkml:trace contextRef="#ctx0" brushRef="#br0" timeOffset="14778.05">14780 2406 1264 0,'7'-8'347'0,"-7"8"-46"0,1-11-15 16,2 1-43-16,-3 10-45 0,-11-10-25 0,5 3-22 0,0-1-22 15,0 2-9-15,-8 1-30 16,4-1-25-16,-2 1-12 0,-1 1-8 0,-2 2-9 15,2 0 7-15,-4 4-21 0,-2 2-10 16,0-1 1-16,-14 7-5 0,11-3-2 0,3 1-14 16,2 3 20-16,-2 2-5 0,4-2-2 15,-3 0 0-15,10-6 0 0,0 9-16 16,0 0 23-16,4-3-6 0,0 0-1 0,4 1-1 16,2 0-2-16,6-4-1 0,2 4 2 15,8-4-31-15,5 3-19 0,-13-7 0 16,11 3-6-16,-1 1 1 0,0-3 31 15,-2 2-18-15,-6-2 0 0,3 1 12 0,-9 0-3 16,-1 2 9-16,-5-8 20 0,-5 9-11 16,2 4 30-16,-13-6 8 0,-11 2 8 0,15-4-5 15,-11 1 14-15,-4 3-25 0,17-5-1 16,-9-2-7-16,0 2-2 0,0-4-9 0,2 0-44 16,0 0-85-16,2-2-34 0,5-2-76 15,-3 2-114-15,13 2-391 0,-3-11-269 0</inkml:trace>
  <inkml:trace contextRef="#ctx0" brushRef="#br0" timeOffset="15211.75">14962 2433 1275 0,'-10'-14'313'0,"18"6"-35"0,-1 3-88 0,4-3-34 0,-3 2-34 0,0 3-25 0,3-1-16 0,3-1 13 16,2 2-52-16,0 2-47 0,2-2 37 0,-4 6-7 0,1-2-6 15,-2 2 11-15,0 4-17 0,-7 0-5 16,2 1-6-16,-8-8 4 0,0 16 0 0,1-1 9 16,-6-6-22-16,-1 2 10 15,-2-1 4-15,-1 1 7 0,-4-4 8 0,0 3 4 16,1-5 6-16,1 2 27 0,-2-3 2 15,5-1 5-15,0 1 12 0,-3 0 5 0,11-4 9 16,-11 6-25-16,1 0-15 0,10-6-9 16,0 0-5-16,0 0-10 0,0 0 11 15,0 0-31-15,14 0-3 0,0 0-7 0,-14 0-17 16,18 0-9-16,6 0-4 0,-10 4 0 16,3-1-13-16,-2 2 8 0,-2-3 10 0,-5 5 7 15,2 1-1-15,-10-8-6 16,2 9 19-16,4 2 4 0,-20-2 6 0,4 1 17 15,-7-3 22-15,-15 5 2 0,2-6-14 16,-4 0-11-16,-3-1-5 0,-1 1 1 0,-1-4-17 16,-3 0-65-16,2 0-138 0,-3-8-209 15,5-2-412-15,9 3-400 0</inkml:trace>
  <inkml:trace contextRef="#ctx0" brushRef="#br0" timeOffset="36261.3">15328 4960 1185 0,'-6'-18'318'0,"2"9"-63"0,4 9-29 0,-6-8-26 0,0-4-17 0,-1 4 0 0,1 2-38 0,-5 1-18 15,1 1-20-15,-2 0-21 0,2 0-12 0,-5 6-1 16,0 0-8-16,1 6 6 0,-9 5 6 16,9 5-10-16,3-1-3 0,-1 7-9 15,5 5-3-15,4 1-8 0,-1 4 1 16,6 0-14-16,2 3-6 0,2 3-3 0,6 0-5 15,-2 2 1-15,-2 2 30 0,1-1-40 16,1-1-2-16,-1 1 0 0,-3 0 1 0,1-1-2 16,-5-4 22-16,-2 1-28 0,-2-5 0 15,-3-5-2-15,1 2-8 0,-2-2-31 0,-1-8-34 16,-1-1-36-16,3-10-30 0,-3 2-16 16,2 1-24-16,-2-7-46 0,-4 2-80 15,-2-16-115-15,2 2-231 0,1-5-181 0</inkml:trace>
  <inkml:trace contextRef="#ctx0" brushRef="#br0" timeOffset="37310.94">14855 5399 1075 0,'0'0'356'16,"0"0"-91"-16,0 0-53 0,10-3-34 0,1-1 8 16,6 1-79-16,9-5-16 0,3 5-22 15,1-3-11-15,3-2-14 0,7 1-3 16,1-4-12-16,1 2-12 0,0 0-7 15,1-1 2-15,-3-1-8 0,0 2 0 16,-5 2-10-16,-6 2 5 0,-2 2 1 0,-16-2-4 16,8 1 1-16,-2 1-2 0,-5 1-42 15,2 0 54-15,-14 2 12 0,0 0 16 0,0 0 14 16,-7 11 13-16,0 2 6 0,-5-6-2 16,-5 10 4-16,-2-4-5 0,6 0-6 0,1 5-9 15,-1-5 5-15,6-7-21 0,-1 8-10 16,0 1 1-16,2-10-8 0,0 4 4 0,6-9 18 15,0 0-24-15,0 0-1 0,0 0-4 16,0 0-3-16,16-1-2 0,-2 1-2 16,-1-11 9-16,-2 2-8 0,2-2-3 0,-1 0 4 15,1 1-4-15,0 3-14 0,-5-1 11 16,1 1 5-16,-9 7-3 0,13-2 1 16,-3-3-3-16,-3 10-1 0,3 0 15 15,0 7-9-15,-1-1-9 0,-2 2 8 0,-2-2-7 16,0 2 2-16,3-1 15 0,0 0-13 15,-1-1-1-15,0-2 6 0,-2 0 0 0,-5-9 1 16,16-5 16-16,8-2-27 0,-8-7-8 16,3-2-22-16,0-4-2 0,-2-1-6 0,0-4 39 15,-2 0-29-15,-1-1 3 0,-2-4 5 16,-4-2 5-16,-2-3-2 0,-4-1 18 16,-2-2-6-16,-2-1-6 0,-4 4 16 0,-2 4 16 15,-2 0 30-15,0 6 0 0,4 5-3 16,2 11-14-16,-5-5-8 0,3 2-7 15,-7 10 2-15,0 1 14 0,5 13 8 0,-7 8-8 16,6 1-9-16,3 6 1 0,6 3 13 16,2 3 4-16,0 1 18 0,4 2-26 15,1-2-1-15,4-1-3 0,-3 2-5 0,1-7-5 16,3 0 38-16,1-3-49 0,-2-5-3 16,-3-3 0-16,-4-4 3 0,2 0 2 0,-2 0-25 15,4-6 32-15,0 0-9 0,-8-7-3 16,10-7-2-16,5 0-4 0,-4-6-33 0,4-8 31 15,-7 4-12-15,4 0-7 0,-1 0-17 16,-1 0 0-16,-5 10 0 0,6-6 20 16,2 2-6-16,-2 1 2 0,3 3-14 15,2 2 7-15,2 4 6 0,-6 2 21 16,6 4-14-16,-4 5 0 0,1-1 2 0,0 2 2 16,4 10 11-16,-7-5 23 0,-4 0-23 15,2 2-8-15,-6-8 4 0,-2 5 0 0,0-1 8 16,0 0 23-16,-2-1-25 0,0-13 1 15,0 18-1-15,-2-3 0 0,2-15 9 0,-10 6-10 16,-1-1 23-16,11-5-3 0,-11-4-2 16,3 0-4-16,0-5 0 0,1 0 5 0,7-4-22 15,0-2-10-15,7-2-16 0,3-7-25 16,2 7-13-16,8 1-1 0,1 1 2 16,5-2 10-16,-2 2 5 0,2 1 4 0,-3 3 7 15,1 0 15-15,1-1 32 16,-4 2-28-16,0 3 5 0,-10 3 33 0,0-2 26 15,3 3 23-15,-14 3 22 0,12-6-30 16,-4 3-16-16,-8 3-7 0,0 0 1 0,-12-6 13 16,4 0 27-16,-6 8-15 0,3 2-6 15,-2-3-8-15,1 2 3 0,-1 6-1 0,1-1-29 16,4 6 26-16,0-4-9 0,8 5-4 16,0-1-4-16,8 3-6 0,7 5 2 0,-2-6 3 15,6-1-17-15,1-1-41 0,0-4-40 16,4-2-35-16,4 1-31 0,-5-4-81 15,-11-1 16-15,10-4-51 0,-2 0-92 0,-2-2-386 16,-3 0-258-16</inkml:trace>
  <inkml:trace contextRef="#ctx0" brushRef="#br0" timeOffset="37444.08">16822 5302 1347 0,'0'0'405'0,"0"0"-76"0,0 0-44 0,0 0-50 0,0 0-68 0,0 0-38 0,0 0-38 0,0 0-93 16,0 0-102-16,0 0-113 0,0 0-575 0,0 0-335 16</inkml:trace>
  <inkml:trace contextRef="#ctx0" brushRef="#br0" timeOffset="49843.27">14302 7195 1506 0,'8'-5'339'0,"-8"5"-18"0,0 0-17 0,0 0-49 0,0 0-54 0,0 0-13 15,0 0-55-15,0 0 10 0,2 13-8 16,5 13-4-16,-7-2-14 0,2 8-21 16,2 2-9-16,-3 0-7 0,3 6-12 0,-2 2-19 15,0 1-8-15,0 0-40 0,0-1 39 16,0-1-9-16,0-2-6 0,2-1-8 0,4-4-2 15,0-3-38-15,-4-3 53 0,0-1-8 16,0-16 6-16,0 2-1 0,4 5 2 0,5-17-7 16,0 4 15-16,2-14-23 0,11-4 14 15,-10 0-15-15,2-6 4 0,-2-1-15 16,-2 0-59-16,4-3 35 0,-6-3-5 0,-2-1-3 16,0 2 0-16,3 2 4 0,-6 3 43 15,-2 11-41-15,-1-10 3 0,3 4-2 16,-5 5-12-16,1 1 4 0,-3 9-32 0,0 0 50 15,0 0 4-15,-12 4 0 0,0 1 1 16,3 5 0-16,0 0-33 0,5-1 43 16,2 6 2-16,2-15-1 0,2 12-3 0,0 3-2 15,4-7 2-15,4 1 9 0,-3-3-15 16,2 2 0-16,0-3-7 0,1 4-3 0,2-4 3 16,2 1 33-16,-6 1-35 0,0-1 3 15,1 5 4-15,0 0 2 0,-1 1-1 0,-2-2 23 16,1 3-24-16,-1 2 2 0,0-4 0 15,-1-2-1-15,-1 0-20 0,2 0-20 16,-1-1-33-16,1 1-24 0,-6-9-38 16,0 0-36-16,16-4-44 0,2 1-110 15,-12-7-100-15,0 1-300 0,1-7-258 0</inkml:trace>
  <inkml:trace contextRef="#ctx0" brushRef="#br0" timeOffset="50009.85">14077 7549 1819 0,'-8'-3'302'0,"-6"5"-41"0,4 0-27 0,10-2-46 0,0 0-31 0,0 0-32 0,0 0-11 16,0 0-33-16,16-2-21 0,13-6-62 0,1-2-65 16,2 1-56-16,4-1-40 0,4 1-55 15,-3 2-72-15,4-2-446 0,-1 4-260 0</inkml:trace>
  <inkml:trace contextRef="#ctx0" brushRef="#br0" timeOffset="50526.71">14678 7595 1185 0,'11'19'321'0,"-11"-19"-48"0,0 0-32 16,5 11-22-16,-3 3-5 0,-2-14-25 16,2 13-35-16,-2 0-13 0,4-4-19 15,0 2-22-15,-4-11-8 0,4 13-24 16,1-2-18-16,-5-11-7 0,13 8-6 0,-3 0-28 15,4-8-15-15,0 0-38 0,-2-10-26 16,14-3-1-16,-11 1 8 0,1 1 8 0,4-4 36 16,-4 1-25-16,2-5 8 0,-2 2 9 15,-3-2 3-15,2 0 7 0,-4 4 18 16,-6 7-3-16,4-4 0 0,0 3 6 0,-1-2 2 16,1 3-1-16,-9 8 36 0,0 0-22 15,0 0 27-15,8 4-16 0,1 0-2 0,-7 7-2 16,-2 3-8-16,4-3 12 15,0 0-13-15,2 0-10 0,1 3-1 0,0-4 8 16,1 1-4-16,2-3 9 0,3-2-14 16,0-5-2-16,2-1-3 0,-1-1 1 0,2-3-3 15,-2-2 18-15,12-6-14 0,-12 1-9 16,2-1-6-16,0-3 0 0,-5 0 3 0,-1-2 36 16,-7 8-29-16,4-7-9 0,-1-3 3 15,-4 2 11-15,0 0 29 0,-4 4 6 16,0 0-2-16,2 13-8 0,-13-7 21 15,6 2 30-15,-3 10-8 0,-1 2-38 0,-1 4 36 16,-2 10-12-16,6-7-9 0,2 6-5 16,4-8-9-16,0 6-4 0,0 2 6 15,4-5-19-15,0 1-4 0,7 0 0 0,7 3-2 16,-8-11-8-16,7-2-26 0,0 1-62 16,7-7-59-16,9 0-49 0,-18 0-43 0,4-6-77 15,11-1-99-15,-12-4-362 0,-8 8-302 16</inkml:trace>
  <inkml:trace contextRef="#ctx0" brushRef="#br0" timeOffset="50662.75">15738 7567 1711 0,'0'0'431'0,"0"0"-23"15,0 0-104-15,0 0-10 0,0 0-57 0,-8-4-48 0,-2-2-39 0,10 6-39 0,0 0-95 16,0 0-107-16,0 0-124 0,0 0-96 15,0 0-630-15,0 0-606 0</inkml:trace>
  <inkml:trace contextRef="#ctx0" brushRef="#br0" timeOffset="65992.88">14867 9610 1372 0,'-14'-17'333'0,"16"2"-8"0,-2 15-3 0,-11-4-20 0,-2-2-51 0,3 2-20 0,3 1-18 0,-3-1 10 16,-1 2-83-16,11 2-30 0,-13-4-18 16,3 2-2-16,0 17-3 0,-6 5 12 15,8 3-26-15,2 9-11 0,2 4 9 0,1 3-7 16,1 2-15-16,2 5-41 0,2-3 13 15,1 6 14-15,-1 0-2 0,0 1-11 16,-2-2-8-16,-4 2-8 0,-1-5 5 16,-1-4 1-16,-3-1-35 0,1-2-54 0,-1-5-57 15,3-6-57-15,-2-5-77 0,-3-5-33 16,-4-3-52-16,-7-7-79 0,10-3-420 0,-6 0-442 16</inkml:trace>
  <inkml:trace contextRef="#ctx0" brushRef="#br0" timeOffset="66991.95">14256 10118 1399 0,'-1'-10'270'0,"11"5"-40"0,-10 5-20 16,10-11 2-16,0 4-65 0,7-3-35 15,19-5-24-15,-2 3-23 0,6 1-9 0,5-2 11 16,3 0-30-16,4 1-13 16,4 3-4-16,-1-4 0 0,-2 3-9 0,0 0 16 15,-6 3-26-15,-3 1-6 0,-1 1 10 16,-9 0-6-16,-9 2 0 0,0-2 10 15,-14 5-12-15,1 0 3 0,4 0 11 0,-16 0 32 16,0 0 6-16,-12 13 11 0,-6 4-2 16,5-6 2-16,-2-1-4 0,-2 5 1 0,3 0-5 15,-2 2-10-15,2-1 1 0,0 1-12 16,5 0-13-16,2-6 2 0,3 2-2 0,2 3-1 16,-1-7 7-16,1 4-7 0,2-13-5 15,7 8-2-15,1 1 0 0,-8-9-2 0,17-4 15 16,-2 2-20-16,-3-5-1 0,2-1-2 15,-2-1-1-15,3 1 0 0,-2-1 22 16,-1 4-25-16,-1-4-2 0,1 2-4 16,2 3 4-16,-4 0 1 0,-10 4 11 15,17 4-12-15,-2 0-2 0,-7 3 5 0,1 2-1 16,1 0 4-16,1 2 1 0,-2 3-2 16,-1 0-1-16,0-2 2 0,2-2 0 0,0-3 2 15,-2 5-16-15,2-10 25 0,1 3-4 16,4-9-4-16,8-5-15 0,-3-1-19 0,-5-3-11 15,7-8-1-15,0-1 8 0,-4-2-4 16,0-4-3-16,-4-5-3 0,1-6 4 16,-2-4 6-16,-5-1 5 0,-3-5-2 15,-5 2 4-15,-2 1 21 0,-1 7 12 0,1 3 47 16,-2 8-8-16,0 5-10 0,0 3-6 16,1 8-13-16,-1-2-1 0,2 2 11 15,2 12-11-15,-11 7 17 0,-1 8 6 0,8 6-4 16,2 8 0-16,-2 5 28 0,4 2-28 15,2 4-2-15,2-2 5 0,4 0 7 0,0-1-2 16,5 0 18-16,-2-4-34 0,-1-2-3 16,1-6-4-16,-3-1-4 0,1-3 4 0,-7-12-40 15,5 3 66-15,1 1 17 0,-2-9-14 16,0 3-8-16,-6-7-12 0,13-9-44 16,0 1 38-16,-6-10-25 0,7-6-16 0,-7 7-24 15,6-5-17-15,-3 5-25 0,0-3 29 16,5 5 12-16,0-1-1 0,-9 12 6 0,11-5 0 15,-3 2-4-15,2 5 20 16,3 2-15-16,-4 6 3 0,0 1 8 0,-1 5 3 16,6 9 6-16,-12-6 16 0,-4-6-5 15,0 9-8-15,1 1 6 0,2-2 5 0,-5 0 3 16,-8-2 23-16,2 2 3 0,-4-5 4 16,0 0 6-16,2-3 0 0,-3 2 3 0,0-7 23 15,1 0-31-15,8-4-7 0,0 0-6 16,-9-4-6-16,1 0-4 0,12-6 13 15,9-5-59-15,4 4-21 0,0-6-15 0,5 2-6 16,0-5-4-16,8 3 19 16,-1-5-18-16,1 5-1 0,3-4 18 0,3-3 7 15,-8 3 18-15,2 3 25 0,-5-4-8 16,-3 3 9-16,-5 4 36 0,-8 8 17 0,-1-5-6 16,-2 0 5-16,-6 12-11 0,-6-11 49 15,2 2 17-15,-16 12-6 0,4 3-5 0,-2 5-7 16,-7 6-7-16,8 1 1 0,2 2-5 15,5 0-10-15,4 5-3 0,3-5 0 0,2-7 4 16,1 7-21-16,4 11-3 16,2-16-6-16,6 0-4 0,6-2 0 0,-1-1 9 15,3-2-94-15,4-8-44 0,4-2-57 16,-16 0-39-16,13-2-49 0,13-5-92 16,-11-1-523-16,3 1-482 0</inkml:trace>
  <inkml:trace contextRef="#ctx0" brushRef="#br0" timeOffset="67159.75">16613 10033 1536 0,'0'0'325'0,"0"0"-33"0,0 0-14 0,0 0-50 0,0 0-37 0,0 0-57 0,0 0-47 0,0 0-103 0,0 0-93 0,0 0-132 0,0 0-187 16,-16 0-240-16,2 2-195 15</inkml:trace>
  <inkml:trace contextRef="#ctx0" brushRef="#br0" timeOffset="71542.31">10577 4898 928 0,'0'0'305'0,"0"0"-33"0,0 0-98 0,4-10 58 0,0 1-22 0,-4 9-10 0,0 0-14 0,0 0-30 0,-8-8-15 16,2 0-47-16,6 8-25 0,0 0-11 15,-20-4-11-15,6 0-11 0,-3 6-2 0,2 0-22 16,-4 2 8-16,-11 3-3 15,9 0-10-15,0-2 3 0,2 3-8 0,-3 0 13 16,4 1-14-16,9-5 4 0,-8 5-11 16,4 1 8-16,3 0-2 0,2-1 24 15,0 2-25-15,2 0-6 0,8-1 3 0,0 2 6 16,8-2-4-16,-2-1 19 0,4-1-15 16,14 3-21-16,-17-8-12 0,9 1 4 0,2 2 0 15,-4 0 19-15,4 0-28 0,-3-3-4 16,-5 4 10-16,-2-4 5 0,4 3 4 0,-14-6 19 15,2 11-20-15,0 0 11 0,-13 1 7 16,-6 7 26-16,0-8 16 0,-4 3 3 16,2-2 21-16,-5-3-3 0,6 1-9 0,-6-1 4 15,14-7-7-15,-5 3-11 0,-5 1 7 16,6-4-18-16,-1 0-3 0,15-2-18 16,0 0-69-16,-13-4-39 0,1 0-6 15,12 4-86-15,0 0-60 0,6-9-85 0,0-5-363 16,12 9-232-16</inkml:trace>
  <inkml:trace contextRef="#ctx0" brushRef="#br0" timeOffset="72075.64">10878 4968 1125 0,'14'0'296'0,"-14"0"-63"0,0 0-36 0,0 0-19 0,0 0-41 0,0 0 6 16,-12 3-17-16,-2 1-7 0,4 7-19 0,2-4-14 16,-8 4-2-16,-4 8-4 0,5-8-16 15,-4 5-15-15,2 0-7 0,2-4 0 0,-2 2 4 16,2-2-24-16,7-4-7 0,-4 3-2 16,-2-2-2-16,6-3 1 0,2 1 17 15,6-7-15-15,-6 8-11 0,1 1 9 0,5-9-9 16,0 0 6-16,19 0 3 0,3 0-6 15,1-4-5-15,13-4-3 0,-10 5 3 0,-2-1-5 16,3-1 0-16,-1 1 0 16,-2 0-16-16,-14 2-10 0,7-2-2 0,0 3 5 15,-4-3-5-15,1 2-6 0,-14 2 11 16,14-3-3-16,-4 1 2 0,-10 2-4 0,0 0 8 16,0 0 36-16,0 0-33 0,0 0 6 15,0 0 2-15,-10-3 5 0,-4 1-4 0,14 2 22 16,-14-3-18-16,1-4-1 0,3 2 3 15,-1-1 6-15,4-2-3 0,1 1 16 16,6 7-2-16,-10-8 13 0,1 3 3 0,9 5 5 16,0 0 9-16,-11-7-11 0,2 5-5 15,9 2 1-15,0 0 8 0,0 0 9 16,3 9 16-16,1 0-12 0,-2 1 12 16,2 1-14-16,2 0-1 0,-2 2-1 0,0 3-7 15,2 1-8-15,-6 0 18 0,0 3-35 16,0-2-13-16,-3 3-27 0,3-1-37 0,-1 0-37 15,-1 0-21-15,0-1-53 0,0-1-45 16,-2 1-45-16,-4-3-102 0,2-1-296 0,1-2-192 16</inkml:trace>
  <inkml:trace contextRef="#ctx0" brushRef="#br0" timeOffset="73325.23">11733 4775 1276 0,'0'0'324'0,"0"0"-51"0,0 0-3 0,0 0-59 0,0 0-12 0,0 0-44 0,0 0-29 0,0 0-17 0,0 0 10 16,-2 16 17-16,2 2-17 0,-2-2-7 16,-1 1-17-16,8 6-9 0,-3 15-11 0,1-11 16 15,2 2-44-15,-1 0-11 0,4 3-8 16,0-1-3-16,-3 0-2 0,0 1 25 16,-1-1-39-16,1-1-3 0,-1-3 2 0,0 0-3 15,0-4 1-15,-2-12-37 0,3 9 43 16,-1-3-9-16,-2-6-17 0,3 0-17 0,-5-11-36 15,4 7-53-15,-1 1-65 0,-3-8-19 16,0 0-26-16,0 0-49 0,0-17-70 16,0 0-402-16,-1-2-274 0</inkml:trace>
  <inkml:trace contextRef="#ctx0" brushRef="#br0" timeOffset="74175.33">11719 4746 882 0,'0'0'241'0,"0"0"25"16,0 0-45-16,0 0-36 0,0 0-17 0,10-7-28 15,-3 3 27-15,-7 4-61 0,0 0-6 16,21-1 1-16,-5-1-21 0,-1-2-6 0,2 2 18 16,2-2-36-16,17 0-11 0,-9 3-2 15,5-1-10-15,6 2-1 0,5-2 10 0,4 2-22 16,5 0 5-16,6 0-7 0,-3 2-2 15,4-2 4-15,5 0 1 0,-1 0-1 16,5 2-4-16,-3-2-6 0,6-2-2 0,-4 2 3 16,4-2 1-16,-5 0 13 0,3 2-19 15,-6 0-6-15,-1 0 2 0,-3 0 0 0,0 0-3 16,-4 0 8-16,-2 0-5 0,0 0-4 16,0-4-3-16,-1 2 1 0,-3 0 0 0,1-1 21 15,-4 3-15-15,-3-2-5 16,-3-3-2-16,-5 3 5 0,-1 2 0 0,-1-7-1 15,-3 6-8-15,-2-4 14 0,-2 3-8 16,-14 2 5-16,10-3 3 0,-3 1-5 0,2-1 16 16,-2 2-8-16,-5-1-10 0,4 0 1 15,-18 2 1-15,15-4 2 0,-1 2 21 16,-14 2-21-16,0 0 0 0,18-1-6 0,-6 1 5 16,-12 0 1-16,0 0 14 0,0 0-3 15,0 0-11-15,0 0 1 0,0 0 3 0,8 5 15 16,1 2 14-16,-14 3 6 0,3 0-4 15,-2 2-1-15,1-1 0 0,0 4-5 0,-1 0-26 16,1 5 16-16,2-1-1 16,1 1-5-16,-2 11 0 0,0-7-3 0,0-2-2 15,-2 0 5-15,4 4-8 0,-1-4-3 16,1 2 1-16,-2-12-2 0,-1 11 1 0,0-2 14 16,0 1-16-16,-1-4-2 0,0-1 4 15,-2 3-2-15,3-5 1 0,-1 0 31 16,-4 0-27-16,2 1 1 0,-6-7 1 0,4 2 1 15,0-1-1-15,0-1-30 0,-9 0 34 16,6 1-3-16,-6-5-3 0,-15 2-1 16,8-1-3-16,-5-1-28 0,-8 1 34 15,-4-2-1-15,-9 1-2 0,-4-1 2 0,-12 4 2 16,-4-3 4-16,-11 1 7 0,-2 1-7 16,-8-2-5-16,-2 1 4 0,-3-3 0 0,-2 1 1 15,3 0 34-15,2-2-37 0,6 0 0 16,4-2 2-16,7 0-5 0,7 0-3 0,4 0 31 15,9-2-32-15,7 0-4 0,9 2 6 16,3 0-1-16,11 0-2 0,10 0-31 16,-6-2 33-16,2 2 5 0,3-2-7 0,5 0 4 15,12 2-4-15,-18 0-35 0,6 0 37 16,12 0-8-16,0 0-15 0,-13-2-10 0,1 0 4 16,12 2-6-16,0 0 1 0,0 0-26 15,-16 0-21-15,2 0-19 0,14 0-36 16,-18-1-27-16,4 1-7 0,-1 1-93 15,0-1-101-15,2 0-443 0,1-1-353 0</inkml:trace>
  <inkml:trace contextRef="#ctx0" brushRef="#br0" timeOffset="74782.75">12451 4938 1221 0,'0'0'332'0,"0"0"-68"0,0 0-35 0,0 0-34 0,0 0-30 0,0 0-39 15,-13 2-20-15,4 0-34 0,4 7-5 16,0 0-9-16,-6 9 8 0,-3 8-9 0,8-3-13 15,-4 0 4-15,5 0-16 0,-4 1-2 16,-2 2-12-16,5-4 3 0,4-10-13 0,-2 5 1 16,0 2 9-16,0-8 19 0,0 1 56 15,-2 0 23-15,4-5-21 0,2-7 6 16,0 0-48-16,0 0-11 0,6-15-8 0,2-9-8 16,-2 6-7-16,1-3-11 15,3-4 10-15,0 0-7 0,0 0-3 0,4 2-1 16,-7 0-6-16,9 4-26 0,-3 2 32 15,-3 3-6-15,-2 7 2 0,8-1-5 0,-2 3 4 16,1 7-1-16,3 0 6 0,-4 7-5 16,7 7-5-16,-4-1 2 0,-2 2-1 0,0 5 1 15,-2-5 8-15,-3 1-8 0,2 2 1 16,0-3 1-16,-2 0-7 0,-2-10-14 0,-1 6-4 16,0-1-53-16,0-4-45 0,2-1-35 15,-6 1-33-15,5-1-41 0,-8-7-65 16,0 0-93-16,-11 2-300 0,-2 2-215 15</inkml:trace>
  <inkml:trace contextRef="#ctx0" brushRef="#br0" timeOffset="74941.22">12389 5095 1202 0,'0'0'334'0,"0"0"-58"16,0 0-38-16,0 0-28 0,0 0-32 0,0 0-4 15,5-5-71-15,0-3-20 0,8 4-22 16,1 1-9-16,4-3-12 0,14-4 2 15,-7 2-74-15,-1 1-50 0,2 1-42 16,-3-1-73-16,3-3-78 0,-4-1-101 16,4 1-175-16,-1 3-59 0</inkml:trace>
  <inkml:trace contextRef="#ctx0" brushRef="#br0" timeOffset="75508.6">12860 4870 1049 0,'0'0'350'0,"0"0"-67"0,0 0-8 16,0 0-70-16,0 0-52 0,0 0-17 15,0 0 16-15,0 0-13 0,0 12 16 16,2 4-30-16,0-1-23 0,0 0-22 0,0 0-16 16,-2 1-13-16,7 0-3 0,1 13-18 15,-6-17-21-15,2 6-21 0,0-3-16 0,-2-1-28 16,0 1-5-16,1-3-57 0,0 2 37 16,-3-14 3-16,-8 8-7 0,4 4-12 15,4-12 18-15,0 0 18 0,0 0-1 0,0 0 4 16,-2-13 20-16,2 1 12 0,-2-3 22 15,0 0 3-15,-4-5 16 0,2-12 2 16,4 21 14-16,2-7 1 0,-2-2 5 0,6 3-5 16,-2-1 8-16,6 3-2 0,2 2 2 15,0 4-4-15,1-1-15 0,4 4 28 16,0 3-37-16,-1 5-1 0,1 1-9 0,-4 5 1 16,2-2-2-16,-4 5 15 0,-3 2-15 15,-6 2 2-15,-1 3-4 0,-2-3 5 0,-1 0 1 16,-8-2 5-16,-1 3-6 15,0-5 11-15,1 2 20 0,0-5 27 0,-2 4 3 16,-1-9 9-16,3 4 0 0,0-4-16 16,-1-1 5-16,11-2-18 0,0 0-11 0,0 0-3 15,0 0 2-15,0 0-12 0,0 0-9 16,13-8-6-16,-2 3-14 0,9 3-15 0,2 0-2 16,-1 2-21-16,15 2-7 0,-10 0 0 15,-4-1-2-15,2 3-12 0,-5 2 35 16,-6-2-21-16,16 9-37 0,-21-6 55 15,4 2 13-15,-12-9 13 0,-4 12-11 16,-4 2 9-16,-6-4 2 0,2-1 2 0,-12-3-4 16,-8 3 18-16,7-4-27 15,3 0 20-15,10-2-4 0,-5-4 2 0,-2 1-19 16,0-2-44-16,-3 2-74 0,14-7-22 16,0 2-83-16,8 5-142 0,4-15-160 0,2 2-46 15</inkml:trace>
  <inkml:trace contextRef="#ctx0" brushRef="#br0" timeOffset="75810.23">13634 4894 1451 0,'-6'-6'318'0,"0"0"-56"0,6 6-27 0,0 0-15 0,-12-3-22 0,-5-1-47 0,7 6-25 0,-1 0-8 15,-9 1-12-15,5 1-5 0,-3 4-37 16,-8 5 17-16,9-2-13 0,-2 3 0 0,4 1-10 16,2 4-9-16,3-2-25 0,-1 3 35 15,9-9-8-15,-2 6-7 0,0 1-11 0,8-1-4 16,0-1-5-16,2-5 9 0,1 5-13 16,6-6-8-16,-1-1-2 0,5-5 2 0,5 2-16 15,-6-5-30-15,6 1-49 0,-4-5-46 16,17-1-25-16,-26 0-28 0,9 0-28 0,1 1-41 15,-9-1-13-15,3 2-51 0,-13 2-86 16,10-8-174-16,1 3-102 0</inkml:trace>
  <inkml:trace contextRef="#ctx0" brushRef="#br0" timeOffset="75925.73">13821 5086 1366 0,'13'0'299'16,"-13"0"-31"-16,11-4 16 0,-3-1-33 15,-8 5-40-15,0 0-47 0,0 0-29 0,0 0-28 16,0 0-11-16,0 0-98 0,0 0-92 15,0 0-129-15,-13-2-244 0,1 0-241 0,12 2-233 16</inkml:trace>
  <inkml:trace contextRef="#ctx0" brushRef="#br0" timeOffset="76942.81">12580 814 1129 0,'-6'-14'260'0,"6"14"-54"0,0 0-40 0,0 0-32 0,4 9-11 0,2 3 7 0,-6-12-16 0,9 19 32 15,2 11-40-15,-3-5-19 0,-2 1-21 0,0 5-10 16,0 0-3-16,2 3 15 0,-4 5-40 16,0-2-7-16,0 4-8 0,-4-2 3 0,0 1-3 15,-2 0 3-15,0-2-28 0,0-3-23 16,-2-5-5-16,4-18 4 0,-4 7-41 0,1-1-32 15,3-18-55-15,0 0-65 0,0 0-26 16,-11-7-45-16,3 1-196 0,8-13 44 0</inkml:trace>
  <inkml:trace contextRef="#ctx0" brushRef="#br0" timeOffset="77175.62">12459 1054 891 0,'17'-3'217'0,"-2"1"-23"0,-2 0-24 16,0-1-84-16,-1 1 21 0,1 0-12 15,4 4-16-15,0-2-22 0,4 3-4 0,8 3-47 16,-17-3 31-16,4 2-7 0,0 0-1 16,0 7-3-16,-3-3-5 0,-7 5 7 15,2-1-20-15,-8 2 1 0,0 3-3 0,-6-3 0 16,-4 7 3-16,-3-8 12 0,-2-1-20 16,9-5 0-16,-7 1 3 0,1 0-7 15,0-2-19-15,2-1-38 0,10-6-11 0,0 0-46 16,-6-8-37-16,2-2-48 0,10-3-260 0,8-8 108 15</inkml:trace>
  <inkml:trace contextRef="#ctx0" brushRef="#br0" timeOffset="77908.95">12800 1013 927 0,'0'0'217'0,"6"8"-18"0,4-1-27 16,-10-7-18-16,-2 14-31 0,-2 0-3 15,2-4-22-15,0 2-18 0,4 1-3 0,0 2-14 16,2 0-8-16,-4 1-13 0,2-2-11 15,0-1-5-15,0-4-1 0,2 3-4 16,4-8 19-16,0 5-39 0,-8-9 11 16,18-2 4-16,-1 0-17 0,-3-3-3 0,4-2 47 15,-4-2-47-15,1 0-10 0,-2-3 4 16,-1 3 0-16,-14-3-6 0,2 0 36 0,-6 2-36 16,0 0-10-16,-5 4 5 0,0-2 11 15,-3 5-1-15,-4 1 9 0,4 0 0 16,-1 0-8-16,15 2 0 0,-19 2 4 0,0-2-2 15,19 0 4-15,0 0 10 0,0 0-16 16,0 0 1-16,0 0 1 0,14-5 0 0,16-5-1 16,-7 3-5-16,5-2-5 15,2 4 1-15,-1-1 4 0,1 2 4 0,1 0-3 16,-5 3 23-16,-12 1-19 0,8 0 4 16,4 1-3-16,-14 3 4 0,5 2 1 0,-6 1 16 15,0 4-20-15,-5-3 14 0,-2 4 1 16,0-3 3-16,0 1 7 0,-4-10 21 15,4 10-14-15,4-1 6 0,-8-9-4 0,0 0-1 16,0 0-8-16,14-2-21 0,-1 2 18 16,1-7-2-16,10-5 2 0,-17 7-5 0,3-7-4 15,3 0 47-15,-6-1-55 0,0 0 7 16,-5 0-1-16,2 1-7 0,-8 0 6 0,2 1 1 16,-8 0-14-16,0-1 18 0,-10 5 0 15,5 2 1-15,-7 1-10 0,6 1 4 16,-10 3-8-16,4 0 0 0,-2 3 10 15,3-2-5-15,1 2-2 0,6-2-4 0,14-1-59 16,0 0 62-16,0 0-15 0,0 0-29 16,0 0-44-16,14-9-39 0,14-8-21 15,-5 1-27-15,3-3-3 0,2-1-4 0,-1-2-12 16,1-3 26-16,-6 3 88 0,0 1 116 16,-1 2 44-16,-2-3 40 0,-10 13 17 0,-1-8-1 15,5-3 6-15,-7 6 7 0,3-1 4 16,-8 1-6-16,4 1-26 0,-5 13-23 0,0 0 16 15,0 0-64-15,0 0 5 0,0 0-1 16,0 0 4-16,6 10 3 0,3 3 14 16,-5 11-29-16,5 14-19 0,-1-5 0 15,-1 1-1-15,1 0-9 0,-2 3 8 0,5-3-26 16,-2 0 15-16,-3-3-21 0,0-5-18 16,0-1-11-16,-2-4-13 0,3-1-59 15,-2-10 15-15,-3 6-45 0,0-1-42 0,-2-15-74 16,0 0-331-16,-2 12-122 0</inkml:trace>
  <inkml:trace contextRef="#ctx0" brushRef="#br0" timeOffset="78041.78">13592 1063 1073 0,'6'8'286'0,"-6"-8"-64"0,0 0-40 0,0 0-59 0,0 0-65 0,0 0-98 0,0 0-128 0,0 0-339 15,0 0 24-15</inkml:trace>
  <inkml:trace contextRef="#ctx0" brushRef="#br0" timeOffset="91074.7">15096 12903 1018 0,'-13'-25'301'0,"9"13"-8"0,-2-2-93 0,2 1-13 0,-5 4-13 0,-8-10-17 0,5 5 2 0,-6 1-14 15,-1 0-28-15,-2 1 0 0,0 3-18 16,-3 2-16-16,12 5-10 0,-7-2-11 0,0 1 8 15,-1 12 1-15,-10 3-4 0,19 9-4 16,0 3-6-16,5 4-12 0,3 6 5 16,3 7-15-16,0 4-11 0,5-1-4 15,3 5-1-15,-1-1-1 0,-3 3 5 16,0-1-13-16,-2-4 1 0,2 0-4 0,2-2-1 16,-6-5-6-16,-4-3 4 0,-1-2-27 15,0-5-36-15,1-2-30 0,-7-6-26 0,0-6-9 16,-4 0 1-16,1-3-52 0,-6-2-10 15,0-6-5-15,-8 3-5 0,1-9-19 0,-3-5 15 16,0 2 22-16,1-5 19 0,-1-7 29 16,-4 3 32-16,5-8 42 0,1 3 62 15,2 1 12-15,7-1 11 0,0-5 24 0,4 6 22 16,1 0 13-16,6 1 0 0,2 10-31 16,2-8-11-16,0 1 6 0,16-1 6 0,4-6-2 15,5 8-18-15,5-1-11 16,6 2-4-16,4-3 0 0,3 4-8 0,8 0 10 15,2-3-16-15,0 1-4 0,2-1-5 16,-3 2 8-16,-1-2-6 0,-3 1 31 0,-1-1-30 16,-3 3-11-16,-6 0 7 0,-7 2 1 15,-1 1 15-15,-18 6 50 0,7-7-54 16,0 4 2-16,-15 5 1 0,0 0 15 0,0 0 9 16,0 0 15-16,-13 9-28 0,-8 6 15 15,6-4-1-15,-4 2-11 0,3 1 0 0,2 3-4 16,3-2-31-16,5-8 24 0,0 4-6 15,2 2 0-15,2-5 6 0,0 1-8 0,2-9-6 16,8 3 11-16,4 1-8 16,3-8 0-16,9-6 2 0,-5 3-8 0,0-3-10 15,0-1 20-15,0 0-11 0,-2 2 2 16,-9 4-1-16,8-5 5 0,-4 3-20 16,-2 1 18-16,4 0-1 0,-14 6-7 0,12 2 3 15,-2 2 6-15,-3 3 27 0,1 4-38 16,-1-1 5-16,1 4-7 0,-6-1 3 0,1 1 5 15,3-2 29-15,0 1-34 0,4-4-2 16,0 2 6-16,-5-5-2 0,4 1-3 0,1-10 30 16,3-1-29-16,2-4-3 15,8-6-1-15,-7-3 6 0,-2-1-6 0,3-5 36 16,-2-2-43-16,-2-1 6 0,-1-3 1 16,-1-1-5-16,-6-3 5 0,1 3 15 15,-2-1-17-15,-4 5 6 0,0-1 4 0,0 15 1 16,-2-7 2-16,0 1 7 0,-2 4-15 15,-1 1 4-15,5 13 0 0,-11-8 1 0,1 3-1 16,10 5 15-16,-9 11-11 0,1-1-4 16,2 5 8-16,1 11-6 0,3-1 2 0,4 1 13 15,3 3-29-15,-1 0 22 0,4 0-7 16,-1-1 7-16,1 0-1 0,2-1 1 0,2-1-30 16,-2-6 31-16,-2-1-8 15,-4-9 1-15,-1 4 6 0,5 1-4 0,-1-6-4 16,1-1 14-16,-8-8-9 0,7-4 2 15,4 0-2-15,-1-8 0 0,7-7-13 16,-7 0 10-16,-2-1-1 0,3 0-1 0,-2-1 3 16,3 2 1-16,-3 0 25 0,5 4-34 15,0 0 1-15,0 1-5 0,-8 8 0 0,11-1 8 16,-2 1 28-16,4 6-37 0,-2 2 3 16,0 5-4-16,1 3 8 0,-6 2-4 0,7 9 25 15,-11-5-26-15,-1 3-2 0,-3-5 4 16,-6 3 1-16,2 2 1 0,-4-3 35 15,-1 1-38-15,-5-2-1 0,1-2 9 16,1-6-6-16,2 2 7 0,6-9 15 16,-16 0-21-16,4 0-6 0,12 0 4 0,-8-11-1 15,-1-1 6-15,13-8 9 0,5-6-16 16,-1 6-18-16,6 0-16 0,8-3-4 0,4 4-1 16,-3 0-1-16,9 1 6 0,-3 1 2 15,3 0 2-15,0 3 11 0,0-1 5 0,-5 1 45 16,-1 2-47-16,-6 4 8 0,-8 3 8 15,2-2 22-15,1-2 11 0,-15 9 4 16,2-8-19-16,2-3 6 0,-4 11 9 16,-15-1 2-16,3-3 7 0,-3 6 9 0,-2 0-21 15,2 5 11-15,-10 3-5 0,16-7-10 16,-3 11-2-16,-10 10 15 0,16-4-35 16,4-8 24-16,0 6-8 0,2 12-8 0,4-8 1 15,6-3 0-15,8 1-15 0,-1-6 23 16,5 1-13-16,0-3-2 0,-10-8-33 0,10-1-36 15,-3-1-75-15,7-2-22 0,8-5-69 16,-17-5-90-16,7 2-235 0,0-1-75 0</inkml:trace>
  <inkml:trace contextRef="#ctx0" brushRef="#br0" timeOffset="91191.66">16508 13072 1042 0,'0'0'363'0,"0"0"-77"0,0 0-45 0,0 0-11 0,0 0-79 0,0 0-29 15,0 0-25-15,0 0-59 0,0 0-110 0,0 0-249 16,-6-6-312-16,-1-2-165 0</inkml:trace>
  <inkml:trace contextRef="#ctx0" brushRef="#br0" timeOffset="95457.07">17388 2389 1043 0,'-7'-9'344'0,"7"9"-70"0,0 0-49 0,0 0-25 0,0 0-17 0,0 0-11 0,0 0-40 0,-4-8-33 0,0-1-24 0,4 9-5 16,0 0-23-16,-9-5-3 0,2-1-19 16,7 6 4-16,-14 3-6 0,1-2-3 0,1 3-12 15,-1 1 6-15,-2 3-3 0,1-1-1 16,-4 4-11-16,6-2 1 0,1 0 5 0,0 1-1 15,5 2 23-15,-1-3-32 16,10 3 3-16,1-3 0 0,4 2-1 0,10 5 1 16,0-8 26-16,4 1-37 0,-4 0-9 15,6 1-4-15,-3-3-1 0,-1 1 2 0,-12-3 14 16,0 6-6-16,5-2 5 0,-11 0-1 16,2 3 2-16,-7-5 4 0,0 3 17 0,-15-2-37 15,-5 5 25-15,13-7-2 0,-9-3 8 16,-13 5-2-16,20-6 8 0,-8-2-9 15,4 2 7-15,1-4-9 0,2 0-4 0,-2-4-34 16,5 1-57-16,10 5-45 0,0-10-107 16,0-4-164-16,12 3-155 0,9-4-89 0</inkml:trace>
  <inkml:trace contextRef="#ctx0" brushRef="#br0" timeOffset="95790.98">17585 2450 1039 0,'16'-10'270'0,"-16"10"-31"16,0 0-68-16,0 0 38 0,0 0-27 15,0 13-22-15,0 1-23 0,0-14-12 0,2 17-12 16,-2 0-40-16,0-2-14 0,2 0-18 16,1-2-4-16,-1 2-11 0,4-4 9 0,0 0-34 15,5-2 22-15,-2 1-13 16,5-5-3-16,2-3 6 0,0-2-2 0,5 3-21 15,-2-6 19-15,2 3-4 0,-5 0-1 16,0 0-7-16,-3 0 0 0,0 0 25 16,-13 0-24-16,10 7-2 0,1-2 0 0,-11-5 3 15,-9 12-3-15,3-1 28 0,-7-4-24 16,-10 7-11-16,16-9 10 0,-12 2-4 0,-6 6 7 16,17-9 18-16,-14 1-31 0,-5 3-30 15,2-3-44-15,14-2-41 0,-4-3-78 0,0 0-130 16,3-4-314-16,-4 0-176 0</inkml:trace>
  <inkml:trace contextRef="#ctx0" brushRef="#br0" timeOffset="95941.54">17549 2433 1273 0,'14'-2'312'0,"-14"2"-66"15,12-5-50-15,2 2 1 0,-2 1-38 16,5 2-21-16,2 0-38 0,16 0-19 0,-8-2-2 15,0 1-60-15,0-2-67 0,1 3-54 16,4 0-92-16,-7-2-121 0,3 0-307 16,4 0-151-16</inkml:trace>
  <inkml:trace contextRef="#ctx0" brushRef="#br0" timeOffset="97108.9">18486 2196 803 0,'-30'2'256'0,"30"-2"-44"0,0 0-14 0,0 0-39 0,12-5-10 0,-2 0-6 0,-10 5-7 16,0 0-39-16,0 0-8 0,0 0-7 15,0 0-13-15,0 0-15 0,0 0 30 16,0 0-58-16,0 0 4 0,0 0 5 0,0 0 1 16,-4 16 2-16,2-3 25 15,2 6-36-15,2 12-4 0,-2-7 0 0,0 2 10 16,0 2 1-16,0 3 3 0,0 0-5 16,0 6-7-16,0-3-8 0,2 1 2 0,-2-2-2 15,-2 2 10-15,2-2-31 0,-2 1 16 16,0-7 4-16,2-1 2 0,0-13 1 0,0 7-2 15,0-2-10-15,0-4 25 0,2 1-4 16,-2-15 14-16,0 15 1 0,2 1-18 0,-2-16 1 16,0 0-3-16,0 0-27 0,0 0-30 15,0 0-45-15,0 0-47 0,0 0-62 16,0 0-57-16,0 0-133 0,0 0-305 0,0 0-211 16</inkml:trace>
  <inkml:trace contextRef="#ctx0" brushRef="#br0" timeOffset="98325.18">18533 2196 914 0,'32'17'235'0,"-32"-17"-75"0,0 0 46 0,0 0-24 0,0 0-22 0,0 0-18 0,0 0-14 0,0 0-14 0,-13-3-35 15,2-1-10-15,11 4 0 0,0 0-1 0,0 0-11 16,0 0 2-16,0 0-37 15,0 0 24-15,0 0-2 0,0 0 6 0,0 0 0 16,12-5-14-16,2 5-2 0,-14 0-4 16,19-3-8-16,2 1-6 0,0 2-4 0,17 2-2 15,0 1 33-15,7 0-34 0,6 3 0 16,6-1 7-16,5 3-3 0,5-3-4 0,5 1 18 16,7-1-17-16,2 3-3 0,-4-1 0 15,-2-5 2-15,1 5-3 0,-6-1 23 16,-2-2-26-16,-1 3-5 0,-1-3 4 0,-3-3 0 15,-3 2 3-15,-9-2 4 0,-5 1-4 16,-1 2-12-16,-7-2 1 0,-7-2 14 0,-15 0 10 16,4 2 14-16,4-2 31 15,-7 0-4-15,0 0 3 0,-17 0 1 0,15 3 1 16,1 0-4-16,-16-3 4 0,0 0-11 16,0 0-12-16,0 0-8 0,16 2-3 0,-4 0-5 15,-12-2 20-15,0 0-33 0,0 0-10 16,0 0-3-16,0 0-4 0,0 0 4 0,4 8 28 15,0 3-34-15,-7 2 1 0,2 1 2 16,-3 3 0-16,2 2 3 0,-1 3-29 16,3 15 37-16,-1-9-3 0,1-1 1 0,0 5 0 15,-2 1-2-15,2-3-25 0,0 2 30 16,-2-1-8-16,2-2-6 0,-2-3 4 0,4 1 4 16,-2-5 2-16,0-10-2 0,-4 9 10 15,0 0-13-15,-3-8 0 0,4 2 3 16,-7-2-2-16,2-2 31 0,-12-4-44 15,-7 6 6-15,1-9-5 0,-6-1-2 0,-1 2 11 16,-3-1 9-16,-5-3 1 0,-5-1-15 16,-9 0 11-16,-7 3-7 0,-10-3 6 0,-9-4-37 15,-7 2 37-15,-9-5-2 0,-10 0-2 16,0 2 2-16,-4-1 15 0,4 0 15 0,1 1 21 16,10-3-7-16,7 2-8 0,14 3 1 15,8-2 11-15,13 3 8 0,7-1 26 16,7-2-46-16,10 3-16 0,16-1-9 0,3 1-27 15,-2 0-62-15,13 2-54 0,0 0-79 16,0 0-53-16,0-13-59 0,-3 2-172 16,3 11-344-16,-6-10-419 0</inkml:trace>
  <inkml:trace contextRef="#ctx0" brushRef="#br0" timeOffset="99273.59">18894 2467 913 0,'16'0'281'0,"-16"0"-26"0,0 0-45 0,11-6-38 0,1 2 4 0,-12 4-99 0,8-4 43 16,4 1-25-16,-1 3-19 0,7-2-15 0,-1 6-6 15,10 1 21-15,-3 1-50 0,-3 3-7 16,2 3 2-16,-2 0-10 0,-1 5 1 0,-10 0 36 15,-4-12-54-15,3 11 9 0,-4-1 0 16,0 0 2-16,-3 2-3 0,-9-5 19 16,2-1 1-16,-6-1 12 0,5-3 10 0,6-7-2 15,-15 2 4-15,2 2 5 0,13-4-31 16,-8-10 12-16,4 1-8 0,6-4 1 0,0 1-7 16,6-3-4-16,10-11 0 0,-6 9 0 15,7 5-7-15,-2-5-7 0,2 3-1 16,1 3 6-16,-2-1 17 0,3 5-21 15,-12 2-3-15,8 4-1 0,1-1 2 0,-5 5-4 16,-3 2 22-16,1 4-18 0,-2 2-6 16,-4 3 7-16,-1-1-5 0,-6 1 0 0,2-2 28 15,-2 5-22-15,2-3-2 0,-5 0 0 16,3-1-9-16,2-13-11 0,-2 14-37 0,0-1-58 16,2-13-42-16,0 0-61 0,0 0-164 15,11 4-262-15,1-1-175 0</inkml:trace>
  <inkml:trace contextRef="#ctx0" brushRef="#br0" timeOffset="99674.38">19571 2446 1125 0,'0'0'283'16,"-11"4"-41"-16,0-1-26 0,11-3-33 16,0 0-28-16,-4 11-20 0,2 3 14 15,4-4-60-15,-1-2-19 0,5 6-20 0,-2-2-13 16,0 1 3-16,0-2 5 0,3-1-22 15,1 2-10-15,0-4-1 0,2-1-11 0,3-5-17 16,1-2 6-16,-4-4-9 0,3 2 1 16,0-4 13-16,10-1-2 0,-13 3 4 15,-2-6-1-15,2 0-40 0,-4 2 63 16,0-2 10-16,5 2 21 0,-3 2 5 0,-8 6-1 16,7-9 14-16,-3 4-37 0,-4 5 6 15,0 0 2-15,0 0-4 0,-2 9 1 0,0 2 11 16,-1 8-9-16,1 1-13 0,0 2-3 15,0 15 0-15,0-5-15 0,0 2 25 16,0 7-23-16,-5 2 3 0,1 5-10 0,0-5 7 16,-1-1-2-16,-2 0-5 0,1-4-2 15,0-3 12-15,0-7-6 0,-5-1 3 0,0-5-1 16,0-4 4-16,7-11 6 0,-7 1-8 16,0 1 2-16,-1-13-7 0,-1 1-1 15,6-14 0-15,-3-11-2 0,4-1-48 0,3-2-50 16,3-3-59-16,0-3-42 0,4 3-53 0,4 0-66 15,5 0-417-15,6 1-259 16</inkml:trace>
  <inkml:trace contextRef="#ctx0" brushRef="#br0" timeOffset="100057.28">19958 2423 1190 0,'4'-10'311'0,"5"16"-91"0,-1 1-35 0,-8-7-47 0,11 0-7 0,1 2-29 0,2 1 0 16,-2-1-39-16,3 0-2 0,0-2-75 15,0 5 66-15,3-3-17 0,-18-2 9 16,14 0-20-16,-2 2 6 0,-12-2 1 16,0 0-13-16,0 0 8 0,12 2-4 0,-2 0 18 15,-10-2-13-15,-10 7 31 0,0 1-16 16,0 1 2-16,-10 7-7 0,6-5 3 0,-3 6-10 15,-4 1 27-15,2 0-28 0,-1 3-18 16,4-4 6-16,0 0 20 0,4-3-5 0,6-6 15 16,-5 3 20-16,5 0 29 0,-3-2 18 15,3-2 19-15,6-7-34 0,0 0-12 16,0 0-25-16,0 0 6 0,0 0-35 16,15-7 14-16,10 0-32 0,-15 5 10 0,6-3 37 15,-2 1-75-15,6 0-6 0,-4 0-34 16,5 2-31-16,-1 1-35 0,-2-1-15 15,2 2-55-15,-6 2-32 0,0-1-120 0,2-2-552 16,-2-1-522-16</inkml:trace>
  <inkml:trace contextRef="#ctx0" brushRef="#br0" timeOffset="100695.58">19549 1331 840 0,'33'-9'278'0,"-28"3"-4"0,5 0-43 0,-10 6-11 0,0 0-20 0,0 0-14 0,7-7-59 15,-3 0-7-15,-4 7-24 0,0 0 10 16,5 7 2-16,-1 0-16 0,-1 9 0 16,-1 2-19-16,-2 4-24 0,0 14-6 0,-2-7-9 15,-1 3-7-15,-1 4 13 0,-3 0-17 16,1 2-9-16,0-3-7 0,-1-9 0 0,2-1 2 16,2-13 27-16,-1 5-7 0,0 0 26 15,-1-8-11-15,3 1-7 0,2-10-9 0,0 0 11 16,-4-14-19-16,0 3-9 0,5-10-1 15,2 2-1-15,1 2-2 0,-1 0-14 0,3 2 11 16,0-1 6-16,1 5-9 0,-1-1 0 16,4 5-1-16,1 1-2 0,2 6 13 15,1 0-10-15,1 6-15 0,3-1 12 16,-6 7-12-16,8 8 12 0,-6-4 19 16,3 1-18-16,-4 0-11 0,-1-4-11 0,-5-6 19 15,5 2-10-15,2-1 35 0,-2-5-37 16,2 3-2-16,2-8-14 0,11-5-11 0,-8-3 5 15,-3-4 24-15,2-1-14 0,-1 2 5 16,-1-2 0-16,-1-5 6 0,-6 12 1 0,-4-10 5 16,-1-1-12-16,0 3 24 0,-2 3-12 15,-2 0 4-15,0 2-2 0,0 11 7 0,-9-8-10 16,-2 2 4-16,11 6 1 0,-12 6 2 16,-3 0 2-16,9 5 2 0,-1 0 18 15,4 4-14-15,0-1-8 0,3 3 1 0,6 8-3 16,3-11 7-16,6-1 25 15,1-4-43-15,0-1-35 0,-6-2-36 0,16-6-37 16,14-2-49-16,-11-6-54 0,1 1-57 16,6-3-382-16,3 1-197 0</inkml:trace>
  <inkml:trace contextRef="#ctx0" brushRef="#br0" timeOffset="101024.57">20483 1422 1156 0,'-4'11'295'0,"4"-11"-80"0,-14-2 1 0,-1 2 7 0,0 2-74 0,-2-1-5 15,0 7-30-15,-2-1-8 0,4 4-27 0,-12 6 19 16,7-2-32-16,3-2-16 0,9-6-3 0,0 4-14 16,-4 4-2-16,2-8-10 0,0 3-25 15,10-10 26-15,0 0-5 0,0 0-4 0,8 5-1 16,-2 2-9-16,10-12 15 0,4-5-19 16,-11 5-2-16,8-4 1 0,-2-2-1 0,-3 0 0 15,4 0 17-15,-8-2-19 0,4-2 2 16,-3 8-10-16,0 0 12 0,-1 1-3 0,-2 0 22 15,-6 6-25-15,0 0 1 0,0 0-2 16,11 6 3-16,-3 0 4 0,-3 3 24 0,3 1-45 16,-1 3 20-16,-1 2 6 15,8-2 0-15,2-3-2 0,-2-3-7 0,2 5-81 16,2-9 32-16,1 0-11 0,3-3-49 16,0 2-38-16,0-7-53 0,7-5-19 15,-5 3-42-15,3-4-44 0,-3-4-167 0,-4-2 81 16</inkml:trace>
  <inkml:trace contextRef="#ctx0" brushRef="#br0" timeOffset="101358.15">20928 1296 1604 0,'-13'9'180'0,"13"-9"-37"0,0 0-21 16,0 0-5-16,0 0 0 0,0 9-16 0,3 3 12 15,-10 3-25-15,3 12-5 0,-1-5-4 16,2 7 7-16,-6 1-11 0,0 5 7 16,-1 4-28-16,1 5-19 0,-2 2 5 0,1-3-14 15,0-2-7-15,-1-1 26 16,3-4-28-16,-2-1-13 0,5-8-6 0,-2-5 5 15,5-12-26-15,-5-1 17 0,4 0-66 16,3-9 8-16,-8-11 4 0,-2 0 18 0,8-12-25 16,-2-19 31-16,4 4-41 0,-3 2 62 15,2-6-21-15,2 2 26 0,2-1-15 0,3 4 11 16,4 4 7-16,-2 3-13 0,5 1 10 16,8 6 7-16,-2 3-3 0,4 3 15 0,0 3 21 15,1 3-45-15,1 3 13 0,-13 8 15 16,12 0-16-16,10 6 15 0,-15-1 2 15,-9 1-23-15,4 0 21 0,-2 1 9 0,-10 5 2 16,2 1 7-16,-10-1-4 0,-2 1-16 16,-5-4-9-16,-2 3 9 0,0-7-8 15,3 2-15-15,-4-5-48 0,0 1-80 16,5-5-95-16,0 1-464 0,11 1-225 0</inkml:trace>
  <inkml:trace contextRef="#ctx0" brushRef="#br0" timeOffset="101482.44">21411 1359 937 0,'-7'10'212'0,"7"-10"-202"0,0 0-344 0,0 0 255 0</inkml:trace>
  <inkml:trace contextRef="#ctx0" brushRef="#br0" timeOffset="102241.65">16860 744 989 0,'20'-2'253'0,"-20"2"-32"0,0 0-54 15,0 0-34-15,0 0-23 0,0 0-14 16,0 0-29-16,-10 10 16 0,2 1-1 16,8-11 16-16,-2 22-5 0,2-1-41 15,2 7 46-15,2 20-7 0,2-7-8 0,2 7 9 16,0 6-6-16,-2 6 16 0,4 11-20 16,1 8-6-16,0 12-9 0,-1 5 2 0,1 13 7 15,-3 9 21-15,-2 3-22 0,1 0 7 16,0 5 5-16,-1 2 8 0,0 0 14 0,3 1-23 15,6 3 29-15,-3-1-6 0,1-3-3 16,4-4-16-16,-4-4 7 0,-3-6-13 0,1-5-30 16,4 1 6-16,-7-7 16 0,-2-5-21 15,1-2 13-15,-1-1-12 0,-2-1-14 16,-2-7-1-16,0 0 15 0,-2-3-12 16,2-3 7-16,-2-9 6 0,0-4-2 0,-2 0-7 15,0-8 3-15,0-5-12 0,-2-6 9 16,-5-5-22-16,6 1-23 0,2-8 18 15,-1 2 15-15,0-5-31 0,-4-4 23 0,2 1-28 16,2-3 1-16,4-1-9 0,0-2 31 16,-2 0-28-16,2-14 8 0,-1 8-33 0,2 0-45 15,-1-1-101-15,0-1-5 0,0-6-50 16,2-2-92-16,-4-9-96 0,0 0-134 0,0 0-496 16,9-9-800-16</inkml:trace>
  <inkml:trace contextRef="#ctx0" brushRef="#br0" timeOffset="102425.27">18151 5069 1988 0,'0'0'372'0,"0"0"-85"0,0 0-85 0,0 0-90 0,0 0-135 0,0 0-131 0,0 0-670 0,0 0-390 0</inkml:trace>
  <inkml:trace contextRef="#ctx0" brushRef="#br0" timeOffset="109211.04">5293 17127 1047 0,'0'0'329'0,"0"0"-99"0,8 6-48 0,1-2-42 0,-9-4-24 0,0 0-25 0,0 0-6 0,0 0-32 0,0 0 15 0,0 0 2 16,0 0-2-16,0 0-1 0,0 0-22 15,0 0 21-15,7 6 2 0,1 0-1 0,-8-6 3 16,8 9 5-16,0-1 19 0,4-3-25 16,2-1-16-16,5 2-2 0,16-1-9 0,-6-5-7 15,1 2 6-15,1-2-20 0,3 5-9 16,0-8-1-16,2 1 1 0,2 0-1 0,-4 2 12 16,-2-3-18-16,-4 3-5 15,-16 0-1-15,9-2 1 0,2 0-7 0,-8-2 11 16,3 4-39-16,-18 0-16 0,14 0-17 15,1-2-29-15,-15 2-15 0,0 0-8 16,0 0-55-16,-12-5-7 0,2-1-31 0,-10 6 0 16,7 0 3-16,-8 2 8 0,-13 0-52 15,10 0-188-15,2 3 149 0</inkml:trace>
  <inkml:trace contextRef="#ctx0" brushRef="#br0" timeOffset="109490.51">5464 17254 1211 0,'-10'13'152'0,"10"-13"5"15,-16 0-36-15,-1 0 8 0,17 0-6 16,0 0-1-16,0 0-2 0,0 0-52 15,0 0 52-15,0 0-12 0,0 0-14 16,0 0-10-16,0 0-18 0,0 0 18 16,0 0-35-16,0 0 13 0,0 0 27 0,0 0 2 15,10 3 1-15,7 1 25 0,-4 0-32 16,1 2-5-16,5-6-5 0,2 0-2 0,3 0-2 16,14-6 16-16,-13 1-36 0,5-1-7 15,-2-3-9-15,3 0 1 0,-1-2-3 0,-4 3-36 16,-1 1 34-16,-6-3-9 0,-8 7-6 15,7-5-2-15,2 1-1 0,-10 7-34 16,1-7 38-16,-11 7-3 0,10-2-9 0,1-3-16 16,-11 5-29-16,0 0-43 15,0 0-25-15,0 0-53 0,6-6-37 0,3 0-43 16,-9 6-112-16,-9-7-485 0,1 3-420 16</inkml:trace>
  <inkml:trace contextRef="#ctx0" brushRef="#br0" timeOffset="113374.1">12269 17846 913 0,'-5'10'265'0,"5"-10"-38"0,0 0-45 0,0 0-27 0,0 0-22 0,0 0 2 0,0 0-8 0,0 0-3 0,0 0-6 0,0 0-10 0,0 0 8 16,0 0-36-16,0 0-19 0,0 0-6 15,0 0-15-15,0 0-4 0,0 0 5 16,0 0-19-16,0 0-5 0,0 0-4 16,0 0-8-16,0 0 3 0,0 0 1 0,0 0-56 15,0 0-17-15,0 0-25 0,0 0-45 16,0 0-73-16,0 0-161 0,0 0-232 16,0 0-135-16</inkml:trace>
  <inkml:trace contextRef="#ctx0" brushRef="#br0" timeOffset="124357.4">15526 16762 772 0,'-17'-34'263'0,"8"25"-19"0,0 2-28 0,4-1-3 0,-1-3-78 0,-1 4-14 0,1-1-15 0,-3-4-21 0,0 4-13 0,1-5 21 0,2 6-28 16,0-7-8-16,0 5 20 0,1-3 3 15,0 4 4-15,-3-1 18 0,2 0-18 16,6 9 0-16,-6-8 16 0,-3 1 2 0,9 7-18 16,0 0-14-16,0 0-17 0,0 0-12 15,0 0 11-15,0 0 7 0,2 17-1 0,5 14-14 16,1-3 4-16,1 0-6 0,4 5-9 15,-5 1-3-15,0 5-8 0,0-2-21 16,3-1 18-16,-2-1-4 0,-3-3-2 0,0-3-2 16,1-4-3-16,-2-3-25 0,0-14 31 15,0 5-1-15,3-1-3 0,-8-12-1 0,15-5-8 16,10-4-40-16,-8-10 19 0,-2-3-19 16,2-5 0-16,-2-1 5 0,-1 0 7 0,1 2-7 15,0-1 20-15,-4 6 1 16,1 1 3-16,-7 12-1 0,1-8-3 0,1 3-10 15,-3 4 7-15,2-1-2 0,-6 10 3 16,0 0 8-16,0 0 4 0,0 0-4 0,-6 12-2 16,2-1 13-16,2 0-9 0,-3 3 1 15,3-4-6-15,2 1 3 0,0-11 0 16,7 9 8-16,-1 3-4 0,-6-12-2 0,14 5-15 16,6-1 25-16,-6-1-40 0,3-1 11 15,0-2 1-15,0 0 1 0,1 11 8 0,2 4 8 16,-14-8-12-16,5 6 17 15,-2 2-5-15,-3-1 9 0,1 1-7 0,-3-1-1 16,0 1-2-16,0-5 11 0,0-1-3 16,-4-9 2-16,6 6-12 0,4 1-23 0,-2-14-43 15,6-4-17-15,1-1-47 0,0-5-53 16,-4-2-73-16,-3 0-458 0,2-1-251 16</inkml:trace>
  <inkml:trace contextRef="#ctx0" brushRef="#br0" timeOffset="124506.8">15425 16852 1239 0,'-37'7'266'0,"25"-3"10"0,12-4-28 0,0 0-41 0,0 0-30 0,0 0-38 0,0-11-44 16,8-11-23-16,11 9-40 0,5-2-41 0,5 0-44 16,6-3-49-16,4 3-76 0,-1-2-77 15,5-1-371-15,3 3-156 0</inkml:trace>
  <inkml:trace contextRef="#ctx0" brushRef="#br0" timeOffset="124972.69">16178 16613 1144 0,'0'0'321'0,"0"0"-85"0,0 0-23 0,0 0-2 16,0 11-31-16,0 3-5 0,5-3-37 16,-4 1-25-16,6 1-26 0,-1 0-15 0,2 4 0 15,6 10-26-15,-6-10-12 16,0 0-9-16,7-1 0 0,-9-8-18 0,5 3 0 15,-2 0-10-15,1-5-9 0,2 1-10 16,0-8-16-16,-2 1-12 0,3-12-49 16,10-3 60-16,-10 0 9 0,1-4 6 0,-2-2 4 15,0-1 6-15,-5 4-44 0,4 3 59 16,1-5 4-16,-8 12 2 0,2-5 0 0,-2 2 1 16,-4 11-52-16,9-10 71 0,-1 3 2 15,-8 7-3-15,11 2 1 0,0 3 3 0,-6 5-23 16,6 0 17-16,0 4-6 0,2-3 5 15,-3 2-9-15,11 6-7 0,-3-8-10 16,-12-4 21-16,10 2-4 0,2-4-2 16,-2-2 4-16,3 0-5 0,1-9-14 15,12-3 2-15,-14-3-15 0,2-3-4 0,-3-2 1 16,-2 0 5-16,0-2-31 0,-5-1 40 16,-2 4 1-16,-6 6 0 0,-2-7 3 0,2 0 2 15,-4 7 30-15,0-4-22 0,2 14 6 16,-10 0 10-16,-4-5 4 0,8 15 5 0,0-1 29 15,2 6-20-15,0-1-8 0,4 8 4 16,4 14-14-16,8-11-4 0,0 0 14 16,4-2-19-16,5-1-31 0,3-4-50 15,4-5-49-15,-4 1-62 0,4-8-92 16,-1-2-516-16,1-1-318 0</inkml:trace>
  <inkml:trace contextRef="#ctx0" brushRef="#br0" timeOffset="125106.46">17292 16678 1652 0,'-6'-5'322'0,"6"5"-58"0,-4 9-51 0,2 2-30 0,2-11-102 16,0 0-82-16,0 0-114 0,0 0-661 0,0 0-301 0</inkml:trace>
  <inkml:trace contextRef="#ctx0" brushRef="#br0" timeOffset="136822.67">19713 4596 1410 0,'0'0'298'0,"0"0"-36"0,0 0-26 0,0 0-14 0,0 0-50 0,0 0-13 0,4-7-4 0,0 2-12 0,-4 5-6 16,0 0-7-16,0 0 8 0,0 0-10 15,0 0-3-15,0 0-1 0,-6-7-14 0,-2 2-25 16,8 5 25-16,0 0-82 0,-20-2 12 16,0-1-5-16,6 3-7 0,-3 3-3 0,-2-3 25 15,-1 2-39-15,2 0-4 0,-1-2-1 16,0 3-3-16,5 2 3 0,-2 0-37 16,2-1 32-16,3 0 3 0,-2 0-3 15,13-4 1-15,-8 9 2 0,-1-1-36 0,9-8 46 16,7 9-12-16,-1 3 2 0,11-7 1 15,8 5-1-15,-1-5-6 0,-2 1 14 16,3 2-24-16,-3-1-3 0,-2 1 3 0,1-1-7 16,-4 3-2-16,-9-4 49 0,3 5-65 15,1 3 24-15,-12-2 5 0,2 1 0 0,-8 2-1 16,-10 7 31-16,-2-7-15 0,-7 1 16 16,1-5 4-16,0 1 4 0,-4-3 0 0,1 2-30 15,1-6 34-15,16-3 15 16,-12 0-8-16,1-1-10 0,6-2-15 0,-2-1-2 0,9-4-21 15,-4 0-121-15,12 6-67 16,6-17-59-16,-2 0-30 0,4 3-25 0,2 1-68 16,6 4-512-16,-4 1-509 0</inkml:trace>
  <inkml:trace contextRef="#ctx0" brushRef="#br0" timeOffset="137106.01">19827 4504 1376 0,'6'-12'333'0,"-6"12"7"0,0 0 7 0,0 0-77 0,9 5-41 0,-3-1-16 0,-6-4-4 16,4 8-26-16,2 1-40 0,-3 5 16 16,-1-1-1-16,-2 4-26 0,0 12-12 0,0-7-8 15,2 3-22-15,-2 2-21 0,0-1-7 16,0 0-12-16,0-2-16 0,3-12 0 0,-4 10-10 15,1 2-22-15,-4-7 10 0,2 2 5 16,4-6-11-16,0 2 6 0,-2-15-6 0,-2 14-43 16,0-1-30-16,2-13-42 0,0 0-71 15,0 0-74-15,0 0-32 0,0 0-56 16,4-10-57-16,2 1-497 0,8 0-530 0</inkml:trace>
  <inkml:trace contextRef="#ctx0" brushRef="#br0" timeOffset="137489.62">20303 4600 987 0,'0'0'322'0,"0"0"-54"0,0 0-99 16,0 0 51-16,0 0-29 0,0 0 2 0,0 0-7 16,0 0-26-16,0 0 19 0,0 0-21 15,0 0-25-15,15 2-28 0,0 0-20 0,6-6-18 16,1 0 17-16,-2 1-58 0,15-1 7 15,-10 0-10-15,-12 3-8 0,7-3-20 0,1 1-12 16,-3 0-30-16,-1 1-30 0,-17 2-32 16,11 2-8-16,1-1-30 0,-12-1-54 15,0 0 1-15,0 0-56 0,-10 9-112 16,2-2-226-16,1-2-126 0</inkml:trace>
  <inkml:trace contextRef="#ctx0" brushRef="#br0" timeOffset="137705.92">20250 4724 1126 0,'7'8'325'0,"-7"-8"-86"0,0 0-19 0,0 0 0 16,0 0-47-16,6-8-6 0,0 2 1 15,-6 6-20-15,14 0-2 0,-2 0 5 16,3 0-19-16,2 2-21 0,2-4-17 0,2 2-18 16,4-5-16-16,11 1-36 0,-8 0 22 15,-4-1-10-15,-10 3-8 0,5 0-5 0,2-3-17 16,-1 5-35-16,-4-3-29 0,-6-1-30 15,1 3-18-15,-11 1-22 0,0 0-4 16,0 0-39-16,9-7-50 0,1 2-82 16,-10 5-434-16,0 0-263 0</inkml:trace>
  <inkml:trace contextRef="#ctx0" brushRef="#br0" timeOffset="137988.65">20945 4564 1387 0,'0'0'356'16,"0"0"-71"-16,0 0-45 0,0 0-25 16,0 0-25-16,0 0-20 0,0 0 9 15,15 3-18-15,1-3-35 0,-16 0-11 0,24 0-31 16,-2-3-20-16,-1-1 4 0,-2 2-25 15,4 0-9-15,2-1-8 0,-5 0-5 0,0 2-9 16,-4-3-24-16,0 2-18 0,-3 0-26 16,0 0-33-16,-13 2-26 0,0 0-5 0,0 0-43 15,0 0-8-15,0 0-43 16,0 0-22-16,-13-1-131 0,0 1-276 0,13 0-171 16</inkml:trace>
  <inkml:trace contextRef="#ctx0" brushRef="#br0" timeOffset="138188.85">20968 4652 1284 0,'-4'19'294'16,"4"-19"-24"-16,0 0-62 0,0 0-5 15,0 0-1-15,0 0-17 0,12 0-13 0,4 2-16 16,-16-2-12-16,17-2-39 0,-1 2-9 16,-16 0-20-16,18-3-19 0,1 3-6 0,0-3-9 15,-3 1-17-15,0-2-2 16,3 2-15-16,-5-1-41 0,-2-1-35 0,-12 4-19 15,14 0-56-15,0-2-71 0,-14 2-95 16,0 0-505-16,0 0-373 0</inkml:trace>
  <inkml:trace contextRef="#ctx0" brushRef="#br0" timeOffset="138638.6">21825 4459 1527 0,'8'-6'322'0,"-8"6"-35"16,-2-11-4-16,2-2-70 0,-7 5-35 16,0 3-12-16,-4-3-3 0,-1 0-2 0,2 1-40 15,-1-1 1-15,-2 2-16 0,-2 2-40 16,2 3 1-16,-1-2-25 0,-3 6 5 0,0-2-9 15,0 9-2-15,-9 1-1 0,8-1-16 16,3 1-3-16,2 3 0 0,7-9 22 16,-5 10-32-16,3 0-7 0,2-3 4 0,2-1 2 15,6 1-10-15,0 1 47 16,6-3-44-16,2 2-6 0,5-3 3 0,0-1-3 16,4 1-4-16,7 3-3 0,-5-2 3 15,-11-3 1-15,5-2 1 0,4 3-2 0,-9-1-1 16,2 3-14-16,-8-1 28 0,2-1 0 15,-10 2-1-15,-1 1 12 0,-8-2 6 0,-13 9 4 16,4-11 16-16,-5 3 4 0,1-2-11 16,-1-6 1-16,14 0-9 0,-8 0-2 0,-1-1 26 15,4-2-49-15,-2-1-8 0,8-6-47 16,-2 1-48-16,9-2-38 0,-3-4-16 16,3 2-57-16,3 0-42 0,11 0-69 15,2-4-129-15,7-2-301 0,1 8-279 16</inkml:trace>
  <inkml:trace contextRef="#ctx0" brushRef="#br0" timeOffset="139105.97">21944 4451 1577 0,'0'-9'343'0,"7"1"-36"0,-7 8-46 0,0 0-49 0,4-7-37 0,1-3-29 0,-5 10-15 15,0 0-12-15,10-7-35 0,3 0-7 0,-1 2-19 0,1 2-3 16,2 3-4-16,-2 0-16 16,6 3-15-16,-5 4-9 0,-1 0-5 0,0 1 5 15,-6 1 26-15,1 4-40 0,-6-2-5 16,-2 5 13-16,-5-3-4 0,0 2-5 0,-2-3-4 16,-8 11 15-16,9-16 16 0,-9 1 17 15,-8 7-3-15,13-10 8 0,-3 3 15 0,2 1 5 16,-2-4 1-16,0 1-11 0,1-2 9 15,1-1 7-15,11-3-11 0,0 0 23 16,0 0-68-16,0 0 12 0,0 0-8 0,0 0-5 16,0 0-23-16,13-2 47 0,-1-2-97 15,6 4-10-15,1 0 14 0,1 3-8 0,11 2 9 16,-20-1 7-16,5 1 15 16,-2 3 3-16,-1-1 8 0,1 0 6 0,-11 0 5 15,4 3-16-15,-11 1 56 0,1-1 22 16,-12 0 6-16,-11 5 14 0,6-6 2 0,-3-3 11 15,-4 1-10-15,0-1-29 0,0 0 21 16,17-6-21-16,-16 2-5 0,3-2-16 0,2 0-51 16,0 0-8-16,8-2-61 0,-2 2-72 15,7-10-75-15,-2 3-66 0,6-8-160 16,0 1-497-16,11 4-654 0</inkml:trace>
  <inkml:trace contextRef="#ctx0" brushRef="#br0" timeOffset="139955.65">22391 4395 1639 0,'11'22'344'0,"-11"-22"-25"0,0 0-24 0,0 0-56 0,0 0-2 0,0 0-10 0,5 10-6 0,-4-1-7 0,9-3-25 0,0-2-37 16,10-4-20-16,12 4-40 0,-6-4-14 0,6-1-11 15,3-2-8-15,3-1 26 16,5 0-51-16,-1 0-7 0,1 1 0 0,1-3-11 15,-2 1 3-15,-5 1-28 0,-7-2 17 16,-4 4 3-16,-14 0-14 0,6-4-1 0,-1 2-15 16,-8 1-5-16,0-2-11 0,-9 5 9 15,0 0-1-15,-13-5 7 0,2 1 3 0,-6 0-22 16,2 3 22-16,-4-3 7 0,3 0 2 16,-4-2 0-16,1 3 6 0,4-4 1 0,2 2-14 15,-3-1 29-15,3 2 15 0,0 2 8 16,0-1 0-16,13 3-3 0,-11-5-40 15,1 2 26-15,10 3 9 0,0 0-9 16,0 0 0-16,10 3-2 0,4 0 5 16,4 1-10-16,12 3-5 0,-6 1 1 0,3 0 1 15,-1-3 1-15,1 1-11 0,-4 2 37 16,-2-3-42-16,-9-1 1 0,2 1-4 0,0 2-3 16,-3-4 8-16,-2 2-37 0,-9-5 42 15,-4 14-4-15,-7 5-2 0,-8-5-4 0,-2-3-1 16,-2 1 6-16,-1 1-8 0,-1 0-3 15,3-1-40-15,6-2-55 0,-3 1-59 16,10-7-40-16,-6 3-41 0,1 3-95 16,14-10-146-16,0 0-406 0,0 0-530 0</inkml:trace>
  <inkml:trace contextRef="#ctx0" brushRef="#br0" timeOffset="140489.68">23181 3795 1780 0,'-2'-18'358'0,"6"9"-34"0,-4 9-25 0,0 0-86 0,0 0-33 0,0 0-25 0,0 0-28 0,0 0-18 0,0 0 16 0,0 0-4 0,4 9 16 0,6 12 2 0,-8 4-13 16,4 3-31-16,-2 5-4 0,-2 4-36 0,2 0 15 15,-4 7-34-15,0 0-13 0,0 2 17 16,0-3-13-16,0 0-1 0,0-4-13 16,2-3-8-16,0-1-4 0,0-9 4 0,3-1-2 15,-1-15 1-15,-3 5 36 0,4 0-37 16,4-11-6-16,-1 1-5 0,7-12-18 0,7-6 2 16,-8-2 7-16,1-6 13 0,0-2-15 15,2 2 22-15,-3-4-32 0,2 0 22 16,-5 3-10-16,5 1 9 0,-7 9-9 0,-1-1 13 15,2 2-11-15,-5-2-3 0,-1 4 9 16,-4 9-16-16,0 0 28 0,0 0-15 16,0 0 9-16,0 0 2 0,-6 9-8 0,-1 4 30 15,-2-4-28-15,-1 4-7 0,6-2-1 16,-3 3 8-16,3-4-7 0,2 0 42 16,2-10-51-16,0 16-9 0,0-1 1 0,4-8 4 15,3 1 6-15,2-1 3 0,-2-2-22 16,6 1 26-16,-2-3-3 0,-5 7 4 0,3-2-4 15,0-1 1-15,-1 3-22 0,0-5 39 16,-2 1-3-16,1 4-4 0,-2 0-13 16,-5-10-16-16,6 5 30 0,2 2-55 15,-8-7-13-15,0 0-52 0,0 0-41 0,13-5-69 16,1 1-46-16,-7-5-175 0,2 1-342 16,-5-7-342-16</inkml:trace>
  <inkml:trace contextRef="#ctx0" brushRef="#br0" timeOffset="140658.84">23019 4065 1651 0,'-14'6'337'0,"14"-6"-47"0,0 0-40 16,0 0-62-16,0 0-16 0,0 0-42 0,0 0-41 0,0 0-7 0,20 0-21 0,-1 2-4 0,2-2-16 16,17 0-21-16,-8 0-36 15,4 0-42-15,0-2-58 0,4-1-63 0,3 3-56 16,0-1-73-16,-1-3-111 0,-4 0-167 15,0 2-119-15</inkml:trace>
  <inkml:trace contextRef="#ctx0" brushRef="#br0" timeOffset="141143.6">23642 4117 1681 0,'0'0'261'0,"-5"9"-12"0,-2-3-13 16,7-6-20-16,2 11-39 0,1-1-5 16,-1 3-9-16,0-1-12 0,1-1-20 0,0 2-23 15,-1 1-8-15,3-1-28 0,-4 2-13 16,4 0-15-16,-3 0-7 0,0 3-7 0,2-9-10 15,-2 3-18-15,-2-12 15 16,8 7 3-16,2 1-10 0,-10-8-3 0,12-3-13 16,3-2-13-16,-2-6 24 0,-1 1-5 15,-1-1 2-15,3-7 9 0,-2 0-3 0,-4 2 36 16,-2-3-43-16,-2 11 1 0,2-6 1 16,-1 0-4-16,-1 4 4 0,-2 2-3 0,-2 8-17 15,5-13 16-15,-1 4 4 0,-4 9 0 16,0 0-5-16,2 12 0 0,0 3-13 15,0-5 14-15,0 3 2 0,3 2-6 0,1 3 10 16,2-6 2-16,-1 2 40 0,6-7-44 16,-1 0-7-16,0 0 8 0,2-1-7 0,2-9 11 15,1 1-9-15,-1-7 15 16,4-8-9-16,-4 0 6 0,-2 2-3 0,-3-3 5 16,-1 0 4-16,3-4 0 0,-2 1 0 15,-5 0-5-15,0-1 16 0,-4 12 20 0,0-5 5 16,0-2 0-16,-4 5-22 0,0 4 7 15,2 8 20-15,-14 0-4 0,0 0-4 0,2 9-17 16,-6 9 27-16,7-4-60 0,-1 7 5 16,4 0-4-16,6-10-3 0,0 8-16 0,0 1 23 15,4 0-21-15,2 8 27 0,7-10-10 16,2-3-31-16,-3-9-32 0,3 3-37 0,1-1-43 16,4-8-40-16,-2 0-44 0,4-4-69 15,14-7-70-15,-15-3-579 0,-1-3-618 16</inkml:trace>
  <inkml:trace contextRef="#ctx0" brushRef="#br0" timeOffset="144772.51">19836 5424 1243 0,'4'-3'321'0,"-17"-2"-62"0,13 5-15 0,0 0-45 0,4-7-21 0,3-3-4 0,-7 10-31 0,0 0-14 16,2-7-16-16,2-4-13 0,-4 11-8 15,0 0-21-15,0 0-11 0,-4-9-15 0,-3 1-6 16,7 8 11-16,-11-5-17 16,-1-1-26-16,0 7-2 0,-2 2 5 0,0 1-9 15,1 1 1-15,-2 3-3 0,-10 7 11 16,13-4 0-16,-2 3-2 0,2 1-4 0,6-9-12 15,-3 5 14-15,-2 3-4 0,5-4-3 16,-4 1-3-16,7-2-1 0,1 0-7 0,2-9 8 16,2 12 9-16,1 0-2 0,-3-12-7 15,18 5-1-15,-3 0-9 0,4-5 13 16,0 3-20-16,2 1-3 0,11-1-2 0,-19-1 2 16,0 4 3-16,4-3 19 0,-5 3-4 15,-1 2-6-15,-2 3 1 0,-1-2 1 16,-8 6 1-16,-2-4 57 0,-7 6-21 0,-8 8 9 15,1-10 7-15,-2-2 1 0,0 2 10 16,-4-3-2-16,1-1 7 0,13-3-5 16,-12-4-3-16,0 1-2 0,4-1-4 0,2 0-41 15,14-4 30-15,-17-4-29 0,1-1-44 16,16 5-69-16,-6-12-52 0,2 1-30 0,4 11-8 16,2-13-64-16,0 1-33 0,4 0-167 15,0 3-190-15,5 3-182 0</inkml:trace>
  <inkml:trace contextRef="#ctx0" brushRef="#br0" timeOffset="145155.1">19960 5392 1352 0,'0'0'277'0,"0"0"-32"0,0 0-27 0,0 0-9 0,2-11 3 0,2 2-33 0,-4 9-21 16,5-8-5-16,2-2-5 0,-7 10-13 0,0 0 32 15,0 0-55-15,0 0-23 0,0 0-27 16,0 0-10-16,0 0-10 0,0 0-19 16,8 7 36-16,0-2 8 0,-4 7-4 15,-2 2-12-15,0 3-6 0,0 15-41 0,1-10 41 16,-1 3-5-16,-2 3-6 0,0-4-8 15,2 0 13-15,1 0-26 0,-1-13 35 16,-2 10-45-16,0 1 17 0,0-6-23 0,0-1 15 16,2-4-15-16,2 0 58 0,-4-11-62 15,0 0 16-15,-2 14-14 0,0-1-1 0,2-13-2 16,0 0-13-16,0 0-71 0,0 0-42 16,0 0-58-16,0 0-16 0,0 0-49 0,0 0-87 15,0 0 19-15,0 0-150 0,6-7-229 16,0 1-232-16</inkml:trace>
  <inkml:trace contextRef="#ctx0" brushRef="#br0" timeOffset="145688.78">20394 5417 1070 0,'15'25'365'0,"-15"-25"-97"0,-8-7-17 0,1 1-22 0,7 6-37 0,0 0 13 0,0 0-28 0,0 0-9 0,0 0-8 15,0 0-3-15,0 0 21 0,0 0-58 16,0 0-4-16,0 0-20 0,9 7 12 0,2-1-30 16,-1-4 0-16,5-2-33 0,2-2-5 15,2 2-8-15,2 0-1 0,0 0-6 0,-2-1-31 16,1 1 23-16,-2-5-5 0,2 4-2 16,-8 1-1-16,3 0-4 0,-15 0-54 0,15-2 0 15,0 2-13-15,-15 0-47 0,0 0-30 16,0 0-20-16,0 0-11 0,0 0-61 15,0 0 12-15,-13 3-7 0,0 2-24 16,3 0-104-16,-1 1-294 0,3 2-177 16</inkml:trace>
  <inkml:trace contextRef="#ctx0" brushRef="#br0" timeOffset="145922.44">20422 5554 1366 0,'-13'8'306'0,"13"-8"-45"0,0 0-14 15,0 0-28-15,0 0-14 0,0 0-26 16,0 0-13-16,11-2 3 0,0 1-5 0,-11 1-6 15,0 0-4-15,14 5-24 0,1 2 21 16,0-7-65-16,0 7 9 0,8-10-32 16,14 2 3-16,-11-2-28 0,-4 0 35 15,-10 1-53-15,12 0-8 0,1-2-5 0,-3 1 1 16,-2-1-5-16,-7 2 30 0,2-2-94 16,-2 2-29-16,-4 2-39 0,-9 0-20 0,10-5-17 15,3 1-13-15,-13 4-23 0,0 0-24 16,0 0-68-16,0 0-64 0,4-6-393 0,2-1-277 15</inkml:trace>
  <inkml:trace contextRef="#ctx0" brushRef="#br0" timeOffset="146355.15">20952 5400 1347 0,'0'12'322'15,"0"1"-59"-15,0-13-12 0,4-5-19 0,4-1-7 16,-8 6-23-16,0 0-2 0,0 0 2 15,0 0-2-15,12 0-19 0,4 0-27 0,-16 0 6 16,17-2-66-16,1-1 1 0,2 1-32 16,12-5 13-16,-8 3-30 0,0 0-44 15,1 4 35-15,1-3-6 0,2-3-6 0,-16 4-16 16,9-4-4-16,1 3-83 0,-8-1 2 16,3 0-31-16,-17 4-39 0,0 0-3 0,0 0-7 15,0 0 10-15,0 0-61 16,0 0 44-16,-10 4 9 0,-1 0-28 0,-3-1 6 15,0 1-8-15,-2-4 15 0,-1 2 4 16,0 2 50-16,0-2 19 0,3 3 27 0,-2 3 3 16,0-1 66-16,3-2 4 0,2 3 47 15,0-4 20-15,3 1 14 0,2 1 19 0,-3 1 1 16,-1-1 34-16,10-6 6 0,0 0-8 16,0 0-9-16,0 0 6 0,0 0 50 15,5 9-24-15,0 4-8 0,-5-13-29 0,15 0-12 16,4 0-14-16,-4 0-32 0,-3-3 6 15,7-1-22-15,11-2 0 0,-19 4-24 0,8-1 9 16,0-1-33-16,1-2-19 16,0 5-55-16,-5-5-54 0,2 2-21 0,-17 4-24 15,13-4-42-15,-1 2-33 0,-12 2-45 16,14-1-63-16,-4-2-353 0,-10 3-234 0</inkml:trace>
  <inkml:trace contextRef="#ctx0" brushRef="#br0" timeOffset="146755.35">21775 5298 1589 0,'0'0'297'0,"0"0"-9"0,5-10-12 0,0 5-47 0,-5 5-40 0,0 0 1 0,0 0-35 0,0 0-11 0,-8-12-5 16,2 2-16-16,-7 5-25 0,0 1-41 15,0 0 28-15,1 2-12 0,-5 1-10 16,4 1-8-16,-4 5-6 0,-7 2-11 0,4 1-5 15,12-4-20-15,-7 5 6 0,0 1-16 16,6 2 13-16,-1-1-19 0,3 0 43 16,2 1-40-16,5 0 3 0,0 6-3 0,5-10 5 15,2 1-4-15,8 2 37 0,-3-4-67 16,6 3 9-16,0-3-1 0,0-2 4 0,-2 1-1 16,-1 0-18-16,2 2-2 0,-6-3 8 15,1 2 11-15,-12-7 2 0,0 14 7 16,1 1-28-16,-11-5 32 0,1-1 8 15,-7 1-1-15,-11 4 4 0,8-7 4 0,12-1 6 16,-11-1-1-16,0-1 2 0,2 0-7 16,1-1-5-16,15-3 3 0,-15-3-36 0,2-1-44 15,7-3-63-15,0 0-26 0,1-1-40 16,5-1-29-16,5-4-55 0,3 6-9 16,4-5-160-16,10-2-193 0,-3 6-177 0</inkml:trace>
  <inkml:trace contextRef="#ctx0" brushRef="#br0" timeOffset="147121.79">21960 5283 1798 0,'0'0'332'0,"0"0"-62"0,0 0-51 16,0 0-43-16,0 0-17 0,0 0-6 16,-7 8-21-16,-2-1 4 0,1 2-23 15,0 1 0-15,2 2-23 0,-1-2-13 0,5 2-14 16,-1-2-7-16,3-10 44 0,0 14-76 15,0 3-1-15,7-13 2 0,-2 7-2 0,5-9-14 16,-2 1-21-16,5-1 24 0,0-2-6 16,4-2 2-16,2-1 0 0,-4 3-6 0,3-2-35 15,0 2 35-15,-2 0-7 16,-1 0 5-16,0 2 4 0,-2 1-9 0,-3 1 13 16,-1 1-3-16,0 1-4 0,-7 2 7 15,2 1 12-15,-6 0 18 0,0 3 5 0,-6 0 47 16,-6 7-76-16,10-10 31 0,-10 2-7 15,3-2-5-15,-6-1-6 0,2 2 10 16,1-6-46-16,-2 2 23 0,0-5-10 0,2 2-28 16,14-3-43-16,-14-3-30 0,-1 0-40 15,15 3-39-15,-10-8-26 0,-1 3-23 0,2-8-56 16,1 4-88-16,8-8-489 0,0 4-454 16</inkml:trace>
  <inkml:trace contextRef="#ctx0" brushRef="#br0" timeOffset="147355.74">21995 5245 1400 0,'22'12'344'15,"-22"-12"-28"-15,0 0 2 0,0 0-32 16,0 0-36-16,0 0-10 0,0 0-1 0,0 0-3 16,0 0-90-16,18 2 39 0,2 0-46 15,-3-2-6-15,0-2-43 0,8-1 5 0,13-3-39 16,-10 2 3-16,1 0-26 0,-1-1 4 15,-1 1-27-15,-16 1-15 0,10 1-32 0,1-1-48 16,-6-1-51-16,1 0-18 16,-2 4 6-16,0 0-16 0,-15 0-11 0,0 0-86 15,0 0-26-15,0 0-92 0,0 0-444 16,0 0-389-16</inkml:trace>
  <inkml:trace contextRef="#ctx0" brushRef="#br0" timeOffset="147938.75">22932 4922 1681 0,'12'3'396'0,"-20"-10"-41"0,2 3-69 0,6 4-37 0,0 0-39 0,0 0-25 0,0 0-13 16,-5 11-19-16,-2-3-22 0,1 2 6 0,-8 6-19 16,3-4-11-16,0 5-9 0,3 1-4 15,-3 3-38-15,3-2-7 0,2 1-14 0,3-9-2 16,-1 7-8-16,-2 15 29 0,3-23-42 15,1 10 1-15,0 11-2 0,4-7 1 16,0-12-3-16,3 11-45 0,-1 12 41 16,0-15 7-16,1 3-2 0,-1 2 1 0,-2-2 1 15,0 3-54-15,2 1 49 0,-4-16 2 16,0 11-3-16,-2-1 0 0,-2-3-2 0,-2 13 1 16,4-21-6-16,-7 4 5 0,-6 10-3 15,9-16-3-15,-4-3-9 0,-4 4-39 0,0-5-51 16,-2 0-22-16,0-8-60 0,1 0-43 15,-3-3-67-15,-10-7-103 0,19 10-563 16,1-5-645-16</inkml:trace>
  <inkml:trace contextRef="#ctx0" brushRef="#br0" timeOffset="149070.84">22667 5309 1690 0,'19'-2'299'0,"-11"-3"-49"0,6 3-37 0,-4 0-42 16,4 0-49-16,1-3-20 0,7 2-52 16,9-2 24-16,-6 0-16 0,3 1-10 0,1-1-7 15,-1-3-11-15,2 3-20 0,0 1 17 16,0 0-6-16,-1-2-2 0,-14 5-4 0,6-5-4 16,-2 1 8-16,-7 3-16 0,2-3 5 15,-14 5-4-15,0 0-5 0,0 0 10 16,0 0 33-16,0 0-14 0,-7 12 6 0,-2-2 12 15,-1-1-3-15,-4 0-7 0,4 1 21 16,-2 1-35-16,1-4 15 0,-1 5-1 16,4-4-9-16,-4 1-5 0,6-1 8 0,0 0-15 15,6-8 1-15,0 0-1 0,0 0-5 16,0 0 0-16,0 0 5 0,7 5 3 16,0 0-5-16,6-10-9 0,0 0 7 0,-2-2-5 15,1 0-2-15,1 2 25 0,-1-3-28 16,-1 6 3-16,3-2-13 0,-14 4 9 0,10-3-13 15,4-1 17-15,-14 4 1 16,9 7-16-16,2 1 11 0,-5-2-7 0,-2 1 11 16,5 3-2-16,-3 0-17 0,2-3 14 15,0 3 1-15,2-1 2 0,-2 0 0 0,7-3-1 16,-3 1-9-16,1-4 7 0,4 1 0 16,0-8-2-16,0 1 7 0,0-6-13 0,7-6 11 15,-4-2-21-15,-4 0-2 0,-2 0 9 16,1-7 7-16,-4-2 1 0,-1-4 36 15,-2-7-38-15,-3 2 3 0,-3-2 5 0,-2-1 8 16,-2 4 19-16,0 3-2 0,-3 6 34 16,3 13 17-16,-2-8-30 0,2 1-9 0,-1 8-3 15,0-2-4-15,3 13-21 16,0 0 22-16,-11 10-11 0,-2 14 2 0,10 0 5 16,2 7-9-16,-3 4 41 0,2 0-48 15,2 4 34-15,0-2 4 0,4-1-9 0,-2 1-5 16,2-1-8-16,0-2-13 0,0-5-6 15,-1-2 2-15,1-5-1 0,-2-11-1 0,3 6 12 16,-1 3 3-16,-3-8-17 0,2-1 8 16,-3-11-10-16,0 0 3 0,15-4-1 0,-1 0 16 15,-7-9-28-15,-3 2 5 0,5-9-6 16,-3 5-4-16,0-2-2 0,0 0-14 16,1 5 15-16,0 2-26 0,-1-2 26 0,2 2-21 15,1 3 7-15,-1 0-22 16,-8 7-1-16,15 0-1 0,0 0-2 0,-1 3-6 15,0-3 6-15,2 4 8 0,10 3-33 16,-7 3 6-16,-1-1 7 0,-9-6-1 0,6 7 7 16,0-3 17-16,-2 6-23 0,-1-6 33 15,-5 1 3-15,-1 1 6 0,-8 0-3 0,-2 6 4 16,-8-8 6-16,5 3 17 0,-6-1-7 16,0 0 2-16,-1-3 9 0,0-1 4 0,4-3 24 15,0 0-24-15,10-2 21 16,-15 0 0-16,0 0-4 0,15 0-20 0,1-11 25 15,2 0-25-15,8 1-10 0,5-6-2 16,-1 2 4-16,3-2-12 0,0 3 41 0,1-2-55 16,3 0 10-16,-2-1 5 0,2 1-3 15,-3 1 5-15,-2-3 7 0,0 2-16 16,-4 2 45-16,-2 8 6 0,-3-7 16 0,0 0 2 16,-2 3 2-16,1 1 30 0,-7 8-41 15,0 0 9-15,-5-13 7 0,0 0-13 0,-2 9 13 16,-3 1-9-16,10 3 0 0,-16-5-15 15,0 3-3-15,5 7-9 0,1-3 18 0,1 5-25 16,0 1 29-16,5 3-35 0,-2 2 14 16,6 1-24-16,-2-1 3 0,2 2-2 0,2 0-25 15,0-4 27-15,2 3 0 16,7-2 0-16,6 3-8 0,-7-12-11 0,7 3-33 16,1-1 16-16,6-2-7 0,-2-1-25 15,2-4-13-15,15-2-16 0,-13 0 32 0,-1-3-46 16,-1 1-9-16,-4 0-4 0,0 1-15 15,3-4-15-15,-2 1-16 0,-2-1-13 16,-9 4-84-16,4 1-90 0,2 0-451 0,-5-1-355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18:15.107"/>
    </inkml:context>
    <inkml:brush xml:id="br0">
      <inkml:brushProperty name="width" value="0.05292" units="cm"/>
      <inkml:brushProperty name="height" value="0.05292" units="cm"/>
    </inkml:brush>
  </inkml:definitions>
  <inkml:trace contextRef="#ctx0" brushRef="#br0">15888 4553 1397 0,'-5'-10'320'0,"2"1"-56"0,3 9-36 0,0 0-26 0,0 0-66 0,0 0-43 0,0 0 3 0,0 11 0 0,0 2-2 0,6 4-5 15,4 16-27-15,-4-9-13 0,5 3-6 0,-4 0-8 16,-1 2-20-16,7-1-6 0,0-1-37 16,-3-1-32-16,1 2-22 0,-1-8-23 0,-2-2-5 15,-3-9-54-15,-5-9-71 0,0 0-157 16,0 0-199-16,0 0-124 0</inkml:trace>
  <inkml:trace contextRef="#ctx0" brushRef="#br0" timeOffset="215.98">15936 4368 915 0,'37'6'286'0,"-19"-5"-25"16,6 12-53-16,-6-3-50 0,2 4 8 15,0 1-20-15,5 8-22 0,-2 4-10 0,-2 7-9 16,2 5 18-16,-1 6-54 0,-6 5-8 16,-2 3-13-16,-8 2-4 0,-5 1-12 0,-1-6 29 15,-5 2-31-15,-7-6-16 16,-2-3 2-16,-1-7-7 0,-2-3-1 0,2-5-1 15,2-6-67-15,8-13-36 0,-7 1-65 0,2-3-81 16,4-14-168-16,2 1-176 16,6-5-118-16</inkml:trace>
  <inkml:trace contextRef="#ctx0" brushRef="#br0" timeOffset="832.07">16712 4691 1392 0,'-8'-7'403'0,"8"7"-65"16,-9-8-73-16,6 3-58 0,3 5-44 15,0-15-41-15,0 0-28 0,3-5-23 0,8-12-8 16,-3 10-10-16,-4-6 1 0,0 1-26 16,-1 1-9-16,1-1-2 0,0 2 2 0,-4 1-9 15,-8 2 15-15,7 13-20 0,-7-4 11 16,0 2-1-16,-5 3 1 0,2 0 12 0,-1 11 8 15,-12 5 11-15,9 6-5 0,3 1-5 16,1 9-5-16,2 0-6 0,5 2-28 16,2 1 25-16,2 0-5 0,6-2-2 0,6-1-1 15,2 0-2-15,1-5 3 0,6-5 2 16,-2-2-9-16,7-5-4 0,1-4-5 16,1-8-33-16,5-6-29 0,4-6-10 0,-2-5-14 15,1-3-1-15,1-4 2 0,-3 0 11 16,-5-1 14-16,-4-1 42 0,1 0-25 15,-9 0 7-15,-5-1 4 0,-3 3 4 0,-5 4 18 16,-4 14 33-16,-4-9-8 0,-3 4 8 16,-7 11 20-16,1 4 22 0,-6 4 11 0,-10 11-7 15,3 5 9-15,2 0-12 0,4 4-12 16,3 3-8-16,-1 1-10 0,8 0-33 0,4-3 28 16,2-10-3-16,8 5-7 0,4 6-1 15,0-18-4-15,10-3 5 0,11-2-22 16,-1-10-45-16,4-5-16 0,-3-4-1 0,5-2 6 15,0-2 10-15,-5 2 34 16,-1-1-17-16,-2 4-1 0,-5 3 5 0,0 1 8 16,-10 7 8-16,-1 0 36 0,1 3-3 15,-2 9 3-15,3 10 6 0,-8 3 4 0,0 6-3 16,0 3 12-16,4 5-18 0,-1 3-7 16,0-1-4-16,1 7-1 0,0 0-7 0,2 3-25 15,4-2 16-15,-3 2-18 0,1-11-50 16,1-2-40-16,0-5-14 0,-3-3-14 0,3-6-31 15,-7-11-77-15,2-4-104 0,2 1-376 16,1-14-252-16</inkml:trace>
  <inkml:trace contextRef="#ctx0" brushRef="#br0" timeOffset="1182.48">17418 3984 1471 0,'0'0'305'0,"0"0"-60"0,-3 8-37 0,-4 2-18 0,7-10 25 0,-1 15-45 0,1 0-24 0,4 3-13 0,3 10-20 16,1-6-22-16,0-2 10 0,4 3-40 15,1-3-15-15,0 2-10 0,4-5-4 0,0-3-6 16,0-6-1-16,-7-6-25 0,10 1-26 16,-2 1-8-16,-2-11 3 0,11-3-3 0,-12-4-8 15,0-1-10-15,-10 9 19 0,8-12-4 16,-1 4-7-16,-10-3 2 0,2-1 14 15,0 4 3-15,-2-2 13 0,0 5-5 16,-1 1-9-16,-1 10 7 0,0 0-1 0,0 0 40 16,0 0-27-16,0 0-1 0,3 10 6 15,1-1-10-15,5 7 3 0,2 8 40 16,-3-5-40-16,1-1-27 0,1-2-12 0,4-2-8 16,2-1-4-16,-10-6-8 15,11-5-41-15,0 4-35 0,2-7-55 0,11-9-29 0,-12-1-62 16,6-1-249-16,-1-3-34 15</inkml:trace>
  <inkml:trace contextRef="#ctx0" brushRef="#br0" timeOffset="1915.36">18081 3892 1353 0,'0'0'249'0,"-11"-3"12"15,-3 3-61-15,14 0-18 0,-15-1-2 16,3 1-3-16,-1 5-32 0,-8 8 6 16,4 5-23-16,-1 3-1 0,5 1 0 0,-1 2-8 15,0 4-5-15,3 0-32 0,3 5 15 16,-2 0-10-16,5-7-15 0,5 3-13 15,0-2-8-15,4-5-48 0,3-3 43 16,-5-9-11-16,6-3-4 0,3 1-2 0,2-8-7 16,6 0-13-16,-8-11 0 0,14-8-24 15,-13 2 3-15,2-2-6 0,0-5-2 0,-5 2-8 16,-3-1 3-16,-2 0-10 0,0 12 4 16,2-7 4-16,-2 1 4 0,0 5-3 0,-1-1 35 15,-3 13-28-15,0 0 1 0,0 0 1 16,0 0 6-16,5 10 2 0,1 2 31 15,-4 5-31-15,1 0 1 0,4 2 1 0,6 9 3 16,-3-9 2-16,0-2-5 0,2-1 12 16,-4-8-1-16,7-3 0 0,0 1 2 0,2-6-1 15,0 3-31-15,-2-14 33 0,13-6 3 16,-12-1-4-16,2-2 0 0,-2-5-4 16,-5-1 1-16,-5-4 6 0,0-7-22 15,-6-4-8-15,-6-2-1 0,-5-3 2 0,1-3 9 16,-5-1 14-16,-4 4-14 0,-1 3 6 15,0 4 23-15,0 8 23 0,1 3 18 0,5 4 25 16,-2 9-47-16,10 8-8 0,-8 4 3 16,1-1 4-16,2 16 0 0,-4 12-23 15,13 2 18-15,2 8-2 0,5 3-5 0,3 4-1 16,5-1-6-16,2 3-37 0,5 2 43 16,4-4-1-16,-1-5-3 0,1-1-3 0,2-3-2 15,-4-4-35-15,4-6 40 0,-5-1-2 16,1-6 4-16,-2-8-24 0,-7-2 15 15,6-10-17-15,0 3 28 0,-7-11-42 16,6-8 13-16,-8 1-14 0,-1-3-5 0,-5-4-8 16,1-4 41-16,-5 3-43 0,2-1 3 15,0 1 5-15,4 3 5 0,-2 15 1 0,-2-7 47 16,0 1-54-16,1 3 2 0,-1 4 5 16,-2 9 7-16,0 0 1 0,0 0-20 15,14 8 29-15,0-1 3 0,-4 0 6 0,8 11-4 16,0-7 1-16,0 1-38 0,4 0 45 15,-1-3 0-15,3 2-9 0,-3-1-9 16,0 1-12-16,-10-7 7 0,1 7 8 16,2 1-6-16,-9 0 1 0,0 0 1 0,-7 2 4 15,-8 9 1-15,-2-11 8 0,4-7-7 16,-9 4-2-16,0 1 1 0,2-6-18 0,5 1-48 16,10-5-36-16,-16-5-64 0,0 1-20 15,12-9-45-15,-1 2-89 0,11-7-504 0,9-14-402 16</inkml:trace>
  <inkml:trace contextRef="#ctx0" brushRef="#br0" timeOffset="2166.85">18891 3275 1660 0,'0'0'401'0,"-13"-2"-48"0,-2-3-54 0,15 5-84 0,0 0 3 0,-15 5-37 0,1-5-28 0,8 11-23 16,-1-1-13-16,0 10-42 0,-1 15 46 16,6-7-26-16,0 7-20 0,4 5-19 0,6 1-10 15,1 0-5-15,4 0-19 0,7-4-63 16,2-3-38-16,1-1-31 0,7-7-32 0,4-1-12 16,0-5-7-16,-1-2-66 0,-1-7-45 15,0-5-70-15,-3-3-467 0,4-6-366 0</inkml:trace>
  <inkml:trace contextRef="#ctx0" brushRef="#br0" timeOffset="2366.02">19333 3037 1518 0,'0'0'322'16,"0"0"-63"-16,0 0-10 0,0 0-31 0,11 9-42 15,6 8-9-15,-2 0-33 0,-1 4-14 16,6 3-18-16,5 7-12 0,5 4-18 0,0 5-6 15,-1 2-16-15,-4 1-41 16,2 3-28-16,-6 2-24 0,-1 1-28 0,-10 1-66 16,-3 1 40-16,-9-2-12 0,-4-1-41 15,-7-2-36-15,-8-4-81 0,0-2-467 16,-7-2-259-16</inkml:trace>
  <inkml:trace contextRef="#ctx0" brushRef="#br0" timeOffset="3083.08">16189 5911 1170 0,'-9'-9'317'0,"13"-5"-95"0,1 0-40 0,0 7-30 0,4-3-19 0,0 3-22 0,0-1-15 16,3 5-26-16,5-3-10 0,0 8-21 16,8 5-2-16,-7 3-11 0,-2 5 6 0,1 4-24 15,-4 4 8-15,-4 4-3 0,-7 0-2 16,-4 2-4-16,-3 0 3 0,-5 0-33 15,-5-2 48-15,-2-1 0 0,-5-4 6 0,2-2 15 16,-2-3 2-16,-1-8 39 0,13-2-21 16,-10-1-21-16,2-4-11 0,7-4-12 0,0-3 1 15,7-3 14-15,1-1-34 0,12-4 5 16,8-3-1-16,2 6 0 0,6 3-8 0,1 0 36 16,0 9-33-16,6 3-10 15,-3 0 0-15,-1 2 9 0,2 3-11 0,-4 1-17 16,4 2-25-16,-5-1-10 0,-1 0-11 15,-5 1-11-15,-10-8-20 0,3 3-28 16,5 0-92-16,-17-8-157 0,0 0-218 0,4-10-131 16</inkml:trace>
  <inkml:trace contextRef="#ctx0" brushRef="#br0" timeOffset="3282.88">16483 5523 1006 0,'-2'13'330'15,"19"2"-67"-15,2-2-47 0,-4 2-22 16,2 5-25-16,2 1-13 0,0 3 22 16,4 7-58-16,-4 5-24 0,0 3-1 0,1 6-16 15,-4-1-17-15,2 0 8 0,-8-3-30 16,-2 1-23-16,1-1-9 0,-2-2-34 0,-2-3-26 16,0-2 9-16,-5-7-97 0,2-11-49 15,-9-1-102-15,2 2-404 0,5-17-222 0</inkml:trace>
  <inkml:trace contextRef="#ctx0" brushRef="#br0" timeOffset="3516.08">17207 5571 1758 0,'17'-14'365'16,"-6"8"-50"-16,-7 0-55 0,3-1-66 0,5 1-2 15,2-1-36-15,4-2-32 0,12-4-26 16,-9 2-16-16,7-2-19 0,-6-3-17 16,2 5-60-16,-1 0-70 0,-2 1-53 0,-11 6-21 15,3-3-7-15,3-4-19 0,-8 9-47 16,3-5-57-16,-11 7-81 0,0 0-213 16,0 0-113-16</inkml:trace>
  <inkml:trace contextRef="#ctx0" brushRef="#br0" timeOffset="3665.46">17421 5629 1052 0,'-6'7'307'0,"6"-7"-46"0,0 0-32 0,0 0-19 16,0 0-2-16,0 0-7 0,0 0-22 15,0 0-41-15,14-4-26 0,3 1-20 0,-1-6-19 16,9-11-9-16,-4 6-30 0,0-8-27 16,5 1-51-16,1 3-37 0,-1-2-47 0,1 3-83 15,-8-1-66-15,3 5-442 0,-4 4-242 16</inkml:trace>
  <inkml:trace contextRef="#ctx0" brushRef="#br0" timeOffset="3883.42">17974 5216 1217 0,'0'0'376'0,"0"0"-66"0,0 0-5 16,0 0-51-16,2-10-43 0,0-1-40 15,9 5-28-15,6-4-24 0,-1-2 1 16,6 2-39-16,5-4-20 0,1-5-12 16,4 2-25-16,2 0-47 0,-5 0-31 15,-5 0-70-15,-2 3-42 0,-2 6-41 0,-12 3-32 16,-8 5-64-16,9-6-381 0,-1 0-211 16</inkml:trace>
  <inkml:trace contextRef="#ctx0" brushRef="#br0" timeOffset="4015.13">18207 5162 1080 0,'17'10'314'0,"-17"-10"-65"0,12-5-44 0,2-2-34 15,-14 7-26-15,8-6 4 0,0-1-65 16,0-1-19-16,3 1-25 0,-2-1-72 0,1 1-86 16,-3-3-106-16,1-2-392 15,0 7-150-15</inkml:trace>
  <inkml:trace contextRef="#ctx0" brushRef="#br0" timeOffset="5099.18">16771 6799 1178 0,'-27'-2'295'0,"27"2"-88"0,6-8-33 0,-1 1-36 0,-5 7-26 0,0 0 16 0,6-13-69 0,-1-2-10 0,4 10-3 0,-1-1-16 16,-8 6-6-16,12-5 29 0,-4 1-55 16,-8 4 2-16,0 0-2 0,12 0 5 0,3 2-2 15,-10 7 5-15,-1 0-4 0,-4-9 1 16,4 15 5-16,-1-2 2 0,-3-4-6 0,0 3 12 15,0-12-8-15,6 14-2 0,-2 1 11 16,-4-15-3-16,4 14 0 0,4 1 5 16,-2-5-13-16,2-3 4 0,2 2-1 0,2-1-3 15,3-6 4-15,2 3-1 0,2-4-15 16,13 3 14-16,-20-2 0 0,10 2-2 16,-1-4-6-16,-6 2-2 0,-2 2-55 0,-1-1 63 15,3 2 1-15,-10 2-1 0,-1 2 2 16,-10 4-3-16,-4-1 6 0,-3 2-10 15,-7 7 1-15,0-6 0 0,4-4-5 0,-9 0-4 16,6-1 23-16,8-8-85 0,-6 2-65 16,0-3-53-16,2-6-67 0,0-2-332 0,7-5-119 15</inkml:trace>
  <inkml:trace contextRef="#ctx0" brushRef="#br0" timeOffset="5332.83">16813 6547 1111 0,'0'0'373'0,"0"0"-101"0,0 0-57 15,0 0-31-15,0 0 9 0,17 2 19 16,9 8-51-16,-8-1-20 0,6 2-18 0,10 2-16 16,2 5-20-16,0 3-29 0,0 1 10 15,0 7-18-15,0 2-11 0,-4 7-28 0,-3 2-26 16,-1 1-17-16,-5 2-19 0,-8-1-28 15,-6 2-31-15,-7 1-34 0,-6-1-63 16,-9-2-83-16,-2-6-445 0,0-1-261 16</inkml:trace>
  <inkml:trace contextRef="#ctx0" brushRef="#br0" timeOffset="6415.32">17852 6413 1177 0,'-43'0'317'0,"43"0"-67"0,-13 3-88 0,0-1 22 0,3 5-27 0,0 1-20 0,-4 1-9 0,-5 8-23 0,8-2-8 15,2 5 2-15,2-3-20 16,0 6 5-16,7 2-2 0,7-1-12 0,-3 0 2 16,5-2-23-16,3 2-16 0,3-6-3 0,5-5-10 15,2-3 2-15,2-7 16 16,1-3-40-16,1-5-45 0,3-6-11 0,-1-5 2 16,4-4 1-16,-5-1 32 0,-4-6-15 15,3 2 6-15,-7 2-1 0,-1-2 14 0,-2 3 1 16,-4 1 27-16,-1 1 3 0,-7 11 23 15,0-4 23-15,3-2 5 0,-3 4-2 16,1 2-30-16,-5 9-6 0,0 0 5 16,0 0-5-16,0 0 1 0,8 7-7 0,2 0 1 15,-4 3 9-15,4 1-16 0,0-2-3 16,-2 2 4-16,5-3-1 0,-3-1-6 0,3-2 13 16,0-1-9-16,1-4-5 0,2 0-3 15,-6-7-1-15,5 5 3 0,-6-6 5 16,1-2-21-16,-6 0-12 0,1 3 4 0,-5 7-2 15,-9-15 6-15,3 2 15 0,-11 8-13 16,-12-2-1-16,17 4-4 0,-11 3 6 0,2-1 4 16,-4 2 23-16,-11 2-28 0,26 0-4 15,-10-1 3-15,0 2-1 0,9-1-7 0,-1-3 12 16,12 0 0-16,0 0-6 16,0 0 9-16,12-5 2 0,6-5-10 0,5 3-9 0,5-3-43 15,4 3 14-15,2 0 5 16,-3-1 5-16,-1 1 6 0,4 2 10 0,-5 3-29 15,-16 2 43-15,10 2 7 0,1 0-4 16,-11 1-3-16,3 4 15 0,-4 1 38 16,-2 1-20-16,-10-9 7 0,6 10 8 0,0 1 5 15,-6-11 0-15,-6 7 31 0,2 2-17 16,4-9-4-16,0 0-3 0,0 0-14 0,-12-7-3 16,-2-1 10-16,10-1-22 0,0 1-8 15,2-6-8-15,0-1-3 0,8-3 2 0,0 3 18 16,3 0-22-16,-1 0-2 15,5 1 1-15,2 1-6 0,2 5 0 0,12-3 4 16,-17 9-11-16,10 2 15 0,14 2-7 16,-12 3 2-16,-5 1 5 0,-1 2-3 0,-8-2 12 15,0 1-5-15,5 0-4 0,-7 1 1 16,1-1 8-16,-1-2 8 0,-2 2 30 16,-6-7-12-16,0 0-8 0,0 0-9 0,0 0-1 15,0 0-7-15,-1-12 12 0,1 1-18 16,-2 0-3-16,-1-1 0 0,1-3 1 0,2 1-6 15,2-1 16-15,-2 2-21 16,5 4 0-16,-1 0 2 0,4 1 1 0,-2 1 2 16,10 7 0-16,-4 0-10 0,5 5-22 15,0 0-1-15,-2 0-10 0,13 8-3 0,-12-4 19 16,3 0-35-16,-2-1-18 0,-8-1-15 16,5 0-16-16,0 0-20 0,-5-4-63 15,4 0-42-15,-6-9-93 0,2-1-245 0,1-3-110 16</inkml:trace>
  <inkml:trace contextRef="#ctx0" brushRef="#br0" timeOffset="6615.58">18974 5789 1449 0,'-17'6'330'0,"17"-6"-62"0,7 7-4 0,4 4-18 0,-4 6-38 0,-1 20-12 0,-2-6 34 16,7 10-36-16,0 3-7 0,1 2-20 0,4 6-19 15,-2 3-32-15,3 2-59 16,-2 4 35-16,2 0-17 0,4 0-20 0,0-6-20 15,0 0-43-15,1-4-95 0,2-3 22 16,-3-8-42-16,3-5-58 0,-8-7-15 16,2-7-26-16,-10-12-38 0,2-4-34 0,-2-1-68 15,-8-4-377-15,-4-14-263 0</inkml:trace>
  <inkml:trace contextRef="#ctx0" brushRef="#br0" timeOffset="6816.14">18959 5970 1075 0,'21'-21'196'15,"-9"16"44"-15,8-10-46 0,-14 8-13 0,6 0-25 16,0 1-30-16,4 0 19 0,14-1-76 16,-19 5 1-16,11 4-24 0,0-2-7 0,-1 6-8 15,9 7-3-15,-14-4-19 0,-2 4 5 16,-4 7-7-16,-4 1 1 0,-4-12-1 0,-6 11 6 16,-2 11-16-16,-2-9-1 0,-6-5 4 15,2 0-19-15,6-10-23 0,-5 1-37 0,0 1-23 16,11-9-44-16,-12-2-25 0,-3 2-28 15,17-13-103-15,-2 4-166 16,13-8 95-16</inkml:trace>
  <inkml:trace contextRef="#ctx0" brushRef="#br0" timeOffset="7482.75">19479 5697 1092 0,'-33'-5'308'0,"24"10"-39"0,3 2 0 15,6-7-71-15,-19 5-35 0,2 1-27 16,2 5-10-16,-10 8-17 0,7-1 31 15,2 1-47-15,0 5-14 0,2 3-14 0,2-1-15 16,3 1-10-16,1 0 22 0,2-3-35 16,5 0-9-16,1-13-3 0,1 4-1 0,5 2 0 15,0-9 5-15,1 1-1 0,-7-9-6 16,22-3-6-16,4-8-1 0,-12-4-5 16,4 1-2-16,-3-5 0 0,-1-3 9 15,2 2-9-15,-8-3 7 0,0 0-8 0,2-2 4 16,1 2 11-16,-4-1-11 0,1 4-12 15,-6 11 7-15,2-4-2 0,3-1-10 0,-1 7 18 16,-2 1-10-16,-4 6-4 0,0 0 7 16,11 6 6-16,0 1-9 0,-3 7 26 15,0-4-23-15,1 5-4 0,0-1 7 0,-1-2-7 16,-1 0 5-16,3-4 22 0,-2 3-19 16,-5-4-3-16,5 1 8 0,-8-8-5 0,0 0-2 15,11-6 28-15,3 3-19 0,-10-9-9 16,0 4-3-16,4-9 7 0,-2 2-2 0,-1-4 3 15,2-10-5-15,-1 10 1 16,3 0 0-16,-5 9-5 0,5-7 2 0,-4 0-4 16,7 8 1-16,-2-4 14 0,2 4-14 15,0 2 5-15,-12 7 5 0,16 2-6 0,-1 2 20 16,-2 1-14-16,0 1-8 0,-3 3 3 16,4 1 1-16,-2-4 9 0,2 2 11 15,2-3-9-15,-4-1-10 0,3-4 5 0,-1 2-4 16,0-10-3-16,0 3 35 0,1-7-33 15,-2 2-6-15,0-5 5 0,3-9-3 16,-10 3 9-16,4 1 26 0,-6-6-34 16,-2 1-20-16,-4 1 5 0,-1-2 3 0,-3 4-4 15,-1 1 33-15,-1 3-23 0,4 11-2 16,-7-3 7-16,3-1 14 0,-2 8 11 0,-4-1-5 16,4 11 30-16,0-1-12 0,1 7-4 15,-5 11-4-15,9-4-3 0,5 3-2 0,4 2 7 16,0-1-16-16,7-2 2 0,2-1-4 15,5-2 0-15,4-6 4 0,1-4 8 16,1-1-15-16,5-4-50 0,1-6-47 0,-2-5-38 16,-6-5-15-16,2-1-53 0,0-6-69 15,1-4-132-15,-5-2-289 0,-2 4-213 0</inkml:trace>
  <inkml:trace contextRef="#ctx0" brushRef="#br0" timeOffset="7682.33">20149 5084 1311 0,'0'0'287'0,"0"0"-42"0,0 0 8 0,2 13 8 0,-2 1-23 0,2-2-43 0,3-3 13 0,-1 8-21 15,6 8-27-15,-4-4-16 0,2-3-38 16,2 4-20-16,0 0-16 0,3 5-17 0,2-2-35 16,-3-2-26-16,1-1-58 0,1 2-41 15,-2-6-42-15,-8-7 9 0,2 2-46 0,2 2-56 16,-8-15-85-16,0 0-448 15,-4 11-301-15</inkml:trace>
  <inkml:trace contextRef="#ctx0" brushRef="#br0" timeOffset="7816.77">19960 5066 1253 0,'-27'0'248'0,"27"0"12"16,5-10-11-16,3 3-19 0,-8 7-51 0,10-15-32 15,-2 4-40-15,7 4-24 0,8-6-19 16,-1 5-16-16,-12 4-44 0,7-1-52 0,15-6-76 15,-8 4-77-15,-2 1-193 16,4 4-215-16,-3 8-141 0</inkml:trace>
  <inkml:trace contextRef="#ctx0" brushRef="#br0" timeOffset="8116.78">20465 5291 1321 0,'18'11'370'16,"-18"-11"-74"-16,0 0-11 0,0 0-3 15,-6 7-48-15,2 2-26 0,4-9-49 0,2 16 3 16,2-1-29-16,-3 0-29 0,4-1-20 16,-3 0-18-16,1 1-10 0,6-2-8 15,-5-2-31-15,3-1-27 0,3-3-25 0,4-5-30 16,1 0-6-16,2-8-2 0,0 1-21 16,-2-7 17-16,6-3 15 0,-15 8 13 15,0-8 8-15,1-2 30 0,-5-4-17 16,0-9 2-16,-8 9 5 0,-5 2 2 0,1-2-4 15,-5 6 35-15,0 0-25 0,8 10-1 16,-10-3-4-16,5 1 4 0,-3 7 3 0,0-3 15 16,1 6-25-16,-2-3-25 15,0 8-42-15,1 1-46 0,7 2-96 0,3-2-200 0,5-9-183 16,-2 11-145-16</inkml:trace>
  <inkml:trace contextRef="#ctx0" brushRef="#br0" timeOffset="8349.56">20790 4770 1462 0,'-2'10'323'0,"-6"-1"-3"16,2-2-15-16,-2 6-47 0,-4-1-52 0,8 8-18 15,-2 10-14-15,2-5 12 0,6 4-63 16,2 0-17-16,4 5-20 0,6-5-16 0,-1 3-12 15,7-4 2-15,3-1-92 16,4-1-34-16,3-3-49 0,-2-2-23 0,-3-4-55 16,3-4-40-16,0-7-61 0,-3-3-147 15,-13-3-272-15,8 0-241 0</inkml:trace>
  <inkml:trace contextRef="#ctx0" brushRef="#br0" timeOffset="8548.85">21102 4623 1642 0,'8'7'263'0,"1"-5"25"0,-1 7-30 16,5-2-21-16,-1 6-52 0,8 9-5 0,-4-2-8 15,4 5-24-15,3 3-31 0,0-1-19 16,0 4-13-16,-1-1-59 0,-1 3-2 16,1-3-57-16,-6 5-33 0,-4-2-25 0,-1 2-12 15,-8-3-19-15,-8-1-23 16,-1-7-49-16,-1 0-84 0,-3-2-521 0,0-5-347 15</inkml:trace>
  <inkml:trace contextRef="#ctx0" brushRef="#br0" timeOffset="9332.59">19587 3339 1862 0,'-5'8'316'0,"5"-8"-41"0,0 0-50 0,0 0-66 0,0 0-11 0,10-6-5 0,0 3-15 0,8-1-21 16,9-4-6-16,-4-2-28 0,6-1-18 16,6-6-9-16,1-3-6 0,4 0-20 0,0-3-6 15,1 3-75-15,-4-2-26 0,-1 3-17 16,-6-3-11-16,-2 4 7 0,-11 3 5 16,-5-2 6-16,-5 9 23 0,-3-7 18 0,3 1 4 15,-9 5 43-15,2-4-2 0,-9-1 27 16,-6-3 18-16,6 11 22 0,-1-5 17 15,2 1 18-15,-4 3 22 0,4-1 28 16,8 8-11-16,-14-5-28 0,3-2-17 0,11 7-11 16,0 0-22-16,0 0 33 0,0 0-56 15,0 0 7-15,13 7-14 0,14 1 6 0,-4-1-1 16,5 3 35-16,-1-1-65 0,1 0 17 16,2 0-7-16,-5 2-6 0,-1-1-11 0,-4 4-31 15,-2-3 8-15,-10-3-23 0,-4 5-22 16,5 1-23-16,-18 1-29 0,-8 9 10 0,-4-9-19 15,-5 3-24-15,2-5-14 16,13-7-33-16,-7-2-50 0,2 1-143 0,2-8-235 16,4 1-167-16</inkml:trace>
  <inkml:trace contextRef="#ctx0" brushRef="#br0" timeOffset="10265.74">20505 2484 2084 0,'0'0'388'0,"-18"2"-59"0,4 0-59 0,14-2-51 16,0 0-39-16,-6 8 21 0,-1 3-53 15,5 6-16-15,0 1-13 0,2 2-13 0,2 12-17 16,5-7-7-16,-1 4-35 16,3-2 1-16,1 3-18 0,5-1-3 0,-3 1-20 15,5-1-76-15,-2-1 68 0,0-3-28 16,-3-2 4-16,0-4-26 0,-2-5 22 0,-4-6-12 15,0-1 26-15,1 4-37 0,-7-11 7 16,0 0-16-16,6-11 20 0,2-4-6 0,-5-3 50 16,-3 1-38-16,2-6 8 0,-2 0 0 15,4 2 0-15,3-12 5 0,1 15 32 16,-2 7-43-16,4-2 20 0,10-3 1 0,-10 8 1 16,5 1 0-16,0-1-22 0,4 10 26 15,1-2-2-15,-9 7-7 0,7 3 11 16,-12 3-9-16,1 3 7 0,-5 2-8 15,-4 11 2-15,-8-8 17 0,-1 2-11 0,-2-1 12 16,3 0-11-16,-4-6 25 0,2-1-14 16,3-10 2-16,-1 3-4 0,-3 1-19 0,13-9-26 15,0 0 33-15,0-20-48 0,4-2-9 16,7 5-11-16,2-4-12 0,0-2 16 0,8 2 30 16,-2-4-26-16,4 1 14 0,-5 5 17 15,4-1 3-15,-4 5 13 0,2 0 11 16,-3 3 6-16,-6 9 0 0,1-2 13 0,4 0 9 15,-16 5 11-15,16 2 10 0,-1 1 0 16,-8 4 22-16,1 1 7 0,-8-8-1 16,2 14 2-16,4 0 0 0,-6-14-3 15,7 11 6-15,-1 0-17 0,-6-11-6 0,10 6-7 16,1 1-6-16,-11-7 25 0,15-4-39 16,-1-2-12-16,-2-4 0 0,3-5-10 0,-5 9-6 15,-4-7 5-15,3-1-6 0,-5 4-2 16,-2-1 0-16,-4-4 1 0,-2 0 7 0,-10 1-15 15,-6-3 15-15,-1 10 1 0,2 2-4 16,-3 0 3-16,10 4 0 0,-9 1 0 0,-1 0 8 16,6 3-8-16,-4 0 0 0,5 2-1 15,1 1 1-15,14-6 4 0,0 0 17 16,0 0-25-16,6 7 11 0,-1 1-1 16,13-12-9-16,12 0-3 0,-7-2-10 0,3-3-20 15,1 3-4-15,-1 1 12 0,1 1 0 16,1-1 9-16,-18 2 32 0,13 3-35 15,9 3 0-15,-21 2 14 0,4 1-5 0,0 0 12 16,-1 3 24-16,0-2-18 0,-6 6 8 16,-2-4 3-16,4 0 5 0,-1 0-11 0,-3-1 18 15,1 0-23-15,-7-8 23 0,8 5-15 16,1 2 12-16,-9-7-10 0,12-7 4 0,1 3-19 16,-4-5 17-16,-3 0-6 0,2-3 0 15,-2-2-10-15,-4-1-1 0,1 2 22 16,-6-2-22-16,3-1-7 0,-8 0-8 15,-6-9 8-15,5 9-7 0,-6 3 2 16,9 6 1-16,-9-1-5 0,0 2-10 0,0 1-17 16,1-1-12-16,-4 4 12 0,4 2-48 15,-3 4-11-15,2 0-26 0,2-1-18 0,1 1-50 16,0 0-40-16,2-1-125 0,10-3-294 16,0 0-185-16</inkml:trace>
  <inkml:trace contextRef="#ctx0" brushRef="#br0" timeOffset="10631.92">21261 2068 1559 0,'16'-13'353'0,"-16"13"-62"0,0 0-60 0,0 0-41 0,9 8-10 0,-3 2-56 0,3-1 1 0,4 8-23 0,-1 0-15 0,-2 5-10 16,2 0-11-16,-4 2-8 0,4 4-10 15,1-1-18-15,-2 1-9 0,4-2 3 0,-1 1-5 16,2-4 6-16,0-3-21 0,-1-6-1 15,-9-6 2-15,11-1-1 0,-2 1-2 0,3-10-5 16,6-4-34-16,-7-3-9 0,3-4 7 16,-4-6 8-16,-2-1 5 0,0-1 38 15,-4-1-30-15,0-2 0 0,-2 4 3 16,-4-5 1-16,-2 14 13 0,-2-6 25 0,2-3-8 16,-2 20 14-16,-2-13-4 0,0 2 11 15,-4 15 6-15,-10 9 14 0,6 2 7 16,2 2-21-16,-1 2 1 0,5 2-15 0,0 2 6 15,6-11-10-15,-2 6 10 0,6 10-13 16,1-8-14-16,7-6-1 0,6-2 11 0,0-8-19 16,6 1 6-16,3-10-78 0,3-2-50 15,0-1-20-15,-3-7-38 0,5-5-24 0,1-4-84 16,-3-2 10-16,4-5-134 0,-5 1-247 16,-5 1-187-16</inkml:trace>
  <inkml:trace contextRef="#ctx0" brushRef="#br0" timeOffset="11198.96">22110 1894 1445 0,'-24'16'305'0,"14"-10"-39"0,3 8-24 16,-1-3-23-16,2 4-9 0,-2 8-55 16,-3-2-29-16,4 4-6 0,-1-2-18 0,0-1-2 15,3 3-12-15,1 0-17 0,2-14 1 16,2 9-20-16,0 0-4 0,2-7-2 0,0 4-6 16,3-8-11-16,1-2 0 0,-6-7-8 15,12-2-25-15,10-5-8 0,-7-5-21 0,-1 0 21 16,-1-6-16-16,-2 1 1 0,1-2-6 15,-4-2 6-15,2-3-9 0,-2 3 43 16,-3-1-25-16,0 12-3 0,1-5 3 16,1 0 0-16,-3 3 3 0,0 3 16 15,-4 9-17-15,0 0 8 0,13-2 3 0,0 2 2 16,-7 9 1-16,-2 1 7 0,4 4-2 16,6 8 12-16,-12-14 17 0,4 5 17 0,0 0-12 15,3-1 1-15,-1 2 12 0,-3-7-2 16,1 1-2-16,-6-8 6 0,4 5 9 0,5 2-27 15,-9-7 52-15,4-9-84 0,2 2 18 16,-2-6-4-16,3-12-17 0,2 4-12 0,-3-4-2 16,0 0-17-16,2 2-5 0,1 1-12 15,2-3 17-15,0 4 5 0,3 1 28 0,-2 5-37 16,-3 9 17-16,2-1 2 16,1 0-1-16,-12 7 14 0,20 2-3 0,-2 1-4 15,-7 5 13-15,6 5 2 0,-10-5-2 16,1 4 13-16,2 2 9 0,-4-4 28 15,1 3-18-15,-2-2 0 0,-1 1 9 0,-4-12 27 16,0 0 15-16,0 0-41 0,0 0 15 16,0 0-1-16,8-7-12 0,3 0-14 0,-9-11-7 15,4-10 2-15,0 4-37 0,1 2 22 16,-1-2-11-16,-1 0-7 0,5 4 6 0,-1 3-1 16,4 0-5-16,-7 12 3 0,8-3-3 15,-1 0-1-15,-13 8 7 0,17 7-3 0,0-4 29 16,-6 11-55-16,8 7-39 15,-9-4-46-15,1 0-56 0,-7-8-63 0,2 4-130 16,1 2-623-16,1-3-693 0</inkml:trace>
  <inkml:trace contextRef="#ctx0" brushRef="#br0" timeOffset="12182.41">19001 4855 1403 0,'0'0'367'0,"0"0"-35"0,0 0-28 0,0 0-56 0,0 0-55 0,0 0-26 0,0 0-7 0,0 0-5 0,0 0 37 16,9 2-53-16,3 4 0 0,10-10 4 0,9-5-11 15,1 0 2-15,8-8-33 0,7-7-22 16,4-6 14-16,13-5-17 0,-1-7-25 0,9-3-6 15,8-7-28-15,6-1 12 16,5-4 0-16,8 0 1 0,-1 2-9 0,4 1 3 16,-4 5-11-16,-6-1 14 0,-7 7-23 15,-6 0 2-15,-7 8 4 0,-9 3-4 0,-9 3-6 16,-7 6 8-16,-8 3-12 0,-7 4 24 16,-2 0-8-16,-5 5-4 0,-5-1-8 0,-10 9 2 15,0-5-32-15,2-1 0 0,-12 9 4 16,0 0-27-16,0 0-13 0,-10-7 57 15,2-2-81-15,-6 10-5 0,1-1-5 0,-7 3-6 16,4 0-4-16,-6-1-13 0,-7 5 39 16,8 0 8-16,0 0 14 0,-3-1 13 0,12-4 8 15,-6 4 13-15,-2 0 4 0,9-3 12 16,-4 1 14-16,4-2 18 0,-1 1 15 0,12-3 6 16,-8 3 5-16,-5 1-14 15,13-4 0-15,0 0 1 0,0 0 11 0,0 0-4 16,0 0 6-16,13 1-21 0,-5 5 18 15,8-10-24-15,10 1 15 0,-1-4-18 0,3 0 50 16,2 3-58-16,1-2 12 0,1-3-10 16,0 2 6-16,2-1-10 0,-5 0-48 15,-3 4 61-15,-4 3-20 0,-10-6 12 0,3 6-14 16,-2-1 20-16,-4 5-65 0,2 4 54 16,-14 1 1-16,-7 12-8 0,-4-3 4 0,-3 2-45 15,-4 3-46-15,-2-2-40 16,-3-1-43-16,-4 0-27 0,1 2-66 0,1 1-125 0,1 2-497 15,-3-2-505-15</inkml:trace>
  <inkml:trace contextRef="#ctx0" brushRef="#br0" timeOffset="15698.74">21091 3434 1223 0,'0'0'289'0,"-8"-4"-25"0,-3-3-59 0,11 7-19 0,0 0-44 0,0 0 0 0,0 0-46 0,-2 14 3 0,2-1-2 0,9 5-1 0,1 14 1 0,3-6-3 16,-2 3-42-16,3 3 8 0,1-2-17 16,-1 1-7-16,0-2-5 0,-1-5-8 15,3 0-8-15,-5-2 5 0,0-3-8 16,-1-2 8-16,-4-9 0 0,-2 1 7 0,2 1 9 15,-6-10-7-15,0 0-11 0,0 0-2 16,7-12-11-16,0 2 2 0,-7-7 20 16,2 2-21-16,0 1-13 0,2-1 3 0,0 1 4 15,0-3-1-15,1 2 6 0,1 5 0 16,1 2-12-16,-1 0 3 0,5 5-4 0,1-1 3 16,-12 4 8-16,9 5-11 0,6 3 4 15,-11 3-5-15,0 4 1 0,-6-1-3 16,0 5-1-16,-4-4-25 0,-4 5 15 15,2-5-13-15,0 3-10 0,-3-10-8 0,3 6-17 16,-3-12-6-16,-2 3-52 0,13-5 8 16,0-12-11-16,2-12 6 0,5 2-9 0,2-3 28 15,1-4-1-15,3 1 27 0,1-5 10 16,0 2 26-16,0-1 30 0,3 4 25 16,-4 3 80-16,0-1 12 0,-2 6 34 0,3 5 16 15,-5 7-16-15,-3-4 30 0,2 3-53 16,-8 9-11-16,0 0 3 0,0 0 10 15,0 17 1-15,2 2-34 0,-4 2 17 0,0 12 5 16,2-8-9-16,2-1-13 0,4-1-15 16,1 1-7-16,0-6-8 0,-4-8-12 15,7 2-9-15,4 3-2 0,2-7-4 0,4-3-23 16,-2-9 19-16,12-5-62 0,-13-3-4 16,1-3 13-16,0-4-4 0,-2-1-14 0,-8-1 40 15,0-1-36-15,-6 12 2 0,-2-11 6 16,-8-9 2-16,-2 10 6 0,-2 4 20 15,-2 0-14-15,6 11-7 0,-8-2 0 0,0 0 11 16,-4 3 2-16,3 2 5 0,1 4-6 16,3-2 18-16,13 0-7 0,-15 4-10 0,0-3-9 15,15-1 0-15,0 0 14 0,0 0 5 16,0 0-3-16,17-7-4 0,11-4 2 0,-5 3 0 16,5 1 15-16,-1-1-14 15,4 5 8-15,2 0 1 0,-6 3 0 0,5 4-3 16,-5 0 19-16,-1 2-21 0,-3 5 14 15,-3 4 4-15,-6 0 14 0,-4 1 3 0,-5-6-8 16,1 5 17-16,3-1-15 0,-8-2-13 16,6 2 17-16,-7-14 4 0,4 9 4 0,3 0-8 15,-7-9-14-15,0 0 10 0,6-9-6 16,2 0-7-16,-1-9 2 0,0 3-4 16,-7-4-8-16,0 0 8 0,-5 0-5 0,-2-13 2 15,-3 10-5-15,-5 2 31 0,1 3-47 16,-4 1 8-16,0 6 4 0,-4-2-10 0,-1 2 7 15,4 3 5-15,10 3-2 0,-8 0-5 16,0 0 4-16,3-1-26 0,-1 3-26 16,15 2-12-16,-14-6-42 0,0 2-3 0,14 4 18 15,0 0-2-15,2-13-5 0,1 1 13 16,6-9-58-16,12-8 55 0,-3 7 14 16,0-9 24-16,-5-1 22 0,-3 0-3 0,2-1 26 15,-5 7 30-15,-1-3 26 0,-1 2 28 16,3 2 15-16,-2 3 26 0,0 1 26 15,-4 11-2-15,2-6-37 0,0 0-14 16,-4 16-22-16,0 0-1 0,0 0 10 16,0 0-11-16,10 9-15 0,6 12 18 0,-9 3 4 15,-1 6-10-15,6 3-43 0,2 2 36 16,0 4-25-16,2-2 11 0,-2-1-2 0,5-4-23 16,0 1 16-16,2-3-29 0,-1-10 15 15,2-5 4-15,-2-4-19 0,2-7-12 0,3-6-16 16,-1-5-2-16,0-8-27 0,-1-3 11 15,-3-4 7-15,-2-5 1 0,-2-2 5 0,-6-1 10 16,-2-1 1-16,-4 5-6 0,-2 1 6 16,-2 0 12-16,0 14 2 0,-6-6 7 15,2-1-9-15,-4 11-2 0,2-1 6 16,-8 10 17-16,2-2 12 0,-2 13 8 0,0 8-9 16,6 2 25-16,1 0-31 0,5 4 22 15,2 1-33-15,4-1 23 0,5-4-12 16,2-3-5-16,2 0-8 0,5-5-3 0,4-3-16 15,3-8-28-15,3-2-34 0,-7-8-44 16,4-6-20-16,-4-5-21 0,1-3-39 0,-2-2-24 16,3-2 9-16,-1-3-44 0,-4-4-46 15,4 0 9-15,-2 4 43 0,-2 2 92 0,-7-4 195 16,0 0 128-16,-5 5 37 0,-4 13 11 16,2-9 0-16,1 3 3 0,-3 2-40 0,2-1-36 15,-4 16 1-15,0-13-17 0,2 1-12 16,-2 12-13-16,0 0-5 0,-13 4-18 15,1 2 12-15,4 4-5 0,0 1-2 16,2 2-11-16,0 2-5 0,2 1 23 16,-2 2-35-16,6 0-4 0,-2 2-11 0,8-10 0 15,-2 2-4-15,-4-12-7 0,8 6-6 16,3 0 3-16,-2-12-11 0,-3 0 4 0,4-3-10 16,3-9-5-16,-7 11-30 0,5-7 38 15,0 2-4-15,-5-6 1 0,1 1-7 0,-2 0 6 16,0 0 28-16,0 1-31 0,-3-1-2 15,0 7-1-15,0 1-3 0,-2 9-5 16,2-10 16-16,4 0-10 0,-6 10-3 16,6 7 8-16,3-1-6 0,-5 5 4 0,-1-1-2 15,9 2-8-15,-4 5 19 0,1-8 0 16,1 2-1-16,0 0-1 0,0 1-1 0,-4 0 6 16,2-2-5-16,-8-10 8 0,0 0-11 15,11-3 3-15,0 1-4 0,-6-8 40 16,6 1-61-16,-6-8 0 0,5-7 8 0,-6 4-6 15,-2-6 12-15,3 4-4 0,-1-2-4 16,3 0 11-16,1 5 0 0,-6 10 1 0,6-4-3 16,1 0-3-16,0 4-5 0,-3 2 19 15,-6 7-7-15,17 2 5 0,-1 3-4 16,-4 4 6-16,4 8 49 0,-12-10-62 16,7 6 2-16,4 9 3 0,-7-15 31 0,1 5-1 0,1 1 60 15,-3-4-86-15,0 0 27 16,-3-2 19-16,4 1-13 0,-8-8-2 0,7-4-30 15,2 0 15-15,-4-10 14 0,0 3-38 16,-1-6 30-16,-2-14-38 0,0 5 41 0,0 0-14 16,6-6-13-16,1 3 13 0,1 3-18 15,1-1 14-15,3 5-17 0,5 5-19 0,-3 3 16 16,-6 9 34-16,7 0-33 0,0 3 29 16,4 11-30-16,7 4 31 0,-11 2 16 15,0 3-23-15,0 2-31 0,-1 3 34 16,2-3-9-16,3 2-33 0,-2-1 40 15,-2-6-87-15,-9-7-61 0,7-4-56 0,0 3-115 0,-1-14-150 16,5-7-525-16,-6 1-682 16</inkml:trace>
  <inkml:trace contextRef="#ctx0" brushRef="#br0" timeOffset="16448.16">21651 4764 1675 0,'0'0'329'0,"0"0"-14"0,0 0-54 0,0 0-61 0,0 0-12 0,0 0-1 0,6 8-3 0,4 0-28 15,-10-8-3-15,18-6-24 0,12-4-15 16,-5-1-16-16,0-3-22 0,11-3-58 0,-2-2 44 15,4-4-11-15,2 0-15 0,-2 1-16 16,-3-2-19-16,4 2-33 0,-8 3-21 16,-1 2-4-16,-6 0-12 0,-6 5 2 0,-9 6-10 15,1-3 1-15,3 1 17 0,-13 8 2 16,0 0 7-16,0 0 12 0,-16-4 9 0,0 3 6 16,-5 2 46-16,-14 3 8 0,10 0 13 15,11-4 19-15,-11 0 19 0,2 2 6 0,6-2-31 16,0 2 52-16,17-2-19 0,-17 2-17 15,3-2-21-15,14 0 0 0,0 0-43 0,0 0 37 16,12-2-10-16,2-2 9 16,8 0-38-16,12 0 15 0,-10 0-18 0,5 0 21 15,0 4-34-15,-1 4 26 0,-3 0-21 16,1-2 24-16,-3 4 2 0,-2 3-4 16,-3 5 9-16,-4 3 25 0,-4 0-41 0,-5-7 19 15,-8 11-11-15,1 11-33 0,-4-9-43 16,-4 0-60-16,0-3-51 0,-2-2-44 0,0-3-26 15,-5-4-39-15,6-7-75 0,-4 3-191 16,1 0-271-16,14-7-375 0</inkml:trace>
  <inkml:trace contextRef="#ctx0" brushRef="#br0" timeOffset="16731.72">22491 4122 1718 0,'-4'-22'388'0,"4"22"-27"0,0 0-54 0,0 0-49 16,0 0-43-16,0 0-14 0,0 0-73 0,0 0-17 0,0 0-5 0,0 0-7 15,6 14-11-15,-1 2-31 0,1 0 7 16,6 9-15-16,1-4-9 0,-2-2-12 0,3 3-9 15,1-3-30-15,0 0-43 0,-6-11-32 16,1 1-43-16,2 2-41 0,-6-3-86 16,-2 3-133-16,-4-11-527 0,0 0-564 15</inkml:trace>
  <inkml:trace contextRef="#ctx0" brushRef="#br0" timeOffset="17382.31">22275 3899 1801 0,'0'0'281'0,"0"0"-53"16,0 0-50-16,4 13-79 16,3-1 7-16,3-6-18 0,0 2-16 0,4-3-16 15,0 2-41-15,3-1-62 0,7 8-13 16,-4 0-27-16,-2-6-55 0,0 4-8 0,-1 0 12 16,-10-7 74-16,8-1-27 0,-1 1 15 15,-2 2 28-15,-2-2 47 0,-10-5 72 0,12 5-41 16,2 2 127-16,-14-7-1 0,6 5 10 15,0 1-34-15,-6-6-1 0,0 0 0 0,0 0-46 16,10 3-25-16,3 2 0 0,-13-5 0 16,9 5-5-16,2-1-5 0,-3 6-17 15,2-2 17-15,0-3-4 0,8 7 5 0,-10-7-7 16,0 5-4-16,2 1 1 16,-2-5-12-16,-2 1-2 0,3 0-3 0,-2 4-3 0,-7-11-6 15,9 6 52-15,3-1-46 16,-12-5-3-16,0 0-4 0,6-10 1 0,0 3-6 15,-6-7 0-15,4 1-10 0,-2 2 11 16,2-1-4-16,0-6-3 0,3 0 2 0,2 3-2 16,-2 0-13-16,4 1 16 0,2 1-4 15,0 7 2-15,0 3 1 0,-1 3-6 0,1 1-6 16,2 1 14-16,6 6-7 0,-15-3 0 16,5 8-1-16,0-4 2 0,3 0 30 0,1 2-37 15,-4-1 7-15,4 1-6 16,-8-8-13-16,3-1-11 0,1-4-16 0,-2-3-15 15,-2-6-21-15,1 0 8 0,-3-6-9 0,4-14 5 16,-9 7 9-16,0-1 4 16,-5-2 15-16,-2-6 17 0,-3-4-2 0,2-3 15 15,-3-2 8-15,-7 3 6 0,6 3 40 16,0 3 22-16,3 5 13 0,5 2 8 0,0 14-15 16,-1-3 35-16,-1 0-72 0,6 15 6 15,0 0 7-15,0 0 9 0,4 13-5 0,2 9 2 16,6 2-15-16,-2 3 21 15,7 3-11-15,0-2-7 0,4 1-9 0,1-5-3 16,0 1 11-16,4-7-8 0,-1-1-7 16,-1 1-22-16,1-6-32 0,-13-6-38 0,8-4-31 15,-4 0-42-15,-2-10-60 0,0 1-69 16,1-8-121-16,4-12-455 0,-10 6-444 0</inkml:trace>
  <inkml:trace contextRef="#ctx0" brushRef="#br0" timeOffset="17532.4">22898 3802 2131 0,'-11'14'343'0,"11"-14"-56"0,0 0-52 0,0 0-41 0,5-11-32 0,-3 2-25 0,10 1-38 0,12-9-3 0,-6 1-30 16,8-2-43-16,-1-5-40 0,3 1-54 0,3-6-130 15,-1 5-37-15,6-2-111 0,-2 0-504 16,-1 0-445-16</inkml:trace>
  <inkml:trace contextRef="#ctx0" brushRef="#br0" timeOffset="18299.24">22838 4558 1883 0,'-6'12'355'0,"6"-12"-30"0,0 0-75 0,0 0-4 0,-2 12-51 0,-1 1 1 0,1-2-9 15,2 0-22-15,-4 4-12 0,2 1-23 16,6 1-15-16,0 2 0 0,5-3-13 0,8 6-12 16,0-9-15-16,0-2-8 0,2-3-7 15,2 1-22-15,-10-8-12 0,14-2 15 0,12-6-11 16,-12-3-5-16,0-1-5 0,-6-2-22 15,-2 0 21-15,-3-5-4 0,-3-5-10 16,-8 0-7-16,-1-1 5 0,-4 2-9 16,-4-3 24-16,-8-2-22 0,1 1 18 0,-3 2-23 15,-3 4 21-15,-2 1-25 0,-1 4 14 16,-3 6-39-16,0 4 0 0,-1 8-71 0,9 7-23 16,-1 4-31-16,0 5-12 0,1 5-13 15,0 1-24-15,4 1-14 0,7 1-62 0,6 4-92 16,4-2-497-16,5 1-491 0</inkml:trace>
  <inkml:trace contextRef="#ctx0" brushRef="#br0" timeOffset="18531.84">23504 4638 2067 0,'0'0'374'0,"0"0"-74"0,0 0-71 16,0 0-38-16,0 0-12 0,4 10-51 16,0 1-43-16,0 6-7 0,0 0-27 0,0 3-10 15,3 10-10-15,-1-7-17 0,-1-2-36 16,3 3-41-16,-4 1-32 0,5-2-40 0,-5-2-90 16,-2-9-110-16,1 3-517 15,4 3-443-15</inkml:trace>
  <inkml:trace contextRef="#ctx0" brushRef="#br0" timeOffset="18784.62">23531 4195 2430 0,'0'0'301'0,"0"0"-69"0,0 0-40 0,0 0-45 16,0 0-18-16,6-10-17 0,-2 0-23 15,-4 10-13-15,13-5-16 0,4-2-22 16,0-2-1-16,-2 1-34 0,4-3-34 0,4-4-31 16,-6 2-42-16,1-2-64 0,-2 3-72 15,1 0-70-15,-7 7-149 0,-1-8-275 0,4 1-258 16</inkml:trace>
  <inkml:trace contextRef="#ctx0" brushRef="#br0" timeOffset="19198.75">23761 3851 1093 0,'-6'-1'300'0,"6"1"-45"15,0 0-20-15,0 0-3 0,0 0 7 16,0 0-16-16,0 0-35 0,4 8 5 0,0 1-28 15,-4-9-7-15,0 0-24 0,8 6 5 16,-2-1-14-16,-6-5-15 0,0 0-4 0,0 0 0 16,12 2 32-16,-2 2-68 0,-10-4-12 15,11 8-5-15,0-1-6 0,0 3-5 0,3 5-13 16,-1 0 4-16,2 2-20 16,-1 2 3-16,2-2-9 0,-2 1 2 0,5-1 1 15,-2 1-29-15,0-6 37 0,-2 2-9 16,-8-5-11-16,4 2 14 0,3-2-6 0,-14-9 7 15,0 0-14-15,12-2 23 0,2-1-15 16,-14-14 9-16,4-14-15 0,-4 9 31 0,0-4-54 16,-3-3 37-16,-1 0-5 0,2-3 1 15,0-2-1-15,-1-1 1 0,-1 5 32 16,0-3-35-16,4 16-20 0,-2-1 21 0,2-4-46 16,0 7-14-16,2-1-35 0,-2 16-11 15,4-12-35-15,0-1-24 0,-4 13-17 0,16-9-15 16,-2 4-19-16,6 8 36 0,9 5-91 15,-5-1-31-15,-14-4-119 0,-2 0-317 16,4 3-254-16</inkml:trace>
  <inkml:trace contextRef="#ctx0" brushRef="#br0" timeOffset="19481.87">24284 3714 1897 0,'-26'-4'319'0,"26"4"-24"16,-8-5-47-16,2-1-22 0,6 6-27 0,0 0-14 16,4-12-31-16,0-1-32 0,4 3-25 15,-4 1-14-15,0-2-15 0,6-12-9 0,-6 18-23 16,5-11 8-16,2 1-17 0,-8 0 7 15,15-7-17-15,-12 17 6 0,-4-8 28 16,0 0-23-16,-2 13-23 0,-6-12 10 16,2 0-3-16,-15 14 6 0,4 3 9 0,1 5 41 15,-5 11-7-15,-2 3 28 0,5 1-3 16,1 4-20-16,2-1-7 0,3 3-4 16,2 0-18-16,4 0-10 0,4-1-1 0,0-2-9 15,6-3-9-15,10-4 11 0,4-4 10 16,3-2-21-16,5-6-2 0,1-6-28 0,5-4-3 15,4-5-51-15,-8-2-60 0,-3 3 18 16,-1-5-31-16,-3-6-51 0,-4 1-73 0,-1 3-66 16,-9 5-122-16,0-3-458 0,0-3-567 15</inkml:trace>
  <inkml:trace contextRef="#ctx0" brushRef="#br0" timeOffset="19699.96">24878 3771 2398 0,'20'8'380'0,"-20"-8"-56"16,5 12-45-16,-1-3-52 0,0 4-60 15,1 1-31-15,-5 2-38 0,1 0-26 0,2 5-83 16,-1 13-5-16,-7-10-68 15,-1-2-99-15,0 2-134 0,-4 2-229 0,-7 2-314 16,-7 2-458-16</inkml:trace>
  <inkml:trace contextRef="#ctx0" brushRef="#br0" timeOffset="20199.16">23336 5441 1661 0,'-6'-8'370'0,"6"8"-28"0,0 0-48 0,0 0-49 0,0 0-11 0,0 0-64 0,6-6-21 0,5-1-28 0,1-4 8 16,11-9-44-16,3 5-5 0,4 0-17 15,4 0-26-15,4-3-22 0,-3-1-55 16,2 3-32-16,-2-1-6 0,-7 4-50 15,-3 0-73-15,-5 6-62 0,-10 1-26 0,5 0-59 16,0 0-421-16,-15 6-292 0</inkml:trace>
  <inkml:trace contextRef="#ctx0" brushRef="#br0" timeOffset="20382.18">23444 5267 1752 0,'0'0'238'0,"-11"-4"-13"0,0 0-12 0,11 4-35 15,0 0-44-15,0 0 7 0,11-5-37 16,0-1 11-16,-11 6-9 0,12-2 9 0,2 1-15 15,2 1-6-15,10 5-3 16,-7 6-4-16,2 1-25 0,-2 1-16 0,3 3 8 16,-3-1-42-16,4 2-6 0,0 0-55 15,-5-4-31-15,-1 4-30 0,-2-2-15 0,-8-7-49 16,1 4-44-16,2-1-71 0,2-5-107 16,-2 2-324-16,-10-8-246 0</inkml:trace>
  <inkml:trace contextRef="#ctx0" brushRef="#br0" timeOffset="20886.75">23793 5132 1676 0,'11'21'356'0,"-5"-12"-25"16,5-1-43-16,4-3-55 0,-7 4-26 16,0 0-2-16,4 0-29 0,6 9-20 15,-1-3-22-15,2-2-18 0,4 0-31 0,-5 0 52 16,0 1-79-16,4-4-22 0,-1-1-9 15,-8-5-9-15,4 0 0 0,-1-1-20 0,2-6-15 16,3-1 1-16,-7-4 4 0,10-4 0 16,-14-3 3-16,0 0 3 0,0-4-22 15,-4 0 37-15,-4 9-20 0,-2-14-5 0,2-11 5 16,-4 13-1-16,0 1-7 0,0 12 13 16,2-9-2-16,0 3 1 0,0 2-2 0,0 1 3 15,0 12 46-15,2-10-52 0,2-1 4 16,-4 11-2-16,0 0 0 0,10-3 3 15,2 0 5-15,0 2-5 0,3 1 6 16,1-2-1-16,4 0 6 0,-4-6-3 0,14-3 2 16,-13-1-17-16,1-1 7 0,-4-2-9 15,-2 2-2-15,4-2 8 0,-10 8-7 0,-2-6 41 16,0-2-40-16,-8 2-1 0,2 1 2 16,-4 2 9-16,4-1-5 0,-9 5 50 0,2 3-60 15,-3 3 17-15,-2 1 6 0,4 9 8 16,-11 6 14-16,11 2 10 0,4 5-23 15,3-1 19-15,1 4-12 0,2 1-2 0,5-2-6 16,1-1 7-16,4-1-15 16,1-4 10-16,3-2-10 0,6 1 6 0,-1-5-13 15,4-6-26-15,2-5-25 0,-13 0-76 16,12-6-43-16,13-6-77 0,-12 0-96 0,-3-1-131 16,3-2-312-16,-2 2-329 0</inkml:trace>
  <inkml:trace contextRef="#ctx0" brushRef="#br0" timeOffset="21017.98">24820 4996 2191 0,'2'8'324'0,"-2"-8"-99"0,-5 10-118 0,2-1-216 0,3-9-703 0,0 0-368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19:00.204"/>
    </inkml:context>
    <inkml:brush xml:id="br0">
      <inkml:brushProperty name="width" value="0.05292" units="cm"/>
      <inkml:brushProperty name="height" value="0.05292" units="cm"/>
    </inkml:brush>
  </inkml:definitions>
  <inkml:trace contextRef="#ctx0" brushRef="#br0">14404 2239 963 0,'0'0'321'0,"-9"-9"-38"0,2 2-64 16,7 7-15-16,0 0-21 0,-4-11-22 0,0 0-17 15,-4 4-5-15,2 1-46 0,6 6-30 16,-18-2-5-16,4 2-10 0,-4 7-10 0,-9 1-8 16,13 6-8-16,-6-1-5 0,4 5-1 15,-7 0-10-15,5 3 0 0,4 1 8 0,-4-1 24 16,8-3-35-16,-1 1-4 0,7-7-7 15,2 3 0-15,0 2 9 0,8-3 21 16,1-2-23-16,11-3-4 0,16 0 4 0,-2-7-9 16,1 0-5-16,10 0 5 0,-3 0-23 15,-2 1 2-15,-3 3 1 0,-10 0 7 0,-4 4 11 16,-3 0 15-16,-10-3-11 16,-8 10 3-16,-4 7 4 0,-12-4 14 0,0-1-8 15,-8 0 7-15,-1-2-18 0,-5 2 21 16,2-4-1-16,1-3-8 0,-2-2 3 0,19-7-24 15,-5 3-67-15,-5-1-9 0,20-5-32 16,-10-1-71-16,-3-1-65 0,8-9-110 0,-2 4-163 16,17-4-18-16</inkml:trace>
  <inkml:trace contextRef="#ctx0" brushRef="#br0" timeOffset="634.12">14532 2017 1048 0,'3'10'373'0,"-3"-10"-75"0,0 0-73 0,0 0-44 0,0 0-34 0,0 0-8 0,0 11-7 0,0 11-5 0,7 0-27 0,1 2 8 0,-1 3-17 0,3 6-15 16,5 2-10-16,-3-2-13 0,1 6 4 16,-1-2-19-16,4-1-15 0,-4-2 1 0,5-5-8 15,0-3 0-15,-4-2 9 0,-1-7-17 16,-5-9-11-16,3 4 8 0,1-3-3 0,5-11 4 15,0 2 9-15,-4-12-17 0,10-9-5 16,-12 1 6-16,-1-4 3 0,-1-2-5 16,-4-2 11-16,0 1-6 0,-2 2-5 15,-1 0-4-15,-1 12 6 0,0-6-3 0,0 0-3 16,-1 5 12-16,-1 1-13 0,2 13-4 16,-4-7 2-16,0-2 1 0,-2 18 5 0,4-2 13 15,-5 6-14-15,1 1-9 0,2-2-7 16,-1 3-21-16,10-2 8 0,-1-2-14 15,7-1 9-15,-3 2-7 0,5-7 5 0,6 1 3 16,2-8-5-16,17 0 35 0,-8-2-42 16,-3 1 11-16,-1-4 10 0,-14 6 1 0,10-1 8 15,-2 0 39-15,-2 2-47 0,-2 2 16 16,-5 3 2-16,2 3 3 0,-7 2-1 16,1-1 11-16,-7 3-7 0,2 0 1 0,-2-12-2 15,0 14 4-15,0 1-1 0,0-15 6 16,0 0-13-16,0 0 9 15,0 0-4-15,0 0 1 0,12-12 1 0,8-5-3 0,-12-3-49 16,0-3 63-16,1-4-3 0,-2 1 0 16,-2-2-3-16,0 4 6 0,1 0 24 15,1 0-39-15,-5 13 11 0,-2-4-5 0,2 0 4 16,0 3-5-16,-1 3 50 0,-1 9-23 16,0 0 6-16,7 9-6 0,1 3-10 0,0 3 12 15,-1 10 4-15,0-7-22 16,-1 4-7-16,3-1 1 0,1-6 4 0,-3-5-4 0,1 2 17 15,-1 2-34-15,1-7 14 16,0 3-3-16,-8-10-30 0,0 0-36 0,14-6-55 16,-2 1-37-16,-10-12-70 0,0-11-40 15,-6 2-78-15,-4-1-163 0,-2-1 18 0</inkml:trace>
  <inkml:trace contextRef="#ctx0" brushRef="#br0" timeOffset="734.35">15111 1745 1069 0,'0'0'258'0,"0"0"-36"0,0 0-80 0,-2 9-33 0,-1 2-22 0,3-11-28 0,3 10-57 0,1 2-113 0,-4-12-103 0,2 17-264 16,0 0 79-16</inkml:trace>
  <inkml:trace contextRef="#ctx0" brushRef="#br0" timeOffset="900.03">14509 2244 1016 0,'-6'-8'356'0,"-2"2"-95"16,8 6-62-16,0 0-42 0,8-3-33 16,11-5 23-16,6-1-80 0,8-3-30 15,2-2-67-15,9-3-67 0,3-1-80 0,2-3-104 16,0 2-238-16,4-1 5 0</inkml:trace>
  <inkml:trace contextRef="#ctx0" brushRef="#br0" timeOffset="1620.36">15443 1956 1139 0,'0'0'280'0,"0"0"-50"0,4 15-20 0,-2 1-75 15,7-9 53-15,-2 4-28 0,-3 3-31 16,6 9-18-16,-3-5-29 0,1 2-22 16,-1-1-1-16,3 2-17 0,0-3-6 0,-7-7-11 15,3 2-5-15,0 2 27 16,3-6-40-16,0-1-6 0,-9-8-7 0,0 0-16 15,12-10-6-15,3-7-7 0,-7-3-13 16,1-6 4-16,-2 0-1 0,-3-1-2 0,0-1 9 16,0 2 49-16,0-1-52 0,0 2 14 15,2 2 2-15,-4 14 6 0,6-7 3 0,-2 3 53 16,-6 13-45-16,8-5-19 0,0-2 17 16,1 16 9-16,10 7-2 0,-8-3 46 0,1 4-62 15,6 1 8-15,-4-1 3 0,7 0 3 16,1 1 6-16,0-10 9 0,-1 1-32 15,-11-6 24-15,15-6 3 0,10-6-1 0,-9 1-4 16,2-10-11-16,-5-2 14 16,1-2-22-16,-6-1 10 0,2-3-1 0,-8-3-1 15,-3 1 4-15,-5-1 19 0,-4 2-49 16,-4 5 36-16,-3-3 11 0,3 15 6 0,-4-6 13 16,-2 3-53-16,-6 9 85 0,2-1-9 15,-4 13-14-15,-7 9 3 0,8 0-6 0,2 6 36 16,7 2-43-16,0 1-5 0,1 1-9 15,4 2-3-15,6-4 3 0,0-1 31 16,5-3-48-16,0-4 7 0,-2-7-6 0,9-3-1 16,0 1 3-16,2-10 20 0,13-4-20 15,-12-3 0-15,2-4-2 0,-5-5 31 0,-2 1-37 16,3-1 11-16,-5-4-26 16,-1 3 31-16,1 0-9 0,-6 9 2 0,-1-5 10 15,-1 0 18-15,2 6 1 0,-3-3-12 16,-2 12-6-16,0 0 3 0,8 3 12 0,1 4 2 15,-1 12 21-15,3 13-20 0,0 2-6 16,1 10-6-16,8 6 5 0,0 9 0 0,4 8 22 16,-1 5-30-16,5 3-4 0,-3 3-1 15,3-3-6-15,-3 0 0 0,-4-5 11 16,-2-5 11-16,-7-7 27 0,-3-4 34 0,-2-8 21 16,-5-6-14-16,-6-8-57 0,-3-10 29 15,3-13-17-15,-13-5-12 0,-8-8-12 16,4-15-15-16,-1-12-23 0,-3-11-32 15,0-11-40-15,1-12-47 0,3-12-35 0,6-8-31 16,2-4-37-16,5-3-26 0,0 1-84 16,8 7-388-16,8 6-258 0</inkml:trace>
  <inkml:trace contextRef="#ctx0" brushRef="#br0" timeOffset="2300.34">16750 1396 1491 0,'-28'13'345'0,"18"0"-54"15,-10 9-18-15,8-6-46 0,4 1-48 0,1 3-41 0,1 1-19 0,1 1-17 0,3 2-27 0,4-4-12 0,3 4-17 0,4-5-2 16,-1-4 0-16,4 2-24 0,-5-7-14 16,8-8-17-16,10-2-15 0,-5-8-13 0,1-4 22 15,2-5-22-15,-5-2 8 0,1 0 8 16,-3-2-3-16,0-2 11 0,-2 1 30 15,-4-3-27-15,-4 4-6 0,-2 9 7 0,5-3 7 16,-1 0 15-16,-5 4 26 0,-1-1-32 16,-2 12-13-16,0 0 11 0,0 0-1 0,0 0 5 15,8 12 10-15,-2 1-20 0,1 2 17 16,5 10-8-16,-8-17-5 0,6 5-1 16,4 5 1-16,-6-11 18 0,8-2-9 15,-2 0-9-15,-1-5 4 0,4-1-6 0,0-5 8 16,-1-1 15-16,-2-5-24 0,-4 1 4 15,-4-4-4-15,1 2 4 0,-7-3-6 0,2 1 27 16,-13 2-25-16,-6-9-4 0,2 9 4 16,7 7-5-16,-4-3 4 0,-4-1 15 15,-1 7-14-15,3-1-7 0,-2 1 2 0,2 1-5 16,14 2 4-16,-10 0 0 0,-4 0-10 16,14 0 18-16,0 0-6 0,0 0 5 0,12 0-7 15,0 2-2-15,7-4-15 0,11-3-21 16,-18 3-11-16,12 1 16 0,1-2 3 0,0 3 5 15,12 4 39-15,-25-2-26 0,10 3-2 16,-4 0 6-16,-1 4 0 0,-2-1 8 16,-8 5 29-16,3-2-28 0,-6-2 6 15,0 4 27-15,-6-4 8 0,0 1 6 0,2-10 18 16,-8 9 2-16,2 3-14 0,6-12 2 16,-13 1-12-16,-2 1-9 0,9-9-7 0,1-1-8 15,1-5 7-15,0 0-10 0,6-7-18 16,2-8-21-16,3 8-2 0,5 3 17 15,3-3-3-15,-2 2-4 0,3 3 8 0,4 4-2 16,3 1 9-16,-12 9 13 16,8-4-13-16,2 4-11 0,-2 5-1 0,15 7 2 15,-13 0-5-15,-4 1 31 0,-3 5-32 16,1-2 1-16,-1 0-19 0,-10-7-24 0,4 5-29 16,-1 3-28-16,-1-11-56 0,0 3-153 15,-6-8-348-15,11-4-205 0</inkml:trace>
  <inkml:trace contextRef="#ctx0" brushRef="#br0" timeOffset="2833.7">17790 998 1758 0,'-33'12'385'0,"19"-3"-61"0,-7 6-60 0,15-7-29 0,-5 6-18 0,-8 8-19 0,7-5 19 0,-3 7-65 0,5 2-18 16,3-2-31-16,0 1-15 0,3 0-15 0,4-2-15 15,4-2-15-15,3-4-7 16,3-4-12-16,-3-5-30 0,14-4-52 0,-5 1-62 16,7-9-6-16,13-1-39 0,-8-5-11 15,2-3 7-15,-3-2 3 0,-1-3 17 0,-2 1 1 16,3-2-1-16,-4-1 53 0,-6 0 13 0,-4-3 23 16,4-2 14-16,-5 1 21 0,0 1 0 15,-1 3 37-15,-3-2 20 0,2 0 24 0,-9 15 21 16,6-8 25-16,-1 2-5 0,-6 13-26 15,0 0-10-15,0 0 4 0,0 0 9 0,0 0 20 16,-10 13-1-16,-4 12-7 16,9-4-2-16,0 1-15 0,1 0-10 0,-2 1 13 15,2-3-41-15,2-7-7 0,-2 1-5 16,3 3 13-16,6-9-31 0,-3 1-27 16,-2-9 15-16,16-2-26 0,8-5-21 0,-5-4-5 15,-3-3 1-15,2-3 18 0,-6-4-11 16,2-1 22-16,-6-2 4 0,-2-2 2 0,-4 1 9 15,2 2 3-15,-2 14 16 0,-2-8 3 16,2 1 2-16,-4 3-3 0,0 1-2 16,2 12 1-16,0 0 18 0,0 0-19 15,0 0 2-15,0 15-3 0,2-1 0 0,2 1 5 16,1-1 22-16,0 6-26 0,3 6 1 16,-4-19-9-16,4 6-8 0,3 1-19 0,0-6 3 15,-1 1-77-15,-10-9-54 0,15-2-76 16,3 0-148-16,-10-9-347 0,2 2-258 15</inkml:trace>
  <inkml:trace contextRef="#ctx0" brushRef="#br0" timeOffset="3016.48">18325 277 1444 0,'-4'17'333'0,"2"1"-38"0,-2-1-20 0,1 1 10 0,0 7-5 0,-2 20-58 0,5-9-16 0,0 6-17 0,0 6-34 0,0 5-26 0,5 0-70 16,-2 3 35-16,4-2-22 0,-1-6-48 0,3-2-80 16,2-2-88-16,-1-3-45 0,5-4-43 15,-6-6-41-15,-6-16-80 0,4 2-478 0,-1 1-407 16</inkml:trace>
  <inkml:trace contextRef="#ctx0" brushRef="#br0" timeOffset="3149.77">18183 855 1878 0,'0'0'434'0,"0"0"-62"0,0 0-69 0,0 0-49 16,0 0-54-16,0 0-74 16,0 0 12-16,11-21-36 0,13-7-84 0,4 9-98 0,3-2-94 15,4-1-84-15,4-2-163 16,-1-1-431-16,1 8-442 0</inkml:trace>
  <inkml:trace contextRef="#ctx0" brushRef="#br0" timeOffset="3750.18">14673 3007 1253 0,'-5'-9'389'0,"5"9"-25"0,0 0-30 0,0 0-39 0,0 0-51 0,10-4-6 0,-1 1 17 0,2-3-18 0,12-4-21 16,-4 3 1-16,9-3-21 0,4-3-9 0,5-2 6 15,12-5-46-15,7-5-8 0,11-5-20 16,14-6-10-16,14-10-22 0,19-6-33 16,22-12 17-16,14-6-16 0,13-10-15 0,13-8-6 15,3-1-4-15,6-2-30 16,1 1 26-16,-3 1-10 0,-10 8-5 0,-12 0-2 16,-8 11-1-16,-17 5-9 0,-17 7-1 15,-10 9 9-15,-16 3 0 0,-12 7 0 0,-12 6-4 16,-10 4-11-16,-7 4-41 0,-8 4-4 15,-7 4-11-15,-10 4-41 0,-10 9-40 0,-7-6-53 16,4 3-38-16,-14 7-92 0,0 0-43 16,-16 0-49-16,-12 7-159 0,-3 5-311 15,-5 3-512-15</inkml:trace>
  <inkml:trace contextRef="#ctx0" brushRef="#br0" timeOffset="4082.99">14795 3225 1387 0,'-131'69'341'15,"88"-42"-30"-15,9-1-31 0,9-6-31 0,2 0-32 16,1-5-29-16,14-7 9 0,2-1 8 16,-2 3 6-16,20-12-19 0,18-6 0 15,13-13-34-15,15-9-31 0,17-13-10 16,9-7-7-16,17-13-3 0,14-5-17 15,14-10-23-15,19-1-1 0,11-4-13 0,9 0-16 16,4-2 1-16,1-3-27 0,-3 4 8 16,-4 3 4-16,-4 4 4 0,-7 3-4 0,-11 5-11 15,-11 6-1-15,-8 6-22 0,-13 4 19 16,-13 5 8-16,-12 10-1 0,-14 4-7 0,-3 3 2 16,-14 7-7-16,-7 0-58 0,-7 4-5 15,-5 3 7-15,-5 0-93 0,-3 3-84 0,-4-1-61 16,-2 0-77-16,-1-4-52 15,-5-2-588-15,0 7-730 0</inkml:trace>
  <inkml:trace contextRef="#ctx0" brushRef="#br0" timeOffset="6766.32">15160 4221 1172 0,'0'0'191'0,"0"0"43"0,12 0-43 0,14-5-31 0,-7-5-33 0,7-1-36 0,3-3-4 0,7-7-24 16,4-4-15-16,0 3-17 0,1-3 9 0,1 0-17 0,-4 1-3 15,-2 4-19-15,-6 5 27 16,-4 0-6-16,-4 1 1 0,-9 9-12 0,-7-3 6 16,1 1-23-16,-7 7 2 0,0 0 8 15,-18 7 2-15,-2 5 7 0,5-2 10 0,-4 5-42 16,3-1 59-16,6 3-13 0,-5 0 6 16,5 3-8-16,5-2 0 0,2 4 29 15,3-11-37-15,-2 12 1 0,-3 10 7 0,5-11 3 16,3 0 0-16,1 1 26 0,-1-1-36 15,0 3-6-15,-1-2-7 0,2-1-6 0,0 2 1 16,-4 0-31-16,2 1-62 16,-2-11-35-16,0 6-39 0,-5 11-62 0,4-22-68 15,-1 8-297-15,0 0-126 0</inkml:trace>
  <inkml:trace contextRef="#ctx0" brushRef="#br0" timeOffset="7382.25">15682 4117 1155 0,'-37'7'269'0,"37"-7"-5"16,0 0-56-16,0 0-21 0,12 2-11 0,1 2 11 16,-7 12-23-16,5 8-54 0,-2-2-15 15,-1 4-11-15,4 0-14 0,4 1-20 0,-4 1 12 16,1-2-26-16,2 4-14 0,0-6-4 16,-7 0-4-16,-1-7-8 0,2-8 10 15,2 2-8-15,-2 0-5 0,-9-11-2 16,0 0-8-16,10-9-1 0,5-2 11 15,-15-10-3-15,2-12-8 0,-4 6 0 0,-6 2 9 16,-1 1-5-16,7 2 15 0,0 13-28 16,-1-9 25-16,0 2-9 0,1 4-7 0,0-3 8 15,2 15 0-15,0 0 3 0,0 0 1 16,0 0-10-16,14 7 6 0,16 3 0 0,-13 2 0 16,2 2 22-16,-2 1-23 0,6 0-8 15,-4-1-8-15,4-5 3 0,-1 0-7 16,-14-5 28-16,8 3-19 0,0-2 7 15,-5-3-10-15,1 1 3 0,-12-3 3 0,4-10 11 16,3-1-3-16,-12-2-9 0,0 4 3 16,-6-9 9-16,-4-6-8 0,1 5 11 15,-2-1-3-15,0 4-9 0,0-5 5 0,0 1-8 16,5 1 1-16,6 10 23 0,5-10-33 16,3 4 24-16,5-3-8 0,7-2-4 0,2 8 8 15,4 0-7-15,5 5 1 0,-3 3 0 16,5 4 4-16,-19 0 0 0,18 4-6 0,8 3 3 15,-16 1 37-15,0 1-32 0,-3 3-11 16,-8-4 11-16,4 3-2 0,1 3-6 16,-2-6 37-16,0 1-31 0,-5-1-9 15,2 1 8-15,-8-9-7 0,0 0 1 0,16-4 35 16,-2 0-28-16,-6-7-3 0,3 2-3 16,-5-5 8-16,3 1-4 0,-7-4 17 15,0 1-9-15,-6 3-7 0,-5-8 11 0,5 16 1 16,-13-5-10-16,5-2 19 0,-6 6-34 15,2 2 24-15,-6 4-10 0,-9 4-5 0,17-1 4 16,-6 3-4-16,1-2-30 0,3 3-31 16,4 1-30-16,2-1-55 0,1 3-68 0,-1-5-123 15,3 1-282-15,7-6-156 0</inkml:trace>
  <inkml:trace contextRef="#ctx0" brushRef="#br0" timeOffset="7915.66">16803 3587 904 0,'0'0'243'0,"0"0"-36"0,-7 5-33 0,2 1-12 0,5-6-19 0,0 0-1 0,0 0-31 0,0 0 8 0,0 0-13 0,0 0-7 16,0 0-23-16,0 0 33 0,0 0-39 15,0 0-6-15,0 14 8 0,0 0-13 0,8 1 2 16,-2-3 3-16,2 6-16 16,7 7-20-16,-4-8-7 0,2-3 0 0,1 4-6 15,-8-8 29-15,6 1-34 0,-2 2-1 16,0-4-8-16,1-1 6 0,-11-8-8 0,15-4 16 16,0 0-10-16,-5-7-13 0,3-11 1 15,-6 1 8-15,-1-3 1 0,-2 1-3 0,-2-5-9 16,0 2 10-16,0 2-5 0,-2 2-2 15,-2 10 8-15,2-5-2 0,2 2 4 16,0 2-8-16,-2 3-6 0,0 10 8 16,0 0 1-16,0 0 1 0,16 0 30 15,-4 2-30-15,-1 7 2 0,12 8 1 0,-8-2-11 16,5-3 2-16,0-2 27 0,-3 1-18 16,-7-5-10-16,6 1 1 0,0 1 3 0,-4-8 1 15,2 1 38-15,-6-3-32 0,5-2-6 16,-7-8 3-16,-2 1 1 0,-8-3 2 0,0-3 1 15,-7 0 3-15,-1-7-11 0,-4 5-1 16,0 1 1-16,0 3 0 0,2 2 31 0,8 7-42 16,-5-6-27-16,5 1-33 0,6 11-4 15,0 0 2-15,0 0-17 0,0 0-10 16,0 0-37-16,0 0-51 0,4 9-62 16,2 1-373-16,9 0-156 0</inkml:trace>
  <inkml:trace contextRef="#ctx0" brushRef="#br0" timeOffset="8881.93">17640 3253 980 0,'14'-34'316'0,"-10"25"-48"16,-13-4 0-16,4 1-74 0,-4 4-23 0,3 1 0 0,-5-1-32 0,-2 2-29 0,13 6 3 0,-14 3-31 16,-4-2-14-16,2 10-13 0,-8 9-5 0,10 1-4 15,3 1-7-15,-1 3-19 0,0 4 11 16,4-3-8-16,0 1-2 0,4-1-9 15,4-14-3-15,0 9 18 0,0-2-13 0,4-6-4 16,2 0-1-16,7-8-2 0,-2-1-2 16,1-11 14-16,1 2-12 0,1-7-10 15,4-6 4-15,-4 2-4 0,-4-3-1 0,0 0 23 16,-4 0-14-16,0 1-14 0,-2 0 4 16,1 9 0-16,-1-7-1 0,1 1 28 15,-5 15-26-15,3-12-7 0,2 1 2 0,-5 11 8 16,0 0-4-16,10 4 30 0,1 2-28 15,-1 3-5-15,-2 3 2 0,4-1 0 16,4 8 8-16,-1-10 3 0,-6-3-12 16,3 1 15-16,5 1-14 0,-1-5-2 0,-4-2-17 15,5-6-27-15,6-6-75 0,-8-3 33 16,-1-2-1-16,-6 9-9 0,-2-12 7 0,4-10 5 16,-4 8 25-16,-2 10-19 0,-2-8 19 15,-2-13 20-15,-2 20 11 0,2-5 20 0,0 0 19 16,0 17 11-16,-2-13 2 0,0 0 2 15,2 13 13-15,0 0 18 0,0 0-60 16,0 0 72-16,9 8-6 0,-3-1-2 0,3 6-7 16,3 7 17-16,1-5 29 0,0 2-28 15,0-6-9-15,-2 2-6 0,7-4-5 0,-9-3-3 16,3 1 27-16,5-5-38 16,-4-2-11-16,2-2 1 0,-1-6-13 0,8-10 7 15,-12 3 4-15,1-2-13 0,-5 7-18 16,1-9 0-16,0-11 9 0,-1 5-12 0,-6 2 36 15,0 11-25-15,0-7-9 0,-2 1 5 16,2 4 1-16,-4 0 2 0,4 14 18 0,0 0-34 16,0 0 31-16,0 0-2 0,0 0 9 15,6 10 6-15,0 15 6 0,4 8 2 16,3 7-8-16,2 5-2 0,-3 5 9 0,3 3 4 16,3 3 19-16,2 4 3 0,4 1-12 15,1 0-15-15,-3-1-6 0,0-2 0 0,-2-2-7 16,-7-6 28-16,1-4-36 0,-3-3-3 15,-7-5-3-15,0-8 3 0,1-17 0 16,-10 7-5-16,2-3 6 0,-8-12-12 16,0 1-4-16,-4-17-9 0,-9-11-2 0,4-7-12 15,3-12-22-15,0-6-20 0,0-13-25 16,-2-5-15-16,6-11-4 0,3 1 2 0,5-2 19 16,5 2 1-16,3 4 13 0,5 2 19 15,4 6 9-15,4 4 18 0,0 4 13 16,1 3 15-16,-2 7 30 0,-3 7 27 0,3 1 34 15,-3 7 27-15,-9 5 26 16,0 12-28-16,-3-6-16 0,-3-1-8 0,-5 9-5 0,-1 0-4 16,-4 7 10-16,5 0-12 15,-6 6-7-15,1 0-1 0,0 8-12 0,3-3-3 16,-4 2 15-16,4 1-41 0,4 0-3 16,2 1-5-16,10 0 1 0,0-1-2 0,8-1 9 15,8 9-21-15,4-7-35 0,1-3-29 16,1-3-13-16,2 1-16 0,-5 2 14 15,1-3-12-15,-8 3 7 0,-7-1 11 0,4 0 15 16,-3 2 8-16,-14 5-16 0,0-4-75 16,-6 10 25-16,-10 3-54 0,-2-12-104 0,-4 3-413 15,-3 1-213-15</inkml:trace>
  <inkml:trace contextRef="#ctx0" brushRef="#br0" timeOffset="9499.51">15841 4726 987 0,'-9'4'289'0,"-1"-2"-39"0,10-2-38 0,0 0-14 0,0 0-29 0,0 0 0 0,7-8-18 0,-1 2 4 0,9-5 0 0,7-5-3 16,6-2-2-16,6-5-30 0,15-6 9 15,11-8 1-15,9-8-14 0,13-10-15 0,12-6-10 16,8-5-13-16,6-5-4 0,13 1-18 16,8-5-10-16,11 1-6 0,4-1-5 0,-1-1-7 15,-3 2 38-15,-7 2-57 0,-6 3 1 16,-13 6 1-16,-5 6-16 0,-13 4-4 16,-16 9 18-16,-10 6-30 0,-11 2-19 0,-9 7-5 15,-5 4-10-15,-7 4-28 0,-12 5-11 16,-14 7-14-16,-1 2-20 0,0-1 6 15,-11 8-11-15,-11 6 1 0,-10 3-22 16,3 9-18-16,-10-3-14 0,-7 2-33 0,-3 4-52 16,-6 2-81-16,-3 5-186 0,-3 2-35 15</inkml:trace>
  <inkml:trace contextRef="#ctx0" brushRef="#br0" timeOffset="9816.02">16209 4676 982 0,'-61'41'296'0,"55"-36"-19"0,-6 1-67 16,-6 0 41-16,8-1-27 0,0 2-4 0,10-7-27 15,-14 3-13-15,2 2-5 0,12-5-42 16,-9 7-18-16,3-2-12 0,6-5 1 0,9-7 13 16,12-6 19-16,6-9-20 0,16-4 3 15,7-9-15-15,12-9-5 0,10-8-11 0,12-6-21 16,14-9-3-16,8-1 3 0,15-7-12 15,7 0-22-15,13-3 5 0,1-1-10 16,1 1-10-16,1 1 4 0,-4-1 1 0,-12 6-10 16,-8 3 7-16,-5 7-16 0,-12 2 9 15,-10 9-23-15,-10 7-21 0,-11 5-37 16,-9 0-46-16,-6 7-39 0,-10 4-38 16,-7-1-48-16,-12 2-21 0,0 5-26 0,-10 0-72 15,6 3-520-15,-5 0-495 0</inkml:trace>
  <inkml:trace contextRef="#ctx0" brushRef="#br0" timeOffset="10115.58">18826 2588 1207 0,'0'0'349'0,"0"0"-69"0,0 0-47 0,0 0-44 0,0 0-45 0,0 0-20 0,0 0-62 0,0 0-20 0,0 0-65 0,0 0-105 16,0 0-150-16,0 0-364 0,0 0-171 16</inkml:trace>
  <inkml:trace contextRef="#ctx0" brushRef="#br0" timeOffset="10249.79">18929 2713 1379 0,'5'-18'361'15,"-5"18"-41"-15,0 0-59 0,0 0-19 16,0 0-90-16,0 0-45 0,0 0-70 16,0 0-86-16,0 0-119 0,-3 10-619 15,-1 1-322-15</inkml:trace>
  <inkml:trace contextRef="#ctx0" brushRef="#br0" timeOffset="18151.25">16674 5503 1387 0,'26'-4'308'0,"-26"4"-41"0,0 0-61 0,0 0-35 16,0 0-32-16,0 0-29 0,0 0-14 0,0 0-20 0,0 0-27 15,0 0 2-15,0 0-1 0,0 0-3 0,12-1 17 16,-2-1-38-16,7-8-6 16,10-6-16-16,0-1-9 0,-3-1-61 0,2-1-5 15,-3 2-78-15,1-3-45 0,-3 0-76 16,-2-2-110-16,-2 2-179 0,-1 6-72 16</inkml:trace>
  <inkml:trace contextRef="#ctx0" brushRef="#br0" timeOffset="21831.8">17510 4932 1280 0,'-11'-7'339'0,"11"7"-54"16,-12-3-19-16,-3 1-9 0,15 2-24 0,-6 5-55 0,-2 2-33 0,8-7-33 0,-12 6-16 0,4 1-14 0,4 8-29 16,-1 0 16-16,4 5-13 0,-1 1-9 15,5-3-11-15,6 14-3 0,-1-14-30 0,4-3 18 16,2-2 0-16,5-1-5 0,2-6-1 16,7-4-2-16,-3-4-2 0,5-5 9 15,-3-5-10-15,0-6-5 0,0 0-2 0,-7-1 3 16,0-6-5-16,-10 2 13 0,-6 11-14 15,-4-9-3-15,-8-11 2 0,-5 14-2 0,-8 0-1 16,-3 3 27-16,-3 5-29 0,-2 5 0 16,3-2-3-16,-1 2 0 0,16 3 0 15,-8 2 7-15,2 0-46 0,7 4-8 16,1 0-3-16,9-4-12 0,0 0-30 0,15 6 3 16,-2 1-35-16,10-5-18 0,10 0-31 15,-5-2-8-15,0-4-26 0,-3-1-25 16,3-4 15-16,-7-2-36 0,0 2-226 0,-2-6 59 15</inkml:trace>
  <inkml:trace contextRef="#ctx0" brushRef="#br0" timeOffset="22032.38">17890 4630 1404 0,'-3'-14'177'16,"1"0"-41"-16,2 14 71 0,-9-6-10 15,1 1 5-15,8 5 1 0,0 0-45 0,0 0-4 16,0 0-45-16,0 0 7 16,-4 11-3-16,0 12-8 0,10 2-16 0,2 5-36 15,7 3 18-15,0 0-15 0,2 8-9 16,2-1-6-16,0 4-5 0,5-1-7 0,-3 2-9 15,0-4 3-15,0 1-7 0,0 0-4 16,-2-2-1-16,2-6-7 0,-3 1-7 16,-6-8-46-16,2-2-39 0,-4-5-10 0,-6-11-24 15,0 5-25-15,0 0-53 0,-4-14-12 16,0 0-29-16,0 0-70 0,-14-11-370 0,-8-7-210 16</inkml:trace>
  <inkml:trace contextRef="#ctx0" brushRef="#br0" timeOffset="22548.69">17991 4587 1177 0,'4'-12'228'16,"-2"1"-42"-16,5 5-31 0,0 1-22 16,-7 5-21-16,14-6 23 0,1 2-67 15,-1 6-17-15,-1 2-6 0,1 3-11 0,6 7-7 16,-7 0 47-16,-6 4-94 0,-1 5 40 16,-4 0 2-16,-4 2-1 0,-4 0 12 0,3-1 26 15,-6 0-23-15,-1-6 28 0,-3 1 4 16,-2-3-4-16,6-11-3 0,1 2-1 0,0 3-11 15,8-10-7-15,0 0-19 0,-2-19-4 16,6-8-7-16,8 5-5 0,4-5 33 16,0-1-41-16,6-5-10 0,-5 3-1 0,3-1 7 15,0 1-8-15,-1-1 42 16,-4 2-35-16,-4 3-6 0,-3 1 8 0,-2 2 3 16,-2 12 4-16,-4-4 36 0,-2-1-16 15,2 16 8-15,-10-3 3 0,-1-4 6 0,0 14 5 16,1 1 0-16,-3 6 13 0,1 11-16 15,6-4-5-15,0 0-10 0,6-9-5 0,3 9-20 16,4 7 13-16,-3-18 1 0,6 2-1 16,3 3-7-16,4-10 1 0,-2 1 0 0,3-10 9 15,10-1-16-15,-9-5-10 0,-5-6-4 16,4 1 1-16,-3-4 0 0,-4 0 16 16,-1-4-10-16,-3 2-6 0,-1-2 2 0,-4 1-1 15,2 9 3-15,-4-9 28 16,0 1-25-16,0 8 0 0,-2-1 0 0,4 3-2 15,0 0-2-15,-2 11 22 0,0 0-14 16,0 0-10-16,11 7 11 0,6 8-5 0,-3 1 2 16,1-1-7-16,4 2 0 0,1 2-23 15,-1-2-30-15,4-2-21 0,-4-1-19 0,-2-2-7 16,0-1-22-16,-7-7-45 0,5-2-49 16,0 1-146-16,-6-6-276 0,3 1-175 0</inkml:trace>
  <inkml:trace contextRef="#ctx0" brushRef="#br0" timeOffset="22898.23">18721 4073 1335 0,'-29'32'308'0,"20"-28"-49"0,-8 5-28 0,11-3-19 0,-2 7 13 0,-6 10-59 0,6-2-15 0,-2-4-17 15,2 1-24-15,1-9-23 0,3 4 4 16,2 2-32-16,2-1-21 0,2-1-2 0,-2-13-10 15,4 8 0-15,3-3 2 0,3-6-13 16,6-11-10-16,-8 6 2 0,-1-7-2 0,6-10-1 16,0 9-14-16,-4-4 14 15,-5 8 3-15,2-5-5 0,0 2-1 0,1-1 6 16,-1 1-2-16,-2 4 7 0,2 1-14 16,0 1-2-16,0 1 1 0,-6 6 5 0,14 2-4 15,3-2 16-15,-4 7-11 0,-2 1-4 16,5-1 2-16,8 4 0 0,-16-7-2 0,11 2 28 15,9 6-37-15,-18-10-15 0,10-2-22 16,11-2-48-16,-14-6-24 0,2-3 3 16,-2-3-83-16,0-4-29 0,-2-4-22 0,-2-2-53 15,-5-2-53-15,3-3 65 0,-5-6-176 16,-6-1 98-16</inkml:trace>
  <inkml:trace contextRef="#ctx0" brushRef="#br0" timeOffset="23048.68">19050 3600 1589 0,'10'-26'223'0,"-10"26"3"0,0 0-23 0,0 0-39 16,0 0-4-16,0 0-48 0,2 11-5 15,3 0-12-15,-3 6 1 0,4 14 5 0,2-8 1 16,3 8-3-16,-2 1-17 0,5 0-15 16,-3 2-13-16,2 1-12 0,-1 0-30 15,3-4 7-15,0 2-41 0,0-5-37 0,-3-2-41 16,-2-8-25-16,-2 1-26 0,-4-10-74 16,-4-9-28-16,0 0-168 0,0 0-219 0,0 0-171 15</inkml:trace>
  <inkml:trace contextRef="#ctx0" brushRef="#br0" timeOffset="23398.63">19024 3886 1316 0,'0'0'333'0,"0"0"-25"16,0 0-83-16,0 0-46 0,0 0-26 15,0 0-44-15,11-8-30 0,10-4 4 16,0 2-19-16,3 2-17 0,1-2-6 0,2 1-30 16,3 1 20-16,1 3-10 0,4 1 3 15,-3 2-8-15,2 2-9 0,-7 2 8 0,-2 3-1 16,3 3-1-16,-7 1-5 0,3 0 3 15,-8 1 6-15,-7-4 15 0,2 6 11 0,1-3-3 16,-3 0 10-16,0 1-19 0,-2-4 3 16,2 2 1-16,-9-8-6 0,0 0-1 15,13 0 17-15,-3-1-28 0,-6-10-11 16,3 3 0-16,-3-7 0 0,2 3-2 0,-10-4-3 16,-1-2 11-16,-6 3-12 0,-4-7-1 15,-3 6 3-15,0 5-3 0,2-1-12 16,8 9 13-16,-11-3-4 0,0 1-1 0,0 5 0 15,0 0 2-15,4 5 10 0,-2-2-20 16,7 3 6-16,-3 2-34 0,6-1-14 0,-1 1-33 16,8-8-22-16,0 16-76 0,1 1 48 15,8-9-14-15,0-1-29 0,-9-7-56 0,15 2-57 16,-2 0-286-16,-1-4-113 0</inkml:trace>
  <inkml:trace contextRef="#ctx0" brushRef="#br0" timeOffset="23649.35">19531 3696 1486 0,'-2'-9'248'15,"6"-1"-79"-15,0 0 8 0,-4 10-22 0,4-10-15 16,1 3-6-16,3-2-22 0,-2 1-23 16,5 1 7-16,0 2-15 0,-3 2 10 0,4 1 1 15,8 3-12-15,9 6-4 0,-7 0-25 16,-2-1-13-16,0 5-5 0,-4 0-4 0,6 2 5 16,-7 2-4-16,-1-3-13 0,0 2 10 15,-10-7 22-15,2 7 13 0,-2-1 7 16,-4-13 51-16,-2 13-52 0,0 2-5 0,2-15-8 15,0 0-12-15,0 0-11 0,-8-9-41 16,-4-1 31-16,8-4-13 0,2-4-21 16,0-5-40-16,2-11-28 0,4 8-38 0,2-2-45 15,2 4 0-15,-2-2-18 0,4 2-43 16,8-2-103-16,0 5-487 0,-3 2-374 16</inkml:trace>
  <inkml:trace contextRef="#ctx0" brushRef="#br0" timeOffset="23898.98">20612 3037 2183 0,'3'-11'336'0,"-3"11"-121"0,0 0-43 15,8-13-30-15,7-6-32 0,2 8-29 0,5-4-3 16,2-3-29-16,4 3-13 0,-1 2-42 16,1-4-52-16,-2 1-38 0,-4 1-51 15,-3 3-100-15,-9 4-196 0,-2 0-268 0,2 1-237 16</inkml:trace>
  <inkml:trace contextRef="#ctx0" brushRef="#br0" timeOffset="24066.01">20627 2793 1790 0,'7'-9'325'0,"-7"9"-52"0,6 9 14 0,-1 2-6 16,-1-2-57-16,0 3 4 0,6 0-35 15,10 5-14-15,-8 0-47 0,5 1-39 16,0 3-1-16,2 0-51 0,-1 0-65 0,-4 4-98 16,0 4-70-16,0 2-66 0,-6-4-153 15,-4 3-502-15,3-2-559 0</inkml:trace>
  <inkml:trace contextRef="#ctx0" brushRef="#br0" timeOffset="25031.67">16985 6275 1221 0,'-4'25'374'0,"10"-30"-56"0,-6 5-35 0,0 0-37 0,0 0-45 0,0 0-40 0,0 0-29 0,0 0-13 15,0 0-19-15,6-15-14 0,12-4-9 16,3 7-17-16,4-3-17 0,4-2-15 0,5-5-23 16,4 1-33-16,-1-2-50 0,-4 0-51 15,-3 4-40-15,2 0-63 0,-9 2-98 0,-4 4-410 16,-10 6-262-16</inkml:trace>
  <inkml:trace contextRef="#ctx0" brushRef="#br0" timeOffset="26081.66">17970 5750 948 0,'-32'-9'325'0,"32"9"-20"0,0 0-97 0,0 0 14 0,0 0-36 0,0 0-26 0,0 0-12 16,-9 9-10-16,1 6-10 0,2-2-17 16,-1 13-9-16,3-5-19 0,4 4-10 0,2-1-13 15,0 2 4-15,0-2-25 16,5-2-6-16,1-2-9 0,5-3-5 0,0-1-9 15,-1-3 19-15,-5-9-23 0,12 1-5 16,-4 1 4-16,8-13-11 0,10-9-6 0,-9-3-9 16,-3-2-11-16,1-4-12 0,-2 1 3 15,0-7 18-15,-4 3-4 0,-5 0 36 16,0 0-21-16,-7 2-4 0,0 2 0 0,-1 13 7 16,-3-6 8-16,0-1 10 0,0 9-26 15,-3-2 12-15,3 11-3 0,0 0 7 0,-10 4 8 16,1 3-15-16,5 5 9 0,2 2-5 15,2-1-4-15,0 3 1 0,0-1 8 0,2-2-1 16,2-2 2-16,2-1-3 0,-1-3-8 16,1 0 5-16,-6-7-2 0,0 0 13 0,0 0 17 15,9-7-26-15,3 1-6 16,-10-5 7-16,2 0 0 0,-6-2-2 0,2-2 29 16,-6 1-29-16,2 0-3 0,-4 1 1 15,3 1-2-15,1-1 7 0,0 2 26 16,-3 1-32-16,1 1-6 0,6 9 1 0,0 0 2 15,0-13-3-15,0-1 15 0,8 7-6 16,1-1-2-16,4 4 3 0,-1 2-10 0,8 0 8 16,-4 1 17-16,6 4-33 0,-3-3 20 15,-3 8 0-15,4-2 3 0,-12 1-3 0,5 0 4 16,-2 1 2-16,-1-1 8 16,-4 0-3-16,1-2 6 0,-7-5 8 0,0 0 2 15,0 0 11-15,0 0-16 0,0 0-14 16,0 0 17-16,0 0-25 0,0 0-2 0,-4-12 21 15,-2-3-17-15,6-2-9 0,0 0 0 16,6-4 3-16,0-7-3 0,4 10 33 16,-2 1-29-16,0 6-9 0,4 2 4 0,2-3 6 15,2 7-5-15,-2-2 31 0,7 10-25 16,11 4-11-16,-12 7 11 0,-6-1-1 16,3 3-6-16,0 2 6 0,-4 3-31 0,0-4-9 15,-2 1-25-15,-5-11-20 0,-3 8-25 0,4-2-49 16,-7-13-77-16,0 0-202 15,3 8-165-15,7-1-135 0</inkml:trace>
  <inkml:trace contextRef="#ctx0" brushRef="#br0" timeOffset="26865.78">18917 5241 1240 0,'-28'11'327'0,"28"-11"-42"0,0 0-41 0,0 0-21 0,0 0-28 0,-11 4-22 0,-1 1-10 0,7 7-27 16,-2-2-6-16,3 7-16 0,2 0-13 16,4 3-19-16,5 7-3 0,2-4-26 15,-1-1-13-15,5-7-9 0,3-3-7 0,4 0-4 16,1-3 17-16,-1-4-35 0,-9-2-20 15,17-6-40-15,8-6-45 0,-10-2-16 0,1-2 22 16,-2 0-53-16,-1-4 6 0,-1-1-2 16,1 0 5-16,-4-4 13 0,0 1-40 15,-4 1 71-15,-1-2 21 0,-2-2 16 0,-2 0 22 16,-1 2 39-16,-4-1-32 16,-2 3 102-16,-2 9 32 0,2-5 27 0,0-1 18 15,-4 5-4-15,0 0-8 0,0 12-7 0,0 0-7 16,-14 7 1-16,-6 6-3 0,9 4-6 15,2 3-44-15,-1 5 34 0,1 0-14 16,3 0-13-16,2 0-15 0,4 2-11 0,0-5-12 16,0-8-5-16,0 5-14 0,0 2-17 15,4-12-4-15,0 0-16 0,-4-9-10 0,13-3-10 16,4-10-8-16,-10-5-2 16,3 1 10-16,0-2 9 0,-2-2 3 0,-2 0 19 15,-4-1-9-15,0 10 3 0,-4-9-2 16,2 0 7-16,2 6 1 0,0-3 26 15,-4 9-26-15,0-2-3 0,2 11 4 0,0 0 0 0,0 0 0 16,0 0 4-16,0 0 2 16,10 5-2-16,4 3 0 0,-3 3 1 0,4 10 0 15,-4-7-18-15,3-1 26 0,0 1-7 16,-8-9 0-16,4 3-2 0,2 1-2 0,2-3-15 16,-2 2-68-16,1-7-24 0,-1 3-35 15,-12-4-16-15,9-11-23 0,0 2 2 0,-3-7 9 16,0 1-8-16,-6-6 27 0,0-14 32 15,-3 9 26-15,-4-5 30 0,1 1 33 16,-6-3 30-16,4 2 37 0,-4-2 22 0,3 5 33 16,1 0 42-16,1 6-20 15,1 1 50-15,3 12-28 0,-3-5-27 0,0 2 6 16,6 12 14-16,0 0 6 0,0 0-15 16,0 19-12-16,6 6 2 0,5 0-9 0,2 2-15 15,-3 5 29-15,5 3-65 0,-2 0-8 16,2 0-10-16,2-5-7 0,2 3-31 0,0-7-39 15,-2 0-77-15,-2-4-52 0,-4 0-24 16,-6-15-66-16,1 3-166 0,2-1-354 16,-8-9-324-16</inkml:trace>
  <inkml:trace contextRef="#ctx0" brushRef="#br0" timeOffset="27014.6">19363 5027 1284 0,'0'0'318'0,"0"0"-79"0,9-4-49 0,1 1-28 0,3-3-36 0,-2 0-68 0,5-2 27 0,12-4-14 0,-5-1-21 16,1 4-71-16,-5-4-81 0,2-2-96 15,-2 2-464-15,1-1-192 0</inkml:trace>
  <inkml:trace contextRef="#ctx0" brushRef="#br0" timeOffset="27266.05">19865 4496 1676 0,'-19'11'406'0,"13"-6"-53"16,-1 4-36-16,-4 4-81 0,1 2-26 15,4 3-22-15,0 11-28 0,4-4-20 0,2 4-62 16,2 4 21-16,2-1-17 0,8-1-21 15,-1 4-6-15,2 1-18 0,2-3-56 0,5-3 15 16,3 1-34-16,4-9-44 0,0-2-23 16,0-3-38-16,-2-4-38 0,3-3-82 15,0-7-6-15,-3-6-117 0,3-4-392 16,-2-4-306-16</inkml:trace>
  <inkml:trace contextRef="#ctx0" brushRef="#br0" timeOffset="27465.03">20186 4236 1434 0,'12'-5'360'16,"-12"5"-83"-16,10 10-43 0,2 1-36 0,-3-2-22 15,11 9-23-15,-2-1-16 0,4 1-15 16,1 7-28-16,0 2-17 0,2 5-16 0,1 4-4 16,4 3-29-16,-6 5-9 15,1 1-43-15,-7 1-47 0,-2-2-27 0,-8 0-39 16,-5-3-23-16,-3-3-56 0,-5-4-95 15,-1-1-402-15,-3-4-238 0</inkml:trace>
  <inkml:trace contextRef="#ctx0" brushRef="#br0" timeOffset="28515.71">19657 5492 1433 0,'-6'-6'347'0,"6"6"-20"0,0 0-35 15,0 0-63-15,0 0-62 0,0 0-35 0,4 10 7 0,1-3-10 0,1 6-13 0,7 14-6 16,3-2-7-16,0 6-23 0,-2 2-10 15,3 4-21-15,0 1-13 0,2 0-7 0,1 1-14 16,-1-2-12-16,6-1-44 0,-4-2-35 16,1-5-31-16,-6 0-28 0,-4-6-3 0,-7-12-6 15,4 1-92-15,1 0-51 16,-10-12-500-16,11-3-322 0</inkml:trace>
  <inkml:trace contextRef="#ctx0" brushRef="#br0" timeOffset="28732.24">19655 5368 1196 0,'2'10'279'0,"-2"-10"-75"0,0 11-55 16,3 0-12-16,-8 1-25 0,-1 7-16 16,0 0-16-16,-1 1-13 0,1 6-13 15,0-6-15-15,-1 6-6 0,3-4-8 0,-3-2-13 16,5-11-3-16,-2 4-57 0,1-2-65 15,3-11-88-15,-5 10-45 0,0-1-4 0,5-9-230 16,0 0 72-16</inkml:trace>
  <inkml:trace contextRef="#ctx0" brushRef="#br0" timeOffset="28847.8">19634 5359 909 0,'39'22'259'0,"-31"-11"-28"0,16-11-49 15,-4 3-34-15,1 1-29 0,13 4-49 16,-8-1 13-16,1 3-20 0,1 1-10 0,4 0-36 15,-5 5-98-15,-4-1-162 0,5 6-283 16,-5 4-12-16</inkml:trace>
  <inkml:trace contextRef="#ctx0" brushRef="#br0" timeOffset="29314.81">20407 6459 1165 0,'-27'-13'359'0,"25"2"-34"16,0-3-93-16,-2 4-26 0,-1-1-43 0,-4 7-20 15,1-1-23-15,8 5 2 0,-15-4-51 0,0 1-10 16,2 12-17-16,-9 4-2 0,4 1 9 16,4 3 5-16,0 0-21 0,4 3-16 15,0 2-11-15,5-13 0 0,-1 6 3 0,2 1 33 16,4-3-49-16,0-1 12 0,8-7-2 16,0 4 1-16,6-12 5 0,11-1-15 0,1-1 25 15,-1-3-20-15,2 2-12 0,-12 4-5 16,9-1 2-16,-2 1-2 0,-4 4 25 15,1-1-15-15,-11 9-2 0,-1-1 5 0,-8 8-2 16,-5 12 4-16,-11-8 20 0,-2 1-13 16,-6 4-6-16,-3-2 6 0,-6 0-12 0,3-6 4 15,1-2 37-15,2-7-39 16,3-1-13-16,15-4-33 0,-8-9-18 0,-9-10-25 16,12-4-47-16,7-6-43 0,3-1-19 15,7-1-85-15,5-7-379 0,6 0-192 0</inkml:trace>
  <inkml:trace contextRef="#ctx0" brushRef="#br0" timeOffset="29881.32">20396 6036 1631 0,'13'-15'345'15,"-13"15"-6"-15,0 0-27 0,0 0-74 0,0 0-43 16,0 0-10-16,0 0-60 16,-8 4-14-16,-1 4-3 0,13 9 1 0,3 15-4 15,4-5 44-15,1 7-91 0,5 1 13 0,0-1-12 16,3 0-15-16,3 2-5 0,2-1-46 15,1-2 22-15,-2-5 11 0,-1-4-35 16,3-2 11-16,-2-7-16 0,2-2-23 0,-4-6 12 16,-11-5-5-16,8-4-21 0,8-5-6 15,-9-6-6-15,-2-5 1 0,-4 1 16 16,-2-3 2-16,-4-6-2 0,-4 4 4 16,-2-3 12-16,-2 2 0 0,-2 2 19 0,-2 0-4 15,3 14-7-15,-5-7 3 0,-1 3 2 16,9 11 9-16,-10-8 16 0,4 1-19 15,6 7 0-15,-12 7 7 0,2 1-6 0,10-8 2 0,-2 13 19 16,0 2-23-16,6-5-5 16,0-1 2-16,8-3-5 0,0 0 4 0,1-4-2 15,4 3 12-15,-4-3-5 0,5 4 1 16,-3-6 9-16,-2 2-6 0,3 3-3 0,0-5-6 16,-4 7 19-16,3 0-14 0,-7-1 17 15,3 0-11-15,-2 1 9 0,3 3-15 16,-2-5 23-16,0 2-20 0,-10-7-9 0,10 5-10 15,3 0-21-15,-13-5-14 0,10-7-67 16,3-1-2-16,-4-7-4 0,3-8 16 16,-4 3 18-16,-2-4 64 0,2 3-49 15,-4-1 26-15,0-1 15 0,-2 12 54 0,0-7 20 16,0 1 11-16,-2 4 11 0,0 3 17 16,0 10-22-16,0 0 14 0,3-12 5 0,2 1 26 15,-5 11-20-15,11 6-19 0,0 1-9 16,-3 3-5-16,5 2-10 0,-3-1 22 15,3 0-37-15,-3 1-7 0,3 0-3 0,0-7-1 16,0 3-13-16,-13-8-23 0,0 0-72 16,0 0-99-16,0 0-128 0,6-6-399 0,5-1-256 15</inkml:trace>
  <inkml:trace contextRef="#ctx0" brushRef="#br0" timeOffset="30014.78">20894 5799 1487 0,'-33'26'263'0,"33"-26"-18"0,0 0-85 0,0 0-14 0,-7 8-51 0,0 0-7 0,7-8-58 0,7 7-47 0,-2 2-90 15,-5-9-109-15,10 12-417 0,2 2-162 0</inkml:trace>
  <inkml:trace contextRef="#ctx0" brushRef="#br0" timeOffset="30198.34">20479 6256 1747 0,'-6'7'310'0,"6"-7"-74"15,0 0-47-15,0 0-34 0,0 0-44 16,12-3-28-16,10-8-8 0,-1 1-35 0,7-2-48 16,6-5-28-16,3-2-47 0,5-1-36 15,5-6-47-15,-3 4-88 0,1 2-415 0,-1-1-196 16</inkml:trace>
  <inkml:trace contextRef="#ctx0" brushRef="#br0" timeOffset="30882.35">21261 6060 1589 0,'4'7'287'0,"-4"-7"-33"16,0 0-39-16,2 14-26 0,2-3-32 0,-4-11-8 15,4 9-36-15,3 1-12 0,-1 2-25 16,1-3-21-16,-1-1-3 0,-2 1-17 0,7-5 0 15,-3 2-7-15,-8-6-13 0,12 3-11 16,2-1-8-16,-14-2-14 0,12-7 10 16,0-5-22-16,-5-1 1 0,0-1 0 0,-3-3 2 15,4-11 4-15,-4 8 22 0,1-6-29 16,-1 3 11-16,4 2 1 0,1 4 4 16,-2 8 11-16,-3-4 14 0,2-2-23 15,0 4 4-15,-2 4 7 0,7 5-4 0,0-2 5 16,-11 4 28-16,12 6-29 0,-1 0 1 15,-1 1-7-15,2 1 5 0,0-4-4 0,0-1 29 16,5-3-34-16,-2 0 5 0,6-3 7 16,11-9-5-16,-14 1-14 0,-2-4-3 0,2-5-75 15,0-1 70-15,-1-1-10 0,3 0 4 16,-5-4 16-16,-5 4 3 0,2-2-5 16,-1 2 7-16,-5-2 11 0,-5 13-7 0,-1-6 15 15,0-1 7-15,-1 10 28 16,-3-1-29-16,4 9 17 0,-15 2 16 0,0 5 0 15,0 6 0-15,-6 10 35 0,9-5-45 0,-3 2-2 16,2 1-7-16,2 0-7 0,7-13-7 16,-2 6 19-16,0 3-23 0,6-17-4 15,4 12 2-15,2 0-2 0,5-16-1 0,8-6-2 16,-2-1-19-16,1-5 14 0,2 2-16 16,1-1-5-16,-2-3 10 0,2 1 1 0,-3-1-13 15,-2 1 23-15,-1 4 1 0,-6 6 2 16,-4-4 2-16,6 3-2 0,-4 1 24 15,1 4-6-15,-8 3-8 0,0 0 13 0,4 13 15 16,0 1 9-16,-1 5 21 0,4 13-20 16,1-2-23-16,4 3 9 0,1 3-23 15,4 2 16-15,2 7 8 0,0 0-19 0,2 6-21 16,-1 0 12-16,-3 1-11 0,1 1-12 16,-3-1 12-16,0-1-8 0,-5-2 19 15,0-6-2-15,-8-5 23 0,-4-8 28 0,-4-3 31 16,0-4 4-16,1-13-10 0,-10-2-1 15,2-3-8-15,-4-10-5 0,-8-10-11 0,1-9 25 16,3-7-88-16,0-10-38 0,0-10-65 16,3-7-55-16,2-3-63 0,7-2-85 15,7 3-51-15,4-1-555 0,9 9-566 0</inkml:trace>
  <inkml:trace contextRef="#ctx0" brushRef="#br0" timeOffset="31018.04">22243 5588 1597 0,'-24'-7'23'0,"22"-3"-501"0,2 10 82 0</inkml:trace>
  <inkml:trace contextRef="#ctx0" brushRef="#br0" timeOffset="45981.49">14024 13864 1201 0,'-6'-10'284'15,"6"10"-41"-15,9-5-24 0,-1-1-21 16,-8 6 13-16,0 0-24 0,0 0-21 16,0 0-6-16,0 0 3 0,0 0-14 0,0 0-34 15,-4-7-31-15,-3 1-21 0,7 6-15 16,-9 6-7-16,2 1 5 0,-9 4-25 16,-4 6-6-16,3 3-1 0,2-2-5 0,2-1-2 15,-2 3 22-15,2 1-31 0,3-1-9 16,6-13 4-16,0 6-1 0,0 2-5 0,2-4 14 15,2-1-18-15,6 2 6 0,0-3 3 16,8-5 3-16,6-2 2 0,-3 2 15 16,15 1-20-16,-22-1 3 0,11-2-12 0,0 2 0 15,-4 3-1-15,3-2 19 0,-10 8-7 16,-2 0-1-16,-8 4 0 0,-2 12 10 16,-8-7 13-16,-5 8-3 0,-8-4 38 0,1-2 2 15,-5 0-8-15,-3 0-7 0,3-2-6 16,-1-8-33-16,-1-2 32 0,20-8-8 15,-12-6-32-15,-9-6-80 0,16-5-61 0,10 6-45 16,6-15-44-16,4-12-105 0,4 9-482 16,7 2-397-16</inkml:trace>
  <inkml:trace contextRef="#ctx0" brushRef="#br0" timeOffset="46747.23">13988 13508 1087 0,'-6'-12'354'0,"4"1"-66"0,0 2-12 0,2 9-24 0,0 0-47 0,0 0-23 0,0 0-61 15,0 0 14-15,2 9 28 0,6 9-18 0,5 2-22 16,1 8-41-16,4 4 4 0,1 4-17 16,-2 2-13-16,2 4-10 0,0 4-4 0,-2 0-38 15,2 4 35-15,-4 0-12 0,-3-2-7 16,4-3-1-16,-6-1-3 0,-2-8-38 16,3-4 38-16,-3-3-3 0,-1-8 2 15,-3-9-4-15,5-4-1 0,-1 1 4 0,2-18 3 16,8-6-15-16,-6-9 1 0,7-2-3 15,3-7 1-15,-6-2-2 0,6-2 10 16,-6 0-6-16,4 4-6 0,-3-2 3 0,-3 5-1 16,0 5 0-16,-6 2 9 0,-4 13-5 15,2-5 2-15,0 2-5 0,-6 13 0 0,0 0-1 16,0 0 33-16,0 0-33 0,-6 13-2 16,-4 7 2-16,-1 2-1 0,0-3 0 15,1 3 32-15,-1-2-39 0,7-13 4 0,-2 9-3 16,-1 1 0-16,3-4 6 0,0-2 35 15,8-1-38-15,2 0 2 0,5-8 1 16,2 1 0-16,8-8-1 0,-2 2 33 16,2 1-39-16,0-1-1 0,-2 1 1 0,1-2 2 15,-6 4-4-15,3 0 33 0,-4 4-35 16,0-2 5-16,-5 6 3 0,2-1 3 0,-4 3-3 16,2-1-30-16,-6 1 39 0,2 1-2 15,-4-11-3-15,0 0-3 0,6 8-9 0,2-3-30 16,-8-5 28-16,0 0-18 0,11-5-41 15,0-3-39-15,-5-3-38 0,0 0-13 16,1-2-36-16,-1-3-42 0,-2-1-46 0,-8-6-130 16,2 14-210-16,-4-7-160 15</inkml:trace>
  <inkml:trace contextRef="#ctx0" brushRef="#br0" timeOffset="46913.6">13950 13808 1383 0,'-36'-3'406'0,"36"3"-49"0,0 0-37 0,0 0-78 0,0 0-55 0,0 0-33 0,0 0-24 0,15-4-9 16,11-4-34-16,3-10-16 0,7-3-21 0,7-6-55 15,3-3-80-15,5-3-101 0,4 5 3 16,1-5-53-16,-4-2-100 0,-5 7-399 0,-3 1-261 16</inkml:trace>
  <inkml:trace contextRef="#ctx0" brushRef="#br0" timeOffset="50346.85">15320 13099 989 0,'2'-15'271'0,"-2"15"-36"0,0 0-51 0,0 0-30 0,0 0-27 0,0 0-3 0,0 0 24 0,16 5 2 16,-4-2 2-16,3 13-48 0,8 10-17 16,-8 2-23-16,7 3-9 0,-4 6-8 15,4 7-31-15,-3 1 22 0,-3 5-4 16,2-3-7-16,0 3-3 0,0-3 21 16,-4-1-28-16,1-5-15 0,-2-3 0 0,0-6-6 15,-3-5-34-15,0-5 9 0,-3-8-69 16,-2-1 2-16,1 5-57 0,-6-18-68 0,0 0-62 15,0 0-62-15,-5-8-187 0,-4-10-19 16</inkml:trace>
  <inkml:trace contextRef="#ctx0" brushRef="#br0" timeOffset="50947.04">15274 13158 938 0,'0'0'332'15,"0"0"-72"-15,0 0-62 0,0 0-29 0,0 0-14 16,6-6 36-16,3 1-62 0,6-5-13 15,9-6-17-15,2-2-25 0,10-3-7 0,3-1 2 16,5 0-18-16,7-2-8 0,4-2-7 16,7-4-6-16,3 1 0 0,9 0 20 15,4-3-11-15,5 1-25 0,1-5-7 0,1 0 1 16,2 0-2-16,-2 2 10 0,-2 2-10 16,1-1-3-16,-5 3-2 0,1 1 2 15,-6 3-1-15,-1 2 11 0,-2 0-29 0,-3 0 19 16,-1 4-2-16,-5-2 1 0,-5 5 3 0,0 0 2 15,-7 3-12-15,-4-1 8 16,-9 2-10-16,-5 2 7 0,-2 4 9 0,-7 1 34 16,-9 4 26-16,0-5-13 0,5 7-11 15,-8-4-2-15,-1 1 1 0,-10 3 4 0,0 0-2 16,13 0-13-16,-1-2-16 0,-12 2-5 16,0 0-9-16,0 0 3 0,14 9 14 15,-2-2-14-15,-4 6-1 0,6 11-2 0,0-5 4 16,3 3-3-16,0 2 13 0,2 0-11 15,5 5-4-15,-1-3 5 0,4 4-1 0,2 1 1 16,-1-2 16-16,2-1-21 0,-3 0-5 16,-1-1 3-16,4-1 1 0,-5 2-2 0,-1-4 17 15,-10 2-20-15,1-2 0 16,-6-1 0-16,-7 2 5 0,-4 3-2 0,-9 1 24 16,-8 1-29-16,-5 0-2 0,-7 5 5 15,-8 0 1-15,-7-2 3 0,-9 6 23 16,-11 1-28-16,-6 2-3 0,-8 1 1 0,-9 3 0 15,-7 2 4-15,-7-1 2 0,-5 6-4 16,-11-2-2-16,-2-2 0 0,-4-2 2 0,5-2 5 16,1 1-9-16,11-7 13 0,9-6-1 15,9-5-1-15,17-2 0 0,5-5 2 0,11-2-24 16,9-4 27-16,7 0-32 16,6-6-42-16,10-4-44 0,13-3-42 0,-5 2-32 15,1 2-30-15,16-6-37 0,-14-6-84 16,4 2-370-16,10 4-232 0</inkml:trace>
  <inkml:trace contextRef="#ctx0" brushRef="#br0" timeOffset="51898.1">15878 13346 1111 0,'10'-20'271'0,"-10"20"-43"0,0 0-27 0,0 0-22 0,0 0 15 0,0 0-87 0,0 0-23 0,0 0-11 0,0 0-11 0,0 17 4 16,0-5 27-16,2 8-48 0,0 9-13 15,2-18-5-15,-2 7-10 0,2 2-4 0,4-1 17 16,-2-3-24-16,0-4-5 0,0 4 5 16,-2-9-3-16,3 3-3 0,-7-10 14 15,14-4-15-15,2 4-1 0,-6-11 3 0,2-2-1 16,-2-1-6-16,0-13 16 0,-8 20-9 15,0-10-9-15,2 1 5 0,-10-3 3 0,2 1 9 16,-4 6 3-16,-2-2-30 0,-4 7 24 16,1 1-5-16,-6 6-7 0,-13 4 13 0,21-2-12 15,-5 5-17-15,2 1 25 0,3-5 2 16,0 4-9-16,0-4 1 0,3 2-14 16,8-5-33-16,0 0 48 0,0 0 6 15,8-11-1-15,14-6-6 0,-3-1-15 0,3-4-61 16,2 0 55-16,2-4 12 0,-5 0 2 15,0 0-1-15,-4 3 6 0,-1-2-53 16,0 1 72-16,-6 4 22 0,-3 12 7 0,-1-5 9 16,0-1-3-16,-2 4 5 0,3 1-14 15,-7 9-17-15,0 0-2 0,0 0-3 0,0 0-8 16,4 18 35-16,5 10-30 16,-2-7-10-16,8 8 2 0,3-2 2 0,0-1 1 15,6 3 29-15,1 0-39 0,1 0 2 16,1-1-7-16,-1-2 3 0,2-2-3 0,-10-2 31 15,4-5-30-15,-7 0-8 0,-7-7 2 16,0 1 0-16,3 4 6 0,-13-6 29 16,-1 1-25-16,-10-3-9 0,6-2 5 0,-8-10 2 15,-9-2 3-15,8-2 15 0,-2-6-25 16,4 0-5-16,3-1-1 0,3-6-6 0,6 10 3 16,2-8 25-16,6-10-21 0,-2 19-4 15,9-3 7-15,9-8-4 0,-4 10-2 0,8 5 4 16,-3 1-13-16,3 8 5 15,-4 2 1-15,2 3 5 0,-5 5 2 0,-2 2 14 16,-4 3-9-16,-7 5 2 0,-2 2-1 16,-4 2 6-16,-2-1 1 0,-3-1 14 15,2-3-10-15,-1-10 10 0,-1 1 12 0,-2 3-3 16,7-15 0-16,0 0-1 0,0 0-28 16,-8-11 2-16,2-10-12 0,12-2-13 0,0-2-13 15,5-3-5-15,-1 0-10 0,1 2 9 16,2-2 9-16,-2 4 4 0,-1 0 2 0,3 0 53 15,-1 2-45-15,-5 13-5 0,0-4 13 16,-1-1 24-16,0 7-1 0,0-5 4 0,-6 12-4 16,0 0 20-16,0 0 26 15,0 0 1-15,4 17 2 0,-2-1 13 0,0 4-9 16,3 14 26-16,2-5-11 0,1 4-10 16,5 3-6-16,1 2-7 0,4 0 7 15,-4 2-17-15,8 0-10 0,-4-4-8 0,4 3 3 16,-3-3-4-16,1 0-2 0,-2-4-5 15,-4-1-10-15,-1 1-4 0,-4-1 4 0,-3-4-4 16,-5-1-15-16,-1-14-31 0,-3 5-35 16,-1 1-22-16,-9-7-19 0,-2 2-12 0,-1-9-10 15,-16-4-56-15,10-9-55 0,-5-10-42 16,-5-3-288-16,4-11-116 0</inkml:trace>
  <inkml:trace contextRef="#ctx0" brushRef="#br0" timeOffset="52046.99">16524 13021 1053 0,'0'0'275'0,"0"0"-65"0,0 0-68 0,0 0-56 0,0 0-72 0,0 0-76 0,0 0-43 0,0 0-83 0,-7 8-237 16,2 1 171-16</inkml:trace>
  <inkml:trace contextRef="#ctx0" brushRef="#br0" timeOffset="52330.42">16789 13155 1233 0,'-10'-8'313'0,"2"-2"-73"16,8 10-42-16,0 0-62 0,2-12-9 16,1 1-29-16,2 1-15 0,-1 1-23 0,4-2-8 15,-2 0-69-15,-2 0 65 0,-1 2-16 16,2-1-1-16,-3-2 1 0,-2 12 7 0,2-9-30 15,3-2 22-15,-5 11-14 0,0 0 1 16,0 0-6-16,-15 3-1 0,5 1 19 16,0 9 18-16,-2 11-8 0,5-6 1 0,4-7 4 15,3 13-7-15,0 10 11 16,3-12-23-16,7-2-14 0,5-1-2 0,-1-3 1 16,7-5 0-16,-1-4 6 0,6-5-83 15,0-5-34-15,6-5-46 0,-7-3-80 0,-5-5-132 16,1-3-311-16,4 1-201 0</inkml:trace>
  <inkml:trace contextRef="#ctx0" brushRef="#br0" timeOffset="52513.78">17117 12864 1088 0,'-3'10'299'16,"-4"1"-57"-16,2-2-30 0,-2 2-14 0,-1 2-22 0,5 2 24 15,-4 10-41-15,4-3-40 16,1 1-6-16,4 0-15 0,0 2-21 0,2-3 3 15,3 0-27-15,6-3-13 0,-1 0-49 16,7-10-30-16,-11-4-32 0,11-5-30 16,16-2-50-16,-8-10-41 0,-3-7-59 0,-1-3-48 15,0 2-288-15,0-5-121 0</inkml:trace>
  <inkml:trace contextRef="#ctx0" brushRef="#br0" timeOffset="52697.14">17305 12529 1485 0,'-21'-8'275'0,"21"8"-9"0,0 0-59 0,0 0-47 15,6 6-23-15,2-3-11 0,-8 12-3 16,0 0-3-16,2 7 5 0,3 14 0 16,1-3-12-16,3-1-17 0,-1 2-6 15,1 3-26-15,2-2-14 0,3 2-6 0,1 1-8 16,1-6-17-16,-1-1-11 0,0-3-55 16,0-4-59-16,-2-6-20 0,-9-6-19 0,7-3-40 15,-3 4-70-15,-8-13-127 0,0 0-336 16,0 0-241-16</inkml:trace>
  <inkml:trace contextRef="#ctx0" brushRef="#br0" timeOffset="52846.88">17313 12861 1354 0,'-17'0'276'16,"17"0"-57"-16,0 0-9 0,0 0 1 0,12 0-2 16,2 1-8-16,-1 1-68 0,-1 0-36 15,8-6-14-15,9-1-23 0,-8-2-59 0,2 0-41 16,1 3-74-16,1-3-79 0,-4-1-125 15,-2 0-387-15,-8 5-233 0</inkml:trace>
  <inkml:trace contextRef="#ctx0" brushRef="#br0" timeOffset="52963.93">18050 12818 1695 0,'-9'6'326'0,"4"-2"-73"0,5-4-44 16,0 0-57-16,0 0-58 0,0 0-61 0,0 0-105 15,0 0-136-15,0 0-529 0,0 0-262 16</inkml:trace>
  <inkml:trace contextRef="#ctx0" brushRef="#br0" timeOffset="56363.18">16619 9907 891 0,'14'0'213'0,"-14"0"-33"0,0 0-5 0,0 0-5 0,0 0 9 0,0 0-43 0,0 0 50 0,0 0-21 0,17-1-12 16,7-3-23-16,2 0-21 0,-1-1 4 15,11-1-32-15,4-3-13 0,5 5-11 0,7-2-9 16,7-1-3-16,1 4 4 0,0 1-24 15,5 4-10-15,-2-2-2 0,4 3 0 0,-2-3-3 16,0 5 25-16,-3 3-28 0,-3-4-5 16,0 5 4-16,-4-3 1 0,-4-3-8 0,-4 1 24 15,-7 3-22-15,-2-1-7 16,-5-4 1-16,-1 0 1 0,-6 3 6 0,-13-5 20 16,8 0-25-16,-2 4-3 0,-2-4 7 15,-2 0-5-15,-15 0-9 0,15 0-11 16,1 0-42-16,-16 0-24 0,0 0-46 0,0 0-46 15,0 0-40-15,0 0-52 0,-10-4 17 16,-3-1-33-16,-8 7-220 0,-12 1 19 0</inkml:trace>
  <inkml:trace contextRef="#ctx0" brushRef="#br0" timeOffset="56630.66">17133 10050 1049 0,'-43'7'258'0,"25"0"-39"0,8-3-52 15,-2 0-7-15,-1-2-15 0,2 1-32 16,11-3-5-16,0 0-6 0,-9 2 38 15,-2 4-49-15,11-6-11 0,0 0 20 0,0 0 12 16,5 7-13-16,1 2 4 0,14-4-32 16,19-1-20-16,-1-4-3 0,5-2-13 0,7 0-7 15,7-3 22-15,3 5-28 0,4-7-3 16,6 2-8-16,-3 1-2 0,3 0 2 0,-6 0 15 16,-1 2-18-16,-6 1-7 15,0-1-3-15,-4-2-1 0,-6 4-3 0,-7 0 14 16,-5 0-16-16,-6-2-13 0,1 2-34 15,-19 0-14-15,9-2 8 0,0 0 10 16,-8 4-37-16,2-2-24 0,-14 0-41 0,9 4-52 16,0 0-96-16,-9-4-378 0,0 0-205 15</inkml:trace>
  <inkml:trace contextRef="#ctx0" brushRef="#br0" timeOffset="58980.27">14772 15594 915 0,'-10'-29'209'0,"10"29"-19"0,0 0-38 0,0 0-71 0,0 0 14 0,-4-7-18 0,-2-3-11 16,6 10-10-16,0 0-8 0,0 0 2 16,0 0-21-16,0 0-2 0,0 0-3 0,0 0-8 15,0 0-1-15,0 0 15 0,0 0-25 16,0 0 4-16,0 0-1 0,0 0-3 0,0 0 11 16,0 0-16-16,0 0 2 15,0 0 0-15,0 0 2 0,0 0-1 0,0 0 4 16,0 0 0-16,0 0-3 0,0 0-4 15,-10-3-21-15,0 1-58 0,10 2-66 16,2-20-5-16,0 5-60 0,0-6-248 0,6-11 115 16</inkml:trace>
  <inkml:trace contextRef="#ctx0" brushRef="#br0" timeOffset="60413.57">16292 14887 977 0,'0'0'318'0,"0"0"-57"0,0 0-50 0,0 0-36 0,0 0-34 0,0 0-25 0,0 0-33 0,0 0 29 0,8 8 8 16,10 7-18-16,-8 5-4 0,8 6 3 0,1 1-41 15,0 3-1-15,4 4-10 0,-2 2-2 16,0 5-8-16,4-2 0 0,-4 3-29 16,3 1 12-16,-3-3-8 0,0-1-5 0,-1-6-30 15,-4-5-29-15,2-4-41 0,-6 0-9 16,-6-13-17-16,3 0-51 0,1-1-98 0,-10-10-426 16,0 0-220-16</inkml:trace>
  <inkml:trace contextRef="#ctx0" brushRef="#br0" timeOffset="61413.71">16142 14945 848 0,'-6'-7'256'16,"2"-1"-39"-16,4 8-48 0,0 0-83 15,0 0 21-15,0 0-21 0,0 0-6 16,0 0-2-16,4-9 15 0,0-2-29 15,2 2 30-15,1 1-8 0,1 2-19 0,1 1-12 16,-9 5-11-16,8-7 30 0,3 0-60 16,-11 7 15-16,0 0 2 0,5-7-9 0,2 1-2 15,-7 6 31-15,0 0-47 0,0 0 4 16,0 0 1-16,0 0-2 0,0 0 1 0,0 0 32 16,0 0-39-16,0 0 1 0,0 0 4 15,0 0 1-15,0 0 3 0,0 0 36 16,0 0-38-16,0 0 1 0,0 0-7 0,6-8 5 15,1 1 1-15,6-1 34 0,8-9-42 16,0 3-4-16,8-4-1 0,8-7 9 0,7-10-1 16,9-5 14-16,7-3-21 0,7-7 1 15,9-3 5-15,9-6 2 0,12-2 0 16,12 0 13-16,7 0-22 0,7 0 4 16,4-4 0-16,2 1 1 0,3 1 0 0,-3-2 23 15,-1 0-24-15,0-4 3 0,-1 2 2 16,-4 3-1-16,-2 3 2 0,0-2 21 15,-9 2-2-15,-2 4 18 0,-11 2 2 0,-6 3 11 16,-6 5-3-16,-6 2-3 0,-10 6 7 16,-7 3-10-16,-3 2-4 0,-7 2-1 0,-3 3 0 15,-5 1-24-15,-1 2 13 0,-3 1 3 16,0 0-11-16,-3 3-5 0,0 1-1 0,-1-2-13 16,1 2 6-16,-5 2 5 15,2 2-8-15,-3 0-1 0,1 5-1 0,-6-1 1 16,-3 5-5-16,-3-3 7 0,-12 7-9 15,2-1 2-15,4-2-1 0,-4 4 2 0,1-2 12 16,-13 5-15-16,9-5 1 0,1 0-2 16,-10 5 0-16,0 0 5 0,9-3 9 15,1 2-12-15,-10 1-4 0,0 0-2 0,0 0 5 16,0 0-1-16,0 0 16 0,15 0-10 16,-2 0-6-16,-13 0 0 0,14 1 2 0,2 3 0 15,-6 0 10-15,0-1-8 16,5-1 1-16,0 6-4 0,4-1 2 0,11 0-2 0,-5 0 12 15,1 3-10-15,6 1-1 16,1 2-2-16,7 7 4 0,1 1 4 0,1 6 9 16,0 4-15-16,1 6-10 0,-3 1-11 15,0 8-4-15,-3 0-3 0,-6 1 8 16,-4 1-6-16,-3 0 1 0,-3-5 8 0,1-1 3 16,-8-4 7-16,-1-4 9 0,-3 1-10 15,-1-3-3-15,-5-4 3 0,0-2 1 0,-4-1-2 16,-4 1 17-16,-9 0-13 0,-4 4-1 15,-11-1-4-15,-3 0 9 0,-11 4-1 0,-9-1 16 16,-11 7-14-16,-7-4-4 0,-12 5 1 16,-5 3 6-16,-12 3 1 0,-14 4 13 15,-16 7-19-15,-9 8-2 0,-15 3 2 16,-12 4-6-16,-3 9 8 0,-9 3 14 16,-8 6-20-16,-2-1-1 0,-6-1 8 0,4-3 10 15,4 4 16-15,9-8 31 0,13-3-23 16,12-3-4-16,17-9-11 0,16-6-2 0,14-9-2 15,14-8 26-15,14-7-28 0,12-7-1 16,11-6-3-16,9-8-5 0,9-1-4 0,20-13 4 16,-4 2-52-16,-1-2-39 0,13-9-39 15,0-3-18-15,6 11-40 0,2-15-52 16,0 0-31-16,-2-2-126 0,-2 1-262 0,0 1-182 16</inkml:trace>
  <inkml:trace contextRef="#ctx0" brushRef="#br0" timeOffset="62363.39">16690 15057 794 0,'-10'5'178'0,"2"3"16"0,1-2-10 0,-1-2-20 0,8-4-22 0,-9 9 7 0,1-1 24 0,8-8-72 0,0 18-14 0,0-1-13 16,8-5-4-16,1 3-19 0,-1-2 4 16,1 2-35-16,1-2 10 0,0 0-7 0,4-6-3 15,-2 1-5-15,3-3 6 0,0-5-36 16,-4 0 19-16,1-5-12 0,-2-3-3 0,0 1 6 16,-4-6 19-16,0-3-31 0,-10 2 9 15,2-1 0-15,-8 3 1 0,-10-7 2 0,3 10-49 16,-6-2 80-16,2 7 3 0,8 4-6 15,-10-3 0-15,1 3-2 0,-1 3 40 16,4-1-62-16,2 3 6 0,0-3 1 0,6 4-3 16,-1-4 8-16,12-2 13 0,0 0-29 15,0 0 9-15,0 0-6 0,17-1-26 16,8-7-17-16,-1-7-83 0,-1-2 58 0,5-5-3 16,-4-2 7-16,2-1 18 0,0-1 10 15,-9 1-8-15,1 0 25 0,-6-2 8 16,-7 3 22-16,2 1 25 0,-5 11 16 0,-2-5-13 15,-2-2 49-15,4 6-5 0,-2-2-10 16,0 15-13-16,0-13-9 0,0 1 30 16,0 12-37-16,4 10-4 0,2-1-9 0,3 4 9 15,2 13-7-15,0-4 21 0,5-1-31 16,2 6-8-16,-2-1 0 0,3-1-6 16,0 1-1-16,0 1 34 0,1-5-35 0,-4-2-2 15,1-1 0-15,-4-4-6 0,-7-7 8 16,3 4 26-16,1-1-27 0,-10-11-5 15,0 0 2-15,0 0-1 0,0 0 0 0,0 0 27 16,0 0-39-16,-10-13 3 0,1 2-5 16,7-9 4-16,0 3-12 0,0 0 30 15,0 0-37-15,6 3 9 0,0 1 6 0,8 1-1 16,1 3 0-16,3 4 36 16,-2-2-37-16,10 14 5 0,5 0-4 0,-9 4 5 0,-2 2 6 15,-1 2 17-15,-4 3-20 16,-3 3 3-16,1 0 1 0,-9-11-4 0,0 11 3 15,-2-1 23-15,-4-2-14 0,0-1 12 16,-3-6 1-16,3 0 1 0,4-11 2 0,0 0 7 16,-10-1-20-16,0-3-9 0,11-12 2 15,4-10 0-15,1 3-24 0,2-1 11 16,7-5-18-16,-2 1-5 0,2-1 8 0,2-2 4 16,2 1-4-16,-5 2 21 0,4 0-12 15,-6 6 5-15,-4 3 0 0,-1 10 6 0,1-3-3 16,1-2 10-16,-9 14-6 0,0 0 24 15,0 0 10-15,0 0 13 0,-5 15-1 0,1 1 34 16,2 5-12-16,2 11 9 16,6-5 5-16,4 4 6 0,1 0 1 0,7 1-27 15,3 3 11-15,4 0-5 0,2-5-15 16,6 3-8-16,-2-2-9 0,-1 1-24 0,2-3 17 16,-5-4 0-16,-3 2-12 0,2 0-6 15,-9 0-7-15,-1-5-11 0,-5 2-27 16,-9-13-9-16,-4 8-34 0,-7 8-17 0,-6-12-22 15,-1-8-17-15,-4 4-9 0,-1-8-55 16,-9-3-44-16,-2-8-80 0,-1-5-312 0,-3-2-170 16</inkml:trace>
  <inkml:trace contextRef="#ctx0" brushRef="#br0" timeOffset="62496.8">17112 14689 1232 0,'11'-6'275'0,"-22"5"-71"0,1-2-36 0,10 3-38 0,0 0-20 0,0 0-42 0,0 0-46 0,0 0-86 0,0 0-85 0,0 0-86 16,0 0-278-16,0 0 11 0</inkml:trace>
  <inkml:trace contextRef="#ctx0" brushRef="#br0" timeOffset="62796.97">17514 14815 1037 0,'-10'-15'315'0,"4"7"-71"16,10-4-54-16,0 5-23 0,0-7-28 16,-2 5-33-16,5-10-16 0,3-8-18 0,-2 6-16 15,1 0-9-15,-4 1-7 0,-3 11-17 16,-2-9 0-16,0 1 26 0,-7 6-40 0,3-4-1 16,-7 13-1-16,-1-1-6 0,-1 11 18 15,-6 4 8-15,1 5 9 0,8 1 3 0,-1 7 4 16,1 0-10-16,4 2-7 0,3 3-14 15,2-1 8-15,1-1-3 0,8-2 5 0,2-2-30 16,6-3 26-16,0-3-10 0,4-6 6 16,-1-2 1-16,6-5 4 0,2-5-39 15,1-5-5-15,-1-2-50 0,1-8-30 16,0 1-70-16,-3-9-93 0,-4-3-52 16,-4 2-255-16,3-2-99 0</inkml:trace>
  <inkml:trace contextRef="#ctx0" brushRef="#br0" timeOffset="62980.63">17828 14400 1088 0,'-13'26'307'0,"5"-16"-60"0,1-3-30 0,3 4-20 15,0 1-8-15,-1 5-53 0,1 9 8 16,2-2-26-16,0 1-27 0,2-3-8 0,4 5 3 16,0-4-47-16,5 0 10 0,-3-2-15 15,2-4-9-15,4 0-7 0,4-7-9 16,-8-5-68-16,12-6-14 0,10-3-44 15,-11-3-52-15,-4-8-40 0,6-5-52 0,-5-6-10 16,-5 1-18-16,2-6-190 0,-4-5 75 16</inkml:trace>
  <inkml:trace contextRef="#ctx0" brushRef="#br0" timeOffset="63147.19">17978 14076 1291 0,'-25'-19'204'0,"17"9"57"0,8 10-13 16,0 0-2-16,0 0-29 0,0 0-56 0,0 0-19 15,0 0-6-15,-9 8-9 0,2 1-7 16,11 10 2-16,3 12-15 0,2-5 17 15,-1 7-55-15,2 1-10 0,4 2-12 16,0 8-7-16,1-1-20 0,0 0-30 16,0-1-67-16,-1 0-44 0,2-8-29 0,0 0-37 15,1-7-39-15,-4-7-25 0,-9-8-97 16,-4-12-352-16,1 10-225 0</inkml:trace>
  <inkml:trace contextRef="#ctx0" brushRef="#br0" timeOffset="63296.6">17981 14396 1103 0,'0'0'388'0,"0"0"-71"0,0 0-61 16,0 0-46-16,0 0-49 0,0 0-34 0,0 0-30 16,0 0-2-16,0 0-31 0,8-12-19 15,0 1-47-15,11 3-46 0,6-5-44 16,-6 4-82-16,1-4-44 0,-14 8-100 16,9-4-260-16,0 0-109 0</inkml:trace>
  <inkml:trace contextRef="#ctx0" brushRef="#br0" timeOffset="64046.15">18573 13994 955 0,'-2'-14'305'0,"0"1"-64"0,2 13-18 0,0 0-18 0,0 0 8 0,0 0-24 0,0 0-19 0,0 0-62 16,0 0-5-16,0 0 41 0,0 0-10 0,6 13-13 15,5 12-24-15,-4 0 13 0,5 0-9 16,-1 3-15-16,1 3-11 0,8 1-13 0,-5 2-27 16,5-2 10-16,0-1-7 0,0-4-7 15,2-4-5-15,5-6-4 0,-5-4-1 0,2-7-4 16,-10-5-10-16,8-6-15 0,13-12-5 16,-12-2-4-16,-4-3-4 0,-2-4 8 15,-6-3-14-15,-7 0-3 0,-3 0-2 16,-4 0 3-16,-8 2 6 0,-8 1 8 15,-4 4-10-15,-5 0-2 0,1 5 2 0,-2 6 3 16,-1 1 2-16,2 7 6 0,-1-4-30 16,3 9-20-16,16 0-15 0,-10 1-13 0,2 0-21 15,11 7-55-15,-3-1 43 0,10-9-29 16,6 13-27-16,0 0-37 0,-1-5-26 0,3 2-79 16,4-1-179-16,1 1 32 15</inkml:trace>
  <inkml:trace contextRef="#ctx0" brushRef="#br0" timeOffset="64546.59">18872 13994 847 0,'15'-23'254'0,"-1"4"-24"0,2 8-29 16,-10 3-40-16,5-1-1 0,14-6-14 15,-9 6-15-15,3 2-29 0,1 1-16 0,-8 4 16 16,12 2-55-16,11 4-7 0,-15 4-8 16,1 1-4-16,-4 4-5 0,2 3 25 15,-4 1-42-15,-4-2 0 0,-5-7-3 0,0 7 1 16,-2 2-2-16,2-8 34 0,2 5-25 15,-8-14 31-15,4 5-5 0,0 6-9 0,-4-11-5 16,0 0 24-16,-4-11-36 0,0 1-2 16,0-2-6-16,0 0-1 0,2-2-1 0,2-1 30 15,-3-2-35-15,3 3-10 16,3-1-6-16,-3-2-5 0,6 1 0 0,2 1 36 16,0 1-36-16,2 1-5 0,5 3-8 15,-2 1-2-15,-2 2 1 0,3 1 37 16,-2 0-45-16,4 1 17 0,-16 5 7 0,16 0 7 15,2 3 3-15,-18-3-57 0,10 6 84 16,3-1 14-16,-13-5 0 0,8 3 3 0,1 2 6 16,-9-5 37-16,0 0-39 0,0 0 8 15,0 0 3-15,11 4 32 0,-3-1 15 0,-8-3-19 16,0 0-30-16,2-11-11 0,2 0-4 16,0-1-5-16,-2 0 3 0,0 1 23 15,-2-2-33-15,0 13-4 0,0-11-3 16,0 0-7-16,0 11-5 0,0 0 18 15,0 0-10-15,0 0-7 0,-8 11 5 0,-2 0 1 16,8 4 0-16,0 3 7 0,2 3-10 16,0-1-1-16,4-3-3 0,8 10 3 0,1-12 4 15,2-1 4-15,2-2-48 0,4-5-25 16,2-7-30-16,3-2-40 0,1-3-40 0,-4-5-46 16,-2-6-44-16,-2 1-443 15,-3-2-233-15</inkml:trace>
  <inkml:trace contextRef="#ctx0" brushRef="#br0" timeOffset="64730.24">19065 13684 1566 0,'0'0'378'0,"0"0"-83"0,0 0-53 0,0 0-66 0,0 0-45 0,0 0-49 0,0 0-74 15,0 0-61-15,0 0-73 0,0 0-96 0,0 0-142 16,0 0-247-16,0 0-145 0</inkml:trace>
  <inkml:trace contextRef="#ctx0" brushRef="#br0" timeOffset="65447.2">19655 13723 909 0,'-25'12'186'16,"25"-12"-62"-16,0 0-32 0,0 0-45 16,0 0-22-16,0 0-10 0,0 0-8 0,0 0-2 15,0 0 14-15,0 0-13 0,0 0 13 16,0 0 20-16,0 0 17 0,0 0 24 0,0 0 4 16,0 0-8-16,0 0 3 0,0 0-2 15,0 0-4-15,0 0 41 0,-4 8-64 16,-2-4 16-16,6-4-5 0,0 0-6 0,0 0-8 15,0 0 8-15,0 0-21 0,0 0 10 16,0 0-5-16,0 0-4 0,0 0-1 0,0 0 5 16,0 0-30-16,0 0 11 15,0 0 2-15,0 0 0 0,0 0-3 0,0 0 10 16,6-7-27-16,-2 0 12 0,0-1-3 16,2 1-3-16,-1-7-5 0,-1 1 16 0,0-1-15 15,3 1 28-15,-7 0 10 0,2 0 9 16,-4 4 1-16,-1-4 2 0,3 13-15 15,-4-9-8-15,-2-2-8 0,6 11-3 0,0 0-10 16,-17 5 3-16,3 1 14 0,4 6-5 16,4-2-6-16,-2 10 0 0,2-2 6 0,6 2-11 15,1-1 15-15,4 0-17 0,5 8 9 16,1-12-17-16,3-3-1 0,-5-7-18 16,12-1-29-16,11-1-48 0,-20-6-39 0,8-3-36 15,14-3-40-15,-15-5-54 0,-6-5-50 16,4 0-313-16,-5-1-156 0</inkml:trace>
  <inkml:trace contextRef="#ctx0" brushRef="#br0" timeOffset="66429.47">19852 13442 1399 0,'3'8'167'16,"-3"-8"12"-16,0 0-21 0,0 0-25 15,0 0-32-15,0 0-11 0,0 0 3 0,0 0 14 16,0 16-19-16,3 9 8 0,2-16-1 16,3 11-9-16,6 14 2 0,-6-13 15 15,0 1-17-15,4 2-10 0,0-5-17 0,-9-10-10 16,4 6-9-16,-1 0 15 0,2-2-13 15,1-1 20-15,-9-12-8 0,0 0-15 16,0 0-7-16,18-5-29 0,-2-2 15 16,-10-10-9-16,0 2-4 0,-3-5-4 0,4-11-3 15,-1 8-20-15,-2 1 10 0,6 2-5 16,-3 9 0-16,-3-2 2 0,-2-2-2 0,6 6-7 16,1 2 12-16,-9 7 3 0,13 2 1 15,1 0-1-15,-6 10 2 0,4-1 3 16,-4 2 5-16,11 6-5 0,-4-6 2 0,-2 1 6 15,5-3-2-15,4-1-1 0,-9-9-1 16,7-1 8-16,16-1-6 0,-14-9-15 0,1-3-12 16,1-5-9-16,-4-3-24 0,0 0 7 15,-1-4 2-15,-6-4 4 0,-7-2 5 16,0-1 7-16,-6-6-11 0,-4-1 22 0,-4 0 0 16,-7-2 11-16,-4 5 4 0,1 2 23 15,4 3 49-15,-3 7 0 0,4 2-17 16,0 3-10-16,7 12-4 0,-5 3-2 0,6 0 10 15,-7 12-8-15,0 10 2 0,6 4 7 16,4 2-6-16,4 5-2 0,2 5 5 16,2-1-14-16,4-1-5 0,4 1 1 0,7-7-3 15,0 0-3-15,2-4 7 0,3-5-9 16,3-3-7-16,1-6-4 0,0-7-19 0,2-5-30 16,-5-8-19-16,1-1-15 0,-1-4-12 15,-4-8-8-15,-2 0 12 0,-1-2 18 16,-6-1-17-16,-1-1 43 0,-4 1 3 15,-7 17 11-15,0-8 5 0,-2-1 7 0,2 10-36 16,2 0 58-16,-4 10 9 0,0 0 4 16,-8 3-3-16,2 4 3 0,4 3 5 15,2 2-11-15,2 2-8 0,0 1 0 0,4-6 1 16,0 4 5-16,11-6 30 0,0 1-34 16,6-8-16-16,15-6-50 0,-8-5-39 0,1-4-43 15,1-3 16-15,-1-7-71 16,-1 0 7-16,4-1 36 0,-4-3 31 0,-4-1 27 0,-1 1 51 15,-3 1 11-15,-1-4 48 16,-8 6 39-16,-3 1 18 0,-1 1 31 0,-8 14-4 16,-1-4 5-16,0-1 14 0,-8 10 13 15,0-3 4-15,-9 14-21 0,-11 6-11 16,3 3 0-16,0 4-5 0,1 3-12 0,0 2-17 16,4 2-13-16,2 1 6 0,4-2-25 15,1-1-8-15,5-2-1 0,6-15 3 0,2 6-2 16,0 0 10-16,0-13-19 0,12 0-8 15,11-7-7-15,-5-7-11 0,0-1-7 0,0-6 7 16,-2-4-5-16,1-4 0 0,-6 3 0 16,-4-8 0-16,-5 0 2 0,-2-1 7 15,-7-7-8-15,-6 3-2 0,-6-4 0 16,-4 4 14-16,-4 2 28 0,-3 3 26 16,0 5 30-16,3 7-4 0,1 3-12 0,5 2-13 15,0 7-2-15,10 3 7 0,-5 10-8 16,-3 1 12-16,14 9 19 0,-1 13 15 0,8 0-2 15,7 4 14-15,8 6-34 0,1 1-3 16,4 4-29-16,2 3 5 0,3-1-19 0,2 0-42 16,1-1 39-16,2-4-8 0,-6-2-9 15,4-3-57-15,-4-5-49 0,-5-1-22 16,-4-8-44-16,2-2-45 0,-8-12-52 16,-1-2-56-16,1 1-105 0,-11-4-452 15,0 0-478-15</inkml:trace>
  <inkml:trace contextRef="#ctx0" brushRef="#br0" timeOffset="66580.46">20123 13152 2217 0,'-14'3'358'0,"14"-3"-84"0,0 0-8 0,0 0-73 0,0 0-26 0,12-3-33 0,16-9-30 0,1-5-35 15,12-3-66-15,9-10-127 16,6 0-96-16,5 1-55 0,3-1-95 0,1 1-457 0,3 3-396 15</inkml:trace>
  <inkml:trace contextRef="#ctx0" brushRef="#br0" timeOffset="66729.66">21644 12826 2637 0,'0'0'450'0,"0"0"-84"16,0 0-99-16,0 0-62 0,0 0-103 15,0 0-140-15,0 0-118 0,0 0-51 16,0 0-138-16,-13-5-190 0,-3 0-278 0,-6 7-374 16</inkml:trace>
  <inkml:trace contextRef="#ctx0" brushRef="#br0" timeOffset="67930.39">15220 12834 651 0,'9'-2'195'0,"11"2"-39"0,-9 0-6 0,7 0-3 0,-1 0-1 0,12 3-13 0,-3 4 8 16,4 1-8-16,8 3-8 0,4 0-10 15,9 4-23-15,6 6-1 0,13 0-23 16,6 5-19-16,5 5 3 0,6 5-7 0,2 2-10 16,-3 3-1-16,0 0-12 0,2 1-11 15,-7-1 2-15,-3-2-12 0,-4-5-2 0,-3-6-10 16,-5 0-60-16,-4-7 38 0,-7-7-31 16,-4-2-45-16,-7-8-67 0,-3-5-107 0,-7-2-255 15,-5-2-35-15</inkml:trace>
  <inkml:trace contextRef="#ctx0" brushRef="#br0" timeOffset="68163.25">16178 12380 1082 0,'-15'12'151'0,"3"-4"13"16,-3 13-31-16,7 4 6 0,-4-1-17 0,2 12-9 15,4 5-12-15,2 9-8 16,0 8-21-16,-1 13-5 0,-6 10-15 0,-2 12-18 16,1 8-72-16,-2 6 64 0,-4 2-28 15,2 5-36-15,-2 0-25 0,-1 0-34 0,0-3-38 16,0-6-85-16,3 0-293 0,2-5 16 16</inkml:trace>
  <inkml:trace contextRef="#ctx0" brushRef="#br0" timeOffset="68662.52">15577 15777 1123 0,'-2'-40'359'0,"-5"25"-84"0,-7-7-20 16,9 15-57-16,-8-3-19 15,1 1-19-15,-3 4-39 0,0-1-14 0,0 4-15 16,1 0-40-16,-4 4 5 0,-6 6-17 15,6 3-5-15,3 4-5 0,-2 8 14 0,0 2-43 16,5 2 16-16,-4-1-2 0,6 1-10 16,2-2-6-16,2-1-9 0,6-15-22 15,0 9 19-15,0-1-2 0,4-8-6 0,2 0 1 16,10-9-6-16,12-1-28 0,-4-10 23 16,1 1-1-16,-1 1 7 0,-5 1 0 15,-6 4 7-15,1 0-53 0,0 3 64 16,2-1 5-16,-3 2 5 0,-9 10 0 0,-2-1 10 15,-4 10-37-15,-8 9 49 0,-4-7 0 16,-2 6 3-16,-3-4-4 0,-1-3 5 0,2 0-13 16,-2-3 3-16,6-4-5 0,7-9 4 15,-6 2-32-15,0 1-30 0,13-7-83 16,-10-6 7-16,0 3-41 0,10-18-72 0,-2-16-84 16,0 8-243-16,6-4-73 0</inkml:trace>
  <inkml:trace contextRef="#ctx0" brushRef="#br0" timeOffset="69096.32">15514 15283 1491 0,'-20'-4'282'0,"35"4"-51"15,-3 3-51-15,-12-3-33 0,5 6-19 0,-1 2-29 16,8 7-10-16,6 5 29 0,-8 0-26 16,5 4-8-16,0 5-11 0,0 1-8 0,6 4-9 15,-2 0 9-15,-2 5-26 0,4-5-19 16,-4-4 5-16,5-3-10 0,-8-5-2 0,1-2 21 15,-2-7-19-15,-7-5-3 0,5-3-5 16,0-5 0-16,6-7-3 0,1-12 26 16,-7-1-29-16,2-2-10 0,-5-2 2 0,1-5 5 15,-4 2 0-15,0-2 25 0,-3 5-31 16,0 0-2-16,0 11 5 0,0-4-5 0,2-2-1 16,-4 5 5-16,2 0-16 15,-2 14 2-15,0 0-1 0,0 0 12 0,0 0 1 16,0 0 22-16,-4 14-24 0,-2 3 3 15,6-1-5-15,0 0 9 0,0-2-6 0,-2 4 31 16,8-7-45-16,-2 1-14 0,4 1 5 16,-3-1 15-16,2-6-2 0,-3-1 23 15,6 1-13-15,1-2-7 0,0-3 1 0,-1 5 5 16,-10-6-1-16,15 6 24 0,2-2-13 16,-6 1-12-16,1 2 8 0,-1 0 2 0,0 0 2 15,-1-1 6-15,3 0-9 16,-1-4-19-16,2-1-22 0,-4-2-23 0,1-1-30 15,4-7-70-15,-1-8-61 0,-5-3-139 16,-7 12-245-16,6-10-141 0</inkml:trace>
  <inkml:trace contextRef="#ctx0" brushRef="#br0" timeOffset="69263.55">15581 15504 1581 0,'-25'6'335'0,"25"-6"-42"0,0 0-44 0,0 0-52 0,0 0-52 0,0 0-29 0,0 0-24 0,5-9-15 0,13-10-38 0,8 5-76 0,5-1-42 0,3-4-38 16,2 2-56-16,6-2-78 0,-1 1-54 15,-1 1-323-15,0 5-160 0</inkml:trace>
  <inkml:trace contextRef="#ctx0" brushRef="#br0" timeOffset="69413.12">16589 15556 1483 0,'0'0'355'16,"0"0"-72"-16,0 0-65 0,0 0-38 0,0 0-57 15,0 0-50-15,4 7-87 0,0 1-65 16,-4-8-161-16,0 0-463 0,0 0-230 0</inkml:trace>
  <inkml:trace contextRef="#ctx0" brushRef="#br0" timeOffset="71979.39">16712 14194 908 0,'8'-23'232'0,"-12"10"-10"0,10-1-18 16,1 3-25-16,3 0-10 0,12-6-24 0,-4 13-11 0,-6 1-67 0,8 3 51 0,19 3-3 0,-15 6-13 0,4 1-19 0,6 4-11 0,3 6 1 15,7 3-5-15,3 1-4 0,3 4-5 16,11 5-11-16,8 2-7 0,2 3-3 16,2 2-7-16,8 5-10 0,1-2 3 15,0-2-5-15,-2 1-19 0,-6-1-4 16,-1-8-64-16,-4 2-23 0,-9-1-36 0,-5-5-18 15,0-3-27-15,-11-4-48 0,-8-8-73 16,-4 0-319-16,-5-8-146 0</inkml:trace>
  <inkml:trace contextRef="#ctx0" brushRef="#br0" timeOffset="72196.28">17411 13788 1104 0,'-30'-12'337'0,"22"11"-83"0,8 1-56 0,0 0-40 16,-6 7-88-16,-3 2 54 0,15 13-8 16,1 19 0-16,-1 2-13 0,2 8-9 0,3 16-13 15,0 16-7-15,-3 13-16 0,-2 12-5 16,2 5-9-16,1 9-8 0,-1-2-37 16,4 7-22-16,-1 1-43 0,7 0-28 0,-1-9-30 15,4-4-42-15,0-12-44 0,-4-12-78 16,-2-9-301-16,0-7-124 0</inkml:trace>
  <inkml:trace contextRef="#ctx0" brushRef="#br0" timeOffset="73700.14">17635 16402 1027 0,'0'0'319'0,"0"0"-42"0,0 0-43 0,0 0-40 0,0 0-26 0,-13 0-5 0,1 0-78 0,12 0 15 16,0 0-33-16,-9 14-2 0,3 1-5 0,2 7 5 15,2 12-35-15,2-3 12 0,0 0-9 16,4-1-6-16,2-1-6 0,3-1 1 0,1-3-20 16,3-2 14-16,0-6-4 0,1-4-4 15,-6-8-1-15,10-3 11 0,8-2-47 16,-8-9 4-16,-3-6-1 0,-3-4 4 0,0-6 4 16,-6 2 13-16,-6 1-20 0,-4-2 24 15,-5 2-4-15,-11 0 4 0,2 2 9 16,-8-1 13-16,-1 6-15 0,-2 1 23 15,-3 1-1-15,-3 5 3 0,6-1 5 0,4 3-5 16,2 1-20-16,11 0 15 0,-4 2-17 16,1-2-10-16,4 3 3 0,3-3 2 0,8 5-23 15,10-9-8-15,8-6-28 0,0 0-9 16,4-1-4-16,5-1 9 0,-1 0-4 16,1-3 12-16,-1 0 17 0,-5 1 7 0,-4 2 22 15,-4-1 38-15,-3 12-15 0,-1-5 43 16,1 0-5-16,-10 11-5 0,6-7-11 0,5-2-3 15,-11 9-6-15,2 9 11 0,1 4-11 16,5 8 0-16,2 8-7 0,1-3 4 0,3 1-18 16,3-1 14-16,3 2-12 0,0 1-1 15,6 0-2-15,-2 3 8 0,1-4-14 16,-2 1 6-16,-1 0-5 0,-1-2-1 16,-2-1-3-16,-4-4 7 0,-5-2-1 15,-6 1-1-15,-3-9-14 0,-4-1 4 0,1 0 3 16,-8-5 4-16,1 0 4 0,-7-6-8 15,3 0 0-15,-4-8-1 0,-5-7-7 0,10 2 5 16,-1-2 4-16,8 5-15 0,-1-9-21 16,4 2 5-16,6-2-3 0,11-10 3 0,2 12-12 15,2 2 15-15,5 1-9 0,-3 5 2 16,6 0 3-16,3 3 3 0,-3 1-39 16,0 8 52-16,-1 1 10 0,-13-3-1 0,4 7 1 15,11 5 5-15,-16-1-35 16,-6-5 47-16,1 8 13 0,-1 1 6 0,-8-1 0 15,2-2 8-15,-4-4-11 0,-3 4 17 16,7-13-8-16,-8 4-12 0,2 1-3 0,6-5 0 16,-4-14-5-16,2 4 0 0,4-10-21 15,0 1-13-15,2-3-9 0,2-13 0 0,5 10-32 16,-3 2 47-16,3 0-3 16,-5 13 5-16,-1-4 2 0,3-3 6 0,0 7-27 15,-2 1 36-15,-6 9 17 0,0 0 15 0,18 7 14 16,-5-1 19-16,-2 11 18 15,7 10-3-15,-3-2 6 0,4 4 4 0,2 2-8 16,5 6-8-16,-3 4-5 0,3 9-22 16,-2 1-8-16,2 5-11 0,-3 1-6 0,-5 0-4 15,-6 2 5-15,-4 0-11 0,-2-3-3 16,-3-8-3-16,-3-2-2 0,-3-5 1 0,-3-7 6 16,-4-10-25-16,2-7-61 0,1-9-53 15,7-8-42-15,-17-5-28 0,-6-12-71 16,15-12-23-16,-8-9-116 0,0-4-316 0,0-6-243 15</inkml:trace>
  <inkml:trace contextRef="#ctx0" brushRef="#br0" timeOffset="73862.88">18088 16252 1149 0,'-18'-15'362'0,"8"4"-119"0,10 11-8 0,0 0-40 0,-9-6-3 0,2 3-71 0,7 3-28 0,0 0-40 0,0 0-36 16,0 0-30-16,0 0-48 0,12 2-7 15,2 2-32-15,-3 3-33 0,11 3-41 0,-7 2-78 16,2 2-287-16,1 1-35 0</inkml:trace>
  <inkml:trace contextRef="#ctx0" brushRef="#br0" timeOffset="74096.35">18402 16416 925 0,'2'-14'291'0,"-8"4"-54"15,8 1-55-15,2-1-49 0,-4-2 11 16,2-1-13-16,0-2 1 0,2-2 1 0,-2 1-17 15,0-4 6-15,-6 3-22 0,2-1-20 16,-4 5 9-16,2 0-25 0,-4 5-7 0,5 3 8 16,3 5-37-16,-10 5-10 0,-1 3 4 15,2 8 5-15,-1 10 13 0,6-6 12 16,4-8-17-16,0 10-9 0,2 8-5 0,6-9-8 16,2-4 2-16,1 0 15 0,4-6-18 15,2-3-29-15,7-3-47 0,-2-5-28 16,4-1-22-16,-1-6-45 0,1-2-23 15,-4-4-48-15,0-6-95 0,2-2-302 0,-5-4-157 16</inkml:trace>
  <inkml:trace contextRef="#ctx0" brushRef="#br0" timeOffset="74279.64">18674 16053 1198 0,'-36'13'334'16,"36"-13"-79"-16,-6 14-43 0,-3-3-35 0,8 0-21 15,-1 0-1-15,0 5-52 0,2-2-19 16,0 5-8-16,2-2-13 0,4 0-14 0,4 7 18 15,4-7-35-15,-4-4-10 0,7-2-33 16,2-2-33-16,-11-5-21 0,11-2-11 16,1 0-62-16,-1-8-39 0,8-7-42 15,-10-6-30-15,-5-4-51 0,4 0 53 16,-6-4-188-16,-1-4 159 0</inkml:trace>
  <inkml:trace contextRef="#ctx0" brushRef="#br0" timeOffset="74429.49">18826 15689 1495 0,'-20'-35'216'0,"12"26"6"0,2 1 36 16,-1 3-1-16,7 5-32 0,0 0-53 15,-13 0-38-15,0-2-23 0,11 12-27 16,0 4-1-16,2 6-10 0,4 14-5 0,1-4-6 16,1 2-8-16,5 3-31 0,-3 2 17 15,7 0-10-15,-1-2-11 0,0 1-37 0,-2-2-62 16,5-1-54-16,-2-3-56 0,-2-2-64 16,-1-6-33-16,-5-11-131 0,-7 2-239 0,2 2-185 15</inkml:trace>
  <inkml:trace contextRef="#ctx0" brushRef="#br0" timeOffset="74546.98">18904 15977 1412 0,'-26'-14'319'0,"26"14"-60"15,0 0-30-15,0 0-87 0,0 0-4 16,2-9-65-16,1-3-53 0,7 3-49 0,9-8-96 16,-7 2-73-16,1-5-171 0,3 5-174 15,0 2-39-15</inkml:trace>
  <inkml:trace contextRef="#ctx0" brushRef="#br0" timeOffset="74946">19600 15475 1795 0,'0'0'298'0,"0"0"-31"0,-3 12-55 16,3 0-52-16,-5-1-31 0,0 0-13 15,5 5-21-15,0 1-1 0,3 4-10 0,3 9-8 16,2-9-13-16,1 0-8 0,4-2-18 16,-2-2-1-16,7 0-10 0,0-8-6 15,-10-2-3-15,12-5-6 0,-2 2-9 16,1-8-3-16,7-6-7 0,-10-3-11 0,0-6-3 15,-6 2 9-15,0-5 15 0,-4-2-13 16,-3-1 2-16,-3 0 0 0,-8 3 5 0,-1-3 4 16,-3 4 3-16,-4 1-3 0,0 0-6 15,-2 5-2-15,3 1 4 0,7 8-5 0,-4-2 12 16,-2 1-19-16,14 7-19 16,-16 0-45-16,-1 0-35 0,13 7-36 0,-1 1-29 15,5-8-18-15,0 16-37 0,0-1-78 16,0-4-313-16,2 2-157 0</inkml:trace>
  <inkml:trace contextRef="#ctx0" brushRef="#br0" timeOffset="75429.6">19827 15404 1132 0,'1'-14'245'15,"2"3"-20"-15,8 0-30 0,2 1-13 16,-3 1-15-16,0-2-23 0,6 4 12 16,-2-1-56-16,1 7-23 0,2-3-21 0,0 6-10 15,2 1-3-15,-4 3 20 0,1 3-40 16,-2 3-7-16,7 11-5 0,-9-6-3 0,-1 0 3 15,-2 2 31-15,-5-11-38 16,-2 7-4-16,4 1-3 0,-4-6 4 0,0 2-1 16,-2-12 36-16,0 0-35 0,0 0-5 15,0 0 5-15,0 0-3 0,-10-9 5 0,2 1 29 16,6-7-38-16,-1 0-5 0,6 0 1 16,3-12 3-16,-2 19 5 0,4-7 26 15,5-10-31-15,-8 19-1 0,5-4 3 0,-2-1 3 16,7 6-8-16,-2-1 34 0,-2 2-25 15,3-1-6-15,4 5-1 0,-4 0 7 0,7-4-3 16,11-1 24-16,-11-2-22 0,2-1-7 16,1-1-7-16,-3 0-5 0,-2-2 4 0,-2-3 37 15,0 1-38-15,-2-3 0 16,-9 10 6-16,3-8 2 0,-1-1 1 0,-4 1 40 16,0 0-34-16,-8 2 2 0,1-3 11 15,-2 7-1-15,-4-1 9 0,-3 4 32 16,-1 3-19-16,-4 9 18 0,5 1 18 0,0 4 2 15,-6 11 9-15,9-4 17 0,5 3-35 16,2-6-12-16,4 7-10 0,2 13-6 0,5-13-7 16,3-2 25-16,6-1-35 0,2-5-6 15,6-3-7-15,1-4-23 0,-1-6-34 0,6-4-14 16,-4-5-58-16,2-2-22 16,0 0-27-16,-4-4-64 0,-5-4-88 0,0-3-413 15,-3-1-267-15</inkml:trace>
  <inkml:trace contextRef="#ctx0" brushRef="#br0" timeOffset="75570.31">20062 15008 1371 0,'-17'11'364'0,"17"-11"-90"0,0 0-30 0,0 0-71 0,0 0-53 0,0 0-31 0,6-8-63 0,1 2-51 0,4 3-78 0,1 1-112 0,2 0-466 0,4-2-210 0</inkml:trace>
  <inkml:trace contextRef="#ctx0" brushRef="#br0" timeOffset="76596.36">20710 15109 1309 0,'21'16'274'0,"-6"-9"-63"0,-3-2-41 0,0 2-35 0,-4 1-33 16,2 3-34-16,-1-2-4 16,-1 3-7-16,3 0-12 0,-6-1-8 0,6 2-16 15,-6-3-25-15,0 1 8 0,-5-11-4 16,7 12 5-16,1-3 40 0,-8-9-65 16,0 0 11-16,0 0-1 0,5-7 4 0,5 0 0 15,-3-8 24-15,2 2-34 0,-5 0 11 16,3 0 5-16,-1 2-8 0,0-2 8 0,-2 6-2 15,3-1 14-15,-1 1 11 0,2 2 3 16,-8 5-3-16,0 0 6 0,16 1 20 16,2-1-42-16,-7 6 3 0,0 2-3 0,-1-1-3 15,3-2 4-15,-1 4 8 0,2-4-8 16,0-2-2-16,1 0-2 0,0-6 1 0,2 0 2 16,-2-4 0-16,4-8-11 15,-7 1 2-15,2 1-8 0,-6-6-8 0,-2-2-1 16,4-2 7-16,-3-5-14 0,-5-3 16 15,-2-3 5-15,-4-2-1 0,-4-5-1 0,-2 1 26 16,0 4 14-16,-1 4 28 0,-1 4 37 16,-1 3 16-16,-1 4-14 0,11 12-23 15,-7 2 7-15,-1-1-2 0,3 16-3 0,-6 10-6 16,9 4-6-16,5 5-34 0,0 3 23 16,5 3-11-16,3 0-8 0,0 1-6 0,6 1-8 15,2-6-24-15,4 2 26 16,0-7-5-16,5-7-5 0,0 0-7 0,3-10-22 15,2-6-45-15,1 2-11 0,-3-7-35 16,2-8-10-16,-1-3 0 0,-1-6 1 0,-7-1 26 16,-2-2-3-16,-7 0 12 0,0-3 8 15,-6-3 7-15,-2 1 16 0,-2 6 30 16,-2 10 12-16,0-3 9 0,0-1 16 0,-6 12 21 16,0-1 14-16,6 6 23 0,-10 9-5 15,3 2-13-15,6 4-10 0,-8 7-8 0,6-13-8 16,5 9-9-16,2-1-3 0,2-4-6 15,0 3-3-15,3-7 6 0,0 0-8 0,9-6-18 16,12-3-56-16,-5-7-38 0,1-2-27 16,2-4-32-16,3-3-13 0,1-5-31 15,0-3 57-15,-1-5 27 0,3-1 26 16,-3 1 19-16,3-3 16 0,-8 1-22 16,0 1 79-16,-3 1 34 0,-5 2 39 0,-2 9 41 15,-3 0 13-15,-6 11 22 0,-3-3-57 16,0 1 14-16,-4 9-6 0,-15 7 9 0,-10 9 8 15,3 2 10-15,-1 2-20 0,4 0-20 16,-4 3-14-16,3 0-15 0,4 0-12 0,1-1 9 16,4-4-28-16,7-8-5 0,-4 2 3 15,5 1-8-15,3-13 2 0,0 0 14 16,13 2-56-16,-3-2-23 0,6-12-18 0,8-11 12 16,-8 3 4-16,1-5 32 15,-2-2-13-15,-5-2 8 0,-1-1-3 0,-3-8 16 16,-4 0 3-16,-6-3 37 0,-9-1-3 15,-4 5 20-15,-2-3 31 0,-7 1 11 0,-1 5 36 16,6 5 56-16,0 3-36 0,7 4-12 16,-4 5-30-16,10 10-7 0,-3 3-5 0,0-2 1 15,3 14-8-15,-1-2-9 0,9 14-6 16,7 15-20-16,1-4-6 0,5 1-33 16,4 4 11-16,5 4 7 0,-2 0-26 15,5-2-26-15,-1-2-58 0,2-1-76 16,1-7-45-16,-2 1-53 0,1-8-15 0,-5-6-25 15,-9-9-109-15,2 1-480 0,-4 0-506 16</inkml:trace>
  <inkml:trace contextRef="#ctx0" brushRef="#br0" timeOffset="76746.53">21130 14742 1901 0,'-18'4'420'0,"18"-4"-68"0,0 0-79 0,0 0-46 0,0 0-80 0,0 0 13 0,9-7-36 0,10-9-26 0,9 1-54 0,5-6-94 0,7-4-50 16,7-4-103-16,9-4-24 0,3-4-71 16,2-1-181-16,3 2-226 0,7 1-233 15</inkml:trace>
  <inkml:trace contextRef="#ctx0" brushRef="#br0" timeOffset="76996.05">22372 13691 2361 0,'0'0'370'0,"0"0"-98"0,0 0-62 15,0 0-42-15,3 8 12 0,0 1-59 16,7 6 0-16,9 12-7 0,-5-1-7 0,5 6-9 16,2 3-40-16,0 5 12 15,3 3-11-15,2 6-14 0,1 6-27 0,-2 3-76 16,-1 4-27-16,5 2-77 0,-1 6-48 15,-4-6-14-15,-1-1 10 0,-3-4 3 0,6-4-32 16,-3-8 23-16,-4-8-22 0,-4-8-94 16,-3-11-294-16,-5-8-161 0</inkml:trace>
  <inkml:trace contextRef="#ctx0" brushRef="#br0" timeOffset="77729.32">22520 13941 1342 0,'-10'-27'313'0,"10"27"-35"15,8-8-87-15,1 0-25 0,-9 8-33 16,13-1-20-16,-3-1-29 0,5 5 10 16,0-1-44-16,2 4-14 0,-1 0-3 0,0 4-11 15,4 7-8-15,-7-4 35 0,-6-6-37 16,-1 9-5-16,5-1 6 0,-8 0-3 0,2 1-3 16,-5-4 25-16,2 1-24 0,-2-13-10 15,-4 13 3-15,1-2 3 0,3-11-1 0,0 0 37 16,0 0-37-16,0 0-4 0,-14-2 3 15,4-2-8-15,7-10-19 0,6-11 22 16,1 1-60-16,-2 0-7 0,0 1-9 0,7-5-9 16,-3-1 16-16,2-2-39 15,-2 2 69-15,2 5 27 0,-4-1 35 0,-2 13 21 16,-2-8 9-16,0 2 21 0,-2 5-45 16,0 0-1-16,2 13 20 0,0 0 13 0,-18 0 0 15,2 0 25-15,5 7-24 0,0 1-22 16,3 0-1-16,-1 2-6 0,9-10-6 0,-6 9 23 15,2 2-22-15,4-11-7 0,4 8-9 16,2-1-1-16,7-7 5 0,0 4 19 16,6-4-46-16,-1 2-24 0,-1-2-8 0,5 2-9 15,-4-2-6-15,4 3 34 0,-7-3-41 16,2 0 11-16,-5 5 4 0,1 0 6 16,-13-5 12-16,9 7 43 0,-3 2-45 0,-6-9 13 15,0 0 9-15,0 0 2 0,0 0 7 16,0 0 39-16,0 0-53 0,0 0 8 15,0 0 2-15,0 0-8 0,0-16-4 0,0 3 13 16,4 0-48-16,1-3 3 0,3 0 1 16,-2 0 5-16,0 1 13 0,2 0-4 15,-4 0 18-15,2 0 9 0,-2 5-1 0,-2 0 4 16,-2 10 24-16,0 0 36 0,6-7-11 16,-2-1 4-16,-4 8 2 0,3 11-9 0,3-3 2 15,3 1-42-15,-3 1 63 16,5-3 5-16,-3 3-10 0,2-2-6 0,2-1-3 15,-4-1 8-15,0 0 25 0,-8-6-16 16,0 0-14-16,12-2-10 0,4 0-13 0,-16 2-2 16,0-13 1-16,2 0-14 0,-9-1-5 15,4 2 5-15,-7 0-8 0,-7-5 24 16,10 10-20-16,-9 1-14 0,0-1-1 0,-1 3 2 16,1 0 1-16,-2 6 22 0,0-2-20 15,2 6-2-15,-1-3 0 0,6 4-23 0,-2 0-12 16,7 3 10-16,-2-3-71 0,8-7-14 15,2 14-50-15,0-1-59 0,-2-13-116 0,19-2-306 16,15-2-176-16</inkml:trace>
  <inkml:trace contextRef="#ctx0" brushRef="#br0" timeOffset="78362.28">23236 13285 1408 0,'-8'-17'297'0,"8"17"-8"16,-11-4-76-16,3 1-46 0,8 3-28 0,-10 7-15 0,-2 3 2 0,0 5 3 0,-5 8-29 0,4-5-18 0,3 2-14 0,1 1-15 0,3 0-12 0,0-1 12 0,2 1-22 0,2-11-13 0,2 4 5 0,-2 1-8 15,7-6 0-15,2-1 14 0,-7-8-19 16,15-2-1-16,-1 0-5 0,-1-8-2 0,10-5-3 16,-9 1 12-16,0 1-9 15,-1 0-6-15,-7 5-1 0,7-3-6 0,0 2 1 16,-3 2 16-16,0 5-13 0,2 7-1 15,6 10 6-15,-3 4 5 0,4 8 23 0,0 5 11 16,-1 6-12-16,0 3-1 0,2 2-6 16,-2 3-2-16,1 3-1 0,-3 3 7 15,-4-3-20-15,-2 2-7 0,-1-5-2 0,0 0-1 16,-7-5 6-16,-2-7 22 0,-2-5-8 16,-7-5 10-16,0-7 0 0,5-10-2 0,-8 0-5 15,-1 0 24-15,-6-9-30 0,-8-7 1 16,7-7-2-16,4-5-2 0,-4-8-4 0,1-5 24 15,1-6-29-15,0-7-9 16,4-9-23-16,0-2-21 0,6-4-2 0,1 1 27 16,4 3-11-16,1 5 9 0,4 0 2 15,4 8 5-15,0 3 7 0,-2 8 20 16,-2 3-6-16,0 9 10 0,-2 9-12 0,2-4 6 16,1 1 0-16,-3 16 30 0,-5-11-18 15,1 0-1-15,4 11 6 0,0 0-1 0,-13 5-5 16,1-1 22-16,12-4-22 0,0 0-6 15,-8 3 3-15,-3 1-3 0,11-4-2 16,0 0 17-16,0 0-16 0,0 0-5 0,0 0 5 16,9 6-3-16,-1 1-1 0,9-3 6 15,9 4-42-15,-5-3-11 0,4 4-7 16,2-2-21-16,2 1 5 0,0 1 32 16,-2 0-23-16,-1 4 0 0,-6-3 16 0,-2-3 10 15,-8 0 2-15,5 1 26 0,0-3-44 16,-4 2-6-16,-2 1-6 0,-9-8-29 0,0 0-47 15,13-6-40-15,1 4-8 0,-10-9-5 16,4 2 0-16,-4-12-36 0,4-8-257 0,1 9 66 16</inkml:trace>
  <inkml:trace contextRef="#ctx0" brushRef="#br0" timeOffset="78695.99">23674 12968 1491 0,'6'11'223'0,"-6"-11"-20"0,-17 1-30 0,6 2-18 0,1 4-6 0,-4 10-1 0,3 0-13 0,-3 5 5 0,4 4-8 0,-2 5-13 15,3 0-6-15,4 4-13 0,3-1-16 0,0 0-36 16,4-3 15-16,2-1-15 0,-1-4-9 16,4-2-10-16,-4-13-1 0,5 5-26 15,-1-2 5-15,-7-14-30 0,14 0-32 0,3 3-5 16,-6-13 12-16,2 0 12 0,-3-4 1 16,2-11 5-16,-3 4 2 0,-4 0 3 0,0-4 7 15,-2 2 16-15,-3 12-3 0,0-11-8 16,0 5 5-16,-3 0 12 0,3 3-8 15,0 14 11-15,0-12-5 0,3 2-1 16,-3 10 18-16,0 0 7 0,4 15 2 0,2 5-13 16,-1-2 21-16,5 11-12 0,-1-12 1 15,-3 2-5-15,5 3-4 0,-1-7-13 16,4 2-24-16,-10-10-18 0,6 0-35 0,0 0-51 16,-10-7-43-16,15-7-88 0,-2 5-10 15,-7-10-54-15,1 0-36 0,-1-8-178 0,0-9-26 16</inkml:trace>
  <inkml:trace contextRef="#ctx0" brushRef="#br0" timeOffset="79445.71">23842 12968 1378 0,'-8'15'220'0,"8"-15"-31"16,12-3-29-16,4 2-5 0,-16 1-3 0,0 11-17 15,2 0 20-15,-2 6 4 0,0 3 1 16,0 0-2-16,4 14-15 0,0-7-10 16,2-1-36-16,-1-2-22 0,2-3-14 0,5-3-10 15,-8-7-12-15,2 2 3 0,2 2-15 16,-1-4-1-16,-1-1-20 0,-6-10-24 0,0 0-9 15,15-4-1-15,0-2-27 0,-9-7-15 16,2 4 6-16,-4-10-1 0,4-14 1 0,-4 11 11 16,-3-2 11-16,4 2-4 0,-1 10 12 15,-4-8 15-15,1 2 2 0,4 5 2 16,0 0 4-16,-5 13 3 0,0 0 2 16,0 0 14-16,0 0 7 0,10 6 45 15,0-1-4-15,-5 10-3 0,0 1-4 0,1-3-5 16,0 2-7-16,0-4 12 0,7 10-24 15,-6-13-5-15,-3 0 1 0,4 1-3 0,-8-9 0 16,11 2 2-16,-1 0-28 0,-10-2-20 16,11-9-10-16,0 1-11 0,-7-9-3 0,2 1 32 15,-2-2-26-15,-2-1-8 0,-2-1 2 16,0-1 11-16,0 2 0 0,0 0 42 16,0 4-27-16,2 1-6 0,-2 14 8 15,4-10 11-15,0-1 0 0,-4 11 39 0,10 3-24 16,0 2 10-16,-2 5 30 0,1 0 23 15,4 1-3-15,-3 0 9 0,1 2-22 16,-1 0-17-16,-2-4-2 0,2-2-3 0,0-1-2 16,-2-1 8-16,-8-5-34 0,0 0-11 15,13-3-30-15,-1 1-13 0,-5-5 0 0,0-5 33 16,-1-4-26-16,-2 1-16 0,-2 2 7 16,2-2 15-16,-2-2 1 0,0 1 46 15,1 5-33-15,-1 0 3 0,-2 11 6 0,0-12 0 16,1 0 1-16,-1 12 41 0,0 0-17 15,0 0-4-15,0 0 23 0,6 7 2 0,2 0 13 16,-8-7 12-16,6 10-19 0,2-3-15 16,-8-7 6-16,11 7-1 0,-2 1-3 15,-9-8 15-15,0 0-48 0,8-5-29 16,1 2-20-16,-9 3-17 0,4-12-4 0,2-2 37 16,-4 0-52-16,0 1 14 0,0 0 2 15,3 0 8-15,-3 0 8 0,0-3 19 16,1 5 3-16,-3 0 16 0,0 11 6 0,6-15 8 15,0 5 27-15,-6 10 7 0,0 0-14 16,10 0 5-16,3 3 23 0,-2 2 27 0,1 2 24 16,1 3 14-16,2-3-12 0,0 0-24 15,-1 3-2-15,0-3-20 0,0 3-9 0,-1-5 12 16,-1 2-14-16,-12-7-20 16,13 0-35-16,2 2-48 0,-15-2-48 0,8-9-26 15,4 2-55-15,-14-4-80 0,2 0-380 16,-4-3-190-16</inkml:trace>
  <inkml:trace contextRef="#ctx0" brushRef="#br0" timeOffset="79630.14">24428 12605 1351 0,'-6'-9'424'0,"-2"4"-75"0,-1 2-79 16,9 3-59-16,0 0-64 0,0 0-29 0,-2-12-29 0,0 0-15 0,2 12-87 0,-2-14-67 0,-2-1-67 0,4 15-153 0,-2-14-440 0,0 1-267 16</inkml:trace>
  <inkml:trace contextRef="#ctx0" brushRef="#br0" timeOffset="80395.5">24769 12634 1426 0,'-20'3'353'0,"34"1"-60"15,0 0-19-15,-14-4-44 0,0 11-43 0,3 1-33 16,2 0-26-16,-1 1-16 0,0 0-33 16,2 0-16-16,1 2-15 0,-1 3-11 0,-1-3-19 15,2 0-11-15,0-8-21 0,0 4-10 16,-7-11 8-16,6 11-12 0,2-4-12 0,-8-7-14 15,0 0 6-15,11-7-9 0,2 0 19 16,-11-5 5-16,0 0 5 0,2-3-18 16,-1 2 32-16,0-5 0 0,2 3 7 0,-8 2-4 15,3 0 12-15,3 0 1 0,0 1 15 16,-3 12-12-16,0 0-3 0,0-10 0 0,3-1 0 16,-3 11-5-16,0 0 8 15,16 4 1-15,4-2-4 0,-12 1-2 0,1 1 1 16,5-1-2-16,4 0 8 0,-4-3-1 15,4 0 6-15,-6-2-11 0,0-2 1 0,2-1-9 16,2-3 16-16,-3-2-12 0,0-2 6 16,-4 0-7-16,-3 0 1 0,0-3-3 15,0 2 11-15,-8-2-7 0,-4-7-2 0,-4 7 10 16,-3 2 7-16,6 6 7 16,-8-2 13-16,1 2 1 0,-6 7 10 0,-11 4 11 0,10 4-1 15,-2 3 9-15,1 4-20 16,1 4-4-16,4 3-11 0,1-2-6 0,7-1-1 15,2 3 8-15,4-13-10 0,6 4-11 16,-3 3 2-16,9-6 1 0,1 2-3 0,3-8 4 16,1 2-33-16,4-10-15 0,-2 0-6 15,0-3 11-15,-2 0 2 0,1-2 19 16,0 0-3-16,-2-3 8 0,-3 1 7 0,-6 1 11 16,2-2 8-16,-3 5 20 0,2-3-15 15,-5 10-16-15,0 0-7 0,0 0 4 0,0 0-2 16,0 0 6-16,0 0 1 0,0 0 0 15,-2 15 3-15,-1-2 3 0,3 5 12 0,0 1 21 16,3 3-2-16,1 12-2 16,2-7 6-16,2 1-2 0,-2 7-13 0,3 0 12 15,-1 5-22-15,1 4-10 0,0 8-16 16,-3-1-20-16,0 7-23 0,-4 0 2 16,0 3 1-16,0-3 5 0,-4-2 10 0,-2-1 5 15,2-3 2-15,-2-6 11 0,-2-6-4 16,-3-6 22-16,5-3 57 0,-4-10 32 0,-1-3-5 15,2-10 22-15,-7-1-36 0,0-2-7 16,-2-13-20-16,-14-9-7 0,5-4-45 0,-3-8-88 16,-4-10-89-16,-1-9-85 0,-1-6-62 15,-6-3-91-15,-1 2-514 0,-1 3-579 16</inkml:trace>
  <inkml:trace contextRef="#ctx0" brushRef="#br0" timeOffset="81161.6">16328 16981 1366 0,'0'0'334'0,"0"0"-76"0,0 0-40 0,-12 4-53 0,0-1-27 0,0 5-37 0,2-2-8 0,-1 8-25 0,-4 8-5 0,3-3-16 0,3 3-2 0,1-2-14 0,2 1 14 16,4-9-20-16,0 5-12 0,-1 2 3 15,10-6 0-15,-4 1-9 0,10-7 10 16,2 1-9-16,9-8-6 0,12 0-8 0,-9 0-22 16,1 0-3-16,2 0 14 0,-3 2-61 15,0 3 52-15,-4 2 5 0,-5 5 6 16,-6 1 4-16,-4 7 10 0,-3 1-9 15,-8 3 5-15,-5 3 3 0,-3-1 1 0,-3 1 1 16,-3-1 11-16,0-6-14 0,0-1 0 16,0-2 6-16,3-7-1 0,5-5-17 0,9-5-35 15,-17-3-33-15,2 1-38 0,13-19-37 16,2-17-23-16,4 2-38 0,1-3-31 16,-1-4-263-16,1-3 15 0</inkml:trace>
  <inkml:trace contextRef="#ctx0" brushRef="#br0" timeOffset="81517.63">16460 16754 1523 0,'0'0'278'0,"0"0"-52"16,0 0-49-16,0 0-35 0,0 0-26 16,-2 15-24-16,2 3 4 0,4-1-5 15,8 16 6-15,-1-4 0 0,2 3-9 0,1 3-6 16,2 0-21-16,0 1-22 0,8 2 0 16,-3-1-13-16,3-5 3 0,-6-3 4 15,5-1-12-15,-1-6-11 0,4-2 2 0,-6-3-6 16,2-8-2-16,-14-4 1 0,9-10-27 15,10-2-27-15,-12-9 7 0,0-2-15 0,-2-4 6 16,-2 0 9-16,-3-6 17 0,-4-1 0 16,-4 5 5-16,-2-2 0 0,0 3-2 0,-2 0-10 15,-4 2 28-15,7 10-12 0,-8-1 6 16,1 2 1-16,8 10 7 0,-15 2-7 16,3 0 8-16,4 11-3 0,-10 9 1 0,9-3 8 15,6 2-7-15,1-10-7 16,2 10 19-16,0 10-12 0,2-20 8 0,1 6 4 15,4 2-6-15,3-7-10 0,2 1 17 16,-1-5-3-16,5-1-8 0,-3-5-8 0,-2 2-28 16,5-2-85-16,-2 0 32 0,-14-2-33 15,14-2-63-15,-4 2-73 0,-10 0-364 0,0 0-151 16</inkml:trace>
  <inkml:trace contextRef="#ctx0" brushRef="#br0" timeOffset="81662.5">16532 16981 1268 0,'-53'-20'302'16,"46"15"-69"-16,-10-7-11 0,5 1-40 16,1 7-15-16,0 1-25 0,11 3-31 0,0 0-29 15,-4-11-30-15,0 3-38 0,12-1-31 16,12-3-35-16,-1 2-48 0,9-5-61 16,-2-1-84-16,4 6-396 0,5-8-172 0</inkml:trace>
  <inkml:trace contextRef="#ctx0" brushRef="#br0" timeOffset="82095.47">17090 16416 1073 0,'-10'-11'353'0,"10"11"-79"0,0 0-56 16,0 0-33-16,13 0-11 0,1 2-32 15,-4 7-11-15,12 6-14 0,-3 3-16 0,7 5-15 16,4 6-14-16,2 10 15 0,4 4-15 16,2 6-15-16,4 12-6 0,3 6-8 0,1 3-8 15,-3 8 12-15,1 2-16 0,-5-2-13 16,4-4-3-16,-3-2-9 0,-3-10-23 0,-6-10-29 16,-1-6-19-16,-7-10-21 0,-1-7-39 15,-5-7-41-15,-7-12-66 0,-10-10-130 16,10-4-309-16,2 2-201 0</inkml:trace>
  <inkml:trace contextRef="#ctx0" brushRef="#br0" timeOffset="83379.42">17100 16308 1376 0,'2'-27'289'0,"-2"27"-60"0,-2-12-39 0,-1 0-24 16,12 0-5-16,2-3-10 0,9 2-37 15,4-8-10-15,6-4-3 0,3-1-18 0,10-6-10 16,12-1-1-16,4-6-3 0,8-4-10 16,6-6-9-16,5-5-9 0,9-3-11 15,2-4 8-15,4-1 1 0,8-6-9 0,8 3-3 16,7-4-5-16,9 0-15 16,6-2 23-16,7 1 0 0,1-5-7 0,4 2-1 15,-1-2-1-15,4 0-24 0,1-1 24 16,6-4 7-16,2 4-3 0,-2-1 0 0,1 1 4 15,-3 6-24-15,-3 0 29 0,-5 1 6 16,0 3-5-16,-3 3 8 0,1-2 7 0,-3 6-7 16,-3-1 9-16,1 2-10 0,-7-2-3 15,1 6-12-15,-4-4-3 0,-5 1-7 0,-7 2 8 16,-3 1-10-16,-4 1-4 0,0 0 1 16,-2 3-6-16,-3 0-4 0,-1-1 17 15,-5 6-18-15,1-1 2 0,-4 4 4 16,-2-2-1-16,-4 4-3 0,-2 2 19 15,-4 0-21-15,-1 2 0 0,-2 2 0 0,-3 3-2 16,-5-4-3-16,-1 7 15 0,-3-5-12 16,-3 5-2-16,3-3-1 0,-5 1 3 0,-4 1 1 15,-3-1 10-15,1 2-12 0,-3 1 0 16,1-1 4-16,0-1-6 0,-1 0 6 0,-4 2 3 16,3-3-10-16,0 1 4 0,-1 1 1 15,1-3-2-15,-4 4-1 0,1-3 21 16,2 0-21-16,-4 1-2 0,5 2-2 0,-7 3 4 15,-3 1-3-15,-4 2 12 16,-1 0-11-16,-4 5 3 0,0 2-5 0,-7 2 4 16,-5 0-1-16,-12 9 18 0,9-7-23 15,-2 4-2-15,0 3 9 0,1 3-1 0,-16 0 0 16,18 0 22-16,0 2-25 0,-6 1 1 16,-5 0 1-16,6 2-2 0,-2 2 0 0,-3 3 22 15,0-1-21-15,2 5 4 0,6 9-4 16,-6-7 6-16,0 4-1 0,-2 1 15 15,2 4-20-15,1 1 3 0,4 3-3 0,2 5 4 16,-5 0 1-16,4 2 43 0,-4 5-56 16,1-2 9-16,4 6 0 0,-3 0 2 15,-4 3 0-15,1 1 45 0,1-1-53 16,-5 0 2-16,3 3 8 0,0 1-5 0,-4-2 1 16,3-4 48-16,-5 0-46 0,2-2-8 15,3-1 4-15,-1-4 2 0,-2-3 1 0,-2-2 37 16,4-1-43-16,0-4 3 0,0-3 1 15,2-3 0-15,-5 0-5 0,-3-12-1 16,0 8-18-16,3 1 4 0,-5-4 3 0,-5 11 3 16,-6-8-9-16,-3-2 12 0,-1 2-32 15,-4 1-4-15,-2-3-11 0,-1 2-7 0,-8 0-8 16,-5 2 5-16,-7 0 0 0,-5 0 3 16,-9 4 11-16,-3-1 8 0,-7 5 5 15,-7 3 17-15,-8 1 5 0,-4 1-3 16,-7 2 11-16,-2 6 8 0,-5 6-1 0,-9 0 11 15,-2 8 8-15,-7 5-1 0,-8 1 8 16,-2-1 11-16,-5 9 0 0,-5-2 4 16,-3 3-1-16,-1-3-11 0,-4 5-3 0,-1-2-6 15,-6-3 2-15,-7 2 2 0,-2 2-2 16,-2-1 6-16,-2 6 12 0,2-1 0 0,-3 0 8 16,6 6 47-16,-4-4-37 15,6-1 3-15,5 1-8 0,3 0-7 0,1-4 2 0,8-1 39 16,9-2-58-16,8-2-4 15,9-4 0-15,3 0-4 0,0-4 1 0,8-4 37 16,4 0-53-16,1 0 3 0,4-2 8 16,0-2 5-16,1 0 0 0,3 1 40 15,-2-1-45-15,1-1-6 0,1 0 5 0,0-1 0 16,5-3 7-16,4 0 28 0,3-5-21 16,5-3 14-16,8 1 12 0,5-8-2 0,1-3-8 15,10-1-40-15,3-3 34 0,7-4 6 16,4-1 5-16,4-3-10 0,0 2 0 0,5-5 9 15,0 0-25-15,5 1 2 0,1-1-5 16,2 0 1-16,-1-2 2 0,0 3 11 16,0-3-29-16,-1 4 10 0,7-1 3 15,-2-3-7-15,0 0-3 0,-1 0 14 16,0-1-19-16,-1 0 6 0,13-1-1 0,-9-2 7 16,-7 8-8-16,14-11 18 0,-9 4-25 15,2 0 12-15,3-5-2 0,-1 5-3 0,0-5 5 16,2 1 10-16,2-4-17 0,0 3 0 15,8-5 2-15,0 0-3 0,0 0-31 0,0 0-75 16,0 0-85-16,0 0-92 0,-10-9-88 16,4 0-69-16,9-13-594 0,10-8-785 15</inkml:trace>
  <inkml:trace contextRef="#ctx0" brushRef="#br0" timeOffset="83571.23">19667 16556 1939 0,'-14'-4'171'0,"14"4"-150"0,4-12-274 0,3 5-292 0,-7 7-42 0</inkml:trace>
  <inkml:trace contextRef="#ctx0" brushRef="#br0" timeOffset="89062.21">10749 12971 959 0,'6'8'228'15,"-6"-8"-17"-15,0 0-40 0,0 0-24 0,0 0 24 16,14 0-61-16,4 1 10 0,-4-5-15 15,-2 3-13-15,7-6-10 0,7 0-10 0,-4 1-32 16,-1-1-1-16,1 1-6 0,0-2-9 16,4 1-9-16,-3 0 0 0,2-3-10 15,-4 5 5-15,3 3 3 0,-15-1-10 0,10-3-22 16,-3 1-22-16,-3 3-34 0,2 2-40 16,-15 0-30-16,15-6-37 0,-3 4-35 15,-12 2-75-15,0 0-174 0,0 0 99 0</inkml:trace>
  <inkml:trace contextRef="#ctx0" brushRef="#br0" timeOffset="89295.11">10723 13068 984 0,'0'16'212'0,"0"-16"-27"0,0 0-29 0,0 0-12 0,0 0 12 0,6-7-1 0,1 2-21 15,-7 5-15-15,23-2-13 0,9-2-69 16,-10-2 42-16,8-1-16 0,0 0-11 0,0-5-14 16,4 2-7-16,2 2-39 15,-2-3 26-15,-3 2 0 0,-1 1-18 0,0 0-33 16,-18 7-62-16,5-3-71 0,3-3-103 16,-20 7-343-16,0 0-146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21:22.898"/>
    </inkml:context>
    <inkml:brush xml:id="br0">
      <inkml:brushProperty name="width" value="0.05292" units="cm"/>
      <inkml:brushProperty name="height" value="0.05292" units="cm"/>
    </inkml:brush>
  </inkml:definitions>
  <inkml:trace contextRef="#ctx0" brushRef="#br0">13732 4780 1159 0,'-8'-10'315'0,"8"10"-52"0,0 0-22 0,0 0 0 0,0 0-60 0,0 0-16 0,-10-7-19 0,5-2 22 16,5 9 0-16,0 0-22 0,-10-8-18 15,0-1 4-15,10 9-6 0,-10-3-27 0,2-1-22 16,8 4-50-16,-22 2 28 0,-7 5-15 16,5 0-4-16,6 6-12 0,-4 0-4 0,1-2 0 15,2 2-1-15,2 0-13 0,11-6-2 16,-4 4-2-16,0 0-2 0,6-1 1 0,2 1 20 16,8 1-28-16,2 1-5 0,6-3-7 15,12 7-13-15,-5-8-9 0,4 3 19 16,-2-2-26-16,3 1-1 0,-5-2-4 15,2 3 6-15,-6 0 9 0,-2-2 24 16,-3 4-8-16,-7-7 3 0,-1 7 0 0,-3-1 3 16,-6 1 4-16,-12 6 0 0,-1-6 9 15,2-2-2-15,-8 1 0 0,2-4 0 0,0-3 4 16,14 0-11-16,-14-5-3 0,4 3-51 16,3-8-53-16,0 3-41 0,4-7-61 0,3 2-41 15,4-11-100-15,6-8-318 0,6 4-206 16</inkml:trace>
  <inkml:trace contextRef="#ctx0" brushRef="#br0" timeOffset="499.23">13917 4385 1182 0,'0'0'377'16,"0"0"-47"-16,0 0-52 0,0 0-38 15,0 0-13-15,8 11-24 0,-2 3-3 0,-2 3-40 16,3 12-12-16,-4-7-22 0,4 7-9 15,-1 3-21-15,-1 3-18 0,0 2-48 16,-1 2 31-16,-1 2-13 0,2-6-11 0,-1 3-3 16,2-3-11-16,-2-5 0 0,3-2 0 15,-3-1-10-15,3-6-3 0,-5-10-1 16,4 5 0-16,-2-3 1 0,5-5 15 0,-3-1-18 16,-6-7 1-16,20-6-4 0,-4 1-2 15,-8-11 0-15,10-10 43 0,-12 3-49 16,0-6-9-16,-1 1-2 0,-1 1-1 0,-2-1 1 15,0 2 42-15,-2 15-44 0,0-9 1 16,0-2 0-16,0 9-4 0,2 1 3 0,-2 12-11 16,0 0 20-16,0 0 1 0,-15 5 1 15,5-2 4-15,2 12 0 0,-2-6-33 0,6 4 37 16,0-2 1-16,2 2-1 0,2-1-2 16,4 0-2-16,0-3-12 0,5 1-18 15,0-3-22-15,3-3-6 0,1 1 4 0,2-1 1 16,0-2 8-16,-1 0 23 0,4 3-8 15,-6-3-3-15,3 3 5 0,0 3 7 0,-2-3 9 16,-5 4 13-16,2-1-13 16,0 1-1-16,-5 1 3 0,-5-10 7 0,5 10-2 15,-1-1 20-15,-4-9-22 0,6 6-11 16,-1 0-28-16,-5-6-16 0,14-4-20 0,-3 2-27 16,-2-6-44-16,-3 3-29 0,4-10-44 15,0 1-110-15,-4-3-310 0,4-12-180 16</inkml:trace>
  <inkml:trace contextRef="#ctx0" brushRef="#br0" timeOffset="650.04">13889 4638 1056 0,'-22'7'316'0,"10"-6"-70"0,12-1-55 0,0 0-33 0,0 0-19 0,0 0-41 0,8-4-13 0,6 3-16 16,0-8-25-16,14 0-62 0,-3-3-115 15,6 0-74-15,-1-3-381 0,4 1-122 0</inkml:trace>
  <inkml:trace contextRef="#ctx0" brushRef="#br0" timeOffset="2156.16">15888 3934 1252 0,'0'0'390'0,"0"0"-101"0,0 0-65 0,0 0-53 0,0 0-25 0,0 0-38 0,-5 7 1 0,2 2-39 15,1 11-1-15,2 12-2 0,-6-4 2 0,6 1-16 16,0 5 24-16,6 5-41 0,-2-1-7 16,6-2-4-16,0 0-13 0,4-1 3 0,0-7 5 15,8-5-5-15,-1-4-13 16,2-6 6-16,-10-9-3 0,8-2-22 0,11-4-15 0,-9-7 0 15,-5-8-3-15,2-3 4 16,-7 0 2-16,-7-4 3 0,-2 0 5 0,-2-2-7 16,-7-2 15-16,-2 0-2 0,-8 1 9 15,-4 3-5-15,2 0-1 0,-6 4 34 16,4-1-29-16,-5 6 2 0,6 1-3 0,-4 3 5 16,14 5 0-16,-5-1 26 0,-2-1-34 15,4 1 0-15,3 3-6 0,8 4 1 0,-6-9-1 16,1 2 18-16,10-1-19 0,-1 1-16 15,10-1-2-15,14-7-12 0,-3 3-6 0,-1-3 15 16,6-2-32-16,-5 1-2 0,3-8 14 16,-3-1 9-16,-4 0 15 0,0 3 22 15,-4 1-4-15,-3 2 38 0,-1 2 32 16,-1 0 17-16,-8 9 4 0,4-3-16 0,-2 1-33 16,-6 10 32-16,0 0 12 0,0 0 1 15,-6 12-6-15,2 1 3 0,0 5 0 16,2 4-20-16,2 1-16 0,0 14 1 0,6-6-7 15,4-1-13-15,1 3 25 0,2-1-26 16,2 3 2-16,1 1-1 0,2-2-8 0,-2 0 3 16,1-3 16-16,-2 1-21 0,-4-2-3 15,1 0 5-15,-3-6-8 0,-2-3 3 0,-5-10 29 16,-2 6-27-16,2 2 3 0,-8-7 1 16,-2-3-3-16,8-9 1 0,-14-1 10 15,1 1-19-15,3-18-11 0,-7-6-1 16,8 0-2-16,5 0-6 0,2-3 1 0,6 2-33 15,2 3 29-15,7 1 3 0,2 2-1 16,2 2 2-16,7 0 6 0,0 5-12 16,4 5 16-16,-1 2 2 0,-1 5 3 0,0 0-3 15,-3 7 8-15,-2 1 7 0,-4 1-8 16,-3 4 1-16,-7-6-3 0,0 11 2 0,-1-3-1 16,-10 2 34-16,-2 9-32 0,-2-5-2 15,4-11 9-15,-4 4-1 0,0 0 1 0,4-7 42 16,0 1-30-16,4-8-4 0,0 0-11 15,0 0-5-15,4-18-15 0,4-7 7 16,6 4-31-16,2 0-3 0,-2 0-5 16,5-4 8-16,1 3 3 0,-2-3 16 0,2 0-2 15,-6 4 2-15,3 2 22 0,-3-2 12 16,-3 4 33-16,-6 9 24 0,0-3 14 16,2 0-3-16,-7 11-9 0,0 0 0 0,2-10 0 15,4 0 8-15,-6 10 1 0,-8 10-1 16,4 0 8-16,1 7 20 0,6 13 15 0,1-6 6 15,6 2-13-15,2 6-6 0,-2 4-14 16,8 0-15-16,-1 4-20 0,3 4-7 0,0 0 10 16,1 4-33-16,-2 0-3 0,-2-3-4 15,-3 1-1-15,0 0-6 0,-2-3-26 16,-3-5 32-16,-1-1-3 0,-3 0-5 0,-3-4 3 16,-4 2-8-16,-3-7-25 0,-6-1 15 15,-1-5-20-15,-3-1-25 0,-4-6-31 16,0-2-30-16,8-10-44 0,-10-6-52 15,-9-5-56-15,9-6-36 0,-2-13-63 0,0-7-495 16,-3-7-453-16</inkml:trace>
  <inkml:trace contextRef="#ctx0" brushRef="#br0" timeOffset="2332.9">16661 3850 1208 0,'7'-12'361'0,"-7"12"-92"0,0 0-53 0,0 0-16 0,0 0-78 0,0 0-22 0,0 0-48 0,0 0-47 0,6 5-58 16,4 3-87-16,6-1 11 0,-4 1-36 15,0-7-41-15,3 3-67 0,5 0-190 0,-3 1 105 16</inkml:trace>
  <inkml:trace contextRef="#ctx0" brushRef="#br0" timeOffset="2582.6">17002 3962 1166 0,'24'5'283'0,"-35"-5"-83"0,-5-5 31 15,16 5-27-15,0 0-30 0,0 0-27 16,7-12-26-16,0 0-6 0,1 0-43 16,0 0-16-16,0 1-7 0,2 0-12 0,0-3 12 15,0 2 29-15,-7-1-21 0,1 3 0 16,-4 10-2-16,-2-16-18 0,2 1-7 0,-6 8 5 16,-1 0 2-16,7 7 11 0,-19 0 10 15,2 2-1-15,3 8 0 0,-8 5-25 0,10-2 26 16,0 2-5-16,4 0-6 0,4-5-5 15,2 11 1-15,0-4-9 0,8 1 9 16,-2-2-18-16,7-4-6 0,8 7-1 0,5-11-17 16,1-6-57-16,6-4-46 0,2-3-69 15,-4 2-32-15,0-7-42 0,6 1-96 16,-4-6-488-16,1 2-403 0</inkml:trace>
  <inkml:trace contextRef="#ctx0" brushRef="#br0" timeOffset="2965.9">17468 3612 1495 0,'-28'1'347'16,"22"7"-56"-16,-7-3-19 0,-9 6-34 0,14-6-39 15,-2 6-41-15,-4 8-1 0,9-11-21 16,-4 10-21-16,-3 8-18 0,9-16-13 0,6 11-17 16,-1-2-4-16,6-2-22 0,8 5-8 15,-2-8-8-15,9-3-41 0,1-6-31 16,3 0-19-16,-2-5-22 0,3-5-18 0,1-4 1 15,-3 0 2-15,2-6 14 0,-3-3 46 16,1-3-29-16,-6 0 13 0,0-4 7 16,-8-2 12-16,1-7 8 0,-4-1 40 15,-6-7-32-15,-3 0 22 0,-3-1 35 0,-4 0 36 16,-3 1 33-16,0 6 25 0,1 5 43 16,-2 4-13-16,1 5 1 0,9 13-18 0,-8-8-20 15,4 5-44-15,5 12 28 0,-13 5-15 16,-8 9-1-16,14 7-3 0,3 4-15 0,0 5-12 15,2 7-65-15,4 0 33 16,2 4 19-16,7-4-17 0,1 1-9 0,3-1-15 16,6-4-98-16,1 1-7 0,3-7-46 15,0-7-26-15,0-6-36 0,3-3-9 0,-2-1-6 16,-16-9-75-16,13-6-122 0,7-3-395 16,-12-1-379-16</inkml:trace>
  <inkml:trace contextRef="#ctx0" brushRef="#br0" timeOffset="3116.95">17710 3498 1181 0,'0'0'338'0,"0"0"-66"0,0 0-53 15,0 0 14-15,0 0-31 0,12-9-38 16,-4 2-49-16,13 1-27 0,9-3-3 16,-2-1-51-16,1-2-55 0,3-1-61 15,0 0-86-15,-4-2-134 0,1 0-393 16,-1 2-222-16</inkml:trace>
  <inkml:trace contextRef="#ctx0" brushRef="#br0" timeOffset="3549.88">15282 3817 991 0,'0'0'256'16,"0"0"-47"-16,0 0-22 0,7 14 1 0,8 5-4 16,3-3-14-16,4 0-20 0,3 7-12 15,5 6 1-15,2 4-5 0,0 8-8 0,-1 8 6 16,3 5-3-16,2 5-18 0,0 2-15 16,0 4-13-16,-2-1-7 0,-2-3-7 15,-2 2-17-15,-1-6-10 0,-1-5-11 0,-5-3-4 16,0-7-5-16,-2-4 14 0,-5-6-34 15,0-6-32-15,-4-6-44 0,-2-11-66 0,-2-2-40 16,0 1-75-16,-8-21-86 0,0-11-476 16,-6-2-380-16</inkml:trace>
  <inkml:trace contextRef="#ctx0" brushRef="#br0" timeOffset="4132.71">15393 3592 1274 0,'20'-21'279'0,"-4"13"-47"16,5-10-33-16,4 4-20 0,0 0-18 16,6-5-16-16,13-3-59 0,6-2 6 0,16-5-16 15,5-3-14-15,12-3-13 0,13-5-8 0,6-1-25 16,6 3 18-16,2-4-8 0,-2 2 0 16,8 1-7-16,4 2-1 0,4-2 22 15,5 1-29-15,0 4-2 0,1 1-2 16,1-2-2-16,-4 6 3 0,-9 0 16 15,-6 4-24-15,-1 2-1 0,-8 0-1 0,-9 1 3 16,-7 3 1-16,-6 2 19 0,-9 3-28 16,-9 4 3-16,-9-1-4 0,-5 3 6 0,-11 1-2 15,-6 4 34-15,-17 3-5 0,6 3 28 16,-2 1-7-16,-9 4 13 0,4-1 3 0,-8 8-3 16,0 9 5-16,0 2-18 0,3 0-3 15,-1 1 2-15,5 5-10 0,2 3-3 0,1 5 9 16,4 3-16-16,1 5-8 15,4 0 2-15,3 2-4 0,4-2 0 0,-1 5 26 16,2-2-34-16,-2-4-3 0,-3-1-3 16,4 0 2-16,-7-3-2 0,0-5 35 15,-6 1-38-15,-1-1 12 0,-10-3 7 0,-4-2 3 16,-4 0-5-16,-8 1-33 0,-10-1 37 16,-7-4-6-16,-13 4-5 0,-13 0 0 0,-11 1-2 15,-11 2-38-15,-14 2 32 0,-17 4 3 16,-15 4-4-16,-14 6 1 0,-9 1 41 0,-8 4 27 15,3-2 44-15,1 1-37 0,9-3-1 16,5-4-15-16,8 1-19 0,7-8-4 0,18-6-25 16,10-4 16-16,9-4-8 0,13-2 7 15,10-8-10-15,7 1-5 0,9-7 11 16,7 0-11-16,5-5-5 0,1 0-43 16,5 1-79-16,12-4-49 0,-3-4-47 15,-2 3-79-15,2-6-56 0,-4-4-176 0,11-1-348 16,-5 2-479-16</inkml:trace>
  <inkml:trace contextRef="#ctx0" brushRef="#br0" timeOffset="10682.85">11042 10618 748 0,'-2'-13'171'0,"2"13"-21"0,0 0-10 0,-2-9-7 0,-2 0-19 0,4 9-14 0,0 0-7 0,0 0-7 0,0 0 5 16,0 0-3-16,0 0-17 0,0 0-25 16,0 0 13-16,0 0-4 0,0 0 17 0,0 0 9 15,0 0-3-15,0 0 2 0,0 0-4 16,6 10-7-16,-1 0-12 0,-5-10-11 16,0 0 15-16,17 2-8 0,-6 1 1 0,-11-3 7 15,19 5-9-15,-3-4 25 0,3 1-23 16,15 0-10-16,-6-2-6 0,-1-4-4 0,5 3-10 15,4-2 21-15,0-2-26 0,1 5-3 16,0-4-8-16,-3 0 3 0,0-1 8 0,2 1 9 16,0-1-27-16,-5 0-6 0,2 0 0 15,-21 2 9-15,10-1-9 0,-2 1 0 16,0-1 9-16,-3 2-2 0,-5 0-1 16,1 0 1-16,-13 2 9 0,0 0-6 0,15-2-6 15,-3 2 6-15,-12 0-8 0,0 0 6 16,0 0-21-16,0 0-27 0,0 0-5 15,0 0-6-15,-8 6-19 0,0 0-11 0,-5-1-17 16,-3 3-19-16,6-3-21 0,0 4-51 16,-11-6-46-16,-2 9-68 0,5-4-261 0,2 1-92 15</inkml:trace>
  <inkml:trace contextRef="#ctx0" brushRef="#br0" timeOffset="11232.51">11062 10880 868 0,'6'5'193'0,"-6"-5"-2"0,0 0-54 0,0 0-13 0,0 0-14 0,0 0-4 0,0 0-4 0,0 0-5 15,0 0-9-15,0 0-9 0,0 0-7 0,0 0-1 16,0 0 5-16,0 0 16 0,0 0-35 15,0 0-7-15,0 0 2 0,0 0-12 0,0 0 4 16,0 0 34-16,10 4-30 16,4 0-1-16,-14-4-6 0,0 0 1 0,14-3 7 15,1 3 19-15,-15 0-16 0,19 0-5 16,0 0-3-16,3-3 2 0,9 1 3 0,-3-1-14 16,-3 1 10-16,5-1-7 0,2-1-4 15,0 0-6-15,-3 3-7 0,7-3-12 0,0-2 9 16,-1 4 2-16,-3-3-7 0,0-1 0 15,2 3-2-15,-4-2 2 0,-5 2 10 16,-12 1-5-16,6 0-4 0,0 2 2 0,-2-3 4 16,-2 2 11-16,-15 1 18 0,0 0 2 15,14-2 8-15,4 2-2 0,-18 0-3 16,0 0-1-16,0 0 4 0,0 0-19 0,0 0-5 16,0 0-8-16,0 0-7 0,0 0-3 15,0 0 37-15,0 0-51 0,0 0 1 16,0 0 2-16,12 0 0 0,1 0-1 0,-13 0-44 15,0 0 50-15,0 0-2 0,0 0-6 16,0 0-3-16,0 0 6 0,0 0-39 0,0 0 47 16,0 0-9-16,0 0-8 0,0 0-24 15,0 0-35-15,0 0-43 0,0 0-31 16,0 0-49-16,0 0-38 0,0 0-30 0,0 0-67 16,-13-2-114-16,3-1-288 15,-2 11-251-15</inkml:trace>
  <inkml:trace contextRef="#ctx0" brushRef="#br0" timeOffset="13417.89">16339 5743 1006 0,'-9'-5'319'0,"9"5"-61"0,0 0-50 0,0 0 16 16,0 0-73-16,0 0 12 0,3 15-5 0,7 14-9 15,3-3-16-15,4 8 21 0,2 7-27 16,3 0-15-16,5 3-9 0,0 2-9 0,0 2-14 16,2-1-38-16,-4 6 12 0,5-3-4 15,-6 1-13-15,0 1-3 0,1-2-12 0,-3-4-4 16,-2-3-22-16,0-7-29 0,-1-4-45 15,-6-5-14-15,0-6-25 0,-9-10-41 16,2-2-64-16,1 0-42 0,-7-9-121 16,0 0-305-16,-3-14-217 0</inkml:trace>
  <inkml:trace contextRef="#ctx0" brushRef="#br0" timeOffset="14116.02">16337 5632 1042 0,'0'0'308'0,"0"0"-71"0,4-9-40 16,3 2-14-16,-1-1-6 0,2 3 29 16,7-5-38-16,11-5-32 0,-4 1-23 0,8-3-12 15,9-5 2-15,7-4-6 16,5-3-6-16,12-5-15 0,7-3-12 0,11-5-10 16,10-4-8-16,15-4-23 0,9-3 8 15,16-5 2-15,6-4-4 0,5-3-6 0,9-4-5 16,5 1 2-16,5 2 5 0,3-1-7 15,-2 5-4-15,-3-8-1 0,-3 5-2 0,-3 2 4 16,-3 2-9-16,-4 3 14 0,-5 4-18 16,-11 5 17-16,0-1-3 0,-8 7-3 0,-7 0 24 15,-2 8-38-15,-12 0 8 0,-4 2-1 16,-6 3 5-16,-8 2 7 0,-8 4-22 16,-10 6 56-16,-6-1 1 0,-10 1 3 15,-4 5-14-15,-10 4-3 0,-3 2-40 0,-6-1 34 16,-3 0-5-16,-13 4 6 0,8 1 8 15,0 3-20-15,-4 0 11 0,-2 3-7 16,0 1 11-16,1-1-26 0,2 2 18 0,-2 0-13 16,3 0 18-16,7 5 18 0,-2-2-52 15,-2 1 3-15,7 8 3 0,2-1-2 0,4 6 3 16,-1 5 17-16,1 9-34 0,2 5 14 16,1 5-20-16,-2 8 27 0,-2 8 0 0,-7 1-59 15,-1 3 64-15,-5 1-5 0,-4-2-7 16,1-3 4-16,-2-2-4 0,-5-7-36 0,3-5 43 15,-3-2 0-15,0-7-6 16,1-3-1-16,-2-2 0 0,-3-3-1 0,-6-4 4 16,0-2-7-16,-6-4 1 0,-8 1-1 15,-3 0-4-15,-2-2-2 0,-14 1 41 16,-8 4-47-16,-9-2-5 0,-15 2 17 0,-9 3-24 16,-13 5 17-16,-15-1 24 0,-10 6-39 15,-14 5 5-15,-11 5 7 0,-12 9 0 0,-11 7 4 16,-12 1-43-16,-10 9 46 0,-7 2-3 15,-6-1 1-15,-4 8-6 0,-4-3 5 0,-1 2-34 16,-1-2 39-16,5-1-4 0,10-1 4 16,16-6 1-16,13 0-6 0,13-9 5 0,14-6 14 15,15-4-24-15,15-5 5 16,15-10-21-16,11-6-31 0,10-7-39 0,9-4-32 16,9-4-64-16,6-5-51 0,5-7-19 15,6-3-98-15,1-2-497 0,6-2-458 16</inkml:trace>
  <inkml:trace contextRef="#ctx0" brushRef="#br0" timeOffset="15065.14">16672 6081 1235 0,'-15'-14'323'0,"15"14"-57"0,-3 15-31 0,-1 0-21 0,6 4-24 0,0 7-36 0,3-4-40 16,1 2-20-16,1 2-12 0,1 1-17 0,6-5-15 15,2 2-19-15,-4-4 6 0,5-1-11 16,-1-6-10-16,0-2-1 0,-4-8-14 0,10-3-34 16,12-3-27-16,-15-6-14 0,3-6-6 15,-6-2 13-15,-6-2 11 0,-1-2 39 16,-7-2-27-16,-2-2 20 0,-6 3-8 0,-7-1 15 15,1 4 14-15,-6 0 45 16,-4 2-36-16,4 5 15 0,-5 4 11 0,13 6 3 0,-14 0-1 16,3 2 25-16,0 4-30 15,2-2-9-15,1 4-11 0,4 1-4 0,4-5 2 16,1 5 12-16,9-7-11 0,0 0-3 16,11-2-12-16,11-5-14 0,2-8-26 0,4-5-18 15,1-6-18-15,4-4-14 0,4-3 1 16,0-2 10-16,-9-4 22 0,0 2 19 0,-1-3 10 15,-5 1 9-15,-3 4 51 0,-6 0 25 16,-5 7 23-16,1 1 24 0,-1 6-10 16,-3-1-16-16,-2 13-20 0,-3 9 12 0,0 0 20 15,0 0 25-15,-4 14 18 16,0 16-18-16,6 3-16 0,1 3-10 0,7 4-14 0,3 3-10 16,-3 5 19-16,7 1-40 15,0-1-9-15,4-2-2 0,1-5-7 0,-2 0-4 16,2-7 31-16,-1 0-44 0,-2-5-1 15,-4-6 3-15,-3-3 5 0,0-2 1 0,-8-10-29 16,0 1 25-16,0 0-8 16,-4-9-4-16,0 0-6 0,-18-3-4 0,-8-6-24 0,11-5 11 15,-2-6-6-15,4 0-6 0,3-6-14 16,0 2-12-16,10 0-7 0,6-1 2 16,2 0-3-16,2 0 1 0,7 4 11 0,0 4 0 15,2 4 12-15,7 1-41 0,-2 9 55 16,3 3 9-16,0 3 7 0,-4 6 3 15,-1 3 6-15,-3 2 33 0,-1 1-33 16,-3 5 17-16,-5 0 27 0,-3 1 9 0,-3-9 14 16,-6 7 29-16,0 13-40 0,0-20-8 15,0 2-2-15,-1 0-8 0,3-14-5 0,-3 9 8 16,1 0-37-16,2-9-11 0,5-11-14 16,8-10-15-16,-2-1-8 0,2-3 9 15,-5-3-11-15,3-3 4 0,-1-1 12 0,4-3 9 16,-4 0 1-16,0 4 11 0,0 2-41 15,2 2 57-15,-4 5 14 0,3 2 2 16,-5 13 30-16,2-4 18 0,1-1 34 16,-9 12 0-16,11 6 5 0,9 9 7 0,-4 5 7 15,-2 4 1-15,2 7 34 0,4 3-34 16,5 2-5-16,1 3-9 0,3 4-5 0,1 1-11 16,-2 5-28-16,2 2 8 0,-7 1 5 15,1-3-24-15,-9 1-10 0,3-2-7 0,-3-3-48 16,-8-3 51-16,3-4-14 0,-6-4-7 15,-7 1-35-15,-2-8-41 0,-4-7-69 16,-1-3-27-16,-7-3-55 0,10-8-33 0,-13-9-41 16,-15-4-108-16,10-8-445 0,0-9-432 15</inkml:trace>
  <inkml:trace contextRef="#ctx0" brushRef="#br0" timeOffset="15198.6">17502 5571 1070 0,'-4'13'307'0,"8"-26"-76"0,2 1-57 0,-6 12-25 0,0 0-45 0,0 0-56 0,0 0-59 0,0 0-72 15,9 3-98-15,1 1-344 0,0 9-12 16</inkml:trace>
  <inkml:trace contextRef="#ctx0" brushRef="#br0" timeOffset="15648.34">17960 5791 1154 0,'5'-16'348'16,"-11"8"-75"-16,2-1-25 0,6-6-77 15,1 2-25-15,4-2-25 0,4-12-19 0,-2 6-18 16,-3-2-8-16,-2 0-19 0,-1 14-12 16,1-8 20-16,0 0 2 0,-2 3-22 0,-1 1 3 15,-1 13-29-15,-3-9 18 0,-1 0-9 16,-7 21 24-16,-6 9 15 0,4 1 14 0,1 2 5 15,1 3-13-15,1 1-16 0,5 0-9 16,5-4-7-16,2 0-10 0,1-2 4 16,7-5-13-16,3-4-6 0,4-6-4 15,8-3-6-15,5-8-29 0,-1-3-28 16,1-4-60-16,0-6-35 0,-5 0-21 0,3-7-33 16,-3 0-44-16,-1-1-2 0,-6-3-33 15,0 0 16-15,-8 3 12 0,5-3 59 0,-7-2 88 16,-3 1 128-16,-3 16 46 0,-2-13 31 15,2 4 44-15,-6 3 29 0,1-1 6 0,-2 6 42 16,2-2-26-16,-6 9-35 0,3 1 12 16,6 6-2-16,-8 8-7 0,0-1-42 15,1 12 9-15,4 1-15 0,3 2-13 0,2 15-16 16,6-11-9-16,2-1-47 0,0-1 36 16,7 0-13-16,-2-6-11 0,0 0-18 15,7-7-35-15,-2-4-45 0,4-7-57 16,-1-7-73-16,-2-4-52 0,-2-4-39 0,0-9-43 15,-2 2-13-15,0-6-443 0,-2-1-300 16</inkml:trace>
  <inkml:trace contextRef="#ctx0" brushRef="#br0" timeOffset="15816.09">18416 4877 1407 0,'0'0'297'0,"0"0"0"15,2 13-14-15,2 0-25 0,-6 2-67 0,0 0 1 0,2 9-7 0,4 14-15 0,2-4-12 16,-1 4-25-16,4-1-21 0,3 8-3 15,2 2-41-15,0 5-8 0,3-4-25 0,7-7-49 16,0 1-56-16,-2-4-24 0,-3-5-68 16,-6-4-37-16,-1-7-25 0,1-3-60 0,-7-9-125 15,0 0-334-15,4-1-267 0</inkml:trace>
  <inkml:trace contextRef="#ctx0" brushRef="#br0" timeOffset="15948.87">18559 5307 1530 0,'0'0'293'0,"0"0"-36"0,0 0-48 15,10-4-48-15,4-1-27 0,-1-2-41 16,7-6-24-16,2 4-16 0,-2-3-42 0,7 0-73 16,5-4-99-16,2 0-269 15,4-4-197-15,3 6-157 0</inkml:trace>
  <inkml:trace contextRef="#ctx0" brushRef="#br0" timeOffset="16482.61">19355 4753 1780 0,'0'42'261'0,"-9"-2"-4"0,0-10-50 0,1 1-20 0,2-2-30 0,4 5-18 0,2 2-1 0,4 0-34 0,0 0-20 0,7 1-14 0,0 0-14 0,5-4-7 16,5-7 12-16,3-3-23 0,8-5-7 15,-5-9-3-15,5-5-9 0,4-6-3 0,-2-8 25 16,-3-2-44-16,-3-2 10 0,-3-7-4 15,-3-2 4-15,-6-4-6 0,-10-1-12 16,-8-3 12-16,-8 1-4 0,-9-6-1 16,-4-1 3-16,-7 5-2 0,-3 1-18 15,-2 5 22-15,5 4-20 0,-1 5-49 0,4 4-49 16,3 6-23-16,-3 7-16 0,17 0-18 16,-6 7-38-16,2 1-45 0,9 1-173 0,1 3-186 15,8 7-146-15</inkml:trace>
  <inkml:trace contextRef="#ctx0" brushRef="#br0" timeOffset="17015.88">19746 4842 1526 0,'5'-40'332'0,"1"34"-50"0,1 1-22 0,-7 5-45 16,6-8-37-16,2 0-49 15,-8 8-21-15,0 0-28 0,18 5-10 0,-4-2-9 16,-4 6-1-16,6 10-21 0,-8-1-11 15,0 3-8-15,1-1 1 0,-2 0-4 0,0-1-17 16,0 0 18-16,-4-9-8 0,0 5 1 16,2 0-2-16,-10-4 2 0,4 3 13 15,1-14 17-15,0 0-8 0,-10 3-8 0,4 4 2 16,0-15-7-16,-1 1-6 0,6-11 6 16,1 1-12-16,4-6-6 0,2-11 4 15,2 8-5-15,8 0-2 0,-2 3 21 16,6 4-22-16,-4 0 2 0,1 4 1 0,1 0-4 15,-6 3 1-15,-2 6 21 0,6 3-24 16,-2 1 0-16,1 2-1 0,-3 2 3 0,2 0-1 16,-4-1-4-16,4 3 12 0,4 3-5 15,-1-7 3-15,0 5 1 0,-2-5 1 0,1 2-22 16,6-9 25-16,7-2 1 0,-10-2-2 16,2-2-4-16,-1-2 2 0,-2-3 4 0,0 1 8 15,-8 0-11-15,3 1 3 0,-9 5-5 16,-2-8 0-16,2 1 4 0,-10 3 15 15,2 1-19-15,-7 4 0 0,3 1 10 0,-7 9 14 16,2 2 4-16,-3 7 23 16,-8 13-22-16,11-5 5 0,3 3-3 0,-1 4-7 15,5 0-1-15,6 0-40 0,1 3 33 16,8-6-2-16,4-2-2 0,4-1-1 0,4-4-5 16,4-2-53-16,3-7-4 0,3-2-49 15,-1-7-56-15,0-4-36 0,-4-1-35 0,-1-4-99 16,-4-2-56-16,-4-7-420 0,-2 3-346 15</inkml:trace>
  <inkml:trace contextRef="#ctx0" brushRef="#br0" timeOffset="17149.22">19925 4360 1352 0,'-7'10'271'0,"7"-10"-51"0,0 0-51 0,9 5-18 0,-3 3-3 0,2-3-71 0,3-2-7 16,3 2-69-16,18 5-81 0,-8-4-98 0,-1-1-141 15,3 3-226-15,2 3-46 0</inkml:trace>
  <inkml:trace contextRef="#ctx0" brushRef="#br0" timeOffset="18149.04">20510 4482 1242 0,'7'4'391'0,"4"2"-48"15,-8 3-31-15,0 2-35 0,3-2-62 16,1 2 5-16,-4 4-39 0,1 0-23 15,-2 0-27-15,3 10-20 0,2-16-20 0,-3 8 7 16,2-3-40-16,1 0-14 0,-1-2-10 16,1-2-7-16,1-2-2 0,-8-8 29 15,13 5-43-15,2 0-9 0,-7-10-11 0,1-3 0 16,1-4 2-16,0 0-32 0,0-1 39 16,4-12 0-16,-6 6-5 0,3 4-7 0,-7 5 1 15,5-3-26-15,2-1 32 0,-3 3 2 16,0 0-1-16,-8 11 4 0,12-7 0 0,0 4 0 15,-2 6 9-15,-1 2-10 0,2 5 0 16,-1-1 1-16,4 2 2 0,-1 0 9 16,3-3 31-16,8 6-35 0,-12-10 8 15,6-2-1-15,17-2-3 0,-13-4-13 0,2-3 45 16,1-3-65-16,-1-4 1 0,1-3-22 16,0-2 5-16,1-4 6 0,-5-3 28 15,-5-3-18-15,-2-1 5 0,-3-7 3 0,-3 0-1 16,-4-4 10-16,-6-1 9 0,-5 1-12 15,-3 4 34-15,-3 2 25 0,-2 7 1 0,-1 3 1 16,3 5 0-16,-4 4-4 0,10 11 5 16,-9 0 2-16,-1 3 3 0,4 11-2 0,-6 10 12 15,6 3-43-15,5 9 39 0,3 3 16 16,7 1-3-16,1 1-5 0,5 0-14 16,9-2-9-16,2-3-13 0,7-3-6 15,-2-5-5-15,3-1-5 0,1-7-11 0,5-4-32 16,-3-6-17-16,0-7-4 0,1-7-41 15,-4 0 15-15,6-2 5 0,-5-6-40 0,-2-3 52 16,-5-6-1-16,-3-2-2 0,-4-2 15 16,-2 1-8-16,-2 5 26 0,-10-1-13 15,0 14 22-15,0-6-20 0,-3-1 31 0,-1 8-15 16,-1 3 30-16,5 7 29 0,-12 7-40 16,2 2 20-16,8 3-14 0,-3 2 6 15,5-1-2-15,-2 3-39 0,11-1 48 16,11 6-7-16,0-10 0 0,1-1-9 0,6-4-27 15,5-3-53-15,4-3-17 0,0-1-51 0,0-6-25 16,0-2 0-16,5-2 2 0,-8-5 22 16,3 1-26-16,-2-4 80 0,-3 2 24 15,-1 0 16-15,-6-2 8 0,-3 0 11 0,-4-2 35 16,-2 3 14-16,-5-2 11 0,-4-1 36 16,-3 10-5-16,-9-3 18 0,3-3 38 15,-9 11-6-15,-1-1 6 0,-6 7-2 0,-17 5 21 16,6 5-7-16,5 3-46 0,0 6 7 15,-2 1 8-15,5 0-35 0,2 3 1 16,6 0-27-16,6-2-28 0,4-10 37 16,6 7-29-16,0-1 20 0,8-6-20 0,2-1 6 15,6-10-31-15,9-7-10 0,-5 2-29 16,-2-4 18-16,2-6-6 0,1-2 0 0,-2-3 13 16,-4-1 43-16,-5-3-46 0,-3-6 17 15,-4-1 2-15,-5-7-3 0,-9-5 9 0,-2-1 35 16,-7-8-46-16,-2 4 60 0,-3-2 12 15,4 4 39-15,0 7 30 0,3 3 7 16,4 4-3-16,0 8-41 0,1 5-10 0,6 9-12 16,0 4-7-16,-2-1 11 0,7 7-9 15,2 23-7-15,5 11 19 0,1-3-1 0,3 5-10 16,7 4-3-16,2 2-26 16,5 1 12-16,3 3-4 0,4-2-8 0,4 0-8 15,0-3-31-15,3-2-68 0,-5-6-42 16,-4-1-64-16,-1-8-66 0,-3-2-29 0,-5-4-18 15,-12-10-79-15,2-2-112 0,1 1-609 16,-12-7-838-16</inkml:trace>
  <inkml:trace contextRef="#ctx0" brushRef="#br0" timeOffset="18332.37">20892 4092 2040 0,'-41'15'461'0,"31"-9"-61"0,1-1-49 0,9-5-79 0,0 0-28 0,17-5-27 0,17-8-49 0,-5 5-40 0,11-10-22 16,6 1-97-16,11-3-43 0,5 0-57 16,4-5-49-16,8 0-58 0,-1-1-60 0,-3 1-77 15,-2-2-215-15,0 5-275 0,-3 1-394 16</inkml:trace>
  <inkml:trace contextRef="#ctx0" brushRef="#br0" timeOffset="18466.04">22781 3858 2336 0,'0'0'439'15,"0"0"-113"-15,0 0-84 0,-11-2-100 0,-1-1-84 16,3 0-116-16,-1-1-136 0,-1 0-184 16,-1 0-479-16,-5 3-453 0</inkml:trace>
  <inkml:trace contextRef="#ctx0" brushRef="#br0" timeOffset="19316.24">15154 6592 1534 0,'-20'-13'366'0,"20"13"-18"0,-8-9-49 0,-1-2-55 0,9 11-37 0,0 0-38 0,-11-2-31 0,-1 0-9 0,3 6-42 15,1 0-19-15,-5 1-6 0,2 2-6 0,1 8-5 16,-4 2 21-16,4 1-33 0,8-8-3 15,-2 8-9-15,2 2-3 0,8 1-6 0,6 9-25 16,2-9 23-16,5-4-4 0,2 0-15 16,5-1-25-16,-3-1-12 0,5-1-32 15,-1-1 11-15,3-1-1 0,0-3-10 16,-8 0-1-16,2 1 4 0,-13-7 14 0,1 9 4 16,2-2 24-16,-10 3 0 0,-12 8 8 15,-8-1-2-15,-1-6 6 0,-9 1 20 16,2-1-8-16,-4-2-10 0,-2-5 5 0,14-5-2 15,-5-4-10-15,-7-5-28 0,14-9-32 16,4-7-29-16,4-4-26 0,10-5-52 0,1-6-47 16,7-5-50-16,1 4-349 0,1-3-162 15</inkml:trace>
  <inkml:trace contextRef="#ctx0" brushRef="#br0" timeOffset="19719.99">15354 6246 1475 0,'-8'-17'284'15,"8"17"15"-15,-16-2-27 0,2 0-18 0,14 2-48 16,0 0-30-16,-12 7 14 0,1 0-16 15,8 6 5-15,0 1-3 0,5 7-17 16,-1 14-16-16,6-7 1 0,0 6-52 0,1 0-3 16,2 0-18-16,2 4-9 0,0 1-13 15,2 0-37-15,4-3 5 0,-1-5 15 16,3-4-10-16,0-3-17 0,-5-2-25 0,6-6-56 16,-12-6 30-16,7-8-30 0,4 0-12 15,-6-6 0-15,10-7 5 0,-10 1-10 0,-1-7 28 16,-1 0 14-16,0-2-4 0,-6-3-2 15,-2 0-7-15,2-4 9 0,2 6 14 16,-1-1-6-16,2-2 8 0,-3 4 7 0,2 3-5 16,-1 11 15-16,-3-7 10 0,0 4-5 15,-4 8-3-15,0 0 9 0,0 0 2 16,0 0 7-16,-6 8 16 0,1 4-12 16,-1 0-2-16,2-1 19 0,2 4 3 0,-2 0 1 15,2 1 12-15,-1-3-13 0,3 2-12 16,3 2-2-16,5-5 2 0,-2 1 1 0,7-5-21 15,0 1 19-15,2-3-27 0,-1 1-8 16,4-4-2-16,-2 1-1 0,3-3 10 0,1 1-45 16,-6-5 14-16,4-1-15 0,-5 4 3 15,0-3-10-15,-13 3-10 0,13-2-78 16,1-5 9-16,-8-3-86 0,-2 3-182 16,-3-4-178-16,2-3-129 0</inkml:trace>
  <inkml:trace contextRef="#ctx0" brushRef="#br0" timeOffset="19882.53">15328 6461 1461 0,'0'0'303'15,"0"0"-20"-15,0 0-79 0,0 0-38 0,16-5-27 0,11-3-41 0,-5 1-59 0,3-3-72 0,0 0-119 0,3-3-183 16,-3-2-298-16,5 6-161 0</inkml:trace>
  <inkml:trace contextRef="#ctx0" brushRef="#br0" timeOffset="20048.34">16212 6688 1880 0,'-5'0'468'16,"12"8"-80"-16,-7-8-108 0,0 0-55 15,0 0-59-15,0 0-83 0,0 0-127 0,0 0-125 16,-7-10-207-16,3-1-478 0,4 11-447 16</inkml:trace>
  <inkml:trace contextRef="#ctx0" brushRef="#br0" timeOffset="21815.01">10587 12579 1476 0,'0'0'364'16,"0"0"-74"-16,0 0-64 0,0 0-45 0,13-6-28 0,2 2-12 0,0-5 9 0,15-4-46 15,-8 2-22-15,10-4-22 0,0-5-12 0,7 4-4 16,-4-3 3-16,3-1-29 0,5 3-59 16,-3-1-69-16,2-1-65 0,-3 0-56 0,-7 3-103 15,-6 1-406-15,0 8-267 0</inkml:trace>
  <inkml:trace contextRef="#ctx0" brushRef="#br0" timeOffset="21982.58">10799 12628 1844 0,'-12'25'414'0,"0"-18"-67"16,4-1-83-16,8-6-32 0,0 0-22 0,-6 7-26 16,4 3-10-16,2-10-56 0,16-3-27 15,19-6-18-15,-2-9-56 0,7-10-65 0,10-4-40 16,4-6-66-16,6-7-46 0,1-1-51 16,2 0-92-16,6 4-506 0,-8 3-440 15</inkml:trace>
  <inkml:trace contextRef="#ctx0" brushRef="#br0" timeOffset="29331.22">15704 2694 1244 0,'10'5'246'0,"-10"-5"-63"0,0 0-32 0,-6 10-6 0,2-1-7 0,8 1-7 15,-2 0 14-15,16 2-7 0,6 15 0 16,4 0 14-16,1 1 9 0,10 9 3 0,13 4 10 16,8 5-1-16,13 7-14 0,15 5-13 15,14 6-19-15,5 10-14 0,7-1-18 0,7 7 9 16,4 0-44-16,0 2-9 0,5-2-12 16,-5-3-3-16,-8-5-18 0,-6 0 18 15,-2-5-24-15,-12-8 5 0,-6-4-6 16,-8-5 7-16,-10-7-12 0,-5-3 8 15,-9-5-15-15,-8-7 6 0,-10-2-24 0,-3-6-6 16,-6-1-52-16,-7-5-52 0,-4-5-3 16,-8-3-43-16,-3-6-35 0,2 0-13 0,-12 0-24 15,0 0-60-15,-3-15-83 0,-1-1-389 16,-7 1-311-16</inkml:trace>
  <inkml:trace contextRef="#ctx0" brushRef="#br0" timeOffset="29647.8">17135 2049 1639 0,'-33'-11'219'0,"18"11"-38"0,15 0-17 15,0 0-48-15,-10 11-19 0,-3 13-11 16,2 0 1-16,-5 17 16 0,2 14 27 0,-5 15 6 15,0 18 14-15,0 20-1 0,0 18-17 16,0 19-13-16,-3 13-15 0,0 13-12 16,-6 8-20-16,2 8-16 0,1 5-10 0,-7 4 0 15,0-3-9-15,-1-8 43 16,-3-12-61-16,-3-13 3 0,3-13-2 0,2-16-4 16,1-13-2-16,-2-13 19 0,4-13-59 15,6-14-39-15,-1-12-44 0,8-14-65 0,-4-11-28 16,5-10-19-16,0-9-80 0,6-15-109 15,1-1-381-15,-2-2-329 0</inkml:trace>
  <inkml:trace contextRef="#ctx0" brushRef="#br0" timeOffset="30365.18">18307 4691 1194 0,'-13'2'241'0,"13"-2"-42"0,0 0-14 0,0 0-17 0,0 0-15 0,0 0 38 0,0 0-45 0,0 0-16 0,-9-7-25 16,1 1-13-16,8 6 12 0,5 6 34 15,13 6-18-15,3 1-5 0,7 0-7 16,12 9 2-16,9-2-8 0,14 6-48 15,11 6 39-15,13-1-16 0,10-2-13 0,3 5-11 16,5 1-12-16,6 0-52 0,-3 6 32 16,2 3-23-16,-1 0 6 0,-6 4-15 0,-4 0-14 15,-6 2-23-15,-10 5-16 0,-8-1-7 16,-10-2-8-16,-7 1-10 0,-12-5-11 0,-6-2-27 16,-9-9-20-16,-3-9-17 0,-4-4-45 15,-13-17-64-15,-5 1-499 0,4-5-298 0</inkml:trace>
  <inkml:trace contextRef="#ctx0" brushRef="#br0" timeOffset="30648.86">19099 4118 1838 0,'-20'-9'239'0,"20"9"-39"0,0 0-39 0,-12 5-41 16,-1-1-23-16,7 10-24 0,-7 10-19 16,6 7 38-16,-1 17 17 0,3 16 30 0,5 16 3 15,3 14 0-15,-1 10 32 16,4 10-66-16,0 11 1 0,4 6-17 0,2 10-18 16,-1 1-18-16,1 6 7 0,-1-10-68 15,2-5-8-15,-1-4-37 0,1-16-15 0,0-9-51 16,-1-11-20-16,-1-15-63 0,-5-5-33 15,1-12-87-15,-3-11-547 0,-2-7-469 0</inkml:trace>
  <inkml:trace contextRef="#ctx0" brushRef="#br0" timeOffset="31531.62">17233 7746 1178 0,'13'-37'312'0,"-13"20"-67"0,4 7-25 0,2 2-1 0,-6 8-43 0,-6-10-38 0,2 3-19 0,-5 0-30 15,-2 2-22-15,-4 3-10 0,3-4-22 16,-3 8 10-16,0-2-10 0,-1 6-12 0,-8 6-7 16,7 2 3-16,5 4-9 0,-1-1 3 15,3 2-3-15,3 0-3 0,3-10 0 0,5 8-6 16,4 10 26-16,3-10-55 0,7-4 1 15,2-1-5-15,4-2 1 0,3-3-3 0,6-3 34 16,-1 0-45-16,1-3 4 16,-6 5 5-16,-10-4 6 0,2 4-1 0,6 0 46 15,-12 1-51-15,1 0 23 0,-13 10 8 16,-2 14 3-16,-9-4 5 0,-13 3 9 16,-2 1-29-16,-1-1 19 0,-1 0-6 0,3-6 12 15,1-3-2-15,7-2-8 0,-3-10-26 16,17-3-56-16,-5-12-52 0,-5-9-26 0,14-8-33 15,2-5-49-15,9-9-293 0,5-3-31 16</inkml:trace>
  <inkml:trace contextRef="#ctx0" brushRef="#br0" timeOffset="31897.9">17328 7307 1094 0,'15'-1'314'0,"-15"1"-45"16,0 0-46-16,0 0-49 0,0 0 10 15,0 0-90-15,0 0-6 0,-5 17-2 0,5 13 4 16,7-1-5-16,3 4 32 0,2 4-30 15,-2 3-11-15,1 0-11 0,0 2-6 0,3-2-15 16,1 3-2-16,1-4-3 0,4-3-13 16,-4-2-10-16,2-7 1 0,-2-4-2 0,5-3-8 15,-1-7-10-15,-10-6-10 16,12-10-14-16,9 0-15 0,-9-7-3 0,-3-3-6 0,4-4-9 16,-5 0 30-16,-2-2 3 15,-6-2 8-15,-3-3-4 0,-1 2 9 0,-6 11-26 16,0-11 38-16,0 2 0 0,-6 5-9 15,3 1-1-15,3 14 6 0,-8-7 35 16,2-3-41-16,-3 16 7 0,1 2 0 0,1 5-7 16,1-2 14-16,6 7 27 0,-2 0-32 15,6 0 2-15,4 9 0 0,1-7 0 0,4-1 1 16,-1-2 31-16,7-3-31 0,-1-1-2 16,0 1-1-16,2-2 5 0,-3-4-7 0,-9-2 8 15,6 0-46-15,0 2-2 0,-8-2-14 16,2-3-21-16,-8-3-74 0,0 0-111 15,0 0-60-15,0 0-240 0,0 0-83 0</inkml:trace>
  <inkml:trace contextRef="#ctx0" brushRef="#br0" timeOffset="32065.44">17426 7614 1297 0,'-9'6'309'0,"-6"-8"-70"0,0 2-45 0,15 0-97 16,0 0 34-16,0 0-30 0,0 0-13 15,0 0-15-15,20-4-39 0,11-6-32 16,-1 1-58-16,6-3-43 0,2-3-39 0,2 0-24 16,-3-2-31-16,6 2-47 0,0 0-251 15,1 4 51-15</inkml:trace>
  <inkml:trace contextRef="#ctx0" brushRef="#br0" timeOffset="32281.01">18167 7271 1181 0,'-6'-7'380'0,"-4"1"-55"16,10 6-56-16,0 0-22 0,0 0-68 16,-4 7-32-16,-2 3 10 0,4 7-4 0,6 18-8 15,0-5-38-15,2 4 18 0,6 4-22 16,-4 4-19-16,7 0-16 0,-3 2-12 0,4 3-41 16,0 1 24-16,2 6-19 15,-2-2-35-15,3 2-29 0,-3-5-28 0,4-4-32 16,0-9-59-16,-6-1 6 0,1-8 10 15,2-9-62-15,-9-11-28 0,-8-7-97 0,9-6-347 16,1 5-210-16</inkml:trace>
  <inkml:trace contextRef="#ctx0" brushRef="#br0" timeOffset="33048.33">18040 7128 941 0,'0'0'301'0,"-2"-11"-81"15,-2 0 16-15,10-1-14 0,2 3-22 16,6-7-31-16,8-7-21 0,1 5 24 15,5-6-63-15,8 4-6 0,9-3-10 0,3-10-3 16,10 0 6-16,12-1-1 0,12-3-8 16,9-3-7-16,6-2-4 0,11-4-4 15,5-2-7-15,7-1-36 0,5-3 29 16,11-5 3-16,8-2-7 0,10-2-12 0,5-5-4 16,7-6-5-16,0-1 5 0,1-4-14 15,3-1-17-15,0 0 8 0,3 0 11 0,-1 8-13 16,-10 1 24-16,-2 4-28 0,-10 7 10 15,-13 5 0-15,-7 8 9 0,-9-1 11 0,-11 6 38 16,-13 6-51-16,-8 3 25 0,-6-1-21 16,-8 3 17-16,-2 3-26 0,-5 4-29 15,-10 0 62-15,-2 1-26 0,-1 1 22 16,-4 0-12-16,-4 3 20 0,-5 1-25 0,-1 1 18 16,-6 2-25-16,-1 2 13 0,-4-1-21 15,1 5 11-15,-3-3-14 0,-4 2-9 16,-4 3 0-16,-9 3 17 0,8-4-8 0,2 3-19 15,-8-1 25-15,0 2-16 0,1 2-4 16,0 0-8-16,-1 6 22 0,3-3-7 0,1 8 16 16,10 5-2-16,-7-3-10 0,3 4-7 15,0 2 12-15,4 6-16 0,1 0 17 0,2 1-15 16,0 7-9-16,5 0-10 0,-1 2 24 16,3 7-13-16,-2 3 16 0,-1 1-12 15,-2 0-12-15,0 4 10 0,-1-1 3 16,-1 3 1-16,-2-2 2 0,-5 1-3 0,0-1-11 15,-2-3 3-15,-4-1 4 0,-2 2-1 16,-7-2-1-16,-1-5 8 0,-5 1-3 16,-2 1-6-16,-4-4 9 0,-5 1-5 0,-5 2-23 15,-4-4-2-15,0 0 1 0,-8 2 9 16,-3-2 0-16,-9 1-3 0,-7-2 6 0,-6 1 6 16,-13 3-6-16,-14 1 1 0,-12-1 2 15,-13 7-4-15,-15 3 7 0,-12 5 13 0,-18 3-19 16,-15-2 17-16,-11 2-19 0,-8 0 11 15,-2 4-2-15,-10 0-1 0,-6 0 0 16,-2 1-30-16,-8-1 29 0,4 2 6 16,7-1 4-16,2 0 7 0,4 1 14 0,9-3-38 15,4-1 35-15,9-3 23 0,9-3-6 16,15-1-4-16,9-8-1 0,13-3 7 16,14-8-27-16,10-2 13 0,18-4-1 0,12-8-5 15,10-3-4-15,9-1-21 0,6-2-17 16,7-4 0-16,5-5-34 0,4-1-41 0,16-1-45 15,-5-2-49-15,5 1-5 0,14-3-30 16,-13-5-18-16,2 3-27 0,12-11-58 0,6-10-86 16,4 3-376-16,1-4-336 0</inkml:trace>
  <inkml:trace contextRef="#ctx0" brushRef="#br0" timeOffset="33980.82">18745 7478 1092 0,'-49'10'329'0,"36"-10"-86"0,-2 4-38 0,3-1-32 0,0 0-21 0,-2-1-10 0,4 4-8 0,3-1-8 0,1 5-27 16,0 1-5-16,6 3-2 0,-2 3-16 0,6 2 1 16,3 10-30-16,1-9-7 0,4 1-15 15,4-4 3-15,-2 0-12 0,3-3 18 16,-1-3-28-16,-6-7-33 0,8 1-3 0,2 0-21 15,-2-10 0-15,0 5 8 0,-6-14-8 16,3 0 15-16,-9 1 4 0,8-9 5 0,-12 11 1 16,-10-6 17-16,-4-8-6 0,-5 10 3 15,-4 4-45-15,-2 0 62 0,1 0 11 0,-5 3 11 16,-3 6-30-16,8 2 20 0,6 0-3 16,-5 0-6-16,2-3 0 0,2 1-2 0,5 2-35 15,12 0 35-15,0 0-5 0,-14-1 3 16,2-3-2-16,12 4-14 0,14-9-70 15,6-11 51-15,1 8-5 0,4-8-1 16,6-1-4-16,-2-1 3 0,-4-4 22 16,0 2-15-16,-1-1 8 0,-5 0 6 0,-4-1 12 15,-2 1-18-15,-7 2 51 0,0 1 14 16,-4 10 13-16,0-3-7 0,0 1 1 0,-2 14-7 16,-2-13 28-16,2 1-41 0,0 12 4 15,0 12 10-15,6 9 4 0,4 0-3 0,0 5 23 16,4 5-27-16,6 4-2 0,-1 2-4 15,7 1-2-15,-2 3-3 0,4-2 26 16,2-3-34-16,-3 3-6 0,-1-7 2 0,-1-2-7 16,-3-3-8-16,-4-5 17 15,-2-2-10-15,-4-3 7 0,-8-8-13 0,-4-9-6 16,2 12 0-16,0 0-4 0,-2-12-4 16,-10-7 8-16,-3 4-8 0,2-12-16 0,-7-10-8 15,9 5 6-15,2 0-11 0,1-1 13 16,2 13-1-16,2-11 5 0,-2 2-1 0,8 3 6 15,-2 2 4-15,6 2 2 0,-1 1 3 16,-7 9-2-16,13-3 1 0,3 1-1 0,-5 10 12 16,2-2 0-16,-7 6-8 0,5 1 1 15,-9 5 12-15,0-1-9 0,-4 3 35 16,2 1-16-16,-4-1-2 0,-5 8 12 0,7-21-3 16,-2 8-2-16,0 3 6 15,-2-7 0-15,1 0 3 0,5-11-14 0,0 0 3 16,0 0-12-16,2-10 8 0,9-7-28 15,1-5-25-15,7-7-10 0,1-1 2 0,0-3-1 16,0-1 29-16,3 0-12 0,-2 2 4 16,0-1 4-16,-3 3 9 0,-2 2 5 0,-1 8 22 15,-4 2-2-15,-5 10 8 0,-2 0 12 16,1 0 14-16,-5 8 8 0,0 0 13 0,0 16 3 16,-3 3-2-16,1 1 0 0,4 15 3 15,5-7 5-15,-1 4 5 0,2 1 10 16,4-2-13-16,-2 4-18 0,8-2-10 0,4 1-9 15,-1-1-7-15,-1 1 34 16,-2 2-51-16,2 0-6 0,-4-1-2 0,3-1-8 16,-1 0-14-16,-8-2 14 0,-2 3-59 0,-2-3-23 15,-4-2-37-15,-4-5-44 0,-2-4-18 16,-11-3 10-16,10-11-75 0,-15 1-51 16,1 1-69-16,-5-13-359 0,-14-3-248 0</inkml:trace>
  <inkml:trace contextRef="#ctx0" brushRef="#br0" timeOffset="34114.94">19128 7178 995 0,'0'0'211'0,"0"0"-58"0,11-4-60 0,-3-2-48 0,-8 6-70 0,0 0-6 0,0 0-72 0,4 10-292 15,5-1 198-15</inkml:trace>
  <inkml:trace contextRef="#ctx0" brushRef="#br0" timeOffset="34380.82">19562 7452 1125 0,'0'-2'309'0,"-13"-3"-88"16,13 5-44-16,-8-10-9 16,2 0-27-16,6 10-26 0,-2-15-26 0,0 2-65 15,0-2 52-15,0 2-10 0,2-3-6 0,0-1 1 16,-3 0-4-16,3 0 43 15,-2 3-28-15,2 1-17 0,0 13-15 0,-3-10-5 16,0-2-3-16,3 12 15 0,-5 11-23 16,0-4 0-16,0 10 9 0,1 1-9 0,2-1 2 15,-2 2 23-15,4 0-31 0,0 2-10 16,4-4 4-16,0-1-2 0,6-6-1 0,0 2 24 16,4-6-61-16,-1-3-51 0,5-3-37 15,8-1-27-15,-6-7-41 0,-3-5-64 16,1-5-22-16,-3 0-65 0,0-1-224 0,1-3-73 15</inkml:trace>
  <inkml:trace contextRef="#ctx0" brushRef="#br0" timeOffset="34748.85">19738 6995 1372 0,'0'0'255'0,"-7"-6"-39"16,-1 1 16-16,8 5-43 0,-6 11-17 16,2 0-22-16,-2 3-35 0,-4 11-15 0,6-4 31 15,2 1-17-15,2 3-15 0,0 2-15 16,4-3-17-16,6 2-10 0,-2-4 13 15,-2 2-38-15,9-2-26 0,0-5-30 0,2-6-41 16,3-3-15-16,-8-3-22 0,6-5-34 16,14-9-2-16,-9-4-5 0,-1-4 3 0,1-7 8 15,-4-2-24-15,-2-2 69 0,-3-10 19 16,-2-4 14-16,-4-3 11 0,-2-1 2 16,-8-4-36-16,-4 2 81 0,1 2 42 15,-1 6 35-15,-1 4 41 0,3 4 34 0,-2 3-7 16,2 17-31-16,1-7-29 0,0 2-14 15,3 17 10-15,0 0-2 0,0 0 28 0,-8 12-4 16,5 2 0-16,5 12-8 0,-2 22-8 16,6-10-9-16,3 7-11 0,-1-1-9 15,0 4-20-15,3 1-13 0,-2-3-38 0,7-2-53 16,0-4-58-16,-8-2-67 0,3-3 11 16,-3-8-37-16,-6-13-34 0,4 1-72 15,1 1-100-15,-7-16-165 0,0 0-118 16</inkml:trace>
  <inkml:trace contextRef="#ctx0" brushRef="#br0" timeOffset="34864.4">19928 7045 1216 0,'7'-14'253'0,"4"11"-51"0,-11 3-29 0,0 0-27 15,0 0-32-15,6-12 2 0,0 0-52 16,7 4 3-16,-2 3-8 0,9-4-21 0,12-5-46 16,-4 2-50-16,3-3-65 0,1 4-82 15,3 2-386-15,1-1-126 0</inkml:trace>
  <inkml:trace contextRef="#ctx0" brushRef="#br0" timeOffset="35680.81">20679 6734 1233 0,'0'0'356'0,"0"0"-97"0,0 0-51 0,0 0-4 15,0 0 29-15,4 15-40 0,0 5-35 16,-4-3-8-16,0 14-14 0,6-7-25 0,-2-2 3 15,2 2-42-15,1-4-18 0,1 1-11 16,3-6-10-16,-4-5-14 0,3 2 8 16,2-1-27-16,0-5-29 0,-2 1-24 0,4-12-2 15,2-1 1-15,-6-7 35 16,1 4-16-16,-5-9-3 0,-1-7 6 0,-2 15-4 0,-6-13-9 16,-2-11 2-16,-8 13-27 15,1 2 8-15,-9 2-5 0,6-2 20 0,-3 6-9 16,2 3 17-16,5 5-20 0,-2-1-9 15,1 0-13-15,3 0-13 0,1 3-2 0,8 3 6 16,0 0 5-16,0 0-16 16,0 0 11-16,14 0 17 0,-1 0 16 0,4-6-9 0,11-1 73 15,-3-2 9-15,-1 2 12 0,-3 1 11 16,-11 1 13-16,10-1 7 0,-2 1 20 16,-5 0 10-16,2 3 2 0,-7-3 16 15,3 0-12-15,-11 5 10 0,12-3-33 16,2-1-8-16,-14 4-12 0,0 0-8 0,14 4 8 15,1-1-10-15,-4 6-15 0,-1-1 25 16,3 4-13-16,4 14-3 0,-8-7-8 0,3 3-4 16,0 0 14-16,0 2-19 0,-4-4-11 15,2 2 2-15,-5-14-1 0,1 5-4 0,-2 2 30 16,-1-8-25-16,5 3-7 0,-8-10-7 16,0 0-10-16,0 0 3 0,0 0 34 15,0-13-32-15,2 1-20 0,2-7-14 0,1-12-1 16,-4 5-8-16,6-1 27 0,-4 1-16 15,4-1 0-15,1 4 16 0,2-1 13 16,-5 0-13-16,5 4 13 0,0 2-4 16,-6 8 6-16,2-1 15 0,1-2-6 0,-4 4 7 15,0 1 6-15,-3 8-37 0,0 0 55 16,0 0 4-16,0 0 17 0,0 0 18 0,0 0 6 16,0 12 16-16,-3-1 0 0,2 7-18 15,2 10-17-15,7-8-14 0,2 0 2 0,4-5 19 16,4 0-34-16,5-1-10 0,3-3 0 15,-12-9-42-15,12-4-11 0,18 0-2 16,-10-6-56-16,-3-1-15 0,-3-3-10 0,0 1 1 16,-3-2-18-16,1-5-30 0,-5 3 22 15,-6 0 2-15,-4-5-15 0,-5 0 7 0,-6-1 13 16,-9 1-19-16,-4 0 39 0,-6 2 15 16,-9 3 20-16,1 0 43 0,-4 6 45 15,-2 2-14-15,5 3 46 0,-2 2 9 16,1 2 4-16,5 3-3 0,13 0-10 0,-10 0-14 15,0 3-5-15,8-4-11 0,-2 1-2 16,15-3 0-16,0 0-4 0,0 0-70 16,0 0-66-16,0 0-386 0,0 0 6 0</inkml:trace>
  <inkml:trace contextRef="#ctx0" brushRef="#br0" timeOffset="36056.81">21669 6437 156 0,'0'0'-53'0</inkml:trace>
  <inkml:trace contextRef="#ctx0" brushRef="#br0" timeOffset="37615.08">22405 5881 1245 0,'-12'15'311'0,"14"-6"-48"0,3 1-62 15,-5 7 1-15,0 12 2 0,5-3 6 16,-2 11-21-16,2 6-17 0,3 8-1 0,4 7-27 16,2 2-18-16,2 4-17 0,3 4-17 15,1 5-19-15,2 1-11 0,6 1-24 0,0-2 9 16,-3-6-72-16,1 0-25 0,1-10-37 16,-3-5 2-16,-4-8-14 0,-3-3 15 15,-2-8-52-15,-2-11-26 0,-6-11-45 0,3-2-12 16,1-1-4-16,-11-8 19 0,-5-13 8 15,-3-8 72-15,2 1 67 0,-7-11 32 0,-2-8 39 16,-1-4 7-16,-7-3-4 16,3-3 2-16,-6-6-3 0,-2-3 1 0,0 4 28 15,4-1-38-15,1 4 98 0,-1 8 22 16,6 1-2-16,4 8 2 0,6 1-18 0,6 4 22 16,6 3-41-16,5 5-21 0,2 5-1 15,7 1-13-15,2 8-8 0,-12 1 14 16,11 5-30-16,2-2-8 0,-4 7-7 0,0 0-5 15,-8 2 4-15,1 4 15 0,-6-2-31 16,0 4 19-16,-4 2-5 0,-2-3 0 0,-4-2 0 16,-2 0-7-16,8-9 4 0,0 0 13 15,-6 8-16-15,1 0-20 0,5-8-25 16,-5-11-3-16,3 1-4 0,6-3-30 16,8-8 8-16,0 5 13 0,1-6-3 0,-3 1 22 15,1-2 16-15,2-2-20 0,-3 0 14 16,2 3 19-16,2 1-9 0,0 1 38 0,-5-2 42 15,-5 12-4-15,3-4-10 0,-4 1 13 16,2 2-9-16,0 3-9 0,-5 8 20 16,0 0-4-16,-17 0 4 0,-1 0 11 0,6 8-14 15,2-1 4-15,-3 0-38 0,6 0 20 16,1-1-17-16,-1 2 2 0,7-8-18 0,0 13 11 16,3 1-21-16,7-11 30 15,2 2-38-15,6 0 20 0,1-1-13 0,4-4 9 0,18 5-20 16,-16-2 36-16,2 4-32 15,1 2 6-15,1 2-4 0,-1 3-1 0,0 5-3 16,-1 2 22-16,-4 4-39 0,-6-1 12 16,-2 3 2-16,-2 0-10 0,-8 1 15 0,-5-1 10 15,-1 1-17-15,-5-3 8 0,-5-4 10 16,-2-1-6-16,7-12 12 0,-7 2-11 16,0 2 9-16,-1-6-3 0,2-1-3 0,-2-12-14 15,2 1 24-15,10-12-43 0,2-8 22 16,6 4-53-16,2-10-12 0,3-1-35 0,-2-2-16 15,-1-3 24-15,2 0-23 16,2 2 45-16,0-1 8 0,5 5 27 0,-5 1-6 0,-3 3 21 16,2 3-29-16,-3 3 48 15,-6 12-20-15,4-5 19 0,0-1-13 0,-6 16 12 16,0 0 27-16,-2-13-34 0,2 0 12 16,0 13-5-16,0 0 14 0,0 0 2 0,0 0 42 15,0 11-16-15,2 3-6 0,6-6-6 16,-2 1-6-16,0 0 2 0,2-1 12 15,3 0-24-15,-3-1-2 0,1-2 3 0,-3 2-4 16,-6-7 6-16,9 3 65 0,-1 4-7 16,-8-7-7-16,0 0-17 0,0 0-5 0,6-8-10 15,0-1-25-15,-6 9 18 16,4-15-1-16,-2-2-9 0,-2 17-3 0,4-14-2 16,-2-1 1-16,2 2 5 0,2 4-8 15,0 3-5-15,1-1 0 0,-7 7 0 0,17 0-3 16,-2 0 15-16,-3 4-15 0,-2-1-2 15,2 3 3-15,-3-2 1 0,9 1 2 0,-3-1 16 16,-2 2-14-16,-1 0 6 0,-1-4 0 16,-2 1 4-16,-9-3 1 0,13-1 26 15,1 1-43-15,-8-7 10 0,3 2-1 0,-5-4-2 16,4 1 0-16,-1-5 21 16,-1 0-24-16,0-2-11 0,3 4 12 0,-5 0-16 15,3 0 14-15,-1-1 0 0,0 2 1 16,-6 10-19-16,8-7 21 0,1-1-19 0,-9 8 20 15,0 0-12-15,0 0 11 0,13 2-8 16,4 2 9-16,-17-4-13 0,10 4 16 0,1 1-7 16,-11-5 21-16,15 2-28 0,-3-2 14 15,-12 0-10-15,14-2 12 0,0-1-11 0,-6-3 22 16,3 0-33-16,-5-3 7 0,3 0 1 16,-5-4 7-16,4 5-13 0,-1-6 22 15,-1 1-6-15,0 2-6 0,2-1 1 0,0 0-6 16,-3 1 5-16,2 2 23 0,-1 1-28 15,-6 8-7-15,13 0 8 0,-2-4-5 16,0 8 2-16,-3 0 11 0,2 3-11 16,-1-1 2-16,2 4 8 0,1-2-1 0,1-1-4 15,0 0 3-15,2-2-2 0,1 0-30 16,0-5-37-16,0 0-18 0,-6-5-20 0,4 0 6 16,-4-4-74-16,0-1 69 0,-5 0 28 15,0 3 0-15,-2-10 14 0,-1 2 19 0,0-6-32 16,-4-9 81-16,-8 6 15 0,1 0 8 15,-5-4 0-15,-4-2 12 0,-2 1 20 16,4 3 3-16,2 4 11 0,1 2-1 0,3 5-8 16,3 8-13-16,-2-4-8 15,1-1-15-15,2 2-12 0,0 0-8 0,6 10-12 16,0 0-11-16,0 0-10 0,0 0-79 16,0 0-33-16,-8 7-68 0,-2 1-100 0,14 1-436 15,4 2-267-15</inkml:trace>
  <inkml:trace contextRef="#ctx0" brushRef="#br0" timeOffset="38281.43">23893 5518 1859 0,'0'0'281'0,"0"0"-39"0,0 0-31 0,13 0-36 0,-1 2-13 0,-12-2-3 0,11 10 20 0,1-4-25 0,-3 3-23 0,0 0-28 0,1 3-15 16,0 0-36-16,2-2 15 15,-2 5-25-15,0-4-10 0,3 0-18 0,-3-2-18 16,1 1-20-16,-2-5-19 0,-1 2 12 15,-8-7 5-15,0 0-1 0,10 4 7 0,2-3-5 16,-12-1-15-16,0-12 19 0,2-1 5 16,4 2 2-16,-2 0-1 0,-6-4 1 0,2-3 3 15,0 3 4-15,2 0-1 0,-2 2 0 16,2 0 7-16,0 4-5 0,3-2 37 16,-1 2-37-16,2 1-1 0,-6 8 1 0,13-6 3 15,4-1-4-15,-7 2 46 0,2 0-51 16,4 2 6-16,14-4 4 0,-8 2 1 0,5-4 3 15,0 1-3-15,-1-1-10 16,3-3 17-16,-4 0 0 0,1 1 0 0,-5-3 2 16,-4 3 1-16,0-4 3 0,-9 7 20 15,-2-5-6-15,1 0 4 0,-7-2 7 0,0 1-6 16,-9 2 17-16,1 3-26 0,-6 5-3 16,0-1-2-16,-4 3-1 0,-1 0-2 0,-1 6 43 15,2-1-52-15,0 3-2 0,0 2-3 16,7 2-2-16,0-5 2 0,0 5 16 0,3 1-25 15,8-11 9-15,0 11 3 0,0 3-1 16,0-14 4-16,10 5 1 0,1 2-19 16,-11-7 35-16,13 5-12 0,4-3 1 0,-17-2-1 15,14-2 8-15,2 0 25 16,-16 2-14-16,12-3 6 0,1 1 0 0,-13 2-13 0,0 0-6 16,0 0 15-16,15 0-29 15,2 2 6-15,-5 5-4 0,8 6 14 0,-4 2-18 16,8 11-34-16,5-2 44 0,1 8 7 15,3 4-12-15,4 5 14 0,-2 5-11 0,2 2 1 16,-5 6 4-16,-2 1-15 0,-3 1-9 16,-6-1 0-16,0 0-2 0,-1-7-38 0,-6-5 97 15,-4-2-29-15,-2-5 51 16,-2-8 34-16,-9-5 16 0,-1-11 0 0,-9-3 3 16,3 2 3-16,-14-14-18 0,-9-7-17 15,9-9-20-15,1-8-28 0,2-12-35 16,-1-11-54-16,6-11-30 0,1-12-107 0,6-5-65 15,4-1-42-15,-5-8-95 0,8-2-150 16,4-1-496-16,2 7-776 0</inkml:trace>
  <inkml:trace contextRef="#ctx0" brushRef="#br0" timeOffset="55980.14">15388 15838 1186 0,'9'-5'301'0,"-9"5"-69"0,0 0-28 0,0 0-28 0,0 0-25 0,0 0-24 0,0 0 19 16,-11 7-63-16,-2 14-11 0,7 4 4 0,-1 3-1 16,7 5-8-16,-4 3 18 0,2 0-28 15,0 3-22-15,2-4 0 0,2 0-13 0,2-3-1 16,1-3 17-16,3-7-24 0,1-3-6 16,-3-9-11-16,7-5 8 0,3 4-10 0,2-18 13 15,9-8-38-15,-7-2-2 0,0-6 0 16,0-3 8-16,-2 0-3 0,0-1 37 15,-6-4-23-15,-1 5-5 0,-1 2 9 0,1 2-1 16,-4 4 7-16,-3 9 21 0,-2-2-23 16,2 1 1-16,-4 12-4 0,0 0 11 0,8 2 1 15,3 4 35-15,-6 8-27 0,-1 9-14 16,-2-12 11-16,6 4-4 0,5 12-8 16,-3-12 26-16,1 1-23 0,2-4-5 15,-5-7 6-15,3 1-1 0,6 0 2 0,-1-9 14 16,4 3-20-16,-5-7-10 0,7-7-7 15,-12 9 4-15,-4-11-3 0,2 3 17 16,-6-2-12-16,2 0-4 0,-10 3 5 0,-8-5 8 16,2 12-9-16,-6-3 16 0,-14 0-5 15,7 10-1-15,11 0-2 0,-10-2 4 0,-2 0 2 16,11 0 6-16,-2 0-36 0,17 0 5 16,0 0 5-16,-15-2 4 0,3 0 5 15,20-8 1-15,14-3-6 0,-6 4-10 16,5-3 1-16,5 1-3 0,2 1-1 0,-1-3 1 15,3 5-51-15,2 3 66 0,-3-1 8 16,-1 2 2-16,-16 3-6 0,11 2 9 0,-2-1-57 16,-3 4 86-16,-4 2 14 0,-3-1 7 15,-1 3 8-15,-10-8 1 0,0 12-2 16,2-1 4-16,-2-11 3 0,-12 8 11 0,1-1-3 16,11-7-7-16,-10-4-2 0,-3-1-24 15,4-10-12-15,3 6-4 0,6-11-11 0,4-13-2 16,3 11 3-16,6-4 2 0,1 4-8 15,5 3 0-15,5 2-6 0,4 4 4 0,-3 1 15 16,5 6-14-16,-1 4-7 16,-2 4-1-16,1 4-1 0,-1 4 8 0,-3 1 11 15,-3 4-18-15,-2 4 2 0,-4 1-2 16,1-2-25-16,0-1-27 0,-6-2-12 16,1 3-101-16,-5-11-57 0,-6-7-108 0,5 8-412 15,1 1-269-15</inkml:trace>
  <inkml:trace contextRef="#ctx0" brushRef="#br0" timeOffset="56230.87">16528 15392 1113 0,'-24'13'369'0,"24"-13"-78"0,-16 2-53 0,-2 0-35 0,8 1-11 0,1 4-12 0,-3 6-37 0,-8 8-15 15,10-1-16-15,4 2-7 0,-2 4-8 0,-3 3-2 16,8 0-27-16,-1 3-13 0,8-6-13 16,2 2-7-16,4-6-6 0,0-2-1 15,2-5-9-15,8-2-46 0,-12-10-45 0,15 0-49 16,15-7-42-16,-8-6-46 0,0-8-84 16,-3 0-163-16,5 1-186 0,4-3-171 15</inkml:trace>
  <inkml:trace contextRef="#ctx0" brushRef="#br0" timeOffset="56780.92">16975 15228 1108 0,'-16'5'375'0,"0"-2"-78"0,5 5-44 15,1-2-11-15,-6 5-4 0,-4 10-52 16,2 0-26-16,2-2-11 0,0 3-14 0,2 2-21 16,1-2-9-16,3 0-30 0,2 6-18 15,-2-6-14-15,8-9-5 0,-1 2-9 0,3 2-16 16,3-8 13-16,-1 3-11 0,-2-12-3 15,0 0-7-15,18-7-14 0,5-6 0 16,-10 0-9-16,-2 0-5 0,1-4 0 16,-2-3 9-16,-2 0-2 0,2 0-5 15,-4-1 20-15,-4 14-8 0,2-12 1 0,2 2 5 16,1 3 3-16,-3 1-12 0,-4 13 2 16,4-11 10-16,1 2 0 0,-5 9 0 0,8 2-2 15,1 5 18-15,-1 4-23 0,6 6 9 16,-2-1-5-16,-6-9 6 0,2 5-1 0,14 2-4 15,-14-10 17-15,7 7-10 0,1-1-9 16,4-10 5-16,12 2-1 0,-9-5-3 0,-2-6-10 16,-2-3-40-16,3-5-13 0,-6 0 1 15,3-3 1-15,-2-1 4 0,-6-5 5 16,-3-1 26-16,-2-5-3 0,-6-1 7 16,-8-3 5-16,0-2 8 0,-5-2 10 15,-4-2 13-15,0 2 29 0,0 5 8 0,0 6 32 16,3 6 20-16,-2 3 13 0,4 1-37 15,4 13-21-15,3-1-8 0,-3-1-8 0,8 8-5 16,-4 15 32-16,1-2-35 0,3 9-2 16,3 11 7-16,1-5 7 0,4 0 6 0,5 1 20 15,1 3-10-15,4-5-3 16,-2-1-8-16,4-2-10 0,1-4-6 0,0 1 24 16,-2-2-53-16,3-3-35 0,-6-5-38 15,-8-6-24-15,10-2-23 0,-1-2-21 16,1-5-58-16,2-1-15 0,-8-2-20 0,10-9-59 15,-16 11-53-15,-1-8-105 0,3-2-164 16,-6 3-144-16</inkml:trace>
  <inkml:trace contextRef="#ctx0" brushRef="#br0" timeOffset="56929.99">17146 15120 1638 0,'-26'5'331'0,"26"-5"-72"0,0 0-45 0,0 0-38 0,0 0-31 0,11-5-29 0,0 1-12 0,4-4-32 0,12-5-27 0,-10 0-41 0,6-3-19 0,5-1-43 16,2 0-42-16,1 0-47 16,-3 0-40-16,2-2-85 0,-3 3-412 0,1-2-211 15</inkml:trace>
  <inkml:trace contextRef="#ctx0" brushRef="#br0" timeOffset="57213.39">17603 14554 1216 0,'-12'0'340'0,"12"0"-21"16,-6-6-59-16,-1-1-33 0,7 7-42 0,0 0-48 0,0 0-12 16,-7 14 22-16,3 1-21 15,4 9-8-15,2 15-8 0,2-8-3 0,2 6-10 16,2 1 22-16,-2 2-54 0,0-2-13 15,5 0-12-15,1-2-5 0,-1 2-10 0,4-8-33 16,3 2-13-16,2-3-33 0,7-9-37 16,3-6-31-16,4-2-34 0,2-4-45 15,3-6-53-15,-2-4-43 0,-3-3-150 0,-2-5-194 16,2-2-171-16</inkml:trace>
  <inkml:trace contextRef="#ctx0" brushRef="#br0" timeOffset="57434.41">18088 14251 1364 0,'0'-4'354'0,"17"8"-84"16,-4 3-43-16,2 2-36 0,1-1-20 0,10 4-28 16,-5 0 3-16,3 5-28 0,4 4-25 15,1 1-22-15,1-1-15 0,0 7-13 0,-5 0-2 16,0 2-45-16,-4 6-53 15,-4 5-34-15,-6 0-18 0,-3 3-4 0,-6-2-23 16,-2 4 28-16,-4-4 0 0,-2-5-9 16,-5 2-14-16,-4-5-29 0,-3 0-86 0,-2-6-305 15,-1 4-60-15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30:11.139"/>
    </inkml:context>
    <inkml:brush xml:id="br0">
      <inkml:brushProperty name="width" value="0.05292" units="cm"/>
      <inkml:brushProperty name="height" value="0.05292" units="cm"/>
    </inkml:brush>
  </inkml:definitions>
  <inkml:trace contextRef="#ctx0" brushRef="#br0">13333 5104 1328 0,'-5'-22'390'0,"5"22"-26"0,-9 2-25 0,-1 4-51 0,10-6-77 0,0 0 1 0,-10-6-35 0,-2 0-23 0,12 6-24 15,-14 0-14-15,-1-1-59 0,-2 4 29 16,2 1-13-16,-1 2-13 0,-12 8-12 0,6-1-6 16,5 2-11-16,-1 0 10 0,-2 0-24 15,4 2-7-15,2 4-5 0,4-4-3 0,4 3-1 16,2-9 38-16,4 8-57 0,0 2-6 16,10-9-19-16,12 5-6 0,-2-10-15 0,8-2 16 15,-3 2-21-15,5-4-5 0,0 2 12 16,-5-3 8-16,-1 3 13 0,-14-3 11 15,2 6 21-15,4-1 18 0,-16-7 27 16,0 0 12-16,-6 17 1 0,-16 5-34 0,-3-9 44 16,-9 2-1-16,-2 0-3 0,-5-2-24 15,5 1 11-15,4-3-8 0,1-1 0 16,3-3-41-16,18-1-69 0,-12-6-69 0,4 0-60 16,18 0-36-16,-2-15-52 0,-1 1-92 15,20-3-431-15,15-7-376 0</inkml:trace>
  <inkml:trace contextRef="#ctx0" brushRef="#br0" timeOffset="415.63">13533 5162 1328 0,'-6'-9'375'0,"2"1"-51"16,4 8-42-16,0 0-45 0,0 0-65 0,0 0-39 15,6-15-21-15,0 2-33 0,11 0-6 16,13-1-15-16,-11 6-19 0,3-1-5 0,4 3-19 15,-4 0-10-15,-12 4-12 0,10-1-15 16,-2 1-1-16,-5 4-1 0,2-2 6 0,-8 3 31 16,1 4-20-16,-8-7 2 0,-2 14-2 15,2-1 1-15,-9 1-1 0,-6 7 39 16,0-4-27-16,1 0-2 0,-8 0 11 16,4-1 11-16,-2 2-2 0,3-3-7 15,3-2 2-15,1 0-11 0,6-6-11 0,-1 3 1 16,0-3-2-16,8-7-2 0,2 10-18 15,-1 0 3-15,14-5-14 0,1 1-9 0,3-6-4 16,12 2-4-16,-10 2-32 0,3-1 46 16,-14-1 5-16,12 2 8 0,-3 1 6 0,-7 0 8 15,2 0 39-15,-6 2-21 0,0 4 13 16,-10 0 19-16,0 0 26 0,-10 2 1 16,-12 7 23-16,3-5-24 0,-6-1-13 0,2-2-10 15,0-2-7-15,-2-1-7 0,8-2-10 16,9-4 6-16,-8-1-54 0,4 0-58 15,3-7-37-15,-1-1-79 0,7-7-106 0,-1-1-473 16,10-3-319-16</inkml:trace>
  <inkml:trace contextRef="#ctx0" brushRef="#br0" timeOffset="616.53">14085 5206 1325 0,'10'-10'361'0,"-6"1"-90"0,2 1-21 0,2-1-76 0,3-1-37 0,6 0-31 0,10-4-34 15,-1 1-17-15,-1-1-16 0,1-2-56 16,2 1-35-16,-5 3-44 0,7 0-59 0,-6 0-70 16,-4 1-107-16,-12 7-222 0,5 4-59 15</inkml:trace>
  <inkml:trace contextRef="#ctx0" brushRef="#br0" timeOffset="765.65">14232 5291 927 0,'11'9'296'0,"-11"-9"-10"15,0 0-40-15,0 0-6 0,0 0-14 16,0 0-17-16,12-2-13 0,4 0-59 16,-2-6-40-16,7-6-19 0,-2 3-14 0,0 0-39 15,7 1-18-15,-5-3-78 0,4 1-51 16,-4 3-87-16,-7 3-165 0,0-1-287 0,3-3-190 15</inkml:trace>
  <inkml:trace contextRef="#ctx0" brushRef="#br0" timeOffset="1532.23">15253 4734 896 0,'0'0'310'0,"0"0"-29"0,0 0-91 0,0 0 39 0,0 0-28 0,0 0-18 0,0 0-36 0,0 0-34 0,0 0 2 16,0 0-50-16,-14-2-14 0,0-2-12 15,2 8-6-15,1-2-10 0,-6 1 21 16,-6 6-34-16,3-1-6 0,12-1-3 0,-6 0 1 16,-4 0 0-16,3 5 10 0,5 0-7 15,2 0-5-15,-1 2-6 0,4-3 5 16,5 1-4-16,7-3 19 0,0 4-31 15,9-4 3-15,14 2-11 0,-9-5-14 0,7-1-4 16,1-1 4-16,1 2-42 0,0-3 63 16,-1 3-2-16,-1-1 2 0,-2 3 4 0,-10 4 3 15,-8-8 31-15,3 6-17 0,0-1 15 16,-15 9 13-16,-7 6 5 0,-8-7 3 0,-5 0 40 16,-3 0-36-16,-5-1-5 0,2 0-1 15,1-2-6-15,-1-4-4 0,10-3 17 16,6-3-57-16,0 0-51 0,-1-2-32 0,15-2-69 15,-4-10-91-15,1 3-477 0,19-11-259 16</inkml:trace>
  <inkml:trace contextRef="#ctx0" brushRef="#br0" timeOffset="2099.3">15641 4630 1013 0,'0'0'292'0,"1"-19"-12"16,2 4-63-16,-3 15-24 0,0 0-24 0,4-12-17 0,2-2 13 0,0 6-56 0,3 1-32 15,3-1-19-15,2 0-10 0,-4 3-15 0,4-1 29 16,2 4-41-16,-2 0-6 16,-2 4-6-16,4 1-5 0,-5 2 9 0,-3 0 7 15,-3 5-16-15,4-1 3 0,-9 7-1 16,1-3-1-16,-6-1-1 0,0 2 12 0,-2 3-27 15,1-2 9-15,-3-3 1 0,-2 4-2 16,1-5 6-16,-1 3-6 0,5-3-6 16,2-2 11-16,0 1-9 0,0-1 9 0,4-9-7 15,2 12 5-15,0 2 33 0,8-9-35 16,-2 2-6-16,9 1 8 0,1 0-5 0,-3-3 6 16,15 8 26-16,-21-11-36 0,11 7 0 15,-3-2 3-15,-3 1 1 0,2 1-1 0,-6-1 24 16,-2-1-19-16,-8 5-5 0,2-1-1 15,-8-1 10-15,2 1 3 0,-9-1 16 16,-9 2-2-16,6 1-7 0,7-8-7 16,-12 1 0-16,3-1 0 0,0 0 3 0,4-4-23 15,1 1-34-15,-2 2-46 0,15-4-64 16,-13-7-118-16,3-1-459 0,12-3-258 16</inkml:trace>
  <inkml:trace contextRef="#ctx0" brushRef="#br0" timeOffset="2566.14">16286 4545 1301 0,'0'0'296'0,"0"0"-57"0,0 0-45 0,0 0-69 0,0 0 25 0,14-4-30 0,0 1-21 0,2-3-23 16,16-5-17-16,-2 4 18 16,3-2-52-16,0-3-1 0,3 3-20 0,-6-4-26 15,-1 3-29-15,1 0-81 0,0 1 26 0,-12-1-25 16,1 1-8-16,-8 6-42 0,-7-5-1 15,3 1 27-15,-7 7 19 0,0 0 37 16,-11-5 72-16,-2 1 53 0,-2 4 36 0,3 0 10 16,-6 0 38-16,2 2 12 0,-3-4 1 15,-2 1 7-15,4-3 1 0,-5 1 52 16,22 3-30-16,-14-3-8 0,-1-1-13 0,15 4-18 16,-11-2-16-16,1 0-10 0,10 2-9 15,0 0-10-15,6 11 3 0,2 4 0 0,5-1-9 16,8 11-33-16,-3-8 19 0,-2 2-11 15,3 2-8-15,-1 4-23 0,-2 1-67 0,4 1-65 16,-4 4-113-16,1-2-18 16,-4-5-116-16,4-1-396 0,2 0-293 0</inkml:trace>
  <inkml:trace contextRef="#ctx0" brushRef="#br0" timeOffset="2949.41">17047 3921 1288 0,'-5'24'277'0,"5"-24"-69"0,0 0-33 0,0 0-40 0,0 0-23 0,0 0-22 0,0 0-24 0,0 0-11 15,0 0-10-15,0 11-26 0,-2 0-45 16,8-3-37-16,-2 1-40 0,-4-9-37 0,0 0-31 16,5 11-15-16,-3 0-34 0,-2-11-242 15,0 0 109-15</inkml:trace>
  <inkml:trace contextRef="#ctx0" brushRef="#br0" timeOffset="3066.61">17139 3906 1144 0,'24'18'229'0,"-24"-18"-22"0,0 0-32 0,0 0-26 16,0 0 7-16,0 0-50 0,0 0-10 15,0 0-14-15,12 4-13 0,0 0-22 0,-6 3-3 16,0 3-18-16,0-1-65 16,0 3-53-16,5-1-72 0,0 0-155 0,-3 1-235 15,5 9-62-15</inkml:trace>
  <inkml:trace contextRef="#ctx0" brushRef="#br0" timeOffset="3549.9">17719 4154 977 0,'-6'-28'263'15,"-2"19"-46"-15,-1 1-54 0,-5 2-28 0,-16-4-12 16,20 9-21-16,-10 0-1 0,-1-2-23 15,-1 3-31-15,-11 4 21 0,8 2-7 0,-3 3-12 16,3 4-70-16,3 8 63 0,-3 1-10 16,6 4-7-16,-2 1-6 0,7-2 1 0,4 1-60 15,6-1 58-15,2-3-6 0,4-3-8 16,9-3-1-16,2-5-2 0,-5-7-18 16,15-4 19-16,15-5 1 0,-12-9-4 0,6-3-4 15,-1-6 10-15,-1-3-17 16,-4-1 27-16,-3-1 12 0,3-5 3 0,-8-2-10 15,-7-1 6-15,0-4 46 0,-7-2-30 16,-4 0 1-16,-4 4 28 0,-4 4 14 0,-2 2 17 16,0 6 28-16,0 2-4 0,1 5-9 15,5 9-22-15,-6-5-23 0,1 2-14 0,9 13-36 16,0 0 19-16,0 0-4 0,-13 10-8 16,-2 8-2-16,15 6-7 0,3 5-32 0,-1-2 31 15,2 1-3-15,4 1-5 0,5 2-1 16,2 0-24-16,0-4-50 0,2 1-24 15,4-3-37-15,-5-3-39 0,1 1-37 0,-8-11-65 16,-1 2-98-16,2 12-393 16,-3-17-279-16</inkml:trace>
  <inkml:trace contextRef="#ctx0" brushRef="#br0" timeOffset="3835.91">18025 4118 1217 0,'15'-9'309'0,"-9"0"-68"0,2 0-34 0,-4-2-34 0,0 2-16 0,4-3 10 0,-2 0-40 0,-1 0-31 15,0-2-8-15,-7-5-11 0,2 1-8 0,-3 1-7 16,0 3 9-16,-8 2-6 16,2 3-5-16,-5 1-10 0,0 0 0 0,0 8 4 15,-3 2-2-15,3 4 6 0,-14 9-10 16,14 1-1-16,0 0-8 0,4 5-11 0,1 0 4 15,5 3-16-15,2-14-3 0,0 10-3 16,6 8-8-16,0-18-9 0,5 3-2 16,1 1-34-16,4-5-23 0,0 3-34 0,3-11-34 15,0-1-18-15,2-8-51 0,12-4-83 16,-2-4-512-16,0-2-343 0</inkml:trace>
  <inkml:trace contextRef="#ctx0" brushRef="#br0" timeOffset="4265.47">18420 3492 1527 0,'-35'-14'423'16,"24"10"-33"-16,-2 6-44 0,1 0-55 0,12-2-41 16,-15 2-33-16,2 0 14 15,3 4-82-15,3-1-10 0,4 7-7 0,3 0 4 16,0 8-13-16,3 14-17 0,2-3-26 16,5 5-13-16,-2 7-14 0,2 6-20 0,-2 4-3 15,2 4-20-15,0 4-27 0,4 0-52 16,-2 0-15-16,3-2-26 0,4 0-17 0,-4-2-4 15,1-3 28-15,0-7 16 0,-4-1 2 16,1-8 8-16,-1-4 9 0,-2-8 14 16,-2-3 26-16,-6-14-5 0,4 0 1 0,1-1 7 15,-7-8 8-15,10-12 3 0,3-10 16 16,-11-2-12-16,0-2-2 0,-2-8 2 16,-2-5-1-16,-2 2 1 0,-2-4 33 15,-4 5-30-15,2 0 21 0,-6 4 19 0,3 1 13 16,-4 2 25-16,-6 3-37 0,-1 4 60 15,2 0-6-15,-2 1-4 0,-1 3-8 0,2 1-13 16,2 5-45-16,2-2 32 0,2 3-8 16,7 2-12-16,-3 2-5 0,1-1-8 0,1 3-9 15,-1 1 26-15,10 4-54 0,-7-9-34 16,3 1-41-16,4 8-22 0,4-9-22 16,2-3-52-16,6 3-28 0,13-7-10 0,-1 5-39 15,0-2-43-15,0-2-156 0,-3-1-192 16,4 1-190-16</inkml:trace>
  <inkml:trace contextRef="#ctx0" brushRef="#br0" timeOffset="4465.93">18683 3179 1181 0,'5'-19'351'0,"-5"19"-42"0,0 0 7 0,0 0-53 0,0 0-33 0,0 0-44 0,0 0-32 16,0 0-35-16,0 0-40 15,0 0-3-15,0 0-14 0,0 0-14 0,0 0-11 16,4 15-16-16,0 1-45 0,1 0-64 16,-2 4-25-16,0-1-22 0,-3 1-32 0,4-4-47 15,2-1-42-15,0-2-36 0,-2-2-331 16,6-1-151-16</inkml:trace>
  <inkml:trace contextRef="#ctx0" brushRef="#br0" timeOffset="4599.3">18850 3025 1152 0,'24'6'317'0,"-24"-6"-91"0,0 0-47 16,0 0-26-16,0 0 2 0,-4 9-37 15,2 3-22-15,4 5-21 0,6 10-11 0,-3-9-17 16,-1 5-32-16,-4 2-88 0,0 0-213 16,2 1-369-16,2 3-182 0</inkml:trace>
  <inkml:trace contextRef="#ctx0" brushRef="#br0" timeOffset="4782.63">19212 3452 1452 0,'12'-22'349'0,"-10"11"-62"15,-2 11-63-15,2-15-46 0,0 2-33 0,-2 13-30 16,0-15-52-16,4 1-77 0,-4 14-61 15,0 0-102-15,0 0-167 0,1-10-299 16,4 1-171-16</inkml:trace>
  <inkml:trace contextRef="#ctx0" brushRef="#br0" timeOffset="4932.71">19326 3687 1435 0,'11'22'354'16,"-15"-7"-3"-16,-6 8-34 0,3-6-79 15,-4 2-36-15,1 0-41 0,-6 2-33 0,-4 6-41 16,-7 3-96-16,-5 8-116 0,-6 2-155 16,-7 12-562-16,-3 9-429 0</inkml:trace>
  <inkml:trace contextRef="#ctx0" brushRef="#br0" timeOffset="38164.4">21370 5604 1178 0,'4'-18'288'0,"3"11"-42"0,-15 2-32 0,-1-1-40 0,9 6-8 0,0 0-35 0,4-9 5 0,-2-3-27 0,-2 12-34 0,-4-15 17 0,0-1-20 0,4 16 0 0,-8-13-8 0,2 0-9 0,6 13 1 0,-9-8-21 0,0 1-13 0,-5 9-5 0,1 2-3 0,-2 3-2 0,-6 10 16 0,7-2-17 0,-2 5-8 0,0 0-3 0,1 6 5 0,2-2-7 0,2 0 23 0,1 2-22 0,4-4-1 0,2-9-4 16,4 3 15-16,-4 3 5 0,8-10 28 15,-3 2-5-15,-1-11-6 0,19 0-10 0,15-11 2 16,-9-6-4-16,1-3 13 15,4-5-23-15,-1-3-5 0,-1 4 1 0,-3-2 3 0,-1-2-4 16,-1 2-12-16,-2 6 7 16,-2 0 9-16,-4 5-1 0,-9 9-12 0,5-6 7 15,-3 2-9-15,-8 10 10 0,11-5 7 16,-3 1-9-16,-8 4 4 0,3 12-5 0,-1 2 1 16,-2-3 11-16,2 2-15 0,-2 4-1 15,4 1 0-15,-2-3-28 0,0 0-27 0,4-4 11 16,0 1-42-16,-6-12-10 0,10 9-29 15,-2 1-27-15,-8-10-70 0,15-2-89 16,1 0-396-16,-2 0-237 0</inkml:trace>
  <inkml:trace contextRef="#ctx0" brushRef="#br0" timeOffset="38697.36">21866 5084 1382 0,'-15'-25'278'0,"15"25"-34"0,0 0-26 0,9-8-42 0,-3 3-27 0,-6 5-16 0,0 0-56 16,-2 10 8-16,-2 1-12 0,-1 4-6 0,-5 14-21 16,1-4-6-16,6 1 3 0,-6 8-14 15,0 3-6-15,0 1-13 0,-3 2-3 0,2 2-1 16,-3-3 11-16,2-2-12 0,1-4 2 16,4-3-7-16,-3-6 0 0,2 0 11 0,4-13 49 15,0 4 27-15,-1 0-19 0,4-15-14 16,0 0-10-16,0 0-8 0,7-10 13 15,8-8-24-15,-5 3-11 0,4 0 0 0,4-1-5 16,1-1-4-16,1 2 2 0,4 7 1 16,0 3-10-16,-1-4-3 0,-13 8-3 15,10-1 2-15,0 2-17 0,-4 5 19 0,0 2-2 16,-7 3 1-16,-1 2-1 0,-8 5 4 16,-6 7-9-16,-3-6 7 0,-3-1 6 15,-6-2-3-15,-2-2 2 0,-2-1 1 0,1-2-2 16,11-6-1-16,-10-2-40 0,2 2-38 15,4-8-26-15,-1 2-9 0,3-4-19 0,3 1-5 16,12-5-36-16,-1 1-29 0,11-4-55 16,13-1-108-16,-2 4-188 0,2 3-62 15</inkml:trace>
  <inkml:trace contextRef="#ctx0" brushRef="#br0" timeOffset="38930.3">22393 5354 1364 0,'12'7'313'0,"-17"-22"-40"16,0 3-49-16,5 12-22 0,0 0-11 16,-8-8-66-16,-1 0-13 0,9 8-11 0,-16 4-3 15,-9 3-5-15,8 3-17 0,-1 4-2 16,-3 5-3-16,4 1-15 0,0 5-9 16,1 0-13-16,4 3-16 0,4-4 6 15,6-13 0-15,4 9-7 0,2 0-6 0,10-5-30 16,8 3-31-16,4-15-14 0,3-3-23 15,-1-3-8-15,0-1-26 0,-2-4-22 0,-3-1-48 16,-3-3-54-16,0 5-510 0,-10 5-277 16</inkml:trace>
  <inkml:trace contextRef="#ctx0" brushRef="#br0" timeOffset="39415.99">20912 5202 1142 0,'0'0'258'0,"0"0"-65"0,0 0-16 0,0 0-62 0,6 11-2 0,-2-3-5 0,-6 6-19 16,-6 12-10-16,7-1-1 0,-1 6-28 16,0 6 11-16,2 8-5 0,2 2-18 0,0 5-3 15,-2 3-13-15,1 4-48 0,5 0 56 16,-4-4-11-16,4-2-10 0,-2-4-3 0,-2-8 7 16,0-1 27-16,0-7-43 0,3-5 6 15,-1-3-2-15,1-13-2 0,-7 2-13 0,2 3-9 16,0-17-81-16,0 0-54 15,0 0-38-15,4-11-73 0,2-12-291 0,-2-6-75 16</inkml:trace>
  <inkml:trace contextRef="#ctx0" brushRef="#br0" timeOffset="39914.71">20924 5119 1075 0,'10'-7'245'0,"1"4"-29"0,-11 3-31 0,0 0 29 15,0 0-72-15,0 0-22 0,0 0-15 16,7-5-11-16,3 0-7 0,7 1-9 0,15-1-47 15,-2 5 24-15,8-4-11 0,10 0-6 16,5-1-3-16,6-1-3 0,11 1-30 16,15-3 22-16,4 0-4 0,10 0-2 15,-1 0 3-15,-1 1-4 0,1-3 21 16,-5 1-33-16,-2 1 4 0,0 1 0 0,-6 2 6 16,-6-2-9-16,-5 4 18 0,-5-1-22 15,-4 4 0-15,-9 1 0 0,-5 2 5 0,-2-2-18 16,-11 3 24-16,-5 1-15 0,-5 2 7 15,-5 2-6-15,0-3 2 0,-1 1-9 0,-14-1 31 16,5 5-22-16,-1-1 14 0,0 4 4 16,4 6 6-16,-10-12-4 0,1 10 6 0,6 10-11 15,-7-6 5-15,2 3 0 0,-1 2-3 16,-5 4-5-16,2 1-1 0,2 2-11 16,3 0 12-16,-2 3-7 0,-3 5-2 15,1-1-6-15,2 1 4 0,1-1 17 16,-3-3-13-16,5 0-6 0,-5 0-4 0,0-4 3 15,0-3-3-15,-3-3 18 0,-4 3-15 16,-4-7 0-16,-6 2-2 0,-10 0 7 0,-10-6 1 16,-4 4 37-16,-11-4-24 0,-8-1 13 15,-11 1 8-15,-5-5-16 0,-14-2-5 0,-8 1-4 16,-10-1-6-16,-8-1-6 0,-3-3-1 16,-5 0-3-16,5 2 2 0,8-4-8 0,8 0 4 15,10-1 10-15,7-2-20 16,9 0-29-16,7-1-35 0,7 1-35 0,10 2-77 15,7-3-17-15,2 1-87 0,7 0-468 0,8 2-283 16</inkml:trace>
  <inkml:trace contextRef="#ctx0" brushRef="#br0" timeOffset="40847.26">19816 5138 882 0,'0'0'241'0,"0"0"-34"0,0 0-21 0,0 0-30 0,0 0-12 0,0 0-3 0,-8-6-27 0,0 2-18 16,8 4 3-16,0 0-44 0,0 0 10 0,0 0-14 16,0 0 2-16,4 17-11 0,6 10 28 15,4-14-55-15,6 6 6 0,-1 5-6 16,9-2-2-16,4 1-5 0,-3 0 2 16,1-4-2-16,6 0 1 0,-5 0 2 0,5-2-5 15,-4-2-1-15,0-4 3 0,-6 2-14 16,1-2 3-16,-14-4-8 0,6-3-9 0,0 0-21 15,-7-4 26-15,4-2-31 0,-6-2-7 16,5 2 8-16,-7-9 4 0,1 2 17 0,-9-3 19 16,2 2-11-16,-4-3-5 0,2 0 8 15,-4-2-3-15,-1 0 7 0,-3 4 50 16,-1 0-26-16,5 2 3 0,2-1-1 0,2 10-4 16,0 0-10-16,0 0 4 0,0 0 0 15,0 0-3-15,0 0 5 0,0 0-6 16,17 3 2-16,-2 4 7 0,-7 6-5 15,13 10-16-15,-3-6 20 0,-6 2 3 0,5 3-9 16,-6-5-3-16,1 5-59 0,1 0 73 16,-5 0-2-16,-2-3-1 0,-1-10 0 0,-5 11-16 15,-5 8-19-15,-8-8-73 0,-7-3-69 16,-8-2-100-16,-8-1-307 0,-4 1-93 16</inkml:trace>
  <inkml:trace contextRef="#ctx0" brushRef="#br0" timeOffset="41297.37">19212 5082 903 0,'0'0'227'0,"-10"-2"-37"0,-2-1-29 0,12 3-45 0,0 0-23 0,-13-2-10 0,-2 0-14 0,15 2-8 16,-15 2-15-16,3 0-6 0,12-2-7 0,-16 5-8 15,4-1 2-15,6 3 1 0,-1 2-11 16,7-9-4-16,-2 15-5 0,0-2-1 0,6-2-1 15,1 1-27-15,5 0 32 0,0-2-2 16,8 0-4-16,7 1 0 0,-6-1 0 0,2-3-30 16,-1 1 31-16,-12-1 2 0,7-2-5 15,2 0 0-15,-9-1 0 0,3 2-32 16,-11-6 35-16,-2 13 1 0,-2-1-1 16,-12-2 0-16,-13 0-4 0,3 0-39 15,-1-2 48-15,-3-2-6 0,2-1-1 0,-1-1 4 16,1-2-3-16,18-1-60 0,-10-4 9 15,2 3-37-15,9-11-44 0,-2-1-46 0,18 0-319 16,7-10 55-16</inkml:trace>
  <inkml:trace contextRef="#ctx0" brushRef="#br0" timeOffset="41464.37">19465 4983 1053 0,'-2'-9'208'0,"2"9"-35"15,0 0-59-15,0 0-17 0,0 0-13 16,-2 14-18-16,2-2-10 0,0-12-14 0,2 17-13 16,4 10-2-16,-4-15-2 0,3 5-10 15,3 14-30-15,-6-7-65 0,-2 2-80 16,0 4-347-16,0-1 26 0</inkml:trace>
  <inkml:trace contextRef="#ctx0" brushRef="#br0" timeOffset="41997.43">19426 5934 836 0,'18'12'259'16,"-18"-12"-23"-16,17 0-42 0,-2 0-23 16,2 0-25-16,-4 0-19 0,14-2-2 0,7-6-15 15,-4 1-19-15,3 2 29 0,4-2-63 16,3-3 0-16,-1 3-14 0,1-2-12 0,-1 2-7 16,3-1 35-16,-2 1-54 15,-4-1 0-15,0 3 1 0,-1-1 1 0,-6 2-7 16,-14 4 6-16,4-5-7 0,-1 1 6 15,-4 2-3-15,-2 2 4 0,3-2 0 0,0 2 8 16,-15 0-6-16,0 0-3 0,0 0 9 16,0 0 10-16,-15-5 9 0,2 5 24 0,-1-3-27 15,-4-1 16-15,0 1-1 0,0-2-4 16,-3 0 0-16,5 1 7 0,2 0 6 16,0 3-13-16,14 1-19 0,-11-4-7 0,-2 2-7 15,13 2 3-15,0 0 9 16,0 0-10-16,16 7-6 0,13 6-3 0,-6-6 4 0,7 6 3 15,1-4 10-15,3 6-18 16,-1-1 0-16,1-1 3 0,-3 1 0 0,-3-3-5 16,0-3 15-16,-8 1-25 0,-11-3-24 15,6-1 2-15,0 4-9 0,-15-9 2 0,0 0 2 16,-9 13-44-16,-17 6-1 0,-6-5-19 16,-5-6-30-16,-7 4-26 0,-11-3-83 15,-3 1 3-15,-1 0-377 0,-3 2-147 0</inkml:trace>
  <inkml:trace contextRef="#ctx0" brushRef="#br0" timeOffset="42414.33">18818 6038 932 0,'-14'0'224'0,"-1"4"-29"0,15-4-48 16,-15 4-45-16,0 3-2 0,3-3-1 0,2 2-5 0,-6 4-7 0,-7 5 7 15,8-4-38-15,0 3-1 0,3 1-15 0,0-1-2 16,4-5 2-16,4 8-14 0,0 1-10 15,6-1-1-15,-2 0 1 0,8-5-5 0,6 12 4 16,-4-11-4-16,5-2-8 0,-7-4-3 16,3 1-3-16,-3 4 6 0,3-4 39 0,-3-1-49 15,-2-1-4-15,2 0 8 0,-8-6-6 16,-3 9 9-16,-2 3 45 0,-7-4-47 16,-1-1-9-16,-1-3 8 0,-14 4-3 0,18-6 3 15,-10-1 42-15,1 1-48 16,19-2-17-16,-17-2-27 0,-2 1-37 0,11-5-43 15,2 2-65-15,2-5-97 0,2-1-198 16,10 0 49-16</inkml:trace>
  <inkml:trace contextRef="#ctx0" brushRef="#br0" timeOffset="42730.19">18978 6099 1101 0,'0'0'265'15,"0"0"-69"-15,0 0-39 0,0 0-23 0,0 0-12 0,10 2-32 16,3 0-18-16,-13-2-8 16,0 0-16-16,9-4-12 0,1 1 2 0,-10 3-11 15,17-2-13-15,-2 0-1 0,-2 4-5 16,-1 0 1-16,3 3 8 0,-2 2-10 16,-1 1 0-16,2-1 0 0,-8 6-1 0,-2 0 6 15,-4 0 19-15,0 1-9 0,-6 3 17 16,-1-2 3-16,-2 0-5 0,-9 7-6 0,11-15 1 15,-4 4-13-15,3 1 18 0,0-5-11 16,-1 1 3-16,9-8-9 0,-6 7-1 0,-1 3 26 16,7-10-40-16,0 0 2 0,0 0-4 15,13 0-8-15,2 2-31 0,2-4-13 16,-2 2-67-16,8-3-33 0,13-1-60 0,-12-1-56 16,6 0-330-16,-4 2-129 15</inkml:trace>
  <inkml:trace contextRef="#ctx0" brushRef="#br0" timeOffset="43214.74">19667 6445 867 0,'22'22'298'0,"-22"-22"-45"0,0 0-30 0,0 0-11 15,0 0 31-15,18-1-56 16,-4-4-18-16,-1 1-23 0,12-5-27 0,-2 0-25 15,5-2 6-15,8-4-36 0,5 1-12 16,5-1-15-16,3-6 3 0,1 3-6 0,1-1-3 16,-2 0-4-16,-3 2-7 0,-4 0-9 15,-3 0-6-15,-8 3 4 0,-1 4 2 0,-4-1-12 16,-5 2 19-16,-12 5-3 0,1-1-6 16,5-3-4-16,-15 8 2 0,6-9 7 15,1 4-10-15,-7 5-10 0,-11-3-2 0,0-1-7 16,11 4-4-16,-16-3-8 0,-2 3-16 15,2 3-1-15,3-3-4 0,-2 2 6 0,-2 1 5 16,3-1 40-16,0 1-27 16,14-3 3-16,-16 2 2 0,2 3 5 0,14-5-4 0,0 0 46 15,-12 0-39-15,-1 0-6 16,13 0 9-16,0 0-1 0,0 0-2 0,0 0 26 16,0 0-22-16,0 0 2 0,15 2 6 15,0 0-4-15,4-4 2 0,1 2 13 16,2-2-11-16,13 2 2 0,-23 0-2 0,14 0-1 15,-1 0 1-15,-4 0 5 0,4 0-25 16,-7 0 25-16,0 2-2 0,-9 2-5 0,2 2 10 16,-11-6-5-16,-4 14-48 0,-12 14-6 15,-9-10-33-15,-4 6-52 0,-8-4-70 0,-7 3-78 16,-1 2-338-16,-5 2-152 16</inkml:trace>
  <inkml:trace contextRef="#ctx0" brushRef="#br0" timeOffset="43680.26">19309 6614 1108 0,'0'0'237'0,"0"0"-55"0,0 0-46 0,-16 0-70 0,2 2 36 0,14-2-23 0,-15 4-12 0,2 0-3 0,-3-1 5 0,7 3-74 15,-5 1 64-15,2 1-5 0,2-1-15 0,1 1-6 16,0 4-8-16,2-1-55 0,4 2 56 15,1 3-7-15,2-4-3 0,2 1-1 0,4-2-2 16,3 2-72-16,2 1 79 0,-1-1-7 16,4-5 0-16,8 5-2 0,-5-1-10 0,-9-9-54 15,5 7 67-15,0-1-8 16,-5-1-2-16,0-1 4 0,-4 3-4 0,2 1-12 16,-8 2 14-16,2 1 0 0,-14-2-1 15,-7 7-2-15,2-6-2 0,-4-1 6 16,-1 1-1-16,-3-4-5 0,2-1 0 0,0-3-3 15,15-2-1-15,-10-2-8 0,2 3-31 16,4-6-53-16,-1 2-64 0,11-7-54 0,-2-1-326 16,14-1-35-16</inkml:trace>
  <inkml:trace contextRef="#ctx0" brushRef="#br0" timeOffset="44063.36">19406 6686 1279 0,'-2'-4'223'0,"12"8"-22"0,-10-4-40 16,0 0-20-16,0 0-16 0,0 0-8 0,0 0 14 15,0 0-67-15,10 2-13 0,3 0-10 16,-13-2-2-16,0 0-19 0,11 2 41 16,-1 2-53-16,-10-4 3 0,9 6-2 0,-1 0-8 15,-8-6 3-15,0 0 9 0,4 10-15 16,1 2 5-16,-5-12-3 0,0 0 3 15,0 13-1-15,0 3 2 0,0-16-10 16,0 0 2-16,2 12-1 0,-2 3 5 0,0-15 1 16,5 7-3-16,-1 3-7 0,0-3 7 15,2 0 1-15,4 1-2 0,-1-1-2 0,-2 0-9 16,-1-1-51-16,-2 1 59 0,1-1 1 16,5 1 4-16,-2 1-2 0,-8-8 3 0,0 14-5 15,-2-4-4-15,-4-1 15 0,-1 0-4 16,-3 0 1-16,0 1-5 0,-6-3 39 15,2 2-46-15,1-3 8 0,-2-1-21 0,5-1-60 16,1 1-66-16,9-5-80 0,-12 2-125 16,0-2-163-16,12 0 9 0</inkml:trace>
  <inkml:trace contextRef="#ctx0" brushRef="#br0" timeOffset="44680.47">20225 7306 1300 0,'0'0'292'0,"0"0"-24"0,4-7-6 0,3 0-34 0,-1-3-32 0,7-7-55 0,1-2-14 0,2-3-17 0,6-7-10 16,4-3-5-16,3-4 8 0,3-5-22 16,2 0-9-16,3-9-17 0,-1-2-8 0,-1-3-8 15,-1-1 15-15,-4 10-29 16,-1-2-2-16,-3 4-2 0,-2 3-4 0,-6 4 2 0,1 4-5 16,-6 9 0-16,0 2-5 15,-4 2-1-15,-4 12-5 0,0-7-3 0,4 0-18 16,-5 5 22-16,0 2-10 0,-4 8-14 0,0 0-30 15,0 0-35-15,0 0-9 0,0 0-35 16,0 0-15-16,0 0-4 0,-10 5-16 0,-4 3-5 16,2-8-3-16,-1 7-5 15,-4-4 9-15,0 1 18 0,3-2 21 0,-4 2 22 16,-3-4 25-16,2 4 20 0,-3-2 21 16,4 1 32-16,1 1 34 0,1-2 22 0,2 2 16 15,-2 1 27-15,16-5 4 0,-11 4-14 16,1 0-1-16,10-4-2 0,0 0 53 0,0 0-57 15,0 0 10-15,0 0-2 0,10 8-11 16,0-3-4-16,11-8-8 0,11-4-5 16,-4 2 7-16,1 1-11 0,1-3-2 0,0 1-5 15,-1 1-3-15,-1 1-13 16,-2-3-1-16,-17 4-7 0,15 1 0 0,-5 2-7 16,-4 2-2-16,-3 0 14 0,-4 4-14 15,-2 0-2-15,-9 12 0 0,-5 11-5 0,-7-6-4 16,-4 4-14-16,-7 5-63 0,-7 2-37 15,1 3-30-15,-6 8-39 0,-2-1-78 0,-5-1-103 16,3 3-207-16,-2 1-99 0</inkml:trace>
  <inkml:trace contextRef="#ctx0" brushRef="#br0" timeOffset="45130.94">19627 7498 928 0,'-14'-13'271'0,"7"6"-27"0,3 0-49 0,4 7-27 0,0 0-36 0,-2-15 0 15,-1 2-12-15,3 13-11 0,-1-11-5 0,-3 3-65 16,4 8 48-16,0 0-21 0,-6-9-20 16,4 2-8-16,2 7-8 0,0 0-50 15,0 0 48-15,0 0-9 0,-13 0 0 0,-1 4-6 16,14-4-3-16,0 0 23 0,-3 8-31 16,-5 1-1-16,8-9-6 0,0 0 4 0,10 10 2 15,-4 1 30-15,5-9-39 0,0 4 1 16,5 0 0-16,0-3-4 0,-5 3 0 0,2 2 20 15,0-4-32-15,-2 1 1 16,-2 3 12-16,-1 0 2 0,-4 1 2 0,2 0 8 16,-6-9-16-16,-6 16 7 0,-9 5 8 15,2-12-5-15,-4 0 5 0,1 1 4 0,8-6-14 16,-12 2 3-16,3-1 5 0,2-3-14 16,0 0-30-16,5-2-19 0,-2 0-33 15,0-5-43-15,2 1-66 0,4-4-26 0,2 2-319 16,4 6-57-16</inkml:trace>
  <inkml:trace contextRef="#ctx0" brushRef="#br0" timeOffset="45514.38">19707 7397 920 0,'0'0'201'15,"4"7"-7"-15,0 1-8 0,-4-8-53 16,2 12-13-16,0-1-19 0,-2-11-10 0,0 14 0 15,2-2-15-15,2-2-25 0,2 0-8 16,-1-3-13-16,-1 3-1 0,5-5 5 0,-1 3-1 16,3-6-30-16,1 2-9 0,-12-4-12 15,18 0-14-15,-4 0 6 0,-4-4 3 16,4 2-2-16,-14 2 7 0,8-4 7 0,0 3 7 16,-8 1 26-16,0 0-1 15,0 0 0-15,0 0 9 0,0 0-5 0,0 0 13 16,0 0 22-16,-6-11-10 0,0 1 14 15,6 10 8-15,0 0-9 0,-12-4-4 0,4 1 3 16,8 3-27-16,0 0 6 0,0 0-4 16,0 0-6-16,0 0-8 0,0 0 9 0,0 8 15 15,2 4-31-15,4-4-9 0,2 3 6 16,-2 4-15-16,2 6 3 0,-3-11 12 16,1 6-53-16,-2 0-36 0,-2 0-25 0,-1 4-53 15,-4-1-66-15,1 0-129 0,0-3-263 16,2 1-144-16</inkml:trace>
  <inkml:trace contextRef="#ctx0" brushRef="#br0" timeOffset="45697.29">20261 7595 1463 0,'-15'7'248'0,"15"-7"-136"0,0 0-76 0,0 0-69 0,0 0-90 0,0 0-376 0,0 0 41 15</inkml:trace>
  <inkml:trace contextRef="#ctx0" brushRef="#br0" timeOffset="49730.36">21156 11497 1201 0,'-4'9'293'0,"4"-9"-55"0,0 0-16 0,0 0-51 0,1-12-13 0,4 1-14 0,-5 11-4 0,5-12-24 15,2-1 2-15,-7 13-13 0,-4-10-25 16,1-1-9-16,-7 4-10 0,3-1-8 0,-3 3-10 16,1 0-6-16,-6 7 3 0,0-2-6 15,-5 8-8-15,-10 6-2 0,10 1-10 0,-1 2 13 16,5 0-18-16,-2 4-2 0,0-1-5 15,5-3 3-15,2 5-5 0,5-5 11 16,2-6-9-16,-1 5-4 0,2-1 4 16,6-4 6-16,-3 4 8 0,9-8 12 0,-3 0-16 15,6-4-4-15,0-2-3 0,4-5 3 16,0 2-5-16,-4-6 13 0,9-3-10 16,-13 5-6-16,4-3-1 0,-2 2-1 0,2-1 2 15,4 0 19-15,-8-1-21 0,2 2-4 16,-10 7-1-16,13 0 7 0,2 0-1 0,-8 7 21 15,3-2-22-15,-2 7 1 0,0-3-4 16,4 2 1-16,-2 0 0 0,-5-1 5 16,3 4-30-16,0-4-26 0,3 1-30 0,-11-11-27 15,0 0-14-15,6 5-40 0,5-1-62 16,-11-4-46-16,8-11-138 0,2 0-188 16,2-3-134-16</inkml:trace>
  <inkml:trace contextRef="#ctx0" brushRef="#br0" timeOffset="50097.32">21279 11172 1201 0,'-4'10'315'0,"4"-10"-68"16,0 0-40-16,0 0-31 0,0 0-64 15,0 0 49-15,4 14-9 0,1-1-7 0,-5 6-1 16,0 13 4-16,0-6 0 16,0 2-21-16,2 5-15 0,0-4-14 0,5 2-15 15,1 1-20-15,-6 0 0 0,2-6-23 16,3 0-8-16,-3-3-8 0,2-2-2 0,-2-10 0 15,-2 4 16-15,2-2-50 0,-4-13 15 16,3 15-17-16,0-6-9 0,-3-9-4 0,4-9 11 16,0-3-17-16,-2-4-4 0,2 1-10 15,2 0-9-15,-2-2 2 0,4 4 23 16,6-10-8-16,-10 15 0 0,8 0 14 0,1 3 5 16,3 5-4-16,-2 0 33 0,0 8-22 15,2-1 1-15,-6 4 3 0,5 0 5 0,-9 3-5 16,3 1 29-16,-7 1-22 0,0-1-7 15,-6 0 3-15,-9 12 1 0,-4-12-2 0,4 1 9 16,-4-5-41-16,-1 2-21 16,-2-6-29-16,-5-3-5 0,15-2-23 0,-4-4-53 15,0-2 0-15,6-1-30 0,-4-2-23 16,9-3-54-16,3-4-273 0,9 1-56 16</inkml:trace>
  <inkml:trace contextRef="#ctx0" brushRef="#br0" timeOffset="50346.48">21671 11432 1022 0,'9'7'316'0,"1"1"-51"0,-10-8-50 0,0 0-24 15,0 0-17-15,0 0-6 0,0-11-39 16,3 0-2-16,-3 11-22 0,0 0-9 0,0 0-20 16,0 0-16-16,-13 2-21 15,2 1 22-15,-1 10-6 0,-4 6-4 0,10-10-14 16,-2 5-8-16,0 3 12 0,4 0-23 15,1 2-3-15,3-6-7 0,0 1-7 0,9-4-20 16,-1 1-18-16,6-4-18 0,2-2-28 16,3-2-9-16,11-3-11 0,-8-4-34 0,2-1-3 15,-3-1-35-15,-2-4-22 0,-10 6-35 16,7-5-85-16,0 1-184 0,0 3 36 16</inkml:trace>
  <inkml:trace contextRef="#ctx0" brushRef="#br0" timeOffset="50898.28">22336 11399 1103 0,'-39'-6'309'16,"39"6"-93"-16,-3-13-33 0,1 0-24 16,-9 5-24-16,5 3-7 0,-9-2-77 15,0 2 61-15,-1 1-15 0,-2 1-7 0,-6 3-21 16,-7 1-11-16,11 3-10 0,-4 3 8 16,3 3-12-16,-4 2-9 0,4 5 1 0,1 2-15 15,1 3-3-15,2-1 7 0,6 2-8 16,-1-5-5-16,6-9-2 0,4 10 0 0,-1 0 21 15,8-5-30-15,-1 1-5 0,4-9 1 16,3 1-4-16,2-9-23 0,2 2 26 16,3-11-61-16,9-8 10 0,-6 3-2 0,-3-4 12 15,-1-1-4-15,-3-6 62 0,2-1-49 16,-6-5 16-16,-2-1 4 0,-1-3 8 16,-5-1 6-16,2-6 49 0,-4 3-32 0,-2 2 13 15,-2 4 17-15,0 0 25 0,-1 6 13 16,-3 7 25-16,4 10-23 0,-2-1-25 15,2-3-15-15,-1 7-6 0,0 1-1 0,-1 18 16 16,0 12-3-16,4 0-13 0,0 4-1 16,2 3-6-16,2 6-4 0,2 0-23 15,6 4 21-15,1 0 7 0,2-6-19 0,2 0-4 16,0 2-13-16,0-6-31 16,-1-2-19-16,4 0-32 0,-4-3-28 0,1-3-26 0,-2 1-24 15,-7-15-25-15,0 4-18 16,5 0-42-16,-7-1-31 0,-3 0-51 0,-1-10-197 15,14 4-15-15</inkml:trace>
  <inkml:trace contextRef="#ctx0" brushRef="#br0" timeOffset="51514.87">22453 11448 1238 0,'10'-6'260'0,"3"0"-50"0,-7-3-24 0,0 1-21 0,-6 8-20 0,5-9 22 0,0-5-46 0,-1 4-17 0,0 0-15 0,-2-2-10 0,0 3-11 16,-2-2 27-16,-2-1-23 0,-2 3-9 15,0-2-6-15,-3 3-2 0,-2-2 1 0,-3 8 17 16,-2-4-21-16,1 9-8 16,-1 0-5-16,0 3-4 0,-10 11-4 0,9-2 18 15,1 2-28-15,6 3-9 0,0-8-3 16,5 5-3-16,-5 1-4 0,8 0 10 16,-1-2-37-16,7-2-21 0,0-1-13 0,8-3-27 15,-1-1-7-15,0-5-14 0,6 2-30 16,-1-6-7-16,10-6-3 0,-11-3 1 0,1-5-39 15,0 1-57-15,-2-6-6 0,0-2-28 16,-2 6 38-16,3-4 19 0,-4-2 134 0,-4-6 155 16,1 5 40-16,-3-4 18 0,3-4 1 15,-5-2 13-15,-3 3-1 0,-2 3-55 16,0 1 80-16,0 14 5 0,0-11-7 0,2 5-10 16,-4 4-32-16,0 4 11 15,2 9-22-15,-12 9 3 0,0 15-2 0,8 4 2 16,2 5-9-16,-4 6 16 0,1 8-33 15,1 7-7-15,2-2-6 0,4 3-10 0,0 4-10 16,0 3-41-16,3 3 18 0,1 0-46 16,0-2 7-16,0-4-16 0,2-4-10 0,4-4 1 15,-4-2 9-15,4-8-11 16,1-4-13-16,-4-8 4 0,-3-7 10 0,-1-11-8 16,5-1 24-16,0 1-5 0,2-15 0 0,-3 2-1 15,0-12 1-15,2-8-4 0,-3-5 4 16,1 0-9-16,-6-5 3 0,4-4 4 15,-3-4 14-15,-1 0 25 0,-6-2-20 16,2 3 29-16,-4 0 1 0,0 0 3 0,-5 4 5 16,0 2 10-16,-7 1 7 0,-1 2-7 15,0 3 1-15,-3 5-5 0,1 0-8 0,2 3-4 16,-2 5 3-16,4-3-18 0,7 10-9 16,-4-4-19-16,-2-3-24 0,7 4-43 0,2 1-47 15,0 2-45-15,-1 1-42 0,12-5-54 16,1-4-116-16,2 2-350 0,3 0-261 15</inkml:trace>
  <inkml:trace contextRef="#ctx0" brushRef="#br0" timeOffset="51663.38">23065 11255 1796 0,'0'0'376'0,"0"0"-107"0,0 0-108 0,0 0-107 0,-15-7-71 0,2 5-60 0,13 2-108 0,-14-6-517 16,-2 4-227-16</inkml:trace>
  <inkml:trace contextRef="#ctx0" brushRef="#br0" timeOffset="52180.54">20872 12043 1853 0,'0'0'359'0,"0"0"-62"16,0 0-70-16,0 0-40 0,0 0-44 15,0 0-23-15,0 0-2 0,20 0-14 0,-1 2 2 16,11-6 31-16,21 0-46 0,-4-1-12 15,6-2-8-15,18-6-13 0,7 0-12 0,9-2 34 16,6-2-56-16,10 0-6 16,0-4-4-16,0 1 0 0,2-2-1 0,0-1-39 15,-9-1 24-15,4 4 14 0,-9-3-13 16,-7 4 18-16,-7 0-3 0,-4 2-41 16,-10 4 41-16,-5-2-2 0,-9 1-3 0,-9 4-8 15,-3 3-19-15,-6 0-52 0,-8-1 19 16,-12 7-28-16,1-4-33 0,2 3-23 0,-14 2 0 15,0 0-3-15,-22 2-2 0,1 4-51 16,-1-4-27-16,-13 7-33 0,5 1-80 0,-6-1-349 16,-2 3-207-16</inkml:trace>
  <inkml:trace contextRef="#ctx0" brushRef="#br0" timeOffset="52563.96">21083 12126 1137 0,'-11'8'294'0,"-2"-6"-62"0,-1 3-32 16,14-5-36-16,-11 5 8 0,-1 1 2 16,12-6-10-16,0 0-4 0,0 0-6 0,-11 0 4 15,-2 2-22-15,13-2-7 0,0 0-6 16,13-2-12-16,-3 0-2 0,14-5 1 16,18 3-23-16,-4-4 0 0,9 0-9 0,10-3-7 15,6-3-12-15,9-1 18 16,8 0-45-16,8-2-1 0,9-4-6 0,4-1-7 15,2-2-1-15,-2 0 38 0,-2 0-63 16,2 2 15-16,-6-3-22 0,-4 0 19 0,-4 1-10 0,-3 2 27 16,-4 4-38-16,-8 3 23 15,-3-5 1-15,-11 5-3 0,-5 2 1 0,-6 1 26 16,-9 6-32-16,-6-1-5 0,-3-3-13 16,-3 4-8-16,-14 6-14 0,4-6 8 15,-2 1-39-15,-14 5-7 0,0 0-9 0,0 0-14 16,0 0-1-16,0 0 22 0,0 0-37 15,0 0-7-15,0 0-15 0,0 0 3 0,0 0-17 16,0 0-60-16,-10-2 43 16,3-3-32-16,7 5-67 0,-13-5-378 0,3 2-177 15</inkml:trace>
  <inkml:trace contextRef="#ctx0" brushRef="#br0" timeOffset="54447.24">23183 10919 1064 0,'16'6'331'0,"-12"1"-53"0,-4-7-38 0,12-4-13 0,-1 1-13 0,4-3 5 16,8-2-52-16,-4 1-5 0,4-4-10 0,2-2-6 0,5 1-11 16,0-5 0-16,1 1-28 15,8-5-11-15,-1-3-9 0,2-5-4 0,-2 0-6 16,0-5 41-16,0 0-80 0,1-8 17 16,-1-6-25-16,0-2 9 0,2-2-8 0,-6-7 6 15,-2-4-32-15,-4-5 17 0,-1-6-3 16,-3-3-7-16,-4-6 16 0,-2-4 23 15,-6 0-17-15,-4-7 8 0,-1 1 11 0,-5 3-11 16,-6 1 9-16,2 1-21 0,-5 4-6 16,-3 2 11-16,-3 6-6 0,-4 0-2 15,0 0 4-15,-6-1-23 0,0 3 10 16,-5 0-6-16,-2 4 0 0,1-3 7 0,-3 3-7 16,-4-1-15-16,0 5 14 0,-3-2-7 15,0 3 2-15,-3-3 5 0,-3 5-13 0,-2 0 8 16,-2 0-18-16,3 2 11 0,-5-1 2 15,2 1 8-15,-4 4-18 0,3 0 2 0,3 3-2 16,1 2-11-16,-1 6 17 0,4 0 5 16,-3 3-11-16,4 6-2 0,4-2-2 15,1 7 0-15,3 1 14 0,2 1 7 0,0 5-17 16,5 3 25-16,5 2-21 16,0 4 10-16,5-1-1 0,0 2 9 0,2 4-19 0,5 8 13 15,2-7-7-15,-2 0-4 16,4 3 7-16,0-3 1 0,6 10-2 0,-6-5 6 15,-3-3-9-15,9 8 1 0,0 0 0 16,0 0 4-16,0 0-1 0,-4-6 3 0,-3-1-6 16,7 7 0-16,0 0-6 0,0 0 6 15,0 0-3-15,0 0 7 0,0 0-6 0,0 0-36 16,0 0 40-16,0 0 12 16,0 0-5-16,0 0 2 0,0 0-14 0,0 0 7 15,0 0-15-15,0 0 11 0,0 0 1 16,0 0 3-16,0 0-10 0,0 0 21 15,0 0-26-15,0 0 10 0,0 0-7 0,0 0 9 16,0 0-8-16,0 0-7 0,0 0 7 16,0 0 8-16,0 0 7 0,0 0-3 0,0 0 1 15,0 0-12-15,0 0-2 0,0 0 12 16,0 0-8-16,0 0 9 0,0 0-12 0,0 0 10 16,0 0-2-16,0 0-8 0,0 0-4 15,0 0 11-15,0 0-3 0,0 0 3 0,0 0-8 16,0 0 4-16,0 0 2 0,0 0 14 15,0 0-12-15,0 0 5 0,0 0-56 16,0 0 48-16,0 0 11 0,0 0-5 16,-6 3 2-16,-2 3-1 0,8-6-7 0,0 0-11 15,0 0 24-15,0 0-10 0,-5 15 9 16,3 3-13-16,2-5 11 0,2 2-15 16,-2 4 0-16,-2-2 8 0,0 1 5 0,2 0 1 15,0-2-7-15,0-3-1 0,0-2-7 16,-2 0 13-16,2-11-3 0,-2 10 12 0,0 3-13 15,2-13 11-15,0 0-13 0,0 0 14 16,0 0-6-16,0 0-17 0,0 0 25 0,0 0-40 16,4-15 32-16,-2 0 11 0,0-8-9 15,0-15 4-15,-2 10 1 0,0-1-12 16,3 3-8-16,-1-3 19 0,2 2-7 16,0 17 4-16,-2-7-11 0,-2-5 17 15,2 6-15-15,0 1 9 0,1 5-9 0,-1-1 9 16,-2 11-10-16,0 0 5 0,0-11-17 0,0 0 5 15,0 11 0-15,0 0 5 0,0 0 7 16,11 7-6-16,3 1-9 0,1 5 14 16,8 6-2-16,1-2-1 0,0 2-2 0,1-2-1 15,2-1 8-15,1 1-9 16,-1-2-13-16,4-2-2 0,-1 1-17 0,0-1-23 0,-3-1-39 16,-3-3-30-16,-3 1-18 0,-11-7-1 15,8 1-10-15,0-1 2 0,-4 2-6 16,-3 1 0-16,-11-6-7 0,10 1-7 15,0 5-2-15,-10-6-21 0,0 0 34 16,10 4-22-16,-1 0-6 0,-9-4 3 0,11 2 10 16,1 2-57-16,2-3-266 0,-2 1 34 15</inkml:trace>
  <inkml:trace contextRef="#ctx0" brushRef="#br0" timeOffset="54563.39">23347 7302 1177 0,'12'9'227'0,"-12"-9"-92"0,0 0 12 0,0 0-37 0,0 0-27 0,0 0-42 0,0 0-47 0,-15 0-50 0,1 0-85 16,14 0-362-16,-19 2 35 0</inkml:trace>
  <inkml:trace contextRef="#ctx0" brushRef="#br0" timeOffset="57946.58">18982 6753 925 0,'0'0'191'0,"0"0"-22"0,0 0-13 0,0 0-7 0,0 0-28 0,0 0-12 15,0 0-21-15,0 0-18 0,0 0-12 0,0 0 1 16,0 0 0-16,6 4 5 0,3 1 13 15,-9-5-7-15,0 0-7 0,0 0 1 0,13 7-48 16,-3-6 56-16,-10-1-11 0,12 7 1 16,1-6-2-16,0-1-14 0,0 1-1 15,6-2 0-15,-2 1-3 0,9-1-1 16,11-6-15-16,-2 1-1 0,5 1 20 16,4 0-22-16,2 0-10 0,3-1-4 0,2 1 2 15,-2-1 0-15,2 1 15 0,-2 1-21 16,-1 4 0-16,-1-2-1 0,-7-3-7 0,0 4 8 0,-3-1 7 15,-6 0-15-15,-3 2 3 16,-15 2 3-16,7-4-7 0,0 0 7 0,-6 2 4 16,1 2 2-16,-15-2 8 0,15 0 4 15,-1 0 6-15,-14 0-2 0,0 0-3 0,0 0-2 16,12-3 0-16,-2 3-5 0,-10 0-6 16,0 0 0-16,0 0 3 0,0 0 4 15,0 0-14-15,0 0-5 0,0 0-5 16,0 0-9-16,0 0-12 0,0 0-2 15,8-6-19-15,0 0-19 0,-8 6-2 0,0 0-1 16,0 0-5-16,0 0 8 0,0 0-52 0,0 0-9 16,0 0-44-16,0 0-84 0,-12-2-109 15,-1 0-179-15,13 2-45 0</inkml:trace>
  <inkml:trace contextRef="#ctx0" brushRef="#br0" timeOffset="58463.64">19952 6232 779 0,'0'0'205'0,"0"0"-43"0,0 0-16 0,0 0-28 0,0 0-31 0,0 0-16 0,0 0-16 0,0 0-18 15,0 0-11-15,0 0 3 0,0 0-5 0,0 0 18 16,-6 9 21-16,1-1 4 0,5-8 5 16,-4 12 2-16,0 0 2 0,-4-5 2 0,-4 3-5 15,0 4-21-15,-7 6 17 0,5-3 3 16,-2 5 0-16,0-1 2 0,-6 6-8 16,-2 4 9-16,-2 8-1 0,-4 4-9 15,-5 5 9-15,2 4 8 0,-3-3 6 16,0 5 6-16,-1-2-14 0,4-4-4 0,4-2-1 15,-1-4-8-15,0-4 10 0,3-2-24 16,3-7-8-16,3-2-12 0,2-6-4 0,4-2-2 16,2-2 31-16,10-10-28 0,-9 4 2 15,4-2-1-15,0 2 6 0,2-2-11 0,6-9-41 16,-7 8 47-16,0 3-3 0,7-11-8 16,0 0-1-16,0 0-5 0,-3 6-37 15,-4 2 35-15,7-8 0 0,0 0-8 16,0 0 4-16,0 0-7 0,0 0-33 0,0 0 37 15,0 0-4-15,0 0-15 0,0 0-26 16,0 0-25-16,0 0-30 0,0 0-21 16,0 0-34-16,0 0-30 0,0 0-12 0,0 0-40 15,0 0-46-15,0 0-106 0,0 0-321 16,0 0-227-16</inkml:trace>
  <inkml:trace contextRef="#ctx0" brushRef="#br0" timeOffset="61379.97">21233 10315 1123 0,'0'0'325'0,"0"0"-82"0,0 0-42 0,0 0 2 0,0 0-81 0,0 0-16 0,0 0-4 0,0 0 18 0,-4 8-8 16,-2-1 18-16,12 3-30 0,4 7-4 15,-2 0-10-15,4 4-5 0,-4-1-12 0,-2 6 15 16,3 0-41-16,-3 0-11 0,1 0-6 16,-5 1-4-16,0-3-3 0,4 2-2 15,-2-2 0-15,3-1-22 0,-1-2-17 0,-4-11-27 16,0 6-30-16,0 0 1 0,-2-4-38 16,0 2-13-16,0-14-35 0,2 12-23 15,1 0-55-15,-3-12-60 0,0 0-307 16,-5 11-142-16</inkml:trace>
  <inkml:trace contextRef="#ctx0" brushRef="#br0" timeOffset="61630.79">21057 10793 1316 0,'0'0'277'0,"0"0"-59"0,0 0-30 16,0 0-20-16,0 0-54 0,0 0-16 15,15 0-3-15,-2-1-15 0,-13 1-10 0,18 4-5 16,0-3-26-16,1 3 18 0,11 3-19 15,-9 2-5-15,-11-7-1 0,10 6-14 0,10 2-9 16,-8-2 10-16,0-2-10 0,-1 1 5 16,-9-3-1-16,4-1 3 0,0 1 20 15,1-1-4-15,-2-2-4 0,-3-5-8 16,1-1-4-16,-4-10-11 0,2-8 18 16,-4 0-52-16,-2-2-32 0,-3-2-18 0,-2-3-40 15,3-1-53-15,-3 3-68 0,0 4-142 16,5 0-212-16,0 4-130 0</inkml:trace>
  <inkml:trace contextRef="#ctx0" brushRef="#br0" timeOffset="62729.93">20706 9861 1099 0,'-7'-11'291'0,"7"11"-11"0,-6-9-40 0,4 0-41 0,2 9-26 0,-6-6-15 0,0 0 2 0,6 6-63 15,-14-2-19-15,2-1-25 0,-3 6-3 0,2 1-9 0,-8 2 23 16,-5 5-38-16,6 0-9 0,2 0-14 16,4-1 1-16,5-3 8 0,1 4 24 15,-2 2-26-15,7-2-15 0,-3 2 4 16,15 0 4-16,-5-4 4 0,8 2 3 16,13 4-10-16,-5-4-7 0,0-2-13 0,1-2 1 15,1 3-7-15,-5-5 16 0,-8 1-21 16,3 3 9-16,1 0-1 0,-4-2 11 0,-3 1-3 15,-8 3 17-15,0 2-10 0,-12 0 3 16,-8 9-4-16,2-13 9 0,-3 3-7 0,0-7 14 16,-2 2-30-16,3-1 14 0,-4 0-27 15,17-4-26-15,-13-2-37 0,3 0-64 16,6-5-16-16,1-2-83 0,12 7-334 0,4-13-129 16</inkml:trace>
  <inkml:trace contextRef="#ctx0" brushRef="#br0" timeOffset="63079.97">20888 9782 1336 0,'0'0'295'0,"0"0"-54"16,0 0-32-16,0 0-16 0,4-8-72 16,1 1-7-16,0 0-23 0,0 2-32 15,8-3-6-15,9-5-18 0,-2 5-18 16,-1 3 12-16,-8-1-6 0,8 5-9 0,0-2 2 15,-6 3-7-15,1 3-26 0,-4-2 26 16,2 3-4-16,-4 3-1 0,2 1 1 0,-10-8 0 16,-2 18-24-16,2-1 22 0,-6-4 0 15,2-2 0-15,-2 2 3 0,-3-4-4 0,1 2 34 16,5-2-43-16,3-9 4 0,0 0 0 16,-8 9 1-16,2 1 1 0,6-10 33 15,0 0-35-15,6 7 0 0,-2 3 3 0,-4-10-8 16,12 7 7-16,4 0 27 0,-7-3-34 15,5 0-6-15,-8 1-1 0,3 1-3 0,-9-6-3 16,4 7 43-16,1 4-42 16,-5-11-22-16,-7 9-36 0,-10 8-57 0,-6-9-82 15,-5-1-115-15,-6 4-258 0,-1 0-123 16</inkml:trace>
  <inkml:trace contextRef="#ctx0" brushRef="#br0" timeOffset="63713.26">20653 11223 1350 0,'0'0'274'0,"0"0"-39"16,0 0-31-16,0 0-18 0,-4-9-19 0,2 0-16 0,2 9-60 0,0 0 6 0,0 0-14 0,0 0-8 16,-5 9 11-16,3 0 13 0,2 14 13 0,2 10-5 15,3 0-4-15,3 2-8 0,2 6-12 16,4 5-8-16,-2 0-2 0,0 7-19 16,1 3-12-16,2-1-10 0,-2 3-2 0,-3-1-10 15,4 0 6-15,-6 0-11 0,0-1-3 16,2-6-6-16,1-7 1 0,-4-2-4 0,-1-4 26 15,-3-8-29-15,3 0-5 0,-2-18-19 16,2 4-24-16,-1-1-31 0,-5-14-15 16,0 0-52-16,0 0-20 0,0 0-11 0,9-9-23 15,-1-2-38-15,-10-6-29 0,-1-1-126 16,0-6-243-16,3-12-167 0</inkml:trace>
  <inkml:trace contextRef="#ctx0" brushRef="#br0" timeOffset="64462.22">20519 11044 1431 0,'7'-27'254'15,"-9"11"-36"-15,2 16-27 0,2-15-16 0,2-2 1 16,0 8-5-16,2 1-46 0,4-1-15 16,10-2 8-16,4 2-4 0,1 1-9 15,5 3 10-15,4 1-37 0,4 2-6 16,1-3-9-16,9-1-1 0,1 0-2 0,1-1 10 15,1-1-24-15,10-2-2 0,3-5-9 16,5 0-7-16,6-3-5 0,5-3-37 16,7 3 41-16,6-8-8 0,2 4-4 0,3 1-5 15,-1 0-2-15,-1 0-33 0,-3 0 38 16,-3 0-2-16,-2 0-2 0,-3 2 3 0,-8 4 5 16,2-1-32-16,-7 1 41 0,-2 1-1 15,-8 2-3-15,-3 2-3 0,-8 4 5 0,-1 1-37 16,-12-1 41-16,-4 2 5 0,-6 1 12 15,-1 1 4-15,-16 2 5 0,8-2-13 0,0-1 22 16,-19 3-16-16,15 0-1 0,4 0 4 16,-19 0-11-16,0 0-4 0,10 5-32 15,2 0 16-15,-12-5-4 0,2 11-1 16,4-1-5-16,-6-10 3 0,4 15-11 16,-2 2 3-16,3-3 1 0,5 10-1 0,-1-2 13 15,-1 0-17-15,4 3-22 0,3 5 20 16,0 2 21-16,0 5-12 0,-5 1 2 0,4 4-4 15,-4 2-1-15,2-2-23 0,-1 2 27 16,-2 1 3-16,-5 1-7 0,0 0 6 0,-2 2-8 16,0-5-14-16,-2 3 17 15,0 0 4-15,0-2-2 0,-2 1 1 0,0-5-20 16,0 0 13-16,2-4 2 0,-2-5-12 16,4 3 17-16,0-5-17 0,-2-3 16 15,0-2-8-15,0-13 1 0,2 8 0 0,0-2 1 16,1 0-5-16,-1-2-8 0,-2-15-4 15,0 14 7-15,0-2-8 0,0-12-5 0,0 0-4 16,-5 15-63-16,1-1 83 0,-3-6-6 16,-1 1 7-16,-7-2 1 0,-7 3 2 0,-3 1-9 15,-4-2 33-15,-4-2-44 0,-8 4 22 16,-10 2-10-16,-6 2 19 0,-8 2 8 16,-12 2-6-16,-12 3 26 0,-10 7 11 15,-8 0 2-15,-12 3-2 0,-8 3 20 0,5 2 22 16,-3-4-21-16,4 2-7 0,3 1-12 15,8-4-12-15,6-2-6 0,9-1-7 16,8-6-39-16,11-2-6 0,9 0-32 0,0-4-23 16,11-2-59-16,7-7-55 0,9-1-122 15,2 0-64-15,5-6-82 0,1 1-560 0,5-2-751 16</inkml:trace>
  <inkml:trace contextRef="#ctx0" brushRef="#br0" timeOffset="75013.32">4375 4353 1239 0,'-24'-23'281'0,"24"23"-54"0,-4-10-33 0,0 1-26 0,4 9 12 0,0 0-60 0,-16-2-18 0,6 0-24 0,10 2-18 15,-15 2-5-15,0-2 29 0,5 5-48 16,3 1-4-16,-3 4-15 0,2-1-2 0,3 2 1 16,1 1 6-16,4 3-27 15,0 3 19-15,4-3-8 0,1 2 0 0,3-2 3 16,6 9-1-16,6-10-24 0,1-2 12 15,0 0-2-15,2-2-5 0,1 2-5 0,-1 0 5 16,-4-1 34-16,0-2-31 0,-7 5-7 16,-8-6 14-16,-4 7 18 0,-4 7 14 0,-8-4 30 15,-11 3-21-15,-3-1 0 0,-4 2-6 16,-1-5 6-16,-1 0-17 0,0-3 27 0,-2 1-44 16,7-6 14-16,1 1-17 0,16-9-49 15,-7-1-47-15,2 0-40 0,15 0-34 16,4-18-72-16,5-13-97 0,2 10-322 0,9 1-188 15</inkml:trace>
  <inkml:trace contextRef="#ctx0" brushRef="#br0" timeOffset="75613.23">4404 4100 1347 0,'-15'5'346'0,"3"-3"-44"0,12-2-50 0,0 0-37 15,0 0-54-15,0 0-52 0,0 0-4 16,0 0-4-16,4 17-1 0,4 8 13 15,7-4-39-15,0 5-16 0,2 4-10 0,-3 7-9 16,6 1-5-16,-2 3-15 0,2 2 11 16,-3 1-10-16,1-7-6 0,0 1 2 0,-2-6-6 15,-1-1 2-15,-2-7 4 0,0-5-7 16,-5 1-1-16,-4-13 3 0,7-2-3 0,0 1-5 16,-5-12 11-16,2-4-12 0,-2-6-8 15,3-13 1-15,-2 4-13 0,-3 1-4 16,-4-3 29-16,2 4-21 0,-2 12-5 15,0-13 7-15,2 3-3 0,-4 5 8 0,0 0-11 16,2 4 10-16,2 1-7 0,-2 11-2 16,0 0 3-16,0 0 3 0,0 0 8 0,0 0 14 15,0 0-10-15,0 0-12 0,0 0-5 16,10 8-13-16,1 2-2 0,-3-5 25 16,1 3-26-16,4 0-8 0,-1-3-1 15,0-3 12-15,2 0-2 0,3-2 28 16,-3 4-28-16,2-2-6 0,0-1 7 0,-6 3 4 15,6 2 6-15,-4 1 11 0,-1 0-22 16,-3 0 26-16,3 1-2 0,-9 3-3 0,2-1 5 16,3 2 6-16,-1-4-24 0,-6-8 27 15,6 9-11-15,0-1 1 0,-6-8-2 0,0 0-10 16,10-5 38-16,0-1-54 0,2-7-8 16,4-8 5-16,-6 4 8 0,3 0 1 0,-3-2 11 15,-2 0-3-15,0 10 8 0,-2-9 2 16,2 3 15-16,-4 4 7 0,2-1 12 0,-6 12-40 15,2-12 35-15,5 2 5 0,-7 10 4 16,0 0-5-16,7 10 1 0,1 4 30 16,-2-1-39-16,5 13-1 0,-5-6-3 0,1-3 0 15,3 0-7-15,-5-9 11 16,5 1-48-16,-2 5-27 0,-2-5-19 0,3 1-81 16,-9-10-138-16,0 0-377 0,3-12-206 15</inkml:trace>
  <inkml:trace contextRef="#ctx0" brushRef="#br0" timeOffset="75733.12">4846 3991 958 0,'3'19'157'0,"-3"-19"-109"0,-1 13-148 0,-3 1-208 0,2-5 299 0</inkml:trace>
  <inkml:trace contextRef="#ctx0" brushRef="#br0" timeOffset="75895.31">4414 4429 1119 0,'-10'-8'351'0,"10"8"-123"16,0 0-3-16,6-7-42 0,3-1-39 0,1 0-22 16,13-2-28-16,1-1 24 15,5-4-69-15,4 0-35 0,4-2-41 0,4-2-75 16,1 0-74-16,0-1-62 0,1 3-371 15,1 4-140-15</inkml:trace>
  <inkml:trace contextRef="#ctx0" brushRef="#br0" timeOffset="76612.57">5220 4218 1012 0,'20'11'335'0,"-20"-11"-58"0,0 0-42 0,0 13-23 15,0 2-25-15,1-1 12 0,2-1-58 16,-1 2-33-16,0 4-19 0,2-4-13 0,1 2-12 15,2 1-6-15,-1-1-11 0,-2-2-23 16,4 1-3-16,-5-7-4 0,1 0 0 0,-4-9-18 16,0 0-12-16,0 0-15 0,12-5-15 15,4-3-9-15,-10-10-11 0,0-11-6 16,2 2 16-16,2 2-27 0,-4-1 6 16,2 0 13-16,2 2 8 0,-1 3 11 0,-5 12-46 15,5-5 73-15,4-7 3 0,-9 14 5 16,6 1 4-16,-2-2 1 0,-8 8-43 15,12 3 65-15,0 4 2 0,-4 1-7 0,-1-1 0 16,1 4-5-16,1 2 0 0,-2-4 8 16,3 4-6-16,0-8 11 0,3 3 8 0,-2-6-4 15,1 0 1-15,-1-8-33 0,2 0 22 16,1-5-5-16,7-8 2 0,-7 2-11 0,-2-1 5 16,-4 1-56-16,-6 9 66 0,2-10-2 15,6-10-8-15,-8 20 3 0,-7-10 12 16,3 1 43-16,-3 5-42 0,1-3-9 15,4 15 2-15,-10-7-3 0,0 0 14 0,-1 10 26 16,2 3-24-16,-1 6-8 0,-7 7-2 16,8-2-2-16,1 2-5 0,2 2 4 0,5-12-19 15,-1 8 14-15,2 0-5 0,-2 1 1 16,2-1-1-16,5-6-5 0,3 3 9 16,-8-14-4-16,12 2 1 0,4 5-7 0,-10-14 6 15,2 3-10-15,2-8 30 16,2 1-23-16,-4-2-2 0,0-2-4 0,-4 1 6 15,3 0-3-15,-5 1 9 0,3 0 4 16,-5 13 6-16,2-11 8 0,-2-2-12 0,0 13-4 16,0 0 2-16,0 0 2 0,0 0 2 15,4 15 11-15,-2 11 4 0,2 2 5 0,7 7-12 16,-1 5 15-16,1 8-17 0,2 7-6 16,1 6 1-16,6-1-7 0,1 5-1 0,-2-1 9 15,0 2-5-15,-4-3-1 0,2-4 22 16,-5-4 15-16,-3-3 10 0,-1-7-20 0,-4-5 51 15,-4-6-2-15,0-3-2 16,-4-8-11-16,0-14-21 0,-5 1-7 0,-4 1-4 16,-2-16-23-16,-3-9-43 0,-1-9-37 15,4-12-37-15,2-9-40 0,1-16-14 16,-2-4-69-16,6-10-11 0,4-3-26 0,0 1-29 16,0 2-54-16,8 3-384 0,7 6-246 15</inkml:trace>
  <inkml:trace contextRef="#ctx0" brushRef="#br0" timeOffset="76945.71">6165 3688 1230 0,'13'-1'372'0,"-13"1"-60"0,0 0-23 0,0 0-36 0,0 0-31 0,-13-3-15 0,-1 3-50 0,3 4-32 0,2 0-11 0,-1-3-16 0,0 5-23 15,-3-2-35-15,-1 3 13 16,3 3-10-16,-2-3-11 0,0 5-6 0,2-1-9 15,5 1-9-15,0 0-15 0,6-12-24 16,4 14-22-16,0 0-12 0,7-6-9 0,2 2-13 16,5-7 33-16,-3 3-34 0,7-3 5 15,1 2 11-15,-6-2 11 0,2 0 9 0,-5 2 47 16,2-2-46-16,-4-1 16 0,-2 3 3 16,0-3 15-16,0 6 12 0,-10-8 27 15,-7 14 2-15,-6 7 5 0,1-8-5 16,-7 1 9-16,0-3-11 0,-4-2 1 0,3 1 0 15,14-3-3-15,-10-3-18 0,0 5-31 16,4-5-33-16,-3 1-43 0,15-5-67 16,0 0-89-16,-6-8-133 0,-1 2-182 0,14-2-102 15</inkml:trace>
  <inkml:trace contextRef="#ctx0" brushRef="#br0" timeOffset="77145.57">6371 3575 1325 0,'0'0'347'0,"0"0"-65"16,0 0-38-16,0 0-50 0,0 0-18 0,0 0-34 15,-4 14-21-15,2 1-15 0,6-2-22 16,0 1-18-16,3 3 15 0,-2 9-37 16,2-8-47-16,-1 0-43 0,4 2-30 0,-4-11-27 15,0 7-38-15,2 0-61 0,-2-2-87 16,-1-1-404-16,1-3-220 0</inkml:trace>
  <inkml:trace contextRef="#ctx0" brushRef="#br0" timeOffset="77313.03">6784 3500 1423 0,'-15'-5'313'0,"15"5"-95"0,0 0-44 15,11-6-31-15,-4 2-35 0,-7 4-37 0,9-7-27 16,1 2-123-16,0-1-90 0,0 2-130 16,-10 4-263-16,9-6-77 0</inkml:trace>
  <inkml:trace contextRef="#ctx0" brushRef="#br0" timeOffset="77462.33">6803 3648 1398 0,'0'0'369'0,"0"0"-42"15,0 0-21-15,0 0-72 0,0 0-64 16,0 0-32-16,0 0-30 0,0 0-28 0,7-6-51 16,0 1-101-16,9-7-60 0,7-4-83 15,-6 3-156-15,-3 0-327 0,4 1-227 16</inkml:trace>
  <inkml:trace contextRef="#ctx0" brushRef="#br0" timeOffset="77945.77">7123 2849 1296 0,'-8'6'258'0,"8"-6"-116"0,2 14 41 0,2-3-44 0,-2-2-20 0,3-1-19 0,-2 5-28 16,-1 1-15-16,3 1-39 0,-1 1-41 16,-2-3-64-16,2 0-72 0,-6-2-96 0,2 1-284 15,0-12-36-15</inkml:trace>
  <inkml:trace contextRef="#ctx0" brushRef="#br0" timeOffset="78079.16">7220 2842 963 0,'11'-3'307'0,"-11"3"-66"15,0 0-10-15,0 0-89 0,10 7-31 16,3 1-16-16,-2 0-24 0,5 6-28 16,0-2-41-16,-8-8-72 0,2 11-88 0,4 9-149 15,-2-5-183-15,-1 4 55 0</inkml:trace>
  <inkml:trace contextRef="#ctx0" brushRef="#br0" timeOffset="78479.25">7791 3175 1161 0,'16'-15'326'0,"-18"4"-32"15,2-3-83-15,-5 6-26 0,1 1-16 16,-6-4-27-16,2 1-15 0,-6-1-18 16,-6-3-5-16,11 11-28 0,-10-4-8 0,2 2-5 15,-3 7-15-15,4 0-9 0,-3 6 11 16,-7 2-16-16,10 5-10 0,0 3-8 15,6 3-8-15,0 0 6 0,-1 2 11 16,2 3-18-16,3-6-7 0,6-11 5 0,0 8 0 16,0 0-4-16,2-5 20 0,0 2-10 15,2-9-12-15,3 2 0 0,4-12 0 0,5-7 0 16,-3-2 25-16,4-2-24 0,-2-1 3 16,-3-4-9-16,2 0 5 0,-2 4-4 0,0-2 2 15,0 4 15-15,-8 5-17 16,6-4-5-16,-3 3 3 0,1 2-4 0,2 3 1 15,-10 6 22-15,11 2-17 0,4 0-4 16,-7 5-1-16,3 1-18 0,2-1-12 0,1 2 7 16,-3-1-42-16,-1 1-6 0,4-1-12 15,-2-1-10-15,-4-3-7 0,4-3-81 16,0-6-9-16,0-1-66 0,-5-5-338 0,8-14-134 16</inkml:trace>
  <inkml:trace contextRef="#ctx0" brushRef="#br0" timeOffset="78814.24">7881 2592 1152 0,'-4'-7'363'0,"-6"1"-19"16,-2 3-55-16,12 3-42 0,0 0-45 16,-8 3-61-16,0 3-13 0,8-6-19 15,2 17 11-15,0 10-13 0,4-5-5 16,4 5-9-16,4 5-8 0,2 3 4 0,-4 4-8 16,4 4-21-16,-1 1-11 0,1-2-8 15,2-5-6-15,-6-2-9 0,-1-2 24 16,2-7-36-16,-4-6 4 0,-1 0 3 0,-5-12 4 15,2-1-12-15,0 1-25 0,-5-8 22 16,5-11-25-16,2-1-15 0,-4-8-12 0,-3 4-8 16,2-6-22-16,4-8 9 0,0 11 8 15,2-2 4-15,-6 11 12 0,9-1-7 0,2-2-1 16,2 5 9-16,-3 1 0 0,4 5-1 16,0 2 1-16,-4 8 11 0,4 1 2 0,-4 4 41 15,-1 10-32-15,-7-1 0 16,-2-11 9-16,-2 5-1 0,-2 14 8 0,-4-14 26 15,-3 0-29-15,3-9-8 0,-6 1-15 16,0 0-50-16,12-8-39 0,-14-3-53 0,-4 1-72 16,8-14-140-16,0 2-283 0,8-5-191 15</inkml:trace>
  <inkml:trace contextRef="#ctx0" brushRef="#br0" timeOffset="79012.21">8144 2331 1234 0,'0'0'375'0,"0"0"-72"0,0 0-48 16,0 0-30-16,0 0-32 0,-12 6-40 15,4-2-25-15,8-4-35 0,0 17-16 0,2 1-16 16,3-2-21-16,6 10-62 0,-3-9-104 16,0 3 30-16,5-1-25 0,-6-9-23 0,5 2-22 15,-1 5-27-15,-3-10-1 0,3 3-40 16,-11-10-301-16,6 5-25 0</inkml:trace>
  <inkml:trace contextRef="#ctx0" brushRef="#br0" timeOffset="79429.28">8438 2730 1273 0,'-25'-7'294'0,"25"7"-46"0,-7-7-34 0,-1 0 17 16,8 7-43-16,-13-4-25 0,0 2-40 15,13 2-15-15,-14 2-8 0,-2 2 15 16,6 8-21-16,0-3 0 0,-1 6-10 0,-2 9-6 16,8 0-3-16,5-13-20 0,0 10 4 15,3 13-10-15,1-11-11 0,8-5-6 16,4-1-3-16,-2 1-10 0,2-8-29 15,2 0-36-15,4-5-37 0,-9-2-34 0,5-8-44 16,16-3-41-16,-14-3-72 0,-1-2-117 16,-7-3-345-16,6 3-261 0</inkml:trace>
  <inkml:trace contextRef="#ctx0" brushRef="#br0" timeOffset="79945.45">8237 2263 1291 0,'0'0'306'0,"0"0"-56"0,0 0-46 0,0 0-44 0,0 0 10 0,0 0-77 15,0 0-13-15,10 6-18 0,3-1-18 0,-4 3-9 16,-1-2 6-16,2 5-48 0,-1-1-31 0,-2 3-60 16,10 8-96-16,-14-13-112 0,4 6-299 15,1 10-137-15</inkml:trace>
  <inkml:trace contextRef="#ctx0" brushRef="#br0" timeOffset="80161.64">8861 2391 1268 0,'-14'-14'354'0,"14"14"-53"15,0 0-81-15,0 0-45 0,0 0-36 0,0 0-43 16,-8-5-63-16,0-2-83 0,8 7-104 15,0 0-148-15,0 0-298 0,0 0-134 0</inkml:trace>
  <inkml:trace contextRef="#ctx0" brushRef="#br0" timeOffset="80311.75">9039 2573 1519 0,'0'0'350'0,"0"0"-51"0,0 0-54 0,-13 4-45 15,1 0-61-15,12-4-7 0,-7 17-34 16,-1 8-33-16,0-4-68 0,-1 3-68 0,-6 5-73 16,-7-1-152-16,-5 7-459 0,2 5-277 15</inkml:trace>
  <inkml:trace contextRef="#ctx0" brushRef="#br0" timeOffset="81112.39">4787 5147 989 0,'-26'-2'306'0,"12"0"-93"0,-3 0 15 0,17 2-30 0,-15 0-36 0,-2 0-26 0,5 4-13 0,-2-2 5 16,-2 4-47-16,-2-1-17 0,4 4-15 0,-2-1-12 16,5 1-7-16,-3-2 11 0,8 2-26 15,-3 4 16-15,9 3-16 0,3 1 4 0,4-2 0 16,9 7-2-16,1-7-14 0,2 0 9 16,5-4-7-16,3 2-8 0,5-4-6 0,-2-2-8 15,2 1 37-15,-3-1-39 0,-3 3 4 16,-14-7-3-16,5 3 5 0,2-1-1 0,-7 2 14 15,-3 1-13-15,-11 5 8 0,-5 11 0 16,-9-6 1-16,-4 1-1 0,-2-1 8 16,-1-1-39-16,1-3 43 0,3-1-8 0,0-3-8 15,-2-3-23-15,10-3-38 0,11-4-22 16,-15-7-73-16,1 1-33 0,7-13-36 16,5-10-86-16,7 5-166 0,0-3 64 15</inkml:trace>
  <inkml:trace contextRef="#ctx0" brushRef="#br0" timeOffset="81745.45">4759 4943 1305 0,'10'-5'311'0,"-10"5"-53"16,0 0-38-16,0 0-44 0,0 0-25 0,0 0 20 15,0 0-37-15,0 0-18 16,12 11-24-16,7 10 0 0,-5-5-17 0,6 2 6 16,-2 5-27-16,4 1-10 0,-1 3-8 15,0 2-12-15,0 2-2 0,1-2-10 16,-1 0 11-16,-2-2-7 0,0-2-2 0,-3-2-7 15,0-3-2-15,-2-4 0 0,-10-6 13 16,5 2-7-16,0 0-4 0,-9-12 1 0,0 0-3 16,14-4 3-16,1 1 9 0,-11-13-14 15,5-6-15-15,-4-1-6 0,-3 0-20 0,0-4-7 16,0 3 35-16,2-1-25 0,0 4-12 16,-1-2 13-16,0 14 4 0,1-8 3 15,-2 3 2-15,3 4-17 0,-1 3 24 16,-4 7 1-16,0 0 6 0,3 13 6 0,-1 0-6 15,-2 2 5-15,-2 1 3 0,2 1 3 16,-3 1-2-16,6-1-5 0,-3-3 3 0,2 0 20 16,0-1-46-16,-2-13-7 0,8 10-5 15,-1-1 3-15,-7-9-2 0,14 0 6 16,-1 3-8-16,-13-3 10 0,14-3 8 0,1 3 2 16,-15 0 0-16,14 0 10 0,-3 3-6 15,-4 2 5-15,2 2 9 0,-9-7 5 0,2 12 6 16,4 2 0-16,-4-6 22 0,0 4-31 15,-2-12 2-15,5 10 2 0,-1 1 7 0,-4-11-4 16,0 0 36-16,0 0-43 16,11-4-9-16,-1 2-13 0,-2-9-26 0,4 2-3 0,-4-6-21 15,2-1 29-15,-4-3 7 16,5-9 3-16,-7 18 6 0,1-7 10 0,1-2 35 16,-4 5-21-16,3 1 27 0,-1 2 13 15,-2-1-13-15,-2 12 0 0,4-7-1 0,0-3-49 16,-4 10 82-16,0 0 3 0,1 12-7 15,2-1-10-15,1-2-6 0,4 2 31 16,-2-3-39-16,0 1 2 0,2 3-6 0,0-2 0 16,-1-3 1-16,-1 3 20 0,-6-10-28 15,9 7-7-15,-1 1-1 0,-8-8-16 0,11-5-30 16,-1 2-40-16,-10 3-48 16,4-11-49-16,1 2-66 0,-12-5-99 0,2 0-214 0,0-1-64 15</inkml:trace>
  <inkml:trace contextRef="#ctx0" brushRef="#br0" timeOffset="81863.28">5082 4882 992 0,'-9'6'265'0,"-2"-10"-109"0,1 2 7 0,10 2-37 0,0 0-41 0,0 0-75 0,0 0-89 0,-13-5-99 0,2-1-278 0,11 6 118 15</inkml:trace>
  <inkml:trace contextRef="#ctx0" brushRef="#br0" timeOffset="82029.06">4806 5158 1345 0,'0'0'321'0,"0"0"-55"0,0 0-43 16,3-11-34-16,2 2 13 0,4 5-77 16,0 0-28-16,8-7-28 0,16-11-24 0,-7 3-32 15,7 0-26-15,6 1-61 0,1-3-33 16,2 1-65-16,-1-1-78 0,-3 2-121 0,1 4-180 15,1 2-60-15</inkml:trace>
  <inkml:trace contextRef="#ctx0" brushRef="#br0" timeOffset="82712.35">5676 4966 1197 0,'11'5'290'0,"-11"-5"-55"0,0 0-33 15,4 12-25-15,0-2-26 0,-4-10-17 0,0 0-29 16,5 11-3-16,-1-1-54 0,-4-10 4 15,5 9-7-15,-1 2-15 0,-4-11-3 0,0 0-6 16,0 0-21-16,0 0 23 0,0 0-11 16,0 0 1-16,0 0-14 0,0 0-2 0,0-18 30 15,0 2-51-15,-2-3 5 0,0 2-5 16,2 0 11-16,0 2-2 0,2-1 11 16,0 3-11-16,2 4 3 0,0-1 6 15,4 3-2-15,-2 1 4 0,8 5 2 0,-4-4-51 16,4 10 61-16,-4 0-2 0,9-1 3 15,-3-1-6-15,2 1-4 0,-2 0 13 16,3 0-51-16,4 0-3 0,-4-4-11 0,15-2-17 16,-12-2-28-16,-1-6-28 0,-2-2-2 15,2-6-2-15,-4-3 16 0,0-3 20 0,-2-2 22 16,-1 4 22-16,-2 0 22 0,-3 0 17 16,-2-2 25-16,-5 16 14 0,-4-12 17 15,0 3-1-15,-3 3 54 0,0 3 3 16,-6 3 3-16,2 3 7 0,9 5 3 0,-16 3 24 15,-10 7-19-15,13 4-17 0,1 3-20 16,-1 2-4-16,0 1-20 0,9 0 8 0,-2 3-38 16,4-11 9-16,2 6-10 0,2 1-1 15,2-6-2-15,2 2-3 0,0-6 10 16,1-2-17-16,-7-7-5 0,17-2-1 0,8-7-23 16,-10-3-6-16,-2-1 36 0,-3-3-33 15,-5 9 6-15,8-8-8 0,-3-1 12 0,-4-1 2 16,-2 2 17-16,0 1-16 0,3 1 1 15,-5 3 4-15,2 3-4 0,-4 7-6 0,0 0 29 16,0 0-41-16,9 4 39 16,3 11 5-16,-3 5 4 0,4 4-3 0,2 5 0 15,-1 5 20-15,2 3-26 0,2 4 0 16,-1 5 0-16,3-3-5 0,0 6-6 0,0-3 21 16,-1-2-17-16,-2 4-9 0,-2-7 5 15,-3-6 2-15,-2-2 18 0,-2-2-4 16,-6-7 13-16,-2-11-7 0,-8 3-3 0,-4 4-1 15,6-13-3-15,-11-4 0 0,-9-3 6 16,4-13-16-16,2-6-21 0,-5-6-53 0,8-8-47 16,-5-3-26-16,5-7-93 0,7-3-22 15,0-6-64-15,7-1-428 0,8 2-266 0</inkml:trace>
  <inkml:trace contextRef="#ctx0" brushRef="#br0" timeOffset="83045.25">6632 4250 1544 0,'-14'-6'345'0,"14"6"-73"0,0 0-22 0,-10 2-59 0,-2 2-50 16,12-4-33-16,-9 5-20 0,0 3 2 0,3 3-34 15,0 3-11-15,0-1-14 0,1 4-3 0,5-3-10 16,0 1 7-16,0 0-34 0,2-2-19 15,7 0-19-15,-3 2-16 0,7-8-8 0,0 3-5 16,1-5-13-16,4 2 9 0,-2-3 2 16,1 2 8-16,1-2 5 0,0 3 35 15,-8 3-24-15,4-2 22 0,-6 1 24 0,0 0-11 16,-8 3 62-16,3-1 29 0,-3-11-16 16,-3 16 7-16,-1-1-9 0,-4-5-3 0,0-3-13 15,8-7 5-15,-13 7-13 0,3-2-25 16,10-5-40-16,-7-5-38 0,-4-2-59 0,9-3-71 15,0 1-86-15,2-4-330 0,0-1-152 16</inkml:trace>
  <inkml:trace contextRef="#ctx0" brushRef="#br0" timeOffset="83328.24">6930 4191 1394 0,'-9'-13'313'0,"3"3"-46"16,6 10-30-16,2-14-21 0,0 3-39 15,0 3-54-15,3 1-25 0,1-1-17 0,3 2-16 16,1 1 4-16,1 1-33 0,1-1-6 16,2 5-7-16,0 0-17 0,-1 5-19 0,-5 1 18 15,3 0-15-15,-3 9-6 0,1-1 0 16,-7 3 11-16,0 3-7 0,-4-1 2 16,2 3 10-16,-5-4 1 0,-1 11 4 15,-2-12 11-15,2-7-1 0,1 5 8 0,-1-3 19 16,1 1-14-16,3-4-9 0,2-9-9 15,0 0 3-15,2 12-3 0,1-3 17 16,-3-9-20-16,13-2-18 0,-1-2-38 0,1-5-40 16,-1-2-22-16,1 1-41 0,6-8-66 15,-13 11-84-15,8-4-388 0,0 1-216 0</inkml:trace>
  <inkml:trace contextRef="#ctx0" brushRef="#br0" timeOffset="83495.92">7417 3971 1377 0,'0'0'293'0,"0"0"-59"0,0 0-43 15,0 0-35-15,2-9-14 0,3 0-49 16,-5 9-37-16,0 0-59 0,12-6-74 0,1-2-97 16,-13 8-105-16,0 0-299 0,10-4-107 15</inkml:trace>
  <inkml:trace contextRef="#ctx0" brushRef="#br0" timeOffset="83628.73">7500 4098 1206 0,'0'0'319'0,"0"0"-77"16,0 0-30-16,0 0-24 0,6-6-56 16,3-1-37-16,-9 7-54 0,12-9-82 0,1 0-105 15,-3-1-110-15,10-8-317 0,-4 6-100 16</inkml:trace>
  <inkml:trace contextRef="#ctx0" brushRef="#br0" timeOffset="84162.33">8169 3668 1249 0,'-17'-15'371'16,"7"10"-100"-16,-3 3-30 0,0 0-33 16,13 2-18-16,-17 4-46 0,0 0-3 15,4 3-34-15,3 2-7 0,0 3-6 0,-2 0 0 16,6 3-8-16,0 2-32 0,2 1 6 16,2 2-13-16,2-1-9 0,0 0-7 15,3 1-9-15,0-2 1 0,1-3 3 16,-1 0-12-16,4-5 1 0,1 0-2 0,2-6-4 15,-2-1-26-15,-8-3-18 0,10-9-54 16,2 1-22-16,-2-2-13 0,-2 1-6 0,-3-2-6 16,-1 0-59-16,0-1 30 0,0 3-18 15,-2-7 0-15,-2 1 24 0,-2 1 16 0,0 2 25 16,0 0 12-16,0 0 16 0,2 12 22 16,-4-11 29-16,2 1 33 0,2 10-2 15,0 0 72-15,0 0 17 0,0 0 18 0,0 0 14 16,0 0 9-16,-5-9 51 0,1 3-32 15,4 6 13-15,0 0 3 0,0 0-13 0,0 0-5 16,0 0-3-16,0 0-13 16,0 0 7-16,0 0 4 0,0 0 2 0,-6 8-9 15,0 1-18-15,9-1 40 0,2 2-60 16,-1-2-27-16,0 5-9 0,1-2-14 0,-3 2-1 16,4 3-20-16,2 9 5 0,-5-16-24 15,3 8-53-15,1 0-59 0,-3 0-61 0,4 9-49 16,-6-4-59-16,2 0-58 15,-4-8-122-15,0 3-325 0,2 1-327 0</inkml:trace>
  <inkml:trace contextRef="#ctx0" brushRef="#br0" timeOffset="84729.04">7517 3621 1150 0,'0'0'345'0,"-9"-5"-115"0,1 1-2 0,8 4-50 0,0 0-30 0,0 0 3 0,4 12-26 0,2-2 9 15,5 2-54-15,6 10-18 0,-5-3-10 16,2-3-11-16,0 5-5 0,-3-3-1 16,6 0-33-16,-2 1-18 0,-3-2-13 0,3-3-29 15,-6-7-15-15,-1 3-6 0,-3 1-30 16,-5-11-27-16,0 0-19 0,0 0-1 0,14-4 20 16,1 1-4-16,-14-8 56 0,2 1 13 15,-3-5 14-15,2-1 18 0,-4-1 14 0,-1 2 20 16,0-2 29-16,3 0 14 0,-2 3 27 15,0 2 23-15,-2 2 12 0,1 0 10 0,3 10-3 16,-2-12-27-16,-3 3-17 0,5 9-10 16,0 0-1-16,0 0-11 0,0 0 11 15,0 0-41-15,12 9 10 0,-3 0-18 0,0 4-41 16,0-1-97-16,-1 0-115 16,1 0-362-16,2 0-144 0</inkml:trace>
  <inkml:trace contextRef="#ctx0" brushRef="#br0" timeOffset="85162.58">8287 3242 1348 0,'-10'-11'324'0,"12"22"-72"16,0 2-23-16,-2-13 12 0,-2 20-43 15,2-1-38-15,2 1-15 0,7 15-21 0,-3-7-22 16,0 5 7-16,3 3-44 0,2 0-14 16,-1-1-6-16,-2-2-12 0,4 2-7 0,-2-4-17 15,0-1 11-15,-1-5-11 0,-1-4 4 16,-4-12-2-16,3 6 0 0,1 3-1 0,-8-18 5 16,0 0-24-16,0 0-7 0,0 0-13 15,0 0-1-15,0 0-9 0,5-18 17 16,-1 3-26-16,-2-5-20 0,0 3-4 0,2 1 14 15,4-11 1-15,-3 19 47 0,6-3-35 16,-1-2 5-16,3 9 14 0,0-1 5 16,-1 5 1-16,1 1 16 0,-3 7-13 15,8 7 2-15,-12-7 11 0,2 5-1 0,-2 0 2 16,-4 4 2-16,2-1-6 0,-5 0 28 16,-2 0 1-16,-5-3-4 0,0 3-12 0,-4-6 3 15,0 3 22-15,2-12-77 0,-3 2-36 16,13-3-39-16,-14-3-75 0,-2 2-125 0,14-12-329 15,-2 5-179-15</inkml:trace>
  <inkml:trace contextRef="#ctx0" brushRef="#br0" timeOffset="85378.45">8883 3288 1656 0,'-20'6'336'0,"14"1"-39"0,0 2-31 15,-6 2-44-15,0 3-16 0,6 0-26 0,-4 8-11 16,4-2-48-16,-1 1-19 0,5-12-17 16,2 12-16-16,0 0-14 0,6-2 30 15,5 9-53-15,1-10-9 0,4-9-27 0,-6-3-26 16,7-1-30-16,17 2-23 16,-22-7-37-16,12-5-42 0,12-2-23 0,-11-6-62 15,1-3-103-15,-10-3-442 0,6 2-333 16</inkml:trace>
  <inkml:trace contextRef="#ctx0" brushRef="#br0" timeOffset="85545.58">9112 2963 1276 0,'0'0'317'16,"0"0"-58"-16,0 0 24 0,0 0-36 15,0 0-33-15,0 0-55 0,0 0-36 0,8 9-21 16,0 0-32-16,-2-3-70 0,3-1-46 15,-2 1-63-15,1 2-76 0,-8-8-75 0,0 0-107 16,0 0-234-16,0 0-135 16</inkml:trace>
  <inkml:trace contextRef="#ctx0" brushRef="#br0" timeOffset="85678.38">9235 2832 1366 0,'14'15'287'0,"-14"-15"-51"0,0 0-65 16,0 0-31-16,-8 8-24 0,2 0-21 0,6-8-19 15,0 11-19-15,2 3-69 0,4-2-11 16,-3-2-82-16,2 2-135 0,-1-4-389 0,1 7-160 16</inkml:trace>
  <inkml:trace contextRef="#ctx0" brushRef="#br0" timeOffset="85831.27">9585 2888 1187 0,'7'-10'392'0,"-7"10"-118"0,0 0-29 16,0 0-58-16,0 0-62 0,0 0-74 0,0 0-106 15,0 0-119-15,0 0-182 0,0 0-188 16,0 0-42-16</inkml:trace>
  <inkml:trace contextRef="#ctx0" brushRef="#br0" timeOffset="85962.13">9732 3210 1446 0,'10'9'311'0,"-14"1"-35"16,2 1-26-16,-2 0-87 0,0 4-24 15,-2-3-85-15,-2 13-69 0,0-5-87 0,-8 6-160 16,-8-1-400-16,1 5-190 0</inkml:trace>
  <inkml:trace contextRef="#ctx0" brushRef="#br0" timeOffset="86745.52">6149 5433 1288 0,'2'-21'320'0,"-6"8"-41"0,-5 6-35 0,2-2-32 16,-5 1-12-16,-2 3-41 0,-2 1-42 0,4 2-15 0,-7 4-28 0,-7 4-14 16,6 7-3-16,0 4-15 0,-1 5 18 15,4 4-15-15,4 6-14 0,1-3 0 0,7 2-11 16,4-2-4-16,2 3 25 0,6-3-25 16,5-1-8-16,3-6-2 0,6-2-12 0,4-7-26 15,9-4 19-15,2-3-41 0,1 0-11 16,-1-3 5-16,-3 1 3 0,-1-2 12 0,-6 0 13 15,-14 1-15-15,5 4 24 0,0 1 3 16,-17 5 10-16,-2 8 10 0,-9-4 14 0,-3 2 25 16,-5 0-6-16,-3 1-7 0,1-6 0 15,4 0-6-15,11-7 4 0,-7-1 14 16,-3 1-64-16,16-7-49 0,-12-7-25 0,2-3-36 16,12-11-70-16,2-11-80 15,4 5-408-15,4-3-221 0</inkml:trace>
  <inkml:trace contextRef="#ctx0" brushRef="#br0" timeOffset="87345.54">6301 5291 1638 0,'-10'-15'370'0,"10"15"-49"0,0 0-51 0,0 0-74 16,0 0-44-16,-7 10-3 0,1 0 23 16,12 5-27-16,7 8-6 0,-3-3-8 15,6 7-9-15,-2 4-12 0,1 3-57 16,2 2 24-16,2 2-12 0,-3-1-16 0,8 1-8 15,0-1-8-15,-3-6-20 0,-3-2 19 16,4-4-27-16,-5-6-7 0,4-5-7 0,-8-7-18 16,-1-6-18-16,4 1 13 0,-4-9-41 15,5-7-3-15,-8-3 9 0,-3-6-1 0,2-1-5 16,-6-2 15-16,0-3-22 0,-2 0 0 16,0 2 8-16,-2-1 20 0,0 1 0 0,2 16 26 15,0-8-1-15,-2 0-8 0,0 7-1 16,2 0 9-16,0 12 13 0,0 0-4 0,0 0 20 15,0 0-7-15,-10 5-3 0,1 0-4 16,9 6 1-16,0 2 8 0,2-1 20 16,3 2-33-16,1-1-20 0,0-2-1 0,5-3-8 15,-3-3-6-15,5 0 38 16,0 0-49-16,3-1 5 0,0 0 14 0,-2-1 13 16,1 0 1-16,-4 4 5 0,6-3 5 15,-5 6 3-15,-2-2 2 0,0-1 6 0,-2 4 3 16,0-1-1-16,0-1-47 15,-3-3 57-15,1 1 3 0,-6-7 2 0,0 0-5 0,11 3-3 16,2-1 10-16,-5-11-29 0,2-9 4 16,0 0-4-16,-4 0 7 0,-2-3 2 0,2 0 40 15,-2-4-48-15,0 2 12 0,-2 0 13 16,0 13 5-16,1-10 23 0,-1-1 20 16,-2 6 4-16,2-1 5 0,-2 16 2 15,-4-15-4-15,1 0-5 0,3 15 9 0,0 0 14 16,0 0-16-16,0 0-12 0,11 10-5 15,0-1-13-15,-3 4-3 0,3-2 0 16,-5 5-10-16,2-1-13 0,2-6 0 0,0 3-20 16,-2-7-33-16,-2 4-15 0,-6-9-79 15,0 0-49-15,13-7-80 0,0 2-155 0,-13 5-279 16,0-15-228-16</inkml:trace>
  <inkml:trace contextRef="#ctx0" brushRef="#br0" timeOffset="87462.27">6712 5082 1317 0,'-6'10'310'0,"6"-10"-74"0,-10-2-6 0,-1 0-92 0,11 2-37 0,0 0-58 0,-7 7-66 0,1 2-88 0,-3-1-124 0,3 4-342 16,-5 2-106-16</inkml:trace>
  <inkml:trace contextRef="#ctx0" brushRef="#br0" timeOffset="87612.16">6280 5603 1614 0,'0'0'285'0,"0"0"-57"16,13-4-43-16,5-9-28 0,0-2-8 15,5-3-64-15,7-3-20 0,2-2-33 0,6-2-44 16,1 3-40-16,4-4 3 0,3-1-75 16,2 5-87-16,-7-1-98 0,2 3-279 0,2 0-121 15</inkml:trace>
  <inkml:trace contextRef="#ctx0" brushRef="#br0" timeOffset="88328.94">7250 5237 1491 0,'0'0'374'0,"0"0"-30"15,0 0-31-15,0 0-83 0,0 0-8 16,0 0-38-16,0 0-22 0,0 0-20 16,0 0-16-16,0 13-13 0,0 0-7 15,0-13-31-15,7 11-15 0,1 1-15 0,-8-12-9 16,8 10-3-16,0-1 16 0,-8-9-86 15,10 6-17-15,-2 0-20 0,-8-6-9 0,12-8-19 16,1-1 12-16,-8 0-23 0,5-1 13 16,-4-4-3-16,3 1 24 0,-5-3 6 0,0-1 25 15,0 2-22-15,-2 2 29 0,2-1 6 16,0 2 10-16,0 3-3 0,0-2 13 0,1 3-30 16,4 1 37-16,-1 3-2 0,-1 0 6 15,4 1-1-15,1 1 4 0,3 2 34 16,11-2-37-16,-16-3-3 0,13 4 4 15,15-3 7-15,-8 1 0 0,-2-6 21 16,1 0-26-16,-1 0-6 0,0-2 6 0,-1-6-5 16,1-1 3-16,-6 1 1 0,4-4-28 15,-7 2 12-15,-4 4 1 0,-2-6-1 0,-9 13 2 16,-2-9 4-16,-2 0-44 0,-2 5 58 16,-2 0-4-16,-9 5 7 0,2 1-3 0,-3 6 6 15,-3 0 47-15,-1 8-16 0,-10 5 3 16,12 3 6-16,1-1-5 0,3-1-6 0,1 6 17 15,0-3-38-15,5 2-5 0,2-12-5 16,-1 9 7-16,2-3-1 0,9-3 11 16,-2-3-26-16,4-3 15 0,3 0-6 15,3-10-25-15,6-1-9 0,-1-5-13 0,0 1-14 16,-4-2 32-16,2-2 1 0,-4-3 7 16,-1 3-3-16,-1-2 11 0,-5 9 34 15,1-7-23-15,-1 0 20 0,-4 4 3 0,2 2 10 16,-4 9-3-16,2-15 2 0,0 4-10 15,-2 11-14-15,0 0 13 0,0 0-3 0,4 11 13 16,2-1 3-16,0 9 9 0,8 10-11 16,-3-2-1-16,4 3 4 0,4 8-6 0,-1 4-3 15,4 3 0-15,-1 10-7 0,-1 3-8 16,4-1-5-16,0 4-2 0,-3-2 7 0,-4-2 20 16,-2-1-1-16,-5-7 18 15,0-8 11-15,2-2 16 0,-6-6 14 0,-4-9 55 16,-2-13-75-16,-4 3 0 0,-2-1-4 15,6-13 4-15,-13-11-17 0,-4-12-19 0,4-7-14 16,-2-12-86-16,0-6-61 0,1-4-71 16,-2-7-59-16,4-2-52 0,6-1-61 15,-1-3-562-15,4 2-591 0</inkml:trace>
  <inkml:trace contextRef="#ctx0" brushRef="#br0" timeOffset="88678.95">8580 4320 1712 0,'-13'-2'393'0,"13"2"-71"0,-15 0-77 0,1 0-61 0,3 7-29 0,2-4-15 0,-1 8-32 15,-9 7-17-15,4-1-14 0,4-3-15 0,1 8-14 16,0 0 11-16,2 2-31 0,6-11-10 15,2 6-34-15,5 11-21 0,4-14-31 0,1-1 1 16,-4-8-27-16,9 4-9 16,2-1 14-16,-2-5 6 0,2 0 8 0,0-5 15 15,-1 2-11-15,-2 0 24 0,2 2 8 0,-5-3 4 16,-1 2 4-16,-10-3 20 0,9 9-26 16,0-1 61-16,-11 6 15 0,-2-2 13 15,-6 2 2-15,1-2 2 0,-1 3 15 16,2 0-35-16,-2-6-5 0,-2 2-10 0,12-11-32 15,-8 2-42-15,0 4-29 0,2-14-107 16,2 3-136-16,6-8-385 0,0-1-237 0</inkml:trace>
  <inkml:trace contextRef="#ctx0" brushRef="#br0" timeOffset="89094.64">8825 4267 1354 0,'4'-14'357'0,"-4"14"-63"0,0 0-61 16,4-9-40-16,0 0-17 0,-4 9-68 16,0 0-19-16,8-10-26 0,0 1-13 0,0 2-9 15,3-2 20-15,2 4-38 0,2-3-20 16,-3 8-16-16,1-2-1 0,0 4 8 0,-1 0 16 16,-7 4-37-16,5 1 29 0,-8 2-4 15,3 1 7-15,-10 5 17 0,1 1 3 16,-5 3 25-16,-3 8 0 0,0-8-5 15,-3-4 2-15,10-5-3 0,-1 3-7 0,-2 0 12 16,-1-4-23-16,0 2-16 0,5-1 8 16,2 0 1-16,2-10-7 0,6 4 5 15,3 1-5-15,4-2-19 0,-1-2-8 0,4-5-19 16,8-1-7-16,-1 1 17 0,-2-1 0 16,2 0-7-16,-13 2 8 0,6 3 6 0,4-2 4 15,-5 4 2-15,-1-1 8 0,-5 3-3 16,4 1 14-16,-13-5 9 0,0 15 11 0,-9 8 13 15,-4-8 16-15,-1 0-21 0,-3 0-5 16,-1-4-9-16,4-1-1 0,6-7-3 16,-8 3-1-16,4 0-64 0,12-6-56 15,-13 0-47-15,-2 2-59 0,15-2-116 0,-6-9-476 16,-3-1-348-16</inkml:trace>
  <inkml:trace contextRef="#ctx0" brushRef="#br0" timeOffset="89278.54">9363 4062 1525 0,'0'0'343'0,"7"-6"-70"0,-1-3-49 0,-6 9-46 0,11-5-51 0,-3 0-9 16,4-2-65-16,2 0-63 0,-2 1-60 0,3 2-93 15,-4-5-165-15,1 0-338 0,-3 5-192 16</inkml:trace>
  <inkml:trace contextRef="#ctx0" brushRef="#br0" timeOffset="89412.07">9455 4211 1761 0,'0'0'349'15,"-14"5"-77"-15,6-4-34 0,8-1-57 16,0 0-65-16,0 0-98 0,2-11-72 15,-2 1-113-15,4-5-277 0,7-7-222 0,2 6-192 16</inkml:trace>
  <inkml:trace contextRef="#ctx0" brushRef="#br0" timeOffset="90578.55">10062 3621 1286 0,'0'0'328'0,"0"0"-69"0,0 0-49 0,-2 12 6 0,0 1-59 0,6 2-18 0,0-2-22 0,-4 6-21 0,3 12-5 0,5-8-8 15,1 1-12-15,-3 1-21 0,0 0-9 16,0-4-1-16,-2-12-14 0,3 8 4 0,-2 1 7 16,1-5-12-16,-2 0-5 15,-4-13-8-15,0 0-13 0,0 0-18 0,0 0 15 16,6-9-35-16,1 1-4 0,-7-9 4 15,2 5 8-15,-2-11 1 0,2 3 36 16,-2-3-31-16,0 2 1 0,3 2-2 0,2 1 9 16,2 3-2-16,-1 1 31 0,5 4-17 15,-3 3-7-15,-8 7 8 0,17 0 18 0,2 2-7 16,-4 3 21-16,2 2-37 0,-1 3 28 16,9 4-3-16,-17-6 1 0,8-1 4 0,12 4 9 15,-19-7 21-15,7 0-12 0,4-1-7 16,-4-6-4-16,14-3-13 0,-11-1 3 0,1-6 8 15,-4-4-26-15,1 2-12 0,-2-3-9 16,-2-2 4-16,-3 0-13 0,-6 10 16 16,-4-11-6-16,2 2-4 0,-6 0-5 0,-5-8 14 15,6 19 0-15,-1-5 6 16,-1 0-1-16,-4 8-4 0,0 1 1 0,9 4 11 16,-11 4 6-16,1 1 11 0,7 7 18 15,1-1-17-15,4 7-3 0,0-4-6 0,4 1 5 16,7 11-1-16,-1-10 10 0,4-4-22 15,0-3-39-15,6 0-12 0,-14-6-25 0,14-3-34 16,11-3-71-16,-7-2 10 0,-3-4-35 16,-2-7-24-16,-2-1-29 0,-4-2-4 0,-2 2 65 15,-3-1-20-15,-3-4 100 16,8 1 160-16,-10 11 98 0,2-5 25 0,-1 0-47 16,-6 2 57-16,2 0 19 0,-2 13 7 0,0-15 0 15,3 3-21-15,-3 12-2 16,0 0-35-16,0 0-9 0,-9 5-11 0,3 1-15 15,6 8-6-15,2-3-34 0,2 4 15 16,0 2-4-16,3-2-5 0,10 9-5 0,-4-10-10 16,-2 1-9-16,-4-10 2 0,6 4-18 15,0 1-3-15,-1-6-4 0,1 1-14 0,-13-5-8 16,15-5 22-16,-2 1-50 16,-9-6 8-16,2 1-15 0,-2-6 1 0,1-1 0 15,-5-1-3-15,0-3 3 0,-3 0-4 16,-1-13 6-16,2 24-2 0,0-10 11 0,0 2-12 15,2 4 6-15,0 0 9 0,0 13-1 16,0 0 4-16,6-9 6 0,1 4-1 0,2 9 16 16,-3 1-10-16,2 5-2 0,3-2 2 15,6 3 4-15,-2-1-2 0,1-1 36 16,10 4 6-16,-19-8 9 0,18-4-5 0,8-1 3 16,-17-1-18-16,0-6 29 0,4 0-45 15,-6-4-3-15,7-6-5 0,-15 9-2 0,4-9-7 16,-4 2-37-16,-4-5 27 0,-2-10-15 15,-4 7-21-15,-5 1-20 0,-6 4-5 0,2 1-11 16,3-3 4-16,-5 6-30 16,10 6-15-16,-7-4-29 0,2 3-63 0,1 2-51 15,-2 1-100-15,11 6-281 0,0 0-180 16</inkml:trace>
  <inkml:trace contextRef="#ctx0" brushRef="#br0" timeOffset="90928.9">11820 2709 1218 0,'-15'-4'358'15,"-2"2"-80"-15,4 5-44 0,-1 0-28 0,-6 2-28 0,-5 4 11 0,8 3-43 0,0 2-13 0,1 1-1 0,-4 2-22 16,8 2-19-16,3 0-35 0,3 1 2 15,3-7-5-15,6 6-18 0,6 10-22 0,5-9-17 16,3-3-13-16,4-2-2 0,2-2-23 16,3-1-3-16,0 0-3 0,1-3-4 0,-3 0-5 15,-2 3 35-15,-3-3-20 0,-4 5 4 16,-9-8 10-16,-1 7 2 0,1 0 3 0,-10 2 48 16,-9 9-26-16,1-10 18 15,-8 1 7-15,0-1 8 0,-4 0 19 0,3-3-13 16,-1-1-5-16,12-6 3 0,-7-1-12 15,0 4-25-15,2-14-65 0,1 6-42 0,3-11-91 16,2-11-31-16,9 0-154 0,5 0-297 16,10 3-208-16</inkml:trace>
  <inkml:trace contextRef="#ctx0" brushRef="#br0" timeOffset="91578">12055 2514 1394 0,'-9'-9'383'0,"9"9"-45"15,0 0-48-15,-14 0-68 0,-4 0-57 0,18 0-13 16,-8 9-9-16,0 1-3 0,6 3-1 16,0 1-18-16,2 1-15 0,4 13-9 15,0-3-20-15,4 0-15 0,3 4 26 16,0 1-55-16,1-2-4 0,1-1-12 0,2 1-5 16,-2-2-15-16,-3-4 37 0,2-2-53 15,-1-3-1-15,-4-10-6 0,-1 4-3 0,2 0 4 16,-8-11-8-16,18 0 2 0,-4 0-6 15,-5-11 1-15,-1 2 1 0,2-4 4 0,0 1 9 16,-4-6-17-16,0 0 2 0,0-1-1 16,-2 0 2-16,1 0 12 0,0 0 6 0,-3 6 12 15,0-1-11-15,-2 14 2 0,-2-11 4 16,0 0 10-16,2 11 8 0,-14 5 32 16,-2 9-5-16,3-2-15 0,0 1 1 15,7-4-7-15,-1 4-1 0,-1 0-2 16,3 0-2-16,2 1 1 0,3-14-7 0,6 8-18 15,0 1-28-15,7-7-3 0,2 0-31 16,4-4 14-16,-3 2 3 0,2-4 2 0,-4 1 7 16,1 3 10-16,2-2-11 0,-6 4 24 15,-1-2 2-15,-2 5 7 0,4 3 3 0,-8-1 15 16,2 3 27-16,-4 0-23 16,2 1-4-16,0 0 6 0,0-1-5 0,1-2 0 15,4 0 36-15,-9-8-25 0,8 2-8 16,3 5-26-16,-1-14-21 0,3 5-17 0,-2-9-4 15,-1 2-8-15,3-4 6 0,7-8 13 16,-8 3-1-16,-4 2 6 0,4-3 14 0,0-1-3 16,-2-1 2-16,-4 0 6 0,-2 13 11 15,0-6 19-15,1-3 26 0,0 3-54 16,1 3 84-16,-2 4-6 0,0-4-10 0,-4 11-10 16,0 0 8-16,9-3 33 0,-1-1-36 15,-8 4 2-15,10 7-6 0,2 1-1 0,-6 0-10 16,0 2 26-16,1-5-34 0,4 3 1 15,3 1-6-15,-4-1 0 0,-1 0 2 0,-2 0-8 16,-7-8-41-16,0 0-41 0,0 0-46 16,14-5-80-16,-3 3-139 0,-11 2-270 15,-2-13-150-15</inkml:trace>
  <inkml:trace contextRef="#ctx0" brushRef="#br0" timeOffset="91678.32">12438 2351 1123 0,'-14'12'301'0,"14"-12"-144"0,-16 4 30 0,4 2-58 0,12-6-82 0,-11 7-125 0,1-2-176 0,-3-1-221 16,2 1 84-16</inkml:trace>
  <inkml:trace contextRef="#ctx0" brushRef="#br0" timeOffset="91845.87">11901 2706 1553 0,'0'0'315'0,"0"0"-70"0,8-9-39 0,0 1-51 16,10 3 4-16,9-4-65 0,0-3-29 16,8 0-15-16,-2-1-39 0,5 0-48 0,2 0-14 15,1-1-80-15,3 3-74 0,-4 0-62 16,1 3-361-16,-1 2-160 0</inkml:trace>
  <inkml:trace contextRef="#ctx0" brushRef="#br0" timeOffset="92578.52">12749 2573 1025 0,'0'0'357'16,"0"0"-53"-16,0 0-47 0,0 0-26 0,13 3-11 16,0-3 20-16,-13 0-38 0,0 0-16 15,4 11 0-15,3 0-21 0,-1-2-32 0,2 1-46 16,-2 2 4-16,4 1-17 0,-4-2-12 16,0-1-13-16,-2 2-13 0,-2-1-51 0,4-5 22 15,1 1-12-15,-7-7-12 0,0 0-20 16,15 0-30-16,0 2-22 0,-9-9 12 15,0-1-11-15,0-5-7 0,2 0 5 0,-4-5 17 16,4-10 8-16,-6 19 44 0,2-9-29 16,2-1 6-16,3 3 9 0,0 1 5 15,1 2 8-15,-1-1 24 0,-2 5-17 16,2 2 9-16,-9 7-8 0,20-3 12 0,-6 3-3 16,-1 5 15-16,0-2-21 0,2 3 40 15,-1 2 3-15,2-1 3 0,-2-1-9 0,7-2-2 16,-2 1 11-16,-2-5-14 0,5 0-10 15,-6-5-11-15,16-5-25 0,-13 0-15 0,0-1 33 16,-2-2-37-16,-3-3-5 0,0 1 10 16,-8 8 5-16,-2-10 0 0,2 1 45 15,-6-1-42-15,3-1 8 0,-9 5 2 16,3 1 11-16,-4 3 11 0,2 0 25 0,5 9 4 16,-16 0 8-16,2 0 22 0,3 6-15 15,-1-1-13-15,3 5 20 0,3-1-37 16,1 4 4-16,1-1 0 0,4 2-8 0,0 1-3 15,4-3 5-15,3 1 10 0,1-6-15 16,1 3-13-16,2-6-29 0,-1-1-17 0,6-4-14 16,1 1 30-16,1-6-40 0,9-4 11 15,-12 1 16-15,3 0 6 0,-5-3 14 0,-6 7 26 16,4-7 8-16,1 0 20 16,-3 3 24-16,0 0 23 0,-9 9 17 0,4-13-23 0,0 5-18 15,-4 8 10-15,0 0-4 16,0 0 24-16,0 0-3 0,2 10 0 0,2 2 11 15,0 5-17-15,8 15-7 0,-2-8-13 16,2 2-10-16,4 7-7 0,0 2 19 16,-1 4-34-16,7 3-17 0,-4 3-21 0,8 6-28 15,-5-3-11-15,2 4 36 0,-4-4-19 16,1 0 6-16,-5-5 6 0,-1-5 12 0,-4-3 39 16,-4-7 1-16,-3-2 45 0,-6-17 4 15,-5 8 7-15,0-3 19 0,-7-6 10 0,1-1-19 16,-8-12 24-16,-11-8-31 0,15-4 1 15,0-10-24-15,-4-7-22 0,-1-6-34 0,2-6-16 16,6-4-103-16,-2-3-52 0,8 2-57 16,1-5-62-16,2 3-61 0,4-2-142 15,8 3-358-15,2 4-437 0</inkml:trace>
  <inkml:trace contextRef="#ctx0" brushRef="#br0" timeOffset="92794.87">13699 1931 1639 0,'-14'4'335'0,"3"2"-15"0,11 7-21 0,0 1-40 0,0 5-37 0,3 13-28 0,1-7-35 0,9 4-29 16,-4 1-31-16,1 5 10 0,3-4-82 15,4 1-52-15,0-1-43 0,3-2-29 16,4-2-35-16,0-3 16 0,-3-1-87 15,5-6-40-15,-8-6-94 0,-10-2-431 0,14-5-289 16</inkml:trace>
  <inkml:trace contextRef="#ctx0" brushRef="#br0" timeOffset="92978.63">13842 1914 1218 0,'13'8'298'0,"-23"-6"-120"0,-1 0 41 16,11-2-30-16,4 9-33 0,3 2-37 0,-3 2-16 16,0-2 8-16,6 0-76 0,2 0-41 15,-2 2-32-15,-1-1-71 0,-2-4-50 0,2 1-45 16,-9-9-143-16,9 2-168 0,1 2 13 16</inkml:trace>
  <inkml:trace contextRef="#ctx0" brushRef="#br0" timeOffset="93111.59">13955 1855 1075 0,'0'0'278'16,"0"0"-59"-16,0 0-34 0,3 9-15 0,-3 3-26 0,6-4 5 15,0-1-65-15,2 0-6 16,-2 5-16-16,2 0-30 0,1-1-68 0,0 2-119 16,-1 0-130-16,-4 4-291 0,1-3-102 15</inkml:trace>
  <inkml:trace contextRef="#ctx0" brushRef="#br0" timeOffset="93494.5">14330 2085 1078 0,'2'-10'374'0,"-4"-5"-77"0,-2 3-20 0,4 12-13 15,-1-14-40-15,-1 1-50 0,-5 6-27 16,1-2-17-16,0 2-19 0,-2 1-12 15,8 6-32-15,-13 0-9 0,-5-2-14 0,8 8-5 16,0 0-1-16,1 6 31 0,-4 10-38 16,3-5-6-16,2 0-6 0,3 5-4 0,3-11 1 15,0 6-22-15,0 1 23 0,2 0-7 16,0-1-1-16,2-6 5 0,2-1-7 0,-4-10-3 16,11 7-18-16,4 2-10 0,-5-13 1 15,3-1 3-15,-3-2 3 0,4-1 0 16,-4-3 21-16,-2 0-14 0,1 2 0 15,-1-1 2-15,0 0 2 0,2 1 0 0,-10 9 14 16,8-8-18-16,-2 0-4 0,-6 8-2 16,0 0 2-16,10 6 8 0,2-1 14 15,-4 5-13-15,6 6-28 0,-7-11-30 0,8 5-23 16,0-1-26-16,-9-3-9 0,0 1-6 16,7-5-40-16,0 3-70 0,-5-12-135 0,11-4-246 15,-4 2-151-15</inkml:trace>
  <inkml:trace contextRef="#ctx0" brushRef="#br0" timeOffset="93846.5">14584 1646 1700 0,'0'0'321'0,"0"0"-19"16,0 0-63-16,-2 17-49 0,-3 2-13 0,-2 1-9 16,1 9-13-16,6 0-45 0,0 2 25 15,2-1-18-15,2 4-14 0,6 2-19 0,0-1-17 16,-3-2-2-16,7 27 37 15,-6-37-72-15,-1-2 0 0,-3-11-1 0,1 2-4 16,-2 2 48-16,-3-14-68 0,0 0-2 16,0 0 0-16,0 0-11 0,11-10-23 0,-1 1 25 15,-5-4-55-15,2-1-3 0,-1 1 3 16,2 0 9-16,-2 0 10 0,3 4-12 16,4 0 24-16,0 3 2 0,-1 4 5 0,2 1-1 15,-2 2 7-15,-2 3-17 0,-2 4 20 16,3-1 6-16,-4 3 6 0,-1 0-3 15,-4 1 3-15,0 0 7 0,-8 0 8 16,2 2-14-16,-8-2 0 0,4 0 2 0,0-5-2 16,0-1-31-16,8-5-37 0,-16-1-78 15,4 1-33-15,4-6-44 0,-3 1-84 0,11 5-499 16,2-12-363-16</inkml:trace>
  <inkml:trace contextRef="#ctx0" brushRef="#br0" timeOffset="94077.49">15081 1689 1496 0,'-12'-11'401'0,"-6"21"-11"15,6-1-27-15,-5 4-39 0,0-1-28 16,4 1-12-16,0 4-19 0,1 1-32 0,-1 3-23 16,5-1-14-16,0 4-52 0,0 2-35 15,6 2-19-15,4-1-14 0,3-2-18 0,2 0-27 16,5-4 9-16,5-3-30 0,1-2-31 15,4-3-37-15,2-5-53 0,-16-6-89 0,16-4-34 16,7-6-55-16,-7 1-36 16,-7-6-63-16,4-7-110 0,-9-1-354 0,3 4-442 15</inkml:trace>
  <inkml:trace contextRef="#ctx0" brushRef="#br0" timeOffset="94246.16">15075 1341 1418 0,'0'0'397'0,"0"0"-61"0,0 0-63 16,0 0-56-16,0 0-49 0,2 11-24 0,0-2 1 16,2 1-17-16,-2-2-31 0,5 3-21 15,-3 1-38-15,6 0-69 0,6 10-77 16,-10-14-39-16,-2 5-31 0,0 0-60 16,4-3-87-16,2-1-388 0,-4-3-238 15</inkml:trace>
  <inkml:trace contextRef="#ctx0" brushRef="#br0" timeOffset="94378.54">15193 1322 1364 0,'30'-6'317'16,"-30"6"-40"-16,0 0-44 0,0 0-51 0,0 0-37 15,0 0-20-15,0 0-26 0,2 10-3 16,2-1-23-16,6 4-11 0,6 8 5 16,-6-5-54-16,-1 2-67 0,1 0-62 0,-4-8-105 15,-6 3-204-15,3 2-229 16,1 1-183-16</inkml:trace>
  <inkml:trace contextRef="#ctx0" brushRef="#br0" timeOffset="94644.63">15265 1182 1397 0,'0'0'370'0,"0"0"-63"15,0 0-38-15,9 7-1 0,-1 0-29 0,-1 6-8 16,8 11-10-16,3-4 35 0,4 5-53 15,1 6-14-15,3 1-34 0,1 4-55 0,-4 4-4 16,1 7-92-16,-5 7 63 0,-5-1-54 16,-5 4-46-16,-2 6-51 0,-5 0-24 0,-9 4-3 15,-4-7 41-15,-3 1 18 16,-3-7 11-16,-7-4 6 0,6-7 2 0,-4-2 6 16,1-9 1-16,0-8-12 0,6-4-27 15,-3-5-45-15,10-9-25 0,-8-3-34 0,0 1-90 16,8-11-43-16,-2-1-496 0,12-5-345 15</inkml:trace>
  <inkml:trace contextRef="#ctx0" brushRef="#br0" timeOffset="94811.89">15774 1538 1688 0,'2'-12'404'0,"-2"12"-58"0,0 0-76 15,0 0-78-15,0 0-83 0,0 0-98 16,0 0-80-16,0 0-96 0,0 0-164 16,0 0-400-16,0 0-253 0</inkml:trace>
  <inkml:trace contextRef="#ctx0" brushRef="#br0" timeOffset="94961.46">15920 1828 1859 0,'-10'33'572'15,"5"0"-88"-15,8-21-63 0,-9 6-70 0,4-1-104 16,-2 1-27-16,-6 10-37 0,2-6-61 16,-5 1-81-16,-2-2-120 0,0 1-124 15,-3 2-121-15,-7 0-121 0,2-2-552 0,-4 4-709 16</inkml:trace>
  <inkml:trace contextRef="#ctx0" brushRef="#br0" timeOffset="114673.24">4033 4754 943 0,'-15'16'325'0,"15"-16"-53"0,0 0-45 0,0 0-44 0,0 0-17 0,0 0-47 0,0 0-19 16,0 0-19-16,0 0-17 0,0 0-11 0,0 0-12 0,0 0-71 0,0 0 50 0,0 0-33 0,0 0-29 0,0 0-22 0,0 0-26 0,0 0-18 0,0 0-70 0,-15-2-114 0,1 0-226 0,14 2 5 0</inkml:trace>
  <inkml:trace contextRef="#ctx0" brushRef="#br0" timeOffset="115443.35">3995 4405 1132 0,'-12'0'298'16,"12"0"-63"-16,0 0-16 0,-10-7-32 0,3 4-33 16,7 3-48-16,-7-10 14 0,-1 2-21 15,-3 5-14-15,0-1-16 0,11 4-6 0,-10-4 19 16,-4 2-48-16,3 6-12 0,-1 2-5 15,2 3 2-15,-11 11-6 0,8-2 8 16,0 10-8-16,3 0-11 0,0 4 5 0,3-2 0 16,0 1 3-16,7 1-10 0,2-2-5 15,3-1 12-15,4 1-1 0,-1-8-1 16,7 0-5-16,0-3 0 0,2-1 32 16,1-7-31-16,2 1-13 0,-12-7 2 0,13-1 1 15,1 1 4-15,-7-5 34 0,5 0-38 16,-3 2-5-16,-2 3 12 0,-4-4-8 0,2 3 2 15,-5 2 15-15,0 2-23 0,0 5 35 16,4 11 1-16,-8-2 9 0,0 0-3 0,0 4-1 16,-2 0 5-16,0-1-5 0,0-2-7 15,0-1-11-15,3-2 8 0,-1-9-3 0,1 4 13 16,-1 0-15-16,0-3-3 16,0 0-3-16,3-5-5 0,1 2 5 0,-8-9 24 15,7 6-23-15,5 2-4 0,-12-8-8 16,13 1 3-16,1 2 5 0,-14-3 1 0,0 0 6 15,16 1-9-15,-1 1-4 0,-1 5 8 16,-4-2-2-16,6 7 11 0,5 8 17 16,-1-4-14-16,2 5-12 0,-1 7 1 0,2 1 3 15,-1 2-1-15,1 3 13 0,0-1-11 16,-2 0 4-16,1 0 13 0,-1-7 4 0,-4-1 3 16,4-5-18-16,-2 1 26 0,-4-4-5 15,1-2-2-15,-2-2 0 0,2-6-4 16,-7-1 0-16,1-2 0 0,1 0-16 15,-11-4-6-15,17-4-23 0,0 2-27 0,-5-6-36 16,1-2-3-16,0 0-77 0,4-10-40 16,-6 7-53-16,-5 5-59 0,2-5-472 0,0-1-318 15</inkml:trace>
  <inkml:trace contextRef="#ctx0" brushRef="#br0" timeOffset="115593.24">5100 5271 1472 0,'0'0'340'0,"0"0"-39"0,0 0-59 0,0 0-53 0,0 0-33 0,-14-6-81 0,1 2-57 15,13 4-63-15,0 0-110 0,0 0-619 0,-13 0-299 16</inkml:trace>
  <inkml:trace contextRef="#ctx0" brushRef="#br0" timeOffset="117377.5">8690 4855 827 0,'-9'8'250'0,"9"-8"-41"0,0 0-13 0,0 0-24 0,9 7-4 0,-1-6-6 0,-8-1-72 16,0 0 65-16,0 0-12 0,0 0-4 16,0 0-17-16,0 0-18 0,0 0 16 15,0 0-19-15,0 0 5 0,0 0 4 0,0 0-6 16,2 9-8-16,2 1-19 16,10-8 13-16,8-2-6 0,0-8-14 0,5-1-12 15,5-7-8-15,2-1-43 0,4-8 34 16,-1-1-10-16,3-2-2 0,1-1-8 0,2 0-5 15,-7 0-7-15,-2 5 8 0,-2 2-12 16,-7 3-2-16,3 1-5 0,-7 2-3 0,-2 3 0 16,-13 5 24-16,5 1-42 0,-1-3-18 15,-10 10-18-15,7-7-24 0,2 1-20 0,-9 6 10 16,0 0-47-16,0 0-18 0,-13 6-18 16,0-2-34-16,0-1-30 0,3-1-81 15,-8 6-369-15,6-2-216 0</inkml:trace>
  <inkml:trace contextRef="#ctx0" brushRef="#br0" timeOffset="117760.5">8863 5027 1116 0,'9'17'346'0,"-18"-10"-69"0,9-7-28 0,0 0-32 15,0 0-15-15,0 0 13 0,-12 5-63 16,2 0-13-16,10-5-6 0,0 0-5 0,0 0-2 16,-14 2-39-16,4 1 32 0,10-3-4 15,0 0-1-15,0 0-2 0,12-7-13 0,12-3-16 16,-3-5 4-16,7-3-23 16,4-5-15-16,4-2-10 0,3-3-10 0,0-1-7 15,5-3 41-15,-2 1-51 0,0-1-7 16,-2 3-1-16,-1 1 4 0,-2 3-4 0,-5 4 6 15,-3-1-7-15,-2 6 2 0,-8 0-7 16,3 5 5-16,-14 5-6 0,4-1-27 16,4 0 38-16,-8-2-4 0,1 1-9 0,-9 8-15 15,10-7-11-15,0 2-17 0,-10 5-3 16,0 0-29-16,0 0-16 0,7-8-29 0,0 1-35 16,-7 7-31-16,0 0 11 15,8-9-41-15,-2 4-25 0,-6 5-41 0,0 0-133 16,0 0-239-16,0 0-188 0</inkml:trace>
  <inkml:trace contextRef="#ctx0" brushRef="#br0" timeOffset="118794.47">10414 4030 1224 0,'-9'7'292'0,"1"-2"-11"16,8-5-78-16,0 0-13 0,0 0-17 0,0 0-6 0,-12 0-15 0,-2 3 3 0,14-3-13 0,0 0-9 16,0 0-9-16,0 0-3 0,0 0-12 0,0 0-42 15,0 0 36-15,0 0-7 16,4-13-12-16,14-3-9 0,7-1-18 0,11-5-6 0,4-5 1 15,5-2-25-15,7 0-8 0,6-4-2 16,3-3-3-16,-2 1 0 0,1-3 22 16,1 2-29-16,-4 2 3 0,1-2-3 0,-3 4 0 15,-7 1-1-15,-3 3-34 0,-7 5 38 16,-5 0-2-16,-5 4 1 0,-2 5 0 0,-9 2-3 16,2 2-39-16,-11 4 45 15,3-2-22-15,-1 0-23 0,-10 8-27 0,0 0-26 16,0 0-30-16,0 0-16 0,0 0-38 15,0 0-10-15,-4 8-30 0,0 1-22 0,-9 1-37 16,-12 6-84-16,10-1-341 0,-2 2-223 16</inkml:trace>
  <inkml:trace contextRef="#ctx0" brushRef="#br0" timeOffset="119277.34">10542 4092 1312 0,'-26'25'269'0,"15"-29"-39"16,11 4-51-16,0 0 13 0,-5 9-23 15,1 1-6-15,4-10-1 0,-5 5-10 0,0 1 8 16,5-6-18-16,-8 6-5 0,-2-2-2 16,10-4-11-16,0 0-14 0,0 0 30 15,0 0-67-15,0 0 2 0,0 0 0 0,0 0-4 16,12-7-1-16,8-4-45 0,4-2 43 15,1-4-10-15,9-6-9 0,2 3-8 0,7-5-7 16,1-2-53-16,3-2 53 0,2-2-19 16,2 2 7-16,7-3 0 0,-2 2 2 0,-6 0-9 15,-1 1-40-15,-2 0 58 16,-3 3 2-16,-4 1-9 0,-3 4 20 0,-6 1-15 16,1 2 9-16,-4 1-13 0,-6 4 5 15,0-1-2-15,-3 6 6 0,-8 1 1 0,1 1-20 16,1-3 8-16,-5 3-1 0,0 2 4 15,-8 4-9-15,0 0 0 0,10-7-5 0,-2 0-50 16,-8 7 44-16,0 0 8 0,0 0-5 16,0 0-10-16,0 0 0 0,0 0 8 15,0 0-37-15,0 0 9 0,0 0-6 0,0 0 3 16,0 0-9-16,0 0-20 0,0 0-1 16,0 0-31-16,0 0-40 0,0 0-40 0,0 0-28 15,0 0-27-15,0 0-50 16,0 0-11-16,0 0-18 0,0 0-37 0,0 0-124 15,0 0-248-15,0 0-232 0</inkml:trace>
  <inkml:trace contextRef="#ctx0" brushRef="#br0" timeOffset="124309.83">6782 4778 848 0,'0'0'265'0,"0"0"-59"0,0 0-22 0,0 0-31 0,0 0-9 0,0 0-19 0,0 0-23 0,0 0 19 16,0 0-13-16,0 0-3 0,0 0-9 0,0 0-7 15,0 0 15-15,0 0-29 0,0 0-1 16,0 0 0-16,0 0-8 0,0 0-4 0,0 0-3 15,0 0 0-15,0 0 3 0,0 0 10 16,0 0 7-16,0 0 7 0,0 0-2 0,0 0-9 16,16-6-17-16,14-7-13 15,-8 0-7-15,3-5-9 0,1-1-6 0,1 1 15 16,3-5-25-16,2 1-4 0,-4-1-1 16,7 0-2-16,-3 3-2 0,-5 0 35 15,1 5-42-15,-5-2 1 0,0 1 1 0,-5 3-2 16,-2 2 1-16,-7 7-24 0,-1-3 32 15,5-1-4-15,-2 2 3 0,-3 1-3 0,-2 0-1 16,2 2 3-16,-8 3 8 0,0 0-13 16,0 0-3-16,0 0-11 0,0 0-10 0,10-8-17 15,-2 4-3-15,-8 4-28 0,0 0-16 16,0 0-16-16,0 0 5 0,0 0-11 0,-6 5-1 16,-4 2-17-16,10-7 7 15,-8 8-8-15,2 0 4 0,6-8-4 0,-10 7-36 16,-1-2 30-16,0 3-4 0,1 2-6 15,-3-5 1-15,-1 1 9 0,-2-1-3 0,4 4-5 16,-6 4 16-16,-5 6-31 0,7-5-8 16,0-1-103-16</inkml:trace>
  <inkml:trace contextRef="#ctx0" brushRef="#br0" timeOffset="124710.23">6924 4759 850 0,'-5'30'145'0,"5"-30"-1"0,0 0-7 0,0 0-24 15,0 0 24-15,-2 11-22 0,2 0 5 16,0-11-9-16,-8 9-2 0,0-2 6 15,8-7-71-15,0 0 67 0,-6 8-8 16,-2-1 0-16,8-7-5 0,0 0-10 0,0 0 26 16,0 0-30-16,0 0-9 0,0 0 1 15,0 0 5-15,-8 4-7 0,0 0 17 16,8-4-31-16,0 0-5 0,0 0-6 0,0 0 1 16,0 0 1-16,0 0-26 0,10-8 20 15,10-9-10-15,-4 3-6 0,4-1-5 0,3-1-2 16,-2-3 2-16,4-1 3 0,3-1-17 15,-1-1-1-15,5-1-1 0,0 0-2 16,-1 1 1-16,-3 0 17 0,-2 1-22 0,-1 1-4 16,-1 2 3-16,-4 3-1 0,0-1 1 15,-4 5 10-15,-9 5-10 0,3-3-1 16,1-1 4-16,-2 3-1 0,-3 1-1 0,-6 6-25 16,6-6 30-16,4-1-1 0,-10 7 0 15,0 0-3-15,10-6-3 0,0 2 1 0,-10 4 6 16,0 0-12-16,0 0-20 0,0 0-21 15,0 0-17-15,0 0-20 0,0 0-2 16,0 0-38-16,0 0-10 0,0 0-13 0,0 0-13 16,0 0-13-16,0 0-49 0,0 0 12 15,0 0-28-15,0 0-84 0,0 0-203 0,-5 12-6 16</inkml:trace>
  <inkml:trace contextRef="#ctx0" brushRef="#br0" timeOffset="-150977.04">990 9363 1230 0,'-6'-13'276'0,"-2"9"3"0,-2-6-34 0,6 2-26 0,-6 4-17 0,-1 1-13 0,1-1-14 0,1 2-18 0,-4-2-8 16,5 0-12-16,8 4-25 0,-12 3-21 0,-2 0 10 16,2 8-46-16,-8 4-11 0,8 2 0 15,-3 3-10-15,1 5-5 0,0 2-32 16,2 0 31-16,2-1-5 0,3 1 5 0,5 0 2 16,4 2-8-16,1-7 3 0,3 2 0 15,2-3-12-15,4-3-1 0,8-5-1 0,3-2-2 16,-1-2-5-16,0-1 27 0,0-1-35 15,-12-2-1-15,9-1 3 0,1 0-5 16,-8 3 6-16,0-1 31 0,-4 5-36 16,-4-2 11-16,-8 8 6 0,-10 5 2 0,0-3-1 15,-7 0-33-15,-3 0 38 0,1-4-1 16,-2 0-1-16,2-1-1 0,5-3-3 0,-4-1-4 16,14-7-25-16,-6 0-103 0,-1 0-75 15,15-3-43-15,-9-11-54 0,1 2-107 0,10-6-444 16,6-9-430-16</inkml:trace>
  <inkml:trace contextRef="#ctx0" brushRef="#br0" timeOffset="-150700.04">1111 9261 1426 0,'-11'-18'423'0,"11"18"-39"0,0 0 12 15,0 0-60-15,0 0-41 0,0 0-48 16,-7 4-52-16,-2 1-41 0,9-5 12 16,7 13-23-16,2 8 14 0,-2 3-17 0,0 2-16 15,2 3-29-15,0 3-9 0,1 2-36 16,-1 4-2-16,2 1-11 0,-1-3-3 0,5 1-5 16,-7-6-28-16,2 1 13 15,2-1 5-15,-2-2-5 0,-4-7-5 0,3-1-16 0,-6-11-20 16,5 5-46-16,-2 2-26 15,-6-17-70-15,0 0-90 0,2 10-65 0,0 2-41 16,-2-12-104-16,0-13-470 0,2-3-606 16</inkml:trace>
  <inkml:trace contextRef="#ctx0" brushRef="#br0" timeOffset="-150177.23">1513 9367 1421 0,'-37'-2'419'0,"37"2"-32"16,0 0-30-16,0 0-92 0,0 0-47 15,0 0-36-15,0 0-34 0,0 0-30 0,0 0 8 16,0 0-28-16,7 7 22 0,0 1 0 16,-7-8-18-16,16-4-16 0,16-4-35 15,-13-1 13-15,7-6-16 0,4-3-13 0,2 2 1 16,4-5-6-16,-1 0-33 0,3-4 28 15,1 0-7-15,-1-2-4 0,2 3-4 0,-2-1-1 16,-5 2-11-16,2 3 33 0,-10 3-28 16,-2 3-3-16,-3 2 2 0,-10 7-6 15,-2-3 3-15,1 1 33 0,-9 7-30 0,0 0 9 16,-17 0-4-16,3 0 1 0,-9 5-13 16,-12 7-19-16,8-7 12 0,1-1 2 15,1-1 3-15,12 0 3 0,-10 0 3 0,-11 3-22 16,24-4 30-16,-10 1 0 0,1-3-1 15,9 0-5-15,-1 3-1 0,11-3 0 0,0 0 37 16,0 0-42-16,0 0-1 0,0 0 2 16,15-3-4-16,14 3 6 0,-1-5-8 15,2 1 9-15,1 0-4 0,3-1 5 0,0 1-1 16,-2-3-4-16,-2 1-31 0,0 0 36 16,-3-1-9-16,-14 7 4 0,5-5 2 15,4 3 1-15,-10 1-8 0,-1 1 13 16,-11 0-14-16,0 0 7 0,0 0 0 0,-4 13 2 15,-11 8-2-15,2-8 32 0,-4 3-53 16,0-3-54-16,3-4-48 0,5-3-62 0,0 2-45 16,1 1-10-16,8-9-75 0,-12 2-55 15,0 4-471-15,12-6-432 0</inkml:trace>
  <inkml:trace contextRef="#ctx0" brushRef="#br0" timeOffset="-149760.89">2591 8690 1471 0,'-17'-12'367'0,"4"12"-29"0,13 0-33 0,0 0-43 0,-15-2-46 0,-1 2-30 0,16 0-20 0,-20 2-22 0,4 1-12 0,1 2-18 16,0 2-13-16,0 2-16 0,-7 8-11 15,12-2-11-15,2 2-3 0,-1 2-34 16,3 2 28-16,1 1-8 0,5-11-11 0,3 8-2 15,-1 2-5-15,4-4-15 0,-1 0 27 16,5-5-23-16,-2-3-5 0,8-3 0 0,-2 0-3 16,-1-12-1-16,0 4-16 0,2-10 14 15,5-7-6-15,-4 2-5 0,-4 2-3 16,-1-5 4-16,0 0-43 0,-3-3 54 0,0-2-5 16,-1 4-3-16,-3 10 1 0,2-5 6 15,-3-2-39-15,0 7 46 0,-1-1-15 16,-2 12-7-16,0 0 10 0,0 0-3 0,0 0 0 15,0 0 24-15,12 6-28 0,-2 1 1 16,0 7 3-16,-1-3-3 0,-2 0-14 0,1 3 27 16,0-4-60-16,3 2-34 0,-1-8-28 15,0 2-42-15,6-10-35 0,-2 2-36 16,-3-5-54-16,6-10-41 0,-6 0-80 0,-3-4-338 16,1 0-267-16</inkml:trace>
  <inkml:trace contextRef="#ctx0" brushRef="#br0" timeOffset="-149427.2">2718 8194 1532 0,'-14'-15'367'0,"14"15"-73"0,-5 8-29 16,0 0-27-16,2 1-33 0,2 1-19 0,1 7-42 15,1 14 30-15,5-8-11 0,3 7-14 16,-1 4-13-16,-1 3-14 0,2 1-28 0,5 0 16 16,-4-1-25-16,5-4 1 0,-5 0-9 15,1-5-19-15,0-1-11 0,-1-6-26 16,-6-12 22-16,2 5 19 0,4 0 8 0,-10-14-16 15,0 0-12-15,0 0-27 16,0 0 16-16,8-7-2 0,0 0-7 0,-8-10-16 16,0 0-11-16,2-3-17 0,2 1 1 15,1 2-7-15,-1 3-4 0,2-1 0 0,3 4-15 16,-3 3-14-16,1 1-11 0,-7 7-27 16,14 0 0-16,0 2 13 0,-4 3 14 0,2 3 12 15,-5 3 43-15,-2 1-20 0,-2 0 1 16,1 1 5-16,-4 4 11 0,0-1 2 0,-8-1-28 15,-5 11 39-15,9-17-9 0,-6 2-35 16,-3-2-45-16,4-4-42 0,-3 1-52 0,12-6-84 16,0 0-8-16,-13-7-82 15,0 3-402-15,13 4-290 0</inkml:trace>
  <inkml:trace contextRef="#ctx0" brushRef="#br0" timeOffset="-148593.95">2110 8647 1387 0,'-23'3'349'0,"19"-10"-4"0,4 7 0 0,0 0-12 0,0 0-91 0,0 0-34 0,0 0-40 0,0 0-32 0,5-10-29 0,13-3-15 16,1-1-24-16,8-3-13 0,1-3-12 15,4 0-7-15,1-3-9 0,2 1-37 0,-3 0 36 16,-4-2-5-16,2 2-5 0,-6 4 0 16,1 3 6-16,-9 2 27 0,-11 9 16 15,4-6-28-15,-1 0-8 0,-8 10-1 0,0 0 11 16,0 0 16-16,-10-2-29 0,0-1 33 16,10 3 6-16,-12 9-13 0,4-1-6 15,1 4-12-15,4-1-30 0,5 2 10 16,4 14 5-16,2-4-1 0,6-1-6 0,-1 2 7 15,5 2-7-15,-1 0 3 0,4 3-15 16,1 0 11-16,-2-2-6 0,-4 2-7 0,-2-3 10 16,3 3-18-16,-9 1 7 0,-1-2 9 15,-2-1-5-15,-7 1 7 0,-6-3-8 0,2 0-2 16,-4-4-5-16,-3-1 15 0,1-6-3 16,-2 1-27-16,8-9-44 0,-10 0-101 15,0 1-4-15,16-7-65 0,-14-2-29 0,-1-1-27 16,15-11-55-16,0 3-57 0,4-4-420 15,9-12-393-15</inkml:trace>
  <inkml:trace contextRef="#ctx0" brushRef="#br0" timeOffset="-147911.93">2966 8531 1514 0,'-32'-8'410'0,"32"8"-37"0,-8-9-63 16,0-1-28-16,-4 5-27 0,4-4-33 0,-7 4-21 15,5 1-29-15,-7-2-34 0,0 1 16 16,-1 3-58-16,2-2-18 0,1 4-14 0,2 0-20 16,-4 6-5-16,3-1 14 0,3 8-30 15,2 0-5-15,1 3-11 0,0 12 5 0,6-16-5 16,4 8-19-16,-1 2 25 16,6-6-2-16,5 12-5 0,2-13 0 0,-2-2 1 15,-7-6-23-15,13-2 29 0,0 1-2 16,0-6-17-16,8-3-29 0,-16 0-9 0,5-9-9 15,5-5 3-15,-8 2-6 0,-2-4 6 16,2-2 7-16,0-1 10 0,-6 2 6 0,0-3 31 16,-3 14-26-16,-3-12 5 0,2 2 3 15,-2 5 5-15,0-1-4 0,0 15-34 16,-2-10 43-16,-1 0-2 0,3 10 0 0,0 0 4 16,5 15 3-16,-2-1-32 0,4 3 39 15,4 11-1-15,-2-12-2 0,3 3 2 16,-1-3-1-16,6 0-1 0,-11-7 8 15,9 0-9-15,-4 2-22 0,0-9-36 0,5 2-52 16,-2-8-40-16,2-1-3 0,-4-5-73 16,3-6-22-16,-6 0 0 0,-1-5 11 0,-4-2-18 15,-4-4 6-15,-2-1-25 0,-4-1-7 16,0 3 34-16,-7-5 47 0,2-1 127 0,-1 6 123 16,8 11 96-16,0-5 12 0,-2 1-21 15,2 9 2-15,2-1 9 0,2 11 46 16,0 0-59-16,0 0-9 0,0 0-16 0,6 11-15 15,4 0-19-15,-2 3 4 0,6 8-28 16,0-5 31-16,-2 0-11 0,5 1 5 16,0 2 22-16,0-5 19 0,-1-2 12 15,4 0-15-15,-12-7-8 0,9 1-7 0,1-1-5 16,-6-8-9-16,2 2-4 0,-4-9-22 16,0 1-13-16,-4-5-14 0,3-2-7 0,-9-3-3 15,-3-12-54-15,-3 5 44 0,-4-3-22 16,-4-3-37-16,2 5-19 0,-2-3-15 0,5 2-25 15,2 3-17-15,1 2-21 0,4 13-11 16,2-4 3-16,0-1-4 0,0 14-6 0,0 0-14 16,8-5-35-16,1-2-58 0,0 14-98 15,-1-2-213-15,8 3-103 0</inkml:trace>
  <inkml:trace contextRef="#ctx0" brushRef="#br0" timeOffset="-147593.91">3745 8037 1264 0,'0'-29'292'0,"0"14"-41"0,-6-6-25 0,-1 11-9 0,-1-5-31 0,-7-7-17 0,2 8-35 0,-5 2-20 16,-5-2 22-16,13 8-7 0,-8-2-8 0,-2 2 15 15,2 11-49-15,-2-2-13 0,3 6-8 16,-6 8-8-16,14 3-7 0,-1 3-30 16,4 2 20-16,4-3-7 0,0 4-6 0,4-1-6 15,4-1-5-15,2-3-28 0,1-2 34 16,2-6-4-16,-5-6-3 0,11-3-4 15,-2 0-3-15,2-6 0 0,-4-2 5 16,1-5-9-16,5-4 0 0,-6-5-3 0,-3 1 0 16,-1-2 1-16,-3 1 23 0,-1 9-31 15,-1-6 2-15,0 0 11 0,2 5-4 0,-2 1 3 16,-4 9-17-16,0 0 48 0,11 0-4 16,0 3-6-16,-3 9-8 0,9 11 1 0,-7-6-47 15,2 3 20-15,2 0-54 0,-2 1-53 16,4 0-110-16,-2 1-59 0,-3 4-120 15,-3-3-488-15,3 2-512 0</inkml:trace>
  <inkml:trace contextRef="#ctx0" brushRef="#br0" timeOffset="-147143.68">1659 8366 1123 0,'-8'4'322'0,"-2"0"-59"0,10-4-97 0,0 0 16 0,0 0-31 0,0 0 17 0,12 7 30 15,7 5-35-15,-4 2 24 0,0 6-20 16,5 4-5-16,5 0-9 0,4 7 5 0,2 5-1 16,5 2-56-16,-2 4 31 15,7 3-9-15,-1 5-6 0,2 5-35 0,3 1-17 0,-3 5 17 16,0-1-22-16,1-2-31 15,-1-1 8-15,-1-4-13 0,-7-3-3 0,3-2-1 16,-7-7-41-16,-3-3 18 0,-1-4-13 16,-5-6-47-16,-2-6-42 0,-9-11-51 0,1-1-41 15,2 0-69-15,-13-10-46 0,6-12-94 16,3 0-490-16,-13-14-530 0</inkml:trace>
  <inkml:trace contextRef="#ctx0" brushRef="#br0" timeOffset="-146658.53">1807 8286 1167 0,'-10'-16'383'0,"18"8"-110"0,-8 8-26 15,9-12-14-15,0 2-23 0,3-1-28 0,11-2-11 16,0 1-22-16,10-3-30 0,7-2-19 16,6-4-14-16,7-2-17 0,8-3-25 15,9-5 7-15,5-3-10 0,5-4-11 0,4-1-29 16,5-7-27-16,7 2-16 0,2-1-11 15,-1 3 0-15,2 1 1 0,-6 1 2 16,0 2 6-16,-2 3 14 0,-8 2 29 0,-2 4-23 16,-11 3 2-16,-3 4 6 0,-5 1 1 15,-7 4 9-15,-9 3 38 0,-4 3-25 0,-5 5 25 16,-4 1 19-16,-3 3 14 0,-2 2 4 0,-6 3-19 16,5 5 36-16,-5 2 12 15,2-1 4-15,2 6 5 0,-1 3 3 0,-1 3-11 16,-2 0 19-16,2 5-40 0,1 2-19 15,1-1-6-15,-1 1-8 0,-2 5-12 0,3 4 6 16,1-1-14-16,-3 2-3 0,1-3 7 16,-3 6-11-16,-4-3 9 0,2-2-20 15,0 1 6-15,-3-3-1 0,-1-2-5 0,-6-1-5 16,0 1-11-16,-6-1 13 0,-6 0-23 16,-2 1 8-16,-8 0 3 0,-1-1-1 15,-6 6 0-15,-11-1 8 0,-8 3 28 0,-8 2-22 16,-12 5 24-16,-9 2-5 0,-12 3 7 15,-12 2 9-15,-10 3 0 0,-6-1-8 16,-4 0 4-16,0 4-8 0,1 1-3 0,4-7-16 16,9-4-39-16,4-7-17 0,10-7-81 15,5-7-74-15,14-7-95 0,5-7-84 0,8-9-146 16,5-9-422-16,10 0-625 0</inkml:trace>
  <inkml:trace contextRef="#ctx0" brushRef="#br0" timeOffset="-144543.93">1175 7650 1315 0,'7'7'343'0,"-2"1"-51"0,-5-8-21 0,0 0-71 0,-3-17-46 0,-1 0-50 0,4-6-15 0,7-17-20 0,0 4-9 0,1-8-36 15,0-5 14-15,3-7-12 0,-5 0-1 16,-2-4-11-16,-2 2-14 0,-2-2-30 16,-2 5 28-16,-2 6-1 0,-6 7-3 0,1 4-7 15,-1 7 5-15,-4 6 29 0,0 8-27 16,8 12-6-16,-9 0 7 0,1 5 9 0,2 10 17 16,-2 11 50-16,7 0-37 0,5 2-4 15,4 4-6-15,3 5-10 0,5-2-1 0,1 5 13 16,3-3-21-16,2-1 9 0,0-1-9 15,-1-1 5-15,1-3-4 0,0-2 4 16,-2 0 7-16,-4-5-4 0,0-2 8 0,-4-7 3 16,2 1 34-16,1 2 38 0,-2-6 71 15,-3 1-67-15,-4-8-20 0,0 0-16 16,0 0-15-16,0 0-8 0,0-17-36 16,0 0 22-16,0-4-5 0,0 2-4 0,2 2-8 15,4-14-1-15,-2 24-36 0,5-10 39 16,-1 1-9-16,1 6-3 0,-1 2-3 0,7 4 4 15,-3 1-4-15,2 10 12 16,-2-2-10-16,1 8-2 0,6 7 1 0,-6-7 2 0,-7-6 1 16,4 6 16-16,-2-2-20 15,1-4 1-15,1 3 1 0,-10-10-4 0,10 4 7 16,2 3-33-16,-1-14 29 0,6-8-29 16,-5-2-15-16,0-3-6 0,0-3 9 0,-2 0 12 15,-1-1 15-15,-3-2-5 0,-1 2-2 16,-3-3 2-16,-2 0 6 0,-2 5 3 0,-1 10 14 15,-1-2-13-15,0-6-1 0,-1 7 0 16,-1 0-2-16,6 13 2 0,0 0 19 16,-14 5-4-16,-2 1 3 0,12 7 7 0,0 2-4 15,0 5 3-15,4-4-28 0,4 5 28 16,0-1-3-16,2-5-1 0,9 9 1 0,4-15 0 16,-10-2 3-16,8-3-5 15,2 1-46-15,1-13-48 0,13-7-31 0,-8-4-30 0,1-3-9 16,1-2-3-16,-2 0 13 15,1-3 13-15,-6-1 23 0,0 3 17 0,-2-1 12 16,-4-1-26-16,1 4 62 0,-7 0 12 16,-3 10 29-16,1-3 29 0,1 1 30 0,-3 2 48 15,-2-2-64-15,-2 15-3 0,0 0-1 16,0 0 6-16,0 0 9 0,0 0 23 16,-11 13 3-16,-6 9 2 0,9 0 12 0,-7 4 8 15,2 4-1-15,4-4-5 0,-3 1-3 16,6-3-22-16,-2-5-12 0,5-7-10 0,0 1-8 15,2 0 0-15,1-13 16 16,0 0-25-16,0 0-7 0,0 0-7 0,12-9 0 0,9-11-4 16,-9 2 23-16,0-3-30 15,1-6-7-15,-5 2-8 0,-1 3-2 0,-1 0-2 16,-2 11-10-16,1-4 18 0,1 0-1 16,-4 3-6-16,4 0-7 0,-6 12 5 0,0 0 8 15,0 0 14-15,8 6-12 0,4 0-2 16,-6 6 6-16,8 9-2 0,-7-16 3 0,1 10 14 15,7 8-15-15,-8-16-1 0,7 4-3 16,8 4-14-16,-12-14-22 0,5 1-4 16,0 1-45-16,1-9-21 0,8-6-14 15,-9-2-17-15,1-1-8 0,-1 0 6 0,-2-8 19 16,2-2 10-16,-7 3 25 0,-1-2 16 0,-3 0 17 16,-1 13 15-16,-3-9 48 15,0 0 30-15,-5 3 32 0,3 0 27 0,-1 1 16 16,1 3 9-16,2 13-58 0,-2-9-1 15,0-1 11-15,2 10 11 0,4 10 9 0,1-1 6 16,-1 11 10-16,7 21-24 0,1-5 3 16,1 3 1-16,4 4-4 0,2 8-5 0,3 5 15 15,0 3-42-15,4 2-9 0,-1 0-8 16,-1 0-2-16,-1-6-5 0,-3-1-31 16,2-5 31-16,-2-7-9 0,-4-8-9 15,-4-4-8-15,2-5-31 0,-8-15-51 0,-2 1-31 16,2-1-29-16,-6-10-15 0,0 0-1 15,-8-14-12-15,-6-10-10 0,0-7 9 0,-2-7-23 16,-7-8 11-16,-3-7 35 0,-4-4 33 16,-4-4 33-16,-1 0 57 0,1 4 18 15,0 3 35-15,0 3 22 0,7 5 17 0,3 4 32 16,1 6-21-16,10-3 56 0,4 6-12 16,3 8-16-16,10 0 4 0,3 7-5 0,4 1 13 15,-5 10-25-15,9 1-15 0,1-1-12 16,4 5-17-16,0 0-7 0,0 6-2 0,7 8-22 15,-7-4 5-15,-4 4-7 16,-4 2-14-16,0-3-22 0,-6-4-18 0,2 5-78 16,1 0-8-16,-7 1-52 0,0 0-62 15,-2-13-116-15,-9 7-289 0,1 3-174 16</inkml:trace>
  <inkml:trace contextRef="#ctx0" brushRef="#br0" timeOffset="-144411">2754 6688 1330 0,'0'0'266'0,"0"0"-56"0,0 0-41 0,0 0-55 0,0 0-90 0,0 0-159 0,-10-4-435 0,1 1-92 0</inkml:trace>
  <inkml:trace contextRef="#ctx0" brushRef="#br0" timeOffset="-143727.45">111 11523 1093 0,'0'0'345'0,"2"-13"-131"0,2 1-7 0,10 5-18 0,15-11-15 0,1-4-15 0,16-10 16 0,13-8-38 16,18-14-7-16,12-13-8 0,18-11-3 0,14-19 0 16,14-10-2-16,21-7-1 15,24-10-13-15,20-13-6 0,18-10-3 0,16-10-2 16,12-8-6-16,18-4 42 0,11-1-53 15,3 1-8-15,1 2 8 0,3 3-6 0,-9 2 9 16,-9 5-42-16,-15 9 30 0,-19 8-7 16,-20 11 2-16,-20 13-16 0,-18 13-11 0,-23 13-8 15,-18 9 12-15,-17 14-18 0,-17 10 26 16,-16 5 3-16,-15 6-16 0,-13 8-28 0,-11 8-56 16,-16 3-61-16,-6 4-54 15,-11 14-66-15,-8-1-46 0,2-3-39 0,-17 15-68 16,-15 2-159-16,3 5-286 0,-8 12-407 15</inkml:trace>
  <inkml:trace contextRef="#ctx0" brushRef="#br0" timeOffset="-143060.81">1538 11628 1398 0,'-22'-15'338'0,"19"6"-34"0,3 9-29 0,-15 0-38 0,-2 0-48 0,17 0-30 0,-16 1-31 16,0-1-20-16,6 4-13 0,0 0-28 15,-3 5-13-15,3 1-16 0,-1 8-6 16,-4 10-2-16,4-6 4 0,2 3-15 15,1 0-9-15,4-4-1 0,4-9-3 0,2 5-3 16,0 3 14-16,6-7-16 0,-3 3-3 16,12-8-4-16,7 3-16 0,-10-11-11 0,7 1 18 15,14-1-21-15,-19 3-4 0,3-3 6 16,4 1 3-16,-11 3 6 0,2 0 12 0,-4 6-5 16,1 0 29-16,-9 3 13 0,-4 9 1 15,-9-4 9-15,1 1-3 0,-6-1 6 16,2 1-17-16,-3-4-6 0,9-8-2 0,-3 0-2 15,-4 1-27-15,15-8-24 0,-13-2-75 16,-2 0-47-16,15-9-61 0,0-3-52 16,0-5-138-16,4-9-241 0,7 7-187 15</inkml:trace>
  <inkml:trace contextRef="#ctx0" brushRef="#br0" timeOffset="-142745.06">1665 11613 1379 0,'9'-7'358'0,"-9"7"-24"0,-5-9-50 0,2-2-50 16,3 11-53-16,6-8-18 0,-1-3-39 16,5 4-27-16,0-2-15 0,5 4-17 0,-2-3-12 15,4 8 8-15,8 5-28 16,-16-2-9-16,5 5-5 0,1-1-3 0,-4 7-3 16,0 3-12-16,-7 4 20 0,0-1 23 15,-4 4 14-15,0 12 12 0,-4-12 4 0,-4 1-27 16,-1-2 35-16,-2-3-7 0,1 0 1 15,4-13-2-15,-1 7 3 0,-1-1-12 0,8-13-8 16,0 0-18-16,0 0-9 0,0 0-4 16,0 0-12-16,18-9-10 0,12-7-19 15,-7-1-61-15,-1 0-26 0,3-4-16 0,1 1-17 16,0-2-4-16,9-1-11 0,-1-1-70 16,2 4-33-16,2-4-57 0,-7-1-77 15,1 4-373-15,2 1-283 0</inkml:trace>
  <inkml:trace contextRef="#ctx0" brushRef="#br0" timeOffset="-142244.7">2477 11135 1601 0,'-13'1'411'0,"13"-1"-44"0,0 0-46 16,0 0-32-16,0 0-52 0,0 0-41 15,0 0-25-15,0 0-5 0,11 6-6 0,-1 0-19 16,9-8-4-16,-4 0-8 0,10 0-38 16,14-1-12-16,-7-5-2 0,3-1-39 15,5-3 9-15,5-4-4 0,1 0-18 16,5-3-8-16,0-1-5 0,0-1 3 0,2 0 7 16,-2 0-37-16,-3 2 13 0,-1 0-18 15,-9 6 5-15,-2-1 3 0,-6 2-17 16,-5 3-14-16,-1 1 3 0,-14 6 9 0,0-5-4 15,4 2 2-15,-14 5-9 0,0 0 0 16,0 0 7-16,-17-4 6 0,2-2 5 0,-2 4 10 16,-1 0-39-16,-4-1 51 15,-12-3 0-15,10 0 0 0,16 4 5 0,-11-3-3 0,2 0-29 16,2 0 49-16,1 1-4 16,4 0-8-16,2 0-1 0,8 4-1 0,0 0-4 15,0 0 24-15,8-7-25 0,2 0-4 16,8 4 2-16,2 0 3 0,5 1-4 0,13-4 45 15,-8 6-51-15,-1-2 2 0,1 2 0 16,0 2-3-16,-3 4-1 0,-3-1 20 16,-4 3-18-16,-4 3 2 0,-4 3-3 0,-2 3 2 15,-3-7-7-15,-9 12-43 0,-5 11 12 16,-3-15-55-16,2 2-36 0,3-12-54 0,-8 5-35 16,3 0-36-16,2-7-83 0,-2 1-519 15,10-7-468-15</inkml:trace>
  <inkml:trace contextRef="#ctx0" brushRef="#br0" timeOffset="-141845.33">4001 10353 1345 0,'-18'-8'357'0,"4"-1"-91"0,1-1-36 0,-3 7-33 0,1 1-4 0,-2 0-36 0,3 0 3 0,-6 4-50 0,1-2-20 16,2 2-19-16,2-2-11 0,-1 7-14 0,-2 0-10 16,8 6-3-16,-7 6 8 0,13-10-10 15,-1 8-5-15,1 1-6 0,4 3 1 0,2 11 6 16,2-9-7-16,-1-12-6 0,6 5-4 16,-1-1 0-16,4-5 7 0,-1-1 16 15,0-4-11-15,-1-1-5 0,1-8-1 0,-1-1-5 16,1-7-3-16,8-5 24 0,-14 9-27 15,4-9-7-15,9-8 2 0,-8 6-1 16,-1-1-1-16,-1-2 13 0,1 3-14 16,2 1 13-16,-4-1-16 0,0 10 1 0,-1-2-4 15,0-2-14-15,4 8 18 0,-4-3 5 16,-6 8 1-16,16 0-3 0,-2-2 0 0,-4 6 3 16,-1-1 1-16,1 0-45 0,0 2-33 15,-10-5-22-15,16 0-5 0,0 4-40 0,-5-8-37 16,2-1-52-16,-3-5-40 0,5-9-101 15,-7-2-260-15,6-4-165 0</inkml:trace>
  <inkml:trace contextRef="#ctx0" brushRef="#br0" timeOffset="-141511.77">4154 9710 1455 0,'-3'-18'306'16,"3"18"6"-16,-10 5 4 0,-5-3-67 0,15-2-69 16,-4 11-11-16,-2-2-13 0,6 8-11 0,2 16 10 15,0-4-42-15,4-1-13 0,3 4-12 16,-3 0-12-16,4 2-5 0,4 3-48 15,0-1 33-15,-1-2-11 0,2-3-6 16,0-1-3-16,-3-4-8 0,-1-4-6 0,0-3 16 16,-7-9 11-16,3 2 27 0,0-1 0 15,-7-11-14-15,0 0-24 0,0 0-51 16,3-11 29-16,0 4-13 0,-7-11-21 0,2 2-7 16,2-3-9-16,0-1 4 0,0 4-7 15,3-1 4-15,5 4 0 0,1-2 3 0,-1 8-11 16,5 0-19-16,-3 7 21 0,2 0-7 15,6 3 0-15,-4-1 2 0,4 7 9 16,5 7-3-16,-10-3 16 0,-5-7 6 0,-1 8 2 16,3-2-3-16,-8 5 2 0,2 0-19 15,-8-5-11-15,0 2-30 0,-2-6-36 16,0 1-37-16,6-9-28 0,0 0-44 0,0 0-52 16,-9-7-78-16,0 0-354 0,20-8-227 15</inkml:trace>
  <inkml:trace contextRef="#ctx0" brushRef="#br0" timeOffset="-141295.31">4804 9714 1634 0,'-27'-4'349'0,"18"9"-32"0,0 1-17 16,-5 1-37-16,-8 8-12 0,10-1 3 16,-5 1-11-16,0 4 2 0,0 1-40 0,5 1-50 15,0 1-21-15,6 0-19 0,4 2-27 16,0-13-12-16,6 9-23 0,4 6-1 15,-3-18-22-15,14 4-1 0,7-2-20 0,-3-5-32 16,-13-3-50-16,12-6-92 0,12-1-5 16,-9-3-64-16,-4-2-31 0,2 0-17 0,-7 1-75 15,-9 3-105-15,2-4-359 0,3 0-383 16</inkml:trace>
  <inkml:trace contextRef="#ctx0" brushRef="#br0" timeOffset="-140877.77">3429 10293 1129 0,'0'0'337'0,"0"0"-85"0,0 0-41 15,-10 1-13-15,2 5-14 0,8-6-4 16,-2 15 1-16,2 13-5 0,4-2 15 0,6 0-12 16,5 7 31-16,4 3-49 0,6 4-4 15,5 2-2-15,4 6-19 0,5 1-15 0,3 2-37 16,0 2-2-16,3 3-12 0,-1 5-4 15,1 0-12-15,-6 3-14 0,1-6-9 16,-3-1-10-16,-5-2-1 0,-2-5-10 0,-4-2 10 16,-4-9-5-16,-1-5-14 0,-6-5-33 15,-2-2 19-15,-3-8-33 0,-6-10-81 16,2-1-47-16,-1 2-50 0,-5-10 1 16,0 0-74-16,4-14-14 0,-1-11-54 0,-8 1-478 15,-2-7-428-15</inkml:trace>
  <inkml:trace contextRef="#ctx0" brushRef="#br0" timeOffset="-140345.02">3403 10236 1345 0,'8'-2'356'0,"-8"2"-81"0,0 0-33 0,0 0-24 16,2-10-31-16,-1-2-17 0,12 3-28 15,11-6-19-15,-3 1-21 0,3 4-20 16,3-7-15-16,0 5 5 0,8-5-20 15,2 0-15-15,5-3-4 0,6-4-5 0,2 2-1 16,1-4 17-16,4-1-31 0,0-5-8 16,3-3-3-16,-3-2-3 0,5 2-13 0,0-2-17 15,3 0 9-15,1-4-12 0,2 5 3 16,-5 0 7-16,-1 2 2 0,-2 4 9 0,-3 2 1 16,-10 4 1-16,-3 2 3 0,-8 7-9 15,-4-2 12-15,-3 6 10 0,-5 1 16 16,-12 7-7-16,1-2 16 0,2 0 10 0,-13 5 11 15,10 5 4-15,1-2 30 16,-11-3-40-16,6 8-2 0,-2 3 3 0,0-1 1 0,3 1-3 16,2 4-33-16,7 12 25 15,-3-5-4-15,2 2-4 0,8 2-6 0,-1 4-6 16,3 1-35-16,0 4 42 0,2 0-5 16,3 4-4-16,-2 3-1 0,0 0-3 0,1-3 2 15,-5 2 6-15,3-4-9 0,-3-2-6 16,-2-2 2-16,2-1-5 0,-3-3 4 15,-4-3 46-15,0-2-55 0,-5 2 2 16,0-6 3-16,-4 5 3 0,-6-2-1 0,-8 0 24 16,-6 4-21-16,-4-3 18 0,-10 4 8 15,-3 3 2-15,-10 4 3 0,-9 3-21 16,-7 2 23-16,-7 0 4 0,-9 1-17 0,-6 5-11 0,-2 0 5 16,-1 0-3-16,2-2-5 15,0-1-42-15,6 1-51 0,1-8-52 0,12-1-70 16,5-8-97-16,4-7-136 0,10 1-534 15,9-3-662-15</inkml:trace>
  <inkml:trace contextRef="#ctx0" brushRef="#br0" timeOffset="-139628.4">1380 12927 1134 0,'-8'-17'358'0,"8"17"-53"16,0 0 8-16,-8-10-51 0,4-1-27 0,4 11-32 0,0 0-11 0,-10-4-12 0,2-2 11 0,8 6-76 0,0 0-26 0,0 0-18 0,-15 4-17 0,4 0-9 15,3 2-37-15,-3 11 26 0,9-5-8 16,-2 0-6-16,0 2-2 0,6 1 2 0,-2 5-30 16,8-6 27-16,5 13 0 15,-1-10-4-15,8-3-6 0,0-3-1 0,2-4-20 16,-1 2-8-16,-1-4-23 0,4 0-4 15,-2 2 4-15,1-3 0 0,-11-1 4 0,2 3 36 16,-2 1-15-16,-6 4-3 0,0 1 7 16,-6 5 6-16,-6 8-3 0,-4-6 11 15,-5 3-3-15,-2-4-3 0,0-5 6 0,3 2-1 16,6-10-10-16,-4-1-41 0,0 1-56 16,12-5-52-16,-8-11-60 0,3 0-89 0,9-7-487 15,7-12-341-15</inkml:trace>
  <inkml:trace contextRef="#ctx0" brushRef="#br0" timeOffset="-139261.75">1613 12708 1383 0,'-5'-19'301'0,"5"19"-38"16,11-2-27-16,-1-2-19 0,-10 4-42 15,0 0-52-15,9-5-15 0,0 0-2 0,-9 5-22 16,10-2-12-16,2-1-7 0,-4 6-11 15,6-1-17-15,-6 5 1 0,3-2-6 0,-1 3 1 16,4-1 18-16,-8 5-22 0,0-3-4 16,0 4-3-16,-2 1 7 0,-3-1-5 0,5 1 8 15,-6-14-11-15,0 14-7 16,0 1-4-16,0-15 2 0,2 9-2 0,3 2 27 16,-5-11-32-16,10 6-1 0,3-1-1 15,-1-5-2-15,3 2-1 0,2-4-11 16,3 2 8-16,-2 2-8 0,1-2 2 0,-4 2 4 15,0-2-4-15,-5 6-8 0,2-1 15 16,-8 6 3-16,2 0 0 0,-10 4 2 0,0 11 2 16,-6-5 7-16,-2 0 15 0,-5 0-16 15,2-1-2-15,0-7-3 0,7-8-32 0,0-1-49 16,-4 2-34-16,6-9-125 0,-2-2-98 16,4-6-518-16,-1 2-442 0</inkml:trace>
  <inkml:trace contextRef="#ctx0" brushRef="#br0" timeOffset="-138495.14">2938 12100 1180 0,'-14'2'314'0,"14"-2"-50"0,0 0-31 0,0 0-23 0,0 0-8 0,0 0-16 0,0 0-14 0,0 0 1 0,8-8 1 0,1 5-15 15,5-8-9-15,8-9-17 0,-4-1 24 16,6-1-70-16,1-9-7 0,9-5-7 15,-2-5-2-15,6 0-11 0,7-4-7 16,-1 0-6-16,1 2-1 0,-1-2 3 0,-2 5 6 16,-1-4-1-16,-3 9-7 0,-5 0-10 15,-3 5 0-15,-4 4 1 0,-3 4 16 0,-5 1-12 16,-4 6 2-16,-1 0-18 16,-6 9-12-16,-3-2-7 0,3 1-24 0,-7 7-13 15,0 0-30-15,0 0 32 0,-18 2-62 16,1 2-6-16,3-3-5 0,2 5-4 0,-3-2 4 15,2 3 28-15,-2-3-12 0,-1 1 13 16,0 1 14-16,2-4 11 0,1 5 12 0,1-5 22 16,1 4-9-16,4 0 2 0,7-6 6 15,0 0 12-15,-15 0 28 0,5 5-20 0,10-5 28 16,0 0-2-16,0 0-2 0,0 0 8 16,0 0 0-16,13-5-1 0,4 0 0 15,-4-2-15-15,10-4-4 0,-7 0-3 0,6 4 4 16,-3-4 4-16,2 1 50 0,0-1-53 15,-1 3 3-15,-10 5-2 0,2-4 12 0,4 1 21 16,-2 5-3-16,0-2 17 16,0 3 0-16,-1 0-10 0,-3 8-3 0,0 1-9 15,-5 2-16-15,2 0-1 0,-6 6 2 16,-1 2-10-16,0 2 0 0,-3 16-8 0,-4-11-34 16,0 1-60-16,-3 1-147 0,2 0-78 15,-1-8-54-15,-2 1-131 0,3-1-456 0,6-11-622 16</inkml:trace>
  <inkml:trace contextRef="#ctx0" brushRef="#br0" timeOffset="-138327.58">4090 11551 1599 0,'-16'-1'370'0,"16"1"-73"0,0 0-65 0,0 0-62 0,0 0-79 0,0 0-116 0,0 0-129 0,0 0-617 0,0 0-292 16</inkml:trace>
  <inkml:trace contextRef="#ctx0" brushRef="#br0" timeOffset="-135678.25">5032 13817 981 0,'-10'-2'276'0,"-3"-2"-40"0,7-4-42 0,0 3-13 0,6 5-20 0,-11-12-7 0,2 1-2 0,-3 3-15 0,2 3-5 16,-6 1-32-16,2 2-10 0,-8 4-20 0,5-1-4 15,-1 7-10-15,-8 5-21 16,7 3 7-16,2-1-17 0,0 4 4 0,3 5-14 16,2-2 6-16,4 2 17 0,2 2-10 15,2 0-2-15,2 1-6 0,6-2-6 0,2-1-2 0,-2-2 13 16,-2-13-16-16,4 4-2 16,4 0 3-16,2-5 4 0,1 0-5 0,-13-8 10 15,17-5-10-15,0 2-9 0,-5-11 0 16,6-6 4-16,-8 4-3 0,-2-1 0 15,-4 7 7-15,0-6-9 0,3-2-2 0,-5 1 3 16,2-2 4-16,-1 6 4 0,0-1 14 16,0 1 2-16,-1 4-8 0,-2 9-1 0,2-12-9 15,2 3-11-15,-4 9 9 0,0 0 9 16,9-5-5-16,-3-2-2 0,-6 7-2 0,13 0 3 16,2 2 9-16,-15-2-9 0,12 2-9 15,1 1 6-15,-1-3-7 0,2 0 4 16,-14 0 3-16,10 5-3 0,5-1-1 15,-15-4-2-15,15 3-29 0,-1-1-64 0,-3 0-14 16,0 2-84-16,-1-2-40 0,3 3-73 16,-6-3-468-16,6 2-300 0</inkml:trace>
  <inkml:trace contextRef="#ctx0" brushRef="#br0" timeOffset="-135210.98">4955 13326 954 0,'0'0'299'0,"-10"3"-62"0,4 2-57 0,6-5-2 0,6 12-15 0,8 5-70 0,0 0 51 0,1 4-17 0,4 2-10 0,0 6-13 16,5 1-27-16,-1 0-18 15,2 5 6-15,-3 0-1 0,5 1-11 0,-6 2-6 16,1-4 4-16,-4-4 17 0,-2 3-17 0,-2-8 14 16,-4-3 24-16,-1-2 20 0,-5-11-7 15,1 2 15-15,-1-1-53 0,-4-10-15 16,0 0-13-16,0 0-8 0,-9-10-7 0,3 1-25 15,3-4 21-15,3-10-6 0,5 2-5 16,4 2 0-16,3 0 1 0,1 1-31 16,4 1 34-16,2 4-6 0,1 1 0 0,2 7-1 15,-11 1-2-15,8 3-22 0,2 1 24 16,-3 5 5-16,5 7-6 0,-12 3 1 0,-3-8-14 16,-4 10-12-16,0 0-6 0,-8 2-27 15,-8 8-18-15,1-10-23 0,-2-3-33 0,9-6 2 16,-12 1-14-16,6 0-33 15,-5-6-33-15,5 0-45 0,-1-11-84 0,2 3-299 16,7-5-166-16</inkml:trace>
  <inkml:trace contextRef="#ctx0" brushRef="#br0" timeOffset="-134961.7">5664 13440 1068 0,'-8'-24'383'0,"3"17"-80"15,0-1 10-15,-3 3-59 0,0-2-34 16,0 2-38-16,-2 1-19 0,10 4-21 0,-12-1-39 16,2-2-6-16,1 9-12 0,-3 10-13 15,5 2-8-15,3 6-1 0,1 0 0 0,0 5-13 16,6-2-3-16,2 1-11 0,4-3-6 16,3-1-4-16,1-2-6 0,-1-5 6 15,6-4-10-15,-6-9-8 0,10-6-18 0,13-6-62 16,-5-9-59-16,-2-6-33 0,-1-5-101 15,-3-5-122-15,-4 1-442 0,0 1-401 0</inkml:trace>
  <inkml:trace contextRef="#ctx0" brushRef="#br0" timeOffset="-132227.53">5882 13293 949 0,'9'-17'298'0,"-17"5"-25"0,5-1-28 0,3-1-53 0,2 3-16 16,-1 2-29-16,4 0-22 0,-2-2-11 0,0 2 1 0,6 0-50 15,-1 1-12-15,8 4-8 0,-2 1 2 16,3 3-5-16,15 3 19 0,-10 5-55 0,0 1 17 16,0 4-11-16,-4 0 2 0,-3 3 0 15,3 3 14-15,-4-1-15 0,-4-1-11 0,-6-8 8 16,-1 4-3-16,2 4 23 0,-5-17 6 16,-5 14 1-16,2-1 10 0,3-13-15 15,-16-5-4-15,0 3-2 0,6-11-12 0,-4-4 13 16,5 1-10-16,-1-3-10 0,1-4-8 15,2 2 0-15,7 10 1 0,0-8 18 16,3-2-19-16,4 6-2 0,-1-2-2 0,8 7 3 16,-4 0 3-16,9 4 13 0,-3 3-17 15,-1 6 1-15,0 3-3 0,1 4 2 0,3 7 6 16,-3-4 13-16,-2 2-32 0,-6 3-28 16,4-5-29-16,-6-4-28 0,2 5-46 0,1-3-48 15,-9-11-41-15,0 14-126 0,0-4-289 16,0-10-181-16</inkml:trace>
  <inkml:trace contextRef="#ctx0" brushRef="#br0" timeOffset="-131811.7">6225 12983 1392 0,'0'0'268'0,"0"0"-50"0,0 0-11 16,-3 13 17-16,3-2-44 0,5 0-27 15,6 11-12-15,-1-4-10 0,3-3-16 0,1 4 4 16,4 1-35-16,-2-2-19 0,4-3-12 15,-1-1-11-15,2-2-8 0,0-3 7 16,-13-5-17-16,12-2-11 0,1 0-4 0,-5-10-13 16,12-7-12-16,-12 0-1 15,-2-2 8-15,-4-4-4 0,-1-2 2 0,-2 0 4 16,-5 3 1-16,0 10-3 0,-2-12-5 16,0 4 13-16,-4-2 0 0,-1 2-3 0,1 4 7 15,-1 1 17-15,1 4 10 0,-1 0-18 16,5 9-7-16,0 0 4 0,0 0 3 0,0 0 3 15,7 9 18-15,6 11-6 0,0 1-4 16,4 0-3-16,2 6-2 0,6 8 0 0,-1 3 20 16,3 11-26-16,1 0-6 15,0 6 0-15,-1 5 2 0,-2-3-2 0,-4-2 27 16,-1 0-30-16,-2-6 0 0,-5-7 6 16,-2-1 20-16,-3-8 23 0,-1-2-32 15,-5-16 42-15,-4 2 1 0,0 3-2 0,-9-13-18 16,2 1-8-16,-3-14-43 0,-11-7 39 15,3-8-30-15,-1-8-45 0,2-7-46 0,0-6-45 16,-3-4-62-16,8 0-94 0,2-2-12 16,1 0-82-16,2 4-421 0,7 2-356 0</inkml:trace>
  <inkml:trace contextRef="#ctx0" brushRef="#br0" timeOffset="-131378.71">6685 12706 1223 0,'-9'-9'365'0,"9"9"-66"0,-4-8-50 0,-3-1-9 0,7 9-62 0,1-12-52 0,-1 0-21 0,12-5-22 0,3-9-13 0,-5 6 7 0,6 3-40 0,0-1-8 0,-4-2-4 16,4 3-4-16,1 2-2 0,-11 10 2 15,2-9-6-15,1 3-7 0,-2 3-4 0,-1 2 6 16,-6 6-7-16,0 0 3 0,0 0-2 15,0 0 27-15,6 11 0 0,0 0 4 16,-4 6-5-16,1 3-4 0,-6 6 10 16,3 11-12-16,-2-11-9 0,4 1-6 0,1 0 4 15,-6 2-5-15,-1-5 21 0,0 2-1 16,-2-6 12-16,2 1 9 0,2-11 7 0,-5 5-2 16,0 0 12-16,-2-5-28 0,2 1 5 15,7-11-1-15,-15 2-12 0,0 1-6 0,15-3-37 16,-4-11 35-16,-3 4-11 0,12-7 1 15,-3 3-4-15,6 1-3 0,3 0-32 16,4-1 35-16,8-2-1 0,-14 9-5 0,12 0-14 16,2 3-16-16,-4-1-9 0,1 2-18 15,0 2-35-15,-3-1-30 0,2 2-19 16,-4 0-13-16,3 1-24 0,0 2-34 0,-8-2-38 16,4 0-128-16,-14-4-321 0,8-4-226 15</inkml:trace>
  <inkml:trace contextRef="#ctx0" brushRef="#br0" timeOffset="-131245.12">7318 12615 1140 0,'0'0'356'0,"0"0"-95"0,0 0-55 0,0 0-59 0,0 0-93 16,0 0-195-16,-11-5-151 15,1 3-215-15,10 2 29 0</inkml:trace>
  <inkml:trace contextRef="#ctx0" brushRef="#br0" timeOffset="-123312.09">4869 11468 976 0,'-10'-4'294'0,"-1"2"-46"0,11 2-5 0,0 0-77 0,0-14-30 0,1 2 0 0,-1 12-25 0,-3-9-12 0,1-1-10 0,2 10-46 0,-5-7 25 0,0-2-14 16,5 9-12-16,0 0-11 0,0 0-9 15,-9-8 22-15,1 3-42 0,8 5-4 16,-11 9 1-16,3 1-3 0,-3 1 2 0,-1 13 38 16,10-18-43-16,-6 11 2 0,2 1 0 15,4-3-3-15,0 1 6 0,2-4 6 16,0 2-9-16,2-3 5 0,0 3-1 0,-2-14 5 15,6 6 1-15,2-2 4 0,0-8-28 16,2 0 26-16,-1-5-6 0,-3-3 3 0,0-1-2 16,1-3-1-16,-1 3-33 15,1 0 41-15,-5 0 0 0,3-1-6 0,-2 4 5 16,1 3-3-16,-4 7-11 0,2-11-1 16,2 1 2-16,-4 10 3 0,0 0 1 0,14 6 0 15,2-1 39-15,-5 5-42 0,10 1-2 16,-2 2 4-16,-2-4 3 0,4 0-3 0,-2-4 8 15,-10-1-63-15,10-2-2 0,0 2-41 16,-4-8-65-16,1 1-83 0,-5-11-121 16,-2 2-163-16,-1-5-19 0</inkml:trace>
  <inkml:trace contextRef="#ctx0" brushRef="#br0" timeOffset="-122961.9">4967 11006 1043 0,'4'29'242'15,"2"-16"-37"-15,10 8-42 0,-9-12-18 0,2 6-10 16,6 9-25-16,-2-2-8 0,0-2-10 16,1 1-5-16,1 0-1 0,2 1 24 15,0-2-47-15,-2-1-12 0,-8-12-8 0,3 7-11 16,0-1 5-16,-5-3 46 0,6 2 2 16,-11-12 1-16,6 5-17 0,-3 2-14 0,-3-7-15 15,0 0 13-15,-3-12-24 0,-1-2-18 16,-1 2-1-16,1-5-6 0,0 2-3 0,1 1 2 15,5-1-1-15,-1 2-9 16,10 2-2-16,-3 0 1 0,9 5 2 0,-5 1 4 0,8 5-17 16,-2 0 11-16,4 7 1 15,5 2 0-15,-5 1-4 0,-6 1 1 0,0 2 12 16,-4 0-6-16,0 3-5 0,-7-8 7 16,-1 6-3-16,0 1-2 0,-6-2 9 15,-2 0-56-15,-3-4-23 0,-1 2-26 0,-2-7-27 16,-2 4-35-16,12-8-30 0,-14-2-40 15,-4 0-52-15,6-6-266 0,2-1-62 16</inkml:trace>
  <inkml:trace contextRef="#ctx0" brushRef="#br0" timeOffset="-122678.86">5611 10948 1160 0,'9'-22'296'15,"-17"15"-41"-15,2-1-50 0,2 1-21 16,0 0-25-16,-2 0-15 0,-1 2-15 0,-1-3-24 16,0 3-48-16,8 5 8 0,-14-3-15 15,6-1-14-15,-2 12-3 0,2-1-7 0,0 10-3 16,-1 7 4-16,8-13-6 0,-1 11-11 16,2 16 4-16,2-13-2 0,2 1 27 15,0-1-32-15,4-3-10 0,-4-12 6 0,4 7 6 16,2 1-8-16,-1-7 30 15,2 2-24-15,-1-4-8 0,3-5 0 0,-3-5-5 16,6-2-30-16,-6-6-41 0,0 1-54 16,-2-3-58-16,2 2-89 0,-6-7-426 0,2 1-232 15</inkml:trace>
  <inkml:trace contextRef="#ctx0" brushRef="#br0" timeOffset="-122261.87">5731 10832 1275 0,'-18'-22'317'16,"18"22"-48"-16,-4-9-29 0,1 1-19 15,3 8-30-15,0 0-47 0,0 0-21 0,5-13-26 16,-3 0-2-16,8 7-34 0,-1 4-17 16,6 0-3-16,10 4-10 0,-2 3-3 0,-2 4 17 15,-1 0-33-15,0 2-8 0,-3-1 0 16,-8-5-3-16,3 6 1 0,1 0 29 15,-5 2-29-15,1-3-3 0,-9-10 3 0,-3 12 0 16,-3 3 10-16,6-15 4 0,-10 7 15 16,-1-1 5-16,-1-12-3 0,1 4-2 15,3-10-14-15,-9-5 3 0,9-4 5 0,-2 0-16 16,4-1-9-16,4-3-2 0,2 0 1 16,2 1 1-16,4 2 9 0,4 3-8 15,2 6-6-15,1-3-4 0,2 6-7 0,-5 5-10 16,7 3 22-16,1 2-11 0,-6 12-2 15,9 3 2-15,-10 2 7 0,-3 2 7 0,3 2 16 16,-5 2-17-16,0-2-8 0,-4-11-1 16,0 7-3-16,0-2-46 0,6-4-21 15,-2 1-20-15,-6-12-10 0,2 8-43 0,2 3-54 16,-4-11-32-16,0 0-59 0,2-19-316 16,0 2-150-16</inkml:trace>
  <inkml:trace contextRef="#ctx0" brushRef="#br0" timeOffset="-121845.58">6030 10479 1196 0,'6'-7'254'0,"-6"7"-74"0,0 9-57 16,-2 3 52-16,2-12-1 0,6 11-18 15,1 0-16-15,2 1-9 0,-3-3-13 16,6 5-23-16,5 4-14 0,-10-9-6 0,4 1-13 16,-1 0-17-16,2-2 2 0,4 1-12 15,-2-6-7-15,-1 2-5 0,0-7-10 0,-2 0 4 16,3-5 0-16,6-7-22 0,-10-1 16 15,0 0-11-15,-3 7 7 0,-3-9-1 0,2 2-7 16,-4-5 10-16,1 6-4 0,-3-5-11 16,0 1 1-16,-3 6 17 0,3 1 2 15,0 11 24-15,-4-11-27 0,2 2-15 16,2 9 6-16,0 0-4 0,0 0 5 0,2 15 23 16,2 7-22-16,5 0 4 0,0 4-2 15,1 3 0-15,0 5-5 0,8 6 0 16,1 2 13-16,-2 0-4 0,5 2 9 15,1 2 0-15,1-3-1 0,-1 1-4 0,1-2-5 16,-4-6 7-16,-3 0-11 0,-1-3 8 0,-2-5-7 16,0-4 9-16,-8 0 14 0,-4-13-10 15,-4 4-8-15,0 1 6 0,-9-4 2 16,1-3-2-16,-5-9 11 0,0 3-18 16,-5-14-5-16,-9-12-3 0,8-1-15 0,2-8-31 15,-3-3-20-15,4-7-46 0,3-2-42 16,1-2-34-16,9 1-34 0,3-3-45 0,0 4-66 15,2 2-331-15,4 4-192 0</inkml:trace>
  <inkml:trace contextRef="#ctx0" brushRef="#br0" timeOffset="-121462.7">6506 10287 1253 0,'-13'-16'346'0,"13"16"-56"0,0 0-17 0,0 0-10 0,0 0-32 0,0 0-59 0,0 0-36 16,0 0-13-16,0 0-36 0,2-13-22 15,2 2-13-15,8 0-12 0,-2 2-8 0,1-2 12 16,0 3-24-16,1-1-7 0,-1 3-4 16,-3 1-3-16,3-2-7 0,-11 7 13 15,13-5-26-15,-1 2-4 0,-12 3 9 0,8 5 1 16,4 3 0-16,-8 3 5 0,0 2-8 16,-4 4 13-16,0 1-4 0,-4 2-2 0,0 12 5 15,-1-10-1-15,-2-1 16 0,1-1 3 16,0 2 11-16,2-15 11 0,-2 9 13 15,2-3 19-15,-3-1 55 0,2-3-45 0,5-9-10 16,0 0-14-16,0 0-11 0,0 0-8 16,-10-4 13-16,2-1-37 0,12-10-7 15,0 5-3-15,2-4-1 0,3 5 0 0,6-4-31 16,-3 1 31-16,4 3-11 0,0 1-41 16,1 0-28-16,0 2-15 0,0 3-11 0,0-1-24 15,0 4 10-15,0 0-6 16,-6 0 0-16,4 0-31 0,-5 4-27 0,0-1-10 15,-10-3-39-15,0 0-72 0,0 0-369 16,14-1-196-16</inkml:trace>
  <inkml:trace contextRef="#ctx0" brushRef="#br0" timeOffset="-121345.61">6951 10190 1094 0,'0'0'340'0,"0"0"-83"15,0 0-44-15,0 0-46 0,0 0-30 16,-10 2-73-16,1 3-93 0,9-5-198 0,-11 8-353 15,-1-1-110-15</inkml:trace>
  <inkml:trace contextRef="#ctx0" brushRef="#br0" timeOffset="-120126.7">4480 11593 819 0,'0'0'239'0,"-12"-4"-12"0,0-1-13 0,12 5 29 0,0 0-88 0,0 0-15 0,-6-8-26 0,0 3-26 0,6 5 3 15,0 0 46-15,10 1-9 0,2 3-22 16,4 6-31-16,12 10-10 0,-1 0-8 0,1 4 7 16,-1-1 5-16,3 4-26 0,-4 3-7 15,0 1-7-15,4 2-1 0,-2-1-4 0,-3 4 4 16,-1-2-10-16,-3-3-18 0,-4-4-6 16,0-5-7-16,-5-1-25 15,2-6 5-15,-7-8-36 0,2 2-38 0,-1 0-14 16,-8-9-33-16,0-11-24 0,-2-14-51 15,-6 0 32-15,-4-7 1 0,-6-3 12 0,-7-5 19 16,-7-3-1-16,-2 2 32 0,-6-4 46 16,-1 1 79-16,5 0 29 0,3 5 39 0,3 1 24 15,2 3-11-15,3 5 38 0,4 3 6 16,4 0 10-16,3 7 0 0,1-2-7 0,10 13 51 16,3-8-67-16,10-7-5 0,4 7-11 15,11 0-5-15,7-1-12 0,6-1 3 0,7-5-18 16,7-2-2-16,8-6-9 0,5-7-4 15,8-6 1-15,4-4-7 0,2-3-2 16,2-3 9-16,-3-5-8 0,-1 0 8 16,-2-1-1-16,4 1-1 0,-7 4 10 15,2 0-16-15,0 5-5 0,-2-2 5 0,4 3-1 16,0 1-9-16,-1 3 19 0,-2 3-27 16,0 4-7-16,-3-1 0 0,-3 5 3 0,-1 4-8 15,-2-1-3-15,-8 10 9 0,0-4-7 16,-3 6-1-16,-9 3 0 0,-5 0 6 0,-1 3-16 15,-9 3 10-15,1 1 20 0,-9 3 6 16,2 1 4-16,-12 1 3 0,4 3-4 16,0 0 4-16,-5-1-16 0,0 1-2 15,-10 2 6-15,18 0 2 0,-2 2 11 0,-5 3 30 16,2 0-28-16,0 7 3 0,7 3 0 16,-2 1 3-16,-2 1 0 0,2 5 6 15,3 0-18-15,-4 8-5 0,6 0-6 0,-5 2 0 16,4 4 1-16,-1-1-50 0,3 1 54 15,-3-1-8-15,-2-1-2 0,0 0-5 0,-2-2 0 16,2-3-32-16,-2 0 39 0,-2-3-8 16,0-1 3-16,-5-2-6 0,3 0 0 0,-6 1-2 15,-7 1 22-15,-7 4-23 0,-4 1 3 16,-4 4-3-16,-10 3-2 0,-8 2-2 0,-10 2 43 16,-5 4-47-16,-15 4-3 15,-6 1 6-15,-14 4-5 0,-12 3 2 0,-9 2 29 16,-11 1-40-16,-3 9 13 0,-5-2-8 15,-4 8 2-15,-4 2 3 0,-5 5-40 16,1-2 46-16,1 1 3 0,3-5-3 0,11-2 1 16,7-7-1-16,3-4-35 0,13-10 41 15,10-4-4-15,11-9 2 0,12-3-8 0,9-8-34 16,11-4-21-16,3-3-40 0,7-6-53 16,7-3-60-16,6-2-35 0,-3 0-65 0,1-5-178 15,11-2-289-15,-6-3-311 0</inkml:trace>
  <inkml:trace contextRef="#ctx0" brushRef="#br0" timeOffset="-118878.49">3905 12340 1095 0,'-13'11'267'0,"13"-11"-43"0,0 0-28 0,0 0-31 0,0 0-13 0,0 0-21 16,0 0-17-16,0 0 0 0,10-5-8 0,2 1 0 16,0-5-42-16,13-6 15 0,-5-1-22 15,4 1-8-15,4-6-8 0,3-3-5 0,1-2 17 16,2-1-13-16,0-1-6 0,-3 0 3 15,0 3-19-15,0-3 3 0,-4 8 10 16,-4 1-14-16,-3 4 4 0,-5 1 33 16,-7 7 19-16,3-1 8 0,1-1 10 15,-12 9-44-15,2-12-12 0,2 0-5 0,-4 12-2 16,-10-10-2-16,0 3-21 0,1 2 38 16,1-1 3-16,-3 3 13 0,0 0 4 0,11 3 1 15,-10-1-45-15,2-3 35 0,8 4-12 16,0 0-12-16,0 0-8 0,0 0-4 0,0 0-3 15,0 0 15-15,12 0-19 0,1 4-4 16,7 0-5-16,10 3 2 0,-6 0 0 0,-1-2 42 16,1 3-49-16,-2-4 2 15,0 7-6-15,-3 0-15 0,-6 2-16 0,-2 5 0 16,-9 4-87-16,-9 5-72 0,-5 5-36 16,-10 6-31-16,-12 8-64 0,-10 2-55 15,-7 5-413-15,-9 3-340 0</inkml:trace>
  <inkml:trace contextRef="#ctx0" brushRef="#br0" timeOffset="-118345.46">2932 13123 1113 0,'-2'-9'282'0,"4"-10"-44"0,0 3-26 0,0 5-1 0,2 1-10 0,-4 10 0 0,0 0-26 15,0 0-39-15,0 0-19 0,-4-9-27 16,0 0-9-16,4 9-28 0,-6 6-14 16,0-1-11-16,-3 4-1 0,4 3-12 0,-1 3 24 15,-8 8-31-15,7-6 0 0,3-7-3 16,2 7 0-16,-3-2-6 0,3-2 18 16,2 1-13-16,2-2-9 0,0 2 6 0,7-6-1 15,0-1 0-15,3-1 2 0,-1-2 4 16,10 0-21-16,-1-4-26 0,0 0-4 0,0 0 2 15,3 0 9-15,0 3-36 16,-4-1 35-16,0 0 5 0,-7 6 5 0,2 0 5 16,-10 5 4-16,0 0-8 0,-8 6 21 15,-7 10 3-15,-2-8 2 0,-1-1-1 0,-2 0 1 16,2 1 28-16,-3-1-33 0,-2-4 1 16,4 1-1-16,-2-4-3 0,2-4 4 0,9-2-8 15,-9 1-87-15,1-3-34 0,14-5-52 16,-14-3-82-16,-2 1-389 0,9-6-186 15</inkml:trace>
  <inkml:trace contextRef="#ctx0" brushRef="#br0" timeOffset="-117946.03">3035 13040 1036 0,'-23'-16'352'15,"23"16"-56"-15,0 0-34 0,0 0-11 0,0 0-27 16,0 0-47-16,0 0-48 0,0 0-36 15,0 0-21-15,0 0-13 0,0 0 22 16,3 14-41-16,7 6-4 0,3-3-6 0,0 3-6 16,1 1-9-16,1 1 23 0,-3 2-23 15,4-6-15-15,0-1 1 0,0 1 3 0,-4-5 0 16,5-2 30-16,-11-5-24 0,10 0-7 16,0 1-4-16,-3-9 5 0,2 0 1 0,2-7-1 15,4-6 3-15,-8 2-9 0,-3-3 1 16,-6 8 7-16,-1-6-6 0,5-1 7 0,-8-2-9 15,2 4 19-15,-7-2 4 16,0 0-1-16,2 3 7 0,-4-1 12 0,0 6 24 16,1-5-12-16,6 12-4 0,-12-5-6 15,4-3-9-15,8 8-13 0,0 0 11 16,0 0-18-16,0 0-1 0,0 0 4 0,6 17-3 16,8 6 6-16,-2-4 32 0,2 2-31 15,3 2-5-15,3-2 3 0,-1 4-5 0,4 1-2 16,-1 1-25-16,0 0 13 0,0-3-47 15,1 2-52-15,-6 0-57 0,2-3-42 0,2 2-48 16,-4-3-52-16,-4-1-81 16,-5 0-348-16,3-6-252 0</inkml:trace>
  <inkml:trace contextRef="#ctx0" brushRef="#br0" timeOffset="-115696.39">1135 12951 851 0,'-16'7'182'0,"16"-7"-24"0,0 0-16 0,0 0-15 0,0 0-55 0,0 0 31 0,0 0-3 0,0 0-6 0,0 0-8 0,0 0-5 16,0 0-45-16,0 0 72 0,0 0 1 15,0 0-13-15,0 0 1 0,0 0-10 16,0 0 1-16,0 0-28 0,0 0-12 16,0 0-5-16,0 0-12 0,0 0 4 0,0 0 8 15,0 0 3-15,0 0 14 0,0 0 1 16,0 0 12-16,19 0 3 0,1 1-1 0,-3-5 2 16,16-3-18-16,-6-4-5 0,7-1-10 15,2-5-9-15,11-4-5 0,6 0 4 16,11-6-6-16,9-3-8 0,12-4-5 15,8-2 0-15,12-3 7 0,4-3 24 0,4 1-29 16,3-5 3-16,3 2 8 0,-3-2 13 0,0 4 17 16,7-3-25-16,-4 2 47 15,-5 2 6-15,-3 4 2 0,-10 3 1 0,-8 0-7 16,-6 5 5-16,-8 1-21 0,-13 3-4 16,-7 6-5-16,-9 2-16 0,-7 1-3 0,-8-1 10 15,-2 6-52-15,-6 2 41 0,-3 0-3 16,-14 3 2-16,7 2-14 0,-2-1 0 0,-3 0 11 15,1 3-29-15,-13 2 4 0,10-4-2 16,4 2 0-16,-14 2 3 0,0 0 6 16,12-6-14-16,-2 3 4 0,-10 3-3 0,0 0 0 15,0 0 0-15,0 0-17 0,0 0 19 16,0 0 2-16,0 0 1 0,0 0-3 0,0 0 0 16,0 0-11-16,0 0-6 0,0 0 13 15,0 0-9-15,0 0-14 0,0 0-26 16,0 0-5-16,0 0-42 0,0 0-73 15,0 0-41-15,0 0-38 0,-10-8-12 0,-2 3-14 16,-2 1-17-16,-4-3-70 0,-1-3-507 16,10 6-472-16</inkml:trace>
  <inkml:trace contextRef="#ctx0" brushRef="#br0" timeOffset="-114946.15">3488 11233 691 0,'0'0'211'0,"0"0"-43"0,0 0-5 0,0 0-29 0,0 0-16 0,0 0-25 16,0 0-11-16,0 0-7 0,0 0 22 0,0 0-21 0,0 0 6 15,0 0 3-15,0 0 1 0,0 0 7 0,0 0 29 16,0 0-45-16,0 0 7 0,0 0-10 16,0 0-15-16,0 0-10 0,0 0 28 15,0 0-28-15,0 0-6 0,-6 6 5 16,2 2-1-16,-2 0-1 0,-2-1 25 16,1 3-25-16,1 1-3 0,-3-1 13 0,-6 7-14 15,7-9 1-15,-2 4-3 0,-8 9 5 16,6-5-2-16,-4-3-10 0,2 6-5 0,1-1 0 15,-3 4 4-15,-4 4 6 0,0 3-2 16,-4 7-1-16,-3 9 14 0,-3 12-2 0,-4 9-1 16,-5 14 13-16,-1 10-2 0,-4 9 5 15,-3 7 1-15,-7 5 13 0,-8 7 2 0,0 4 9 16,-4 1 6-16,-4 3 8 16,-1-2 6-16,-1 1-9 0,2-9-6 0,2-7-38 15,7-9 28-15,4-6-15 0,4-13-4 16,4-10-15-16,7-9-8 0,6-5-19 15,6-12 9-15,5-5-5 0,1-7-6 0,6-4-6 16,0-4-3-16,8-4 6 0,-3-4-20 16,7-9 14-16,-2 5-4 0,0 0-4 0,4-5 2 15,0 4 1-15,4-12-8 0,-6 7 10 16,0 3-3-16,6-10 1 0,0 0 1 0,-6 5-2 16,-1 3-5-16,7-8 7 0,0 0-6 15,0 0 4-15,0 0-2 0,0 0 2 0,0 0-25 16,0 0 32-16,-6 6-7 0,1 1 0 15,5-7 1-15,0 0-4 0,0 0-15 16,0 0 23-16,0 0-6 0,0 0-4 16,0 0 1-16,0 0-3 0,0 0 6 0,0 0-14 15,0 0 15-15,0 0-6 0,0 0-4 16,0 0-4-16,0 0 0 0,0 0-17 16,0 0 11-16,0 0-5 0,0 0-4 0,0 0-8 15,0 0-20-15,0 0-30 0,0 0-23 16,0 0-29-16,0 0-23 0,0 0-35 0,0 0-36 15,0 0-21-15,0 0-50 16,9-2-30-16,0-3-46 0,-9 5-500 0,0 0-485 16</inkml:trace>
  <inkml:trace contextRef="#ctx0" brushRef="#br0" timeOffset="-113363.08">4548 13424 1115 0,'0'0'306'0,"0"0"-63"0,0 0-27 0,0 0-23 0,0 0-6 0,0 0-57 0,0 0-25 0,-3-13-12 0,-1 0-15 0,4-5 6 0,0-14 11 15,4 5-3-15,3-7-6 0,0-6-2 0,-1-2-8 16,4-1-4-16,3-7 3 0,-4-4-2 16,1-1-9-16,2 0-5 0,-1 0-5 0,2-3-1 15,-4 2 4-15,-1 3 4 0,2 0-22 16,-3 8-3-16,-3 3-3 0,1 6-3 0,1 4 2 16,-2 3 25-16,0 6-39 0,-2 14-3 15,0-9 1-15,1 0-6 0,-1 6 1 0,0 0 10 16,-2 12-17-16,0-12-1 0,2 0-5 15,-2 12 1-15,0 0 1 0,2-10-35 16,0 1 42-16,-2 9 1 0,0 0-45 16,0 0 53-16,0 0-5 0,0 0-34 0,0 0 35 15,0 0-2-15,0 0 0 0,0 0-5 16,2-12 1-16,0 5-1 0,-2 7 8 16,0 0-13-16,0 0 1 0,0 0 0 0,0 0-2 15,0 0 0-15,0 0 25 0,0 0-31 16,0 0 2-16,0 0 0 0,0 0-1 0,0 0 2 15,0 0 43-15,0 0-49 16,0 0 2-16,0 0-2 0,0 0 3 0,0 0 3 16,0 0-35-16,0 0 47 0,0 0-7 15,0 0 3-15,0 0 1 0,0 0-2 0,0 0-33 16,0 0 38-16,0 0-61 0,0 0-69 16,0 0-24-16,0 0-44 0,-8 4-42 0,-3 3-37 15,1 4-26-15,-8 5-61 0,2-4-345 16,-1 0-227-16</inkml:trace>
  <inkml:trace contextRef="#ctx0" brushRef="#br0" timeOffset="-113029.12">4351 12550 1136 0,'-15'0'341'0,"15"0"-79"0,0 0-44 0,0 0-31 0,0 0-30 0,0 0-28 0,0 0-19 0,0 0-45 0,0 0 36 0,13-3-2 0,-1 3 2 15,-12 0-5-15,0 0-1 0,17-2 8 16,4 2-9-16,-6-7-8 0,13-2-5 15,-10 1-4-15,6-5-8 0,-3-3 12 16,5-3-30-16,-2-1-4 0,4-2-5 0,-3-2-9 16,-1 2 0-16,2 0 15 0,0 3-20 15,-3 2-2-15,-7 0-2 0,4 4-6 0,-12 7-1 16,4-4-40-16,2 1 36 0,-6 3 1 16,0 0 0-16,-8 6 40 0,15 0 15 0,2 4-24 15,-6 5 22-15,2 9 10 0,-6-11-18 16,3 10-15-16,0 12 6 0,-4-5-17 0,1 2-22 15,-3 4 11-15,0 1 8 0,-2 1-13 16,-2 4 2-16,-2 3-42 0,0-1-54 16,-3 1-107-16,1 0-67 0,0-2-38 15,-4 2-47-15,0-4-79 0,-2-6-89 16,2 3-269-16,6-3-299 0</inkml:trace>
  <inkml:trace contextRef="#ctx0" brushRef="#br0" timeOffset="-110829.53">3880 13808 963 0,'0'0'254'0,"0"0"-1"0,0 0-60 0,0 0-18 0,-5-7-2 0,2-3-7 0,3 10-8 0,0 0-12 16,0 0-18-16,0 0-24 0,-6-9-22 16,2 2-21-16,4 7-13 0,0 0-4 0,0 0-9 15,-9 7-5-15,1 2-12 0,-2 3-5 16,7 0-6-16,-1 1 8 0,1-2 22 16,-3 1-34-16,2-2-3 0,4-10 0 0,0 15-1 15,0 0 0-15,4-8 21 0,2 1-24 16,3 0-5-16,-3 2 7 0,5-5-6 15,0 1 6-15,2 0 13 0,2-1-17 16,-5 1-8-16,4-3-2 0,-5 3 7 0,4 0-3 0,-5 2 14 16,1-3-23-16,-6 9 24 15,2-1-7-15,-11 2 3 0,-4 10 1 0,5-6 4 16,-9 0-3-16,3 1 18 0,-4-2-7 16,-3-2 6-16,4-1-10 0,-1 0 0 0,-3-4 27 15,13-5-31-15,-10 0-8 0,1 2-15 16,14-8-39-16,-12-5-33 0,-2 4-43 15,12-10-66-15,4-11-93 0,4 1-397 0,0-1-216 16</inkml:trace>
  <inkml:trace contextRef="#ctx0" brushRef="#br0" timeOffset="-110445.77">4074 13646 1203 0,'-8'-14'273'15,"8"14"-53"-15,-6-6-12 0,0-1-32 16,6 7-16-16,0 0-35 0,0 0-25 0,2-12-15 16,2-1-9-16,-4 13-42 0,10-11 4 15,-2 1-11-15,-8 10 0 0,12-7-6 0,-1 2-11 16,-11 5-18-16,13 3 26 0,1-1-2 16,-7 7-4-16,-1-1-1 0,-2 3-3 0,2 2 28 15,-3-1-37-15,-1-2-3 0,-2 7 3 16,0-3 5-16,0-2-1 0,-2 0 25 15,2-12-32-15,-3 15 3 0,3-2 5 16,0-13-5-16,0 0-3 0,0 0 21 16,5 9-19-16,0 0-2 0,-5-9-1 0,10 5 7 15,0 0-7-15,-10-5 13 0,18 0-18 16,-2 3 12-16,-1 0-3 0,0-2 0 0,-3 4 7 16,1-3-8-16,-3 3-7 0,4 0 11 15,-8 0 6-15,4 1-9 0,-10-6 8 0,-3 16-6 16,3 1 31-16,-5-6-36 0,-7 9 0 15,-2-5-28-15,2-1-54 0,-3 0-53 16,-4-3-58-16,0 0-108 0,-3-3-328 16,14-3-165-16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38:48.417"/>
    </inkml:context>
    <inkml:brush xml:id="br0">
      <inkml:brushProperty name="width" value="0.05292" units="cm"/>
      <inkml:brushProperty name="height" value="0.05292" units="cm"/>
    </inkml:brush>
  </inkml:definitions>
  <inkml:trace contextRef="#ctx0" brushRef="#br0">7680 4114 1206 0,'-5'-7'352'0,"5"7"-47"0,0 0-26 0,0 0-26 0,0 0-31 0,-10-7-21 0,0 0-33 0,3-1-8 0,3 1 2 0,4 7 5 0,-11-5-9 0,3-1 42 0,8 6-54 0,-9-5-19 0,1 0-23 0,8 5-20 0,-19 2-17 0,4-2-36 0,-4 6 11 0,-9 5 4 0,7-2 7 16,6 6-13-16,-1-2-7 0,-2 0-7 0,6 0-7 15,-4 2-16-15,11-6 8 0,-4 2 4 16,0 2-5-16,5-2-5 0,0 0-29 16,8-3 25-16,0 1 17 0,14-4-8 0,-2 0-11 15,3-5 8-15,17 0-41 16,-10 0 18-16,-1-3 8 0,-9 1 12 0,6 2-7 15,2 2-1-15,-5 0-14 0,-2-1-10 16,-6 4 10-16,-1 0 1 0,-6 4 6 16,-3 3 1-16,-6 1 5 0,-12 8 44 0,2-8-12 15,-2 3-2-15,-4-4-4 0,-4 3 0 0,-5-2-2 16,7-4-19-16,1 0 4 0,12-6 9 16,-12 1-14-16,4-1-26 0,1-3-41 0,2 0-73 15,6-3-60-15,-1-1-37 0,10 4-25 16,0-14-13-16,2 1-31 0,4-1-51 15,1 3-28-15,3 0-337 0,3 0-249 0</inkml:trace>
  <inkml:trace contextRef="#ctx0" brushRef="#br0" timeOffset="345.79">7926 3970 1166 0,'14'-12'402'0,"-14"12"-56"0,-12-2-27 0,-1 1-16 0,13 1-45 0,0 0 3 0,0 0-64 0,0 0-32 0,-9 3-34 0,1 1-10 0,8-4 1 0,0 13 10 15,0 1-17-15,2 1-16 0,-1 4-22 16,4 0-14-16,2 13-11 0,-1-8-41 16,1 0 27-16,-3 0-8 0,2-2-8 0,-1 1-20 15,2 0-26-15,-5-13-45 0,4 7-32 16,-2 1-56-16,-2-6-39 0,4-3-33 16,-3-1-39-16,2 2-12 0,-5-10-88 15,0 0-444-15,0 0-370 0</inkml:trace>
  <inkml:trace contextRef="#ctx0" brushRef="#br0" timeOffset="2012.6">9908 3520 1118 0,'-4'-2'326'0,"4"2"-31"0,8-9-71 0,-1 0-19 0,-7 9-18 0,0 0-10 0,-3-16-26 0,1 0-3 0,-4 10-30 0,2-4-17 16,-6 0-7-16,4 0-7 0,-3 1-9 0,4 2-29 15,-6 1 16-15,-3 0-22 0,14 6-5 16,-16 2-9-16,0-2 4 0,0 11 6 0,-2 10 5 16,3-2-11-16,2 4 1 0,5 2-8 15,1 1 3-15,-1 1-5 0,4 2 20 16,0-3-28-16,2-1-4 0,4-2 5 0,6-3-2 16,-6-9 5-16,6 4 33 15,-1-2-29-15,5-8-1 0,1 2-8 0,2-12-2 16,9-4-1-16,-9-4-31 0,1-4 31 15,1-4-1-15,-2-2-4 0,-5-3 4 0,2 3-7 16,-4-4-29-16,-5 0 39 0,4 4-7 16,-5 12-3-16,2-7 6 0,3 2-3 0,-7 0-3 15,2 5 3-15,-2 11-7 0,0 0-2 16,0 0 0-16,0 0 2 0,8 9-3 0,1 3 24 16,-1 6-23-16,3 10-6 0,-3-11-12 15,6-1-23-15,2 1-33 0,-1-3-29 16,6-4-55-16,-4-1-32 0,-9-3-33 15,14-2-51-15,-4-1-102 0,-4-8-409 16,5-7-322-16</inkml:trace>
  <inkml:trace contextRef="#ctx0" brushRef="#br0" timeOffset="2395.91">10100 3019 1070 0,'-8'-10'325'0,"10"22"-54"0,-2 1 8 15,4 1-54-15,-2-1-6 0,0 7-11 0,2 13-26 16,-2-5-28-16,5 3-15 16,0 3-23-16,1 1-19 0,-2-2-4 0,3 1-5 15,1-2-14-15,-1-2-37 0,2-1 22 16,-3-6-9-16,-2-1-10 0,2-4-5 0,2-1-6 16,-4-8 10-16,-2 2 43 0,-1 2-16 15,-3-13-16-15,0 0-12 0,0 0-10 0,0 0 1 16,0-15 35-16,3-1-63 0,-3-4 4 15,0 0-6-15,4 1 2 0,-1 0-5 0,5 4 4 16,-2-3-10-16,5 7-1 0,0 0-1 16,3 5 1-16,4 1-1 0,-6 6-37 15,1 3 38-15,-1 2-2 0,8 9-5 0,-10 0 6 16,-2 2 3-16,-4-7 5 0,-2 11 10 16,-4 7-11-16,-4-7-1 0,-2 1 1 15,0-3 1-15,-7-2-24 0,-5-5-17 16,4-2-52-16,5-6-50 0,-6-1-25 0,1 2-30 15,2-10-53-15,-3-2-36 0,8 1-99 16,4-7-311-16,-3 0-227 0</inkml:trace>
  <inkml:trace contextRef="#ctx0" brushRef="#br0" timeOffset="2662.64">10757 3080 1534 0,'-15'-8'342'0,"0"3"-44"16,4-3-41-16,3-1-29 0,-2 5-47 0,-4-4-19 16,2 7-13-16,0-2-14 0,-1 6-12 15,0-2 16-15,0 11-38 0,-1 1-7 16,3 4 3-16,-4 10-11 0,6-3-18 0,9 1-8 16,0 2-13-16,3-3-13 0,5 1-1 15,0 1-9-15,8-6-2 0,0-1-46 16,3-2 42-16,3-3-3 0,1-7-21 0,0-3-47 15,-1-4-54-15,7-4-53 0,-3-3-46 16,-1 0-11-16,0-5-19 0,-2-3-53 16,0-4-39-16,-5 4-453 0,1 1-313 15</inkml:trace>
  <inkml:trace contextRef="#ctx0" brushRef="#br0" timeOffset="3128.51">11422 2950 1227 0,'-11'-2'386'0,"11"2"-26"0,0 0-67 16,-8-11-40-16,-1 2-39 0,-4 3-33 0,3 1-18 15,-6 1-45-15,-10-4 9 16,15 3-17-16,-12 5-20 0,2-3-16 0,-3 6-14 0,-10 2-10 16,12 4-1-16,-1 7-15 15,5 4-8-15,-4 2-1 0,5 2-4 0,3 5-5 16,1-2 30-16,4 2-41 0,3 0 0 0,4-4-1 15,2-1 1-15,3-2 0 0,7-5-15 16,5-2 17-16,-10-7 0 0,13-4-2 16,4-2-9-16,-4-10-24 0,15-6-39 0,-11-6 21 15,4-1 9-15,-8-6 6 0,2 0 8 16,-5 1 1-16,2-6 4 0,-4-4 18 16,-5-3-10-16,-4-3 1 0,-4 0 4 0,0 1 22 15,-4-3 17-15,-2 3 54 0,-3 2-17 16,1 5 31-16,-1 3 15 0,5 4 7 0,2 16-11 15,-3-9-34-15,3 2-17 16,2 7 5-16,-2-1-19 0,2 12-10 0,0 0 1 16,0 17-4-16,2 9-5 0,0-1-12 15,7 3 6-15,-1 4-4 0,5-1 5 0,0 4-1 16,-2 0-42-16,8-1 32 0,-5 1 6 16,1 0-3-16,2-2-3 0,-1-3-8 0,2 1 2 15,-3-4-42-15,-3-7-14 0,1-3-73 16,-4-8-82-16,1 7-75 0,-1-2-38 15,-1-5-47-15,-2-2-92 0,4 5-443 0,0-3-532 16</inkml:trace>
  <inkml:trace contextRef="#ctx0" brushRef="#br0" timeOffset="3279.12">11854 3012 1652 0,'-7'26'379'0,"7"-26"-64"0,-9-7-41 0,5-3-100 0,4 10-42 0,0 0-61 0,0 0-81 0,-12-3-63 0,0-2-66 16,-4 5-142-16,4 0-460 0,-1 6-266 0</inkml:trace>
  <inkml:trace contextRef="#ctx0" brushRef="#br0" timeOffset="4511.88">8807 7513 1674 0,'12'4'345'0,"-14"-15"-65"0,0 3-40 0,2 8-53 0,0 0-11 0,0 0-10 0,0 0 33 16,12 0-40-16,6 4 4 0,0-3-4 15,15 3-9-15,-7 0-15 0,7 0-23 16,7 0 4-16,4-2-6 0,5-2-21 0,4 1-18 15,4-1-16-15,1 0-18 0,2-1-5 16,2-1-26-16,-3-4 15 0,0 0-8 0,1 2 3 16,-9-1 7-16,-2-1-5 15,-5-1-32-15,-4 0 29 0,-3 0-23 0,-9 3 9 0,-2 1-29 16,-15-1-53-16,6 2 12 0,0 2-50 16,-9-6-15-16,2 4-19 0,-10 2-12 0,0 0-1 15,0 0-27-15,-12 4-6 0,2 2 8 16,-7-2-12-16,1 3-5 0,-4-5-33 0,-14 3 21 15,6 2-3-15,-1-2-8 0,-5 0-26 16,0 2-232-16</inkml:trace>
  <inkml:trace contextRef="#ctx0" brushRef="#br0" timeOffset="4812.71">9158 7624 1123 0,'-28'13'202'0,"28"-13"-16"0,-8 9-27 16,-2 2 34-16,-4-8-71 0,4 2 14 15,2-1-4-15,-3-2 5 0,11-2 3 0,-13 3-2 16,2 2 11-16,11-5-9 0,0 0-1 15,0 0 15-15,-10 2-23 0,0 2 1 0,10-4 47 16,0 0-56-16,0 0-2 16,12 4-1-16,1-1-12 0,10-5 4 0,16 2-26 15,-5-5-7-15,5 1-10 0,6-3-2 16,4 2-10-16,4-4-10 0,2 1-33 16,-3 2-10-16,1-1 13 0,-1-3 8 0,1 5-3 15,-7 1-13-15,-3-2 1 0,-5 3-8 16,-3 0 4-16,-1-2 2 0,-2 4 4 0,-15 1-6 15,2-6-6-15,-1 5-35 0,-3-1 5 16,3 0-22-16,-18 2-22 0,12-4-38 0,6-1-40 16,-11 1-15-16,3 0-66 0,-10 4-4 15,0-11-29-15,1 1-48 0,-5-2-96 0,0 3-400 16,4 9-368-16</inkml:trace>
  <inkml:trace contextRef="#ctx0" brushRef="#br0" timeOffset="5645.83">9324 3345 1058 0,'-14'-7'350'0,"14"7"-61"0,0 0-27 0,0 0-39 0,0 0-36 0,0 0-17 0,0 0-46 15,0 0-16-15,-2 11 9 0,2 6 1 0,8 6 9 16,3 4 30-16,4 7-37 0,4 1-11 16,3 8-3-16,-2 0-6 0,6 4-20 0,-3 3-41 15,3 4 26-15,-3-1-15 0,0-3-8 16,1 0-5-16,-4-1-4 0,-1-3-47 0,-1 0 41 16,-4-3-5-16,0-4-4 0,-2-5-4 15,1-3-3-15,-7-7-8 0,0-2-16 16,-2-13-41-16,0 4-59 0,4 0-51 0,-8-13-42 15,0 0-11-15,4-11-84 0,-6-13-13 16,-8 0-506-16,0-7-384 0</inkml:trace>
  <inkml:trace contextRef="#ctx0" brushRef="#br0" timeOffset="6195.04">9226 3280 1345 0,'-17'-7'233'15,"19"-6"32"-15,-2 4-35 0,0 9-46 0,0 0-20 16,4-9-19-16,0 1 2 0,7-5-34 16,14-6-8-16,3 0-14 0,10-9-3 0,8-2-9 15,10-3 7-15,3-4-33 0,7 1-9 16,5-2 2-16,8 0-16 0,4 0-8 0,8 0-5 16,6 1 24-16,3-2-8 15,10-3-5-15,-3 2-6 0,4-2-3 0,-3 2-3 16,-4 1-2-16,-3 2 0 0,-9-1-4 15,-2 3-7-15,-3 3 5 0,-6 1-3 0,-10 3 28 16,-1 4-16-16,-13 2-4 0,-3 3 5 16,-11 4-6-16,-6 1 6 0,-5 3 31 15,-4 5-31-15,-10 1 10 0,-7 1 5 0,3 4 11 16,2 2 4-16,-10 5-37 0,2 1 43 16,-4 3-6-16,2 3-9 0,2 1-4 0,2 13-6 15,-4-7-30-15,3 4 41 0,4 0-14 16,1 4-7-16,3 0-1 0,3 4 0 0,-4 4-8 15,10-1 31-15,-5 2-40 0,5 2 1 16,-6 4 3-16,4-3-4 0,-5 3 3 16,3 1 21-16,-2-2-31 0,0-1 0 15,-6-3 13-15,-1 2-7 0,-5 1 2 0,-2-1-48 16,-6-3 55-16,-8 3-5 0,-5-2 0 16,-1 2 4-16,-14 2-9 0,-8 2-26 0,-13-2 37 15,-6 3 1-15,-17 4-4 0,-6-1-6 16,-18 4 4-16,-15 3 4 0,-15 0 23 15,-9-1-11-15,-8-2 27 0,1 0 28 0,5-2-1 16,5-7-15-16,13-3 6 16,6-4-42-16,13-4 5 0,12-7-10 0,11-6-44 15,14-3-46-15,9-8-119 0,13-9-57 16,12-8-82-16,18 4-63 0,3-15-169 0,2-9-339 16,16 3-536-16</inkml:trace>
  <inkml:trace contextRef="#ctx0" brushRef="#br0" timeOffset="7411.81">11325 834 1119 0,'-5'-10'387'0,"18"13"-125"0,-13-3-22 0,0 0-36 0,0 0 30 0,6 13-21 0,-1 2-18 0,0 7 23 0,5 13-45 16,-2-7-23-16,2 3-24 0,3 1-14 0,2 5-23 15,0-1 28-15,0 0-64 0,4-2-9 16,-5 0-11-16,3-3-4 0,2-2-6 0,-6-5-48 15,-3 0 26-15,-3-14-11 0,2 2-7 16,-1 2-21-16,-8-14-10 0,0 0 1 0,0 0 15 16,0 0-9-16,-8-15 0 15,-10-14 3-15,6 4 4 0,-1-6 2 0,-4-4 17 16,-1-2-5-16,3 2 3 0,0-6 3 16,8 5-3-16,1 2 2 0,-2 3 8 15,5 16 4-15,3-10-9 0,3-9 7 0,8 13-3 16,4 6 2-16,-5 7-4 0,5-1 7 15,5-1-12-15,0 8 1 0,0 2 7 0,2 6-6 16,-4 0 7-16,-4 6 11 0,0 0-9 16,-9 3 0-16,1 3-3 0,-6-2 8 0,-4 11 6 15,-7-8 18-15,-2-3-8 0,0-3-4 16,7-6 1-16,-2 0 2 0,-2 4-3 0,-4-5 17 16,6 1-17-16,8-7-8 15,-13-2-6-15,-1 0-32 0,16-9-25 0,1 2-8 16,4-7-26-16,6-5-6 0,-1 6 7 15,8-3 7-15,-4 1 16 0,2 3 12 0,-10 6-46 16,7-6 71-16,2 2 6 0,-2 2 11 16,-3 0 11-16,-12 10 14 0,11-9 25 15,2 1-14-15,-13 8 52 0,0 0 22 0,10 11 9 16,3 0 2-16,-12 6 23 0,4 0-48 16,-1 3-14-16,3 8-12 0,2-10-11 0,-1-1-6 15,-1-1-8-15,7-1-3 0,-7-10-4 16,5 5-4-16,1-3-4 0,4-3-2 15,0 2-30-15,-7-8 9 0,6 0-3 16,-6-6-7-16,0-1 1 0,-1-2 1 0,-1-3 3 16,-8-3 11-16,-2 0-7 0,-9 2-3 15,-3-10-5-15,6 17 5 0,-12-7 4 0,-5-5 22 16,14 15-28-16,-8-2 4 0,0-1-1 16,0 4-3-16,2-1 8 0,17 5 1 15,-15-4-6-15,2 2-3 0,13 2 9 0,0 0-3 16,0 0-12-16,0 0-8 0,13-2-30 15,4 0 15-15,2-2-5 0,3 1 8 0,-4 0 5 16,1 2 12-16,3-4 10 16,-2 4-5-16,0-1 4 0,-5 0-1 0,-15 2-4 15,19 2 10-15,-2-2 21 0,-17 0-22 16,12 8-4-16,4 1 12 0,-16-9-6 0,6 10 3 16,2 1 37-16,-8-11-30 0,6 11-4 15,3 1 6-15,-9-12 5 0,11 5-3 0,-1 4 3 16,-10-9-12-16,17 0 18 0,0 0-11 15,-4-7-1-15,-1 2 3 0,2-2 3 0,4 0 8 16,-7-4-8-16,-1 2-7 0,-4-3-5 16,3-2 2-16,-4 1 3 0,-1-2 28 15,-10-2-17-15,-2 0-10 0,-8 1 18 0,-8-6 5 16,1 10 12-16,0 0 31 16,-2 5-31-16,-1 0-8 0,13 3-6 0,-11 2-8 15,-2 0-2-15,6 6-20 0,-1 0 22 16,9 1-9-16,-4 4-10 0,10-1-14 0,0 6-33 15,16-7-40-15,1 3-32 0,10-5-28 16,18 1-33-16,-5-8-46 0,-5-3-24 0,3-6-69 16,3-1-324-16,0-3-176 0</inkml:trace>
  <inkml:trace contextRef="#ctx0" brushRef="#br0" timeOffset="7579.43">12353 294 1345 0,'0'0'313'0,"0"0"-30"0,0 0-35 0,0 0-43 0,0 0-35 0,0 0-16 15,0 0-4-15,0 18-18 0,0 1-22 0,5 8-15 0,3 17-15 16,1-8 7-16,-1 2-34 16,1 0-16-16,3 0-6 0,3-1-26 0,0-2-34 15,0-2-19-15,2-1-58 0,-4-1-30 16,-1-3-32-16,1-3-57 0,-7-13-73 0,-1 6-442 16,1 0-262-16</inkml:trace>
  <inkml:trace contextRef="#ctx0" brushRef="#br0" timeOffset="7696.12">12733 815 1258 0,'0'0'260'0,"0"0"-75"0,0 0-45 0,0 0-86 16,0 0-124-16,-14 12-224 0,4 1-161 16,-2-9 123-16</inkml:trace>
  <inkml:trace contextRef="#ctx0" brushRef="#br0" timeOffset="15961.34">8480 3918 1145 0,'-33'0'325'0,"33"0"-59"0,0 0 3 0,0 0-65 0,0 0-14 0,-9-5-7 0,0 1-20 0,9 4-11 0,0 0-5 15,0 0-37-15,0 0-19 0,0 0 1 16,0 0 4-16,0 0-1 0,0 0-34 16,15-4 33-16,13-8-14 0,-3 1-13 15,5 0-10-15,7-2-1 0,8-2-4 0,0-3-1 16,1-2-18-16,4 3-7 0,-2-3-4 16,3 2-6-16,-7 2-3 0,-2-2 47 15,-3 5-58-15,-4-2-2 0,-3 4 5 0,-2-2-7 16,-9 4 2-16,-8 6 14 0,4-5-12 15,-3 2-5-15,-4 1 5 0,0-2-4 0,-10 7 0 16,0 0-35-16,-15-8 43 0,2 3-7 16,-8 5 2-16,2-1-1 0,-4 2 3 0,-13 2-50 15,10-2 64-15,16 0-5 0,-13-1 12 16,1 3 1-16,-1 0 1 0,2-2 6 0,8-1 42 16,-3 1-59-16,16-1-4 0,0 0-2 15,-11 3-2-15,2-1 3 0,9-2-16 16,20-5 14-16,17 3 2 0,-9-4-8 15,2 4 5-15,3-2-6 0,3 1-40 16,-2 3 53-16,-2 0-3 0,-3 0-12 0,1 0 3 16,-18 3-2-16,6 3-22 0,-1 2 17 15,-19 12-48-15,-6 11-36 0,-17-5-47 0,1 3-53 16,-10 3-49-16,-6 2-73 0,-7 2-37 16,-6-4-132-16,3-3-282 0,3 6-287 0</inkml:trace>
  <inkml:trace contextRef="#ctx0" brushRef="#br0" timeOffset="16611.43">8092 4901 1305 0,'5'-11'269'16,"-3"0"-23"-16,-2 11-45 0,0 0-33 0,0 0-27 0,-15-2 12 0,2-3-61 0,1 5 4 0,-3 0-22 0,-2 3-6 16,1-1-21-16,0 0-8 0,1 1-2 15,1 5-7-15,-2-2-11 0,2 3 0 0,-1 2-13 16,5 3 0-16,-1 1 34 0,5-1-36 16,-1-3-7-16,5 5 10 0,2-2 0 0,6-4-6 15,1 3 32-15,6-5-30 16,12 5-3-16,-3-7-4 0,0-2 1 0,4-2-9 0,-1 0 0 15,1 1-15-15,-5 2 14 16,-10-2-10-16,5 1 9 0,-3 1-3 0,-2 3 6 16,-2-1-3-16,-9 7 13 0,0 0-5 15,-14 1 0-15,0 7-1 0,-1-5 14 0,-2-3 33 16,0-3-26-16,-5-1-9 0,5 1 3 16,6-4-7-16,-8-2-11 0,5 0-28 15,-2-2-69-15,0 1-51 0,6-8-82 0,-3-2-134 16,7-4-228-16,2 1-136 0</inkml:trace>
  <inkml:trace contextRef="#ctx0" brushRef="#br0" timeOffset="16995.34">8292 4943 1191 0,'-11'-15'336'0,"11"15"-29"16,0 0-81-16,-6-10-25 0,2 3-17 0,4 7-39 15,0 0-36-15,0 0 8 0,0 0-45 16,0 0-19-16,6-12-11 0,-2 3-11 0,-4 9-2 16,15 0 2-16,1 2-13 0,-2 4-13 15,-4 1-1-15,0 2 0 0,2 2 0 0,-4 4 5 16,2-2-1-16,-8 4 12 0,3 1 10 16,-10-2 15-16,3 3 2 0,-4-1 7 15,-4 7 15-15,-2-9-13 0,2-1-5 16,5-8 6-16,-5 3-1 0,-1 0-1 0,-1-2 36 15,2-2-51-15,10-6-3 0,-11 3-10 16,-1 1-4-16,12-4-7 0,0 0-36 16,0 0 36-16,2-11-5 0,0 1-1 0,9 7-2 15,3-1-5-15,2 4 2 0,2-3 8 16,0 3-14-16,4 0-4 0,-1 3-8 0,13 4-14 16,-24-5-15-16,10 0 3 15,-1 2-30-15,-4 0-35 0,2-1-33 0,-5-1-33 16,2 2-34-16,-14-4-51 0,0 0-101 15,12-6-395-15,-2 1-276 0</inkml:trace>
  <inkml:trace contextRef="#ctx0" brushRef="#br0" timeOffset="17645.15">8609 4774 891 0,'-6'9'225'0,"16"-5"-10"0,-10-4-23 0,-6 8 23 0,0-1-57 0,6-7-13 0,0 0 13 0,-11 7-1 16,1-2-1-16,10-5-9 0,0 0-1 15,0 0-17-15,-13 3-3 0,2 1 2 0,11-4-3 16,0 0-18-16,0 0 18 0,0 0-37 15,11-12-11-15,10-6-9 0,2-1-10 0,9-7-1 16,6 0-32-16,5-6 61 0,5-4-7 16,3-3-7-16,1 1-10 0,8-1-9 0,-4 0-41 15,-4 0 35-15,-1 2-21 0,-2 4-3 16,-2 2-4-16,-7 4-2 0,-8 2-3 16,-2 4 24-16,-8 7-17 0,1-1 6 15,-5 2-16-15,-8 7 1 0,-5-5-14 0,1 2-29 16,-6 9 22-16,0 0 3 0,0 0-8 15,0 0-7-15,0 0-15 0,-13 0-46 16,3-2 31-16,10 2-17 0,-13 0-13 0,0 2-8 16,13-2-2-16,-17 0-2 0,3 2 6 15,14-2 22-15,-20-1 3 0,4 1 16 0,2 1 9 16,3 2 8-16,-5 0 17 0,4-1-3 16,-3 1-7-16,-1-1 5 0,16-2 4 0,-12 0 9 15,-2 0 33-15,14 0 8 0,-14 2 1 16,4 1 8-16,10-3 2 0,0 0-1 0,0 0-34 15,0 0 27-15,0 0-7 16,0 0-9-16,0 0-2 0,0 0-5 0,0 0-33 16,0 0 35-16,13-7-4 0,4 2-4 15,2-2 3-15,11-1-5 0,-10 1 2 0,1 0 11 16,-11 3-5-16,13 0 8 0,10-5 2 16,-19 6 0-16,4-2-2 0,-1-2 27 15,-2 7-30-15,-2 0 10 0,-3 5 0 0,1 1-6 16,-11 15-3-16,-5 15-56 0,-11 3-27 15,-14 5-122-15,-13 13-134 0,-13 6-273 0,-21 14-306 16,-3 11-525-16</inkml:trace>
  <inkml:trace contextRef="#ctx0" brushRef="#br0" timeOffset="24461.61">8821 5417 1178 0,'0'0'327'0,"0"0"-67"0,-2-10-36 0,0-2-15 0,2 12-31 0,0 0-26 0,0 0-25 16,-8-6-6-16,-1 0-21 0,9 6-15 0,0 0 2 15,-11-4-23-15,3 0-21 0,8 4-8 16,0 0-2-16,0 0-8 0,-13 6 5 16,0 0-12-16,8 6-15 0,-3-2 0 0,2 1 0 15,0 0 5-15,6-11 2 0,0 15 0 16,0 2-12-16,4-5 7 0,0-3 0 16,6-3-4-16,0 2 1 0,7-7 1 0,-3 1-5 15,8-4 1-15,-4 1-11 0,2-1 1 0,-1 0-10 16,-4 0 5-16,2 0-5 15,-17 2 5-15,10 6 4 0,0-3 0 0,-10 9 13 16,-6 9 31-16,-4-2 1 0,-5 1 6 16,-4 0 1-16,2 1-2 0,-5-1-6 0,6-3 10 15,-3 1-19-15,12-8-9 16,-5-1-34-16,-1 0-68 0,13-9-60 0,-12 2-44 16,0 0-67-16,10-13-80 0,6-6-394 0,12 2-259 15</inkml:trace>
  <inkml:trace contextRef="#ctx0" brushRef="#br0" timeOffset="24828.11">8996 5233 1341 0,'15'-5'343'0,"-19"-6"-57"0,4 11-46 16,0 0-21-16,0 0-42 0,0 0-25 15,0 0-45-15,0 0-20 0,8-4-26 0,3-1-14 16,-11 5-7-16,0 0-8 0,13 0-4 15,2 0-11-15,-6 5-6 0,-1 2 3 0,-6 1-5 16,3 1-2-16,-3 2 13 0,-2 2-8 16,-2 0-6-16,2 1-9 0,0-14 2 0,-3 15-1 15,1 0 6-15,2-15-1 16,0 0-6-16,-2 11 10 0,0-1-1 0,2-10-4 16,9 7 31-16,1-2-31 0,-10-5-7 15,17 2 4-15,2 2 1 0,-7 0-5 0,6 1 22 16,-3 1-20-16,-1 1-4 0,-1 1 1 15,2 0 6-15,-10 4 5 0,4-3 18 0,-8 2 19 16,3 3 12-16,-9 0-9 0,-5 12-5 16,6-19-11-16,-6 8-4 0,-10 5 7 15,14-13-16-15,-7 1-34 0,1 1-69 0,12-9-40 16,-18 0-41-16,4 0-50 16,12-9-50-16,-2-4-128 0,8 4-287 0,-2-2-211 15</inkml:trace>
  <inkml:trace contextRef="#ctx0" brushRef="#br0" timeOffset="25427.67">9700 5364 1377 0,'-8'8'371'0,"2"-19"-29"0,-2 1-27 0,8 10-51 0,-4-14-45 0,0 3 3 0,4-6-33 0,2-14-18 16,9 3-10-16,2-9-20 0,-7-4-29 0,4-5 24 15,2-7-67-15,-2-4-13 0,3-5-9 16,-1 2-7-16,1 1-2 0,0-1 21 16,-1 7-28-16,0 2 1 0,2 3 4 0,-4 7 8 15,-1 6 5-15,2 2 7 0,-3 5-5 16,-1 5-7-16,-1 2-1 0,-4 11-5 0,0-5-11 15,2 1-8-15,-2 2-36 0,0 0 24 16,-2 12 5-16,2-11-8 0,-1 2-29 0,-1 9-11 16,0 0-85-16,-3-9 7 15,-1 1-33-15,4 8-26 0,0 0-30 0,0 0-10 16,0 0 25-16,0 0-53 0,-13 5 12 16,1-2 9-16,1 4 22 0,3 0 15 0,-3 3-20 15,1-3 78-15,-4 0 28 0,2 1 22 16,2 1 40-16,-3 0 44 0,-2-2 61 15,2 1 9-15,3-1 36 0,-3 0 14 0,13-7 8 16,-13 6 10-16,3-4-8 0,10-2 4 16,-11 5 10-16,0-2-8 0,11-3-14 0,0 0-2 15,0 0-1-15,0 0 14 0,0 0-25 16,16-8-12-16,6-1-11 0,-13 3-17 0,8-7-4 16,6-5-5-16,-1 4-17 15,-5-2 3-15,6 1-5 0,-5 0-3 0,4 3-2 16,-4 4-12-16,-8 1-3 0,9 0 14 15,-5 1-6-15,-14 6 3 0,17 4-6 0,0 0-14 16,-14 11-2-16,-6 17-14 0,-9-1-21 16,-8 9-105-16,-5 9-146 0,-2 14-115 0,-10 5-137 15,-7 9-489-15,0 15-736 0</inkml:trace>
  <inkml:trace contextRef="#ctx0" brushRef="#br0" timeOffset="27161.68">10399 5114 1316 0,'0'0'339'0,"-4"-7"-51"0,0-1-12 0,4 8-8 0,0 0-41 0,0 0-23 0,0 0-48 0,-16-6-27 0,6 3-15 0,10 3-18 16,-15 3-7-16,-2 1 22 0,4 8-32 15,1-2-4-15,-3 3-2 0,-2 8-12 16,9-2-7-16,-3-4-40 0,2 4 39 15,5-12-3-15,0 10-6 0,2 1-6 0,6-5-5 16,0 0-8-16,5-1 3 0,0 2-16 16,5-7-2-16,16 6-3 0,-9-9-12 0,-8 0-8 15,8 0 15-15,1 0-41 0,-4-3 5 16,-1 3-1-16,-2 1 6 0,-2 2 7 0,-10 4 33 16,2 3-28-16,-10 3 1 0,-7 12 3 15,-6-9 5-15,0 1 2 0,-6-2-30 16,0 0 37-16,-4-6 3 0,7 1 2 0,-5-4-4 15,16-5-25-15,-10-5-57 0,4 2-56 16,5-9-54-16,-8-10-16 0,12 10-12 0,5-13-57 16,4-13-53-16,10 11-438 15,4 1-288-15</inkml:trace>
  <inkml:trace contextRef="#ctx0" brushRef="#br0" timeOffset="27527.94">10458 5123 1779 0,'-10'-4'340'0,"-3"2"-25"0,13 2-47 0,0 0-51 15,0 0-17-15,0 0 1 0,-2 11-10 16,2 2-8-16,0 0-11 0,2 0 13 16,2 5-42-16,3 1-20 0,-2 0-27 0,5 10-1 15,0-10-30-15,3 1 4 0,-3-4-40 16,-3-6 13-16,10-1-8 0,7 6-12 16,-13-10 0-16,8 0-11 0,0-2-21 15,1-6-22-15,7-7-6 0,-18 6-3 0,8-4-17 16,-3 1 2-16,0-2 29 0,0-1-6 15,-6-2 4-15,1-1 11 0,-5 2-1 0,1 0 4 16,-5 0 57-16,4 1-17 0,-4 10 16 16,0-12-6-16,2 2 4 0,-2 10-13 0,0 0 2 15,0 0-2-15,0 0 5 0,0 0 3 16,0 0 4-16,4 10-15 0,-2 2-6 16,3 3-1-16,1 9 5 0,-2-2-5 0,2-1-6 15,-2 1-8-15,2 2-17 0,2-2-37 16,-2 2-22-16,-3 2-48 0,0-15-56 0,1 8-54 15,2 10-41-15,-4-20-6 16,-4 6-39-16,-1 9-75 0,0-15-476 0,1 6-476 16</inkml:trace>
  <inkml:trace contextRef="#ctx0" brushRef="#br0" timeOffset="28278.78">10387 4971 1239 0,'0'0'346'0,"0"0"-49"0,0 0 3 0,0 0-8 0,0 0-37 0,0 0-9 0,0 0-43 0,2-11-19 15,0 0-15-15,-4 0-11 0,2-2-21 0,2-3-28 16,2-14-3-16,0 1-17 16,0-1-11-16,2-3-4 0,1-5 7 0,-5 0-36 15,0-5 0-15,2-2 6 0,-1-3-12 16,-1 1-10-16,2-1-7 0,-2 6-10 0,2 4-14 15,1 4 2-15,-1 3 12 0,-1 7 10 16,0 1-4-16,-6 12-12 0,6-5-27 16,-1 1 14-16,0 2 20 0,-2-2-12 0,0 15-4 15,0 0 13-15,0-12-38 0,0 1 19 16,0 11 21-16,0 0-1 0,0 0-2 0,0 0-11 16,0 0 6-16,0 0-12 0,0 0 20 15,3-8-3-15,4 2-3 0,-7 6-6 16,0 0 10-16,0 0-47 0,0 0 29 15,0 0 27-15,0 0-7 0,0 0 0 0,0 0-10 0,0 0-39 16,0 0 23-16,0 0 10 16,0 0-1-16,-12-3-5 0,4 0-3 0,8 3-58 15,-15-1 57-15,2 1-1 0,13 0 6 16,-15-3 2-16,1 3 3 0,0 3-32 0,4-2 42 16,10-1-10-16,-14 3 4 0,-4-1-3 15,18-2-1-15,-10 5 2 0,1 2 16 16,3 1-21-16,2 1 7 0,4-9-4 0,-5 8-1 15,0 4 4-15,5-12 47 0,0 0-34 16,0 0 12-16,0 12 16 0,0-1 7 16,0-11 10-16,0 0-6 0,0 0 10 15,16-4-7-15,-3 0-7 0,0-7-7 0,10-6-10 16,-9 1-15-16,6-1-2 0,-4 4 5 16,4-1-5-16,-3 1 0 0,-4 0-5 0,8 5 1 15,-13 4-41-15,9 4 48 0,7 6 0 16,-10 7 1-16,-2 6-1 0,0 8-2 0,-6 6 7 15,-9 6-36-15,-2 7-64 0,-9 6-118 16,0 7-148-16,-9 4-143 0,1 1-673 16,-1-1-906-16</inkml:trace>
  <inkml:trace contextRef="#ctx0" brushRef="#br0" timeOffset="32110.61">6549 12224 1367 0,'6'9'284'0,"-16"-5"-43"0,1 1-26 0,9-5-17 0,0 0-1 0,0 0-23 0,0 0-28 0,0 0-15 0,0 0-17 0,0 0-5 0,0 0 10 16,0 0-22-16,0 0-2 0,0 0-8 15,24 0-10-15,-6 1-4 0,8-2 35 16,8 1-61-16,-6-3-7 0,5-1-12 0,3 1 1 16,1-3-6-16,-2-2-45 15,-1 3 46-15,0-3-2 0,-2 1-8 0,-2 3-4 0,-1-1 0 16,-7-2-47-16,-10 5 56 15,5-2-4-15,0 0-6 0,-4 3-2 0,-2-1-8 0,-11 2-4 16,14-4 1-16,-1 2-15 16,-13 2-14-16,0 0-10 0,0 0-15 0,0 0-20 15,0 0 9-15,0 0-50 0,0 0-6 16,-18 6-13-16,-4 3-7 0,11-7 2 0,-2 2-43 16,2 1 9-16,-3 0-21 0,-5-1-40 15,6 2-41-15,-4-3-59 0,2 3-153 16,4 2 54-16</inkml:trace>
  <inkml:trace contextRef="#ctx0" brushRef="#br0" timeOffset="32527.64">6721 12300 1053 0,'12'5'268'16,"-24"0"-43"-16,12-5-40 0,-15 3-12 16,5 2-15-16,10-5-9 0,0 0-12 0,0 0 43 15,-11-3-50-15,-2 1-13 0,13 2-11 16,0 0-4-16,0 0-6 0,0 0 11 15,-13 2-22-15,0 3-15 0,13-5-6 0,0 0-12 16,0 0-4-16,0 0-28 0,0 0 35 16,0 0 4-16,0 0-1 0,0 0 0 0,0 0-5 15,0 0 1-15,0 0-3 0,-12 2-6 16,-1-2 3-16,13 0 9 0,0 0 5 16,0 0 4-16,11 3 30 0,-3 1-38 0,-8-4 1 15,21 2-13-15,-1 2-1 0,0-2-4 0,14-2-25 16,-8 2 2-16,3-4 17 0,5-2-14 15,-6 2-3-15,3 0 0 0,1-5-13 16,0 5 24-16,-2-3-35 0,0 2 24 16,1-1-18-16,-16 1 15 0,4 0-18 0,0 1-33 15,-4-1 32-15,0 0 18 0,0 2 0 16,-3-3-2-16,-12 4-1 0,0 0 11 16,0 0-27-16,13-2 24 0,2-2-16 0,-15 4 4 15,0 0-11-15,0 0-24 0,0 0-20 16,0 0-12-16,0 0-53 0,6-4-15 15,0-2-32-15,-6 6-21 0,0 0-79 0,0 0 32 16,0 0-39-16,0 0-57 0,0 0-97 16,-4-7-340-16,-2 0-287 0</inkml:trace>
  <inkml:trace contextRef="#ctx0" brushRef="#br0" timeOffset="39526.8">7034 4298 729 0,'0'0'221'0,"0"0"-26"0,0 0-21 0,0 0-21 0,0 0-27 0,0 0 2 0,0 0-22 0,0 0-15 0,0 0-6 15,0 0-11-15,0 0-8 0,0 0-15 16,0 0-7-16,0 0 1 0,0 0-9 15,0 0-2-15,0 0 4 0,0 0 40 16,0 0-53-16,0 0 5 0,0 0 5 0,0 0-16 16,0 0 1-16,0 0 5 0,0 0-19 15,0 0-1-15,0 0 2 0,0 0-4 0,0 0-1 16,0 0 3-16,0 0-16 0,0 0 13 16,0 0 7-16,0 0-2 0,11 3 2 0,-3 3 3 15,-8-6-43-15,2 10 59 0,1-2-3 16,-3-8 5-16,5 14-3 0,2-3 3 15,-2 1 27-15,1 0-28 0,1 2-1 16,0 1 5-16,-1-1 0 0,8 11 0 0,-6-8 32 16,0 4-22-16,3 4-11 0,-1-4 3 15,1 2-6-15,2 2-7 0,-1-3 0 16,2 3 0-16,-4 0-4 0,2-3 4 0,1 3 0 16,4 2 1-16,0-1 3 0,-7 0 14 15,6 2-13-15,-2-3 2 0,-1 2 6 0,4 1 15 16,4 1-6-16,-3 0 20 0,1-1-18 15,1 1-6-15,4-3 0 0,-4 2-4 0,4-4 0 16,-1 2 47-16,3-1-53 0,-3-2-7 16,0 2 8-16,3-4-5 0,-4-1-2 15,1 0-36-15,-6-3 44 0,6-2 9 16,-2 3-7-16,-2-1-5 0,2 0-2 0,-5-2-5 16,5 2 27-16,-3 0-25 0,1 0 4 15,4-1 5-15,-3 1-7 0,0 0 10 0,0 0 17 16,5-2-25-16,-3-1 21 0,0 5-14 15,2-1-7-15,-1-1 2 0,2 1 2 16,1-3-20-16,-1-2 6 0,1 3 1 0,1-3-1 16,-1-1-2-16,1 0-8 0,1-2 1 15,-2 2-1-15,-2-3 4 0,1 1 0 0,-1-5-4 16,3 3 2-16,-1-2-10 0,2-1 0 16,-2 2 9-16,0 0-1 0,4 1-10 15,0-1 10-15,1 3-15 0,3-3 3 16,1 0 7-16,-1 1-1 0,1 1 2 0,1 2 3 15,2-5 12-15,1 1-24 0,-3 1 11 16,-5-3-5-16,3-3 7 0,2 5-3 0,-4-7-5 16,2 3-2-16,-3 1 13 0,4-3 3 15,-1 1-10-15,-2 0 2 0,-2-2 1 0,3 0-2 16,-3 0-1-16,1 3 3 0,1-3-1 16,-2 0 0-16,1 2-5 0,1 1-14 15,2-3 20-15,0 0 3 0,-5 2 4 0,5-2 3 16,0 2-7-16,-2-2 16 15,2 0-23-15,-2 0 8 0,-2 2-5 0,-1-4 1 16,1 0 4-16,0 0-22 0,-6-3 26 16,3 2-2-16,0-1 0 0,0 3-5 0,-1-6 2 15,-3 4-20-15,5-3 16 0,-1 1 17 16,0-1-3-16,1 0-6 0,-1 1 1 0,3 1-1 16,-2-4-23-16,-1 3 20 0,0-2-3 15,2 2 3-15,0-1-4 0,3-2-7 0,-4 3 16 16,1-3-14-16,3 3 3 0,-2-4-2 15,-1 1-2-15,1-1-2 0,2 0-23 16,-3 0 35-16,1-1-1 0,2 1-29 0,-5-3 31 16,3 0 3-16,0 1-22 0,-4 2 13 15,4-5 12-15,-2 2-5 0,-5 3-3 16,1 1 1-16,-1-1-3 0,0 1-14 16,-2-1 16-16,1 2-3 0,-12 2-2 0,5 2 0 15,4-4 0-15,-6 0-10 0,-1 4 9 16,-12 3 0-16,16-4-3 0,-2 0 0 0,-14 4 0 15,0 0-27-15,10-6 32 0,1 3 1 16,-11 3-5-16,0 0-1 0,0 0-2 0,0 0-19 16,0 0 18-16,0 0 13 0,0 0-9 15,0 0 1-15,0 0-1 0,0 0-5 0,11-4-6 16,-3 0 13-16,-8 4-2 16,0 0-2-16,0 0 2 0,0 0 1 0,0 0-2 15,0 0 2-15,0 0-2 0,0 0 0 16,0 0-1-16,0 0 1 0,0 0-29 15,0 0 35-15,0 0 1 0,0 0-3 0,0 0-2 16,0 0-1-16,0 0-19 0,0 0 7 16,0 0 22-16,0 0-7 0,0 0-3 0,0 0 0 15,0 0-4-15,0 0-9 0,0 0 14 16,0 0-5-16,0 0-3 0,0 0-3 0,0 0-8 16,0 0-1-16,0 0-13 0,0 0-6 15,0 0-14-15,0 0-7 0,0 0-19 0,0 0-37 16,0 0-27-16,0 0-31 15,0 0-48-15,0 0-26 0,0 0-21 0,0 0-44 16,0 0-58-16,-10-6-82 0,-3-1-372 16,0 11-388-16</inkml:trace>
  <inkml:trace contextRef="#ctx0" brushRef="#br0" timeOffset="44576.75">19968 12668 1493 0,'-12'-27'390'0,"12"27"-16"0,0 0-29 0,0 0-50 0,0 0-9 0,-7-5 1 0,-1-1-33 16,8 6-29-16,0 0-22 0,0 0-35 0,0 0-32 0,7-5-12 15,-1-2-49-15,11 2-10 0,12-3-18 16,-5 4-5-16,5 0-9 0,5-2 2 15,0 1-23-15,3 1 9 0,-1 1-11 0,-5 3-3 16,-1 3-1-16,2 3 10 0,-5 3-26 16,-8 4 18-16,-4 9-7 0,-9 6 8 15,-8 7-8-15,-10 3 19 0,-5 5-34 16,-9 5 17-16,-4 4 10 0,1 3 9 0,-5 0 8 16,2-1-26-16,-1-2 14 0,7 3 7 15,-2 1-8-15,7-8 3 0,4-1-4 0,4-2-30 16,3-6 24-16,8 0-5 0,4-7-5 15,8-6-7-15,5-5-4 0,5-1-20 0,2-7 7 16,4-2 9-16,2-1 3 0,1-3-2 16,-4-2-4-16,-1 2 10 0,-3 0-7 15,-2 1-3-15,-11-4 17 0,6 7-7 0,-2 0 8 16,-10 4 16-16,0 2-43 16,-6 5 54-16,-4 14 11 0,-6-10 4 0,2 6 0 15,-5-3 3-15,0 5-18 0,0 2 11 16,1 0 0-16,-2 0-5 0,4 2-9 0,5 0-2 15,-1 3 4-15,3-2-13 0,3-1-1 16,2 4-8-16,2 1 2 0,4-2-6 0,2 1 2 16,1 0-6-16,2 0-15 0,-1-1-8 15,4 5-2-15,0-3-4 0,0 2 17 16,0-3-26-16,1 2 9 0,-2-2 7 16,0 1 6-16,-1 1 1 0,-2-1 22 0,0 0-22 15,0-1 4-15,-4-1 5 0,-2 4 8 0,-1-3 2 16,-1-1 12-16,0-3-8 15,-1 1 0-15,-3-3 15 0,-6 1 2 0,2-5 10 16,0-4-24-16,-2-1 30 0,0-7-12 16,0 4-4-16,6-14-25 0,-7-1-33 0,1 2-49 15,-2-9-41-15,-4-2-91 0,4-10-65 16,1 1-67-16,0-7-48 0,-3-10-124 16,9 16-415-16,1-10-604 0</inkml:trace>
  <inkml:trace contextRef="#ctx0" brushRef="#br0" timeOffset="44730.74">20665 14959 2543 0,'0'0'259'0,"0"0"-142"0,0 0-137 0,0 0-113 0,-4-14-216 0,0 2-366 0,4 12-241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39:48.826"/>
    </inkml:context>
    <inkml:brush xml:id="br0">
      <inkml:brushProperty name="width" value="0.05292" units="cm"/>
      <inkml:brushProperty name="height" value="0.05292" units="cm"/>
    </inkml:brush>
  </inkml:definitions>
  <inkml:trace contextRef="#ctx0" brushRef="#br0">5401 8910 986 0,'0'0'271'0,"-13"-7"-26"0,3 4-36 0,10 3-8 0,0 0-36 0,0 0-22 0,0 0-23 0,0 0-20 15,0 0-17-15,0 0-4 0,0 0-10 16,0 0 15-16,10 3-9 0,1 4 0 0,2-7-8 16,-4 1 6-16,8 1 25 0,-1 0-13 15,5-2-9-15,16 0-2 0,-4-5-8 0,1 1 2 16,5 1 17-16,3-6-37 0,7 0-10 15,5 1-2-15,1-1-7 0,7-2-5 0,-1 0-30 16,2 0 33-16,3-2-8 0,-5 4-5 16,-1 0-1-16,-1-1-1 0,-6 3-31 0,-2 2 30 15,-7-3 2-15,-7 4-9 0,3-1 1 16,-9 1-2-16,-5-1-1 0,-15 5 8 16,8-3-11-16,-3 1-7 0,-2 2-16 15,0-3-22-15,-14 3-27 0,12 0 6 16,2-2-33-16,-14 2-9 0,0 0-4 0,0 0-8 15,0 0 2-15,-16 5 3 0,4 0-50 16,-7 2-12-16,-6 0-30 0,-1 1-15 0,3-3-5 16,-7-1-18-16,-5 3-261 0,5-2 26 15</inkml:trace>
  <inkml:trace contextRef="#ctx0" brushRef="#br0" timeOffset="317.41">5721 8881 815 0,'-12'0'232'0,"-4"0"-3"15,6 0-19-15,10 0-31 0,-15-2-3 0,3 2-16 16,12 0-10-16,0 0-61 0,0 0 29 16,0 0-13-16,0 0-11 0,0 0-19 0,0 0-14 15,0 0 27-15,0 0-28 0,0 0 0 16,0 0 16-16,14-2-4 0,9-1-1 0,5-3 4 16,4 0-18-16,8-1-4 0,9-8-8 15,8 4 4-15,4-4-3 0,11 0-22 16,3-1 22-16,0-2-14 0,4 1-3 0,-3 0-5 15,-3 3-4-15,-7-1 0 0,-6 3-4 16,-4 3-5-16,-8-1-5 0,-5 3-6 16,-5 1 3-16,-7 2-5 0,-3-1 9 0,-16 3-8 15,8-2-5-15,-2 2-11 0,-3-2-27 16,3 2-21-16,-8-1 5 0,0-1-47 16,-10 4-22-16,14-3-26 0,-2 0-31 0,-12 3-23 15,0 0-57-15,0 0-105 0,0 0-224 16,0 0-129-16</inkml:trace>
  <inkml:trace contextRef="#ctx0" brushRef="#br0" timeOffset="2650.98">8980 12968 1025 0,'0'0'271'0,"0"0"-64"15,0 0-35-15,0 0-9 0,0 0-13 0,0 0-13 0,-5-10 10 0,4 0-20 0,1 10-5 16,0 0-6-16,0 0-15 0,0 0-10 0,0 0-3 15,0 0-6-15,0 0-31 0,0 0-10 16,-19 0-11-16,8 0-13 0,-1 6-4 0,2-1 13 16,-4 4-12-16,-9 7-12 0,6-3 7 15,10-7 1-15,-3 7-7 0,-10 9 16 16,8-7-22-16,2 0-3 0,6-4-1 0,-5 2 7 16,5 1 3-16,-3-1 12 15,3 1-14-15,2-2-9 0,0-2 6 0,2-10 2 16,2 12-6-16,2-3 37 0,-4-9-35 15,13 8-4-15,2-2 7 0,-15-6 1 0,18 0-9 16,2 0 9-16,-6 0 1 0,4 0-13 16,-3-2-6-16,-3 2 2 0,-12 0-6 0,14 2 22 15,4 4-22-15,-10-1 16 0,-1 2 6 16,-3 4 0-16,-2 2 10 0,-4 4 18 0,-7 10 11 16,-1-8-8-16,-5 0 3 15,-2 1 1-15,2 0-3 0,-3-2 4 0,0-1 18 16,-2-1-12-16,2 1-3 0,1-9-1 15,9-3-5-15,-7 3-7 0,0-1 14 16,3-4-34-16,0 1-33 0,12-4-39 0,-10-10-44 16,4 0-14-16,0-1 11 0,2 0-67 15,8-3-29-15,2-11-36 0,-4 18-100 0,6-8-309 16,6-8-185-16</inkml:trace>
  <inkml:trace contextRef="#ctx0" brushRef="#br0" timeOffset="3016.69">9152 12937 1173 0,'0'0'318'0,"0"0"-25"0,0 0-68 0,0 0-13 0,0 0-23 0,0 0-31 0,-2-10-42 0,0-1 7 0,2 11-51 16,0 0-22-16,0 0 43 0,0 0 6 0,2 11-8 16,2-4-7-16,4 10 4 0,3 8-18 15,-3-5-4-15,3 2-2 0,2 6-4 0,-3-2-38 16,-2 1 29-16,4-3-9 0,-2 0-8 16,0 4-3-16,-1-6-5 0,-3 0-37 15,0-4 33-15,-3-8-2 0,3 4-3 16,1-4-4-16,-2 1-8 0,2 0-7 0,-7-11-10 15,0 0-27-15,2 7-24 0,0 2-20 16,-2-9-53-16,0 0-32 0,0 0-74 16,0 0 13-16,0 0-41 0,0 0-124 0,0 0-274 15,0 0-196-15</inkml:trace>
  <inkml:trace contextRef="#ctx0" brushRef="#br0" timeOffset="3600.04">9690 13091 1426 0,'-4'10'321'0,"4"-10"-25"0,0 0-70 0,0 0-54 0,0 0-23 0,0 0-41 0,0 0-29 0,0 0-26 0,0 0-48 16,0 0-48-16,0 0-57 0,0 0-109 0,0 0-180 15,0 0-217-15,0 0-136 0</inkml:trace>
  <inkml:trace contextRef="#ctx0" brushRef="#br0" timeOffset="5100.37">10058 13140 1157 0,'8'-10'325'0,"-18"1"-138"16,-1 2 39-16,9-8-29 0,0-12-18 0,0 4-22 15,4-4-25-15,-2-5-39 0,-2-3-11 16,0-4-18-16,-9-1-15 0,2-4-19 16,-3-1-4-16,-4 1 28 0,-4-2-36 15,-1 5 2-15,-5 3 30 0,3 4-1 0,2 5 16 16,-4 4 17-16,3 9-14 0,2-1-19 15,2 1-10-15,12 12-12 0,-7 0 0 0,0 3 10 16,5 14 2-16,2 1-5 0,6 8-3 16,2 15-7-16,6-5-5 0,3 0-25 15,6 1 27-15,-1 1-8 0,8-2 0 0,-3-3-1 16,7-3-2-16,0-1-1 0,3-2-14 16,1-2-1-16,2-2-11 0,0-7-14 0,-3-3 0 15,1-5 2-15,-4-4 5 16,-3-4-20-16,1-5-12 0,-8-3 3 0,4-2 0 15,-8-2 10-15,-3-2 36 0,-5-2-27 16,-4 8 3-16,-4-9-2 0,-2-9 5 0,-2 11 14 16,-3 0 33-16,1 4-12 0,4 6 3 15,-4-2-3-15,0 2 0 0,8 9-6 0,0 0 15 16,0 0-4-16,-10 9-11 0,4 2-1 16,6 5 1-16,4 6 6 0,6-2 18 15,3-1-23-15,2 0-5 0,0-2 3 0,2 0 5 16,0-3-5-16,2-3 5 0,2-2-24 15,-2-1-7-15,-8-4-14 0,6-6-20 0,1 2-17 16,2-8-7-16,5-5-56 0,-5-4 65 16,-6-1-6-16,-4 0 4 0,2-1 0 15,-6-2 20-15,-2-2 0 0,-3 0 4 16,2 11 15-16,-7-6 18 0,2 2 19 0,2 2 22 16,0 2-9-16,0 12-9 0,0 0 15 15,0 0 7-15,0 0 8 0,0 0 3 0,3 8-6 16,7 8 2-16,0 0 6 0,3-3 2 15,-2 1 2-15,-1 3-2 0,5-2-18 16,2-1 33-16,-3-6-5 0,-7 1 0 0,10-4-4 16,-4 2-10-16,1-7 22 0,2 0-35 15,-2-11-8-15,8-2-9 0,-4-1-4 0,-5-1-8 16,0 0 23-16,0-4-28 0,-3 2-5 16,-2-2-2-16,4 0 2 0,-2 2 2 15,0 0 34-15,-9 9-39 0,9-1 6 16,-2-3-5-16,3 4 8 0,-2 2 4 0,-9 6 17 15,12 2-20-15,0 0 5 0,0 8-5 16,-5-2 8-16,2 1 3 0,2 0 12 0,2-1-26 16,-1 1 12-16,1-1 2 0,-1 0-2 15,4-7 1-15,-4 2-14 0,3-6-73 16,2 2 50-16,0-8-6 0,2 0-7 16,-6-3-2-16,8-9 15 0,-6 1 8 0,-3 3-6 15,-3-3 2-15,-5 11 7 0,-3-13 7 16,2 1 20-16,-3 3 22 0,2-1-6 15,-4 4 43-15,-1-2-12 0,-4 8-3 0,3-3-11 16,4 12-5-16,-13-2 14 0,0 0 3 16,-1 10-13-16,7 0 1 0,-1 6-2 0,2-3 17 15,-4 4-34-15,4 0-4 0,2 0 0 16,0 2-10-16,4-5 2 0,2 2 25 16,0-6-25-16,2 1 2 0,-4-9 1 0,13 7-2 15,0 1-6-15,-5-10 34 0,0-4-30 16,1-1-11-16,2-2 4 0,-3-2-2 0,0 0 1 15,-1-2 17-15,1 2-10 0,-3-4-11 16,1 5 4-16,1 1 1 0,-3 0-2 0,-4 9 14 16,6-7-19-16,-2 1 16 15,-4 6 11-15,8 10 0 0,7 8 11 0,-2 2 3 16,0 2-1-16,4 5-13 0,2 7-4 16,-3 5-4-16,6 6-18 0,-1 5-3 0,5 7-8 15,-6 0 3-15,2-2 4 0,-3 0 9 16,-2 0 19-16,-4-3 18 0,-10-4 30 15,2-5-11-15,-7-2 1 0,-6-9-2 0,-3-6 4 16,-4-6 1-16,-4-8 35 0,11-10-39 16,-18-7-11-16,-10-10-11 0,11-13-8 0,-1-13-7 15,3-8-21-15,2-5-33 0,4-6-26 16,7-5-24-16,3-7-27 0,7 1-11 0,7 1-8 16,1-1-10-16,2 4 11 15,1 2 1-15,4 6 14 0,0 0 19 0,-5 5 17 16,0 6 17-16,2 4 42 0,-8 6 41 15,-2 6 38-15,-2 1 17 0,0 6 31 16,0 14-15-16,-6-7 9 0,2 1-17 0,-10 10 6 16,4-2-4-16,10 9-1 0,-12 3 0 15,-6 3 11-15,12 8-2 0,0 4-9 0,6 4-9 16,2 19 0-16,2-10 1 16,4 0-22-16,8 4-12 0,0-4-7 0,4-1-28 0,-2-2-28 15,6-1-23-15,-1-1-49 16,3-4-34-16,-6-1-16 0,-2-1-15 0,-4-2-11 15,1-5-56-15,-9-7-35 0,-6-6-165 16,6 5-178-16,4 3-140 0</inkml:trace>
  <inkml:trace contextRef="#ctx0" brushRef="#br0" timeOffset="5233.05">11299 12294 1203 0,'19'0'363'0,"-32"0"-131"0,0-3-15 0,13 3-38 0,0 0-42 0,0 0-28 0,0 0-21 0,5-12-53 0,1-1 0 0,7-1-42 0,8-6-42 0,-7 1-63 0,6-5-48 0,-1 2-20 16,2-4-60-16,2 0-296 0,1 2-32 16</inkml:trace>
  <inkml:trace contextRef="#ctx0" brushRef="#br0" timeOffset="5566.72">11557 11839 1527 0,'-8'-3'226'0,"2"10"-25"0,2 1-34 0,4-8-6 0,0 0 2 15,-4 15-26-15,4 0-3 16,0 5-21-16,0 12-8 0,4-1-14 0,0 1-6 15,-2 6-7-15,4-1-22 0,0 2-10 16,2 1-12-16,8-6-6 0,-4 3 0 0,-1-6 5 16,-1-2-15-16,4-2-8 0,-6-6-2 15,-4-10 14-15,2 4 29 0,0 1 19 16,-6-16-24-16,7 5-18 0,2 4-4 16,-5-21-4-16,0 5-6 0,0-13 21 15,0-6-43-15,-2 3-8 0,1-1-6 0,1 1-4 0,-1-1-1 16,4 5 9-16,-5 9 1 15,7-3-1-15,0 0 1 0,-1 3 6 0,0 1 2 16,8 9-9-16,-5 0 13 0,3 8-4 16,5 4 0-16,-6 5 0 0,-3-1-3 0,2 3-10 15,1-1 3-15,0 0 4 0,-2 0-16 16,-5-11-28-16,3 5-32 0,-1 1-23 0,3-3-69 16,-3-1 4-16,-8-9-58 0,12-7-130 15,2 0-270-15,-4-6-171 0</inkml:trace>
  <inkml:trace contextRef="#ctx0" brushRef="#br0" timeOffset="5766.87">12176 11676 1434 0,'-9'2'311'0,"0"5"-46"16,2 2-15-16,-3 2 8 0,-3 11 0 15,6-5-51-15,-2 7-9 0,3 0-17 0,1 4-31 16,5 7-26-16,0-3-7 0,6 4-36 15,4-2-21-15,0-5-11 0,0 3-32 0,6-3-30 16,0-5-27-16,3-4-28 0,3 1-41 16,0-7-40-16,4-7-38 0,-2-1-48 15,-9-6-108-15,3-5-113 0,14-6-240 16,-13 0-222-16</inkml:trace>
  <inkml:trace contextRef="#ctx0" brushRef="#br0" timeOffset="6018.53">12432 11502 1244 0,'0'0'325'0,"0"0"-50"16,0 0-49-16,12 4-3 0,6 4-24 15,-4 1-7-15,9 4-27 0,1 2-18 0,-3 1-4 16,5-1-36-16,-3 7-22 0,-2 2-14 16,3 2-15-16,-6 3-11 0,-4 3 11 15,-2 3-26-15,-6 0-11 0,-5 0-1 16,3-2-5-16,-8-2 3 0,1-3-10 15,-6 0 5-15,1-4-4 0,2-2 0 0,1-15-17 16,-1 8-31-16,0-4-24 0,6-11-34 16,0 0-25-16,-10 3-32 0,-2 1-40 0,10-15-76 15,-1 1-140-15,6-7-267 0,3-7-207 16</inkml:trace>
  <inkml:trace contextRef="#ctx0" brushRef="#br0" timeOffset="6166.63">12879 11504 1532 0,'-2'-15'254'16,"-2"1"-41"-16,4 14-84 0,0 0 16 15,4-7-46-15,-2-5-46 0,-2 12-73 0,0 0-95 16,0 0-84-16,0 0-140 0,0 0-173 16,0 0 18-16</inkml:trace>
  <inkml:trace contextRef="#ctx0" brushRef="#br0" timeOffset="6316.42">13020 11434 1656 0,'11'-8'312'15,"-11"8"-21"-15,0 0-29 0,0 0-24 16,-2 16-30-16,0-4-39 0,0 2-32 16,2-2-56-16,2 6-5 0,2 13-46 0,1-6-95 15,-3-1-64-15,-6 3-57 0,-5 5-167 0,-2 7-456 16,-3 7-363-16</inkml:trace>
  <inkml:trace contextRef="#ctx0" brushRef="#br0" timeOffset="7183.04">9321 14260 1056 0,'3'-15'219'0,"-1"25"-42"0,4-3-36 0,-6-7-2 0,4 13-45 0,2 3-21 15,0-5-12-15,5 8-13 0,-5-11-10 0,3 8-11 16,4 6-16-16,-9-10-38 0,2-3-36 16,0 3-45-16,-6-12-50 0,2 8-50 15,0 4-243-15,-2-12 128 0</inkml:trace>
  <inkml:trace contextRef="#ctx0" brushRef="#br0" timeOffset="7316.53">9457 14209 964 0,'10'10'183'15,"-10"-10"34"-15,0 0-53 0,9 7-37 16,-3 1-26-16,2 1-17 0,-2 3-53 16,4 1 9-16,2 10-44 0,-4-4-63 0,-4 1-77 15,1 9-353-15,-2-2 44 0</inkml:trace>
  <inkml:trace contextRef="#ctx0" brushRef="#br0" timeOffset="7849.52">9865 15013 1316 0,'13'6'324'0,"-13"-6"-62"15,-4-8-43-15,-2 2-51 0,6 6-26 0,-3-14 13 16,3 3-64-16,-4-4-21 0,-2-13-15 16,6 1-17-16,0-5-1 0,-2-3 5 15,-3-3-25-15,-1-1-9 0,-1 0-11 0,-1-5 10 16,-4 3-4-16,-5-1 10 0,4 4-36 16,-4 1 31-16,4 7 6 0,-4 5 6 15,3 4 8-15,0 8-7 0,8 5 0 16,-6 0 1-16,-3 1 6 0,2 16 3 0,0 10-5 15,7 4 0-15,4 6 16 0,2 3-18 16,4 1-5-16,5 1-4 0,3 0-4 0,8-3 4 16,-4 1 11-16,6-3-15 0,-1-3-16 15,2-4-15-15,0-2-13 0,5-6-12 0,-3-2 12 16,-2-3-47-16,-13-7-15 0,10-2-16 16,0 3-27-16,-6-10-24 0,9-7-40 15,-16 6 4-15,-3-5 0 0,0 2-8 0,-2-8 2 16,-2 4-8-16,-2-2 47 0,-2-10 3 15,2 15 58-15,2-3 113 0,0 0 93 0,0 2 30 16,0 1 5-16,0 12-3 0,0-10-12 16,4-1-6-16,-4 11 3 0,0 0-6 0,6 11-53 15,0 1 77-15,2 0-12 0,4 8-9 16,-4-5-3-16,0 3-22 0,1-1 12 16,4 0-47-16,0 0-18 0,-5 3-6 15,5-7-7-15,-6-6-33 0,3 4-17 16,-2 1-52-16,0-4-54 0,1 1-81 0,-9-9-118 15,0 0-268-15,0 0-131 0</inkml:trace>
  <inkml:trace contextRef="#ctx0" brushRef="#br0" timeOffset="7983.53">9865 14284 1175 0,'0'0'270'0,"0"0"-83"0,0 0-48 0,0 0-38 0,0 0-31 0,0 0-47 0,7 13-74 15,-1-2-81-15,0-1-387 0,-1-3 2 16</inkml:trace>
  <inkml:trace contextRef="#ctx0" brushRef="#br0" timeOffset="8533.62">10026 14154 1307 0,'-15'5'338'0,"15"-5"-45"16,0 0-67-16,0 0-39 0,0 0-19 0,0 0-2 16,6 10-10-16,1 1-16 0,2 9-11 15,10 9-13-15,-3 4-17 0,6 2-17 0,-4 5 1 16,2 3-29-16,-1 3-10 0,5-4-9 16,-5-3-9-16,8-2-8 0,-8-6 18 15,4-1-45-15,-4-5-10 0,3-5 0 0,-4-8 0 16,-9-4-20-16,12-8 16 0,-4 4-31 15,3-10-15-15,4-9-5 0,-9-2 14 0,0-1 10 16,-4-4 27-16,-3-2-13 0,-5 2 7 16,0-3-6-16,-6-2 8 0,0 3 5 15,-4-1 24-15,4 6-22 0,-6 2 32 16,5 8-4-16,-7-2 2 0,3 1 17 0,8 10 10 16,-11 5 28-16,-1 0-8 0,8 10 7 15,-3-1-6-15,7 7-9 0,3 0-6 0,-1 0 3 16,4 14-14-16,4-12-7 0,1-4-3 15,4-4 0-15,2-2-6 0,-3-3 15 16,6-1-21-16,-12-5-5 0,9-4-3 0,9-8-30 16,-6-3-19-16,1-8-4 0,-4 2-21 15,3-4 5-15,-6-4 6 0,1 0 20 0,0-1 1 16,-6-1 31-16,-3 1-14 0,-4 11 6 16,0-7-1-16,0 1 11 0,0 4-1 15,2 2 36-15,-4 1-25 0,2 1-11 16,-2 13 8-16,0 0 16 0,10 4-2 0,0 0 2 15,-2 9-2-15,7 5-5 0,-4-3-4 16,4-1-1-16,-4 2 4 0,5-3-7 0,3 0 13 16,-11-6-8-16,12-2-2 0,-2 2-27 15,-3-5-42-15,3 2-39 0,-4-5-91 16,-1-2-13-16,-7-4-98 0,3 0-424 0,-9 7-257 16</inkml:trace>
  <inkml:trace contextRef="#ctx0" brushRef="#br0" timeOffset="8700.61">10126 14393 1556 0,'0'0'336'0,"-2"-10"-97"0,-2-2-55 0,4 12-48 0,10-9-24 0,5-5-40 0,4 4 8 0,4-5-80 16,7-1-43-16,6 0-57 0,7 0-73 0,-1 3-72 15,2 0-91-15,7 4-193 0,0 5-14 16</inkml:trace>
  <inkml:trace contextRef="#ctx0" brushRef="#br0" timeOffset="9300.18">11206 14214 1419 0,'4'-10'274'0,"0"0"-53"0,0-4-34 16,1 0 5-16,1 2-56 0,-1-3 22 15,-5 1-41-15,-5-6-1 0,3 11-22 0,-5-10-10 16,-3-8 4-16,1 12-6 0,5 8-6 15,-9-5-12-15,0 3-9 0,1 6-11 0,4-1-6 16,-5 9-6-16,-1 1 3 0,4 9-2 16,-1 12-7-16,6-3-4 0,-1 0 10 15,1 2-16-15,1 3-8 0,1-2 1 0,6-3-3 16,1-2 0-16,-1-13 27 0,3 8-30 16,-2-2 0-16,2-3 2 0,1-3-2 0,-7-9-2 15,14-7-16-15,3-2 23 16,-8-2-3-16,2-6-5 0,-1-1 0 0,-1-4 0 0,-5 1-22 15,0 10 31-15,-1-8-10 16,4-12 1-16,-4 20-3 0,-1-5-1 0,2-1-19 16,-2 6 24-16,0-2-7 0,-2 13 0 15,0 0 5-15,0 0-3 0,15 2 7 0,-2 0 4 16,-5 9-7-16,0 2-2 0,2 0 0 16,6 5 1-16,-1-7 5 0,0 2 7 15,-7-7-7-15,7 2-4 0,3-1 2 16,2-2 1-16,-1-5 0 0,0 0 17 15,-4-5-17-15,5-2-7 0,2-10-2 0,-4 0 2 16,-4-2-4-16,-3-5 26 0,-3 2-24 16,-4-3-5-16,-4-4-8 0,-6-5 4 0,-8-2 3 15,1-2-1-15,-9 1 11 0,-2-2 4 16,-2-2 16-16,-2 5 26 0,5 4 25 0,-2 8-11 16,6-2 53-16,-1 6-1 0,5 3-23 15,11 10-27-15,-8 0-4 0,0 1-38 0,6 14 30 16,2 2-3-16,4 9-1 0,6 15 0 15,8-4-5-15,-2 1 1 0,3 1-55 16,4 1 33-16,0-1 12 0,7 1-8 0,-6-5 5 16,4-2-7-16,1-2-60 15,1-2 10-15,-3-3-38 0,1-5-39 0,0-3-25 16,0-2-40-16,-16-3-14 0,10-2-54 16,-2 0-37-16,-7-9-85 0,12-7-520 0,-12 6-500 15</inkml:trace>
  <inkml:trace contextRef="#ctx0" brushRef="#br0" timeOffset="9500.45">11505 13407 1201 0,'10'-7'365'0,"-10"7"-84"0,0 0-51 0,0 0-23 0,0 0-56 0,0 0-43 0,0 0-24 15,4 9-13-15,0-2-15 0,-2 3 4 16,2-1-42-16,6 6 8 0,-2-3-30 15,-2 3-26-15,0-1-21 0,-2 0-31 0,1-3-35 16,-1-2-53-16,3-1-9 0,-7-8-11 16,0 0-54-16,0 0 2 0,0 0-217 15</inkml:trace>
  <inkml:trace contextRef="#ctx0" brushRef="#br0" timeOffset="9617.64">11583 13398 1342 0,'29'0'148'16,"-27"-14"0"-16,0 2-5 0,-2 12 1 0,0 0-7 0,0 0-12 15,0 0-34-15,0 0 10 16,0 0-18-16,9 10-12 0,-2-3-20 0,1 8-11 15,4 3-52-15,2-5 10 0,-2 2-75 16,-6-6-199-16,5 4-385 0,8 11-189 0</inkml:trace>
  <inkml:trace contextRef="#ctx0" brushRef="#br0" timeOffset="9783.44">12284 13843 1848 0,'-13'21'252'0,"15"-7"-83"0,-4-1-39 0,2 0-127 15,-2-3-73-15,2 2-99 0,-7-5-460 16,3 3-159-16</inkml:trace>
  <inkml:trace contextRef="#ctx0" brushRef="#br0" timeOffset="10616.8">12341 13924 965 0,'-8'-8'299'0,"8"8"-55"0,0 0-45 0,0 0-27 0,0 0-21 0,0 0-24 0,-6 8-22 0,0-1-19 16,6-7-70-16,-4 10 65 15,0-3-17-15,4-7-9 0,0 0-14 0,-5 11-7 0,2 1 16 16,3-12-34-16,0 0-3 15,0 0-5-15,0 0 0 0,0 0-4 0,0 0 36 16,0 0-40-16,0 0 0 0,10-4 2 16,-2-2-1-16,2-1 0 0,-4-3 38 15,-2-3-43-15,0-1 3 0,-3 3 14 0,4 2 5 16,-5 9 8-16,0-14 31 0,0 2-24 16,0 12-6-16,0 0-14 0,0 0-4 0,0 0 5 15,0 0 9-15,0 0-21 16,-10 5-2-16,0 2-2 0,10-7-28 0,-2 12-19 15,2-1-42-15,4-3-54 0,2 0-71 16,-6-8-106-16,7 4-318 0,4-4-170 0</inkml:trace>
  <inkml:trace contextRef="#ctx0" brushRef="#br0" timeOffset="12366.48">12866 13828 1503 0,'-17'0'396'0,"17"0"-78"0,-4-7-64 0,-1-1-61 0,1-7-50 16,0 3-23-16,2-12-37 16,-2-15 0-16,0 5-21 0,-2-4-14 0,-8-4-15 15,4-3-8-15,-5-6 4 0,-4-3-9 16,-2-1-7-16,-7-1-10 0,-1-1 0 0,-1 3 3 15,-2 7 14-15,0 4-9 0,5 6 9 16,-5 6 1-16,6 7 3 0,4 0-6 0,-2 9 23 16,13 10-31-16,-5 5 2 0,-4 0 4 15,11 15 7-15,2 14-4 0,7 3 19 16,6 6-24-16,6 6-6 0,7-3 2 0,7 5 2 16,2-2 1-16,6-1-12 15,2-4 21-15,-1-5-5 0,1-5-3 0,5-4-1 0,1-6 0 16,-2-5-30-16,3-7 33 15,-5-7-17-15,0-5-18 0,-9-7-9 0,3-4-3 16,-2-2-13-16,-9-1 9 0,-1-5 16 16,-7 4-1-16,-4-4-3 0,-4 0 11 0,-5 2-5 15,-7-2 15-15,0 2-10 16,0 3 5-16,3 12-3 0,-5-4 2 0,-2 0-4 0,1 5 17 16,-1 5-10-16,1 6 7 0,-1 1 12 15,9 7 11-15,0 2-6 0,2 4 12 16,0 12-18-16,6-8-3 0,7-1 0 15,2-1-4-15,3-3 1 0,4-1 23 16,-3-2-26-16,5-5-18 0,0 0-20 0,-10-10-9 16,6 0-28-16,14 0 24 0,-10-7-51 15,-5-6-20-15,-3-1-1 0,0 2-3 0,-4-5 11 16,-3-3-34-16,-3 1 82 0,-4-5 13 16,-2-2 6-16,-5 2 5 0,2 1 16 0,-4 2-40 15,1 1 94-15,2 10 15 0,-2-4-10 16,2 1-4-16,4 13-7 0,-5-11 6 15,2 1 6-15,3 10 0 0,10 10-3 0,-2-3 4 16,0 6-4-16,7 8 20 0,0-7-6 16,-2 3 6-16,1 0 7 0,0-4 1 15,0 1 1-15,3-3-8 0,-7-5 0 16,3 1-14-16,0 0-1 0,-13-7-7 0,19 0-13 16,-3-3-4-16,-7-8-8 0,4-10 3 15,-5 5-11-15,-3 7-13 0,1-10-3 0,1-14-6 16,-5 11 8-16,0-3-12 0,0 2-6 15,0 12-1-15,2-8-5 0,0-1 15 0,0 7 15 16,1 2-12-16,-5 11 1 0,11-7 6 16,-3 1-5-16,4 12 11 0,4-3 25 15,-4 6-22-15,9 5-15 0,-3-2 2 0,0-1 9 16,2-2-8-16,-2-1 33 16,5-2-36-16,-12-5-8 0,10-2-33 0,11-5-27 15,-8-3-13-15,-1-7-74 0,3 1 22 16,-4-4-8-16,0-3 8 0,-5 2 17 0,-1-1 21 0,2-3 33 15,-6 0 13-15,-1 4 21 16,-2-6 34-16,-5 15 38 0,-4-8 36 0,-2-2-7 16,-3 8 48-16,-1-1 13 0,-3 7-1 15,3 0 2-15,-6 7 6 0,-2 0 30 16,2 3-51-16,-1 3-12 0,1 5-8 0,-10 10-9 16,12-4-9-16,0 0 22 15,0 2-40-15,4-1-17 0,4-7 2 0,0 2-4 0,0 2-5 16,4-7-4-16,2 4 1 15,-4-12-4-15,10 4-5 0,2 0-18 0,-2-11-4 16,-2 4 8-16,4-7-32 0,0 1 16 16,-3-3 5-16,1 4-2 0,-4-6 3 0,0-1 6 15,2 4 2-15,0 2-2 0,-8 9-2 16,4-9-4-16,2 1 10 0,-6 8-5 0,8 2 6 16,5 2 17-16,0 7-8 0,5 9 5 15,0 0-7-15,3 3 6 0,3 5 33 16,-3 3-28-16,5 8-13 0,-2 4 15 0,2 2-9 15,-3 9 8-15,3-1 18 0,-5 1-29 16,2-1 1-16,-5-3-3 0,-4-3 18 0,-5-1 7 16,-3-8 27-16,-5-3-30 15,-2-3-6-15,-5-12-5 0,1-7-2 0,-6-6-2 16,-1 0 21-16,-5-10-28 0,-13-11-2 16,11-9-10-16,-2-14-12 0,4-6-18 0,-2-8-12 15,0-10-57-15,2-2-8 0,4-5-11 16,5-4 21-16,4 4-17 0,4-4 44 15,4 4-15-15,2 1 10 0,0 0 21 0,3 8 18 16,-2 2 29-16,-3 7 77 0,0 3-32 16,-4 4 27-16,-2 6 19 0,-2 2 18 0,-3 5 6 15,-4 6 16-15,-1 2-12 0,1 6 12 16,5 9-16-16,-9-1-17 0,0 3-7 0,5 5-4 16,-1 4 3-16,3 7-18 15,1 3-9-15,7 4-5 0,4 10-5 0,7-4-9 16,1 1 7-16,5-4-6 0,6-1-24 15,-1 2-14-15,6-5-23 0,2-2-28 0,-3 0 11 16,3-2-43-16,0-1-18 0,-8-2-18 16,-10-8-2-16,11-1-13 0,11-4-59 15,-24 1 31-15,7-11-14 0,8-4 25 0,-12-3 33 16,-5-2 33-16,0-2 37 0,-6-2 33 16,-2 0 34-16,-2-3 27 0,-4 0 30 0,-6 2 35 15,2 1 47-15,3 1-10 0,-4 4 11 16,3 4-2-16,3 9-19 0,-1-4-28 15,0 1 14-15,6 11-30 0,-8 4-2 16,-2 2 6-16,12 10 5 0,4 10-3 0,0-6-24 16,4 7 30-16,3-2 3 0,4 0-5 15,4 0-17-15,1-3-15 0,-2-3-49 16,4 2 31-16,-5-7-13 0,4-3-27 0,-4-2-20 16,-11-6-8-16,12-1-43 0,-3 0 17 15,-2-11-13-15,10-8-17 0,-13 2 1 0,1 1 5 16,0-8 1-16,-6 1-15 0,1-1 10 15,-5-2 0-15,2 4 20 0,-3 8 9 0,2-5 15 16,1 0 10-16,-2 6-4 0,0 0 0 16,-3 11 17-16,0 0 4 0,0 0 4 15,0 0 30-15,13 3-20 0,1 1-1 16,-7 7 1-16,0 0 7 0,5 1 8 0,-1 1 34 16,1-3-8-16,1 1-4 0,0-3-3 15,1 0-7-15,2-5-6 0,-2-1 15 16,1-2-33-16,0-2-31 0,-2-4-19 0,1 1-36 15,2-3-17-15,-2 3 3 0,-4-1-101 16,3 3-68-16,-8-5-199 0,1 0-204 0,-6 8-190 16</inkml:trace>
  <inkml:trace contextRef="#ctx0" brushRef="#br0" timeOffset="12550.03">13861 12741 2000 0,'-21'11'320'0,"13"-20"-58"0,8 9-80 0,0 0-26 0,0 0-34 0,6-12-26 0,9-10-20 0,4 8-11 0,6-8-36 0,9-4-27 0,5 0-27 0,3-2-51 16,1-1-42-16,3 0-20 0,5-5-31 0,-3 1-35 16,-3-1-88-16,1 5-379 15,5-1-200-15</inkml:trace>
  <inkml:trace contextRef="#ctx0" brushRef="#br0" timeOffset="12799.92">14893 11866 1198 0,'0'0'399'0,"0"0"-41"0,0 0-8 16,0 0-21-16,0 0-65 0,0 0-23 15,0 0-31-15,-2 11 5 0,0 1-9 0,2 7 1 16,2 11-16-16,2-4-29 0,-1 0-36 15,4 2-12-15,2 2-27 0,-1 2-17 0,5 3-13 16,1 0-4-16,4-7-26 16,1 1-9-16,2-3-7 0,3 1-20 0,0-8-11 0,4-1-37 15,0-3-30-15,-1-7-43 16,3-8-62-16,0-5-57 0,-1-2-38 0,-1-7-12 16,-3-1-47-16,-6-4-37 0,-2 2-454 15,-3-4-414-15</inkml:trace>
  <inkml:trace contextRef="#ctx0" brushRef="#br0" timeOffset="13016.98">15187 11668 1261 0,'-7'8'326'16,"7"-8"-96"-16,0 0-31 0,0 0-6 15,0 0-13-15,13 7-17 0,4 8-44 0,-2 1 3 16,7 3-33-16,-4 5-14 0,6 2 9 16,-1-2-6-16,3 2-9 0,-6 1 10 15,4 2-38-15,-3 0-13 0,1 3-3 16,-4-3-4-16,-1-3-5 0,-6 3 8 15,-3-3-15-15,-3 2-1 0,-3-14-21 0,2 1-38 16,0 4-22-16,0-5-11 0,-1-1-34 16,-3-13-30-16,0 0-36 0,0 0-34 0,0 0-83 15,0 0-357-15,0-17-187 0</inkml:trace>
  <inkml:trace contextRef="#ctx0" brushRef="#br0" timeOffset="13133.36">15714 11593 1018 0,'0'-21'268'0,"18"9"-72"0,-12 3-70 0,0 1-61 16,-6 8-72-16,-6-7-81 0,2-3-129 15,4 10-186-15,0 0 191 0</inkml:trace>
  <inkml:trace contextRef="#ctx0" brushRef="#br0" timeOffset="13299.81">15856 11662 1506 0,'30'6'315'0,"-30"-6"-29"16,10 8 11-16,2 1-45 0,-7 2-51 16,0 3-34-16,1-2-36 0,0 5-27 0,-4 3-21 15,0 13-80-15,-4-7-88 16,-2 3-62-16,-6 3-83 0,-6 1-158 0,-3 5-353 16,1 3-267-16</inkml:trace>
  <inkml:trace contextRef="#ctx0" brushRef="#br0" timeOffset="14999.44">12377 12361 841 0,'0'0'195'0,"0"0"-9"0,0 0-16 0,0 0-22 0,0 0-15 0,0 0-24 0,0 0 1 0,0 0-7 16,0 0-2-16,0 0 2 0,0 0-19 16,0 0 8-16,0 0 3 0,0 0-5 0,0 0-12 15,0 0-5-15,0 0-7 16,0 0 6-16,0 0-5 0,0 0-5 0,0 0-12 16,0 0 0-16,0 0 21 0,0 0-15 15,0 0-8-15,15-7-8 0,12-5-8 0,-8-1-7 16,0-3 14-16,3 0-22 0,-2 0-2 15,6-3-5-15,0 2-4 0,-1-2-1 0,1 2 25 16,-6-1-27-16,4 3-5 0,-3 0 1 16,1 0 3-16,-4 5-1 0,-10 3 14 15,6 1-17-15,-3-2 4 0,-4 1 0 0,2-1 1 16,-9 8 0-16,8-6-13 16,3-1 20-16,-11 7-8 0,0 0-2 0,0 0-4 15,5-7-24-15,3 0-8 0,-8 7-39 16,0 0 0-16,0 0-15 0,0 0-8 0,0 0 3 15,0 0 0-15,0 0-22 0,0 0-6 16,0 0-9-16,-2 14-28 0,2-1-21 0,-13-5-18 16,0-2-61-16,0 3-247 0,5 2 28 15</inkml:trace>
  <inkml:trace contextRef="#ctx0" brushRef="#br0" timeOffset="15366.76">12472 12421 1033 0,'0'0'236'0,"0"0"-34"0,0 0-28 0,9 5-22 0,-3 0 1 0,-6-5-10 0,0 0-16 0,0 0-67 16,0 0 59-16,0 0-19 0,0 0-10 0,0 0-15 15,0 0 15-15,6-7 15 0,0-1 1 16,-6 8-6-16,11-5-12 0,0-1-11 0,1-2-6 15,4 1 7-15,0-3-21 0,10-4-1 16,-7 2-9-16,1 0-1 0,4-1-5 0,-5-1 25 16,3 1-39-16,-4-2-4 0,2 1-4 15,1 1 8-15,-2 3-17 0,-12 3 25 16,7-1-34-16,-2 3 1 0,-2-3-1 16,0 2 0-16,-10 6 1 0,6-5-26 15,0-1 28-15,-6 6-1 0,0 0-5 0,0 0-13 16,7-7-22-16,1 0-34 0,-8 7-37 15,0 0-38-15,0 0-38 0,11-2-53 0,2 0-83 16,-13 2-482-16,0 0-353 0</inkml:trace>
  <inkml:trace contextRef="#ctx0" brushRef="#br0" timeOffset="16202.08">15322 12597 1051 0,'-10'8'297'0,"10"-8"-38"0,-4 12-49 0,2-4-16 0,2-8-17 0,0 0-9 0,0 0 1 0,0 0-14 0,0 0-15 16,0 0-12-16,0 0 1 0,-11 0-1 0,0 5-3 15,11-5 2-15,0 0-9 16,0 0-5-16,0 0 0 0,0 0 3 0,0 0 0 16,0 0 19-16,0 0-42 0,13-5-4 15,0 5-4-15,3-8-20 0,8-9-21 0,-1 5-13 16,-1-1-2-16,3 0 2 0,-2-4-5 16,1 1 7-16,-1 1-9 0,5-2-15 15,-4 1 9-15,2 1 8 0,-1-2-7 16,1 6-8-16,0-3-7 0,-8 2 1 0,-9 9-13 15,6-5 14-15,0 1-8 0,-5 1 12 16,2 1-4-16,-12 5-5 0,10-7-1 16,-2 2-17-16,-8 5 8 0,0 0-9 0,0 0 9 15,0 0-16-15,0 0-48 0,0 0 8 16,0 0-24-16,0 0-24 0,0 0-28 0,-2 14-20 16,2-2 0-16,-8-6-38 0,-3-2-17 15,4 5-7-15,1 1-19 0,-6 0-12 0,-12 7-15 16,7-4-66-16,3 2-308 0,6-9-172 15</inkml:trace>
  <inkml:trace contextRef="#ctx0" brushRef="#br0" timeOffset="16533.36">15393 12734 884 0,'8'31'284'16,"-8"-31"-29"-16,0 0-53 0,0 0-21 0,0 0-12 15,0 0-7-15,-6 6 1 0,-1 2 0 16,7-8-5-16,0 0 1 0,0 0-16 15,0 0 25-15,0 0 8 0,0 0 9 0,0 0-12 16,5-10-18-16,9-4-54 0,4 3 28 16,2-4-32-16,6 0-14 0,3-2-14 0,5-2 0 15,-2-3 6-15,0 2-27 0,3-3 20 16,0 1 5-16,1 2-20 0,-4 1-7 16,-6 2-2-16,3 0-44 0,-3 0 29 0,-6 8 2 15,-9 4 12-15,3-3 2 0,-1-1-5 16,-2 1 20-16,1 1-34 0,-5 1 0 15,1 3-9-15,-8 3-15 0,0 0-31 0,0 0-40 16,0 0-23-16,0 0-53 0,0 0-31 16,0 0-42-16,0 0-32 0,0 0 10 15,0 0-28-15,0 0-8 0,0 0-25 0,0 0-43 16,0 0-444-16,0 0-324 0</inkml:trace>
  <inkml:trace contextRef="#ctx0" brushRef="#br0" timeOffset="64314.74">1613 12521 1522 0,'0'-11'340'0,"0"11"-26"0,-11-2-38 0,1-5-41 0,10 7-35 0,0 0-37 0,0 0-26 0,0 0-17 0,0 0-5 0,2 15-4 0,0-2 4 0,4 0-46 0,0 5-10 0,5-2-11 0,3 9-13 0,-2-5-15 0,0-2-31 0,3 1-13 0,-4 3-40 0,-1-5-47 0,-1-8-43 0,-5 6-27 0,2-2-29 15,-1-1-40-15,5-3-70 0,-10-9-442 16,5 10-284-16</inkml:trace>
  <inkml:trace contextRef="#ctx0" brushRef="#br0" timeOffset="64446.73">1439 12255 979 0,'16'7'284'0,"-16"-7"-80"0,0 0-73 15,0 0-60-15,0 0-65 0,0 0-93 16,0 0-382-16,0 0 96 0</inkml:trace>
  <inkml:trace contextRef="#ctx0" brushRef="#br0" timeOffset="64880.01">1770 12506 1271 0,'-14'-12'374'0,"14"12"-56"0,0 0-22 16,0 0-54-16,0 0-55 0,0 0-48 0,0 0-35 15,0 0-19-15,0 0 3 0,0 0-34 16,9 7-12-16,2 0-3 0,3 1-15 0,10 5 2 16,-7 0 15-16,-3 0-27 0,2 3-3 15,-2-5-3-15,-5-3-4 0,1 2 4 0,3 0-4 16,-4-2 4-16,1 4 2 0,-10-12 10 15,0 0-3-15,0 0-6 0,0 0 13 0,0 0-19 16,-8-12 5-16,-3-6-8 0,0 0-1 16,3-2-5-16,-1-4-6 0,-1 2 16 15,4 0-16-15,1 12 1 0,4-10 1 0,-2 2 0 16,10 3 0-16,-1 2 21 16,2 6-21-16,1-1-2 0,3 8 8 0,1 2 1 15,2 4 0-15,7 5 26 0,-8 5-29 16,1-3 0-16,0 2-4 0,-5 0-10 0,3 1-26 15,-1-3-6-15,-6-5-54 0,6 3-21 16,0-2-11-16,-12-9-43 0,0 0-41 0,0 0-87 16,11-8-353-16,-1-1-187 0</inkml:trace>
  <inkml:trace contextRef="#ctx0" brushRef="#br0" timeOffset="65064.3">2002 11996 1263 0,'5'-10'319'16,"-5"10"-53"-16,0 11 11 0,2 2-5 15,4-5-27-15,4 10-36 0,6 0-2 0,0 8-1 16,1 2-61-16,4 5 50 0,0 1-32 16,2 2-38-16,4-2-22 0,-7 0-21 0,1-1-28 15,1-3-29-15,-1-4-48 0,-2-2-37 16,-2-7-45-16,0-4-44 0,-6-6-40 0,1-5 7 16,1 5-96-16,-13-7-85 0,7-12-466 15,-1-2-403-15</inkml:trace>
  <inkml:trace contextRef="#ctx0" brushRef="#br0" timeOffset="65197.33">2055 12285 1530 0,'-8'4'303'0,"8"-4"-51"0,0 0-52 16,0 0-29-16,0 0-31 0,0 0-41 16,10-2-28-16,14-9-36 0,-6-3-47 0,4-3-19 15,1-7-106-15,1 0-143 0,1-1-409 16,1 5-217-16</inkml:trace>
  <inkml:trace contextRef="#ctx0" brushRef="#br0" timeOffset="65730.19">3046 11730 1366 0,'-21'7'296'0,"11"-14"-34"0,10 7 24 15,-13-8-39-15,6 1-24 0,-7 2-19 0,1 0-7 16,0 2-13-16,2-1 31 0,-3 4-68 16,2 4-28-16,12-4-21 0,-18 3-20 0,1 0-5 15,11 11-33-15,-1 14 44 0,7-19-10 16,3 17-3-16,-1 15-19 0,2-12-12 0,5 0-10 16,-1-4 21-16,2 1-25 0,2-4-1 15,4-6 5-15,-3-7-17 0,-5 0-5 0,1 5-62 16,4-9 54-16,-1 0-13 15,-4-12-20-15,10-10-8 0,-12 12 0 0,0-12 25 16,2 0-30-16,-3-5 10 0,-1 4 2 16,-4-3 1-16,0-1 4 0,0 4-28 15,0-2 47-15,0 5-3 0,2 0 1 0,-6 6 3 16,2 2-1-16,2 7 5 0,0 0 10 16,0 0-11-16,12 0 2 0,1 3-28 0,0 3-23 15,-1 0-34-15,0 1-5 0,-2-2-60 16,2 3-23-16,-1-2-22 0,2-2-26 0,0-1-34 15,-13-3-103-15,10 7-346 0,1 2-234 16</inkml:trace>
  <inkml:trace contextRef="#ctx0" brushRef="#br0" timeOffset="66430.21">2219 11971 1223 0,'-3'-27'249'0,"3"13"-44"0,0 3-12 0,7 1-21 0,1-3-6 0,-6 4-37 0,4-3 17 16,-6 12-14-16,0-11 0 0,2 0 12 0,-2 11 9 15,0 0-3-15,0 0-28 0,0 0-20 16,0 0-8-16,-16 0-3 0,0 2-13 0,6 1 13 15,0 1-44-15,-3 3-8 0,0 1-9 16,4 0-6-16,-1 0-7 0,2 0 25 16,0 3-35-16,3 0-3 0,-2 1 2 15,5 3-5-15,2-1 2 0,2 2-34 16,0 1 40-16,5-4-2 0,6 9-1 0,-1-7-2 16,1 2-1-16,2-3 6 0,0 2 2 15,-1 0-12-15,6 0 2 0,-2 1 0 0,4 0 2 16,-3 1-3-16,0 2 30 0,2 3-29 15,-3 1-2-15,0-2 2 0,-1 0-4 0,-2 2-1 16,1-2 35-16,-3 0-36 16,1-1 0-16,-1-3 2 0,-6-9-2 0,2 4-26 0,2 0-23 15,-3-3 17-15,1 2-19 0,-9-12-16 16,12 2-22-16,-2 1-46 0,2-8-45 16,-2-2-38-16,0-1-94 0,-1-4-158 0,2-3-223 15,-3-2-225-15</inkml:trace>
  <inkml:trace contextRef="#ctx0" brushRef="#br0" timeOffset="66847.1">2377 11800 1466 0,'11'-6'315'0,"-11"6"-46"0,0 0-20 0,0 0-36 16,0 0-52-16,0 0-1 15,0 0-55-15,0 0-28 0,0 0-21 0,-9-6-11 0,3 3-11 16,6 3 1-16,6-7-26 16,0 2 13-16,-6 5-10 0,0 0-10 0,9-8 5 15,0 0-1-15,-9 8 9 0,0 0-13 16,0 0 2-16,6 6 3 0,2 2 8 0,-4-1 9 16,2 0 19-16,0 5-11 0,-2 0 0 15,2 1 1-15,1 1-6 0,5 1 4 0,3 7 1 16,-3-4 16-16,5-1-2 0,-3 0 8 15,4 2 2-15,-1 1-9 0,2 2-36 0,0 0 33 16,-2-2-5-16,0 0 11 16,2 3 17-16,-2-3 6 0,-4 1-17 0,-3 0 34 15,1 1-41-15,-4-1 5 0,0-3-6 16,0-7-2-16,-5 6 7 0,-1 3-69 16,-1-2 39-16,-1 0 8 0,-3-5-11 0,-6 9-19 15,3-13-48-15,-6 0-68 0,5 2-2 16,-7-3-63-16,5 1-59 0,10-9-45 0,-16-2-113 15,0 2-522-15,16 0-567 0</inkml:trace>
  <inkml:trace contextRef="#ctx0" brushRef="#br0" timeOffset="67413.1">3223 11589 1343 0,'14'12'361'0,"-8"-20"-87"0,3 4-46 0,-9 4-46 0,0 0-36 0,6-11-25 15,-1 0-35-15,9 2-31 0,9-11-31 0,-7 5-31 0,-4 2-41 16,3-3-40-16,2 2-49 16,-9 7-101-16,1-2-437 0,3 1-206 0</inkml:trace>
  <inkml:trace contextRef="#ctx0" brushRef="#br0" timeOffset="67564.35">3351 11792 1227 0,'0'0'329'0,"9"-7"-86"16,2-2-52-16,-3 1-33 0,6-6-33 0,2 0-23 16,-2-1-27-16,3 0-74 0,0-1-58 15,4-2-84-15,-8-4-111 0,0 7-324 16,3 2-103-16</inkml:trace>
  <inkml:trace contextRef="#ctx0" brushRef="#br0" timeOffset="68896.53">3945 10835 1232 0,'-11'-5'307'0,"0"10"-50"0,2 3-54 0,-5-2 4 0,4-1-27 0,-6 6-29 0,-7 11-23 0,6-5-25 0,0 4 16 15,1-3-35-15,-2 6-15 0,2-2-14 0,2 2-5 16,4-2-1-16,-3 3 6 0,3 0-20 16,4 0-11-16,-1-4-12 0,0-4 3 0,5-8-6 15,2 6-1-15,0-2 7 0,4-2-1 16,3-2-2-16,4-7-7 0,1 2-16 0,5-8 0 15,3 0-1-15,-2-3-5 16,10-4-3-16,-18 6-5 0,7-3 9 0,1 4-4 16,-4-1 19-16,-3 1-6 0,-11 4-4 15,15 9 16-15,-3-5 19 0,-9 12 4 0,1 10 30 16,-8-2-11-16,-1 2 10 0,-3 2 7 16,2-1 0-16,0 1 0 0,-2-3-29 15,4 2 20-15,1-12-11 0,2 1-12 0,-1 2-3 16,0-4-9-16,2-1-33 0,4-5 37 15,0 2 1-15,3-6-9 0,6-3-4 0,1 1-6 16,-1 0-7-16,0-2 5 0,2 0-9 16,-2-2-2-16,6 0 0 0,-5 8 4 0,1-4 1 15,0 9 41-15,8 8-45 0,-13 0 6 16,6 1 15-16,-6 3 6 0,0 3 9 16,2 1 62-16,-4 3-56 0,2-1 1 15,-1-2-1-15,-1-3-4 0,1 3-3 0,0-3-48 16,1-3 43-16,-2-5-3 0,-4-7-17 15,7 2-20-15,2 1-9 0,-13-12-19 0,17 0-21 16,6-8-38-16,-6-3-33 0,-6-4-38 16,6-6-34-16,-1 2-29 0,-5-3-49 15,-2-6-112-15,-2 1-383 0,7-1-313 0</inkml:trace>
  <inkml:trace contextRef="#ctx0" brushRef="#br0" timeOffset="69096.73">4090 11069 1833 0,'0'0'357'0,"0"0"-48"0,0 0-70 0,0 0-36 0,-6 9-3 0,4 2-16 0,8-2-17 16,4 10-34-16,4-3-27 0,0 2-18 0,1-1-21 16,-2 0-17-16,2 5-30 0,-1-6-79 15,4 1-55-15,0 5-58 0,-1-1-44 16,-1-3-38-16,-1-1-38 0,-8-10-56 0,4 3-396 15,1 2-267-15</inkml:trace>
  <inkml:trace contextRef="#ctx0" brushRef="#br0" timeOffset="69280.95">4444 11161 1126 0,'10'2'349'0,"-10"-2"-74"15,0 0-15-15,0 0 9 0,0 0-49 16,0 0-40-16,14 8-18 0,-4-1-21 0,-4 8-18 15,0-1 4-15,-1 7-46 0,1 9-17 16,-2-19-12-16,-1 6-15 0,3 11-22 0,-2-19-30 16,3 6-39-16,1-2-51 0,-3 0-53 15,2 3-70-15,-7-16-91 0,3 13-457 16,6 1-304-16</inkml:trace>
  <inkml:trace contextRef="#ctx0" brushRef="#br0" timeOffset="69596.69">4608 10681 1482 0,'-25'-17'424'0,"25"17"-57"0,-8 2-43 16,-2 4-65-16,10-6-39 0,0 0-20 16,0 0-66-16,-2-14-31 0,-2 1-21 0,10 7-19 15,0-2-16-15,6 5-44 16,-1-1 29-16,3 4-8 0,4 2-7 0,-3 10-3 0,10 8-1 15,-10 1 1-15,-4 3 2 16,-3 3-10-16,1 2 1 0,-3 2 3 0,-2 1 17 16,-2-3 16-16,0 0 64 0,-2-1-45 15,0-15 6-15,0 6-6 0,2 2-2 0,-4-7-5 16,0 0-19-16,2-14-1 0,2 12-2 16,3-2 8-16,-5-10-1 0,13-6-19 0,-1 0-28 15,-4-4-28-15,10-12-39 0,-6 5-37 16,-1-1-34-16,-1 0-46 0,5 1-49 0,0-3-32 15,-3 5-68-15,-4 9-94 0,2-7-368 16,0 0-352-16</inkml:trace>
  <inkml:trace contextRef="#ctx0" brushRef="#br0" timeOffset="69796.73">5105 10725 1323 0,'0'0'335'0,"0"0"-29"15,0 0 11-15,0 0-7 0,0 0-78 16,4 10 4-16,0 1-24 0,-2-4-32 0,2 4-31 16,0 5-31-16,6 11-61 15,-8-17 11-15,2 8-49 0,-2 1-58 0,2-1-63 16,-2 0-62-16,0 2-38 0,-1-4-71 16,2-2-51-16,-1 0-492 0,-2-14-380 0</inkml:trace>
  <inkml:trace contextRef="#ctx0" brushRef="#br0" timeOffset="70230.5">5141 10216 1579 0,'-21'0'398'0,"18"-8"-51"16,3 8-48-16,0 0-46 0,0 0-41 15,0 0-43-15,-4-11-34 0,1 2-29 16,3 9-50-16,9-10 15 0,0 3-11 15,0 2-15-15,1 3-8 0,0 2-14 0,4 2-4 16,-2 3 4-16,1 0-11 0,-5 3-5 16,3 0-1-16,-2 3-1 0,1 2-1 0,-6-2 30 15,2 1-33-15,-4 2 8 0,0-2 6 16,-2 3 3-16,2-6 3 0,-2 2-28 16,0 3 26-16,0-3-3 0,0 0-4 0,0-11-4 15,2 14 3-15,1-1-39 0,-3-13 41 16,6 9-1-16,-1 1-4 0,7-5 8 0,-1-1-13 15,-1-2 0-15,1 0 3 0,-11-2-18 16,19 0-4-16,-5 0-3 0,2 3 1 16,-2-2 2-16,-14-1 19 0,11 4-17 15,0-2 3-15,-11-2 1 0,8 8 5 0,3 1 2 16,-11 4 9-16,2-1-8 0,-6 1 0 16,2 1-1-16,-5-1 3 0,3 0-2 0,-2 1-31 15,1-1 40-15,-3-5-9 0,1 1-20 16,1 0-26-16,-2-1-48 0,8-8-45 0,-10 6-91 15,0-1 17-15,10-5-57 0,-12-2-98 16,0 2-377-16,12 0-268 0</inkml:trace>
  <inkml:trace contextRef="#ctx0" brushRef="#br0" timeOffset="70413.14">5541 10297 1378 0,'14'13'407'0,"-14"-13"-34"0,-4 13-22 0,0 2-64 0,4-15-46 0,0 12-42 0,2 1-41 0,1-2-62 0,3 1 15 0,-2-3-32 0,0 2-58 0,2 1-73 0,1 2-80 16,4-3-78-16,-3 0-77 0,-4 4-130 16,0-1-359-16,2-4-305 0</inkml:trace>
  <inkml:trace contextRef="#ctx0" brushRef="#br0" timeOffset="70812.95">5531 9924 1802 0,'0'0'367'0,"0"0"-66"16,0 0-58-16,0 0-2 0,0 0-19 15,1 18-28-15,9 10-19 0,-1-8-19 0,-2 1-33 16,1 1-8-16,3 2-34 15,2 2-17-15,1-3-12 0,2-2-8 0,-4-2-16 0,0-4 44 16,2 0-66-16,-8-10-9 16,6 6-13-16,1-2-1 0,-2-5-8 0,0-1-33 15,-11-3 27-15,16-5-3 0,2 1 4 16,-12-5 7-16,2 0 5 0,-4-3-26 0,3 0 40 16,-7-1 3-16,2 1 3 0,-4 1 7 15,-1-2 21-15,-3 6 7 0,0-5 30 16,6 12-6-16,-6-8 10 0,2 1-6 0,4 7 12 15,0 0-18-15,0 0-25 0,0 0 13 16,0 15-1-16,0 2-9 0,4-2-6 0,2 8 2 16,4-6-31-16,-2 3 16 0,2-4 10 15,2-1-17-15,3 5-5 0,-3-5-23 16,-1 2-53-16,-4-10-23 0,3 9-61 16,5 7-76-16,-9-18-63 0,-4 6-40 0,3-1-75 15,-5-10-511-15,5 7-571 0</inkml:trace>
  <inkml:trace contextRef="#ctx0" brushRef="#br0" timeOffset="71312.89">5704 9535 1620 0,'0'0'372'16,"0"0"-39"-16,-13-4-42 0,5 2-69 15,8 2-26-15,0 0-30 0,0 0-31 16,0 0-16-16,8 2-35 0,5 2-17 0,-13-4-12 15,15 0-12-15,-2 3-13 0,-13-3 8 16,19 4-31-16,0 0-7 0,-9-1 1 16,3-1-2-16,0 6 2 0,-1-3 32 15,-8 12-31-15,2-5 5 0,-1 5 7 0,0 2 6 16,-3 5 3-16,0 12-19 0,2-10 24 16,0 2 3-16,-1 0 1 0,5 0-8 0,0 1 5 15,-2-3-31-15,1-2 28 0,2 0-3 16,1-4-6-16,0-3-5 0,3 0 3 0,4-5-4 15,-2-2 17-15,0 2-27 16,-7-8 2-16,9 1 3 0,-1 5-7 0,0-7 1 16,-1 5 41-16,0 0-48 0,1-1 2 15,-6-2 2-15,6 5 2 0,-3-3 12 0,-2 5-42 16,-1 2 64-16,0-1-3 0,-1-1-2 16,2 1-3-16,-3 1-2 0,0-2-47 0,-1 2 49 15,1 1-8-15,1-3-4 0,3 7-1 16,-6-14-7-16,4 9 0 0,-2-1 10 15,0-1-11-15,1 1-3 0,-3-4 3 0,2 3-4 16,-4 0-2-16,1 2 44 0,-3-2-46 16,0 0-10-16,-4 1 5 0,2-1 1 0,-7-1 0 15,3 0-50-15,-4-6 46 16,2 3-22-16,6-8-32 0,-22-2-41 0,3 0-54 16,7-5-29-16,-14-8-40 0,9 1-52 15,-4-1-94-15,8-8-469 0,3 0-431 0</inkml:trace>
  <inkml:trace contextRef="#ctx0" brushRef="#br0" timeOffset="71497.11">6271 9806 2278 0,'-2'-8'396'0,"-2"-1"-70"0,4 9-51 0,0 0-55 0,0 0-46 0,0 0-55 0,2-13-52 0,-2 2-79 15,0 11-36-15,0 0-99 0,7-10-86 16,-3 2-64-16,-4 8-114 0,0 0-393 16,0 0-353-16</inkml:trace>
  <inkml:trace contextRef="#ctx0" brushRef="#br0" timeOffset="71630.59">6553 9980 1876 0,'4'31'495'16,"-6"-18"-104"-16,4 3-57 15,3 0-49-15,-5 0-59 0,2-2-52 0,-6 3-102 16,-3 12-45-16,0-8-104 0,2 2-130 16,-6 0-100-16,2 2-648 0,-1 4-633 0</inkml:trace>
  <inkml:trace contextRef="#ctx0" brushRef="#br0" timeOffset="112128.18">3880 12927 803 0,'-8'21'214'0,"8"-21"-22"0,0 0-11 0,0 0-21 0,0 0-35 0,0 0 17 0,-4-11-14 0,-2 1-24 0,6 10-21 0,-4-9-8 0,-3-1-2 0,3 2-33 0,2-1 5 0,-3-1-7 0,0 1 7 0,0-1-11 0,-2 0 7 0,-3 3-12 0,4 1 3 0,-5-1 0 0,4 1-3 0,-3 1 0 15,-2 0 4-15,12 5-52 0,0 0 41 16,-16 0 0-16,4-1-10 0,1 7-1 0,5-1 0 16,-1 11 27-16,-3 8-38 0,5-1 2 15,3 1 2-15,0 0-5 0,2 2 3 0,2 1 34 16,0-1-45-16,3-1 6 0,-1-2-7 16,2-3 9-16,1-1-1 0,-4-10 9 15,4 2-15-15,2 3 5 0,-3-9 1 16,2 3 8-16,-8-8 1 0,12-8 12 15,2-7-12-15,-10 6 5 0,0-12-5 0,3-10 0 16,-2 6-3-16,-3 0 4 0,-2 1-27 16,2 15 35-16,-2-11-5 0,0-1 2 0,0 6 0 15,0 1 9-15,0 14-16 0,-2-15 6 16,2 2-3-16,0 13-8 0,0 0 1 0,10 6 2 16,2 1 31-16,-2 7-32 0,10 11-3 15,-3-4 0-15,3 0 6 0,0 0-1 0,-3 1 22 16,3-1-28-16,-3-2-4 0,3-2 1 15,-1-4-17-15,-1-1-16 0,-10-8-7 16,7 2-23-16,-1-4-21 0,0-8-52 0,6-9-60 16,-13 9-86-16,-1-11-344 15,1 2-160-15</inkml:trace>
  <inkml:trace contextRef="#ctx0" brushRef="#br0" timeOffset="112295.16">4283 12923 1333 0,'-16'4'286'0,"16"-4"-16"0,0 0-76 0,0 0-38 0,-3-7-33 0,-1-5-27 0,4 12-43 0,0 0 1 0,-8-3-103 16,-1-2-52-16,9 5-86 0,-9-11-102 16,2 1-271-16,7 10-73 0</inkml:trace>
  <inkml:trace contextRef="#ctx0" brushRef="#br0" timeOffset="113961.18">4082 12386 1160 0,'-24'-8'324'0,"24"8"-115"0,0 0-37 0,0 0-17 16,0 0-43-16,0 0-12 0,0 0-26 15,0 0-64-15,2 14 70 0,4 6-13 16,6-1-4-16,2 7-8 0,1 1-13 0,6 5-47 16,2-1 42-16,5 4-11 0,-4-2-4 15,3-1-4-15,0 1-3 0,1-5 31 16,0-7-42-16,-4 0 0 0,2-2 0 0,-4 1 4 16,-3-5-6-16,-2-6 39 0,-7-4-43 15,5-1 8-15,-1-2-2 0,0-8-6 0,-2 1 0 16,-3-11 15-16,6-5-17 0,-11 12 3 15,-2-14-8-15,2 3-1 0,-8-4 0 0,-2-8 0 16,-3 11-34-16,5 11 49 0,-3-2 1 16,-1-4-3-16,-2 7 1 0,-2-1-3 15,12 10-43-15,-10-4 48 0,2 2-2 16,2 11 1-16,-1 1-5 0,3 5 6 0,0-1 30 16,4-1-39-16,2 2-3 0,0 1 2 15,2 1 3-15,3-4 3 0,-1-2 14 16,4-2-20-16,2-1 2 0,2-1 3 0,3 0-4 15,-4-7 4-15,1 0 0 0,2-7-20 16,9-8-9-16,-11 3-8 0,-3-5-4 0,-1-2-10 16,-1-1 11-16,-3-1 2 15,0-1 1-15,-6 12 2 0,-1-11 8 0,-4 1 11 0,0 3 13 16,4-1 4-16,-3 5 4 0,-1-2 18 16,4 3 4-16,-2 4-9 0,3 8-5 15,0 0-62-15,0 0 77 0,0 0 0 16,0 0-4-16,13 8-6 0,-1 0 0 0,-1 7 22 15,7 8-36-15,-2-8 0 0,-3-1 3 16,2-3-2-16,-7-6-1 0,7 5 34 16,0-3-44-16,-4-4 1 0,1 0 3 15,-12-3 1-15,12-6 4 0,2 2 10 16,-10-10-20-16,0-1 7 0,-4-2-3 0,0-1 0 0,-2-3 3 16,-4-8 5-16,4 20-17 15,-2-8 10-15,-1 2-5 0,0 1 2 0,3 1 1 0,0 2-2 16,0 3-10-16,2 8 1 15,0 0 8-15,0 0 4 0,8-2 0 0,6-2 3 16,-4 10-52-16,3-1 59 0,2 3-6 16,10 3-7-16,-8-3-6 0,-7-6-1 0,10 3-31 15,-3 2-4-15,2-7-9 0,9-7-18 16,-6-2-27-16,-2-2-14 0,1-6-8 16,-5-4-5-16,4-2 4 0,-4 2 26 0,-2-6 26 15,-4 4 36-15,3-1 30 0,-5 2 20 16,-4 0 29-16,-4 0 14 0,-2 11 10 0,0-6 8 15,2-1-47-15,-10 8 65 16,-7-8-10-16,10 13 8 0,-6-3-11 0,1 3-3 0,12 5 38 16,-20 3-62-16,6-1 7 15,1 8-6-15,-1 11-9 0,5-2-2 0,2 1 10 16,3 4-25-16,2-2-3 0,0 5-1 16,4-17-6-16,0 8-1 0,0 3 12 15,3-5-17-15,1-1-7 0,1-3 6 0,0-3-3 16,-7-9-8-16,16 0 3 0,-2-2-23 15,-2-9 30-15,4-9-3 0,-8 1-6 0,-1 3-1 16,2-2 2-16,-5 8-25 0,0-8 31 16,0-1 0-16,-2 3-5 0,0 3 3 0,5 4-5 15,-3-1 29-15,-4 10-36 0,0 0-6 16,0 0 10-16,10-2-1 0,1-1 0 16,2 15 35-16,4 10-36 0,2 0-1 15,0 4 10-15,0-1-7 0,5 8 2 0,1 0 20 16,0 0-19-16,1 1-2 0,-2 4 0 15,4-3 4-15,-4 0 3 0,-3-1 16 0,-5-3-19 16,-2 1 26-16,-2 0 9 0,-4-6-4 16,-5-2-2-16,1-14 4 0,-4 7 11 15,0 0-13-15,-4-7-8 0,-2-1-6 0,6-9-11 16,-15-9-3-16,-10-11 8 16,7-8-40-16,-1-10-28 0,-2-8-11 0,-1-8-20 15,2-7 2-15,-4 1 36 0,1-3-40 16,1-3 28-16,6 4 3 0,-3 3 19 0,2 1-1 15,2 3 30-15,-2 2-34 0,4 6 38 16,-1 5 11-16,-1 4 14 0,2 5 14 0,-4 5 20 16,0 5-13-16,2 4-1 0,-3 4 7 15,0-1 6-15,12 9-7 0,-7-1-2 0,1 3 0 16,12 5-8-16,-13 0-17 0,2 2 4 16,11 13 6-16,2 14-7 0,3-5 16 15,3 2-21-15,4 5-7 0,6-1-3 0,-2-3-2 16,8-1 2-16,-3 0 28 0,5-6-34 15,-1 2-20-15,0-5-19 0,3-4-14 0,-1-4 5 16,-1 0 48-16,-16-6-49 16,10-3-12-16,3 0-7 0,-11-10-26 0,10-7-10 15,-12 0-19-15,-4-6 25 0,2-3-3 16,-6 0 16-16,-8-5 14 0,2 2 15 0,-2 2-36 16,-4 0 64-16,-3 1 22 0,0 4 21 15,3-2 30-15,3 17 22 0,1-8 22 16,0-2-13-16,-1 7-7 0,3 0-18 0,4 10-8 15,0 0-4-15,0 0-11 0,0 0-21 16,0 0 29-16,0 13-5 0,3 2-8 0,5 1 2 16,6 11 1-16,-3-8-8 0,2-4 11 15,0-2-3-15,-1 3-13 0,0-3 0 0,-2-7-5 16,2 3 42-16,1 2-44 16,-3-5-2-16,1 2-6 0,-11-8 8 0,13-4-11 15,-1 3 29-15,-8-14-23 0,-1 4-2 16,2-4-4-16,-1 2-6 0,-4-5 7 0,2 0 10 15,-2 2-7-15,2-1 0 0,2 6-4 16,-2 0 3-16,4 1-5 0,-1 0 13 0,5 6-27 16,-1 1 24-16,2 6-2 0,5-1 0 15,-6 3-10-15,5 2 10 0,2-3-3 16,-2 3 3-16,0-1-8 0,2-1 2 0,-5 1-24 16,4 2-14-16,-2-5 21 0,-1 2-53 15,-2-7-14-15,1-1-55 0,-7-6-77 0,1 1-113 16,-6 8-275-16,-4-14-140 0</inkml:trace>
  <inkml:trace contextRef="#ctx0" brushRef="#br0" timeOffset="114144.35">5094 11885 1115 0,'-32'19'315'0,"32"-19"-70"0,0 0-31 0,0 0-57 0,0 0-9 0,0 0-28 0,0 0-17 0,4-15-12 0,7-8-22 15,4 4-58-15,6-6 32 16,1 3-27-16,3-7-25 0,5-3-41 0,-1-2-43 16,0 1-31-16,1 0-68 0,-4 0-79 15,1 7-280-15,-3 4-60 0</inkml:trace>
  <inkml:trace contextRef="#ctx0" brushRef="#br0" timeOffset="116111.8">4848 12951 940 0,'-14'12'298'0,"14"-12"-45"0,-11 3-51 0,2-1-31 0,9-2-12 0,0 0 19 0,0 0-56 0,0 0-10 0,0 0-19 0,0 0-8 0,0 0-14 0,0 0 18 0,0 0 3 0,13-7 1 0,8-8-1 16,0 0 6-16,7-3-16 0,4-6-28 15,2-4 1-15,6-5 1 0,1-3-15 16,5-4-8-16,3-3-2 0,-3 0-3 0,0-1-1 15,1-2-3-15,-2 0-11 0,1 1 0 16,-1-1-2-16,-5 3-3 0,-6 2 14 16,-3 6-14-16,-1 4-4 0,-4 1-2 0,-3 4-1 15,-3 6-1-15,-4 4 27 0,-10 8-28 16,3-3-2-16,2-2 1 0,-3 6 0 0,0-1-4 16,-8 8-27-16,0 0-16 0,0 0-27 15,0 0-20-15,0 0-20 0,-8 13-11 0,-2 8-11 16,-2-4-17-16,2 3-34 15,-2 1-38-15,-4-1-35 0,0 7-58 0,-4-1-226 16,3 5-48-16</inkml:trace>
  <inkml:trace contextRef="#ctx0" brushRef="#br0" timeOffset="116511.15">5128 12968 1056 0,'-40'16'259'0,"36"-4"-36"0,-1 1-27 16,-1-8-19-16,1 3-9 0,5-8-7 0,-8 9 24 15,0 1-46-15,4-2-24 0,-2 0-6 16,6-8-11-16,0 0-6 0,-8 7 15 16,2-1-25-16,6-6-5 0,0 0 1 15,0 0 20-15,0 0 15 0,16-8-21 16,8-7 35-16,2-3-14 0,3-10-12 0,7-5-20 16,6-4-6-16,3-5-26 0,4-5 21 15,3-3-16-15,-2-1-5 0,3-3-12 0,2 1-4 16,-5 3 4-16,1 1-4 0,-1 1-9 15,-6 7 7-15,-4 0 0 0,-4 4-5 0,-4 6-7 16,-4 4-18-16,-6 6 11 0,0-1 10 16,-3 6 7-16,-11 10 7 0,0-6-7 0,6 0-13 15,-6 4-6-15,2-1 6 16,-5 2 8-16,3 1-12 0,-8 6 1 0,0 0-16 0,7-7 15 16,1 1-20-16,-8 6 15 15,0 0-14-15,0 0-20 0,0 0-18 0,0 0-13 16,0 0-39-16,0 0-31 0,0 0-34 15,0 0-31-15,0 0-27 0,0 0 15 16,0 0-52-16,0 0-9 0,0 0-14 0,-8 6-16 16,1-1-85-16,7-5-268 0,-6 9-177 15</inkml:trace>
  <inkml:trace contextRef="#ctx0" brushRef="#br0" timeOffset="117678.4">5945 11596 1206 0,'-21'9'286'0,"10"-5"-47"0,11-4-37 0,0 0-19 0,0 0 14 0,0 0-60 0,0 0-20 0,0 0-25 0,-10 4-15 0,0 0-2 0,10-4 36 16,0 0-25-16,12-2-8 0,-2 0-7 15,4-7-7-15,11-6-11 0,-2-2-13 0,2 0-7 16,5-2 7-16,-4 0-15 0,3-1-8 15,1-2-2-15,-4 3 0 0,-1 5 9 16,-6-3-17-16,-1 4-5 0,-3 2 2 0,-5 6 0 16,2-3 5-16,1 2 3 0,-13 6 2 15,6-7 3-15,4 1-4 0,-10 6-3 0,0 0-5 16,0 0 11-16,-12 0-11 16,-3 2-4-16,3-1-5 0,0-1 2 0,0 3 0 15,-3 1-3-15,0-1 5 0,2 1 3 16,-1-2-1-16,-2 0-3 0,5 0 0 0,1-1-12 15,10-1 19-15,-11 3-7 0,-1 0-1 16,12-3 1-16,0 0 0 0,0 0 2 0,0 0-14 16,0 0 11-16,0 0-3 0,0 0 3 15,0 0 5-15,0 0-4 0,0 0 15 16,18-6-8-16,0 5-9 0,-2-3 0 0,0 2 2 16,-1-2 2-16,2 1 12 0,0-1-11 15,-3 0-6-15,2-3 3 0,1 4-4 0,-9 1 5 16,3 0 9-16,-11 2-10 0,0 0 1 15,0 0-4-15,13 2 6 0,1-2 0 0,-14 0 9 16,-2 21-5-16,-4 9-1 16,-5-8 0-16,3 0 0 0,-3 4-5 0,-2-2-17 15,-3 2-10-15,2 2-33 0,6-4-41 16,-2-5-31-16,6-9-37 0,-1 5-41 0,1 0-23 16,2-5-84-16,-1 1-376 0,10-3-222 15</inkml:trace>
  <inkml:trace contextRef="#ctx0" brushRef="#br0" timeOffset="118044.6">2373 11069 1098 0</inkml:trace>
  <inkml:trace contextRef="#ctx0" brushRef="#br0" timeOffset="118194.27">6343 10965 929 0,'-12'15'275'0,"12"-15"-33"15,0 0-59-15,0 0-41 0,0 0-24 0,0 0-43 16,0 0-24-16,0 0-14 0,0 0-40 16,0 0-35-16,19 0-50 0,0-2-56 0,0 2-107 15,-3 0-202-15,8 2 124 0</inkml:trace>
  <inkml:trace contextRef="#ctx0" brushRef="#br0" timeOffset="118478.27">6678 10976 899 0,'-13'-4'328'0,"1"4"-44"0,12 0-45 15,0 0-29-15,0 0 17 16,0 0-79-16,0 0-31 0,0 0-26 0,0 0-23 0,0 0-18 16,0 0 15-16,4 10-26 15,2 1-5-15,3 5-6 0,0-3-7 0,1 2-3 16,4 8 8-16,0-5-13 0,-2-3-9 15,-8-8-4-15,5 4 9 0,-3 3-4 0,0-6 4 16,3-2-11-16,-9-6 19 0,0 0 1 16,0 0-10-16,0 0-4 0,0 0 4 0,1-10 19 15,5 0-24-15,-13-5-11 0,-1 0 3 16,1 0-2-16,1 0 4 0,-2-1 25 16,3 1-23-16,-3 5-2 0,2 1-9 0,1-3 4 15,2 4-13-15,3 8-17 16,-6-7-44-16,2 0-21 0,4 7-27 0,0 0-40 15,0 0-72-15,0 0-401 0,0 0-172 16</inkml:trace>
  <inkml:trace contextRef="#ctx0" brushRef="#br0" timeOffset="121994.63">6657 11069 862 0,'0'0'228'0,"0"0"-19"0,0 0-25 0,0 0-3 0,0 0-47 0,-9 3-15 0,-1 1-20 0,10-4-15 16,0 0-20-16,0 0 29 0,0 0-55 16,6 7-11-16,1 3-8 0,-1 1 5 0,6 7 0 15,0-1 40-15,-2-5-57 0,-5-4-1 16,4 8-2-16,3-3-6 0,-4 0 1 0,3 0 11 15,-5-5-6-15,-2 1-4 0,-4-9 18 16,6 7 17-16,-1 1 31 0,-5-8-19 0,0 0-26 16,0 0 13-16,-5-16-6 0,-3-7-10 15,-5 6 3-15,3-5-9 0,-5 0 30 16,4-2-42-16,-3 0-1 0,-2 2 2 16,4-3 5-16,5 6-4 0,-3 1 33 15,6 10-37-15,0-5-2 0,-1 0 7 0,10 5-4 16,-1-1-2-16,-4 9 23 0,21 4-21 15,7 5 3-15,-8 4-1 0,0 4-3 0,3 1 1 16,-4 1 11-16,0-1-10 0,-1 4 4 16,2-7-5-16,-12-8-4 0,3 3 10 0,2 0-1 15,-5-4 3-15,5-1 11 0,-13-5 0 16,4-11-7-16,0 1-6 0,-4-7 9 0,2-2-1 16,-6-4 2-16,2-12 2 0,-2 7-10 15,0 2 0-15,0-3 1 0,-1 2 33 16,2 3-34-16,2 14-4 0,1-11-8 15,1 0 4-15,5 4-3 0,-2 2 26 16,4 4-18-16,0-1-11 0,4 8 3 0,2 3 7 16,1 1-6-16,4 1 13 0,-2 3-5 15,-3 2-10-15,2 0 3 0,0-1-3 0,-1 1 1 16,0-1 18-16,-3-3-21 0,-2 2 7 16,-10-4-4-16,0 0 3 0,17 0 1 0,-1-4 6 15,-10-7 5-15,3-13-6 0,-5 2-8 16,-2 1 7-16,1-5 0 0,0-1 1 0,-3 1 22 15,-3-1-20-15,-4 0-7 16,0 5 3-16,1-2 7 0,-1 3 8 0,4 13 33 16,-5-5-23-16,1 2-7 0,0 5-3 15,1-1-7-15,6 7-6 0,0 0 4 16,-9 9 0-16,1 0-5 0,6 10-4 0,-2 10 5 16,6-4 3-16,2 0-5 0,1 1-10 15,1 0 11-15,1-4-7 0,5-1 2 0,-1-4 1 16,5-3 6-16,-10-8 7 0,12-3-11 15,11-1-10-15,-5-10-21 0,-1-3-23 0,2-4-20 16,-4-5 11-16,-1-2-56 0,-4-7-1 16,2 3-8-16,-4 2-3 0,-6-2 7 15,-1 2-31-15,-5 11 53 0,-4-7 19 0,-6-8 16 16,-1 6 12-16,-3 5 23 0,-2 0-15 16,8 12 66-16,-4-5 11 0,0 0 4 15,1 4-3-15,0-1 3 0,9 7-55 16,-12 2 72-16,-1-2 13 0,13 0-3 0,-4 9-1 15,0 3-12-15,8-1 8 0,8 10-23 16,-1-6 7-16,2 7-5 0,4-4 6 0,-1-1 2 16,4 3 13-16,-1-5-16 0,-2 0-1 15,0-2-10-15,-10-5-6 0,6-1 1 0,1 4-10 16,-2-8 3-16,-1 3-3 0,-11-6-1 16,12-4-7-16,1 2 2 0,-7-7-2 0,1 1-11 15,-7-7 5-15,2 1-3 16,-6-3-7-16,2 3 5 0,-1-3 0 0,2 2 21 15,-4-3-28-15,0 2-5 0,4 4-1 16,-1 3 5-16,2 9 2 0,0 0 23 16,0 0-25-16,6-9 3 0,1 1-6 0,3 14 7 15,0 0 1-15,6 1 17 0,9 6-11 16,-6-3-7-16,2-1 10 0,-13-4-2 0,12 0-2 16,-4 1 0-16,2-2-3 0,1 0 11 15,-7-7-5-15,3 3 6 0,-3-5-8 0,-2-1 4 16,-3-4-5-16,0 0 7 0,-2-5 0 15,-3 3-8-15,-2-5 0 0,2 3 0 16,-9-5 24-16,0-8-22 0,3 20-7 16,-1-9 6-16,2 3 0 0,-1 2-3 0,0 0 27 15,4 11-34-15,0 0-2 0,0 0 7 16,0 0-4-16,0 0 9 0,0 0 12 16,11 3-17-16,3 1 7 0,-1 6-1 0,-1-3 2 15,-1-2-6-15,2 4 19 0,2-6 3 16,-3 2 9-16,1-3-13 0,2 1 5 0,-3-8-10 15,-1 2 8-15,-1-5 8 0,4 2-28 16,-8-5-6-16,2 0-2 0,-2-4 0 0,0 1-3 16,-8-3 30-16,-2-12-26 0,-4 8-5 15,-4 3 9-15,-6-8 4 0,1 0-5 16,-8-2 40-16,0 3-28 0,-4-4 13 16,7 2 18-16,-2 3 17 0,4 4 21 0,0 3-14 15,14 10 5-15,-7-4-20 0,1 0-7 16,12 11-8-16,0 0-2 0,0 0-13 0,0 12 23 15,10 11 0-15,6-3-5 0,7 6-4 16,1 1 2-16,4 0 4 0,-3 0 15 16,3-3-15-16,0-2-2 0,3 2-3 15,-3-5-5-15,-4-2-6 0,-2-5 35 0,-4 1-43 16,-1-4 3-16,-9-5 14 0,2 2-10 16,2-4-6-16,-12-2 12 0,6-8-53 15,2-1-14-15,-12-8-7 0,-2-12-5 0,-1 10-5 16,2-3 2-16,3 13-11 0,-3-8 2 0,4 0 0 15,2 0 12-15,2 2 6 0,3 3 4 16,4 0-9-16,1 9 19 0,2 1 1 16,3 4 6-16,6 6 8 0,-5 1 11 0,1 1 4 15,-4 2-1-15,2 3 1 0,-4 2-3 16,-1 0 7-16,-5-10 10 0,-2 10 17 16,0 0-16-16,-4-1-5 0,0 0 2 0,-2-5 3 15,0 2-1-15,-4-6 18 0,0 1-11 16,6-8-13-16,0 0 2 0,-16 0-10 0,4 0-7 15,7-13 7-15,1 1-37 16,6-11-15-16,5-12-18 0,2 6-14 0,5-5 3 16,-1-3 4-16,0 1-2 0,0-2 24 15,1-1 11-15,-1 1 7 0,-2 3 12 0,1 4 53 16,-1-1-34-16,-5 6 36 0,-3 13 3 16,-3-8 0-16,-1 2-1 0,-3 9 8 0,0-1 1 15,4 11 6-15,-13-1 4 0,-1 1-6 16,2 7 17-16,4 0 20 0,6 8 15 15,-4 14-7-15,8-6-8 0,2 2-7 0,4-1-10 16,1 0-11-16,4 1 23 0,2-5-40 16,-2 1-5-16,6-5-3 0,-1-3-2 0,2-4-4 15,-10-4-18-15,7 0 21 16,15-5-7-16,-14-8-6 0,2-3 1 0,-5-2-5 16,2-3-32-16,-2-5 21 0,-3-3-7 15,-2 1 5-15,-2-4-5 0,0-1 3 0,-6-3-4 16,-4 1 3-16,-2-3-8 0,-2 3-1 15,0 1 6-15,0 5 2 0,2 2 7 0,2 13 15 16,0-4-13-16,-2-3 0 0,2 6-5 16,0 1 6-16,2 9-3 0,0 0 20 15,0 0-16-15,4 9-1 0,2 1-1 0,2 6 0 16,10 6 0-16,-6-5 8 0,1 1-3 16,2-1-3-16,4-6 3 0,-4 3 2 15,6-4-2-15,-13-5-14 0,12 1 21 16,-2-1-3-16,-1-5-15 0,3 0-39 0,-4-5-38 15,12-6-23-15,-20 9-24 0,5-6-9 16,4-2-32-16,-6-1-23 0,-1 1-72 0,-8 1-441 16,2 1-236-16</inkml:trace>
  <inkml:trace contextRef="#ctx0" brushRef="#br0" timeOffset="122362.06">7675 10818 1759 0,'-31'40'240'16,"24"-26"-33"-16,3-1-14 0,-2-8 7 0,0 4-66 0,6-9-12 0,0 0 8 0,0 0 26 0,0 0 12 0,0 0-33 16,18-14 29-16,16-11-11 0,2-8-7 0,5-6-24 15,7-9-13-15,5-6-6 0,5-3-4 16,4-4-40-16,2-2 4 0,6 1-9 0,1-3-8 15,-2 1-10-15,-3 1-18 0,-1 0-1 16,0 4 14-16,-2 2-7 0,-11 7-13 0,-4 6 8 16,-3 5-22-16,-9 7-2 0,-1 3 13 15,-13 7 5-15,0 3 0 0,-5 4 1 16,-9 8-31-16,-1-2-41 0,2 2-13 16,-9 7-18-16,0 0-14 0,-16 7-3 0,-7 7-29 15,5-1 7-15,0 4-37 0,-3 1-28 0,0 3-10 16,-3 3-15-16,1 2-4 0,-2 3-13 15,-3 0-13-15,-6 3-40 0,-2 3-70 16,-2 2-197-16,2 0-65 0</inkml:trace>
  <inkml:trace contextRef="#ctx0" brushRef="#br0" timeOffset="122677.44">7739 10976 1140 0,'-42'38'290'15,"34"-30"-45"-15,-2 0-16 0,1 1-9 0,9-9 16 16,-5 8-56-16,-3 1-28 0,8-9-6 15,0 0 4-15,0 0 0 0,0 0-22 16,0 0 43-16,8-8 4 0,11-5 5 0,7-11-22 16,10-7-15-16,4-9-12 0,9-6-50 15,5-11 15-15,7-5 8 0,6-2-11 0,3-4-23 16,3-3-11-16,6 1-49 0,2 0 32 16,-3 1-1-16,-2 3-4 0,0 3-17 0,-6 3 5 15,-5 7 1-15,-8 4-21 0,-3 5 5 16,-9 6 4-16,-8 5-13 0,-3 5 6 0,-4 5-24 15,-5 2 25-15,-1 4 9 16,-8 3-7-16,-8 7-1 0,3-3-7 0,2-4-8 16,-4 6-6-16,2 1-20 0,-11 7-20 15,10-5-32-15,1-3-51 0,-11 8-53 16,4-6-57-16,2-1-58 0,-6 7-45 0,0 0-78 16,0 0-496-16,0 0-573 0</inkml:trace>
  <inkml:trace contextRef="#ctx0" brushRef="#br0" timeOffset="124061.24">12561 12106 1075 0,'19'0'319'0,"-19"0"-55"0,0 0-37 0,0 0-21 0,0 0-17 0,0 0-12 0,0 0 2 16,0 0-25-16,0 0-11 0,-10-2-4 0,-3 2-13 0,13 0-7 16,0 0-7-16,0 0-21 0,0 0-19 15,0 0-15-15,0 0-10 0,0 0-11 16,-8 6 34-16,-1-1-53 0,9-5-6 0,0 0-2 15,0 0 1-15,0 0-2 0,0 0 24 16,0 0-30-16,0 0-4 0,0 0-3 16,0 0 1-16,0 0-10 0,0 0-18 15,0 0-14-15,0 0-23 0,0 0-28 0,0 0-19 16,0 0-12-16,0 0-5 0,0 0-22 16,11-5-25-16,-1 3-28 0,-10 2-55 0,0 0-132 15,0 0-193-15,4-14-122 0</inkml:trace>
  <inkml:trace contextRef="#ctx0" brushRef="#br0" timeOffset="124877.48">13374 11197 1398 0,'-11'10'342'0,"11"-10"-22"0,0 0-40 0,0 0-36 0,0 0-46 0,0 0-10 0,0 0-9 0,0 0 24 15,0 0-50-15,5 10-7 0,-1 1-4 16,-4-11-23-16,18 0-3 0,-2 2-39 16,5-6 17-16,15-5 0 0,-6-1-19 0,2-4-4 15,-1-1-11-15,5-2-23 0,0 2 3 16,0-4-1-16,-3-1-3 0,-4 3-18 0,1 3 7 15,0-3-8-15,-8 1-22 0,0 3 6 16,-3 0-8-16,-13 7-28 0,8-4-26 16,0 1-8-16,-14 9 23 0,-2-16-15 15,2 3 11-15,-6 10 7 0,-5-3 10 0,-2 2 7 16,-2 2 13-16,-4 4-5 0,2 0 6 16,3 0 8-16,-2-2 19 0,4 0 9 0,-2 0 45 15,14 0-21-15,0 0 0 0,0 0-13 16,-14-2 10-16,1 0-11 0,13 2-41 15,9-14 21-15,6-7 16 0,2 6-5 0,-1 2-16 16,6-1 8-16,-1 3-7 0,2 0-10 16,-2 2 7-16,3-1-5 0,-15 8 6 0,14 2-2 15,-5-3 2-15,-1 8 7 0,3-2-19 16,-10 11 12-16,7 6-14 0,-8 0 3 16,-9 2 5-16,-3 2-46 0,-3 2 25 0,-1 2-16 15,3-4-16-15,-2-2-25 0,-1-1-15 16,6-13-8-16,-3 7-45 0,-2-1-31 15,6-14-28-15,-1 14 6 0,-1 1-1 0,2-15 5 16,0 0-62-16,13 0-33 0,-2-3-121 16,1-11-236-16,6-6-175 0</inkml:trace>
  <inkml:trace contextRef="#ctx0" brushRef="#br0" timeOffset="125710.77">14211 10669 1538 0,'-9'-18'380'0,"-1"20"-25"0,-3 0-48 0,13-2-75 0,0 0-30 0,0 0-46 0,0 0-14 16,-4 11-2-16,3 2-11 0,6 2-8 0,4 12 37 16,1-2-80-16,-3-2 8 0,9 0-23 15,-3-1-9-15,-1 1-13 0,3-2 5 16,0 1-19-16,-5-3-14 0,-3-14-4 0,2 8-5 16,1-4-7-16,-3-3 59 0,0 2-105 15,-7-8 2-15,0 0-2 0,-3-10-5 0,1-1 6 16,-3-6-28-16,-1-12 48 15,2 9-1-15,0-3-1 0,-5 1-6 0,5 10-8 0,4-9-16 16,-3-1 27-16,6 4 10 16,-3-3 2-16,4 8 4 0,3 2 6 0,5 4 3 15,-1-1 14-15,4 8-8 0,1 0-2 16,4 4 3-16,14 7 5 0,-13 0 10 0,-2 2 27 16,0 2-14-16,0-2 9 0,-2-2-4 15,-3 0-7-15,-5-4-4 0,4-2 40 16,0 3-41-16,-13-8 0 0,0 0-3 0,0 0-5 15,8-8-5-15,5-1 19 0,-11-5-30 16,0-1 0-16,-2-5 1 0,-4-8-3 0,1 17 4 16,3-8-25-16,0 2 19 0,0 0 2 15,3 0 1-15,-3 17 2 0,4-12 3 16,1 0-32-16,-5 12 44 0,14 7 0 16,-2-2-3-16,4 7 0 0,7 3-2 0,-6-1 3 15,0-1 5-15,-2-2-15 0,6 1 2 16,-2-1-1-16,5-6 2 0,-14-1-1 0,8-2 11 15,2 0-17-15,-1-6-10 0,11-5-16 16,-14-7-9-16,4 0-6 0,-5-4 7 16,-4-1-10-16,3-1 4 0,-8 0 0 0,1 0 5 15,-4-2 7-15,-6 0 19 16,-4 2-8-16,-4-4 10 0,-1 6 3 0,-3 1 27 0,3 3 20 16,5 8-12-16,-8 5 18 15,5-3 17-15,10 6 13 0,-16 8 4 0,0-3 0 16,14 15-41-16,4 10 34 0,6-7-5 0,3 2-11 15,6 1-12-15,0-2-14 0,6 2-12 16,0-6 17-16,2 0-26 0,4-7-9 16,0-5-16-16,1-5-37 0,0-6-33 0,-3-5-15 15,3-9-29-15,-4-2-24 0,0-2-16 16,0-4 10-16,-9 0-1 0,1-1 19 16,-5-3 9-16,-4-3 24 0,-1-1 9 0,-1-1 13 15,-9-2 17-15,-5 0-27 0,-5 2 76 16,-2-1 29-16,2 0 32 0,0 5 35 0,-1 6 30 15,0 3 32-15,7 9-13 0,-5 4 12 16,1 1 12-16,10 7 1 0,-6 10-4 16,-4 2-53-16,14 10 37 0,4 14-27 15,2-7-12-15,2 2-18 0,3 1-18 0,5 2-62 16,-5 0 59-16,10 0-30 0,-4 0 4 16,5-6-45-16,-2 0-49 0,0-3-41 0,2-4-27 15,-7-3-48-15,-1-1 2 0,-8-10-54 16,0-6-27-16,2 3-27 0,-12-4-70 15,2-9-362-15,1-3-248 0</inkml:trace>
  <inkml:trace contextRef="#ctx0" brushRef="#br0" timeOffset="126466.55">15215 10306 1315 0,'-13'22'338'0,"11"-10"-69"0,-3-4-34 0,0-1-46 0,5-7-38 0,-5 10-32 0,3-1-18 16,2-9-35-16,0 0-16 0,0 0-13 0,0 0-11 15,15-3-23-15,0 1-28 0,-3-14-76 16,13-9 35-16,-6 7-17 0,2-3-9 0,-1-3 2 16,0 4 15-16,2-3 9 0,-1-2 4 15,-1 2 14-15,-4 5 34 0,0-3 28 0,-4 1 42 16,-6 13 17-16,-2-9 0 0,-1 3 17 16,-3 0 12-16,6-3 16 0,-13 6 0 15,5-1 19-15,2 11-6 0,-10-9 3 16,2 3 2-16,8 6 13 0,-6 10-1 0,1-1 39 15,7 8-74-15,5 12 0 0,3-5-5 16,3 2-26-16,6 2 9 0,-2 3-88 16,4 3 47-16,-2-5-6 0,4-3-5 0,-2-1-5 15,0-1-1-15,-1-2-16 0,-4-3-11 16,-1-4-1-16,0-2-4 0,-11-7 4 0,11 4-22 16,0 1-51-16,-15-11 30 0,0 0-1 15,11-4-17-15,1 0 13 0,-8-7-14 0,2-3 2 16,-6-1 16-16,0 1-25 0,6-3 11 15,-2 0 7-15,2 5 9 0,2 0 8 16,1 3 27-16,-1 1-31 0,-8 8 18 0,17 0 2 16,-2 2 5-16,0 4-3 0,2 1 35 15,-5 1-43-15,5-1 9 0,-3 3-1 16,0 0-9-16,2-2-7 0,0 1 5 16,-2-8-44-16,4 3-25 0,-4-1-20 0,-1 4 6 15,4-9-11-15,-2 0 41 0,-9-4-32 16,2-1 23-16,-1-5 5 0,2 0 25 0,-3-3 2 15,0-2 23-15,-4 3-17 0,0-2 41 16,3-1 3-16,-2 2 14 0,2 2 20 0,0-1 8 16,0 4 16-16,0 3 3 0,-5 7 15 15,0 0 13-15,0 0 7 0,0 0 3 0,11 2 20 16,-2 3-33-16,-4 3-8 16,3-1-10-16,2 5-4 0,-3-2-6 0,2-3 34 15,0 5-49-15,3-9-6 0,1 5 0 16,0-8-9-16,3 2-1 0,0-8-45 15,-2 1 40-15,3-3-3 0,5-8-7 0,-10 1-3 16,0 0-2-16,0 0-34 0,-6 7 41 16,-2-7 0-16,0 1 0 0,-4-1 2 0,0 1-3 15,-6-1-6-15,2 2 2 0,-10 4 2 16,0 0-8-16,-3 6-2 0,-2 2-1 16,0 5 2-16,-13-1 9 0,11 3-30 15,0-1-23-15,4 3-34 0,9-1-60 0,-6 2-49 16,-6 8 1-16,14-12-77 0,-1 7-62 15,0 0-142-15,7 1-246 0,3-1-239 0</inkml:trace>
  <inkml:trace contextRef="#ctx0" brushRef="#br0" timeOffset="126944.23">16716 9786 1093 0,'6'-21'363'0,"-14"11"-79"0,0-2-19 0,-6 5-21 0,4 2-1 0,-7 2-8 16,-13 9-32-16,10 0-13 0,-4 4-9 0,5 3-15 15,-2 8-17-15,5 1-62 0,5 7 25 16,1 2-15-16,2-3-22 0,6 7-14 0,2-3-21 16,4 1-66-16,2-3 12 0,4-4-13 15,0-4-8-15,0-5-7 0,5-5 0 0,5 1 2 16,-12-12 12-16,13-2-17 0,9-10-5 15,-14-3 4-15,2-3 6 0,-2-8 11 0,2-2 14 16,-6-3-4-16,1-4 5 0,-8 0 10 16,-2-3 14-16,-1-4 5 0,-8 3 26 15,-7-5-15-15,-3 1 9 0,-8-4 11 0,-4-2 12 16,-5 2 15-16,-1 0 29 16,-2 5-13-16,6 2 36 0,4 6 11 0,3 8-1 15,4 2-35-15,7 6-25 0,6 11-11 16,6 6 12-16,-7 6-3 0,4 13-6 0,17 10-8 15,2 6-29-15,8 8 9 0,3 9-7 16,5 3-2-16,2-1-18 0,-1 1 10 0,4 6-28 16,3-6-37-16,-2 1 11 0,1-5 2 15,-2 1-9-15,0-6-11 0,-12-6-32 16,3-4 4-16,-6-7-67 0,2-5-34 0,-3 1-42 16,-3-7-23-16,-14-11-30 0,4 1-98 15,0-1-66-15,5-5-418 0,-2 1-451 16</inkml:trace>
  <inkml:trace contextRef="#ctx0" brushRef="#br0" timeOffset="127111.3">17324 10045 1586 0,'-19'-21'237'0,"19"21"-85"0,-13 2-116 0,5 0-135 0,8-2-178 0,0 0-203 0,-12 1 71 16</inkml:trace>
  <inkml:trace contextRef="#ctx0" brushRef="#br0" timeOffset="132644.85">18129 5903 1754 0,'0'0'235'0,"0"0"-38"0,0 0-49 0,0 0-5 0,0 0-20 0,4 12-32 0,0-1-4 16,-6 14-10-16,2 16 13 0,-4-13-27 15,2 5-5-15,-2 0-11 0,0 2 0 0,1-3 0 16,-1-1 25-16,-1-5-30 0,-1-2-5 15,2-2 8-15,0-12 14 0,1 4 16 0,-1 1-18 16,4-15 0-16,0 0-18 0,-12-7-7 16,-8-8-10-16,12-9-2 0,1-5-32 15,4-5 28-15,-1-9-4 0,-3-1-3 0,2-2-2 16,3 2-1-16,2 1-28 0,0 1 30 16,5 6 1-16,-1 4 4 0,5 4 0 0,-1 4 7 15,2 7-5-15,-4 9 9 0,10 7-8 16,9 5-5-16,-7 5 2 0,0 13-3 15,2 2-2-15,-6 6 27 0,3 5-33 16,-4 0-17-16,0 2-23 0,3 1-28 0,2 0-41 16,-6 0 0-16,0-1-68 0,-4 0-22 15,2-8-39-15,-4-6-58 0,-4-12-164 0,-2 3-212 16,0 1-198-16</inkml:trace>
  <inkml:trace contextRef="#ctx0" brushRef="#br0" timeOffset="132844.79">18121 6191 1281 0,'-12'2'327'0,"19"-9"-43"15,-2 2-84-15,-5 5-26 0,8-10-41 16,-2 1-23-16,4-4-22 0,6-6-26 0,-2 5-29 16,5-1-9-16,0-2-26 0,-4 3-37 15,7-3-39-15,-4 2-46 0,1 1-31 16,-5-3-33-16,-6 10-27 0,0-1-19 0,0-1-14 15,-8 9-180-15</inkml:trace>
  <inkml:trace contextRef="#ctx0" brushRef="#br0" timeOffset="133244.22">18389 5924 1185 0,'0'0'119'0,"3"5"7"0,7 2-21 15,-10-7-2-15,0 0 8 0,6 10 3 0,2-3-15 0,-4 1 8 16,4-3-35-16,0 7-4 0,2-1 13 16,-4 0-32-16,3 1 6 0,0 0-5 15,5 6-27-15,-9-10 14 0,5 4-12 16,0-1 16-16,-3 0-33 0,-2 1 25 15,-1 1-35-15,-2 1 34 0,-2-14-24 0,0 10 9 16,0 2-1-16,0-12 21 0,0 0-18 16,-13 2 14-16,0 0-16 0,7-11 2 0,-3 1-11 15,7-8-28-15,-2 1 33 0,6-2-1 16,-2 0-16-16,4-4 18 0,-1 2-23 0,5-1 7 16,4-9-51-16,4 14 58 0,-2 1-6 15,6 1 4-15,-4-1-4 0,5 7 0 0,5 3-53 16,2 2 55-16,-18 2-5 0,18 0 7 15,-5 2-6-15,0 4 4 0,11 6 37 16,-13-4-32-16,0 1 0 0,-3 4 0 16,-12-8 2-16,4 9 4 0,3-5 44 15,-7 1-38-15,3 0 7 0,-9-10 1 0,0 0-2 16,-2 11 6-16,2 0 41 0,0-11-28 16,0 0-12-16,-13-8-3 0,-2 1-5 0,7-5-6 15,2 2 3-15,2-10-3 0,-2 5-28 16,2-3-3-16,2 1-13 0,2 0-9 0,-2 3-13 15,6-3-25-15,0 4-12 0,4 6-10 16,-2-5-29-16,6 5-35 0,1 0-57 0,4 7-90 16,-2-3-273-16,8 6-112 0</inkml:trace>
  <inkml:trace contextRef="#ctx0" brushRef="#br0" timeOffset="134010.09">19205 5711 1087 0,'-33'-7'290'0,"25"-2"-17"0,0 2-53 0,8 7-27 0,-15-6-28 0,2 2-29 15,13 4 21-15,-19 4-64 0,4 2-20 0,4 3-5 16,-7 13 6-16,9-5-16 0,3 4 16 16,0 0-36-16,6 1-9 0,0-9-10 0,0 9-8 15,1-1 0-15,4-3 0 0,-1-1-17 16,4-3-9-16,3-1-7 0,-1-7-1 0,1 2-9 15,-11-8-9-15,15-8-12 0,2 2 14 16,-6-7 5-16,3-6 6 0,-7 11 10 0,-1-9 4 16,0 2-48-16,-1-3 69 0,-1-2 3 15,0 5 8-15,1 1 3 0,-5 2 11 0,2 2 33 16,-2 10-39-16,0 0-11 0,0 0 12 16,0 0-8-16,0 0 4 0,0 0 19 15,10 6-25-15,2 1 0 0,-6 7-4 0,0 1-5 16,2-1 1-16,0-2 19 0,3-4-38 15,0 1-20-15,-3-1-8 0,1 1-6 16,-9-9-18-16,14 2-19 0,2-2-33 16,-9-5-10-16,2-3-19 0,-1-5 12 0,1-1 27 15,-3-1-4-15,-1 0 58 0,-2-2 31 16,2 1 28-16,-3 1 22 0,0 2 27 0,-2 13 69 16,-2-15-53-16,0 2 0 0,2 13 0 15,0 0 9-15,0 0-7 0,0 0 16 0,0 0-34 16,0 0 7-16,2 7-16 0,0 3-5 15,0 1-14-15,3 2-10 0,1-3 5 16,0 2-1-16,5-7-6 0,0 3-5 0,-3-2-6 16,2-3-4-16,6-3 18 15,-2-2-39-15,1-4-8 0,9-6-6 0,-18 10 15 16,6-13-7-16,6-5 38 0,-8 2-29 16,-3 3 25-16,1 8-5 0,-2-8 20 0,0-2-7 15,-5 1 46-15,3 1-29 0,-4 15 15 16,-4-15 2-16,4-2-5 0,0 17-7 0,0 0-8 15,0 0 19-15,0 0 4 0,-5 5 0 16,-1 15-4-16,10 4-10 0,-2 7-4 0,2 5 2 16,3 6-15-16,2 5-3 0,-4 7-5 15,5 1-1-15,1 2-4 0,3 2 4 16,-4-3-7-16,5-1-23 0,-5-5 20 16,0-2 14-16,0-4 7 0,-2-5 56 15,-6-3-44-15,2-5-17 0,-4-7 3 0,-2-14-12 16,-4 3 2-16,2 1 40 0,-9-11-48 0,-6-5 7 15,4-13-13-15,0-8-17 0,0-9-26 16,3-8-51-16,4-8-4 0,2-1-39 16,3-6-34-16,1-4-30 0,4 1-47 0,7 3-111 15,1 4-452-15,4-1-369 0</inkml:trace>
  <inkml:trace contextRef="#ctx0" brushRef="#br0" timeOffset="134360.43">20689 4846 2101 0,'-8'31'313'0,"14"-24"-53"0,-6 12-47 0,0 13-17 0,0-3-18 0,4 7-41 0,0 13-1 15,7 4-14-15,1 7-6 0,3 19-17 0,3 9 8 16,7 14-79-16,-4 10 50 0,2 6-29 16,-2 6-13-16,-1 8-11 0,-2 4-18 0,0 2-13 15,-6 3-16-15,1 1 13 16,-5-2-8-16,3 0 20 0,-2-7 12 0,-5-9-3 16,2-13 30-16,-2-8-55 0,0-12 17 15,2-12-15-15,3-10 13 0,-2-11-32 0,-3-10 34 16,2-15-101-16,7-7-20 0,-4-5-28 15,-1-11-24-15,-4-3-33 0,3 3-47 16,-7-10-88-16,14 0-505 0,3 0-429 0</inkml:trace>
  <inkml:trace contextRef="#ctx0" brushRef="#br0" timeOffset="134960.66">20936 4831 1108 0,'-10'-22'358'0,"4"9"-120"0,1 4-22 0,1 0-14 0,4 9-1 0,1-12-5 0,5 2-25 0,-6 10 13 16,0 0-22-16,0 0-25 0,0 0-14 15,0 0-9-15,0 0-14 0,-7 8 3 16,1 0-46-16,-2 9-6 0,-6 11-10 0,6-4-9 16,2-3-5-16,-1 1 34 15,4-1-57-15,3-10-1 0,0 8-1 0,3 12-5 16,2-23-2-16,7 6-17 0,10 4 1 15,-1-7-19-15,2-5 15 0,4 2-18 0,1-3 3 16,2 1 10-16,-5 2-8 0,1 1 1 16,-7 1 6-16,-9-6 5 0,3 7 0 0,-3 0 13 15,-3 5-6-15,-4-3 11 16,-10 4 1-16,-4 9-4 0,-2-11 3 0,-7-2 0 0,3-2-25 16,-3 0-12-16,-3 0-27 0,0-9-21 15,10 1-13-15,-7-3-30 0,0-3-43 16,5 1-9-16,2-5-66 0,0-6-122 0,5 0-187 15,8-7-76-15</inkml:trace>
  <inkml:trace contextRef="#ctx0" brushRef="#br0" timeOffset="135560.04">21055 4501 1590 0,'0'0'336'0,"0"0"-43"0,0 0-60 16,0 0-28-16,0 0-35 0,6 13-10 15,0 12-20-15,-1 3 0 0,-2 7-14 0,3 8-1 16,0 3-37-16,4-2 22 16,1 4-43-16,0 4-9 0,0-3-11 0,2-1-28 15,7-1-1-15,-5-5 5 0,6-4-39 16,1-5-8-16,2-6-9 0,-4-5-14 0,3-5 4 16,-2-8-22-16,2-9-21 0,-11 0 0 15,0-9-10-15,16-4 18 0,-9-4 4 0,-9-2 36 16,-4 0-17-16,-2-2 20 0,-1-4-2 15,-3 15 14-15,-5-14 7 0,1-8-1 0,-2 13-36 16,4 7 64-16,-3-2 3 0,1 1 3 16,-4 4-6-16,0-3 2 0,8 12-29 15,-10-5 35-15,0 1 5 0,10 4 2 0,-8 6 0 16,0 1-1-16,8-7 13 16,-4 8-23-16,-1 1-7 0,10-1-1 0,-1 2-5 15,4-3 2-15,2 1 34 0,3-2-38 16,11 5-9-16,-8-2 2 0,6 0-5 0,3-1-5 15,-8 2 24-15,2 0-25 0,-4 1-3 16,-7-7-5-16,5 6-3 0,1 0 0 0,-6-2 0 16,-3 2-58-16,-5-10 57 0,7 9-1 15,-1 1-2-15,-6-10-31 0,0 0-16 16,9-4-22-16,1 0-2 0,-6-7-20 16,3-2-2-16,-3-7 21 0,5-6 5 0,1 4 48 15,0 2 9-15,2 1 37 0,-2 2 12 16,-4 10 22-16,5-9 27 0,-1 3 45 15,-10 13-17-15,9-8-7 0,2 0-2 0,-11 8 2 16,0 0 1-16,12 4 5 0,4 2-48 16,-10 3 5-16,-2-1-9 0,6 3-3 0,-3-1 2 15,1 2-11-15,1-3-13 0,-9-9 13 16,8 10-29-16,5-1-21 0,-13-9-29 0,0 0-48 16,0 0-93-16,10-6-134 0,1 3-284 15,-11 3-151-15</inkml:trace>
  <inkml:trace contextRef="#ctx0" brushRef="#br0" timeOffset="135677.46">21540 4431 1343 0,'8'-2'219'0,"-8"2"-48"0,0 0-38 0,0 0-23 0,0 0-82 0,0 0-56 0,12 3-80 0,-4 3-202 0,-6 7-151 0,-4 13 110 15</inkml:trace>
  <inkml:trace contextRef="#ctx0" brushRef="#br0" timeOffset="135859.89">21034 4892 1561 0,'9'-2'338'16,"3"-2"-107"-16,-12 4-40 0,12-9-30 15,4 2-32-15,1-6-46 0,10-2-44 0,-1 2-88 16,7 0 34-16,4-3-25 0,7-3-55 15,3 1-49-15,3 1-42 0,3 3-106 16,4 2-261-16,1 3-60 0</inkml:trace>
  <inkml:trace contextRef="#ctx0" brushRef="#br0" timeOffset="136577.57">22055 4638 1520 0,'4'10'313'0,"-2"1"-13"15,-2-11-47-15,4 9-37 0,-3 3-30 16,-1-12-20-16,3 20-19 0,0-2-13 0,1-1-17 15,0 1-6-15,2 3-21 0,-1-3-16 16,3 1-12-16,-1 1-23 0,-1-5 12 16,2 1-13-16,-2-6-15 0,2 2-5 0,-2-4-13 15,-2-1-25-15,-4-7 6 0,10-3-35 16,1 1-14-16,-3-8 3 0,3-9 1 0,-2 2 4 16,1-4 36-16,-2-2-38 0,0-1 9 15,2 3 4-15,-2-3 4 0,2 2 10 0,1 5 32 16,0-1-26-16,-7 11-1 0,4-1 10 15,3 1 1-15,-11 7 16 0,12-6-16 16,2 4-16-16,-8 6 31 0,4 1-4 16,1 3 10-16,2 0-10 0,-4-1 8 0,5 4-14 15,0-9 10-15,2 5 15 0,4-7-7 16,2 0 5-16,-3-2-16 0,7-10 16 16,-8 1-24-16,0-5 1 0,-2-1-3 0,-3 0-1 15,0 0 6-15,0-4 8 0,-3 1-6 16,-2-4 10-16,-2 2 2 0,-1 2 10 0,-2-1 3 15,1 12 34-15,-6-6-41 0,2 1 3 16,0 14-2-16,-12-10 5 0,2 3 4 0,-2 11 4 16,3-1-17-16,-2 7 11 0,-8 4-2 15,7-1-1-15,-2 2-4 0,10-6-14 0,-2 5 3 16,-2 0-3-16,4 1-10 16,0-1 1-16,4-14 6 0,2 17-1 0,0-4 13 15,-2-13-10-15,14 5-10 0,-1-1 1 16,-2-9-5-16,1 1 2 0,-1-6 19 15,2 2-18-15,-2-1 4 0,-1-1 4 0,-2 1 12 16,0-1 7-16,2 3 42 0,-2-3-31 16,-8 10 15-16,8-8 1 0,-2 1-7 0,-6 7 8 15,0 0 3-15,3 17-15 0,3 10 9 16,-2-3-7-16,0 9 13 0,3 4-14 16,2 6-8-16,2 2 28 0,2 5-45 15,1 3 6-15,-1 5-22 0,1 1 2 0,-3 3-10 16,4-4 39-16,-1 1-33 0,-1-9 4 15,-4 0 4-15,-7-4 24 0,0-4 38 0,-2-8-34 16,-4-3 71-16,-2-6-8 0,-10-11-3 16,10-7-2-16,-9-7-16 0,-8-7-35 0,0-6 44 15,3-8-54-15,-3-8-26 0,4-8-32 16,2-7-25-16,3-8-20 0,2-7-50 16,4-2-11-16,6-3-30 0,0 3-22 0,2 4-7 15,4-4-23-15,4 6-26 0,4 6-86 16,2 3-486-16,5 7-388 0</inkml:trace>
  <inkml:trace contextRef="#ctx0" brushRef="#br0" timeOffset="136694.24">22878 4385 1861 0,'-14'-15'379'0,"14"15"-36"0,0 0-110 0,0 0-60 15,-4-10-76-15,1-1-64 0,-7 4-67 0,1 4-84 0,9 3-108 0,-11-6-134 0,3 3-344 16,-2 6-227-16</inkml:trace>
  <inkml:trace contextRef="#ctx0" brushRef="#br0" timeOffset="137294.23">18737 6341 1070 0,'0'0'311'16,"0"0"-62"-16,0 0-26 0,0 0 16 16,0 0-68-16,0 0-25 0,0 0-12 0,0 0-25 15,0 0-19-15,16-2 18 0,3-1-28 16,-4-1-14-16,14-4-1 0,-7 1-3 0,12-6-4 15,9-1-6-15,9-3 7 16,13-7 4-16,10-5-11 0,12-5-6 0,10-7-6 0,16-5-18 16,10-3 27-16,10-4-10 15,5 0 10-15,2-3 11 0,9 1-2 0,2 0 2 16,-5-6 35-16,4 2-27 0,-1 4 13 16,-3 1 5-16,-1 1 5 0,0 1-3 0,-3 0-50 15,-7 6 37-15,-3 2-2 0,-5-1-7 16,-13 5-31-16,-8 5 12 0,-9 0-1 15,-4 5-6-15,-8-3-14 0,-6 5-2 0,-8 1-12 16,-7 6-4-16,-10 1 3 0,-6 2 0 16,-10 2-48-16,-4 4-26 0,-3 2-12 0,-3-2-13 15,-14 8-19-15,0 1-50 16,-4-3-40-16,-10 6-60 0,-10 7-69 0,-12 4-143 16,-1-3-430-16,-9 6-531 0</inkml:trace>
  <inkml:trace contextRef="#ctx0" brushRef="#br0" timeOffset="141776.54">18277 6895 1176 0,'0'0'274'0,"0"0"-60"0,0 0-31 0,0 0-29 0,0 0-34 0,0 0-17 16,0 0 28-16,-3 11-8 0,3 10-6 0,5 0-23 16,1 5 16-16,3 4-18 0,-2 3-10 15,1 4-8-15,0-2-9 0,4 1-2 0,0 1 4 16,-2-3-13-16,1-4-9 0,1 1-10 15,1-5-8-15,0-2-1 0,1-4 15 16,2-6-28-16,-10-9 4 0,10 0-4 0,2 2-11 16,-6-11-23-16,13-8 2 0,-7-3-26 15,-1 2-7-15,2-2 15 0,-7-5 7 0,-2 2 0 16,0 1 25-16,-2-4-10 16,-4 11 8-16,-2-5 9 0,3 0-2 0,-12 2 10 15,1 1 6-15,0 4-3 0,1 1 5 16,5 7 0-16,-15 1 1 0,3 1 14 0,1 6 5 15,0 1 16-15,3 5-12 0,0 1-17 16,1 2-3-16,0-1-4 0,10-1 1 0,6 7 9 16,-5-14-21-16,8 4-8 0,10 5-41 15,-14-13-11-15,11 1-29 0,0-1 14 16,-2-4-59-16,2 0-13 0,0-9-8 0,11-6-20 16,-11 6-6-16,-3-9-9 15,0 2 7-15,-4 1 23 0,1-2 28 0,-5 0 41 16,-1-2 45-16,-3 12 34 0,0-9 41 15,-1 3 33-15,-3-1 21 0,2 3 11 0,-2 11 4 16,-5-9 36-16,1 2-63 0,4 7 6 16,0 0-4-16,0 0 0 0,0 0-6 0,0 9 28 15,0 6-40-15,0-4-19 0,0 2 4 16,-2 1-1-16,2-1-6 0,4 1 5 16,-2-5 2-16,1 2-14 0,1-4-1 0,-4-7-4 15,0 0-1-15,8 7-12 0,0-4-11 16,1-11-9-16,-2 1-24 0,-1-6-18 0,2 2 2 15,3-6 6-15,2-5-4 0,-5 3 5 16,-4 10 11-16,5-4-5 0,-2-1 6 16,0 4 9-16,2 1 34 0,-4 1-34 15,1 1-2-15,-6 7 2 0,0 0 13 0,8 6-5 16,2-1 32-16,-5 3-31 0,1 0-6 16,-1 6 11-16,1-6-15 0,-4 4-1 0,2-3 28 15,3-3-43-15,1 0-5 0,2-3-2 16,-1 3-4-16,5-8-23 0,15-3-49 15,-19 1 9-15,7-6-16 0,11-5 2 0,-12 1-4 16,2-4 9-16,-2 1-16 0,0-1 73 16,0 1 33-16,-3 0 39 0,1 0 24 0,0-3 23 15,-10 13 28-15,0-8 24 0,0 2 2 16,-4 0 9-16,0 1 7 0,0 12-10 16,-2-9-10-16,0-3-2 0,2 12-5 15,-16 0 1-15,4 2 13 0,-2 8-6 0,-6 6-31 16,8-2 21-16,5-8-6 0,-1 9-14 15,-2 2-14-15,5-1-10 0,2-2-14 0,-1-2 4 16,2 1-20-16,2-13-4 0,2 11-6 16,0 2-7-16,-2-13-13 0,14-3 2 15,-4 3-29-15,1-7-10 0,-2 0 3 0,7-4-1 16,-3 2 5-16,-3-3 25 16,0 3-16-16,-2-1 1 0,0 4 1 0,-3 1 6 15,4-1 1-15,-9 6 25 0,11 4-21 16,4 7 2-16,-10 9 5 0,5-4-2 0,2 10 1 15,0 0 7-15,-5 6 0 0,0 3-6 16,-1 1 6-16,2 2-7 0,-1 0 5 0,0-1-12 16,-5 4 13-16,0-2 15 0,-2-2 6 15,-4-6 7-15,1-2-1 0,-1-3 3 0,0-5 2 16,-3-3-15-16,0-7-5 0,0-4-2 16,-1 3-13-16,8-10-10 0,-8-10-2 15,0 3-31-15,8-18-48 0,0-16-27 0,0 4-25 16,0-9-1-16,4-8-26 0,0-5-15 15,2-2 12-15,1-3-9 0,2-1 20 16,-1 2 22-16,3 6 39 0,0 2 23 16,-1 3 44-16,3 11 43 0,-3 3 41 0,-2 5 46 15,0 6 33-15,-4 5 0 0,-2 12 34 16,0-7-4-16,0 0-15 0,-4 5 4 0,-2 0 22 16,4 12-43-16,0 0 0 0,0 0-14 15,-12 0-5-15,0 5-11 0,12 7-33 16,2 8 10-16,0-8-15 0,2 7-9 0,8 11-8 15,-6-10-12-15,2 6-51 0,2-2-1 16,2 1-39-16,-2 2-23 0,-2-5-32 0,5-4-25 16,-9-9-19-16,0 7-5 0,3 2-60 15,-5-6-18-15,1 2-52 0,-3-14-383 0,0 13-210 16</inkml:trace>
  <inkml:trace contextRef="#ctx0" brushRef="#br0" timeOffset="142211.04">19351 6941 1464 0,'-3'-19'268'0,"3"19"-16"0,0 0-20 0,0-11-53 0,0 0-28 0,0 11-42 0,8-12-21 0,1 2-25 0,2-1 8 0,5-4-40 16,0 2-4-16,0-1-19 0,4 3-45 0,-6-3 1 15,4 0-37-15,3-1 9 0,-2 3-41 16,2 0-12-16,-2-3-2 0,-2 4-3 16,-4-2 37-16,-7 4 21 0,6-4 28 15,0 2 40-15,-8-1 43 0,2 2 10 0,-5-1 25 16,2 0-44-16,-3 11 95 0,2-13 1 15,0 2-17-15,-2 11 5 0,-2-12-16 0,0 0 6 16,2 12-19-16,0 0-8 0,0 0 3 16,-3 14-24-16,3 1 12 0,0 8 5 15,5 13-25-15,-1-8-11 0,3 3-10 0,1 0-5 16,1-1-5-16,-3 3-10 0,1-5 2 16,-1-2-4-16,2-1-3 0,-4-15-3 0,0 5 1 15,2 0-27-15,0-5 34 0,-2 0-5 16,-4-10-25-16,6-6 0 0,2-1-15 0,3-5 14 15,-1-11-23-15,-1 5 16 16,0-1-16-16,-5 12 13 0,2-10 4 0,2 0 3 16,4 5 9-16,4-5 5 0,-10 12-8 15,-6 5 1-15,15 0 8 0,2 0-9 0,-8 7 20 16,1 0 1-16,0 3-27 0,1 0-17 16,-4-1-5-16,-1 3 2 0,4-5 13 15,1 1-38-15,-11-8-3 0,15 2-14 0,-3 1-29 16,1-10-43-16,3 1-107 0,-6-5-120 15,9-6-271-15,-12 7-181 0</inkml:trace>
  <inkml:trace contextRef="#ctx0" brushRef="#br0" timeOffset="143159.7">17047 7443 1188 0,'0'0'289'0,"0"0"-63"0,12 9-23 0,-1 3-28 0,-11 2-14 0,0-4 17 0,4 5-59 0,4 10-25 0,-3-3-26 16,5 2-11-16,-1-3-5 0,-3 0 8 16,-2-12-46-16,0 9-28 0,1-4-22 15,1 3-43-15,0-5-51 0,-6-12-110 16,2 10-83-16,3 0-272 0,-5-10-126 0</inkml:trace>
  <inkml:trace contextRef="#ctx0" brushRef="#br0" timeOffset="143293.21">16979 7240 1026 0,'0'0'234'0,"0"0"-34"0,8 6-60 15,1 1-36-15,-3 2-22 0,1 0-36 0,-1-1-41 16,0-1-34-16,-2 6-45 16,0-5-93-16,4 8-296 0,8 8 105 0</inkml:trace>
  <inkml:trace contextRef="#ctx0" brushRef="#br0" timeOffset="143843.01">17191 7486 1079 0,'12'9'287'0,"-4"-2"-50"0,3 2-34 15,-5-1-24-15,1 0 16 16,2-3-70-16,3 11-7 0,-6-11-27 0,8 10-3 0,2 6-20 16,-8-6-3-16,-1-8-26 15,4 7-15-15,-3 0 1 0,1-3-5 0,-3 3-9 16,-2-9 17-16,2 5-25 0,-6-10-9 0,0 0-2 15,4 7-11-15,3 1-1 0,-7-8 1 16,-5-9-49-16,1 1 61 0,2-4 2 16,-1 1 7-16,2-3-7 0,-1 2 1 0,2 0-48 15,2 0 58-15,-2 12 1 0,6-13-1 16,-1 1-1-16,-5 12 3 0,0 0 24 16,0 0-33-16,19 3 2 0,-3 0-3 0,-7 7-1 15,2-1 4-15,-3 3 36 0,0 0-49 16,3-5 8-16,0 3-1 0,-4-1-2 0,1 1 2 15,-2-5 33-15,2 3-30 0,-8-8-1 16,0 0-17-16,13-8-7 0,-2-1-2 0,-7-1-9 16,0-1 0-16,3-4 9 15,-3-1-4-15,0-1 1 0,-2 0-1 0,0-1-15 16,0 0 31-16,-2 1 9 0,2 2 2 16,-4 1-1-16,2 3 6 0,0 11 14 15,0 0-10-15,0 0 7 0,0 0 6 0,0 0-2 16,0 0-3-16,0 0 26 0,0 0-38 15,4 14 7-15,1-3 6 0,-1-2-2 0,1 3-10 16,-1-6 47-16,4 7-65 0,2-9 12 16,-1 4-1-16,0 1 1 0,-1-4-4 0,-2 1 44 15,3-1-64-15,-9-5 4 0,8 8 3 16,3 3 3-16,-11-11 1 0,0 9 47 16,-2 2-38-16,2-11-3 0,-7 13-2 15,1-2 2-15,-4 0 7 0,3-4 31 0,-1 0-44 16,0-1-37-16,8-6-41 0,0 0-42 15,-16 0-56-15,4 0-364 0,12 0-68 16</inkml:trace>
  <inkml:trace contextRef="#ctx0" brushRef="#br0" timeOffset="144076.54">17514 7115 1222 0,'-10'-6'332'0,"10"6"-77"0,6 8-4 0,1-3-36 0,-5 7-37 0,0-2-11 0,4 9-23 16,4 13-25-16,-3-9 8 0,4 4-29 16,-3 1-20-16,4 5-15 0,0-5-9 0,-2 4-16 15,1 1-11-15,0 0-46 0,3-1-27 16,-3 2-31-16,-1-4-10 0,0-1-5 0,-5-4-11 16,2 1-19-16,1-5-5 0,-6-13-28 15,-2 5-45-15,2 1-62 0,-4-4-338 16,-2 1-132-16</inkml:trace>
  <inkml:trace contextRef="#ctx0" brushRef="#br0" timeOffset="144210.85">17591 7513 1358 0,'0'0'260'0,"6"-10"-42"0,0 2-28 0,-6 8-33 16,5-10 15-16,-1-2-69 0,2 3-15 16,3 1-25-16,-1-2-12 0,1 1-16 0,1 1 14 15,2-1-79-15,0-1-34 0,-2 0-61 16,1 3-76-16,3 0-118 0,-14 7-258 15,15-4-105-15</inkml:trace>
  <inkml:trace contextRef="#ctx0" brushRef="#br0" timeOffset="144693.16">18078 7467 1252 0,'0'0'317'0,"0"0"-68"0,0 0-44 16,0 0-37-16,0 0-27 0,0 0 5 16,0 0-38-16,0 14-30 0,2-3-23 0,-2-11-6 15,0 0-16-15,0 0 7 0,0 0-25 16,8 6 4-16,1 2-6 0,-9-8-13 0,0 0-7 15,0 0-11-15,0 0-61 0,0 0 70 16,0 0-3-16,6-11 3 0,0 1 3 16,-6 10 4-16,0 0-41 0,-6-7 62 15,2-2-2-15,4 9-6 0,0 0-1 0,0 0-1 16,-11-4 30-16,4 0-45 0,7 4 5 16,0 0-8-16,-7 4-19 0,-2 2-34 0,9-6-84 15,0 0-16-15,0 0-95 0,0 0-363 16,0 0-151-16</inkml:trace>
  <inkml:trace contextRef="#ctx0" brushRef="#br0" timeOffset="146427.42">21212 6204 1285 0,'0'0'297'0,"0"0"-51"0,0 0-30 0,0 0-24 0,0 0-8 0,0 0-39 16,0 0-30-16,0 0-13 0,0 0-16 0,0 0-19 15,0 0 2-15,4-7-10 0,1 1-16 16,-5 6-11-16,8 8-6 0,0 1-6 0,-2-1 16 16,-2 1-32-16,2-2-20 0,-2 2-21 15,-4-9-8-15,2 13-19 0,-2 2-8 0,0-15-11 16,0 0-41-16,2 11-29 0,0 4-50 16,-2-15-97-16,0 0-316 0,0 0-149 15</inkml:trace>
  <inkml:trace contextRef="#ctx0" brushRef="#br0" timeOffset="146910.06">21216 6082 955 0,'-4'-25'267'0,"4"25"-11"0,-4-11-43 0,-1 1 3 0,5 10-13 0,0 0-65 0,-4-11 31 0,0 2-23 0,4 9-45 16,0 0-19-16,0 0-14 0,0 0-13 16,0 0-54-16,0 0-4 0,0 0-33 0,0 0-10 15,0 0-42-15,0 0-28 16,0 0-89-16,0 0-87 0,2 11-309 0,2 3-136 0</inkml:trace>
  <inkml:trace contextRef="#ctx0" brushRef="#br0" timeOffset="147559.56">21381 6125 1196 0,'0'0'324'0,"0"0"-37"16,0 0-48-16,11 8-27 0,0 2-38 0,-5-2 0 15,-1 3-70-15,2 3-3 0,7 7-10 16,-5-6-15-16,-2-7-21 0,-4 6-4 0,4 4-17 15,0-4 1-15,2 0-10 0,-5-2-4 16,2 0-3-16,-6-12-7 0,7 11-13 16,-3 0 3-16,-4-11-26 0,0 0 3 15,0 0 0-15,0 0-3 0,2-15 26 16,2-1-30-16,-4-2 11 0,0 1 0 0,-2-7 4 16,2 4 4-16,0-3 22 0,4-11-29 15,-2 22 9-15,2-7 1 0,8-6 2 0,-8 19-2 16,4-5 28-16,0 2-27 0,3 5 13 15,-1 1-6-15,3 8 5 0,2 1 1 0,-4 3 11 16,-3 2-35-16,1 4 16 0,5 5 0 16,-8-13 3-16,2 7 11 0,0 0 1 0,-2-7-23 15,4 1 36-15,-3-1-10 16,1 0 2-16,-8-7-2 0,0 0-4 0,13-1 11 16,0 1-41-16,-5-13-1 0,0 5-13 15,2-6 12-15,0-8-10 0,-6 13 29 16,0-8-32-16,2-17 14 0,-1 25 10 0,-5-11-18 15,2 0 19-15,-2 3 13 0,0 1 0 16,0 3 0-16,2 4 6 0,-2 9 7 0,0 0-8 16,0 0 15-16,0 0-22 0,0 0 10 15,0 0-2-15,0 0 2 0,-4 9 1 0,-1 4-1 16,10-1-17-16,-1 1 22 0,5-3-16 16,-1 1 7-16,3-2-2 0,1-1-5 15,6-1 2-15,-2 0-25 0,1-3-7 16,-2 1-19-16,-2-1-1 0,-3 2-5 0,-10-6-12 15,8 5 30-15,-1 2-10 0,-7-7 16 16,0 0-3-16,0 0 14 0,-2 15 20 16,0-2-33-16,-7-7 29 0,1-1 12 0,-3-1-23 15,2 2 24-15,9-6-21 0,-12 2-25 16,-1 1-16-16,13-3-30 0,0-17-23 0,2 4-23 16,0-3-18-16,3-19-15 0,-1 9-43 15,5 4-60-15,-1-9-207 0,5-3 96 0</inkml:trace>
  <inkml:trace contextRef="#ctx0" brushRef="#br0" timeOffset="147743.22">21974 5651 1608 0,'9'-9'243'0,"-9"9"25"0,0 0-33 0,0 0-16 0,0 0-43 0,0 0-11 0,0 0-21 0,0 0-21 0,0 0-22 15,0 0 10-15,6 9 7 0,1 0-21 16,-7 8 5-16,3 10-22 0,2-7 13 16,2 3-34-16,-1 2 0 0,6 2-28 0,1-3 8 15,0 1-23-15,-2-2 33 0,3-3-66 16,1 4-14-16,0-7-42 0,-1 2-32 0,-1-4-27 15,0 2-13-15,-7-8-65 0,-2 1-15 16,1 2-57-16,-5-12-106 0,0 0-365 0,6 7-276 16</inkml:trace>
  <inkml:trace contextRef="#ctx0" brushRef="#br0" timeOffset="147876.25">22061 5936 1398 0,'0'6'327'0,"8"-12"-69"16,-8 6-34-16,0 0-90 0,0 0 13 15,0 0-29-15,13-4-32 0,1 1-32 0,-14 3-31 16,16-7-75-16,-2 2-44 0,2-3-63 16,-2 1-124-16,-1 1-351 0,0-2-165 0</inkml:trace>
  <inkml:trace contextRef="#ctx0" brushRef="#br0" timeOffset="148043.07">22536 5957 1775 0,'2'17'363'0,"-2"-17"-54"0,0 0-42 16,0 0-82-16,0 0-44 0,0 0-52 15,-4-10-58-15,-3 0-59 0,7 10-50 0,0 0-45 16,0 0-107-16,-9-5-170 0,-1 0-276 16,10 5-203-16</inkml:trace>
  <inkml:trace contextRef="#ctx0" brushRef="#br0" timeOffset="149159.72">22463 5328 1669 0,'-16'-2'417'16,"24"-2"-66"-16,-8 4-81 0,0 0-58 0,0 0-28 15,0 0-11-15,3 17 30 0,2 1-69 16,-2 3 2-16,3 15-19 0,0-6-6 0,0 3-29 15,3 1-49-15,2 2 24 0,1-2 3 16,4-1-25-16,2 2 8 0,3-6-26 0,1-3-48 16,0 0 13-16,2-6-5 0,-1-5 1 15,1-2 0-15,2-6-6 0,-16-1-7 0,13-6-8 16,-4 0-11-16,0-6 1 0,1 0 3 16,-8-3 3-16,3 2 15 0,-9-6 0 15,3 2 20-15,-9-4-11 0,0 2 21 16,-2-3 4-16,-1-1 11 0,-3 6 34 15,-1-2-17-15,1 5-15 0,0 3-3 0,-4-4 17 16,1 6 7-16,9 3-4 0,0 0 13 16,-9 12-24-16,1-2 16 0,4 6-15 0,2 12 15 15,4-19-51-15,2 11 43 0,4 9-5 16,4-10-8-16,-2-4-13 0,4 0-13 0,1-1-6 16,-6-9-10-16,8-1-24 15,-1 4-26-15,0-11-31 0,2 3-8 0,-2-7-1 16,7-3 18-16,-7-4-3 0,-2 0 12 15,0-1 35-15,-8 10-5 0,0-13 24 0,4 3 26 16,-6-2-12-16,0 1 19 0,-2 1 10 16,2 2 20-16,0 3 1 0,-1 3 41 15,-3 7-40-15,0 0 4 0,0 0 19 0,0 0-13 16,0 0 16-16,0 0-13 0,10 7 2 16,0 3-7-16,-5 3-9 0,-1 0 12 0,5-1-8 15,-3 0 12-15,0-3 4 0,2 4-2 16,2-6-13-16,-2 1 3 0,2-1-15 0,3-5-3 15,-13-2 10-15,0 0-11 16,15 0-2-16,2-2-7 0,-9-6 2 0,0-2-1 16,0-1 50-16,-2 1-75 0,-2-1 17 15,2 0-5-15,-2-5 3 0,0 3 1 0,3 1 33 16,-3 3-50-16,-4 9 12 0,6-12-15 16,1 4 10-16,-7 8 5 0,0 0-34 15,0 0 39-15,13 2-1 0,-1 3-5 0,-6 3 2 16,0-3-4-16,6 1-6 0,0 1-17 15,3-5 5-15,0 0 3 0,3-2-12 0,0 0-16 16,1-2-11-16,13-4-9 0,-11-3 0 16,0-1-4-16,-2 2 1 0,-9 4 16 0,4-5 6 15,0 0 22-15,-3-5 1 16,0 2 19-16,-1 2 16 0,-3 0 8 0,-10-5 15 16,3 2 17-16,-2 1 8 0,-2 0 2 15,-4 5 4-15,3-3-2 0,-3 7-2 0,1-3-18 16,7 6 42-16,-16 4-16 0,0 0 11 15,4 3-33-15,-1 1 15 0,7 4-59 0,-3 5 49 16,3-5-16-16,-3 5-4 0,7-2-3 16,0-2-10-16,2-4 5 0,2 3-1 15,3-5-32-15,-3 2 27 0,-2-9-17 0,14 3 12 16,2-1-26-16,-4-9 55 16,-2 5-54-16,4-5 5 0,-2 2 0 0,3-3 4 15,-3 0-19-15,-3 3 75 0,2-3-71 16,-11 8 12-16,12-5-11 0,1 0 22 0,-4 10-20 15,-1 0-2-15,0 7 12 0,0-1 26 16,1 7-28-16,1 11 24 0,0-2-3 0,-2 2-47 16,0 4 47-16,-2 1-2 0,2 2-10 15,-4 3-11-15,-2-2 10 0,0 1 5 0,0-2 3 16,-1-4-7-16,-1-1 11 0,0-4 4 16,0-14 9-16,-3 6 1 0,1 0 41 15,-3-7-72-15,-2 1 21 0,-1-7-5 0,0 1 1 16,8-7-1-16,-18-7 34 0,-2-7-81 15,9-3-13-15,-1-6-19 0,6-5-17 16,-2-7-26-16,5-1 20 0,0-4-49 0,1-4-21 16,-3 0 1-16,2-1-23 0,5-1-23 0,2 2-59 15,0 6 15-15,2-1-83 16,4 2-50-16,-2-1-166 0,1 7-56 0</inkml:trace>
  <inkml:trace contextRef="#ctx0" brushRef="#br0" timeOffset="149310.35">23593 5237 1768 0,'-16'-9'275'0,"16"-6"-13"0,0 15-11 0,0 0-38 0,0 0-22 0,0 0-10 0,0 0-27 0,0 0-14 0,0 0-18 0,0 15-6 0,2-2-32 16,1 3-2-16,10 11-38 0,-5-6-2 15,4 0-1-15,-1 2-22 0,4 0-23 0,2 0-25 16,-3-1-43-16,2-1-20 16,0-4-27-16,-5-2-37 0,-3 3-33 0,-1-10-50 15,-4 1-88-15,5 4-489 0,-2-6-380 16</inkml:trace>
  <inkml:trace contextRef="#ctx0" brushRef="#br0" timeOffset="149460.18">23623 5399 1556 0,'0'0'318'0,"0"0"-97"16,12-7 5-16,-2-2-52 0,-10 9-35 0,0 0-39 0,13-5-33 16,-3-1-58-16,2 2-14 0,-2 0-23 15,6-7-42-15,8-5-54 0,-7 5-63 16,-1 2-40-16,0-3-103 0,2 3-204 15,-2-4-25-15</inkml:trace>
  <inkml:trace contextRef="#ctx0" brushRef="#br0" timeOffset="149759.63">23838 5090 1780 0,'0'0'301'0,"0"0"-28"0,0 0-30 16,0 0-40-16,8 3-9 0,-1 3-10 16,-7-6-19-16,-1 18-15 0,1-3-27 0,1 3-1 15,5 4 45-15,-3-1-87 0,3 15 0 16,0-11-25-16,-2-1 1 0,1 1-6 0,2-2-53 15,0-3 36-15,2 0-6 0,-1-3 4 16,-4-8-33-16,5 3-9 0,-2 0-10 16,5-7-8-16,-4 3 4 0,5-10-23 15,-1 0 1-15,-2-3 5 0,-2-3 7 0,4-4-13 16,-1 4 25-16,-3-6-6 0,8-3 4 16,-8 9 7-16,-2-1 3 0,2-3-4 15,-2 4 10-15,2 1-1 0,-8 7 6 0,0 0-2 16,10 1 1-16,2 3 45 0,-3 3-54 15,-3 1-7-15,1 4-12 0,-3 0-15 0,-2-1-20 16,3-2 0-16,-5-9-30 0,4 14-48 16,0 0-5-16,-4-14-36 0,10 5-71 0,0 1-83 15,2-14-385-15,0 3-252 16</inkml:trace>
  <inkml:trace contextRef="#ctx0" brushRef="#br0" timeOffset="149975.76">24293 4960 1871 0,'0'0'343'0,"0"0"-54"0,0 0-59 0,0 0-32 16,0 0-7-16,-13 8-29 0,3 3-11 15,2 3-14-15,4 1-16 0,2 4 0 16,-4 12-10-16,6-9-26 0,2 2 0 16,4 0-25-16,0-2-8 0,5 0-12 0,5-1-41 15,-3-1-56-15,4-5-29 0,-3-2-34 16,2-4-43-16,-6-3-19 0,9-3-68 0,0 1-75 15,2-10-158-15,11-3-288 0,-11 2-292 16</inkml:trace>
  <inkml:trace contextRef="#ctx0" brushRef="#br0" timeOffset="150160.88">24549 4862 1714 0,'41'17'356'0,"-31"-14"-54"0,3 5-46 0,8 5-60 16,-7-2-20-16,5 5-18 0,3 3-7 15,-1 2-7-15,0 4-8 0,-1 0 7 16,-2 5-40-16,0-2-21 0,-1-2-22 16,-4 2-37-16,-1 0-50 0,-7 1-28 15,-10-2-112-15,-4-1-123 0,-5 3-201 0,-3-2-380 16,-7 3-482-16</inkml:trace>
  <inkml:trace contextRef="#ctx0" brushRef="#br0" timeOffset="151142.96">18663 7574 1336 0,'-10'0'323'15,"10"0"-45"-15,0 0-21 0,0 0-37 0,0 0-37 0,0 0-30 0,0 0-11 0,0 0-31 0,0 0-14 0,0 0 7 0,18-4 10 0,1 1 11 16,4-1-8-16,17-3-4 0,1-1-3 16,9-2-13-16,9-1-11 0,2-5-10 0,7-3-2 15,1 0-22-15,2-4-6 0,2-5-4 16,3-3-9-16,-5 1-16 0,-5-3 53 16,3 4-64-16,-6-5 4 0,-4 5-14 0,-9 5 15 15,-3 2-20-15,-6 0 26 0,-3 3-75 16,-11 4-17-16,1 1-15 0,-11 3-35 0,-9 5-29 15,0-1 12-15,1-1-30 16,-9 8 7-16,-15 0 5 0,1 4-21 0,-2 0-22 16,-13 7-22-16,6 2 19 0,-6 1-20 15,-8 7-39-15,3-2-62 0,-4 4-154 0,-2 4 75 16</inkml:trace>
  <inkml:trace contextRef="#ctx0" brushRef="#br0" timeOffset="151359.79">18779 7700 1398 0,'-26'15'248'0,"26"-15"-15"15,0 0-13-15,2 12-36 0,0 1 0 0,-2-13-12 16,0 0 3-16,0 0-15 0,17-8-11 16,9 1-13-16,-5-5-16 0,8 1-22 0,6-5-33 15,4-1 18-15,8-2-9 16,4-7 1-16,4-2-10 0,3 2-10 0,1-3-48 16,2 1 34-16,0 0-4 0,-5-1-26 15,-2 5-29-15,-1 0-31 0,-5 5-39 0,-9 1-28 16,-1 5-29-16,-10 4-29 0,-5 2 4 15,-11 5-27-15,6 2-18 0,-4 0-26 16,-6 7-125-16,0 3-279 0,-4 10-175 0</inkml:trace>
  <inkml:trace contextRef="#ctx0" brushRef="#br0" timeOffset="151694.2">19497 7899 2004 0,'4'-9'297'0,"-10"18"-36"0,4 3-49 15,-3 0-27-15,3 1-13 0,7 11-9 16,-1 9-16-16,4-4-18 0,2 3-13 0,4 0-17 15,0 1-21-15,1-1-1 16,2 4-29-16,-3-1-14 0,1-3-23 0,0-1-34 16,0-3-35-16,2 1-25 0,-4-5-36 0,-2 0-19 15,-1-4-27-15,-4-8 11 0,-2 2-27 16,0 1-27-16,-4-15-12 0,0 0-8 16,0 0-20-16,-12-2-12 0,0-1-15 0,1-12 56 15,-2-11-215-15,1-1 160 0</inkml:trace>
  <inkml:trace contextRef="#ctx0" brushRef="#br0" timeOffset="151842.95">19479 7860 1426 0,'0'0'254'0,"-4"10"-17"16,2 1-33-16,2-11-12 0,0 0-29 0,0 0-18 15,0 0-15-15,-2 18-39 0,0-3-18 16,-2 2-20-16,-3 9-11 0,1-6-2 0,2 0-1 16,-2-2-33-16,-3 2-33 15,-2-1-22-15,-1-2-17 0,8-10-25 0,-6 5-42 16,4 2-5-16,-2-7-49 0,-2 1-30 15,10-8-91-15,0 0-236 0,-9-6-45 16</inkml:trace>
  <inkml:trace contextRef="#ctx0" brushRef="#br0" timeOffset="151976.35">19461 7839 1229 0,'4'14'279'0,"-2"1"-42"16,6-4-50-16,12 6-12 0,-12-11-54 0,0 8-3 15,8 10-14-15,-4-4-65 0,1-3 11 16,1-1-24-16,2 6-31 0,-6-2-62 0,2 3-72 15,0 2-154-15,-4 3-301 0,-2 2-127 16</inkml:trace>
  <inkml:trace contextRef="#ctx0" brushRef="#br0" timeOffset="153209.84">19392 9029 1450 0,'0'-24'305'0,"0"24"-31"0,0 0-19 15,0-13-60-15,0-1-43 0,0 14-36 16,0 0 19-16,8 8-11 0,-2-1-8 15,0 5-13-15,2-3-24 0,0 6-20 0,1 3 1 16,0-3-33-16,-3 0-7 0,3 2-6 16,-1-4 24-16,-2-1-34 0,3 0 26 0,-7-1-29 15,3-4 12-15,-5-7-33 16,0 0-9-16,0 0-15 0,0 0-1 0,0 0 9 16,0 0 8-16,-3-13 12 0,3 0-2 15,-4-3 0-15,1 3 2 0,-3 1 3 0,2-5 0 16,4 5 30-16,2-2-23 0,0-1-4 15,2 1-1-15,-4 14 15 0,9-7 4 0,0-1 16 16,-9 8-5-16,16 4-8 0,2 2 8 16,-4 1-14-16,1 3 13 0,-2 2 32 15,0-3-44-15,-2 2-4 0,2 0-2 16,-1-5 9-16,-2 0-1 0,-10-6 17 0,8 5-25 16,3-2 0-16,-11-3-7 0,0 0-8 15,4-12-5-15,3-1 6 0,-7 0 16 16,0 0-20-16,-2-3 7 0,2 3-6 0,-5-4-10 15,3 2 2-15,2-1-13 0,2 3 32 16,0 1-8-16,1 3 4 0,-3 9 4 0,6-8 2 16,1 3 23-16,-7 5-5 0,12 5-12 15,2 0 0-15,-2 6 1 0,2 5-2 0,1-4 14 16,-6-7-11-16,1 4-4 0,5-1-2 16,-5-1-3-16,4 0 7 0,-4-3 35 15,4 0-47-15,-14-4-10 0,14-4-17 0,-4-2-8 16,-6-4-9-16,1 3 18 0,1-5-19 15,-2-1 20-15,-2-3-1 0,-1 4 6 16,-4-1 3-16,1-3 19 0,-3 3-9 16,2 0 9-16,-4 2 19 0,5-2 12 0,-2 2 9 15,0 4 2-15,4 7-14 0,-7-10 38 16,1 5 5-16,6 5 11 0,-9 9-10 0,1-1 3 16,6 4-3-16,2 5-6 0,2-2-22 15,2 2-18-15,6-3 9 0,6 10-11 0,-4-11 19 16,-1-7-23-16,5 1-38 0,0-1-20 15,4-1-21-15,0-3-15 0,-7-4-30 16,-1 1-24-16,3-9-11 0,6-3-18 0,-6-2 2 16,0 0 4-16,-11 5-40 0,2-7 74 15,1-1 33-15,-5 1 27 0,6-5 33 0,-4 12 25 16,-8-4-20-16,0 1 89 16,-2 4 17-16,-1-1 20 0,7 10-5 0,0 0 35 0,0 0 8 15,0 0-25-15,0 0-2 16,0 0-9-16,-2 10-11 0,-2 1-8 0,13 0 5 15,-1 1-17-15,0 3-15 0,8 6-3 16,-4-7-16-16,-6-6 7 0,6 3-19 0,2 0-4 16,-2-2 6-16,1-1-14 15,-6-1 6-15,1-2-23 0,-8-5 5 0,0 0-16 16,11-4 4-16,3 3-26 0,-14 1-2 0,0-15 5 16,0 1 0-16,-2 0 20 15,0 1-17-15,0-1-4 0,-2 3 5 0,0 0 3 16,2-2 9-16,2 13 24 0,4-19-21 15,-1 5 8-15,-3 14 16 0,9-6 8 0,-1 2 5 16,-8 4 27-16,13 2-37 0,2 4-4 16,-4 1 8-16,0 2-5 0,-1-4 8 0,3 3 16 15,-3 1-4-15,4 1-9 0,-7-5 2 16,6 3-14-16,-13-8 12 0,0 0-18 0,15-2 3 16,0 0-13-16,-8-4-11 0,3 3 3 15,-6-9-4-15,0 2 4 0,2-3 12 16,2 0-5-16,-6 0-11 0,2-1 5 15,-4 2-5-15,0-3 4 0,4 8 16 0,0 0-7 16,-4 7 1-16,0 0 14 0,10-6 7 16,-1 4-6-16,-9 2 14 0,13 4-12 15,0 0-5-15,-1 3-11 0,-2 0 0 0,4 1-8 16,-2-1 13-16,3-6-28 0,0 3-22 16,-4-2-20-16,3 0-13 0,-14-2-26 0,13-8-18 15,1 2-43-15,-5-7-35 0,-3 2-84 16,-2-9-364-16,1 6-181 0</inkml:trace>
  <inkml:trace contextRef="#ctx0" brushRef="#br0" timeOffset="153876.56">20348 8285 1332 0,'-17'11'267'0,"28"-4"28"0,-3 3-26 0,0 2-27 0,-2 5-40 0,8 14-39 16,-2-7 7-16,1 6-18 0,2 5-3 0,0 0-3 15,2 4-1-15,4 1-15 0,2-1-3 16,-2 0-48-16,4-3 1 0,-4-2-40 15,1-5 14-15,-1-4-26 0,-2-4-33 16,-6 0 24-16,-7-12 4 0,3-1-31 0,-1 1 2 16,-8-9-18-16,0 0-37 0,6-11 30 15,-2 2-23-15,-4-8-20 0,-2-10-17 16,0 17-14-16,4-11 16 0,0 1-19 16,6 4 36-16,-2-3-2 0,0 6 19 0,2-3 12 15,3 10 3-15,-1-1-15 0,3 5 27 16,2 0 2-16,-1 8 8 0,2-1-3 0,-8 3 16 15,2 4-3-15,-2 2 3 0,2 1 20 16,-6-1 0-16,-2 2 8 0,-6 0-2 0,0-2 26 16,-5-1-11-16,2-2-8 0,-6 4 19 15,6-2 7-15,-7-4 9 0,2 0 18 16,0-3-55-16,3-2 7 0,9-4-13 0,0 0-13 16,-6-7-20-16,-1-1 8 0,11-7-52 15,3-1-17-15,1 3 0 0,9-13-7 0,-7 5 6 16,4-4 18-16,-2 2 11 0,1-4-9 15,-2 1 28-15,0-2 0 0,0 1 29 16,-2-1 19-16,-3 2 8 0,-2 2 35 16,-1 11 16-16,-8-7 23 0,1 3-4 0,-2 8 6 15,-1-1 14-15,-4 13 6 0,2 2 3 16,-1 8-7-16,-2 7-19 0,6-3-7 0,3-6 13 16,2 10-49-16,1 1-26 0,6-3 2 15,2 6-17-15,-3-16 4 0,6 0 17 16,-1 6-74-16,5-10 12 0,-1 1-27 0,2-10 3 15,0 0-27-15,0-6 9 0,7-7-12 16,-9 4-20-16,0-6 25 0,0 2 3 0,-4-6 23 16,-1 3 7-16,-4-2 13 0,-3 12-16 15,0-10 31-15,0 1 2 0,-2 0 38 0,0 2-11 16,0 5 31-16,-2 3-14 16,2 9 8-16,0 0-5 0,0 0 21 0,0 0-20 15,0 0 20-15,6 9-46 0,7 12 16 16,-3-4-15-16,3 1-14 0,0-1-48 0,3 0-28 15,4-3-26-15,-6 4-47 0,-1 1-57 16,-2 0-69-16,0-2-161 0,-1-1-388 16,-2 2-395-16</inkml:trace>
  <inkml:trace contextRef="#ctx0" brushRef="#br0" timeOffset="154226.32">20055 9273 1553 0,'14'0'382'15,"-14"0"-69"-15,0 0-41 0,0 0-54 0,-2 10-31 0,-3 1-13 0,7 10 33 0,3 15-61 16,-1-2-4-16,0 1-34 0,4 2 7 0,-2 2-29 16,6 1-56-16,-2 2 13 0,2-1-20 15,-1-2-53-15,-2-5-43 0,-1-1-42 0,1-3 3 16,-2-1-71-16,-4-15 17 0,-1 6-14 15,2-1-57-15,-4-19-35 0,-4 12-114 0,-1 0-271 16,5-12-185-16</inkml:trace>
  <inkml:trace contextRef="#ctx0" brushRef="#br0" timeOffset="154559.1">19964 9302 1650 0,'0'-19'326'16,"0"19"-50"-16,-6 6-46 0,2 1-44 0,4-7-22 15,-13 10-31-15,3-1-10 0,-1 2-20 16,2 2-18-16,-4-1-18 0,6 4 8 16,-2-3-49-16,0 4-28 0,1-3-23 0,1 1-26 15,1-1-21-15,2-2-8 0,-4-4-27 16,-1 0 5-16,9-8-18 0,0 0-29 16,0 0 10-16,-6-8-48 0,1-2 80 0,7-5 26 15,1 0 12-15,-3-6 37 0,3-13 18 16,2 25-31-16,0-15 110 0,-3-6 23 15,0 17-1-15,0 2 26 0,2-2-2 0,5 0 27 16,-1 4-37-16,2 5-8 0,3 4-4 16,4 0-9-16,0 4-13 0,-2 5 10 0,12 8-48 15,-7 0 13-15,-2 1-17 0,2 2-24 16,-5 2-34-16,-3 2-48 0,3 3-78 16,-2-2-13-16,-3 1-60 0,-4 1-176 0,6 1-228 15,-4 4-165-15</inkml:trace>
  <inkml:trace contextRef="#ctx0" brushRef="#br0" timeOffset="155142.93">19587 10582 1690 0,'7'8'304'0,"-7"-8"-29"0,0 0-22 0,0 0-60 0,0 0-50 0,0 0-23 0,0 0 10 0,0 0-18 15,3 17-1-15,6 11-12 0,1-8-17 16,-2 2 3-16,0 2-24 0,0 0 11 16,3 0-2-16,-2 2-17 0,-3-2 19 15,1-1-41-15,-1-2 12 0,-4-11-13 0,6 6 34 16,-2 0-8-16,-4-4 48 0,0-3-31 15,-2-9 8-15,0 0-24 0,0 0-10 0,-6-13-11 16,-2-15-45-16,4 2 33 0,0-8 11 16,0-7-18-16,-3 2-5 0,3-5-4 0,-3 1-14 15,1 1-11-15,2 1-3 0,-1 1 5 16,1 8 0-16,2 3 1 0,2 5-46 0,2 12 60 16,2-5-2-16,1-2 2 0,7 15 4 15,1 2-1-15,4 10 5 0,9 11-17 16,-5 2 18-16,0 5-4 0,0 3-6 0,5 3 4 15,-3 3-6-15,-2 1 16 16,0-1-78-16,0 1-26 0,-2 4-37 0,1-1-30 0,-6-2-39 16,-6-3-12-16,-1-7-68 15,-3-3-37-15,-2-13-67 0,0 6-420 0,0 1-349 16</inkml:trace>
  <inkml:trace contextRef="#ctx0" brushRef="#br0" timeOffset="155310.12">19766 10698 1731 0,'-17'-12'349'16,"17"12"-46"-16,0 0-54 0,0 0-70 0,0 0-17 15,-9-7-36-15,3 2-39 16,12-5-15-16,-2 1-42 0,7-1-48 0,0-2-28 0,-1 1-77 16,4-8-60-16,-4 12-69 15,2-2-101-15,3 0-327 0,2-1-207 16</inkml:trace>
  <inkml:trace contextRef="#ctx0" brushRef="#br0" timeOffset="155792.84">19937 10505 1543 0,'12'12'343'0,"-12"-12"-30"16,0 0-56-16,0 0-50 16,13 0-27-16,1 2-20 0,-4 1-32 0,2 4 17 15,4 0-55-15,11 10-16 0,-6-7-2 16,-2-1-24-16,3 1 0 0,0 2-25 15,0-1 13-15,-3 2-32 0,-9-5 23 0,4 1-4 16,-2-1-1-16,-5 0-7 0,7-4 9 16,-14-4 2-16,0 0 3 0,0 0-20 0,0 0 23 15,0 0-41-15,-11-2 51 0,1 0-28 16,2-11-11-16,-10-7 23 0,11 13-28 0,2-8-13 16,-1-3-15-16,3-1-19 0,1-1-1 15,2 3 9-15,0 0-20 0,7-1 4 0,-1 0-6 16,2 8 10-16,2-5 5 0,2 3 1 15,0 2 5-15,3 1-3 0,0-1 29 16,2 5-10-16,1-2 3 0,-1 3 6 16,5 4 5-16,-3 0 12 0,-2 2 29 15,2 4-15-15,10 4-10 0,-7-2-1 0,-3 1 4 16,0 4-6-16,-2-1 19 0,-1 1-8 16,0 3-25-16,-6 2 15 0,-1-10-12 0,-3 9 17 15,0 0 22-15,-4-3-2 0,0 3-8 16,-4-4 26-16,0 1 5 0,-6-7 3 0,-3-1-26 15,1-4 42-15,-3-2-6 0,-2-8-18 16,-6-8-2-16,6 1-18 0,5-2-33 0,-1-4 10 16,9 13-11-16,-2-12-25 0,2 1-29 15,4-2-34-15,2-10-33 0,2 11-96 16,1 10-22-16,3-4-107 0,10-6-436 16,-3 8-332-16</inkml:trace>
  <inkml:trace contextRef="#ctx0" brushRef="#br0" timeOffset="156858.94">20791 10315 1381 0,'0'0'295'0,"-7"-9"-77"0,-1 0-33 0,2 5-35 0,-3-2-54 0,9 6 16 0,-7-7-31 0,1 0-3 0,6 7-23 15,0 0 34-15,0 0-26 0,0 0 3 16,0 0-4-16,0 0-5 0,0 16-6 0,-2 1 23 16,6-4-46-16,-3 0-4 0,4 5-8 15,-1 1-3-15,4-6 0 0,-4 4 30 16,0-5-32-16,1-1-2 0,2-1 2 0,-1 1 1 16,-6-11-2-16,0 0 14 0,16-4-35 15,-5 2 17-15,-3-5-7 0,-2-1 7 0,-4-6 0 16,2 4 1-16,0-4 4 0,0 2 24 15,-4 12-12-15,2-12 8 0,-2 0-8 16,0 12 3-16,6-12 6 0,-2 2 9 16,-4 10-17-16,0 0 0 0,0 0-3 0,0 0 0 15,16 2-8-15,1 2 3 0,-6 0-27 16,-1 3-19-16,5-2-30 0,0 0-18 0,0 2 3 16,-1-2-47-16,-14-5-7 0,20 0-5 15,-1 0-31-15,-11-8-21 0,1 3-21 16,-5-7-15-16,3-2-19 0,-3 7-25 0,0-4 65 15,0 0 75-15,0-1 21 0,-4-2 103 16,0 1 83-16,0-6 30 0,2 2 9 0,-2 0 14 16,0 2-30-16,0 15 65 0,-2-14 9 15,2 2 0-15,0 12 1 0,4-8-21 0,0-1 3 16,-4 9 0-16,0 0-43 16,7 10-5-16,2 2-18 0,-1 0-26 0,3-1-20 15,1 2 5-15,8 6-19 0,-6-7-13 16,3-1-17-16,-8-7 4 0,7 1 9 0,-1-1-45 15,0-2 8-15,0 0-19 0,-3-12-4 16,4 1-2-16,-12-7 10 0,6-5-21 16,-6 12 37-16,1-9 0 0,-1-14 11 0,-6 10 3 15,2 1 9-15,-2 0-2 0,2 10 23 16,0-8 6-16,0 1 14 0,0 7-6 16,2-1 15-16,-2 12 8 0,0 0-17 15,0 0-3-15,0 0 4 0,6 10-2 0,7 9-7 16,-4 2 38-16,1 1-54 0,5 10-20 15,2 6 7-15,0 1 4 0,2 2-12 0,3 10-11 16,1 5-9-16,-1 6-9 0,0 5 2 16,-3-3-23-16,0 5 9 0,0 0 7 15,-2-3 3-15,-4-3-17 0,-5-4 36 0,-2-13 5 16,-1-6 24-16,-1-6-10 0,-2-17 40 16,-4 2-16-16,-2 0 18 0,-9-13-13 0,4-1 5 15,-6-16-14-15,-7-12-13 0,4-2-9 16,2-9-2-16,-1-4-10 0,1-7-11 0,4-3-9 15,4-3-33-15,4-4-5 0,4-3-9 16,0-1-2-16,2 0 6 0,3-2 7 16,8-2 25-16,1 0-3 0,-1 1 3 15,3 1 10-15,-2-2 14 0,0 2 18 0,-2 1 22 16,-4 6 2-16,1 2-1 0,-4 10 5 16,-5 3 46-16,0 10-15 0,0 15 47 15,-5-1-34-15,3 3 27 0,2 12-12 0,-15 8 3 16,-4 11 13-16,8 2 3 0,1 9-23 15,4 1-1-15,-4-2-12 0,10 1-18 0,3 1-21 16,1-7-10-16,-1-1-32 0,3-3-6 16,-4-9-30-16,8 0-22 0,3 2-11 0,2-9-12 15,2 1 24-15,-2-5-23 16,0 0 15-16,-15 0-12 0,19 0 41 0,0 0-16 16,-19 0 49-16,0 0-12 0,0 0 5 15,0 0-4-15,-4 10 18 0,-7 6-12 0,-6-7 10 16,-4 2-37-16,-1-1-53 0,0-1-40 15,-6-4-57-15,1-3-81 0,-3-6-149 16,1-8-390-16,3-1-368 0</inkml:trace>
  <inkml:trace contextRef="#ctx0" brushRef="#br0" timeOffset="157593.04">21000 7446 1012 0,'19'18'356'0,"-19"-18"-90"0,0 0-13 0,0 0-45 0,0 0 7 0,0 0-41 0,0 0-3 0,0 0-5 15,0 0-15-15,11 5 2 0,2 11-31 16,-5 5 34-16,-2 6-17 0,7 7 0 0,0 3-7 16,6 9-19-16,6 4-35 0,1 5 42 15,7 11 6-15,6 9-13 0,1 6-19 16,4 3-3-16,3 6-26 0,1 2-21 16,1 3-18-16,2-4 9 0,0 5-7 0,0-3 12 15,0-1-5-15,4-1 4 0,-2 2 3 16,1-4-5-16,0 1 4 0,-5-3-2 0,-3 0 2 15,-1-6 1-15,-5-2-10 0,-2-3-12 16,-3 0-10-16,-1-4 3 0,-1-4 3 0,-1 2-34 16,-3-7 10-16,-4-2 0 0,3-3-4 15,-1 2-10-15,-1-5 21 0,-3-7-27 16,1-1 10-16,-4-11-6 0,-2 1 18 0,-5-7-29 16,1-5 2-16,-4-6-43 0,-1-2 19 15,-4-10-74-15,1 6-7 0,4-1-41 0,-6-2-6 16,-2-1-16-16,-2-9-107 0,0 0-53 15,0 0-125-15,0 0-356 0,-8-4-428 0</inkml:trace>
  <inkml:trace contextRef="#ctx0" brushRef="#br0" timeOffset="158109.79">22718 6300 1331 0,'0'15'380'0,"0"-15"-40"0,0 0-27 0,16 2-16 0,2 2-80 0,-11 7-15 15,13 7-22-15,-14-11-9 0,0 12-19 0,8 7-20 16,-2-4-8-16,-2-1-31 0,3 0-25 16,-4-3 5-16,2 0-24 0,1 0-53 0,-2-2-10 15,2 1-46-15,-8-7-52 0,4-1-33 16,0 2-34-16,-8-11-21 0,0 0-6 15,0 14-86-15,2-1-88 0,-2-13-374 0,0 0-276 16</inkml:trace>
  <inkml:trace contextRef="#ctx0" brushRef="#br0" timeOffset="158393.47">22682 6206 1264 0,'0'0'327'0,"0"0"-23"0,0 0-40 15,0 0-28-15,0 0-36 0,0 0-9 0,0 0-76 16,2 14-3-16,0-2-15 0,-13 5-16 15,1 7-11-15,1-7-17 0,-2 2-10 16,3 2-13-16,-2-1-11 0,-2 2-23 0,2-3-16 16,0 1-17-16,4-13-1 0,-3 6-17 15,0 2 3-15,9-15-14 0,0 0 10 0,0 0-5 16,-10-7 4-16,1-1 18 16,16-12 14-16,1-7 11 0,-2 6-5 0,1-3 29 15,2 2 12-15,5 0-3 0,-2 0 25 16,4 9 9-16,7-2-14 0,-2 2 11 0,0 8 7 15,-7 3-20-15,8 2-3 0,16 7-7 16,-9 0 2-16,-3 3-8 0,2 1-1 0,1 2-15 16,-3 4-29-16,-2 0-44 0,-3-2-46 15,-4 1-79-15,6-1-141 0,1 0-441 16,-4 2-301-16</inkml:trace>
  <inkml:trace contextRef="#ctx0" brushRef="#br0" timeOffset="159409.45">22821 7429 1541 0,'0'0'330'0,"0"0"-79"0,9 6-5 0,1 2-49 0,-1-1-55 16,-1 3-29-16,1 1-17 0,5 8-3 0,0-3-26 15,0-1-3-15,-3 4-19 0,4-3 6 0,-9-7-11 16,7 2 14-16,-3 2-20 0,-4-6 3 15,3 1-7-15,-9-8-4 0,0 0-8 0,0 0 3 16,7-8-5-16,-2 3-17 0,-5-7 6 16,-3-6-6-16,-1 7 8 0,4-7 4 15,-2-12-3-15,2 18-6 0,-3-7-6 0,1 0-6 16,2 2 3-16,2-1 15 0,1 4-17 16,1 0 14-16,1 7 3 0,2-1 9 15,-7 8 3-15,17 3-11 0,-2-1 4 16,0 8-3-16,8 5 3 0,-10-2-2 0,3 2 5 15,2-1 14-15,-4 0 14 0,-5-7 4 16,1 4 3-16,1-3 1 0,0 1-6 0,-1-1-4 16,-10-8 16-16,0 0-38 0,12-3-6 15,0 1-1-15,-10-11-14 0,2-1 0 16,-2-5 41-16,0-1-51 0,-2 3-15 16,0-12 13-16,-2 5 0 0,0 13-13 0,2-9-2 15,0-3 12-15,-2 14 2 0,2-5-8 16,0 14 5-16,0 0 6 0,2-12-10 0,0 3 18 15,4 16-7-15,-2 3 4 0,3 1 9 16,-1 3-7-16,5-1 2 0,5 8 6 16,-11-14 9-16,7 4-12 0,2 1-2 0,2-4 2 15,-2 2 1-15,2-9-3 0,1 1 5 16,-2-7-11-16,2 1-17 0,-3-8-16 0,7-5-2 16,-8 0 12-16,-2 0-9 0,-5 9 2 15,3-11 9-15,-2 2 3 0,-5 0 4 0,2-5 35 16,-8 6-14-16,-1-1-3 0,-1 1 11 15,-9-5 12-15,9 16 1 0,-5-7 22 16,1 3-23-16,10 9 3 0,-16 0 7 0,0 0 8 16,8 7 8-16,-4 1-38 15,8 9 40-15,2 1-5 0,4 1-14 0,2 12-10 16,8-7 3-16,0-3-10 0,2-3-10 16,4 0 11-16,1-1-20 0,2-4-33 0,2-3-22 15,1-2-15-15,1-3-29 0,-13-5-18 16,8-3-34-16,8-4 0 0,-10-8-21 0,-1-2-6 15,-3-7 40-15,2 1-27 0,-6-6 11 16,4 2 15-16,-6-5 38 0,-5-1 28 0,-3 1 73 16,-1-4-14-16,-3-3 45 0,-2 6 37 15,-4-2 33-15,-2 7 21 0,2 5 21 16,5 12-30-16,2-7 10 0,0 4-11 16,3 14 16-16,0 0-3 0,0 0 21 15,0 0-36-15,-2 12-23 0,2 13-14 0,8-1-8 16,5-2-3-16,-1 4 2 0,1 7-14 15,4-3-12-15,0 3-1 0,-1-5-19 0,4 1-13 16,0-3-22-16,-2 1-30 0,-1-2-22 16,-6-2-29-16,-5-16-9 0,-2 9-38 0,1 2-43 15,-5-18-27-15,0 0-14 0,-7 8-35 16,3 4-19-16,4-12-5 0,-13-4 23 0,0 2-166 16</inkml:trace>
  <inkml:trace contextRef="#ctx0" brushRef="#br0" timeOffset="160109.35">23572 7129 1528 0,'18'-16'173'0,"-18"16"8"0,0 0-23 0,0 0-20 0,0 0-6 0,0 0-29 0,0 0-24 0,0 0-19 0,5-10-2 0,-1 1-21 0,9 1-10 16,3 1-13-16,-2-5-87 0,16-5 25 15,-9 4-22-15,5-4-24 0,-2 0-41 0,-6-1-12 16,4 1-25-16,-6-1 15 0,2 2-88 16,-1-1 18-16,-3 0 6 0,0-3 59 0,-10 13 36 15,-6-14 232-15,0-10 107 0,2 20 39 16,-9-4-16-16,6-1-15 0,-5 6-50 15,0-2 2-15,1 4-22 0,1 2-9 0,6 6-20 16,0 0-7-16,0 0-1 0,0 0-22 16,6 18 2-16,7 10-6 0,-3-5-11 15,2 2-5-15,0 3-3 0,2 2-6 16,2 2-12-16,-2-1 6 0,5 0-10 0,-3-2-4 16,-2-2 24-16,-2-3-44 0,0-1-26 15,-2-2 9-15,-7-14-23 0,7 5 4 0,0 0 23 16,-10-12-47-16,9 5-6 0,-1 1-2 15,-8-6 5-15,7-13 3 0,-3-2 5 0,2-3 0 16,-2 1 11-16,2-1 0 0,-2 1 8 16,2 0 2-16,2-5 4 0,0 15-34 15,3-8 36-15,1 4 7 0,6 8 0 0,-2-3-6 16,0 12 6-16,-2-4 8 16,-1 5-15-16,10 6-2 0,-8-1-5 0,-7-4 6 15,2 5-10-15,2-2 17 0,-2-2-23 16,-2 1-3-16,-3-3-17 0,3 1 11 0,-8-8-13 15,0 0-19-15,0 0 0 0,11-1-23 16,4-1-7-16,-7-11 2 0,-2-1 15 0,-2-1-39 16,1-2 63-16,-3-3 23 0,3 2 5 15,-1-3 31-15,2 1 9 0,-4 6-28 16,0 0 73-16,-2 14 17 0,0 0 7 16,6-7-27-16,3 1 1 0,-9 6-3 15,0 0-20-15,6 11-6 0,1 0 1 0,-3-3-22 16,4 2 14-16,-1-2-20 0,-1 0 12 15,0-1-14-15,3 2 23 0,0-7-10 0,3 0 13 16,-12-2-19-16,12-4-42 0,4 0 41 16,-10-6 5-16,2 1-15 0,-1 0 12 0,-3-1-14 15,-3-1 3-15,2-1 4 0,-6 0 16 16,3-3-8-16,-5 6 11 0,-2-2-18 0,-3 1 21 16,2 5-19-16,-4-3 7 0,4 3-18 15,8 5 5-15,-16 0-17 0,2 2 0 16,4 5-30-16,-3 1-19 0,7-1-32 0,0 0-47 15,4 5-41-15,2 0-74 16,2 3-393-16,2 0-182 0</inkml:trace>
  <inkml:trace contextRef="#ctx0" brushRef="#br0" timeOffset="160476.32">24735 6738 1403 0,'0'-30'284'0,"0"30"-34"0,0 0-94 0,0 0 44 0,0 0-36 0,0 0-12 0,-18 1-39 0,-2 1 6 0,14 3-13 0,0 3 2 16,2 2-9-16,-3-1-20 0,3 5-23 0,0 0-4 15,2 1 9-15,2 2-40 16,2-5-28-16,2 2-4 0,0-6-9 0,3 1-3 16,-7-9 5-16,12 0-28 0,3 3 4 15,-4-13-10-15,5-5 16 0,-4-1-11 0,0-1 18 16,-2-4 6-16,3 0 8 0,-4-1 19 15,4-2 14-15,-5 0 16 0,-3-2 24 0,-2-3-15 16,-3-3 7-16,-6 3 2 0,-4-8 29 16,-3 1 11-16,2 5 11 0,-2 3 6 15,1 3-2-15,4 4-39 0,4 14-4 0,-4-5 2 16,4 3-17-16,4 9 2 16,0 0-17-16,0 17-15 0,4 11 10 0,8-2-42 0,0 7-26 15,3 4-22-15,0 1-26 16,0 5-34-16,-3 5-40 0,-2 2-29 0,2 3-70 15,-4 3-102-15,-2 3-489 0,-2 2-443 16</inkml:trace>
  <inkml:trace contextRef="#ctx0" brushRef="#br0" timeOffset="160859.19">23645 7781 2015 0,'11'-7'377'0,"-11"7"-77"0,0 0-43 0,0 0-35 0,6 14-27 0,4 6-56 0,1 3 1 0,-1 7-19 16,5 8-28-16,0-3 12 0,0 5-73 15,2 1 13-15,-1 2-12 0,2-6-38 0,1 1-36 16,-6 1-45-16,0-8-51 0,-5-5-33 15,-6-12-33-15,-4 5-37 0,2 2-33 0,2-12-27 16,0 2-480-16,-2-11-313 0</inkml:trace>
  <inkml:trace contextRef="#ctx0" brushRef="#br0" timeOffset="161176.14">23704 7664 1686 0,'-2'10'315'0,"2"-10"-44"0,0 0-29 15,-12 7-88-15,4 1-18 0,-2 1-24 16,4 0-19-16,-4 1-18 0,-4 0-17 0,9 3-15 16,-10 13-11-16,4-9-19 0,-1 1-32 15,-2-3-9-15,-4-2-29 0,1 1-41 16,2-1 15-16,6-8-12 0,1-1-43 0,0 1-16 16,-5-4-22-16,2 1 47 0,11-2 12 15,-8-8 27-15,0-1 30 0,12-7 42 0,2-8 24 16,0 5 38-16,2 3 13 0,6-2 30 15,0 4 43-15,-5 11 8 0,2-7-1 0,6 2 2 16,1 5-26-16,0 3-12 16,-2 3-16-16,3 4-13 0,-7 4-15 0,14 4-7 15,-18-8-16-15,8 6-15 0,7 7-37 16,-17-13-32-16,1 6-45 0,6 9-83 16,-9-15-97-16,6 8-506 0,6 6-313 0</inkml:trace>
  <inkml:trace contextRef="#ctx0" brushRef="#br0" timeOffset="161708.79">23563 8992 2199 0,'-26'-11'381'0,"13"6"-112"0,1-5-51 0,1 3-51 0,-2 3-60 0,3 0-3 0,-5 8-17 16,0 0-29-16,-8 3 1 0,-10 8-8 0,11 5-13 16,-1 5 35-16,-2 3 5 0,3 0 7 15,0 7-23-15,4 0-16 0,3-1-3 0,4-5-30 16,3-1-4-16,3-6-36 0,5-9 0 16,5 3-34-16,0 0 20 0,11-9-16 15,1 4 8-15,9-11-35 0,10 0 10 0,-11 3 3 16,3-2 22-16,-15 1 10 0,10-2 17 15,-3 0 4-15,-9 5 19 0,2 0 13 16,-7 2 21-16,1 1 51 0,-16 5-27 0,-8 9 30 16,-4-7-8-16,-1-4 44 0,-2 2-11 15,0-2-36-15,0 0 26 0,1-4-10 16,3-4-18-16,8 1-38 0,-8-4-38 0,0 0-12 16,5-1-96-16,3-2-48 0,12 3-53 15,-8-10-37-15,-2-1-30 0,10-7-109 16,6-7-51-16,4 0-364 0,2 2-348 0</inkml:trace>
  <inkml:trace contextRef="#ctx0" brushRef="#br0" timeOffset="162362.14">23512 8656 1807 0,'12'22'342'0,"-5"-4"-56"0,-1-3-57 16,5 13-46-16,-5-8-17 0,7 6-18 15,-3 5-23-15,6 3-13 0,-4 1-31 0,5 3-11 16,2 2-5-16,-2 0-18 0,1-2-15 16,-1 0-6-16,-2-2-17 0,0-2-7 0,3-7-36 15,-2-4 13-15,0-4-14 0,-4-5-26 16,-6-9 4-16,-6-5 11 0,17-4 2 16,-2 3 27-16,-4-16-14 0,1-10 8 15,-5 4-4-15,-1-2 3 0,-3-4 0 0,-1-3 23 16,0-4-21-16,2-2 4 0,2 3-3 15,-2 3 13-15,2 4-4 0,1 1 35 16,2 1-33-16,-5 15-3 0,0-4 11 0,2 2 9 16,-6 13 7-16,4-9 24 0,0 1-17 15,-4 8 2-15,0 15-3 0,0-2 13 0,-4 4 3 16,2-3 0-16,0 3-31 0,0 0 18 16,0-1-11-16,0 2-17 0,0-6-13 0,0-1-9 15,2-11-27-15,2 12 14 0,2-1-12 16,-4-11 4-16,0 0 11 0,17-1 5 0,0 1-44 15,-17 0 66-15,17-3 2 0,-3-1 7 16,0 4-7-16,-1 0 4 0,-1 2 8 16,0 0-19-16,-3 2 19 0,2 0-14 15,-11-4 15-15,8 5-7 0,0 4 19 16,-8-9-23-16,0 0 21 0,0 0-22 0,14 3 8 16,-2 3-16-16,-12-6-7 0,0 0-34 15,0 0 4-15,0 0-30 0,6-13-7 0,0-1-10 16,-1 1-45-16,-1 1 15 0,0-2 7 15,0-2-20-15,3 0 5 0,2-12-30 0,-1 13 1 16,0-6-8-16,-2-2 23 0,-4 1 89 16,6-2 151-16,-2 13 71 0,-6-8-52 15,2-2 115-15,-4 8-10 0,2 0-5 0,6 3-5 16,-2-2-12-16,-4 12-11 16,0 0-13-16,0 0-12 0,10 7-4 0,2 0-30 15,-6 12-14-15,0 13-40 0,5-9 1 16,1 0-13-16,0 2-35 0,0-4-46 0,-1-1-52 15,-2 1-22-15,-2-11-88 0,-3 3 28 16,3 1-50-16,-7-14-118 0,0 0-460 0,0 0-321 16</inkml:trace>
  <inkml:trace contextRef="#ctx0" brushRef="#br0" timeOffset="162508.82">23890 8240 1589 0,'-33'14'200'0,"26"-4"-1"0,3-2-50 0,0 3-61 0,4-11-86 0,2 13-123 0,0 2-115 15,4 1-307-15,1-1-38 0</inkml:trace>
  <inkml:trace contextRef="#ctx0" brushRef="#br0" timeOffset="162676.12">23617 8831 1729 0,'-2'9'401'0,"-1"3"-82"0,3-12-66 15,0 0-69-15,16-2-55 0,9-2-22 16,-4-7-102-16,5-2-50 0,-3 0-37 0,9-5-63 16,8-3-53-16,1 0-80 0,3 3-91 15,5-6-210-15,1 0-106 0</inkml:trace>
  <inkml:trace contextRef="#ctx0" brushRef="#br0" timeOffset="163408.84">24462 8739 1499 0,'14'7'412'0,"-14"-7"-74"16,2 13-23-16,2 2-57 0,-4-15-30 0,4 17-51 15,2-4-18-15,-2-1-47 0,1 0-13 16,-1-1-43-16,2-2 12 0,-1 0-20 0,3-1-20 15,-8-8-1-15,0 0-7 0,7 9-41 16,-2-2-12-16,-5-7-15 0,0 0-18 0,7-13 16 16,-4 0-10-16,0-2-6 0,-1 1 9 15,-2-3 6-15,0-1 6 0,0 1 30 16,2-1-12-16,0 6 3 0,-1-4 0 0,3 5 20 16,-2 1 7-16,-2 10 17 15,7-9-3-15,3 0-15 0,-10 9-2 0,0 0-5 16,0 0 7-16,15 1 31 0,0 2-43 15,-9 2-7-15,3 1-13 0,1-3-1 0,-2 1-10 16,-8-4 26-16,15-1-39 0,0 1-5 16,-15 0-11-16,11-8 3 0,-1 2-2 0,-1-4 9 15,-1 2 9-15,5-9 7 0,7-3 9 16,-12 1 22-16,2 1-3 0,-2-2 36 0,0-2-27 16,0 3 39-16,-2-1 0 0,0-4 29 15,-2 13 5-15,-1-9 14 0,-1 1 15 16,-4 6 20-16,-1 1-8 0,-7 8 10 0,1 0-17 15,1 10 4-15,-1-1-27 16,-1 9 5-16,-8 7-20 0,10-6-5 0,4-4-31 16,0 5 2-16,0-1-24 0,4-2-10 15,-2 0-27-15,6-1 9 0,-2-4-23 0,8-4-1 16,2-1-12-16,0-8-3 0,0-1-8 16,3-2 12-16,0 0 4 0,-2-3 15 0,3-6 31 15,-2 4-4-15,-8 6 2 0,4-4 8 16,1 2 30-16,-4 2-9 0,-3-1 22 15,-4 8-7-15,0 0 12 0,0 0-20 0,9 6 28 16,1-3-20-16,-4 16-19 0,7 16 14 16,-1-3-1-16,1-1-20 0,4 3-6 0,2 4-33 15,2 2-11-15,1 1-47 16,-2 5 14-16,0 0 2 0,-3 2 6 0,0-4 13 16,-4-5 22-16,-1 4 13 0,0-7 25 15,-2-2 22-15,-8 0 20 0,-6-1 35 0,0-6 23 16,-3-1 34-16,0-1 34 0,-3-4 1 15,6-14 1-15,-7 1 9 0,-2 2-5 0,-2-17-41 16,-9-10-8-16,6-9-23 0,-1-10-45 16,-2-14-46-16,-4-13-62 0,-1-18-113 15,-2-18-39-15,-1-20-116 0,1-8-108 0,-5-5-227 16,13-1-276-16,12 0-578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42:44.285"/>
    </inkml:context>
    <inkml:brush xml:id="br0">
      <inkml:brushProperty name="width" value="0.05292" units="cm"/>
      <inkml:brushProperty name="height" value="0.05292" units="cm"/>
    </inkml:brush>
  </inkml:definitions>
  <inkml:trace contextRef="#ctx0" brushRef="#br0">12883 5800 1152 0,'-2'20'299'0,"8"-12"-83"0,-4 5-18 0,0-2-19 0,2 2-17 0,4 0-18 0,-2 5 8 0,6 15-25 0,1-9-34 16,4 1-7-16,-4 4-16 0,-1 2-9 0,8 1-8 16,-5 1 6-16,8 2-15 0,-6-2-16 15,1 4-9-15,2-3 6 0,-2 1-8 0,-3-3 9 16,-4-3-17-16,-3-2 2 0,1-3-9 16,1-2 4-16,-1-2-11 0,-5-10 5 15,3 1-48-15,-1 3-10 0,-6-14-31 16,2 8-63-16,0 4-59 0,-2-12-93 15,-4-12-396-15,-2 4-225 0</inkml:trace>
  <inkml:trace contextRef="#ctx0" brushRef="#br0" timeOffset="650.13">12766 5891 922 0,'0'0'294'0,"0"0"-37"0,0 0-45 15,-8-7-16-15,1 4-31 16,7 3-18-16,0 0-29 0,0 0-16 0,9-7-4 0,0 2-2 16,2-3-38-16,13-1 10 15,-2-1-3-15,3 3-9 0,5 0-15 0,8-3 3 16,2-2-5-16,7-1 9 0,6-6 13 16,10-5-3-16,9-4-7 0,9-4-11 0,6-2 10 15,2-2-15-15,2 0-7 0,4-3 0 16,6 1-4-16,6-2 2 0,0 0 16 15,10 0-24-15,4-1-1 0,1 0-1 0,3-3-10 16,0 3 1-16,-2 0 8 0,-2 0-7 16,-5 0-4-16,-1 0 2 0,-6 1-4 0,2 2 1 15,-3 0-13-15,0 1 9 0,-6 1 12 16,1 0-8-16,-5 1 5 0,-2 3-2 16,-2 0-4-16,-5 0 5 0,-2 0-2 15,-2 2-4-15,-4 0 4 0,-6-1-6 0,2 3 1 16,-3-3 3-16,-3 5 0 0,-2 0 3 15,-2-6-6-15,-3 4 4 0,-1-1-3 0,-3 5 23 16,-3-1-27-16,-5 2 2 0,4-3-1 16,-3 2 4-16,0 4 2 0,-4-1 18 15,1 3-23-15,0 3-7 0,1-3 4 0,1 1 3 16,-1 3-1-16,2-4-16 0,2 7 29 16,1 0-8-16,-3-3 2 0,1 1-4 15,-3 2-2-15,-3 2-16 0,-1-1 19 16,-6-2 2-16,5 2 0 0,-6 1 1 0,2-3-2 15,1 4 2-15,-1-5 7 0,1 4-9 16,-1-4-5-16,1 2 3 0,3-1-2 0,-2-1 3 16,-3-1 10-16,-1 3-16 0,0-2-1 15,0 4 3-15,-2-6 1 0,0 4-1 0,-4 0 26 16,0 3-25-16,-5 0-3 0,-5 0-2 16,-1-1 3-16,-12 5-1 0,4 0 23 15,1-1-23-15,-2 1 1 0,-4 2-4 0,-10 2 3 16,0 0-1-16,10-2 1 0,1-3 5 15,-11 5-5-15,0 0-27 0,0 0-65 16,0 0-93-16,-17-2-113 0,5 0-591 16,-2-2-519-16</inkml:trace>
  <inkml:trace contextRef="#ctx0" brushRef="#br0" timeOffset="1898.91">13010 6607 888 0,'11'-4'272'0,"-11"4"-37"0,0 0-32 0,0 0-47 0,0 0-20 0,0 0-30 15,0 0-21-15,0 0-14 0,0 0 1 0,0 0-23 16,0 0 4-16,0 0 18 0,0 0 4 0,0 0-1 15,0 0 30-15,17-4-36 0,-5 2 1 16,-12 2 13-16,17-2 5 0,3-1-1 0,-6-2 27 16,16-3-29-16,-3-1-15 0,5-2-8 15,6-4-8-15,5 0-5 0,5-3 5 16,1 1-10-16,6-3-3 0,5 0 1 0,-1-3-3 16,3 3 0-16,5-6-24 15,3 1 33-15,-3-3-1 0,10 0 12 0,1-1 12 16,9-5-5-16,6-3-41 0,7-3 37 15,5-1-9-15,10-7-12 0,-1 0-1 0,3-1-5 16,-1-3-9-16,-2 0 10 0,1 3-15 16,2-2-1-16,-1 3-7 0,2 0 5 0,-4 2-5 15,-1 5 33-15,-2 1-47 0,-7 0 0 16,0 6 5-16,-1-1-4 0,-4 2 9 0,0 3 15 16,-3 2-23-16,-1 1 4 0,-2 1 0 15,1 2-1-15,-1 0-2 0,-5 2-37 16,4 0 44-16,-5 0 1 0,2 0 1 0,-3 3 1 15,-1 0-8-15,0-1-23 0,-1 0 37 16,-4 3-11-16,-1-1-2 0,0 0 3 16,-3 1 2-16,-7-1 4 0,2 1-15 15,-4-2 12-15,1 1-1 0,1 1 10 0,-4-3-3 16,-4 1-5-16,1 3-27 0,-1-4 33 16,2 1 5-16,-1 2 4 0,-3-1-11 0,-2 2 6 15,1-1-6-15,-5 0 0 0,5-3 5 16,-5 5 1-16,1-3-12 0,-4 1 7 0,-1 4-22 15,-2-4 12-15,-3 1 14 0,3-1 2 16,-3 0-9-16,3 1-4 0,-3-2-1 16,-2-1-14-16,1 2 12 0,-2-2 8 0,3 0-5 15,-2 2-10-15,-2-1 15 0,-1 1-56 16,-1 1 51-16,-3-1 9 0,-2 2-9 0,0 1 7 16,-6 0-13-16,-3 3 15 15,-4 1-23-15,-2-1 10 0,-10 8-7 0,5-4 0 16,-2 2-48-16,-11 5-55 0,8-6-43 15,1 0-81-15,-9 6-70 0,-9-3-56 0,-1-2-178 16,-10 4-398-16,-14 2-592 0</inkml:trace>
  <inkml:trace contextRef="#ctx0" brushRef="#br0" timeOffset="2648.82">13311 5944 1088 0,'0'0'330'0,"0"0"-66"0,0 0-38 0,0 0-36 0,0 0-35 0,0 0-52 16,0 0-9-16,0 0-9 0,0 0-2 0,1 15-8 16,4 0-19-16,3-2 3 0,7 12-9 15,-3-10-8-15,-2 6-10 0,0 1-3 0,5-2-13 16,-4 1 31-16,-1-2-34 0,-2 0-12 16,-3-9 6-16,3 2-4 0,1 3-10 0,-3-1 13 15,-2-2-50-15,1-3-19 0,-1-1-14 16,-4-8-16-16,0 0-85 0,0 0-46 15,0 0-34-15,0 0-94 0,0 0-161 0,-11-8 14 16</inkml:trace>
  <inkml:trace contextRef="#ctx0" brushRef="#br0" timeOffset="2965.96">13423 6053 1033 0,'0'0'279'0,"0"0"-37"16,0 0-40-16,0 0-44 0,0 0-13 15,0 0-31-15,6-9-23 0,-2 0-14 16,5 1 8-16,-3 2-51 0,5-3 3 0,-1 1-18 15,4 1-22-15,-2 2-27 0,-2-4-61 16,6 4 15-16,-6-3-8 0,1 1-7 0,-3 1 1 16,0 0 12-16,-8 6-9 0,9-7 12 15,0-3 14-15,-9 10 14 0,2-12 23 0,2 1 24 16,-4 11-5-16,1-11 37 16,-1-1 36-16,0 12 9 0,0-14 14 0,0-1 14 15,-1 6-36-15,-3 1 69 0,4 8 0 0,0 0-2 16,-2-14-28-16,0 2-24 0,2 12 5 15,0 0-37-15,0 0-9 0,0 0-3 16,0 12 16-16,2 12-6 0,4-5 5 16,0 1-5-16,4 4-20 0,2 0-6 0,-2 3 1 15,0-1-4-15,3 0-12 0,0-2-54 16,0 1-26-16,-1-4-32 0,-4 0-41 16,-3-12-55-16,4 5-77 0,-3-1-443 0,-1-1-242 15</inkml:trace>
  <inkml:trace contextRef="#ctx0" brushRef="#br0" timeOffset="3284.96">13667 5427 1259 0,'0'0'267'0,"0"0"-60"0,4 14-6 0,2-3-19 0,0 0-23 0,0 1-4 0,6 5-22 0,0 11-34 16,-4-5-7-16,7 5-18 0,0 0-14 0,-2 5 9 16,1 2-18-16,2 5-17 0,0 3 3 15,4 2 0-15,-3 2-5 0,-3 2 5 16,2 4-19-16,-2-5-4 0,-2-5-5 0,4-1 0 16,-4-3-2-16,-1-6-2 0,-1 2 1 15,1-7-1-15,-4-4-7 0,-2-4 2 0,0-10-30 16,0 2 9-16,2 5-54 0,-7-17-36 15,7 7-29-15,-1 3-40 0,-6-10-59 0,0 0-84 16,-4-8-297-16,0-1-151 0</inkml:trace>
  <inkml:trace contextRef="#ctx0" brushRef="#br0" timeOffset="3632.54">14109 6009 1248 0,'-2'-12'260'0,"2"12"-57"0,-8-8-42 15,1 0-31-15,7 8-20 0,5-15-84 16,-3 0 55-16,0 0-17 0,4-8-7 0,-2 13-7 16,-6-7-3-16,2 0 34 15,-2-4-52-15,0 1 9 0,-2 5-4 0,0-3-3 16,-3 5 19-16,-2-2 23 0,1 6-47 15,2 1-2-15,6 8-7 0,0 0-5 0,-15 3 10 16,0 1 28-16,7 11-25 0,-1 12 1 16,4-6-9-16,5 0 1 0,0 1 3 0,3 1 12 15,1 0-17-15,3-3 16 0,1 0-17 16,-4-12 6-16,9 7-4 0,4 5-7 0,2-12 8 16,-10-4-19-16,10-1-50 0,15-6-15 15,-24 3-27-15,10-9-22 0,7-7-57 16,-10 1-66-16,0-3-88 0,-4 1-292 0,4-1-149 15</inkml:trace>
  <inkml:trace contextRef="#ctx0" brushRef="#br0" timeOffset="3898.94">14194 5242 1358 0,'0'0'284'0,"0"0"-58"0,0 0-6 0,0 0-56 15,0 0-7-15,4 10-1 0,0-1-30 0,3 4-13 16,0 13-7-16,5-6-11 0,-1 6-14 16,1 3-4-16,-2 8-14 0,5 4-8 0,2 4-17 15,0 0-4-15,-2 3 6 16,0-3-13-16,1 3-2 0,2-4-9 0,-4-2 2 0,2-4 2 16,-4-1-14-16,-3-6-2 15,1-2 3-15,6-5-7 0,-6-2-30 0,-8-12-12 16,4 3-48-16,2 0-19 0,-1-1-18 15,0 1-8-15,-3-7-35 0,2 3-38 16,-6-9-74-16,0 0-401 0,0 0-211 0</inkml:trace>
  <inkml:trace contextRef="#ctx0" brushRef="#br0" timeOffset="4298.84">14823 5905 1440 0,'-4'-21'310'16,"4"21"-56"-16,0-10-34 0,0-5-27 0,0 2-3 16,-2 0-67-16,2-7-27 0,2-9-21 15,-2 2-13-15,2-4-11 0,0 0 13 16,-2-4-30-16,-2-4-9 0,0 2-10 0,-5-2-4 15,-3 3 0-15,1 2 6 0,-2 3-26 16,1 3 17-16,0 4 2 0,-6 4-1 16,6 1 3-16,0 3 1 0,5 11 5 15,-8-5-13-15,-1 1-8 0,14 9 6 0,-13 4-1 16,-2-3-4-16,8 10 25 0,1 4-17 16,6 5-3-16,2 15 7 0,7-10 2 0,2 1-4 15,1 3 21-15,1-3-14 0,4-1-3 16,0-1-3-16,4 0-8 0,-2-3 1 0,0-4 17 15,2-1-20-15,-4 1-43 0,5-6-8 16,-4-4-31-16,-7-5-20 0,5 2-25 16,2 0-36-16,-1-6-44 0,-2 2-71 0,-7-8-411 15,0 2-218-15</inkml:trace>
  <inkml:trace contextRef="#ctx0" brushRef="#br0" timeOffset="4566.06">14871 5034 1290 0,'-8'2'260'0,"0"3"-41"0,8-5-22 15,8 9 11-15,-3 0-35 0,0 1-13 0,6 7-10 16,-2 1-21-16,1-1-6 0,-1 5-24 16,5 2-20-16,-2 8-11 0,2-1-19 0,3 10-6 15,-2 1 12-15,0 4-23 16,3 2-5-16,0-5-6 0,-2-1-16 0,4-2-10 15,-6-1-11-15,5-4-22 0,-3 0-20 16,-4-5-11-16,2-6-17 0,-2 0-7 0,-4-5-10 16,-2 0-14-16,0-11-13 0,-6-8-51 15,5 9-77-15,-1-1-394 0,-4-8-183 16</inkml:trace>
  <inkml:trace contextRef="#ctx0" brushRef="#br0" timeOffset="5016.17">15407 5571 1137 0,'-8'-5'273'15,"4"13"-25"-15,4-8-20 0,0 0-24 16,0 0-13-16,4-8-40 0,0 1-19 0,0-7-37 16,4-8-14-16,0 0 8 0,0 0-33 15,-2-4-19-15,-2 0 5 0,2-2-9 0,-4 1 0 16,-2-4 18-16,-4 3-28 0,-2 1-15 15,-2 0 6-15,-3 3 12 0,1 2 0 0,-1 4 17 16,5 8-12-16,-7-1-8 0,2-1-6 16,-2 4 1-16,3 1-11 0,10 7 7 0,-10 6-11 15,0-1 14-15,8 11-1 0,2-1-5 16,4 6-1-16,6 14 2 0,-2-11 9 16,4-2-17-16,3 2-4 0,0-2 0 15,0 2 0-15,5-4 4 0,-4-1 1 16,5-3-31-16,-2-3-28 0,-10-7-35 0,4 0-40 15,2-1-41-15,-3-9-55 0,2 3-118 16,-5-9-365-16,1 0-236 0</inkml:trace>
  <inkml:trace contextRef="#ctx0" brushRef="#br0" timeOffset="5298.77">15504 4831 1289 0,'0'0'364'0,"0"0"-63"16,0 0-59-16,0 0-57 0,0 0-15 16,0 0-3-16,-3 17-2 0,3 0-16 0,8 0-35 15,1 14 4-15,-1-9-18 0,2 5-16 16,1 4-20-16,2 1-10 0,-2 2-10 0,7 0 2 16,-6-1-15-16,4-1-10 0,0 3-5 15,4-3-2-15,-3-1-9 0,-2-4 9 16,-4-1-33-16,-1-1-27 0,2-5-23 0,0-2-29 15,-6-12-22-15,-2 8 26 0,0-4-26 16,-2-3-17-16,4 4-13 0,-6-11-50 0,0 0-76 16,0 0-101-16,0 0-213 0,0 0-125 15</inkml:trace>
  <inkml:trace contextRef="#ctx0" brushRef="#br0" timeOffset="5799.84">15912 5121 1100 0,'0'0'319'0,"-14"3"-74"0,4-3-39 0,10 0 3 0,0 0-30 0,4 10-11 0,0 1-8 16,-2-2-25-16,2 2-24 0,2 2-22 15,-2 0-12-15,0-2-16 0,0 3-15 16,2-1-3-16,0 0-21 0,5-3 7 16,-1 1-7-16,1-5-1 0,0 1-9 0,8-7 1 15,-2 2-1-15,-5-6-18 0,6-1-18 16,-6-3 3-16,13-5 4 0,-16 7 2 0,2-6 29 16,-3 2-16-16,-4-4-6 0,2 1 21 15,-9-2 1-15,2-1-6 0,-9 4 28 16,0 0-33-16,-6 0 1 0,2 5-2 0,-3-3-9 15,-3 0-5-15,6 4-12 0,1 3-57 16,-6-1-38-16,2 2-40 0,5 4-77 0,-4-2-122 16,4 4-312-16,0-2-198 0</inkml:trace>
  <inkml:trace contextRef="#ctx0" brushRef="#br0" timeOffset="6183.01">16217 4613 1163 0,'4'-11'349'0,"-4"11"-86"0,0 0 13 0,0 0-11 0,0 0-67 0,0 0-52 0,0 0-21 0,-7 9 11 0,5 10-15 0,9 3-24 16,1 4 0-16,0 7-8 0,1 2-15 16,3 6-17-16,1 1-7 0,0 1-7 0,-1 1-2 15,4-1-9-15,-2-2-11 0,3-3-3 16,0-1-5-16,-4-3 3 0,0-4 11 15,2-2-21-15,-7-6-2 0,4-1-1 0,-1-3-5 16,-4-9-36-16,-1 2-12 0,0 0-50 16,-2-5-45-16,5 2-62 0,-9-8-105 15,0 0-535-15,0 0-436 0</inkml:trace>
  <inkml:trace contextRef="#ctx0" brushRef="#br0" timeOffset="6566.23">16583 5006 1509 0,'22'-15'322'0,"-22"15"-19"0,0 0-28 0,-2-10-42 15,-2 0-49-15,4 10-27 0,0 0-10 16,11-5-34-16,-2-1-26 0,-9 6-20 15,14 2-10-15,3 2-10 0,-6 1 17 16,4 12-36-16,-9-12-2 0,0 8-11 0,1 1-23 16,0 0-30-16,-3 2-28 0,-8-3-61 15,-6 14-48-15,0-10-88 0,4-7-129 0,-9-1-373 16,-4 4-289-16</inkml:trace>
  <inkml:trace contextRef="#ctx0" brushRef="#br0" timeOffset="7216.29">16706 4371 1116 0,'0'-11'344'0,"0"11"-27"0,0 0-57 0,0 0-14 0,0 0-7 0,0 0-33 0,0 0-21 0,0 0 4 15,0 0-56-15,0 0-29 0,0 0-27 16,0 0-1-16,0 0 7 0,4 8-27 16,6 9 40-16,-1-2-7 0,3 6-8 0,2 4-1 15,0 6 1-15,8 3-34 0,-4 4 32 16,3 2-17-16,1 3-7 0,0 3-8 0,0 0-10 15,-3 2-17-15,0-4 32 16,0-1-33-16,-1-1-8 0,-2-3-3 0,-4-5 2 16,0-2 3-16,0-4-56 0,-3-3 9 15,-1-4-43-15,-4-11-50 0,5 2-28 0,0-2-33 16,-5 1 14-16,2-2-79 0,-6-9-26 16,0 0-34-16,0 0-71 0,0 0-357 0,0 0-263 15</inkml:trace>
  <inkml:trace contextRef="#ctx0" brushRef="#br0" timeOffset="7749.04">17036 4663 1239 0,'1'-13'312'16,"4"1"-63"-16,-5 12-31 0,0 0-46 0,0 0-29 16,0 0 13-16,0 0-61 0,13 8-15 15,-1 0-15-15,-3 3-11 0,10 8-4 0,-7-3 26 16,1 4-41-16,2 1-15 0,-3 1-3 16,2-4-4-16,-2 3-1 0,2-2 9 15,-2-2-6-15,-2 0-6 0,-5-9-1 16,3 1-9-16,1 1 6 0,-3-2 5 0,1 0-5 15,-7-8-2-15,0 0-6 0,6-6 8 16,2 0-9-16,-6-5 8 0,2-1 2 16,-2-5 0-16,2 2-7 0,-2-2 10 0,8-6 5 15,-4 15-5-15,0-5 27 0,0-3-16 16,7 8-7-16,-2-1-9 0,2 6-3 0,1-1 2 16,4 6 33-16,-2-2-33 0,3 5-2 15,9 7-2-15,-7-5 0 0,-2 1 1 0,2 0 32 16,-2 1-35-16,-8-3 1 0,3-1 4 15,2 3-1-15,-6-6 3 0,0 0 31 16,-10-2 14-16,12-4-12 0,-2 0-6 16,-12-5-8-16,2-4-3 0,-2-5 7 0,-2-10-19 15,-5 5 6-15,-4-2-8 0,3 1 1 16,-1-2-4-16,0-4-3 0,-3 5 10 16,3 3-28-16,1 1-28 0,-1-2-36 0,0 3-24 15,7 13-20-15,-2-6-65 0,2 2-11 16,-5-1-58-16,2 0-102 0,7 12-263 0,-6-5-156 15</inkml:trace>
  <inkml:trace contextRef="#ctx0" brushRef="#br0" timeOffset="8049.86">17637 3981 1131 0,'0'0'341'0,"0"0"-57"0,3 10-11 0,-1 1-63 0,4-1-15 0,-2 1-22 0,2 8-19 0,5 13-18 0,-4-1 12 15,3 1-30-15,0 9-23 0,4-1-9 0,4 5-10 16,-3 3-11-16,7 1-10 0,-4 3-6 16,6-1-13-16,-5-3-5 0,1-1-7 15,0-1-3-15,-1-2-29 0,-2-4 21 16,-2-4 4-16,-2-4-7 0,0-1-1 0,-3-4-3 15,0-5-26-15,-4-10-20 0,1 3-32 16,2 1-33-16,-3-7-39 0,0 1-40 0,-6-10-28 16,0 0-31-16,0 0-109 0,0 0-349 15,0 0-228-15</inkml:trace>
  <inkml:trace contextRef="#ctx0" brushRef="#br0" timeOffset="8382.37">18107 4381 1347 0,'-8'14'285'0,"-7"-13"-9"15,15-1-68-15,-6 12-27 0,-2 1-12 16,5-2-23-16,-2 0-31 0,3 5 9 16,0 0-42-16,2 5-20 0,2 0-11 0,3-6-3 15,0 2-14-15,-1-4 21 0,2 2-26 16,-2-5-15-16,4 2-3 0,3-9 4 0,0 1-5 15,0-8 5-15,-1 1-1 0,0-9-6 16,8-8-3-16,-12 13 1 0,0-10-3 0,2 2 3 16,-3-4-14-16,-1 2 13 0,-8-4-6 15,-5-8 0-15,1 12 5 0,-4 2-1 16,-4 1 12-16,8 9-12 0,-9-1-7 16,0 0-4-16,0 4 1 0,0 0 3 0,0 4-6 15,3 2-53-15,5 3-26 0,-2 0-19 16,9 6-19-16,-1-4-21 0,3 3-43 15,3-3-110-15,3 3-367 0,10 7-197 0</inkml:trace>
  <inkml:trace contextRef="#ctx0" brushRef="#br0" timeOffset="8715.87">18218 3932 1022 0,'18'0'377'16,"-18"0"-97"-16,0 0-55 0,0 0-31 0,0 0-14 16,0 0 13-16,-2 13-55 0,0 0-27 15,6 4-18-15,8 12 4 0,-4-3-11 0,2 3 0 16,5 7 14-16,0 3-9 0,0 1-7 16,1 3-6-16,4 3-9 0,1 2-20 0,0 0 10 15,0-2 1-15,2-1-7 0,-2-2-9 16,5 3-7-16,-3-5-6 0,-3 0 2 15,-4-5-11-15,2 3-5 0,-4-7-3 16,5 1-1-16,-4-5-4 0,-7-3 21 16,1-3-30-16,-3-12-8 0,-1 3-17 0,6 3-9 15,-5-7-28-15,2 1-32 0,-8-10-51 16,0 0-21-16,0 0-16 0,0 0-21 0,0 0-51 16,0 0-101-16,0 0-370 0,-12-12-251 15</inkml:trace>
  <inkml:trace contextRef="#ctx0" brushRef="#br0" timeOffset="9082.19">18497 4335 1124 0,'6'-7'401'15,"3"1"-88"-15,-9 6-47 0,4-8-26 16,3 1-32-16,-7 7-43 0,4-14-26 0,2 1-12 15,6 3-15-15,6-8-24 0,-12 12-18 16,11-4-13-16,9-1-5 0,-18 7-2 16,10 0-18-16,2 1-15 0,-4 3-3 0,13 2-1 15,-17-1-3-15,0 8 12 0,2 1-17 16,-8 4-4-16,0 0 4 0,-2 2-3 0,1 0 1 16,-8-3 27-16,-1 3-11 0,-2-2 9 15,0-3 32-15,0-1 2 0,-4 0 3 16,2-6 31-16,-2-1-27 0,10-3-8 15,-11-6-13-15,-2 1-7 0,7-6-16 0,0 1-38 16,4-3 31-16,2-14-32 0,3 6-35 16,2 0-36-16,4 0-34 0,4 3-8 0,-3 3-60 15,0-2 7-15,-4 10-21 0,6-7-56 16,0 3-75-16,-1 1-442 0,-1 1-300 16</inkml:trace>
  <inkml:trace contextRef="#ctx0" brushRef="#br0" timeOffset="9532.52">18711 3866 1028 0,'12'-7'380'0,"-12"7"-136"0,0 0-33 0,0 0-22 15,0 0-32-15,0 0-9 0,0 0 4 0,0 0 16 16,0 0-26-16,0 0-6 0,16-3-4 16,-2-2 2-16,7 0-10 0,11-3 0 15,-4 1-23-15,6-1-15 0,2-5-8 0,8-2-14 16,0-1-4-16,6-3 35 0,0 1-52 16,3-2-2-16,2-1 0 0,4-1-9 0,-2 0 1 15,3-2 27-15,-1 0-38 0,1 0 2 16,1-1 0-16,0 0-2 0,1 0 3 15,1 0-38-15,-1 2 39 0,1-5 3 16,1 2 4-16,1 2-9 0,1-4 2 0,0 2-36 16,2-3 32-16,-3 1-3 0,1-1-8 15,-1 4-2-15,-1-2 9 0,-3 5-20 0,-2-4 34 16,-1 6-35-16,-5 1 9 16,-4-2-7-16,-1 1 4 0,-8 2 4 0,-2 3-36 15,-3 3 58-15,-8 0 7 0,-1-1-3 16,-6 4 2-16,-9 5-13 0,2-4-62 15,2 3-28-15,-7 0-68 0,0 2-79 0,-8 3-35 16,0 0-30-16,-4-10-60 0,0 1-199 16,4 9-292-16,-17 4-406 0</inkml:trace>
  <inkml:trace contextRef="#ctx0" brushRef="#br0" timeOffset="9999.15">18857 3693 1166 0,'0'0'340'0,"0"0"-62"0,0 0 2 0,0 0-62 0,0 0-32 0,0 0-29 0,0 0-35 0,0 0 7 0,0 0 40 16,2 14-22-16,0 1-7 0,5 0-1 15,3 10-9-15,5-4-9 0,2 6-53 16,0 0 48-16,6 4-3 0,1 6-10 0,5 3-19 15,-2 4-21-15,3-1-33 0,2 3 18 16,-1 2-5-16,2-3-12 0,-1 0-3 0,-2-2-6 16,-3-1 10-16,2-1-5 0,-6-8-18 15,-1 0 19-15,-1-7-18 0,-5-1 9 0,-2-6-6 16,-6-11-32-16,0 10-22 0,1-4-35 16,-9-14-44-16,9 6-46 0,-3 2-56 0,-6-8 14 15,0 0-52-15,0 0-32 16,0 0-40-16,-2-14-514 0,2 1-435 0</inkml:trace>
  <inkml:trace contextRef="#ctx0" brushRef="#br0" timeOffset="10448.91">19495 4395 1371 0,'27'-25'288'0,"-27"25"-53"16,-6-10 4-16,5 0-67 15,1 10-25-15,4-8-15 0,1-2-14 0,2 0-12 16,-1 2 17-16,0 1-10 0,0-1-6 16,9 1-12-16,8-6-9 0,0 4-11 0,-1-2-14 15,3 2 3-15,5-5-6 0,0-1 2 16,6 3-7-16,-2-1 18 0,12 0-44 0,3-2 63 15,2-3-10-15,4 2-4 0,6-1-8 16,3-2-11-16,2-1-11 0,1 1 33 16,5-2-25-16,-4-1 3 0,6 1-12 0,0-3-3 15,-4 2-3-15,3-3-10 0,-4 2 0 16,1-3 1-16,-1-1-8 0,0 2 2 16,2-3-3-16,1 1-8 0,1 1 3 15,-2-6 14-15,0 9-11 0,-2 0-8 0,-3 3 3 16,-5 0 7-16,-4 0 2 0,-3 3 9 15,-6 1-4-15,-7 3-4 0,-5 1 2 0,-7 3-10 16,-7 2 11-16,-8 5-19 0,-2-2-8 16,2 0-30-16,-14 4-34 0,0 0-58 0,-14 2-44 15,2 0-98-15,-13 2-48 0,-15 2-34 16,10-3-117-16,-2 3-476 0,-9 4-606 16</inkml:trace>
  <inkml:trace contextRef="#ctx0" brushRef="#br0" timeOffset="10832.15">19452 3520 1118 0,'0'0'235'0,"0"0"-73"0,0 0-42 0,0 0-19 0,0 0-27 0,0 11-12 0,2 1-22 0,-2-12-70 16,0 0-86-16,0 0-400 0,0 0 12 16</inkml:trace>
  <inkml:trace contextRef="#ctx0" brushRef="#br0" timeOffset="11298.95">19448 4221 1315 0,'-8'-4'283'0,"8"4"-97"0,0 0 40 16,0 0-20-16,0 0-20 0,0 0-10 0,10-1-15 16,1-1 1-16,-11 2-36 0,10-12-22 15,-2 5-19-15,6-10-12 0,4-11-10 0,0 8 2 16,-6-1-22-16,4-3-10 0,-2-2-5 15,-1-3-6-15,-3 1-2 0,-4-3 22 16,-4 1-27-16,-4 2 2 0,-2-1 10 16,-2 3 8-16,0 5 7 0,-3 1-23 0,5 13 26 15,-5-5-7-15,-1 2-11 0,-3 3-1 16,5 3 0-16,-4 12-32 0,2-1 40 16,2 11 3-16,2 6-9 0,4 0-1 0,2 0-6 15,4 3 0-15,2-2 9 0,6-3-17 16,2-1-7-16,2-2 2 0,6-2-3 0,-2-3-11 15,3-4-28-15,3-8-50 0,2 4-45 16,-3-6-49-16,-9-3-21 0,2-2-45 0,3-2-53 16,-6-2-126-16,0 0-338 0,-2-3-284 15</inkml:trace>
  <inkml:trace contextRef="#ctx0" brushRef="#br0" timeOffset="11665.24">19729 3454 1249 0,'7'-29'332'0,"-7"29"-51"0,0-13-24 16,2 1 3-16,-2 12 10 0,0 0-47 16,0 0-14-16,0 0-29 0,0 0-34 0,0 0-33 15,0 0-37-15,-4 8 50 16,-1 1-5-16,10 6-4 0,3 16-12 0,1-6 1 15,-1 5-9-15,5 2 0 0,-1 1-34 16,4 0-3-16,0 3-18 0,4 0-24 0,-4-2 26 16,0 0-26-16,1-2-2 0,-4 0-11 15,5-1 17-15,-7-2-16 0,-1-3 11 0,5 0-77 16,-3-3 58-16,0-3-7 0,-6 1-7 16,2-1-34-16,2-4 20 0,-6-9 14 15,3 10-59-15,0-2 16 0,-3-4-32 0,0 0 10 16,-4-11-16-16,4 12-21 0,3 0-13 15,-7-12-20-15,4 9-23 0,0 0-6 0,-4-9-12 16,0 0-112-16,0 0-115 0,0 0-297 16,4-9-243-16</inkml:trace>
  <inkml:trace contextRef="#ctx0" brushRef="#br0" timeOffset="12182.03">20401 3795 1424 0,'2'-16'279'0,"2"1"-37"0,-4 15-30 0,-6-11-38 15,1 0 2-15,5 11-44 0,-10-10-17 16,2 2-12-16,-6 4-16 0,4 2-3 15,-4 4-20-15,1-2-7 0,-4 7-1 0,-10 8-7 16,9-1-10-16,-1 5 11 0,4-2-18 16,0 3-12-16,1 2-5 0,6 0-4 0,-2-1-3 15,8-12 15-15,-2 8-18 16,2 1 0-16,5-4 1 0,4 0 0 0,5-7-1 0,-2 4 18 16,7-11-18-16,0 3-3 15,4-9 2-15,6-5-5 0,-5-3 4 0,-1 1-11 16,2-4 18-16,-3-3-6 0,-6-1 1 15,-1-4 8-15,-4-1 19 0,-3-3 12 0,-4 1 26 16,-6-7-4-16,-5 2 7 0,-2-4 10 16,-1-1 1-16,-3 1 15 0,-2 2 18 15,0 0-16-15,5 5 19 0,-1 5-5 0,0 2-21 16,5 4-26-16,4 10 3 0,-3-4-35 16,0 1 2-16,7 12-15 0,0 0 1 0,7 17-3 15,4 17 3-15,3-10-15 0,6 6 2 16,-1 3-4-16,3 0 3 0,6 2-10 0,-2-2-43 15,-4 1-29-15,5-5-36 16,-4-1-59-16,2-3-64 0,-4 0-28 0,-3-3-16 0,-2-1-24 16,-3 0-60-16,-8-10-131 15,3-2-305-15,-3-1-340 0</inkml:trace>
  <inkml:trace contextRef="#ctx0" brushRef="#br0" timeOffset="12565.27">20409 3037 1399 0,'-8'3'271'0,"-1"3"-29"0,15 3 18 0,8 10-49 0,-6 3-1 0,0 2-32 0,4 3-8 0,6 3-6 0,-3 5-42 0,6 4 3 0,0-1-20 15,2 3-20-15,-1-1-19 0,3 0-10 0,-4-3-40 16,2 4 15-16,-1-5-36 0,-2-4-41 16,0-1-52-16,-3-2-43 0,-2-4-44 0,-2-5-75 15,-7-10-115-15,2 0-400 0,0 2-305 16</inkml:trace>
  <inkml:trace contextRef="#ctx0" brushRef="#br0" timeOffset="12815.13">20918 3295 1181 0,'12'19'332'0,"-12"-19"-61"0,0 0-32 0,11 7-15 16,-2 0-16-16,-9-7-34 0,6 10-47 15,0 1-7-15,-6-11-28 0,4 11-20 0,0 0 10 16,-4-11-36-16,6 13-42 0,1-2-57 16,-7-11-45-16,3 9-56 0,-1 0-65 15,-2-9-158-15,0 0-288 0,2 12-195 0</inkml:trace>
  <inkml:trace contextRef="#ctx0" brushRef="#br0" timeOffset="12982.96">21072 3530 1353 0,'13'9'347'0,"-13"-9"-41"0,0 0-33 0,0 0-33 15,0 0-52-15,0 0-34 0,0 0-15 16,0 0-35-16,0 0-25 0,0 0-17 0,0 0-35 16,2 9-60-16,-2 6-49 15,0-15-71-15,0 0-74 0,0 0-189 0,0 0-280 16,0 0-223-16</inkml:trace>
  <inkml:trace contextRef="#ctx0" brushRef="#br0" timeOffset="13682.45">20966 2878 1084 0,'0'0'314'0,"0"0"-43"0,0 0-49 0,0 0-25 15,0 0-43-15,0 0-1 0,0 0-48 0,0 0-8 16,0 0-8-16,10-5-20 16,2 1-1-16,-12 4-7 0,18 2-3 0,1 1-12 15,-1-6-2-15,14-1 6 0,-10-1-21 16,6-2-12-16,3-1-4 0,-1 0 11 0,-4-1-13 15,1 0 16-15,-1 0-20 0,1-5-1 16,-1 7-3-16,0 0 0 0,-16 4 0 0,4-1 24 16,4-2-21-16,-8 4 9 0,3-1 6 15,-1 1-3-15,2-2-9 0,-14 4 23 0,0 0-31 16,0 0 26-16,12 0 0 0,0 0 8 16,-12 0-3-16,7 6 8 0,1 1 1 15,-1 1-2-15,-1 2-6 0,1 1 1 16,5 8 15-16,1-3 3 0,0 4 28 15,-1 7-35-15,6 2-7 0,-2 3-2 0,5 4-7 16,-1 1-2-16,2 2 39 0,0 3-56 16,-1-2 11-16,-2-4-18 0,0 2 7 0,1-1-11 15,-2-3-25-15,-1 1 32 0,-2-5 15 16,-2-5-16-16,-3 1 1 0,-1-3 36 0,0-1-46 16,-7-13 48-16,4 5-2 0,0 2 2 15,-2-5-1-15,0 3 3 0,1-5 4 0,-1 1 3 16,-4-10-17-16,-4 9 6 0,2 0-12 15,-9 0-8-15,0-1-15 0,-6-3-68 16,-12 7-8-16,3-7-42 0,-6 2-90 16,-5-1-47-16,-5 0-90 0,-7 2-186 15,-3-2-377-15,0 2-536 0</inkml:trace>
  <inkml:trace contextRef="#ctx0" brushRef="#br0" timeOffset="14582.55">12879 5346 862 0,'0'0'217'0,"0"0"-20"0,2 13-19 0,0 0-40 0,-2-13-21 0,4 9-15 0,2 2-10 16,1 1-11-16,2 0-8 0,-1-1-8 0,0-2-10 15,1-1-22-15,-2 1 7 0,3 0 4 16,0-1 2-16,-10-8 11 0,10 0 4 0,0 2 38 16,-10-2-40-16,19-2-6 0,-5-3-1 15,-7-5 4-15,3 3-3 0,-3-3 25 16,-1-1-10-16,-6 11-2 0,2-11 2 15,-2-3-16-15,-6 4-7 0,2 1 7 0,-5 1-20 16,2 1-9-16,-2 2-10 0,4 1 0 16,5 4-8-16,-17 0-19 0,2 0-57 15,7 5-4-15,-1 3-34 0,1-1-32 0,-3 3-51 16,11-10-56-16,-2 13-126 0,0 1-241 16,8-3-145-16</inkml:trace>
  <inkml:trace contextRef="#ctx0" brushRef="#br0" timeOffset="15049.72">13780 5025 1233 0,'0'0'306'0,"0"0"-79"0,0 0-46 0,0 0-32 0,0 0-19 0,0 0-1 0,2 11-12 0,2 2-2 0,-2-3-31 15,2 2-14-15,2 1 8 0,0 0-50 16,0 4 7-16,3 1-8 0,-4-3-28 15,7 10-24-15,-3-8-16 0,-3 2-73 16,-2-11 13-16,0 5-48 0,1 0-67 0,3-3-88 16,-3-1-261-16,-5-9-82 0</inkml:trace>
  <inkml:trace contextRef="#ctx0" brushRef="#br0" timeOffset="15482.28">14306 4918 1233 0,'0'0'328'0,"0"0"-89"0,0 0-24 16,0 0-20-16,0 0-29 0,0 0-39 0,9-7-6 16,-3-5-44-16,-6 12-13 0,11-5-10 15,-1-1-28-15,-10 6 6 0,12-6-6 16,1 1-8-16,-13 5 11 0,15 2-11 16,4-2-8-16,-10 3 3 0,-1 3-5 0,-1 0-2 15,-1 1 9-15,-2 3-3 0,-2-1 0 16,-2 3 8-16,0 1 20 0,-6 1 18 15,-2 6-8-15,3-13-1 0,-3 3-4 0,2 2-5 16,-3-3-1-16,0 1 17 0,9-10-22 16,-4 7-7-16,0 3-7 0,4-10 5 0,0 0-8 15,0 0-16-15,8 5 15 0,3-4-7 16,4-5-27-16,-2-1-30 0,1-2-40 0,12-4-8 16,-5 4-33-16,0-1-34 15,2-4-35-15,1 4-67 0,2-6-135 0,-3 2-236 16,0 3-167-16</inkml:trace>
  <inkml:trace contextRef="#ctx0" brushRef="#br0" timeOffset="15936.15">15154 4545 1053 0,'0'0'347'0,"0"0"-84"0,0 0-41 16,0 0-32-16,0 0-74 16,2-11 12-16,0-2-24 0,-2 13-25 0,4-7-16 15,2 0-14-15,0-1 20 0,0 2-46 16,4 2-9-16,0 1 3 0,-10 3-8 0,13-2 2 16,-1 2 22-16,-12 0-41 0,8 4 4 15,4 4 4-15,-12-8-4 0,2 13 0 0,1-1 9 16,-3-12-11-16,-3 18 5 0,1-2 4 15,-4-4 5-15,2-4-3 0,4-8 9 0,-6 12-26 16,2-3 17-16,4-9-4 0,0 0 1 16,0 0-4-16,-5 12 4 0,2-4-38 15,3-8 43-15,0 0 0 0,0 0-2 0,0 0-1 16,8 7-4-16,-3 0 30 0,-5-7-31 16,13 5-4-16,-3 2-10 0,-10-7 4 15,0 0 3-15,6 8 32 0,0 1-36 16,-6-9 4-16,0 0 3 0,0 0 0 0,-2 16-4 15,2 0 17-15,-6-9-18 0,2 0 5 16,-6 1 4-16,0 1 0 0,0-3 0 0,2 0-6 16,-3 1-43-16,0-2-26 0,11-5-65 15,-15 3-71-15,5-3-144 0,10 0-195 16,-4-10-56-16</inkml:trace>
  <inkml:trace contextRef="#ctx0" brushRef="#br0" timeOffset="16331.53">15583 4335 1266 0,'0'0'358'0,"0"0"-62"0,0 0-33 0,0 0-54 0,0 0-47 0,-8 7-43 0,1-2-28 15,7-5-22-15,0 0 15 0,2 13-32 16,3-2-19-16,-1 3-7 0,2-1-4 0,0 1-10 15,3-1 20-15,0 0-17 0,5 8-6 16,-8-13-6-16,6 0-5 0,-4 1-2 16,4-4 14-16,3 3-19 0,-4-6 3 15,2 4-9-15,-13-6 10 0,12-4-7 0,4 2 25 16,-16 2-27-16,8-10 18 0,2 5 7 16,-10 5 20-16,0 0 6 0,0-13-2 0,0 1 27 15,0 12-1-15,0 0-5 0,-6-8-6 16,2 0-8-16,4 8-14 0,0 0 6 15,0 0-17-15,0 0-5 0,0 0 1 0,2 15-5 16,2 0 1-16,-2-2 21 0,2 10-27 16,-2-11-5-16,5 5-13 0,-2 0-27 0,0 2-31 15,0-4-9-15,-1-2-75 0,2 2-32 16,-1-2-55-16,-1-5-84 0,2 0-412 16,2 2-262-16</inkml:trace>
  <inkml:trace contextRef="#ctx0" brushRef="#br0" timeOffset="16665.09">16252 4225 1477 0,'0'0'376'16,"0"0"-24"-16,0 0-41 0,0 0-85 15,0 0-28-15,0 0-37 0,-10 6-34 16,-1-1-25-16,11-5-16 0,0 0-17 0,0 14-5 15,0-1-15-15,2-2-12 0,-2 3-10 16,6-4-4-16,1 1-3 0,-1-2 13 16,1 3-20-16,1-4-9 0,1-1-7 0,3-2-1 15,4 4-9-15,-6-8 19 0,0 3-24 16,-10-4-8-16,15 2 2 0,0 0 3 0,-15-2-12 16,0 0 10-16,11 6-16 0,-2-3 9 15,-9-3 7-15,0 0 0 0,0 11 9 0,-1 4-3 16,-3-6 11-16,-3 2 1 0,3-3-9 15,-2 3-27-15,6-11-37 0,-6 8-30 0,-1 1-84 16,7-9 2-16,0 0-91 0,0 0-474 16,0 0-279-16</inkml:trace>
  <inkml:trace contextRef="#ctx0" brushRef="#br0" timeOffset="16831.71">16224 4209 1415 0,'0'0'325'0,"0"0"-12"15,0 0-77-15,0 0-49 0,0 0-37 16,0 0-29-16,11 0-20 0,4 0 1 16,-2-7-30-16,8-3-24 0,-1 1-14 0,-4 1-34 15,-8 3-54-15,10-2-36 16,-2-2-50-16,-4 4-65 0,6-1-105 0,-7-2-366 16,0 1-207-16</inkml:trace>
  <inkml:trace contextRef="#ctx0" brushRef="#br0" timeOffset="17166.12">16822 3866 1438 0,'0'0'325'0,"0"0"-56"0,0 0-29 15,-11 2-28-15,3 3-12 0,4 4-35 16,0 1-16-16,2 7-17 0,2 9-28 0,2-14-18 15,-1 8-3-15,6 21-28 0,-4-11-11 16,4-1-12-16,4 2-10 0,1-3-27 0,-2-5 1 16,4 2-23-16,2-4-7 0,0-5 0 15,0-2 5-15,-5-10 3 0,4 0 16 16,0-1-31-16,4-6-7 0,4-6 8 0,-5-4 10 16,-6 0 14-16,-8 7 16 0,3-6-23 15,3-2 38-15,-8 2-6 0,1 1 10 0,-8 0-1 16,-1-1-10-16,-4 6 10 0,5 1-9 15,5 5-7-15,-19 2-5 0,2 0-9 0,9 7-31 16,-3 1-15-16,2 4-95 16,1-1-74-16,-5-4-180 0,1 1-297 0,10 4-230 0</inkml:trace>
  <inkml:trace contextRef="#ctx0" brushRef="#br0" timeOffset="17948.84">17689 3687 1233 0,'0'0'215'0,"0"0"7"0,0 0-40 0,0 0-34 0,0 0-36 0,0 0-20 0,0 0 28 0,16-8-72 16,-3 3-11-16,-3 2 1 0,1-1-12 0,5-2-11 16,2 2 11-16,-6-5-16 0,5 2 0 15,0 0-1-15,-2 4 9 0,0-4-7 0,-2-1-5 16,-3 1-8-16,3 4 4 16,-13 3 8-16,13-6 8 0,-3 2 5 0,-10 4-1 15,0 0-55-15,0 0 61 0,0 0-5 16,11 6-1-16,0 1-2 0,-5 0-3 0,-2 2 2 15,1 0-11-15,1 1 1 0,-2-1-5 16,1 2 7-16,2 2-11 0,0-3 15 16,-3-1-77-16,3 0-29 0,-3-1-41 0,2 1-48 15,-6-9-44-15,0 0-79 0,4 10-221 16,1 0-8-16</inkml:trace>
  <inkml:trace contextRef="#ctx0" brushRef="#br0" timeOffset="18365.14">18425 3462 1073 0,'7'-10'362'0,"-7"10"-79"0,-10-7-47 0,4-1-3 15,6 8-66-15,0 0-16 0,-6-12-37 16,2 4-19-16,4 8-9 0,-8-9 7 15,2 3-35-15,6 6-22 0,0 0-9 0,0 0-2 16,0 0-4-16,-13 2 6 0,-1 2-31 16,14-4 18-16,-6 11-7 0,4 0-1 15,2-11-3-15,0 15-1 0,2-1 4 16,7-6 3-16,-1 1-11 0,1 0 1 0,-2-1-2 16,9-1-17-16,-2 0 0 0,0 0-8 15,2 1-9-15,-5 0-1 0,2-1 10 0,-9 1 13 16,5 0 31-16,-9-8-32 0,0 10 17 15,2 4 4-15,-9-4 15 0,3-1 19 0,-6-1 46 16,-1 0-19-16,-4-3 5 0,4 3 6 16,-2-8 8-16,1 1-10 0,-1-3-16 15,5-1-9-15,0-9-10 0,1 3-24 16,7-4-32-16,7-11-37 0,1 6-34 0,5 1-54 16,1-2-6-16,2 2-22 0,0-1-49 15,1 1-49-15,0 2-157 0,0 3-185 16,0 3-141-16</inkml:trace>
  <inkml:trace contextRef="#ctx0" brushRef="#br0" timeOffset="18832.33">19224 3175 1155 0,'-30'-19'336'0,"30"19"-71"0,-6-9-32 0,-1-3-34 0,-2 8-29 0,1-2-17 0,8 6-58 0,-15-3-5 0,3-1-15 0,1 6-11 0,-2 0-10 15,5 7 0-15,2-1 1 0,-1 5-13 16,0-1-14-16,1 3 5 0,2 1-9 0,2-1-10 15,2 2 23-15,2-2-27 0,0 1-7 16,0-3 3-16,2 0 2 0,3-5-6 16,2-1 25-16,-3-3-25 0,4-1-5 15,3-6 9-15,2 1-12 0,0-7-1 0,8-8 23 16,-8 8-20-16,-6 2-10 0,6-4 3 16,3-8 4-16,-12 11 2 0,5-3 19 15,-1 1-6-15,-3 2-2 0,0 3-3 0,-7 5 6 16,0 0 2-16,0 0 7 0,10 10-7 15,0-2 4-15,-6 4-7 0,2 2 6 0,-2 3-9 16,4 10 1-16,0-5 14 0,3-3-32 16,-3 3-23-16,0 0-23 0,-3-3-30 0,1 0-21 15,-3-9-36-15,3 7-38 16,-2-3-64-16,-4-14-139 0,0 16-215 0,0 0-136 0</inkml:trace>
  <inkml:trace contextRef="#ctx0" brushRef="#br0" timeOffset="19098.82">19873 2867 1075 0,'12'-4'376'0,"-29"6"-42"15,4 0-60-15,13-2-23 0,0 0-19 16,0 0-50-16,0 0-49 0,0 0 13 15,0 0-58-15,0 0 0 0,-7 9-3 0,3 3-1 16,4 0-17-16,-2 2-33 0,2 3 15 16,2-2-10-16,-2 4-8 0,2 1-7 0,-2-3-1 15,0 0-6-15,4-2-18 0,1 1-44 16,1-7-38-16,-2 1-40 0,-1 0-11 0,2-2-15 16,-5-8-38-16,0 0-41 0,0 0-80 15,0 0-393-15,12-7-226 0</inkml:trace>
  <inkml:trace contextRef="#ctx0" brushRef="#br0" timeOffset="19365.22">19996 2857 1202 0,'-4'10'272'15,"4"-10"-62"-15,0 0-2 0,0 0-42 0,0 0-6 16,0 0 3-16,6 11-31 0,0 0-11 16,-1 0-15-16,0-1-4 0,-1 2-19 15,0 1-21-15,2-3 8 0,0 1-25 0,3-4-15 16,-1 3-3-16,-8-10-3 0,11 4 1 0,2 2 15 15,-3-9-31-15,0 0-5 0,-2-2 2 16,0-2-4-16,-2-6 2 0,2 2 26 16,-1-2-27-16,-3-1 13 0,-2 0-3 0,-2 3 8 15,-4-2-1-15,-1 0 15 0,-3 4-25 16,4-3-2-16,-4 7-9 0,-2-4 4 0,0 6-27 16,-2-1-5-16,-1 6-74 15,-2 0-10-15,0 1-23 0,5 3-33 0,10-6-47 16,-10 5-111-16,-2 3-353 0,8 0-208 15</inkml:trace>
  <inkml:trace contextRef="#ctx0" brushRef="#br0" timeOffset="19649">20790 2605 1650 0,'0'0'312'0,"0"0"-39"0,-9 5-19 16,2 4-56-16,7-9-36 0,-4 10-25 0,2-1-19 16,4 2-27-16,2 0 9 0,0-1-43 15,2 2-22-15,1 1-52 0,1 1-43 0,-5-2-37 16,3 2-5-16,-2-2-83 0,0-1-54 15,-4-11-133-15,2 9-309 0,4 3-207 16</inkml:trace>
  <inkml:trace contextRef="#ctx0" brushRef="#br0" timeOffset="19798.03">20932 2581 1274 0,'0'0'316'0,"0"0"-37"0,4 11-31 0,2 2-5 15,2-6-5-15,-4 2-58 0,6 2-34 16,0 3-23-16,-3 0-36 0,2 10-41 0,-3-5-73 16,0 1-136-16,-2-8-139 0,1 8-496 15,-3 11-346-15</inkml:trace>
  <inkml:trace contextRef="#ctx0" brushRef="#br0" timeOffset="24281.22">7635 6854 666 0,'0'0'179'0,"0"0"-44"0,0 0-22 0,0 0-25 0,0 0-52 0,0 0 26 0,0 0-10 0,0 0-10 16,0 0-8-16,0 0-8 0,0 0-38 16,0 0 51-16,0 0 2 0,0 0 1 0,-6 7 6 15,4 3 1-15,2-10-44 0,0 0 52 16,0 0-7-16,0 0-7 0,-6 4-4 15,-1 3-10-15,7-7-43 0,0 0 39 0,-10 5 1 16,-1 0-5-16,11-5-3 0,-9 3 0 0,1 2-49 16,8-5 48-16,-12 3 3 0,0 1-5 15,2 0-1-15,2 0 2 0,8-4-40 16,-9 6 46-16,-1 1 7 0,10-7-3 16,-11 6-1-16,0 0 4 0,11-6 10 15,-8 5-26-15,0 0 2 0,8-5-9 0,-12 6 1 16,2-1 4-16,10-5 23 0,0 0-25 15,0 0 8-15,-6 4 2 0,0 3 4 0,6-7 4 16,0 0 40-16,0 0-61 0,0 0 10 16,0 0-8-16,0 0 5 0,0 0-2 0,0 0 36 15,0 0-53-15,0 0 1 0,0 0 5 16,0 0 1-16,0 0-1 0,0 0 46 0,16-2-59 16,4 2 11-16,-6-2 0 15,1-1-4-15,-2 1 8 0,2-3 0 0,-1 3-50 16,6-4 57-16,-8 4 5 0,3-6-2 15,-2 6-9-15,2 0 1 0,-15 2-53 16,12-2 67-16,1-4 0 0,-13 6-6 0,0 0 5 16,0 0-5-16,0 0 35 0,0 0-40 15,0 0 2-15,13 0 0 0,-1 0-1 0,-12 0-2 16,0 0 32-16,0 0-45 0,0 0 10 16,0 0-2-16,0 0-7 0,-10 8 7 0,2 4 6 15,-9-10-6-15,7 6-2 0,-2-1 4 16,0-2-3-16,-6 1 0 0,2 2 1 0,1-3-8 15,0 1 4-15,0-2-36 0,-2 0 49 16,2-1-7-16,3 2-1 0,2 0-42 16,-2-3 53-16,12-2-2 0,0 0-2 15,-12 2-2-15,-1 2-6 0,13-4 20 16,0 0-28-16,0 0 8 0,0 0-3 0,0 0 0 16,0 0 4-16,0 0 30 0,7 4-44 15,1 1 11-15,-8-5-3 0,14 0 5 0,6 0-5 16,-10-4 11-16,3 3-13 15,2-2 1-15,0 2-33 0,-5-5-82 0,4 4-74 0,-4-3-103 16,0 0-281-16,3 7-106 0</inkml:trace>
  <inkml:trace contextRef="#ctx0" brushRef="#br0" timeOffset="32465.15">15526 6500 1031 0,'-2'-14'341'0,"-1"2"-53"0,3 12-25 0,-5-15-28 0,-2 4-14 0,7 11-11 0,-5-9-14 16,1-5-16-16,4 14-23 0,0 0-20 0,-4-7-22 15,2-3-28-15,2 10-3 0,0 0-33 0,0 0-9 16,-4 10-8-16,0-3-8 0,6 9-5 15,0 10 31-15,-1 1-39 0,2-1-7 16,3 1-1-16,1 1-3 0,0 1 2 0,-3 2-12 16,-1-1-24-16,4-5-24 0,-4 0-30 15,4-2-22-15,0-2-34 0,-3-10-22 0,-2 5-23 16,1-2-59-16,-3-14-49 0,2 12-440 16,0 1-261-16</inkml:trace>
  <inkml:trace contextRef="#ctx0" brushRef="#br0" timeOffset="32848.01">15710 6437 1075 0,'24'-2'381'0,"-38"-2"-85"0,2 1-44 16,12 3-34-16,0 0-29 0,-6-10 16 16,0 0-67-16,6 10-34 0,0 0-20 0,0 0-19 15,-3-13-12-15,3 2 21 0,0 11-40 16,11-8-13-16,-1 4-10 0,6 2 1 0,-4 2-10 15,5 2 10-15,13 10-2 16,-17-3-2-16,6 4-13 0,-11-6 5 0,-2 11 1 16,4 8-4-16,-7-16 0 0,-1 11 7 15,0 2 3-15,-12-5 0 0,7 2 2 0,-5-6 4 16,-11 8 24-16,14-17-13 0,-10 4-1 16,5-1 13-16,-5-5 7 0,0-1-10 0,15-2 5 15,-14-2-18-15,-3-4-4 0,17 6-6 16,-1-9-6-16,-3-1-2 0,9 3 19 15,2-1-16-15,5 4-11 0,0 1-3 0,3 3-2 16,2-2-14-16,4 5 5 16,13 7-2-16,-8 1-6 0,-3 3 6 0,-1-1 8 0,-6 2-1 15,5 3 7-15,-4-3-11 16,-2 4-42-16,0-6-16 0,-2 0-24 0,-7-7-24 16,2 1-41-16,1 2-41 0,-9-9-107 15,0 0-373-15,0 0-216 0</inkml:trace>
  <inkml:trace contextRef="#ctx0" brushRef="#br0" timeOffset="32981.46">16227 6488 1385 0,'-8'-14'354'0,"8"14"-47"0,0 0-53 0,0 0-57 16,0 0-30-16,0 0-64 0,-10 2-66 16,4 5-67-16,6-7-56 0,0 0-94 0,-6 8-124 15,3 3-339-15,0 4-172 16</inkml:trace>
  <inkml:trace contextRef="#ctx0" brushRef="#br0" timeOffset="35047.66">14367 7596 1119 0,'0'0'334'0,"-11"8"-89"0,1 2-29 0,18-2-10 0,0-2 11 0,0 9-11 0,6 11-17 0,-1-1-7 0,4 6-20 15,0 2-7-15,7 6-34 0,-2 3-18 16,6 1-13-16,-3 2-15 0,1 0-13 0,2 1 32 16,-4-3-59-16,3 0-4 0,-7-6-9 15,3 4-3-15,-5-4-3 0,1-2-35 16,-4-4 32-16,-3-3-28 0,4-6-31 15,-10-11-35-15,2 4-25 0,-2 2-8 16,1-9-63-16,-1-1-15 0,-6-7-17 0,0 0-18 16,0-19-39-16,-4-8-63 0,-5 5-289 15,3-7-149-15</inkml:trace>
  <inkml:trace contextRef="#ctx0" brushRef="#br0" timeOffset="35613.41">14391 7736 1196 0,'10'0'267'16,"-3"-11"-54"-16,-5-3-15 0,11-5 26 15,3 4-53-15,8 2-14 0,4-5-19 0,5 1-23 16,7-4-20-16,9 0 19 16,2 1-39-16,4-1-15 0,2-3-7 0,2 0-7 15,4-3 3-15,-1 1-1 0,0-4 9 16,-1 3 0-16,0-4-2 0,1 2-2 0,-3-3-1 16,4-2-2-16,2-3-10 0,2 2 5 15,1 0-7-15,2 0-5 0,4 0 0 0,2 0-1 16,5-2 8-16,0 6-10 0,0-3-5 15,1-1-3-15,6 0-5 0,-5 3-3 0,-5 1 26 16,-3 2-36-16,-4 2 0 0,-5 4 1 16,-3 2-2-16,-3 5-1 0,-11-1 28 15,-7 8-33-15,-7-2 13 0,-5 2 22 0,-2 1 11 16,-5-1 3-16,-13 6-37 16,8 1 51-16,-4-2 19 0,-1 6 17 0,0 0 7 15,-4 3-7-15,3 4-15 0,-4 4-3 16,2-1-7-16,0 4-15 0,5 13 4 0,2-2-13 15,-4 2 2-15,7 6-45 0,1 4 35 16,-1-2-7-16,3 9-5 0,2 4-8 0,-2 0-1 16,3 1 6-16,-5-2-30 0,2 1 9 15,-1-4-7-15,0-3 5 0,-4-2-3 0,-1 0 13 16,-4-2-8-16,-5-5-4 0,-4 0 4 16,-1 0 1-16,-8-2-4 0,-7-1-17 15,-6-2 21-15,-6 0-15 0,-11 5-7 16,-7 0-14-16,-10 2 10 0,-9 2-16 0,-10 2 17 15,-14 3-2-15,-12 0 0 0,-14 5 13 16,-10 2 3-16,-6-4 1 0,-4 2-18 16,5-4 22-16,1-3 11 0,4-3-6 0,8-8 4 15,12-2-1-15,10-6-2 0,12 0-16 16,10-7-13-16,9 1-19 0,5-5-32 0,10-2-68 16,9-3-38-16,4-1-86 0,18-5-25 15,-3 0-37-15,-3 0-78 0,20 0-519 0,-16 0-585 16</inkml:trace>
  <inkml:trace contextRef="#ctx0" brushRef="#br0" timeOffset="36114.16">14758 7801 1285 0,'-12'7'297'0,"2"1"-46"0,10-8 23 0,0 0-55 0,-8-6-19 0,-1 0-25 0,9 6-15 0,0 0-16 16,0 0-12-16,0 0-29 0,0 0-28 15,0 0-14-15,0 0-12 0,0 0-7 0,0 0-23 16,11-11 16-16,14-7-13 0,-4 9 1 15,5-2-12-15,-3 2 3 0,5-1-17 0,-3 1 9 16,-2-3 6-16,-2 4-8 0,-1 1-3 16,-10 5 4-16,0-4 5 0,6 4 0 15,-16 2-7-15,11-5-4 0,1 2 11 0,-12 3 14 16,8 10 10-16,2 0 25 0,-5 3-28 16,0-1-3-16,-3 7-1 0,6 5-5 15,-2-6 1-15,2 1 26 0,3-1-38 16,0 3-2-16,1-3-1 0,-1 0 0 0,2 2-1 15,0-3 19-15,-3 2-25 0,0-3 3 16,-4-8 1-16,0 10-4 0,0-1 4 0,-6 1-33 16,-2 14 40-16,-4-15-2 0,-10 2-3 15,2 0-2-15,-8-2-3 0,1-3-32 0,-5 1 35 16,4-4-19-16,-2-7-35 0,-1-2-42 16,12-4-31-16,-6-4-36 0,2 0-84 15,4-4 45-15,-1-7-28 0,14-3-42 0,0-3-107 16,6 0-292-16,2 0-196 0</inkml:trace>
  <inkml:trace contextRef="#ctx0" brushRef="#br0" timeOffset="36381.5">15087 7412 1450 0,'5'-13'407'0,"-5"13"-14"0,0 0-63 16,0 0-86-16,0 0-50 0,0 0-35 0,0 11 3 15,2 1 16-15,8 5-32 0,10 15 11 16,-5-5-17-16,6 2-26 0,-1 7-11 0,4 3-37 16,-1 5 7-16,5 4-3 0,-3 0-16 15,-3 5-35-15,-2 2-32 0,4-1-54 0,-3-4 21 16,-2-4-15-16,-2-1-24 16,0-7-27-16,-2-6-40 0,0-4-38 0,2-3-71 15,-5 1 40-15,-1-9-6 0,-5-10-11 16,2 1-24-16,2-1-78 0,-10-7-296 15,10-2-166-15</inkml:trace>
  <inkml:trace contextRef="#ctx0" brushRef="#br0" timeOffset="36731.11">15617 7715 1141 0,'-17'-21'387'0,"10"12"-57"15,-1-2-29-15,-2 6-18 0,3 0-8 0,7 5-73 16,-19 0-26-16,0 0-23 0,9 5-17 15,-10 7-2-15,8 1-54 0,1 8 39 16,3 0-25-16,-1 0-8 0,3 3-19 0,1-2-11 16,5 2-48-16,0-1 38 0,7 0-13 15,-3-2-7-15,7-4-7 0,-5-7-1 0,3 0 0 16,1-1 16-16,1-6-27 0,2 1-4 16,-2-11-16-16,12-8-6 0,-11-3 3 0,-1 1 32 15,-1-2-40-15,-1 1 7 0,-4-4 2 16,3 3 2-16,-4 8 4 0,-2-7 32 15,2 1-38-15,-2 6 4 0,2 2 1 16,-4 9 0-16,2-11 1 0,2 1-29 0,-4 10 37 16,10 3 1-16,-2 5-2 0,0 0 6 15,7 5-3-15,-7-7-41 0,5 5 23 0,8 8-24 16,-14-11-23-16,6-1-39 0,-1-1-42 16,1 1-5-16,2-1-85 0,0-6 20 15,-3 0-71-15,-6-9-177 0,-1-1-210 0,5-3-203 16</inkml:trace>
  <inkml:trace contextRef="#ctx0" brushRef="#br0" timeOffset="36947.19">15670 7155 1528 0,'26'6'291'16,"-29"3"-29"-16,3 3-27 0,7 5-9 0,3 13-11 15,0-3 30-15,4 5-42 0,0 7-8 16,7-4-3-16,2 7-28 0,6 4-31 0,-5-4-65 15,9 2 34-15,-3-4-21 0,-2 0-25 16,7 1-43-16,-1-8-52 0,-2 2-63 0,-3-7-24 16,1 0-28-16,-3-6-38 0,-4-1-16 15,-4-5-16-15,-12-7-33 0,4 0-44 16,-1 3-476-16,-10-12-306 0</inkml:trace>
  <inkml:trace contextRef="#ctx0" brushRef="#br0" timeOffset="37231.01">16172 7417 1534 0,'15'20'327'0,"-5"-12"-26"0,-6 5-3 15,7 7-56-15,-6-10-42 0,2 8-10 0,8 8-24 16,2-9-18-16,-2 2-51 0,0 4 15 16,3-3-18-16,-2 0-20 0,1-3-16 0,-2-1-10 15,0-3-43-15,-9-8 34 0,5 3-2 16,2 2-8-16,-13-10-7 0,0 0-6 0,12-4-53 15,4 0 43-15,-16-11-9 16,3-2-8-16,-6-4-12 0,-3-14-18 0,0 9-8 0,-4-3-7 16,2 1-16-16,0 2-27 15,0 2-1-15,3 13-37 0,2-4-9 0,1-1 1 16,4 4-23-16,0 3-6 0,-2 9-15 16,8-5-38-16,3 1-34 0,-11 4-26 15,11 7-242-15,0 1-14 0</inkml:trace>
  <inkml:trace contextRef="#ctx0" brushRef="#br0" timeOffset="37664.98">16613 7303 1202 0,'-8'-39'310'16,"6"25"-53"-16,0 0-11 0,-4 7 1 16,2-2-23-16,4 9-36 0,0 0-40 0,-6-6-38 15,0 1-20-15,6 5-20 0,-5 9-12 16,1 2 5-16,-1 5-13 0,3-3-13 0,0 4-8 15,-2 0-5-15,4-1 10 0,0 4-21 16,0-5-2-16,0 0-1 0,4-3 1 0,-2 0 8 16,-2-12 20-16,2 11-9 0,1 0-9 15,-3-11 3-15,0 0-3 0,0 0-2 0,0 0 15 16,0 0-19-16,0 0 9 0,9-7 14 16,-3-1 4-16,-6 8 5 0,0 0 36 15,0 0-39-15,0-15-1 0,0 2 1 16,0 13-2-16,0 0-6 0,0 0-49 15,0 0 47-15,0 0-10 0,0 0-2 0,0 0-16 16,0 0 22-16,0 0-33 0,6 10 42 16,0 5-9-16,2-4-5 0,6 9 3 0,-2-5-6 15,-1 3-7-15,3-4 32 0,-7-7-17 16,6 3-14-16,8 7 5 0,-8-13-6 0,-1 1 2 16,3 3 14-16,2-8-22 0,-3 0-14 15,1-8-25-15,9-7-17 0,-12 1-19 0,4 0 22 16,-6-5-58-16,-1 3-12 0,-1-1-24 15,0 0-8-15,-4 10-17 0,4-7 29 16,-2 2-47-16,-6 12-10 0,2-9-30 16,2-2-53-16,-4 11-142 0,-8 9-226 15,-2 1-172-15</inkml:trace>
  <inkml:trace contextRef="#ctx0" brushRef="#br0" timeOffset="37980.54">16062 6837 1325 0,'-15'-12'358'0,"15"12"-82"0,6 12-19 0,1-4-38 0,-5 7-30 0,4 12-33 0,4-5-1 0,1 9-4 0,6 7-41 16,5 4 29-16,3 4-7 0,5 3-15 15,4 6-18-15,1 0-15 0,-1 1-14 0,2-1-1 16,2-2-26-16,-1 1-5 0,1-5-12 16,-3-1-3-16,-5-3-5 0,0-1 38 15,-7-4-53-15,3-3-9 0,-8-1-12 0,4-4-27 16,-6-2-38-16,1-3-23 16,-1-2-62-16,-4-6-36 0,-2-2-22 0,-5-7-77 0,2 4-114 15,-3 1-339-15,0-1-279 16</inkml:trace>
  <inkml:trace contextRef="#ctx0" brushRef="#br0" timeOffset="38530.55">15073 8804 1415 0,'29'36'337'0,"-25"-21"-42"0,3-1-26 0,-3 2-29 0,7 9-42 0,-7-20-38 0,3 11-18 16,2-3-32-16,3 0-26 0,-4-2-9 15,4-5-16-15,1 1-12 0,0-10 14 16,-2 1-29-16,1-8-10 0,4 3-3 0,-6-8-7 16,4-11-2-16,-11 18-13 0,-3-13 14 15,-3-11-5-15,-3 10 1 0,-4 1-5 0,-8 1-1 16,0 4-11-16,-4 3 10 0,1 1 2 16,3 3 0-16,6 6-5 0,-4 3 1 0,-1 3-1 15,0 2 9-15,4 2-25 0,5 7-33 16,-1-2-20-16,9 0-30 0,0 5-31 15,13-2-69-15,6 5 16 0,0-6-59 16,-10-6-186-16,6-1-197 0,18 8-159 0</inkml:trace>
  <inkml:trace contextRef="#ctx0" brushRef="#br0" timeOffset="38730.49">15633 8468 1493 0,'18'-3'359'0,"-18"3"-73"0,0 0-26 16,0 0-9-16,0 12-48 0,0-1 8 15,6 2-60-15,-2 3-26 0,5-2-27 0,6 7-19 16,-4-4-14-16,-1 0-33 0,4 1-6 16,0 0-53-16,-2 1-51 0,1-4-54 0,-5-7-41 15,-1 4-46-15,-1 1-104 0,-2-4-475 16,3 3-345-16</inkml:trace>
  <inkml:trace contextRef="#ctx0" brushRef="#br0" timeOffset="39063.43">16154 8303 1593 0,'-3'-9'375'15,"0"-2"-55"-15,3 11-52 0,6-6-61 0,3 1-26 16,0-2-40-16,-1 4-27 0,5-9-25 16,13 2-13-16,-6 3-16 0,-9 3 8 15,10 3-21-15,-2 1-7 0,1 0-4 0,-2 0-4 16,0 7 4-16,-2-2 45 0,-7 9-35 16,1 2 12-16,-7 0 4 0,3 1 17 0,-6 5 13 15,0-1-18-15,-3-3 19 0,3 0-1 16,-3-5-17-16,3 0-4 0,0-13-20 15,0 14-10-15,0 0-22 0,0-14 5 16,0 0 1-16,19 0-24 0,6-9-42 0,-9-4-80 16,5-3 8-16,4 0-43 0,4-5-64 15,1-2-34-15,2 3-41 0,-8-2-85 0,0 3-522 16,-1 2-537-16</inkml:trace>
  <inkml:trace contextRef="#ctx0" brushRef="#br0" timeOffset="39463.42">17021 7853 1596 0,'19'-9'297'0,"-9"1"-47"0,2-7-33 15,-7 10-41-15,4-3-8 0,2 1-31 16,2 1-27-16,-1 1-11 0,-1 3-20 0,-11 2-17 15,16-5 21-15,2 4-40 0,-12 7-2 16,0-1-5-16,-6-5-1 0,4 11-10 0,-2 1 2 16,-2 1-6-16,2 1-8 0,-4-1-1 15,0 1 5-15,-4-2 2 0,2 0-19 0,2 1 11 16,2-1 3-16,0-12-1 16,0 13-4-16,2 0-3 0,4-7 5 0,2 3 7 15,-8-9-12-15,18 0-6 0,-2 0 1 0,4 0 1 16,-3 0-2-16,-1 0 11 15,2 0-9-15,-6-3-4 0,2 0 10 0,-2 9 19 16,-2-5 6-16,-10-1 29 0,5 13-37 16,-3 1-3-16,-11 1-9 0,-11 10-3 0,2-10-27 15,-5 0-10-15,2 0-87 0,-7-5-76 16,3 0-75-16,-1-3-179 0,5-3-386 0,10-2-402 16</inkml:trace>
  <inkml:trace contextRef="#ctx0" brushRef="#br0" timeOffset="40080.82">17763 6551 2183 0,'0'0'325'0,"0"0"-60"0,0 0-57 0,-8 8-16 0,2-1-7 0,4 6-8 0,-2 0-51 0,1 9 24 0,2 10-15 0,-1-5-17 16,2 2-19-16,2-3-17 0,-1 0 4 15,6-1-52-15,1-1 11 0,6-3 11 16,0-6-15-16,-3-8-18 0,5 1-27 0,0 1-36 16,2-7-29-16,12-2-9 0,-8-7 0 15,-3-2 8-15,-1-1 11 0,-11 3 36 16,4 0-17-16,-2-3 11 0,-4-1 23 0,0 2 23 16,-5 9 22-16,-1-16 25 0,-1 1-4 15,-2 4 4-15,0 0-1 0,4 11 17 16,0 0-16-16,0 0-9 0,0 0-11 15,0 0 6-15,-8 9-4 0,2 1-14 0,8 7-1 16,4 8-9-16,0-4 2 0,4 0-10 16,-1 1-6-16,4 1-35 0,-4 0-74 0,5 0-74 15,-3-1-63-15,0 2-65 0,-1-3-42 16,0-4-104-16,-4 0-475 0,2-8-579 0</inkml:trace>
  <inkml:trace contextRef="#ctx0" brushRef="#br0" timeOffset="40197.89">18400 6906 1841 0,'-8'-11'376'0,"7"23"-49"16,-1 2-67-16,-5-7-60 15,-1 3-39-15,4 0-69 0,-4-1-129 0,-2 2-111 16,-5 6-222-16,-3-3-432 0,-1 3-352 16</inkml:trace>
  <inkml:trace contextRef="#ctx0" brushRef="#br0" timeOffset="43396.88">4355 8739 691 0,'0'0'175'0,"0"0"-34"0,0 0-18 0,0 0-40 0,0 0 32 0,0 0-13 0,0 0-2 0,0 0-7 0,0 0-1 16,0 0 2-16,0 0-17 0,0 0-17 0,12-8-7 16,4 1-5-16,-2-6-11 0,14-5 21 0,-5 1-31 15,3-1-7-15,1-3-5 0,3 2-4 16,-2-2-4-16,3 1 8 0,-2 0-4 16,0 1-9-16,-3 4 4 0,0-4-6 0,-5 5-3 15,1 1-3-15,-10 7-30 16,1-1-28-16,2-1-19 0,-5 3-3 0,1 3-8 15,-11 2-5-15,0 0-13 0,0 0-36 16,-4 7-36-16,-9 8-212 0,-1-4 197 0</inkml:trace>
  <inkml:trace contextRef="#ctx0" brushRef="#br0" timeOffset="43664.32">4367 8791 687 0,'-4'-6'170'16,"4"6"-37"-16,0 0-20 0,0 0-3 15,0 0-3-15,0 0-4 0,0 0-15 0,0 0-2 16,0 0-20-16,14-3 35 0,-4-1-13 16,2-4-8-16,5-11-17 0,5 2-9 0,4-4-3 15,5-3 6-15,5-1-2 0,1-4-7 16,2 0-8-16,3 0-8 0,-2 1 14 16,1 2-39-16,-6 4 7 0,0 3-2 0,-8 1-7 15,-5 3 4-15,1 2-2 0,-6 4-1 16,-9 4-8-16,4 1-8 0,4 0-6 0,-16 4-9 15,0 0-17-15,0 0-42 0,12-2-29 16,6 0-33-16,-18 2-45 0,0 0-53 16,0 0-220-16,8-5 109 0</inkml:trace>
  <inkml:trace contextRef="#ctx0" brushRef="#br0" timeOffset="45013.8">5729 8584 672 0,'0'0'176'0,"0"0"-61"16,0 0 19-16,0 0-22 0,0 0-9 0,0 0-11 0,0 0-14 0,0 0-2 0,0 0 6 0,0 0-8 0,0 0 1 15,0 0-6-15,0 0-1 0,0 0 5 0,0 0-16 16,8-7-11-16,10-5-7 0,-3-1-4 16,1-1-10-16,10-3 7 0,-5 0-18 15,7-2-4-15,-6 2 2 0,2-2-1 0,-2 3-2 16,1 3 3-16,-4 1-13 0,-2 1 1 16,-9 4-25-16,2 3-13 0,2-4-11 0,-12 8-17 15,12-5 0-15,-4-2-9 16,-8 7-6-16,0 0-28 0,0 0-21 0,0 0-29 0,-12 7-82 15,-2-4-128-15,4 3 223 16</inkml:trace>
  <inkml:trace contextRef="#ctx0" brushRef="#br0" timeOffset="45246.87">5727 8748 651 0,'0'0'211'16,"10"1"-48"-16,4 1-7 0,-14-2-7 15,0 0-15-15,0 0-26 0,0 0-38 16,10-5 28-16,1 0-6 0,-11 5-17 0,10-5-13 16,3 1-1-16,-5-2-68 15,5 4 58-15,-1-7-9 0,2 1-7 0,2 1-7 16,1 0-1-16,1-1-47 0,6-4 25 16,-14 8-9-16,4-4-16 0,1 3-17 0,0-1-21 15,0 1-34-15,-7 1-19 0,2-2-47 16,-10 6-54-16,8-7-234 0,0 1 139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45:21.494"/>
    </inkml:context>
    <inkml:brush xml:id="br0">
      <inkml:brushProperty name="width" value="0.05292" units="cm"/>
      <inkml:brushProperty name="height" value="0.05292" units="cm"/>
    </inkml:brush>
  </inkml:definitions>
  <inkml:trace contextRef="#ctx0" brushRef="#br0">1905 5545 898 0,'0'0'182'0,"0"0"-29"0,0 0 3 15,0 0-28-15,6 6 0 0,1 0 2 0,5-12-14 0,10-3-3 0,-2-3-65 16,6-5 51-16,4-2-3 0,10-5-13 0,0 0-18 16,4-1 0-16,3-4-6 0,-1 1-11 15,1-2-7-15,5-1-2 0,-4-1 2 0,0 2-7 16,-1-5 6-16,-2 4-19 0,-3 1-2 16,-1 2 1-16,-6-1-2 0,-1 4-6 0,-4 3-4 15,-4 4-14-15,-6 1 31 0,-1 6 0 16,-10 4-7-16,4-2-7 0,-1 1 0 0,-12 8 9 15,0 0-45-15,0 0-11 0,0 0-6 16,-12 10-26-16,-8 8-11 0,6-7-34 16,-3 2 0-16,-1 0-11 0,2 1-16 0,-1 2-7 15,2-4-6-15,-4 3-12 16,0 1 14-16,-2-1-12 0,-4 0-32 0,1 0-171 16,-2 3 228-16</inkml:trace>
  <inkml:trace contextRef="#ctx0" brushRef="#br0" timeOffset="233.36">1994 5566 793 0,'-26'40'170'0,"16"-26"-27"16,2-2-9-16,-4 2-8 0,4-6-19 16,0-1-15-16,0 3-14 0,1-3-48 15,7-7 53-15,0 0-10 0,-6 10-10 16,-1-3 23-16,7-7 7 0,13-11-13 0,12-12-10 16,7-4-16-16,11-7-8 0,11-7 2 15,6-7-22-15,8-1 58 0,6-4-65 16,2 1 11-16,0-2-2 0,-2 1 7 0,-2 3-6 15,2 3 0-15,-5 1-39 0,-6 5 32 16,-7 4 0-16,-6 4 1 0,-5 7-12 0,-8 1-18 16,-5 5 20-16,-8 6-70 0,-4 1-31 15,-11 7-53-15,3-2-54 0,-2 1-61 0,-10 7-75 16,6-12-156-16,-4 2 65 0</inkml:trace>
  <inkml:trace contextRef="#ctx0" brushRef="#br0" timeOffset="13082.08">5149 12198 860 0,'8'7'206'0,"-8"-7"-22"0,0 0-19 0,0 0-32 0,0 0-12 0,0 0-14 0,0 0-13 15,0 0-8-15,0 0-9 0,0 0-5 0,0 0-3 16,0 0-13-16,0 0-2 0,0 0-7 16,0 0-11-16,0 0 4 0,0 0 4 0,0 0-61 15,0 0 71-15,0 0-2 0,0 0-1 16,0 0-10-16,0 0-1 0,0 0 4 16,0 0-5-16,0 0-10 0,0 0-1 15,0 0 5-15,0 0-14 0,0 0 35 16,0 0-34-16,0 0-1 0,0 0-11 0,0 0 6 15,0 0-2-15,0 0 5 0,0 0-8 16,0 0-8-16,0 0 2 0,0 0 0 0,0 0 0 16,0 0 21-16,0 0-14 0,0 0-2 15,0 0 1-15,0 0-3 0,0 0 1 0,0 0 6 16,0 0-17-16,0 0 22 0,0 0-9 16,0 0 4-16,0 0 7 0,0 0 5 0,11-8 19 15,0 0-10-15,0 3-3 0,11-3-5 16,0-1-3-16,-4 0-3 0,4-3 12 15,-1 0-20-15,3 1-2 0,0-4-4 16,2 1 3-16,0 0-5 0,-1-2 23 16,-3 0-21-16,0 4-9 0,0-2 4 0,1 2 2 15,-1-1-5-15,-4 2 12 0,-3-2-7 16,0 4-9-16,-6 2 2 0,1 0-1 0,0-1 1 16,0 2-1-16,-2 3 2 0,-8 3 5 15,8-4-4-15,0-2 2 0,-8 6 0 0,0 0 0 16,0 0 15-16,0 0-9 0,0 0-4 15,0 0 1-15,0 0-3 0,9-5 4 0,0 1 9 16,-9 4-11-16,0 0-4 0,0 0 0 16,0 0 6-16,0 0-2 0,0 0 18 15,0 0-19-15,0 0-2 0,0 0-4 16,0 0 0-16,0 0 1 0,0 0 14 16,0 0-12-16,0 0-1 0,0 0 1 0,0 0-2 15,0 0-11-15,0 0-14 0,0 0-13 16,0 0 8-16,0 0-32 0,0 0-16 0,0 0-32 15,0 0-23-15,0 0-39 0,0 0-43 16,0 0-61-16,0 0-75 0,-14-2-209 0,4-1-83 16</inkml:trace>
  <inkml:trace contextRef="#ctx0" brushRef="#br0" timeOffset="13849.11">5257 12262 720 0,'0'0'157'0,"0"0"5"0,0 0-19 0,0 0-21 15,0 0-5-15,0 0-21 0,0 0-26 0,0 0 8 0,0 0-6 16,-7 5-2-16,1 1-7 0,6-6 1 0,0 0 16 15,0 0-26-15,0 0 0 16,0 0 0-16,0 0-11 0,0 0-1 0,0 0 43 16,0 0-54-16,0 0 5 0,0 0-5 15,0 0 1-15,0 0-6 0,0 0 1 0,0 0-58 16,0 0 68-16,0 0 0 0,0 0-11 16,0 0 1-16,0 0 2 0,0 0 8 15,0 0-14-15,0 0-1 0,0 0-5 0,0 0 12 16,0 0 7-16,0 0 32 15,17-3-22-15,11-7-6 0,-11 1-9 0,6-5-2 0,3-1 2 16,-1-2 23-16,3-1-30 0,0 2-14 16,0-3-1-16,-1 0-2 0,1 1-2 0,0 1 14 15,-3-1-9-15,-1 6-9 16,-5-2 1-16,-2 1 10 0,-9 9 2 0,5-3 15 16,0-1-13-16,-13 8 24 0,10-7 6 15,1 2 15-15,-11 5 8 0,0 0 3 0,0 0 7 16,0 0-19-16,0 0-5 0,10 0-6 15,4-2-8-15,-14 2-8 0,0 0 19 16,0 0-38-16,0 0-2 0,0 0-4 0,0 0-1 16,0 0 0-16,0 0 17 0,0 0-24 15,0 0 2-15,0 0 0 0,0 0-1 0,0 0-2 16,0 0-33-16,0 0 40 0,0 0 2 16,0 0-3-16,0 0-2 0,0 0 0 15,0 0-32-15,0 0 40 0,0 0-6 16,0 0 1-16,0 0-3 0,0 0 1 0,0 0-3 15,0 0 15-15,0 0-18 0,0 0 1 16,0 0 2-16,0 0 0 0,0 0-3 0,0 0 32 16,0 0-39-16,0 0 4 0,0 0 0 15,0 0 2-15,0 0 1 0,0 0 29 16,0 0-37-16,0 0-1 0,0 0 4 0,0 0-3 16,0 0-1-16,0 0-17 0,0 0 24 15,0 0-3-15,0 0 0 0,0 0-2 0,0 0-2 16,0 0-28-16,0 0 31 0,0 0-7 15,0 0-16-15,0 0-23 0,0 0-30 0,0 0-35 16,0 0-48-16,0 0 2 16,0 0-9-16,4-9-47 0,2 1-81 0,-6 8-459 15,0 0-284-15</inkml:trace>
  <inkml:trace contextRef="#ctx0" brushRef="#br0" timeOffset="17182.09">14081 10824 1255 0,'0'-14'302'0,"0"14"-54"0,4-11-18 0,1 0-26 0,-5 11-7 0,0-13 0 0,2-3-42 0,-6 6-13 15,-1 1-17-15,1-2-18 0,0 0-1 0,-2 3-32 16,2-4 10-16,-6 0-20 0,5 3-14 16,-8-2-6-16,3 0-9 0,-3 7-24 0,-2-4 16 15,-4 3 3-15,2-2-2 0,-1 7-3 16,4 0-4-16,-5 7 2 0,-6 3 0 16,2 2-7-16,8 5-6 0,2 0 3 15,1 4 0-15,0 2 0 0,4-2 25 0,2 4-33 16,0-1-1-16,6-2 0 0,2-1-2 0,0-10 1 15,2 7 27-15,0 1-28 0,2-8-1 16,3 0 2-16,6-4-1 0,0 1 1 0,-1-9 30 16,6-2-38-16,-4-4 0 0,14-12 3 15,-11 3 1-15,1-1-1 0,-6-3-17 16,1-1 22-16,-2-3 1 0,-1 0 10 16,-1 4 14-16,-3-2 10 0,-2 15-29 15,2-10 52-15,2 5-3 0,-6 0-2 0,2 3-18 16,-6 9-11-16,0 0-39 0,6-6 43 15,3 1-5-15,-4 16-5 0,-1-2-4 0,4 5 0 16,-2-1-10-16,-4 4 17 0,5 9-19 16,-3-15 2-16,4 2-4 0,1 4-2 0,-7-4 3 15,3 1 35-15,-1-3-44 0,0 2-22 16,0-5-14-16,2-3-11 0,-6-5-23 16,16 3 0-16,-4-2-70 0,-3-5-47 15,2-1-16-15,1-1-6 0,-1 1-13 0,-1-5-47 16,0 2 26-16,-2-3-27 0,0 1-44 15,-4-3-40-15,3-8-154 0,2 0 14 16</inkml:trace>
  <inkml:trace contextRef="#ctx0" brushRef="#br0" timeOffset="17582.48">14300 10355 1273 0,'12'-29'203'0,"-5"22"-13"0,-1-2 12 0,-6 9-24 0,0 0 44 0,0 0-6 0,-2-13-31 0,2 3-25 0,0 10-24 0,0 0-12 15,0 0 9-15,-4 10 10 0,1-1 5 16,2 6-11-16,-2 0-7 0,3 9 17 15,-2 14-63-15,2-12-9 0,2 2-9 16,1 7-13-16,-2 0-12 0,2 0-54 16,-1 2 52-16,2-5-6 0,-3 0-8 0,3 0-4 15,-2-4-9-15,0-4-30 0,-2-13 35 16,2 9 0-16,0-5 14 0,2-2 29 0,2-2 19 16,-6-11-13-16,0 0-21 0,0 0-10 15,2-9-2-15,4 2-6 0,-2-14-9 0,2-8-10 16,0 8-29-16,0-1 20 0,4 4 17 15,3-1-2-15,-6 8-10 0,1-1-5 0,1-5-2 16,5 9-9-16,2 1 8 0,-2 3 9 16,1 0-9-16,-2 10 5 0,-1-4-15 15,1 9 3-15,0-2 15 0,-4 5 3 0,1 9-6 16,-7-14 4-16,0 8-24 16,-1 3 29-16,-4-4-6 0,-4 11-20 0,4-17-4 15,-8 5-8-15,-8 8 6 0,3-11-21 16,9-7-15-16,-10 0-18 0,2 3-32 0,4-8-31 15,0 2-35-15,10-2-28 0,-12-7-3 16,2 1-17-16,6-8-22 0,2 1-60 0,4-2-88 16,6-8-354-16,5 10-271 0</inkml:trace>
  <inkml:trace contextRef="#ctx0" brushRef="#br0" timeOffset="17949.49">15069 10476 1222 0,'0'-4'284'0,"2"-9"-45"0,2 3-25 0,-4 10-28 0,-2-12 17 0,0 1-15 0,-5 3-23 16,3-2-17-16,-5 3-6 0,3-1-7 16,-4 2-26-16,-3 1-9 0,-4 3-8 0,4 2-8 15,-4 6-9-15,-10 6 17 0,5 1-32 16,4 6 5-16,-4-2-5 0,3 5-6 0,3 2-5 15,-4 2 38-15,8 1-56 0,1-3-7 16,0 2-2-16,2 0-1 0,8 0-5 16,1 0-41-16,1-2 42 0,2-14-3 15,6 7-1-15,5 7 1 0,-1-9 0 0,-5-10-38 16,10 2 35-16,-4 1-3 0,5-8 0 16,0 0-1-16,-2-4-17 0,5 2-54 0,-8-3 22 15,6-1-15-15,-6-2-18 0,1 0-17 16,-3-1-21-16,0 2-22 0,-2-1-47 15,2 2 21-15,-3 0-19 0,0 2-32 0,-9 4-36 16,2-10-105-16,0-2-323 0,-2 12-202 16</inkml:trace>
  <inkml:trace contextRef="#ctx0" brushRef="#br0" timeOffset="18249.24">15437 10306 1141 0,'0'0'374'15,"0"0"-67"-15,0 0-18 0,0 0-34 16,-8-9-25-16,-1 6-70 0,9 3-14 16,0 0-6-16,-5 14-13 0,3-1-9 0,-1 2 6 15,3 14-23-15,0-7-16 0,3 2-13 16,2-2-14-16,-3 4-9 0,1-2 21 15,-1 4-45-15,0 0-5 0,0-6-2 0,0 2-4 16,0-13-4-16,0 10 24 0,-2-3-32 16,2-2-8-16,-2 2-24 0,4-8-40 0,-2 1-26 15,-2-11-1-15,0 0-53 0,4 8-18 16,-1 2-32-16,-3-10-71 0,0 0-84 0,0 0-396 16,0 0-278-16</inkml:trace>
  <inkml:trace contextRef="#ctx0" brushRef="#br0" timeOffset="18616.48">15668 10401 1183 0,'0'-3'299'16,"-7"10"-56"-16,3 2-46 0,4-9 51 15,0 10-36-15,2 1-27 0,-2 1-35 0,0 1-24 16,-4 1-8-16,-2-1-20 0,4 4-21 15,0-2-8-15,-1 1-18 0,2-3-9 0,-2 2-11 16,3 2 3-16,4-3 3 0,1-3-15 16,1 1 7-16,2-3 9 0,3-4 9 15,4-1 10-15,-15-4 43 0,13 0-25 0,1 3 8 16,0-12 8-16,-2 0 4 0,-2-4 15 0,7-7-6 16,-6 3 7-16,0 2-15 15,-5-4-4-15,-4 12-19 0,0-11-16 0,1 1-10 16,-6-1-23-16,1 3 2 0,-6 4-6 15,3-2-4-15,-5 6-6 0,1-1-2 16,-8 4-15-16,3 0 7 0,-4 5-5 0,4-1-32 16,-6 3-29-16,1 1-93 0,5 0-31 15,-2 0-54-15,4 3-37 0,4-1-31 16,2 1-80-16,-3 2-524 0,9-9-560 16</inkml:trace>
  <inkml:trace contextRef="#ctx0" brushRef="#br0" timeOffset="18782.11">16089 10609 1466 0,'0'0'379'0,"0"0"-34"16,0 0-24-16,0 0-64 0,0 0-53 0,-8 3-44 16,-1 3-51-16,9-6-92 0,0 0-125 15,-9-9-150-15,1 1-594 0,8 8-442 0</inkml:trace>
  <inkml:trace contextRef="#ctx0" brushRef="#br0" timeOffset="25549.43">13730 12337 1366 0,'-4'-15'335'0,"2"3"-28"0,-1 0-37 0,3 12-11 0,0 0-27 0,0 0-31 0,0 0-29 0,0 0-56 0,0 0 2 16,0 0-5-16,0 0 4 0,-2 15-11 16,2 11-10-16,7-2-11 0,1 3 1 15,1-3-22-15,-3 8-10 0,5-5-11 0,-3 4-3 16,-2 0-12-16,2-2 18 0,0-3-34 16,-2-3 4-16,2 0-12 0,-4-12-26 0,0 5-43 15,1 1-50-15,-1-8-45 0,-1 2-24 16,5-3-18-16,0-2-24 0,-8-6-29 0,0 0-19 15,9-5-82-15,1 4-363 0,0-9-243 16</inkml:trace>
  <inkml:trace contextRef="#ctx0" brushRef="#br0" timeOffset="25831.89">14024 12441 1333 0,'21'5'266'0,"-21"-5"-43"15,0 0-6-15,0 0-11 0,-4 11-5 0,4-2-22 16,0 6-30-16,0-2-5 0,0 5-4 15,0-1 0-15,2 1-25 0,0-1-40 0,0-2 23 16,3 2 0-16,-2-8-12 0,3 3-3 16,0-4-3-16,0-1-7 0,-6-7 1 15,10-4-29-15,6 1-13 0,-6-9-7 0,1 2-3 16,-5-7-6-16,0 4 15 0,-4-5-21 16,1 5 2-16,-3-6-8 0,0 2 0 0,-11-2 2 15,-2-6 38-15,7 20-54 0,-9-6 2 16,0-1-6-16,3 4-20 0,-1 0-31 0,-4 6-4 15,4-2-61-15,1 8-30 16,-1-2-9-16,6 6-10 0,1 0-10 0,6 4-73 16,1-1 15-16,6-2-137 0,4 10-295 15,1-3-207-15</inkml:trace>
  <inkml:trace contextRef="#ctx0" brushRef="#br0" timeOffset="26231.95">14507 12340 1566 0,'-14'-5'344'0,"-12"-5"-27"16,18 7-36-16,0-1-55 15,-4-1-6-15,0 0-25 0,1-1-13 0,-4 4-28 16,-2-1-29-16,5 3-64 0,-4 0 29 16,0 5-26-16,1-2-9 0,5 10-14 0,-10 6-8 15,10-1 0-15,0 3-4 0,2 0-12 16,2 4-6-16,4-1 0 0,4 3-2 0,2-6-1 15,-4-7 11-15,8 3-19 0,-5 3 2 16,7-7 0-16,-1 0 3 0,4-8-3 0,0 1 41 16,2-12-47-16,11-3-1 0,-10-3-1 15,-1-1 3-15,-2 0-1 0,-1-2 44 16,-7 7-47-16,3-9 1 0,2 1-3 0,-3 1 2 16,0 3 6-16,-3-3 23 15,0 6-23-15,-4 9-1 0,0 0 0 0,4-6 1 16,4 1-1-16,-6 12-35 0,3 4 43 15,0 1 3-15,3 5 8 0,-2-2-10 0,7 13-8 16,-3-13-40-16,3 4 18 0,-6-9-38 16,3 0-37-16,2 2-34 0,2-6-37 0,-4 1-41 15,0-5-51-15,3-2-125 0,0-6-433 16,6-5-383-16</inkml:trace>
  <inkml:trace contextRef="#ctx0" brushRef="#br0" timeOffset="26606.15">14677 11954 1682 0,'0'0'312'0,"-6"13"-32"0,-1 0 0 15,0 6-21-15,5 14-8 0,2-7 0 0,2 4 1 16,5 8-41-16,0-1-18 0,0 5-31 16,2 0-15-16,0-2-42 0,3 0-31 15,3-4-4-15,-2-2-12 0,1-5-16 0,0-2 2 16,-4-4-7-16,3-5 1 15,-5-8-19-15,1 0 19 0,1-1-8 0,-10-9-3 16,13 0-7-16,-2 0 10 0,-2-11-21 16,-1 0 0-16,-2-3-7 0,-2 0 1 0,4-2-6 0,5-10-15 15,-8 19-3-15,2-6 5 16,3-1 6-16,1 5-1 0,3-1-5 0,-1 8 3 16,-3 2 7-16,3 7-17 0,0 0 14 15,-1 3 9-15,-1 2 4 0,-5 6-7 0,2-2-47 16,-8 6 43-16,-2 11 14 0,-6-9 6 15,-5-2-2-15,1 2-9 0,-5-4-69 16,-2-1 9-16,-1-4-33 0,1-4-42 0,13-8-35 16,-6 3-48-16,-3-4 11 0,15-2-71 15,-9-6-28-15,0 1-64 0,12-6-481 16,-1-4-436-16</inkml:trace>
  <inkml:trace contextRef="#ctx0" brushRef="#br0" timeOffset="26865.84">15401 12266 1486 0,'-6'-11'300'0,"1"3"-2"0,5 8-71 0,-12-4-13 16,-1 0-30-16,13 4-23 0,-17 0-14 0,3-2 15 16,0 10-44-16,2-2-11 0,-1 5-8 15,-6 8-10-15,8 0-7 0,3 3-18 16,0 0-1-16,2 5-8 0,0-2-11 15,4 0-6-15,0 0-10 0,6-1-42 16,2-2 48-16,8 4 22 0,3-4-39 16,-2-10-3-16,-7-6-48 0,9-2-13 15,3-1-52-15,-2-4-59 0,6 1-46 0,-5-9-50 16,1 4-101-16,-2-7-120 0,-4 3-250 16,4 1-251-16</inkml:trace>
  <inkml:trace contextRef="#ctx0" brushRef="#br0" timeOffset="27015.48">15812 12455 1466 0,'20'-9'399'0,"-20"9"-45"0,0 0-72 16,0 0-73-16,0 0-51 0,0 0-63 0,0 0-102 16,-7 3-89-16,-6 1-172 0,13-4-505 15,-13 2-300-15</inkml:trace>
  <inkml:trace contextRef="#ctx0" brushRef="#br0" timeOffset="30365.15">14683 13548 1162 0,'0'0'272'0,"0"0"-56"0,-8-6-39 0,1 3-14 0,7 3-62 0,-2-12 40 0,0-2-20 0,-1 6-13 0,-1-4-16 16,0 0-15-16,2 3-5 0,-4-2 0 15,-1 0-14-15,-1 6-4 0,-1 0-16 0,9 5-1 16,-16-3 16-16,3 3-35 16,-2 6-10-16,-8 8-1 0,11-3 3 0,-4 4 4 15,4 2 25-15,-1 5-29 0,3-4-12 16,1 3 7-16,4-9-6 0,1 5 1 0,0 2 33 15,0-6-27-15,2 3 2 0,2-3-3 16,0-2 21-16,0-11 8 0,6 5 11 16,0 0-12-16,6-9-10 0,10-7-1 0,-7-5-3 15,3-3-9-15,0-2 11 0,4 3-13 16,-7-4-5-16,3 0 7 0,-3 3 0 0,-2 4 6 16,-3-1 7-16,-4 10-2 0,3-5-8 15,0 1-11-15,-9 10 3 0,10-3 5 0,-1-1-11 16,-1 13 19-16,1 1-1 15,-1 7-2-15,3 10-3 0,-5-5-3 0,2-1-19 16,4 1 16-16,-4-2 6 0,0-2-6 16,0-1-3-16,7-2-32 0,-8-8-36 0,3 1-15 15,1 1-49-15,5-9-30 0,0 0-61 16,-2-13-39-16,10-8-57 0,-11 0-379 16,5 0-222-16</inkml:trace>
  <inkml:trace contextRef="#ctx0" brushRef="#br0" timeOffset="30732.59">14964 13158 1367 0,'-12'11'297'0,"12"-11"-22"16,0 0-59-16,-4 13-26 0,0 1-17 0,-1 0-9 15,1 13-8-15,2 0 28 16,2 4-35-16,2 3-10 0,1 4-17 0,1-1-13 16,-2 2-17-16,2-3 26 0,0 1-66 15,2-2-9-15,0-6-7 0,3-2-8 0,-3-5-5 16,-3-13-36-16,3 6 52 0,-2 2-5 15,0-10 14-15,3 0-13 0,-7-7-7 0,0 0-51 16,8-12 49-16,3 0-8 0,-4-5-8 16,-3-2-4-16,2 2-3 0,2-10-39 15,-4 20 37-15,5-12-5 0,6-6-6 0,-9 18 0 16,7-2-3-16,2 1-33 0,-2 1 38 16,1 5-2-16,0 4 2 0,0 0 1 15,-2 8 2-15,2 0 1 0,-4 3 9 16,-4 2-8-16,-4 1 0 0,3 3 3 0,-8-1 0 15,-1 10-3-15,-7-10 7 0,-4-1-27 16,3-2-18-16,-6-2-18 0,10-6-12 0,-6 0-17 16,3 1-51-16,0-4-29 0,-1-3-29 15,12-1-36-15,-11-7-28 0,3 1-61 0,8 6-381 16,4-14-230-16</inkml:trace>
  <inkml:trace contextRef="#ctx0" brushRef="#br0" timeOffset="31014.96">15437 13416 1068 0,'19'-12'384'0,"-19"12"-80"0,0 0-22 0,-6-15 13 15,5 6-42-15,1 9-39 0,0 0-19 16,0 0-20-16,0 0-9 0,-2-11 6 16,0 1-54-16,2 10-15 0,0 0-16 0,0 0-14 15,0 0-14-15,0 0 12 16,-10 0-38-16,-2 2-7 0,4 12-3 0,-4 9 0 0,2 1-5 15,3 1-36-15,3 2 46 0,-2 2-1 16,1-3-9-16,3 3 4 0,0-4 2 0,4 1-48 16,2-6 51-16,5 0-7 0,2-5-3 15,3-2 4-15,4-6-5 0,-8-2-47 16,4-3-10-16,6-1-51 0,-1-9-51 16,14-1-58-16,-12-2-43 0,-5-2-39 0,-8 8-97 15,3-5-475-15,3-2-449 0</inkml:trace>
  <inkml:trace contextRef="#ctx0" brushRef="#br0" timeOffset="31765.14">15801 13479 1053 0,'0'0'207'0,"0"0"34"0,0 0-46 0,0 0-20 0,0 0-11 0,0 0-25 0,0 0 28 0,0 0-52 0,10-2-9 0,0-3-21 0,-10 5-2 16,14-2 5-16,5-4 15 15,-2 4-37-15,0 1-16 0,7-3 3 0,9-6-4 16,-7 3-15-16,6 0 23 0,-3-2-29 15,-1 1-17-15,1 1-2 0,-2-2-1 0,-3-2-3 16,1 4 9-16,-14 5-32 0,7-3-32 16,5 2-13-16,-11-2-9 0,3-1-9 0,-15 6-17 15,15 0-15-15,-3-2-25 0,-12 2-25 16,0 0-25-16,0 0-12 0,0 0-8 16,-10-7-2-16,-1 1-48 0,11 6-174 0,-19-3 165 15</inkml:trace>
  <inkml:trace contextRef="#ctx0" brushRef="#br0" timeOffset="31948.45">16085 13297 1369 0,'0'0'158'0,"-9"-6"-18"0,1 0 4 16,8 6-11-16,0 0 8 0,-8-5-12 0,1 1-1 16,7 4 28-16,0 0-47 0,0 0-24 15,0 0-21-15,0 0-10 0,0 0 25 0,0 0 27 16,0 0-12-16,2 19-7 0,5 7-14 16,-1-4-8-16,4-2-13 0,-1 4 18 15,2 0-38-15,-3 2-7 0,2-2-6 0,0 0-5 16,-3-4 2-16,2 2-14 0,-3-1-16 15,3-3-35-15,-3-9-38 0,1 0-36 0,1 3-34 16,1-3-70-16,1 0 7 16,-10-9-90-16,8 8-384 0,1-1-223 0</inkml:trace>
  <inkml:trace contextRef="#ctx0" brushRef="#br0" timeOffset="32448.24">16519 13261 1297 0,'-11'-7'320'0,"11"7"-41"0,0 0-34 0,0 0-25 0,0 0-36 0,0 0-22 0,0 0-35 0,0 0 28 0,4 9-5 15,1-1-7-15,-5 8-10 0,0-1-28 16,2 4-18-16,3 10-15 0,-4-18-13 0,-1 10-10 16,3 13-6-16,-3-10-16 0,2-11-6 15,2 8-6-15,0 1-19 0,-2-5-32 0,2 1-27 16,-4-7-58-16,3 2-39 0,3-2-27 15,0 0-12-15,-6-11-31 0,4 7 2 16,1 3-42-16,-5-10-145 0,0 0-156 16,0 0-92-16</inkml:trace>
  <inkml:trace contextRef="#ctx0" brushRef="#br0" timeOffset="32748.44">16722 13334 1178 0,'7'7'305'16,"-14"-14"-73"-16,1 2-43 0,6 5 34 15,0 0-55-15,2 12-16 0,0-3-8 0,0 4-28 16,0 0 0-16,-2 3 14 0,0 1-26 16,0 4-17-16,1-1-12 0,5-2-13 0,-1-1-5 15,-2-2-10-15,2 3 1 0,-1-9-2 16,2 4-6-16,1-7-3 0,1-1-6 0,-8-5-26 16,20-3 22-16,2-8-6 15,-7-1-5-15,-2 0 1 0,0-3 8 0,-1 2-18 16,-6 5 41-16,0-10 6 0,2 2-2 15,-6-1-6-15,2 2-10 0,-8 0-40 0,0 1 30 16,-6 1-6-16,2 3-3 0,-2 1-4 16,-1 0-6-16,-4 5-7 0,0 1-25 15,1 2-55-15,-4 1-47 0,2 1-41 0,3 2-31 16,2 4-36-16,-1 1-47 0,1-1-120 16,3 3-342-16,8 3-268 0</inkml:trace>
  <inkml:trace contextRef="#ctx0" brushRef="#br0" timeOffset="33348.26">17153 13326 1381 0,'-3'13'282'0,"3"-13"-54"0,0 0-40 0,0 0-53 0,0 0 12 0,8-5-15 0,1 0-11 16,-9 5-10-16,20-3-8 0,-4 3-7 15,5-5-24-15,9-2-17 0,-2-1-10 0,1 2-8 16,1-1-3-16,0-1 7 0,-3 3-25 16,-2-1 0-16,-12 3-12 0,9-2-3 0,-2 2-7 15,-2-2 6-15,-4 5-44 0,-3-4-19 16,1 1-17-16,-12 3-26 0,0 0-24 0,0 0-11 16,0 0-43-16,0 0-4 15,0 0 4-15,-16 0 28 0,3 3 27 0,-2-6 45 16,0-1 9-16,0-2 29 0,0 2 33 15,0 1 32-15,1 1 27 0,3-2 36 16,-2 1-2-16,13 3 15 0,-16-3 10 0,-1 0 8 16,6 1 4-16,1-2-32 0,10 4 46 15,-9-8-9-15,1 4-8 0,8 4-17 0,0 0-10 16,0 0-8-16,0 0-24 0,0 0 21 16,-9 4 22-16,-2 1 5 0,13 10-1 0,3-4 18 15,-4 7-40-15,2-1-6 0,-1 5-15 16,3 6-14-16,-3-6-8 0,2-2 17 15,2 1-35-15,-1 2-17 0,1-2-28 16,4-2-35-16,-6-9-37 0,3 7-28 16,0 2-69-16,-3-7-34 0,0 3-86 0,-3-6-145 15,4 1-250-15,0-3-236 0</inkml:trace>
  <inkml:trace contextRef="#ctx0" brushRef="#br0" timeOffset="33748.14">17707 13121 1481 0,'0'0'350'0,"0"0"-71"0,0 0-47 0,0 0-35 0,0 0-3 0,0 0 22 0,-2 12-47 0,2 0-23 16,-5-2-22-16,1 4-18 0,2 1-16 0,0 1 18 15,-1 1-50-15,2-2-12 0,1-2-8 16,1 0-8-16,-1-13 0 0,3 13 14 15,-1 3-19-15,-2-16 4 0,5 6-2 0,1 1 2 16,-6-7-6-16,17-2-42 0,0 1 41 16,-1-5-5-16,2 0 0 0,1 1-5 0,8-4-1 15,-4 6-39-15,-11 1 41 0,8 0-2 16,2-1-5-16,-3 6 2 0,4-1 2 16,-6 3-39-16,2 2 40 0,-4-3-2 15,0 1 4-15,-5 5 8 0,1-1 16 0,-6 2-29 16,3 1 35-16,-10 0-6 0,0 1-3 15,-5 0-9-15,-6 7-5 0,-4-6-13 0,3-2 16 16,-6-1-15-16,4-2-2 0,5-5-20 16,-6 2-16-16,4 1-33 0,-4-7-39 15,-2 0-53-15,9 0-67 0,-4-3-24 0,2-2-48 16,0-2-132-16,3-2-420 0,1 1-434 16</inkml:trace>
  <inkml:trace contextRef="#ctx0" brushRef="#br0" timeOffset="33998.01">17749 13142 1886 0,'-10'-8'310'0,"10"8"-23"16,0 0-24-16,0 0-26 0,0 0-9 15,4 6-1-15,2 1-4 0,-6-7-21 0,21 0-71 16,14 0 21-16,-10-5-11 0,7 1-27 15,2-1-19-15,-3-5-22 0,2 3-31 16,4-3-9-16,0 1 13 0,-4-1-16 0,-3 5-2 16,-2-2-10-16,-16 4-52 15,10-1-17-15,-4 2-54 0,-3-2-57 0,-2 0-74 0,-5 1-69 16,1-1-107-16,-9 4-587 16,0 0-717-16</inkml:trace>
  <inkml:trace contextRef="#ctx0" brushRef="#br0" timeOffset="45264.2">2644 15833 760 0,'0'0'204'0,"0"0"-33"0,0 0-18 0,0 0-48 0,0 0 8 0,0 0-18 0,0 0-10 16,0 0-12-16,0 0-3 0,0 0 4 15,0 0-12-15,0 0 3 0,0 0-10 0,0 0-7 16,0 0-5-16,6 5 30 15,1 2-41-15,-7-7 0 0,0 0-1 0,0 0-1 0,0 0-6 16,0 0 31-16,8 5-35 0,5 0 5 16,-13-5 2-16,0 0-3 0,0 0 2 0,8 4 4 15,3-1-10-15,-11-3 21 16,0 0-1-16,13 3 3 0,-2-2-1 0,-11-1-9 16,16 0 10-16,-2 0 5 0,2-4-14 15,-4 3 2-15,6-1 0 0,0-2 1 0,-1 2 8 16,2 0-15-16,3-1-14 0,1 0 7 15,-1 0-10-15,12-3 7 0,-7 3 20 16,1 1-15-16,-3-5-4 0,4 2 1 0,-2 2 4 16,5-2-1-16,-4-1 18 0,-1 3-28 15,3-1-1-15,0-4-2 0,-3 5-1 16,1-1 0-16,0-2 5 0,-2 2-11 0,1-1-3 16,-3-1 1-16,2 0 0 0,0 4 0 15,-1-2 3-15,1 4-5 0,-1-4 2 16,-2 1-5-16,0 3 5 0,2-2-4 0,-12-1-7 15,11 2 13-15,9-1-5 0,-19 2 2 16,8 0-1-16,0-2 0 0,1 0 7 0,-1 2-8 16,-2 0 2-16,0 0-3 0,3-2 1 15,-4 2-1-15,2 0 1 0,-1 0 16 16,-5 0-11-16,5 4-9 0,-1-4 4 0,0 2-3 16,-1-2 5-16,0 2 12 0,-1 2-14 15,0-2 1-15,4-1 1 0,-1-1 2 0,-4 0 1 16,1 0 12-16,0 0-8 0,0 2 8 15,3-4 4-15,-2 1-1 0,-1-1 0 16,0 2 25-16,2-3-35 0,-2 2-3 16,1-1-1-16,2-4 0 0,-3 6 0 0,2-2-10 15,-2 1 10-15,2-1-2 0,-1 0 0 16,2-4-1-16,-3 6-1 0,5-1-23 16,-6-2 29-16,4 0 0 0,-2 2-4 0,0 0-2 15,-1-1 0-15,-1-1-25 0,-2 3 28 16,-2 0 1-16,-1-2-3 0,1 2-1 0,-12 0 2 15,13 0 10-15,3 0-3 0,-16 0-15 16,0 0 2-16,0 0 1 0,0 0 0 16,9 0 0-16,4 2 10 0,-13-2-8 15,0 0-3-15,0 0 1 0,0 0 0 0,0 0 1 16,0 0 14-16,0 0-15 0,0 0-2 16,0 0 1-16,0 0 0 0,0 0 0 0,0 0 28 15,0 0-31-15,0 0 0 0,0 0 1 16,0 0 0-16,0 0 0 0,0 0 19 15,0 0-19-15,0 0-2 0,0 0 2 0,11-2 1 16,1 0 2-16,-12 2-13 0,0 0 18 16,0 0-3-16,0 0 2 0,0 0-3 0,0 0 1 15,0 0-24-15,0 0 31 0,0 0-2 16,0 0-4-16,0 0 0 0,0 0 0 0,0 0 4 16,0 0 2-16,0 0-8 15,0 0 1-15,0 0-1 0,0 0-2 0,0 0 1 0,0 0 9 16,0 0-9-16,0 0 2 15,0 0-2-15,0 0 1 0,0 0-2 0,0 0 19 16,0 0-19-16,0 0-1 0,0 0 3 16,0 0-3-16,0 0 3 0,0 0 26 15,0 0-33-15,0 0 1 0,0 0 1 0,0 0 1 16,0 0 3-16,0 0 29 0,0 0-36 16,0 0 2-16,0 0 1 0,0 0 3 0,0 0 1 15,0 0-8-15,0 0 12 0,0 0-4 16,0 0 1-16,0 0-1 0,0 0 1 15,0 0-30-15,0 0 40 0,0 0-7 0,0 0 1 16,0 0-2-16,0 0 1 0,0 0-10 16,0 0 9-16,0 0-1 0,0 0 0 15,0 0 0-15,0 0 1 0,0 0-2 0,0 0 11 16,0 0-10-16,0 0-1 0,0 0-3 16,0 0 1-16,0 0 1 0,0 0 17 15,0 0-17-15,0 0-4 0,0 0 3 16,0 0 0-16,0 0 1 0,0 0 31 15,0 0-38-15,0 0 0 0,0 0 2 0,0 0-1 16,0 0 0-16,0 0 31 0,0 0-35 0,0 0 1 16,0 0 0-16,0 0 3 0,0 0 3 15,0 0-16-15,0 0 19 0,0 0 0 16,0 0-2-16,0 0 2 0,0 0-2 0,0 0-20 16,0 0 27-16,0 0 0 0,0 0-3 15,0 0 2-15,0 0-3 0,0 0-22 0,0 0 24 16,0 0-2-16,0 0-2 0,0 0-1 15,0 0 2-15,0 0 0 0,0 0 5 16,0 0-8-16,0 0 0 0,0 0-1 0,0 0 2 16,0 0 0-16,0 0 10 0,0 0-9 15,0 0-5-15,0 0 1 0,0 0 1 0,0 0-5 16,0 0 16-16,0 0-13 0,0 0-5 16,0 0 0-16,0 0 2 0,0 0 1 15,0 0 20-15,0 0-22 0,0 0 0 0,0 0 3 16,0 0 1-16,0 0 2 0,0 0 17 15,0 0-19-15,0 0-2 0,0 0-1 16,0 0-2-16,0 0-2 0,0 0-10 16,0 0 15-16,0 0-10 0,0 0-3 0,0 0 3 15,0 0-3-15,0 0-1 0,0 0-35 16,0 0 2-16,0 0-28 0,0 0-24 0,0 0-36 16,0 0-95-16,0 0-573 0,-10-7-370 15</inkml:trace>
  <inkml:trace contextRef="#ctx0" brushRef="#br0" timeOffset="47613.98">14522 15398 1438 0,'-17'14'386'0,"13"-28"-37"0,0 4-40 0,4 10-45 0,0 0-45 0,0 0-10 0,0 0-66 0,0-11-28 0,-2-3-19 16,10 9-2-16,1-3-15 0,5 0 18 15,6 0-47-15,-2 3-14 0,15-1-6 0,-9 1-7 16,-13 3-8-16,10 2 31 0,3-2-49 16,-5 4-13-16,0 0-3 0,-4 2 1 15,1-1 4-15,-7 5 37 0,0 0-35 0,-7 8 0 16,0-2 2-16,-6-2 2 0,-5 9 0 0,-2-6-15 15,3 0 26-15,0 2-7 0,3-10 0 16,-3 8 3-16,-1-4-1 0,3 0-29 16,2 2 27-16,4-13-5 0,0 13-2 15,2 2-6-15,-2-15-11 0,12 7-22 16,-1 0 5-16,4-5-4 0,1 0-1 0,0 2 7 16,-2 1 2-16,4 1 10 0,-1 0 14 15,-9 1-4-15,2-1 9 0,-7 5 17 0,0 1 16 16,-11 3-6-16,-6 9 17 0,-1-8 14 15,-4-2-5-15,0 1 10 0,-3-2-17 0,1-3-20 16,-2-1 11-16,12-5-12 0,-5 0-33 16,-4-2-44-16,8-4-43 0,-3-2-42 0,8-3-96 15,1-1-17-15,4-6-96 0,-1 1-386 16,14 0-269-16</inkml:trace>
  <inkml:trace contextRef="#ctx0" brushRef="#br0" timeOffset="47931.33">15005 15429 1499 0,'-2'12'339'15,"2"-12"-10"-15,-7 10-9 0,3 0-31 16,1 4-42-16,3-2-28 0,5 3-31 0,0 1-26 16,1 3-29-16,2 7 0 0,1-5-48 15,0-1-20-15,1-5-14 0,-2-8-10 0,5 7-6 16,0-2 12-16,-1-5-29 0,3-1-13 15,5-10-14-15,-4 2-4 0,2-10 2 0,2-6 33 16,-13 9-34-16,0-6 2 16,9-8-3-16,-12 12 9 0,-6-10-2 0,-2-8 47 15,-7 10-53-15,-4 3 1 0,1-2 0 16,-8 5 4-16,4 3-1 0,-4 1 31 16,12 5-43-16,-9-2-25 0,-1 3-46 0,6-1-37 15,-1-3-36-15,15 7 5 0,-15 7-71 16,2-3-24-16,13-4-38 0,0 0-115 0,-4 11-294 15,0 0-226-15</inkml:trace>
  <inkml:trace contextRef="#ctx0" brushRef="#br0" timeOffset="48330.73">15314 15250 1415 0,'6'-24'275'0,"8"26"-31"0,-2 3-23 16,-12-5 10-16,10-7-37 0,3 6-42 15,-13 1 0-15,19 1-23 0,0 1-8 0,1 3-13 16,-4-5-23-16,6 7-16 0,-1-3-14 16,0 0-13-16,0 1-6 0,-2-3-30 15,-2 4 22-15,-4-5-8 0,-1 3 0 0,-1-2 5 16,2 0 16-16,-13-2-13 0,0 0 36 16,0 0-11-16,6 6-7 0,4 0-1 0,-10-6 0 15,0 0 2-15,-4 6 36 16,0 7-34-16,0-6 0 0,0 3-5 0,4 5-1 15,0 1-3-15,-2 4-1 0,-4 16-12 16,2-7-7-16,8-1-3 0,-4 5-8 0,-4 1-13 16,3 0 10-16,1 7-25 0,0-5 7 15,1-2-4-15,3-1 6 0,-4-5 3 0,-4 0 46 16,3-1-52-16,1-13 3 0,-4 2 7 16,-3 14-2-16,3-21 4 0,-6 4 45 15,-7 6-47-15,10-13-10 0,-6 0-18 0,1-1-9 16,0-5-25-16,-2 4-3 15,0-10-60-15,3 3-46 0,3-3-37 0,1 0-26 16,7-6-42-16,0 1-30 0,3-2-119 16,-1 3-288-16,8-2-242 0</inkml:trace>
  <inkml:trace contextRef="#ctx0" brushRef="#br0" timeOffset="48964.81">16013 15619 1610 0,'-6'-20'368'0,"-7"15"-52"0,0 2-33 0,1-2-47 0,1-2-15 0,0 2-1 0,-4-2-16 16,5 2-19-16,-4-1-19 15,0 0-22-15,2 4-29 0,1 2-32 0,-2 2-26 16,0 4-2-16,0 1-9 0,-2 9-13 16,0 1-4-16,8 0-10 0,1 2-47 15,-3 3 33-15,3 0-12 0,4-12-5 0,2 6-5 16,0 4-1-16,0-7-29 0,2 0 44 15,-2-13 6-15,6 10-5 0,3 2 1 0,-9-12 0 16,12-7-40-16,6 2 42 0,-8-7-5 16,-2 1-1-16,5 0 3 0,-1-1 5 0,1 0-41 15,-2-1 45-15,-1 0 0 16,-1 0-5-16,-1 6-2 0,1-2 0 0,-3 4-27 16,2 2 34-16,-8 3-5 0,0 0-2 15,17 3 3-15,-1 2-1 0,-6 4 1 0,0-2 4 16,-3 2-13-16,2 2-13 0,-3-1-17 15,2-1-22-15,3-1-16 0,-2 0-12 16,-9-8-43-16,10 8-30 0,1-1-7 0,-11-7-14 16,0 0-20-16,0 0-15 0,16-2-21 15,0-1-34-15,-10-7 19 0,2 2 43 0,-4-5 68 16,4 4 76-16,0-7 52 0,2-7 37 16,-6 16 33-16,-1-10 28 0,5 2 55 0,-2 3-21 15,0 0 16-15,-2 3 7 0,2-1-10 16,-6 10-8-16,0 0 32 0,5-7-37 15,1 1 5-15,-6 6-15 0,5 10-12 16,0-1-9-16,4 4-5 0,0 1 7 16,0 1-18-16,3 9-10 0,3-9-14 0,0-1-11 15,0 0-3-15,-7-7-1 0,4 4-14 16,2-1-5-16,-2-3 1 0,3 0-3 0,-15-7-2 16,17-2 7-16,-2 2-9 0,-5-8-3 15,6-6 1-15,-8 5-2 0,-4-6 3 0,4 0 7 16,-4-3-14-16,0 3-9 0,-1-6-17 15,1 2-23-15,-1 4-14 0,-1 0-20 16,-2 15-54-16,2-11-30 0,0-1-12 0,-2 12-14 16,0 0-21-16,0 0-32 15,0 0-96-15,0 0-321 0,3 17-191 0</inkml:trace>
  <inkml:trace contextRef="#ctx0" brushRef="#br0" timeOffset="49348.28">16824 15501 1747 0,'2'-11'383'0,"-15"3"-74"0,3-1-54 0,0 1-34 0,-2 1-11 0,2 2-19 0,0 1 17 0,-5 2-41 0,-2 2-11 16,2 0-20-16,-4 0-24 0,2 8-17 0,-11 5-37 16,9 3 4-16,7 1 9 15,-4 3-10-15,0 2-18 0,6 0-5 0,1 1-47 16,0 0 23-16,7-14 15 0,2 8-9 15,-2 0-1-15,4-5-4 0,2 2-10 16,7-8-4-16,0-1 9 0,1-9 0 0,6-2-7 16,-4-1 1-16,11-8-6 0,-5 1-9 15,-4-2 16-15,0 0 1 0,0 2 8 0,-1 3 1 16,-6 7 4-16,2-6-11 0,3-1 9 16,-4 4 3-16,4 1 16 0,-14 6 3 0,12 6-7 15,5 0-6-15,-9 3-6 0,1 4 6 16,-3 1-12-16,1 1-5 0,1 1-2 0,2-1-66 15,0 0 17-15,-2 0-17 0,-4-3-55 16,4 0-49-16,-8-12-54 0,8 9-59 16,3 0-20-16,-11-9-23 0,0 0-94 15,7 6-462-15,-1 1-490 0</inkml:trace>
  <inkml:trace contextRef="#ctx0" brushRef="#br0" timeOffset="49480.86">17267 15640 1849 0,'-5'-8'340'0,"5"8"-67"0,0 0-65 0,5-6-53 16,4 0-65-16,-9 6-35 15,0 0-99-15,0 0-77 0,-14-3-152 0,2-3-481 0,12 6-278 16</inkml:trace>
  <inkml:trace contextRef="#ctx0" brushRef="#br0" timeOffset="51230.86">20093 13254 1057 0,'0'0'245'0,"0"0"-95"0,0 0 30 0,10-9-14 0,-4 0-11 0,-6 9-8 0,0 0-7 16,4-14 35-16,0 0-51 15,-4 14-14-15,4-12-9 0,0-2-2 0,-8 1 6 0,2-1-3 16,-4-1 12-16,4 2-14 16,-10 2-11-16,4-1-6 0,-6 3-4 0,1 1-34 15,-2 5 24-15,-2 3-8 0,-1 3-4 16,-14 5 0-16,10 5-7 0,0 4-39 16,6 5 45-16,-1 0-5 0,0 2-6 0,2 2-12 15,5 0-6-15,-1 0-40 0,5 0 41 16,4-14-7-16,0 5-3 0,0 5-3 0,4-7-4 15,0 4-39-15,4-12 52 0,2 2-10 16,5-9-13-16,1 2 0 0,2-10-5 0,11-4 2 16,-12-1 0-16,2-4 3 0,-1 1-2 15,-4-1-2-15,4 0 2 0,-4 0 7 0,-8 8 8 16,2-2-7-16,2-1 6 0,-1 2-9 16,-1 1 0-16,-6 9-2 0,0 0 21 15,0 0-15-15,11 7-5 0,2 1 8 16,-7 6-8-16,4 1 4 0,-2 2 5 15,6 9-10-15,-4-8-2 0,5-1 4 0,-2-2-6 16,0-2-15-16,-7-6 11 0,7 2-78 16,2 2-46-16,-5-11-39 0,5 2-42 0,0-6-21 15,4-7-17-15,-5-3-41 0,-6-1-40 16,0-4-436-16,-2-3-288 0</inkml:trace>
  <inkml:trace contextRef="#ctx0" brushRef="#br0" timeOffset="51613.61">20356 12861 1216 0,'0'0'350'0,"0"0"-58"0,0 0-38 0,0 0-18 0,0 0-37 0,0 0-8 0,0 0-30 0,2 13-10 15,0 0 1-15,-2 5 9 0,2 11 4 0,0-4-46 16,3 6 41-16,0-3-22 0,-1 5-22 16,0 0-13-16,2 2-8 0,-2 0-30 15,0-5 1-15,3-4-12 0,-3 0-4 0,1-4-18 16,-1-14-8-16,-2 8 7 15,2-1-13-15,-4-15 7 0,2 9-17 0,5-1 10 0,-7-8-13 16,8-10-4-16,0 1 13 16,-2-4-16-16,1-1 2 0,0-3-4 0,3 2-20 0,-4 0-25 15,1-1 21-15,4 7-3 0,-2-5 7 16,7 7 6-16,-2-3-10 0,0 7-13 16,-2 3 20-16,0 3-21 0,1 3 7 15,-3 3 3-15,6 1 2 0,-10 3-2 0,2 3 18 16,-8 2-11-16,0 11-7 0,-4-10-5 15,-2 2-2-15,-5-3-4 0,-1-1-4 16,-1-3-22-16,-2 0-21 0,-1-3-24 0,9-7-37 16,-6 1-14-16,-1 2-67 0,14-7 39 15,0 0-47-15,-13 0-112 0,0 0-352 0,13 0-232 16</inkml:trace>
  <inkml:trace contextRef="#ctx0" brushRef="#br0" timeOffset="51933.67">20966 13106 1483 0,'17'-14'329'0,"-17"14"-17"0,0 0-4 15,0 0-26-15,0 0-51 0,-13 0-12 16,-1 0-2-16,14 0-18 0,0 0-15 0,-6-5 3 16,-2-3-51-16,8 8 8 0,0 0-24 15,-12-2-18-15,0-3-21 0,12 5-24 16,-16 5-4-16,4-3-8 0,1 6 2 15,1 0-3-15,0 5-10 0,-7 9 5 16,10-5-23-16,-1 5 8 0,2 2-2 0,5 0-13 16,-1-2-1-16,4 3 12 0,2-4-20 15,3 0 10-15,1-1-3 0,2-3 0 0,2-1-4 16,-1-3 9-16,-2-9-30 0,4 4 10 16,0 0-13-16,0-4-19 0,-1 0-5 0,1-8-91 15,0 4 46-15,-3-7-25 0,1 5-22 16,2-5-22-16,1-1-36 0,-3-1-7 15,-1 1-52-15,-10 8-35 0,5-7-72 0,-1-4-498 16,-4 11-457-16</inkml:trace>
  <inkml:trace contextRef="#ctx0" brushRef="#br0" timeOffset="52298.03">21213 12966 1202 0,'-10'-3'406'0,"20"-2"-90"0,4 2-19 0,-14 3-17 0,0 0-30 0,0 0-12 0,0 0-50 0,-9 6 22 0,1-1-7 0,6 5-7 0,2 4-19 0,2 3 2 0,1 0-23 0,0 6-77 0,-1-2 37 16,1 2-18-16,5 13-23 0,-4-11-21 0,0-1-2 15,0 1-52-15,0-1 29 0,2-4 1 16,-3 1-8-16,2-9-24 0,-7 3-30 0,-1 1 3 16,3-6-80-16,-1 2-40 0,1-12-38 15,0 0-28-15,1 12-19 0,2-1 2 16,-3-11-47-16,0 0-49 0,0 0-82 15,0 0-377-15,0 0-327 0</inkml:trace>
  <inkml:trace contextRef="#ctx0" brushRef="#br0" timeOffset="52730.26">21548 13066 1310 0,'12'-8'342'0,"-2"1"-71"0,-10 7-28 15,0 0-27-15,0 0-16 0,0 0-10 0,-13 4-20 16,2 3-14-16,7 4-47 16,2 0 14-16,0 4-20 0,-2 0-21 0,0 1-17 15,2 4-11-15,2-1-37 0,0 2 23 16,2-6-8-16,0 2-9 0,2-2-1 0,0 2-5 15,2-5-32-15,3 0 34 0,0-5-1 16,-3-1-4-16,-6-6-2 0,15 0-4 0,1 0-20 16,-5-8 22-16,0 3 0 0,1-7-1 15,-3 0 4-15,4-1 2 0,-1 2 15 0,-5-4 6 16,-1 1-11-16,-4-3-1 0,2 2 4 16,-2 1 0-16,1-1 0 0,-8 2 3 15,-1 0-15-15,-3 0-8 0,3-1-1 16,-2 4-1-16,4 1-7 0,-8-1-3 15,4 5-34-15,8 5-26 0,-12-7-22 0,-1 1-23 16,13 6-21-16,0 0-17 0,0 0-18 16,-13 0-13-16,1 0-30 0,12 0-41 0,-13 6-90 15,3 1-382-15,10-7-247 0</inkml:trace>
  <inkml:trace contextRef="#ctx0" brushRef="#br0" timeOffset="52981.1">21876 12955 1378 0,'18'-1'348'0,"-18"1"-58"15,0 0-13-15,0 0-10 0,0 0-56 0,0 0-4 16,0 0-13-16,-11 7 0 0,1 0-20 16,10 9-21-16,0-3-22 0,0 6 3 15,3 8-51-15,-3-15-20 0,5 6-7 0,1 1-16 16,-3 1-3-16,3 8-8 0,-2-6-30 15,-2-13-23-15,2 4-29 0,0 3-24 0,3-8-23 16,-2 3-32-16,-5-11-24 0,6 7-22 16,0 3-10-16,-6-10-15 0,0 0-35 0,0 0-7 15,0 0-87-15,0 0-357 16,0 0-215-16</inkml:trace>
  <inkml:trace contextRef="#ctx0" brushRef="#br0" timeOffset="53313.74">22072 12973 1275 0,'-6'-10'384'0,"6"10"-83"0,0 0-21 16,0 0-54-16,-3 10-10 0,-1 0-18 15,4-10-20-15,0 0-23 0,-3 14 5 16,2 3-54-16,1-7-17 0,0 2-15 16,0-12-13-16,4 13-9 0,0 2 40 15,-1-7-59-15,5-1-7 0,-2 1-2 0,3-3-6 0,1 4-2 16,3-4 30-16,-3 1-41 15,4-2 0-15,-3-1 0 0,7-1 1 0,-3 2-4 16,2 1 43-16,-3-1-51 0,2 2 3 16,-2-1 1-16,-1-3 4 0,-3 6 7 0,1 2 40 15,-5 0-27-15,3-1 2 0,-5 0-3 16,-1 1 10-16,-3-10 6 0,-1 18-48 16,-1-2 43-16,-6-6 0 0,-1-1-8 0,-4 1-13 15,3 2-21-15,-9-7-60 0,3 3 3 16,2-6-39-16,-4-2-54 0,8-2-30 0,-2-2-31 15,-1-3-19-15,-2-2-55 16,2 2-47-16,1-3-446 0,2-5-327 0</inkml:trace>
  <inkml:trace contextRef="#ctx0" brushRef="#br0" timeOffset="53496.88">22134 12951 1774 0,'-6'-12'338'16,"6"12"-50"-16,0 0-27 0,0 0-39 15,0 0-29-15,14 0-24 0,0 0-30 0,3-5-60 16,9-2 17-16,-2 2-22 16,4-4-20-16,0 1-28 0,4 1-28 0,2-2-43 15,2-1-24-15,0 5-24 0,-6 3-36 16,-3-2-29-16,-14 2-19 0,2 2-85 0,1 0-34 16,-16 0-441-16,9 8-262 0</inkml:trace>
  <inkml:trace contextRef="#ctx0" brushRef="#br0" timeOffset="55130.09">14804 13882 1080 0,'0'0'217'0,"0"0"25"0,0 0-42 0,0 0-11 0,0 0-5 0,0 0-13 0,0 0 16 15,0 0-42-15,0 0-14 0,0 0-8 0,0 0-3 16,0 0-3-16,-13 3 0 16,4-1-5-16,9-2 0 0,0 0-9 0,0 0-2 15,0 0-6-15,0 0-46 0,0 0 42 16,0 0 0-16,0 0-13 0,0 0-5 0,0 0-13 16,0 0-34-16,0 0 34 0,0 0 3 15,3 10 25-15,0-1-18 0,-3-9-3 0,20 3-8 16,-5 0-9-16,3-1-6 0,2-2 2 15,5 0-8-15,17-2-2 0,-10-1-4 16,7 0-38-16,3-1 29 0,0 0 0 16,3-1-1-16,-1 3-10 0,1-4-3 0,3 1-31 15,3-1 33-15,0 0 1 0,2 1 10 0,-2-4-1 16,-1 4-8-16,4-3 7 16,2-1-12-16,0 2 7 0,-1-1-3 0,0-1 4 15,0 2-9-15,-2-1 14 0,-2-1-13 16,-2 1 8-16,-5 3 2 0,1-1 5 0,-6 0 2 15,0 1 3-15,-6 1-8 0,-1 0 2 16,-2 3 1-16,-3-4 4 0,-3 0-1 0,-12 5-28 16,8-2 37-16,-1 2-9 0,-5-3-1 15,2 0-2-15,-16 3-1 0,14-2-9 16,1-4 7-16,-15 6-3 0,0 0 1 0,13 0-4 16,-3-1 2-16,-10 1-1 0,0 0-12 15,0 0 11-15,0 0-7 0,0 0 1 16,0 0-1-16,0 0-2 0,0 0-8 15,0 0 12-15,0 0-2 0,13 0 1 0,-1 0 0 16,-12 0 0-16,0 0-5 0,0 0 12 16,0 0-8-16,0 0 0 0,0 0-3 0,0 0 0 15,0 0-10-15,0 0 13 0,0 0-3 16,0 0 0-16,0 0 0 0,0 0-5 0,0 0-25 16,0 0 22-16,0 0-10 0,0 0-8 15,0 0 0-15,0 0-9 0,0 0-35 16,0 0-10-16,0 0-16 0,-11-8 4 0,1 2 6 15,10 6 3-15,-12-3-2 0,-3 1 17 16,1-2 2-16,5 0 9 0,9 4 20 16,-15-4-7-16,-1 1 13 0,16 3-6 15,-14 0 17-15,2-5 10 0,12 5-6 0,-11-2 5 16,0 0 8-16,11 2 28 0,0 0-8 16,-10-3 11-16,2-2 9 0,8 5 4 0,0 0-2 15,-10-5-6-15,0 0 9 0,10 5 10 16,0 0-5-16,0 0-4 0,-6-6-7 15,0 1-20-15,6 5 18 0,0 0-17 16,0 0-3-16,0 0-4 0,0 0 4 0,0 0-18 16,10 3 20-16,4-1-2 0,0 2-7 15,-4-1-1-15,9 3 5 0,0-2-4 16,-4 0 3-16,5 1-6 0,-4 0-3 0,6 0 3 16,-6-1-4-16,3 0 0 0,-4 0-2 15,0 1 1-15,-3-3-3 0,1 4 3 0,-13-6-1 16,13 0-14-16,0 4 18 0,-13-4-8 15,0 0 4-15,12 3 1 0,-1 3-3 0,-11-6-34 16,0 0 26-16,0 0-10 0,-4 10-35 16,2 1-30-16,-19-1-22 0,-16 10-40 15,1 0-40-15,-8 1-26 0,-9-1-49 0,-6 6-30 16,-7-2-8-16,-8 3-3 0,-2 0-29 16,-1-1-46-16,8-1-435 0,3 4-369 15</inkml:trace>
  <inkml:trace contextRef="#ctx0" brushRef="#br0" timeOffset="59497.06">15545 12976 1180 0,'0'0'285'0,"11"-3"-63"0,-11 3-26 0,0 0-36 0,0 0-20 0,0 0-33 0,0 0 26 0,0 0-6 0,0 10-31 0,2 1-17 0,-2-11-21 0,3 11-2 15,2 2-14-15,-1-5-18 0,1 2-11 16,-1 0-15-16,2-3-30 0,-6-7-53 16,4 15 9-16,0 1-25 0,-4-16-27 15,0 0-21-15,0 0-8 0,0 0 9 16,0 0 0-16,0 0 11 0,0 0 13 0,0 0 31 16,0 0 38-16,0 0 49 0,5-9 22 15,-2 0 23-15,9-2 17 0,-2 2 19 0,-4-6 11 16,1 5 12-16,2-2-12 0,-1 0-3 15,-2 7-4-15,1-3-8 0,-7 8 12 16,0 0-62-16,8-4 61 0,0 0-8 16,-8 4-17-16,9 7-7 0,0 0-13 0,-5 6-86 15,2 0 25-15,-4 2-57 0,-4 12-75 16,-6-8-124-16,4 5-291 0,-3-2-92 16</inkml:trace>
  <inkml:trace contextRef="#ctx0" brushRef="#br0" timeOffset="60096.95">14245 13203 1058 0,'11'0'252'0,"-11"0"-47"0,0 0-36 0,0 0-23 0,-3 10-26 0,-1 2-70 0,4-12 42 16,0 0-23-16,0 12-9 0,0 5-15 0,0-17-6 15,-3 10-73-15,3 2 47 16,0-12-37-16,0 0-30 0,0 0-21 0,0 0-13 16,0 0-8-16,0 0-15 0,0 0-7 15,0 0-5-15,0 0-8 0,0 0-43 0,0 0 70 16,0 0 11-16,0 0 42 0,13-10 84 16,3 0 24-16,-12-1 30 0,0 3 20 15,-1-1-12-15,4 2-2 0,0-4 2 0,-1 2 4 16,0 1 8-16,-2 3 21 0,-4 5-24 15,0 0-16-15,0 0-22 0,9-6-11 0,0 3-6 16,-9 3-8-16,6 9-5 0,0 0-28 16,0 2-29-16,2-2-47 0,-8 4-46 0,2-2-65 15,0 6-399-15,1 10-106 0</inkml:trace>
  <inkml:trace contextRef="#ctx0" brushRef="#br0" timeOffset="61663.89">16627 12997 994 0,'8'12'270'0,"-12"-24"-96"0,4 12 29 0,0 0-18 0,0 0-28 0,0 0-15 0,0 0-17 0,0 0 20 15,-4-7-57-15,0 1-24 0,4 6-9 0,0 0-13 16,0 0-10-16,0 0 14 0,0 0-20 16,-6-9-2-16,2 0-2 0,4 9-2 15,0 0-5-15,-10-8 30 0,0 4-18 16,10 4-4-16,-10-6 8 0,-3 0 8 0,2 1-2 15,1-1 0-15,-1 2-4 0,1-1-11 16,-4-1 8-16,0 0-9 0,2 1 5 0,-4-2 1 16,4 2-15-16,-1-1 8 0,3 2-7 15,-2 0-6-15,-2 1-3 0,2 1 4 0,-3 0 8 16,4-2-7-16,11 4-14 0,-21 0 8 16,-1 2 0-16,22-2-3 0,-14 2 8 15,-4-2-4-15,4 0-12 0,4 2 6 0,10-2-3 16,-18 2-1-16,1 1 21 0,17-3-19 15,-16 2-6-15,0 2 2 0,16-4 4 16,-14 2-3-16,4 2 23 0,10-4-18 16,-13 2-7-16,0-1 8 0,13-1-4 0,-11 4-3 15,1 1 25-15,10-5-20 0,-8 5 0 16,-2 0-10-16,10-5 4 0,-12 5 3 0,2 0 32 16,10-5-38-16,-11 10-7 0,2-1 10 15,-1-3-5-15,1 0 10 0,9-6-1 16,-8 7 5-16,0 0-4 0,0 1-5 0,2-1 7 15,6-7-6-15,-10 7 8 0,4 0 0 16,6-7-8-16,-6 6 9 0,-1 2-7 16,7-8 3-16,-7 5 10 0,1 3-22 15,6-8 21-15,0 0-3 0,-8 7-3 0,2 0-4 16,6-7 5-16,0 0 10 0,-5 8-7 16,-1-1-5-16,6-7 1 0,0 0-1 0,-4 9 0 15,0 2 5-15,4-11-8 0,0 0-4 16,-5 9 3-16,3 0 8 0,2-9-6 0,0 0 28 15,0 0-30-15,0 0 5 0,-2 12-3 16,0 1 2-16,2-13-6 0,0 0 19 16,0 0-14-16,-5 11-6 0,5-1 2 0,0-10-1 15,0 0 4-15,0 0 22 0,0 0-22 16,0 0-1-16,0 0-14 0,0 0-20 16,0 0-12-16,0 0 17 0,-8 5-68 15,2 0-3-15,6-5-56 0,0 0-59 0,0 0-81 16,0 0-331-16,-2-7-161 0</inkml:trace>
  <inkml:trace contextRef="#ctx0" brushRef="#br0" timeOffset="62164.3">15941 12942 841 0,'19'37'246'0,"-15"-45"-34"0,1 0-35 0,-5 8-30 0,0 0-57 0,0 0 33 0,0 0-13 0,0 0-7 16,0 0-5-16,0 0-6 0,0 0 43 0,0 0-63 16,0 0-5-16,0 0-2 0,0 0-15 15,0 0-6-15,0 0 32 0,0 0-42 16,0 0-7-16,0 0 0 0,0 0 5 0,0 0-6 16,0 0 18-16,0 0-26 0,-3 12-7 15,3-3 1-15,-4-1 1 0,0 1-9 0,-1 1 18 16,2 0-16-16,-4 0-11 0,3 5 9 15,-3-6-1-15,1 0 2 0,4 0 3 16,0 2-26-16,2-11 27 0,-6 11-5 0,2 2-3 16,0-5-7-16,-4-1 11 0,8-7-25 15,0 0 29-15,-2 10-13 0,0-1 4 16,2-9 4-16,0 0 1 0,0 0-6 16,0 0 10-16,0 0-7 0,0 0-8 0,-4 12 5 15,2-4 5-15,2-8 16 0,0 0 2 16,0 0-3-16,0 0-1 0,0 0 4 0,0 0-9 15,0 0 24-15,0 0-29 0,0 0 1 16,0 0-10-16,0 0 4 0,0 0-5 0,0 0 24 16,0 0-19-16,15 2-1 0,0 1-14 15,-5-8-11-15,3 1-16 0,0-2 17 16,0 1-52-16,1 0 0 0,1 0-10 16,-2 2-3-16,1 2-23 0,2-2-35 15,-4 0-16-15,-12 3-23 0,0 0-26 0,0 0-79 16,15 3-213-16,2 0 34 0</inkml:trace>
  <inkml:trace contextRef="#ctx0" brushRef="#br0" timeOffset="67479.83">17885 13612 796 0,'21'4'201'0,"-21"-4"-31"0,0 0-28 0,0 0-23 0,-8-2-31 0,-3 0 28 0,11 2-48 0,0 0-7 16,0 0-6-16,0 0-8 0,0 0-2 0,0 0-6 16,0 0-6-16,0 0 2 0,0 0-1 15,0 0 3-15,0 0 3 0,0 0 12 16,0 0-12-16,0 0 5 0,-7 4-3 0,1 4-2 16,6-8 3-16,0 0-64 0,0 0 64 15,0 0-7-15,0 0-3 0,0 0-2 0,0 0-8 16,0 0-64-16,0 0 60 0,0 0-2 15,0 0-1-15,0 0 0 0,0 0-4 0,0 0-70 16,0 0 67-16,0 0-21 16,0 0-29-16,0 0-36 0,0 0-54 0,0 0-57 15,0 0-410-15,0 0-132 0</inkml:trace>
  <inkml:trace contextRef="#ctx0" brushRef="#br0" timeOffset="75130.03">5113 15647 773 0,'0'0'203'0,"0"0"-40"0,0 0-16 0,0 0-4 0,0 0-21 0,0 0-12 0,0 0-5 0,0 0-13 0,0 0-4 0,0 0-11 15,-6 7-8-15,-3-4 33 0,9-3-47 16,0 0-10-16,0 0 1 0,0 0-8 0,0 0 3 16,0 0-3-16,0 0-15 0,0 0-4 15,0 0 17-15,0 0-3 0,0 0-8 0,0 0-2 16,0 0-55-16,0 0 58 16,0 0-6-16,0 0-3 0,0 0-1 0,0 0-2 15,0 0-31-15,0 0 40 0,0 0-5 16,0 0 0-16,0 0-5 0,0 0 1 0,0 0 22 15,0 0-34-15,0 0-4 0,0 0 6 16,0 0-8-16,0 0 5 0,0 0 32 16,0 0-38-16,0 0-1 0,0 0 5 0,0 0-6 15,0 0 7-15,0 0 12 0,0 0-17 16,0 0 3-16,0 0-1 0,0 0 4 0,0 0-3 16,0 0 7-16,0 0-9 0,0 0 0 15,0 0 4-15,0 0-5 0,0 0 4 0,0 0 11 16,0 0-28-16,0 0 19 15,0 0-2-15,0 0 2 0,0 0-2 0,0 0 1 0,0 0-40 16,0 0 50-16,0 0 0 16,0 0-2-16,0 0-7 0,0 0 4 0,0 0-44 15,0 0 49-15,0 0 1 0,0 0 0 16,0 0-6-16,0 0-5 0,0 0 35 16,0 0-38-16,0 0-2 0,0 0 3 0,0 0-2 15,0 0 2-15,0 0 34 0,0 0-42 16,0 0 4-16,0 0 3 0,0 0-5 0,0 0 7 15,0 0 34-15,0 0-39 16,-8 6 1-16,2 0 0 0,6-6 1 0,0 0-1 16,0 0 11-16,0 0-10 0,0 0 5 15,0 0-8-15,0 0 6 0,0 0-1 0,0 0 11 16,0 0-14-16,0 0 3 0,0 0 1 16,0 0-4-16,0 0 4 0,0 0 0 0,0 0-18 15,0 0 20-15,0 0 0 0,0 0 2 16,0 0 1-16,0 0-6 0,0 0-34 15,0 0 46-15,0 0-4 0,0 0-1 0,0 0-3 16,0 0 0-16,0 0 21 0,0 0-46 16,0 0-5-16,0 0-6 0,0 0-16 0,0 0-20 15,0 0-12-15,0 0-41 0,0 0-28 16,0 0-43-16,0 0-120 0,0 0-190 0,0 0 32 16</inkml:trace>
  <inkml:trace contextRef="#ctx0" brushRef="#br0" timeOffset="75563.53">3080 15700 592 0,'18'0'113'0,"-26"-7"-18"0,2 0-37 0,6 7-24 0,0 0-37 0,0 0-23 0,0 0-26 16,0 0-191-16,0 0 70 0</inkml:trace>
  <inkml:trace contextRef="#ctx0" brushRef="#br0" timeOffset="76781.97">4866 15687 814 0,'-18'-7'199'0,"18"7"-68"15,0 0 30-15,0 0-21 0,0 0-25 0,0 0-11 16,0 0-13-16,0 0-38 0,1 7 20 15,2 6-12-15,-3-13-13 0,0 0-5 0,0 0-9 16,0 0-47-16,0 0 40 16,0 0-3-16,0 0-4 0,0 0-4 0,0 0-2 15,0 0-37-15,0 0 39 0,0 0-5 16,0 0 2-16,0 0-2 0,0 0 13 0,0 0-72 16,0 0 67-16,0 0-7 0,0 0 2 15,0 0-6-15,0 0 1 0,0 0-51 16,0 0 61-16,0 0-6 0,0 0-2 0,0 0 0 15,0 0-1-15,0 0-39 0,0 0 42 16,0 0 2-16,0 0-7 0,0 0 3 0,0 0-4 16,0 0-5-16,0 0 5 0,0 0 0 15,0 0-1-15,0 0 1 0,0 0-6 0,0 0-9 16,0 0 12-16,0 0 0 0,0 0 0 16,0 0-3-16,0 0-1 0,0 0 1 15,0 0-1-15,0 0 9 0,0 0-11 0,0 0 9 16,0 0-6-16,0 0 7 15,0 0-1-15,0 0-1 0,0 0-5 0,0 0-1 16,0 0-1-16,0 0 15 0,0 0-16 16,0 0 4-16,0 0 0 0,0 0-3 0,0 0 2 15,0 0-5-15,0 0 4 0,0 0-1 16,0 0 4-16,0 0 1 0,0 0 7 0,0 0-11 16,0 0 3-16,0 0 1 0,0 0-5 15,0 0 7-15,0 0 0 0,0 0 1 16,0 0-9-16,0 0 4 0,0 0-6 0,0 0 4 15,0 0 13-15,0 0-10 16,0 0-6-16,0 0-3 0,0 0 5 0,0 0 1 16,0 0 36-16,0 0-38 0,0 0-7 15,0 0 7-15,0 0-4 0,0 0-1 0,0 0 46 16,0 0-43-16,0 0-10 0,0 0 6 16,0 0 3-16,0 0 1 0,0 0 41 0,0 0-39 15,0 0-8-15,0 0-2 16,0 0 2-16,0 0 5 0,0 0 41 0,0 0-42 15,0 0-9-15,0 0 6 0,0 0 6 0,0 0-3 16,0 0 40-16,0 0-42 16,0 0-2-16,0 0 5 0,0 0-3 0,0 0 5 15,0 0 38-15,0 0-38 0,0 0-11 16,0 0 6-16,0 0 0 0,0 0 7 0,0 0 36 16,0 0-30-16,0 0-20 0,0 0 5 15,0 0 5-15,0 0-1 0,0 0 41 16,0 0-46-16,0 0 0 0,0 0 7 0,0 0-5 15,0 0 5-15,0 0 37 0,0 0-52 16,0 0 15-16,0 0-2 0,0 0 3 0,0 0-2 16,0 0 40-16,0 0-47 0,0 0 3 15,0 0 2-15,0 0 2 0,0 0 0 0,0 0 41 16,0 0-48-16,0 0 2 0,0 0 4 16,0 0 4-16,0 0-1 0,0 0 41 15,0 0-52-15,0 0 7 0,0 0 1 0,0 0 2 16,0 0-3-16,0 0 43 15,0 0-49-15,0 0 6 0,0 0 0 0,0 0 3 16,-6 5 1-16,-1-1 43 0,7-4-59 16,0 0 10-16,0 0 8 0,0 0-1 0,0 0 0 15,0 0 38-15,0 0-47 0,0 0 5 16,0 0 86-16,0 0-92 0,0 0-5 0,0 0 43 16,0 0-57-16,0 0 12 0,0 0-21 15,0 0-23-15,0 0-37 0,0 0-75 16,0 0-53-16,0 0-309 0,0 0-31 0</inkml:trace>
  <inkml:trace contextRef="#ctx0" brushRef="#br0" timeOffset="77146.09">4287 15611 663 0,'3'-12'179'15,"-3"12"-27"-15,0 0-61 0,0 0 42 0,0 0-11 0,0 0-17 0,0 0-27 0,0 0-18 0,0 0-54 16,0 0 37-16,0 0-16 0,0 0-22 0,0 0-21 16,0 0-39-16,0 0-65 15,0 0-318-15,0 0 149 0</inkml:trace>
  <inkml:trace contextRef="#ctx0" brushRef="#br0" timeOffset="77663.24">7293 15611 737 0,'14'-3'221'0,"-14"3"-37"0,0 0-25 0,0 0-19 0,0 0-58 0,0 0 22 0,0 0-13 0,0 0-12 0,0 0-12 0,0 0-16 15,0 0-46-15,0 0 37 0,0 0-8 16,0 0-4-16,0 0-4 0,0 0-8 0,0 0 0 16,0 0-8-16,0 0-2 0,0 0 2 15,0 0-10-15,0 0-32 0,0 0-16 16,0 0-92-16,0 0-167 0,0 0-162 15,0 0 95-15</inkml:trace>
  <inkml:trace contextRef="#ctx0" brushRef="#br0" timeOffset="79612.7">13444 15798 1323 0,'0'0'299'0,"0"0"-114"0,0 0-24 0,0 0-34 0,0 0-19 0,0 0-9 0,0 0 35 0,0 0-49 0,0 0-11 0,0 0-17 0,0 0 4 16,0 0-8-16,0 0 18 15,0 0-36-15,0 0-10 0,0 0 6 0,-11 2-4 16,1 2-9-16,10-4 37 0,0 0-33 16,0 0-7-16,0 0 1 0,0 0 1 0,0 0 1 15,0 0 24-15,0 0-21 0,0 0-8 16,0 0-5-16,0 0 6 0,0 0-4 0,0 0 5 15,0 0-1-15,0 0-6 0,0 0-6 16,-13 1 6-16,5 5-3 0,8-6-2 0,0 0-11 16,0 0 19-16,0 0-14 0,0 0 7 15,0 0-6-15,0 0-1 0,0 0-4 16,0 0 11-16,0 0 1 0,0 0-10 0,0 0 9 16,0 0-7-16,0 0 17 0,0 0-13 15,0 0-7-15,0 0 10 0,0 0-2 0,0 0-4 16,0 0 13-16,0 0-5 15,0 0-12-15,0 0 3 0,0 0-1 0,0 0 8 16,0 0 14-16,0 0-14 0,0 0-11 16,0 0 3-16,0 0 5 0,0 0-3 0,0 0 15 15,0 0-15-15,0 0-4 0,0 0 0 16,0 0 7-16,0 0 0 0,0 0 14 16,0 0-17-16,0 0-5 0,0 0 6 0,0 0-3 15,0 0 1-15,0 0 31 0,0 0-28 16,0 0-10-16,0 0 3 0,0 0 0 15,0 0 0-15,0 0 33 0,0 0-26 16,0 0-9-16,0 0 6 0,0 0-6 0,0 0 8 16,0 0 17-16,0 0-15 0,0 0-4 15,0 0 0-15,0 0 1 0,0 0-7 0,0 0 9 16,0 0 5-16,0 0-5 0,0 0-1 16,0 0 2-16,0 0-7 0,0 0 8 0,0 0-11 15,0 0 12-15,0 0-7 0,0 0 0 16,0 0 8-16,0 0-7 0,0 0 15 15,0 0-11-15,0 0 0 0,0 0-8 0,0 0 1 16,0 0 9-16,0 0 8 16,0 0-5-16,0 0-13 0,0 0 6 0,0 0 2 15,0 0-7-15,0 0 16 0,0 0-4 16,0 0-15-16,0 0 9 0,0 0-7 0,0 0 2 16,0 0 21-16,0 0-18 0,0 0-3 15,0 0 0-15,0 0 5 0,0 0 1 0,0 0 15 16,0 0-19-16,0 0 1 0,0 0 0 15,0 0-3-15,0 0-1 0,0 0 32 16,0 0-30-16,0 0 1 0,0 0-5 0,0 0 0 16,0 0 9-16,0 0 26 0,0 0-31 15,0 0-5-15,0 0 2 0,0 0 0 0,0 0 7 16,0 0 25-16,0 0-26 0,0 0-4 16,0 0-2-16,0 0 5 0,0 0-4 0,0 0 26 15,0 0-20-15,0 0-10 16,0 0 8-16,0 0-3 0,0 0 2 0,0 0 8 15,0 0-2-15,0 0-7 0,0 0-5 16,0 0 3-16,0 0 0 0,0 0 11 0,0 0-15 16,0 0 10-16,0 0-5 0,0 0 9 15,0 0-8-15,0 0 9 0,0 0-2 16,0 0-2-16,0 0-5 0,0 0 4 0,0 0 2 16,0 0-4-16,0 0 17 0,0 0-12 15,0 0-3-15,0 0-2 0,0 0 2 0,0 0-3 16,0 0 13-16,0 0-11 0,0 0-6 15,0 0 2-15,0 0 6 0,0 0 0 16,0 0 19-16,0 0-23 0,0 0-7 16,0 0 4-16,0 0 1 0,0 0 6 0,0 0 25 15,0 0-29-15,0 0-7 0,0 0 3 16,0 0 0-16,0 0 7 0,0 0 15 16,0 0-13-16,0 0-11 0,0 0 7 0,0 0 2 15,0 0 1-15,0 0 15 0,0 0-20 16,6 5 1-16,2 2-1 0,-8-7 0 0,0 0 4 15,0 0 15-15,0 0-19 0,0 0-6 16,0 0 4-16,0 0 1 0,0 0 6 16,0 0 18-16,0 0-17 0,0 0-4 15,0 0-7-15,0 0 8 0,0 0-6 0,0 0 8 16,0 0 4-16,0 0-10 0,0 0 3 16,0 0-4-16,0 0 3 0,0 0 9 0,0 0-14 15,0 0 16-15,0 0-13 0,0 0 2 16,0 0-1-16,0 0 9 0,0 0 6 15,0 0-17-15,0 0-8 0,0 0-11 0,0 0-9 16,0 0-3-16,9 3 7 0,2 4-2 16,-11-7-5-16,0 0 5 0,0 0-8 0,0 0-12 15,0 0-76-15,0 0 31 0,0 0-47 16,0 0-93-16,0 0-455 0,0 0-221 0</inkml:trace>
  <inkml:trace contextRef="#ctx0" brushRef="#br0" timeOffset="82062.83">3076 16842 922 0,'0'0'203'0,"0"0"-18"0,0 0-19 0,0 0-22 0,0 0 18 0,0 0-44 0,0 0-6 0,0 0-15 16,0 0-8-16,0 0-14 0,0 0-2 16,0 0-33-16,0 0 0 0,0 0-3 15,0 0-5-15,0 0-5 0,0 0-3 0,0 0-63 16,0 0 61-16,0 0-2 0,0 0-8 16,0 0 0-16,0 0-5 0,0 0-53 15,0 0 59-15,0 0 0 0,0 0-18 0,0 0-3 16,0 0-34-16,0 0-12 0,0 0-42 15,0 0-32-15,0 0-40 0,0 0-27 0,0 0-82 16,0 0-191-16,0 0 95 0</inkml:trace>
  <inkml:trace contextRef="#ctx0" brushRef="#br0" timeOffset="82383.86">5000 16824 994 0,'0'0'230'0,"0"0"-39"0,0 0-55 15,0 0-29-15,0 0-19 0,0 0-18 0,0 0-24 16,0 0-17-16,0 0-28 0,0 0-42 16,0 0-43-16,0 0-56 0,0 0-340 0,0 0 79 15</inkml:trace>
  <inkml:trace contextRef="#ctx0" brushRef="#br0" timeOffset="82862.17">7051 16680 1186 0,'-25'-15'235'0,"25"15"-52"0,0 0-28 16,0 0-12-16,0 0-9 0,0 0-2 16,0 0-8-16,0 0-9 0,0 0 21 15,8-4-58-15,0 1-17 0,-8 3-9 0,0 0-9 16,0 0-13-16,0 0 28 15,0 0-42-15,0 0-6 0,0 0 0 0,0 0-3 16,0 0-5-16,0 0 34 0,0 0-36 16,0 0-2-16,0 0 1 0,0 0 5 0,0 0-5 15,0 0 22-15,0 0-21 0,0 0 1 16,0 0 4-16,0 0 1 0,0 0 1 0,0 0 9 16,0 0-30-16,0 0 21 0,0 0 1 15,0 0-3-15,0 0-4 0,0 0 2 0,0 0-11 16,0 0 16-16,0 0-2 0,0 0-10 15,0 0 7-15,0 0 2 0,0 0-18 16,0 0 17-16,0 0-2 0,0 0-11 16,0 0-18-16,0 0-11 0,0 0-1 15,0 0-65-15,0 0-43 0,0 0-60 0,0 0-86 16,-12 0-332-16,-1 5-155 0</inkml:trace>
  <inkml:trace contextRef="#ctx0" brushRef="#br0" timeOffset="84862.44">3042 16721 944 0,'-15'7'228'0,"0"-4"-22"0,15-3-35 0,0 0-8 0,0 0-30 0,0 0-9 0,0 0-7 0,0 0-7 0,0 0-17 0,0 0 25 15,0 0-55-15,0 0-1 0,0 0-5 16,0 0-9-16,0 0-8 0,0 0 20 15,0 0-41-15,0 0-4 0,0 0-3 0,0 0 0 16,0 0-1-16,0 0 29 0,0 0-44 16,7-10 6-16,-4 5-1 0,-3 5 8 0,0 0 3 15,0 0 16-15,13 3-23 0,-2-1 2 16,-11-2 3-16,13 5-3 0,-2-3 12 0,3-2 10 16,4 0-2-16,0-2-8 0,0 2 0 15,5-2 0-15,15-3 3 0,-6 5-7 16,-1-7-9-16,3 3 18 0,2 0-12 15,3-1 7-15,-1 3-11 0,4-2 8 0,-2-2 4 16,2 5-7-16,2-5-11 0,1 2 7 16,2 1-6-16,2-4-3 0,-3 4 2 15,1-2 9-15,0 3-13 0,-1-1 9 0,1 1-1 16,-2 2-2-16,3-2 13 0,-4 2-12 16,-4 2-9-16,3-2-1 0,1 0-1 0,1 0 4 15,-5 0 21-15,-3 0-14 0,4 0-10 16,-5 0 6-16,0-2-4 0,0 1-1 0,-2-2 36 15,1 3-36-15,-4 0-5 16,1-1 2-16,-4-2 4 0,-2 0 1 0,4 1 9 16,-4 2 0-16,1-2-12 0,-1-2 1 15,-1 4 5-15,1-1-2 0,1-4 1 16,0 5 8-16,1-3-11 0,1-1 2 0,1 2 1 16,0-1 0-16,1-1 2 0,-1-1-5 15,-2 0 9-15,0 0-4 0,1 0-2 0,-5 1 0 16,1 1 0-16,-17 1 15 0,10-2-13 15,-1 0 1-15,-1 2 1 0,-2 1-8 0,-14 1 1 16,16-4 14-16,-4 2-5 16,-12 2-5-16,0 0 2 0,0 0 9 0,11 0-7 15,2-2 18-15,-13 2-10 0,0 0-7 16,0 0 3-16,0 0 3 0,0 0-5 0,0 0 18 16,0 0-20-16,0 0-4 0,0 0 3 15,0 0-5-15,0 0 5 0,0 0 15 16,0 0-19-16,0 0-4 0,0 0 1 0,0 0 0 15,0 0 7-15,0 0 9 0,0 0-10 16,0 0-9-16,0 0 1 0,0 0 9 0,0 0-3 16,0 0-8-16,0 0 14 0,0 0-1 15,0 0 1-15,0 0 5 0,0 0 0 0,0 0-13 16,0 0 6-16,0 0 5 0,0 0-2 16,0 0-2-16,0 0 4 0,0 0-2 15,0 0 8-15,0 0-11 0,0 0-6 16,0 0 2-16,0 0 4 0,0 0-4 0,0 0 11 15,0 0-6-15,0 0-2 0,0 0-3 16,10 2 4-16,0 2 0 0,-10-4 15 16,0 0-12-16,0 0-3 0,0 0-4 0,0 0 4 15,0 0-2-15,0 0 26 0,0 0-27 16,0 0-7-16,0 0 6 0,0 0-5 0,0 0 4 16,0 0 20-16,0 0-21 0,0 0-6 15,0 0 2-15,0 0 1 0,0 0 2 0,0 0-11 16,0 0 16-16,0 0-3 15,0 0-1-15,0 0 3 0,0 0-3 0,0 0-17 16,0 0 27-16,0 0-6 0,0 0-4 16,0 0 4-16,0 0-3 0,0 0-8 0,0 0 5 15,0 0 10-15,0 0-11 0,0 0-11 16,0 0-7-16,0 0-4 0,0 0 11 16,0 0-18-16,0 0-2 0,0 0-1 0,0 0 8 15,0 0 0-15,0 0 15 0,0 0-7 16,0 0 6-16,0 0 1 0,0 0-5 0,0 0 12 15,0 0 13-15,0 0-9 0,0 0-12 16,0 0 8-16,0 0-2 0,0 0 7 0,0 0 22 16,0 0-21-16,0 0-6 15,0 0 1-15,0 0-3 0,0 0 3 0,0 0 24 16,0 0-19-16,0 0-8 0,0 0 1 16,0 0 8-16,0 0 1 0,0 0 8 15,0 0-4-15,0 0-2 0,0 0-4 0,0 0 6 16,0 0 0-16,0 0 1 0,0 0 1 15,0 0-8-15,0 0-3 0,0 0 6 0,0 0-2 16,0 0 20-16,0 0-32 0,0 0 13 16,0 0-8-16,0 0 0 0,0 0-2 0,0 0-4 15,0 0 3-15,0 0-8 0,0 0-4 16,0 0 2-16,0 0 3 0,0 0 9 0,0 0 8 16,0 0-7-16,0 0 1 15,0 0 4-15,0 0-8 0,0 0 2 0,0 0 27 16,0 0-19-16,0 0-4 0,0 0 0 15,0 0 2-15,0 0-6 0,0 0 31 16,0 0-29-16,0 0 2 0,0 0-4 0,0 0 7 16,0 0-5-16,0 0 30 0,0 0-29 15,0 0 6-15,0 0-8 0,0 0 10 0,0 0-7 16,0 0 25-16,0 0-20 0,0 0 2 16,0 0-1-16,0 0 2 0,0 0-2 0,0 0 3 15,0 0-11-15,0 0 12 0,0 0-5 16,0 0 5-16,0 0-2 0,0 0 2 0,0 0-18 15,0 0 19-15,0 0-7 0,0 0-11 16,0 0-7-16,0 0-19 0,0 0-39 16,0 0-8-16,0 0-31 0,0 0-26 15,-10-2-100-15,0 0-71 0,10 2-365 16,0 0-207-16</inkml:trace>
  <inkml:trace contextRef="#ctx0" brushRef="#br0" timeOffset="85646.16">4674 15718 686 0,'-20'-6'216'0,"20"6"-34"0,-5-7-13 0,-1 0-17 0,6 7-7 0,0 0-34 0,0 0 22 0,0 0-21 0,-11-5-4 0,1-1-2 0,10 6-16 0,-9-11-2 16,3 1-22-16,2 1 5 0,-1 2 6 16,-1-3-3-16,0 2-8 0,6 8 24 15,-5-7-16-15,-1-5-15 0,6 12 3 0,-8-5-14 16,2-4-9-16,6 9-3 0,0 0-13 16,0 0 10-16,0 0-10 0,0 0-13 0,0 0 8 15,0 0-12-15,0 0 16 0,0 0-13 16,0 0-3-16,-9-1-7 0,0-6 8 0,9 7-7 15,0 0 25-15,0 0-15 0,0 0-5 16,0 0 1-16,0 0-10 0,0 0 5 16,0 0 13-16,0 0-14 0,0 0-12 15,0 0 3-15,0 0 5 0,0 0-1 0,4 13 30 16,1-4-26-16,6 1 2 0,-1-1-6 16,0-1 7-16,10 6-6 0,-12-9 36 15,11 2-31-15,13 7-9 0,-13-7 9 0,2 1-5 16,0-3 5-16,-10 2 2 0,10-5 4 15,1 5-6-15,-6-3-2 0,0-2 1 0,0 2-2 16,-2-1-3-16,-5-1-4 0,2 2 10 16,-11-4-8-16,10 2 10 0,-1 2-8 0,-9-4 2 15,0 0 18-15,4 13-12 0,-8 8-2 16,-6-4-3-16,-6 7 3 0,-2 0-34 0,-7 2-57 16,-3 2-32-16,-2 0-27 15,-4 6-76-15,-6 0-108 0,-1 3-354 0,2 2-213 16</inkml:trace>
  <inkml:trace contextRef="#ctx0" brushRef="#br0" timeOffset="86378.8">5412 16547 846 0,'0'0'208'0,"0"0"-20"0,-13 2-9 0,5 3-24 0,8-5-7 0,0 0-15 0,0 0-5 0,0 0-21 0,-13-2 7 15,4-1-70-15,9 3 68 0,0 0-13 16,-12-4-7-16,2-1-15 0,10 5-9 0,0 0-8 15,-10-7 7-15,2-1-4 0,8 8 3 16,0 0-6-16,0 0-9 0,-8-5 7 16,-2 3-26-16,10 2-13 0,0 0 1 0,0 0-12 15,0 0 4-15,0 0 11 0,0 0-15 16,0 0-8-16,0 0 7 0,0 0 9 0,6 6 3 16,2 2 27-16,-8-8-26 0,8 8-1 15,2-1-2-15,2-2 0 0,0-1 4 0,1 2 6 16,13 3-9-16,-8-1-4 0,6-3 0 15,3 4-5-15,0 0 1 0,3 1-16 16,2 2 21-16,0 0-5 0,-2 1-3 16,-3 1 0-16,1-1-3 0,-5 2-11 0,2-2 7 15,-7-3-5-15,0 2-15 0,-11-7-20 16,-3 12-46-16,-4 9-45 0,-13-4-86 16,-10 5-32-16,-11 2-147 0,-10 5-315 0,-10 0-237 15</inkml:trace>
  <inkml:trace contextRef="#ctx0" brushRef="#br0" timeOffset="87629.01">3057 16453 779 0,'-13'4'155'0,"1"-2"-20"0,12-2-6 0,0 0-10 0,0 0-21 0,0 0-18 0,0 0-11 0,0 0-8 0,0 0-31 0,0 0 33 16,0 0-15-16,0 0 1 0,0 0-3 0,0 0-3 15,0 0-2-15,0 0 3 0,0 0-12 16,0 0-1-16,0 0-3 0,0 0-7 0,0 0 14 16,0 0-22-16,0 0-1 15,0 0 5-15,0 0 1 0,0 0 1 0,0 0 29 16,0 0-42-16,0 0 7 0,0 0-4 15,0 0 1-15,0 0-2 0,0 0 34 16,0 0-43-16,0 0 1 0,0 0 0 0,0 0 4 16,0 0-2-16,0 0 39 0,0 0-52 15,0 0 6-15,0 0 3 0,0 0-5 0,0 0 6 16,0 0 38-16,0 0-46 0,0 0 0 16,0 0 6-16,0 0-7 0,0 0 7 0,0 0 40 15,0 0-51-15,0 0 3 0,0 0 3 16,0 0 5-16,0 0-1 0,0 0 39 15,0 0-44-15,0 0 2 0,0 0-2 0,0 0 4 16,0 0 1-16,0 0-16 16,0 0 22-16,0 0-4 0,0 0 3 0,0 0 1 15,0 0 1-15,0 0-19 0,0 0 22 16,0 0-8-16,0 0 4 0,0 0-2 0,0 0 2 16,0 0-2-16,0 0 3 0,0 0 2 15,0 0-3-15,0 0 0 0,0 0 0 0,0 0-8 16,0 0 10-16,0 0-4 0,0 0-4 15,0 0 7-15,0 0-2 0,0 0-52 16,0 0 63-16,0 0-4 0,0 0-3 16,0 0-1-16,0 0 1 0,0 0-56 15,0 0 66-15,0 0-3 0,0 0 0 0,0 0-4 16,0 0-7-16,0 0-40 0,0 0 55 16,0 0-8-16,0 0 2 0,0 0-4 0,0 0 1 15,0 0-62-15,0 0 69 0,0 0-5 16,0 0 3-16,0 0-5 0,0 0 2 0,0 0-46 15,0 0 43-15,0 0 2 0,0 0 3 16,0 0-5-16,0 0-4 0,0 0-9 16,0 0 8-16,0 0 8 0,0 0-6 0,0 0 0 15,0 0 0-15,0 0-9 0,0 0-31 16,0 0-36-16,0 0-58 0,0 0-71 0,0 0-349 16,0 0-57-16</inkml:trace>
  <inkml:trace contextRef="#ctx0" brushRef="#br0" timeOffset="88829.19">3379 17316 1124 0,'-24'3'252'0,"24"-3"-91"0,0 0 48 0,0 0-8 0,-11-5-10 0,0 3-20 0,11 2-13 0,0 0-10 15,0 0-58-15,0-13-24 0,3 4-18 16,5-8-10-16,10-7-4 0,-3 7 9 16,1-2-36-16,4 1-12 0,1 1 5 0,-2-1-6 15,0 3 4-15,-3-3 8 0,2 5-9 16,-1 4-7-16,-11 3 3 0,5-6 8 0,1 4-8 16,-3 1 12-16,-1 1-29 15,-8 6 21-15,0 0-2 0,0 0 7 0,16 4-2 16,0-2 1-16,-8 12-22 0,8 6 28 15,-7-1 3-15,2 5-3 0,2 2-8 0,2 2 8 16,-3 5-19-16,3-4 23 0,-3 1-6 16,-2 1 4-16,0-3-7 0,3-1 5 0,-7 0 26 15,1 0-35-15,-3-1 1 0,-2-4-2 16,1 4 5-16,-6-6 1 0,-1 2 33 16,-7-3-23-16,3-1 0 0,-8 0-1 0,0-3-9 15,-1-2 2-15,-4-2 24 0,2-1-26 16,-2 0-2-16,10-6 0 0,-8-1-9 0,0 2-18 15,6-2 10-15,1 1-91 16,12-4-36-16,0 0-42 0,0 0-52 0,0 0-61 16,0 0-290-16,0 0-121 0</inkml:trace>
  <inkml:trace contextRef="#ctx0" brushRef="#br0" timeOffset="89244.82">3936 17413 955 0,'-21'-11'302'0,"10"7"-51"0,11 4-43 0,0 0 2 0,-8-7-76 0,-3-2-8 0,11 9-10 16,0 0-26-16,-7-3-19 0,1-2 29 16,6 5-68-16,0 0-7 0,-8 8-2 0,2 2-7 15,3 4-3-15,1 0 12 0,2 3-19 16,0-2 1-16,0 3-2 0,2 2-3 0,1-7 3 15,-1 2 4-15,2-6-16 0,0 3 8 16,-4-12-3-16,6 12 2 0,-2-2 3 0,-4-10 9 16,0 0-27-16,14-8 16 0,-2-1 3 15,-4-4-2-15,-1-2-1 0,0-3 1 0,7-6-50 16,-5 5 61-16,-2 1-9 0,-2 9 1 16,-1-4-1-16,-3 2-1 0,-1 11-45 15,7-12 50-15,1-1-1 0,-8 13-1 16,0 0 1-16,10 6-2 0,2 1 4 15,-5 3-7-15,8 8 1 0,-9-11 1 0,3 6-4 16,1 1 0-16,0-3 31 0,4 0-51 16,-2-4 1-16,0 1 1 0,-3-1-19 0,4 0-26 15,-13-7-62-15,0 0-20 0,17-4-35 16,0 1-40-16,-10-14-97 0,-3 2-158 0,-2-3 86 16</inkml:trace>
  <inkml:trace contextRef="#ctx0" brushRef="#br0" timeOffset="89496.32">4171 17316 991 0,'14'21'207'0,"-14"-6"-33"0,1 0-39 16,5 0-28-16,-4 1-7 0,3-3-11 15,-1 0-3-15,2 0-1 0,0 2-9 0,1-4 8 16,-2 0-22-16,0-5-11 0,0 2-11 16,3-3-3-16,1 0 12 0,-9-5 31 15,0 0-30-15,12-3-6 0,-1-1-6 0,-5-9-12 16,1 0-5-16,-5-4 2 0,2-3-12 15,-4 5 0-15,0-2-2 0,-4 0-6 16,2 0 1-16,2 3-5 0,0 3-30 16,0 11-31-16,-3-11-18 0,3 1 2 0,0 10 0 15,0 0 3-15,0 0-19 0,13 3-25 16,2 6-19-16,-5-1-32 0,1-1-61 0,-4 2-225 16,1 1 122-16</inkml:trace>
  <inkml:trace contextRef="#ctx0" brushRef="#br0" timeOffset="89845.88">4503 17400 1025 0,'9'-13'187'0,"-18"0"27"16,4 4-36-16,2-4-6 0,0 4-6 0,1-1-16 16,-2-4 24-16,-2 4-66 0,0 0-11 15,2-2 4-15,4 12-23 0,-6-11-6 0,-2 0 0 16,8 11-28-16,0 0-23 0,0 0-2 16,0 0-2-16,0 0 2 0,-10 8 8 15,0 3-17-15,5 4-5 0,3 2 4 0,4-2-6 16,1 1 1-16,-1-3 8 15,0 1-16-15,2-3-2 0,0 0-3 0,-4-11 4 16,4 10-2-16,-2-3 21 0,-2-7-31 16,0 0 20-16,14-5-5 0,-2-3 3 0,-8-3-2 15,2-4-1-15,-2 3-8 0,1 0 21 16,1-1-9-16,-1 0 4 0,1 1-9 0,-2 4 2 16,-4 8-7-16,4-9 13 0,2 1-1 15,-6 8-8-15,13 4 8 0,1 4 3 0,-4 4 22 16,6 8-30-16,-5-1-6 0,2-2 6 15,1 3-4-15,1-5-21 0,0 3 29 16,0-3-53-16,-2-6-7 0,-6-1-19 16,5 1-25-16,3 0-50 0,-15-9-68 15,10-7-103-15,3-1-248 0,-2-7-92 0</inkml:trace>
  <inkml:trace contextRef="#ctx0" brushRef="#br0" timeOffset="90028.98">4806 17079 1113 0,'-2'20'266'0,"0"-1"-52"0,4-5-84 16,-2 1 49-16,5-4-22 0,3 0-22 0,-4 3-17 15,0 1-25-15,3 0-5 0,0 1-28 16,-2 3-15-16,-1-2-13 0,-3-6-20 0,4 3-34 16,0-5-36-16,0 3-62 0,-5-12-29 15,4 8-52-15,0-1-116 0,-4-7-200 0,0 0 5 16</inkml:trace>
  <inkml:trace contextRef="#ctx0" brushRef="#br0" timeOffset="90312.46">4984 17125 1160 0,'-15'-2'239'0,"15"2"-45"16,0 0-7-16,0 0-18 0,0 12-5 0,2 0 6 15,-2-12-47-15,4 15 15 0,-2-2-31 0,1 0-13 16,-1-1-12-16,4-2-12 0,1 1 5 15,-3-3-10-15,2-1-5 0,3 1 0 16,1-3-3-16,-10-5-4 0,13 0 5 16,4 0-14-16,-7-5-14 0,1-3-2 0,0-1-10 15,1-3 0-15,-3 0 7 0,-3 2 5 16,-4-2 1-16,2 2-1 0,-4-5-7 0,0 2-4 16,-4 2 6-16,-1-3-15 0,0 4-5 15,-4 1-2-15,1 1-7 0,-1 3-37 0,1-2-27 16,1 5-47-16,7 2-21 15,0 0-11-15,0 0-21 0,-10 5-35 0,0 3-35 16,10-8-95-16,0 11-312 0,-2 0-175 16</inkml:trace>
  <inkml:trace contextRef="#ctx0" brushRef="#br0" timeOffset="90478.25">5532 17140 1194 0,'0'0'322'0,"0"0"-74"16,0 0-53-16,0 0-34 0,0 0-20 0,0 0-61 16,-8-7-66-16,1 4-94 0,7 3-126 15,-12 2-391-15,-2-2-129 0</inkml:trace>
  <inkml:trace contextRef="#ctx0" brushRef="#br0" timeOffset="92545.15">5009 17505 844 0,'0'0'256'0,"0"0"-33"0,0 0-35 0,0 0-32 0,0 0-22 0,0 0-18 0,0 0-23 0,0 0-9 0,0 0-9 0,0 0 3 16,9 4-2-16,-3 2-56 15,4-3 57-15,2 1-5 0,-2 0-11 0,11 6 0 16,-10-7-7-16,10 2-18 0,13 4 14 16,-9-1 2-16,5-3-8 0,0 1 1 0,3-3-11 15,1 3 25-15,0-4-29 0,2 0-10 16,-2 0-3-16,5-4 8 0,-5 0-1 0,1-2 34 15,-3-2 0-15,1-1-1 0,1-6 1 16,2-7-1-16,3 2-1 0,-5-6 23 16,0 2-20-16,-3-7-1 0,1-3 1 0,-1 3 3 15,4-3 5-15,-6-3-48 0,-1 1 49 16,-3 0-3-16,-1 2 3 0,-2 1-7 16,0 1-7-16,-6-1-37 0,2 5 34 0,-3-3 4 15,-5 4-5-15,3 1 0 0,-2 4 11 16,1 3-12-16,-4-1 5 0,-4 10-24 15,4-4 18-15,-2-2-9 0,-2 5 8 0,-3-1-10 16,-1 10-38-16,7-10 21 0,-3-2 13 16,-4 12-12-16,0 0-4 0,0 0-2 0,0 0-39 15,5-14 20-15,-3 5 8 0,-2 9-10 16,0 0 3-16,0 0-10 0,0 0-26 16,0 0 21-16,0 0-11 0,0 0-5 0,0 0-45 15,0 0-31-15,0 0 7 0,0 0-89 16,-4-9-19-16,0 0-5 0,4 9 3 0,-7-8 18 15,1-1 5-15,6 9 16 16,-8-9 7-16,0-1 29 0,8 10 21 0,-11-5 12 16,4 3-13-16,7 2 74 0,-10-6 33 15,1 1 39-15,9 5 15 0,0 0 21 0,-11-2 37 16,3-5-30-16,8 7-7 0,0 0 10 16,-11-1-3-16,3-6 3 0,8 7 19 15,0 0-14-15,0 0-7 0,0 0 7 0,0 0-6 16,0 0-3-16,0 0-34 0,0 0 15 15,0 0-9-15,0 0-4 0,0 0 3 16,0 0 0-16,0 0 4 0,10-7-8 16,1 2-5-16,6-1-6 0,12-2-4 0,-5 3-5 15,-3-1-4-15,0 0 8 0,2-1-12 16,-1 2-4-16,1-2-1 0,-10 6-3 0,4-4 0 16,-1 5 20-16,0 0-23 0,0 0-2 15,-7 13-3-15,1 11-59 0,-13 2-67 0,-6 13-38 16,-14 5-102-16,-7 11-204 0,-15 13-334 15,-8 14-369-15</inkml:trace>
  <inkml:trace contextRef="#ctx0" brushRef="#br0" timeOffset="94213.64">11284 16312 1228 0,'15'3'294'0,"-15"-3"-59"0,0 0-34 0,11-7-34 0,-1 4-14 0,1-7-13 0,5-5-11 15,2 1-17-15,-2 2-25 0,4-5-15 16,-1 5-11-16,-1 2-14 0,4-1 4 16,-6-2-19-16,6 6-3 0,-15 4-17 0,13-1 2 15,2-2 3-15,-8 6 3 0,1-2-3 16,-2 7-14-16,0-2 12 0,-1 2 15 0,4 4 14 15,-8 4 17-15,-2-2-15 0,0 4-9 16,3 0-2-16,-2 3 2 0,3 9-3 0,-6-17 9 16,0 8-25-16,-2 3-1 0,1-2-1 15,-1 0 1-15,-2 0 11 0,0 1 27 16,-5 0-32-16,-1 6 3 0,4-16-4 0,-6 5 0 16,-8 9 4-16,2-11 25 15,-5 3-34-15,0-7-3 0,2-4 5 0,4-1-8 16,-6-2-6-16,0 0-32 0,-2 2 22 15,2-1-30-15,1-6-25 0,4-1-32 0,14 4-44 16,-12-4-33-16,-3 0-43 0,15 4-27 16,0 0-27-16,0 0-95 0,0 0-310 0,0 0-200 15</inkml:trace>
  <inkml:trace contextRef="#ctx0" brushRef="#br0" timeOffset="94850">12047 16370 1201 0,'-5'-16'389'0,"-1"10"-57"0,-2-1-16 16,8 7-50-16,-18-2-63 0,4 0-29 0,-1 0-22 16,0 0-20-16,0 4-37 0,1-2 6 15,-4 8-12-15,4-1-17 0,3 4-12 0,-2-2-12 16,3 4-33-16,-3 9 23 0,11-11-10 15,-2 6-3-15,2 1-7 0,4-3-5 0,0 5-28 16,2-7 34-16,2 2-6 16,1-7-3-16,1-1-1 0,3-1-1 0,0-1-27 15,-11-5 27-15,12-5-11 0,5 2-2 16,-8-7-3-16,1 0-2 0,-4-3 3 0,3 1 0 16,-3-1 5-16,1 1 0 0,-1 1-3 15,-2 2 0-15,1 0 1 0,-1 0 6 16,-4 9-12-16,0 0 5 0,0 0-3 0,8-5 2 15,0 2 4-15,1 11 10 0,-2-1-8 16,-1 0-15-16,0 4-12 0,0-1-12 0,5 0-17 16,-2 0 6-16,-3-2-35 0,2-1-16 15,0 0-11-15,-8-7-11 0,11 5-22 0,2 1-5 16,-2-12-17-16,-1 1-15 0,1-6 4 16,0 0 20-16,-5-6 31 0,-2 3 33 15,2-3 16-15,1 0 31 0,-3 1 31 16,0 1 26-16,0 5 17 0,3 0 25 15,-7 10 4-15,0 0 16 0,0 0 22 0,0 0 6 16,0 0-4-16,13 7-70 0,-3-2 73 16,-2 7-12-16,4 1-4 0,-6-2-14 0,0 2 7 15,2 1 25-15,1-1 0 0,-1 1-3 16,5-2-4-16,-2-3-1 0,-1 2-4 0,-4-5 4 16,4-1-24-16,-10-5-15 0,12 4-8 15,-3-2-13-15,-2-10-3 0,2 3 20 16,-7-6-37-16,3 0-3 0,-3-6-12 15,0 0-18-15,-2 1-25 0,2-4-6 0,-4 1-42 16,2 2-18-16,2 5-20 0,-2-1-22 16,0 13-25-16,4-13-41 0,0 2 8 15,-4 11-61-15,0 0-94 0,0 0-168 0,3 13-26 16</inkml:trace>
  <inkml:trace contextRef="#ctx0" brushRef="#br0" timeOffset="95228.98">12754 16394 1031 0,'21'-19'295'0,"-19"5"-57"0,0 3-33 0,-2 11-6 0,0-15-11 0,0 0 2 15,-6 3-13-15,2 4-28 16,-9-1-10-16,2 1-28 0,1 3-4 0,0-1-9 16,-10 8-21-16,4 0-14 0,0 3-5 15,-7 7 1-15,17-7-7 0,-8 5-14 16,-2 11 5-16,6-5-12 0,6-8-8 0,-3 5-5 15,0 0-4-15,5-2-21 0,0 3 18 16,2-14 7-16,4 12-3 0,3-2-1 0,-7-10-4 16,13 3 0-16,-3-1 6 0,0-9-10 15,2 2-7-15,-2-3-1 0,0-1-1 0,-1-1 2 16,-1 1 9-16,1-1-8 0,-4 0-5 16,3 5 3-16,-2 0-4 0,-6 5-3 15,0 0 15-15,0 0-9 0,0 0-2 0,7 3 3 16,8 2-2-16,-13 4 3 0,1 4 8 15,2-4-28-15,-1 3-25 0,-3 0-37 16,4 3-29-16,-1-1-19 0,3 2 11 16,-3-3-63-16,0 4-51 0,-4-17-91 0,0 14-390 15,0-1-242-15</inkml:trace>
  <inkml:trace contextRef="#ctx0" brushRef="#br0" timeOffset="95444.67">12996 16266 1581 0,'0'0'345'0,"0"0"-77"15,0 0 5-15,-12 6-5 0,4 2-13 0,6 5-6 16,2 2-26-16,0 3-14 0,0-1-34 16,2 1-33-16,2 13-30 0,-3-19-21 0,-1 8-55 15,3 15-37-15,-3-22-57 0,0 5-48 16,5 0-45-16,-5-4-44 0,2 4-9 15,1-9-26-15,1 4-20 0,-4-13-32 0,0 0-78 16,0 0-346-16,13 0-232 16</inkml:trace>
  <inkml:trace contextRef="#ctx0" brushRef="#br0" timeOffset="95728.83">13167 16383 918 0,'15'19'315'0,"-15"-19"6"16,0 0-116-16,-2 14-7 0,0-1-12 0,2-13-6 15,-2 11-16-15,2 2-12 0,2-1-30 16,0 2-3-16,0-3-21 0,2 0-25 0,2 0-7 16,0 1-17-16,3-3-14 0,0-2 6 15,1 0-8-15,-2-2-5 0,5-5-5 0,0 2-8 16,0-7 10-16,-4 1-14 0,4-6-20 16,1 2 8-16,-6-5-5 0,3 4-3 15,-7-2 21-15,0-4-12 0,-7 1-6 0,2 0-1 16,-3 1-10-16,1-1 2 0,-7 1 21 15,0 4-15-15,-6 1 1 0,4-1-12 16,-1 7-19-16,0 2-9 0,1 2 7 16,3 1-61-16,-3 5-16 0,-2 0-53 0,2-1-48 15,2 3-121-15,4 0-304 0,-1 3-176 16</inkml:trace>
  <inkml:trace contextRef="#ctx0" brushRef="#br0" timeOffset="96095.08">13620 16339 1457 0,'2'-12'303'0,"-6"-3"-37"0,0 3-28 0,4 12-5 16,0 0-16-16,2-14-36 0,2 4-21 16,-4 10-26-16,0 0-21 0,0 0-15 0,0 0-1 15,0 0-36-15,10 0-14 0,4 2-9 16,-2 6-8-16,1 1-3 0,-5 3 8 15,4 10-20-15,-2-3-7 0,-6-9-4 0,0 9-2 16,2 0-2-16,-8 1 26 0,-5 9-29 16,6-17 0-16,-5 3 2 0,-4 3-3 15,0-7-6-15,2 2 25 0,-5-2-28 16,0-1-3-16,3-5 1 0,0 2 2 0,10-7 3 16,-11 0-5-16,-3 2-4 0,14-2-9 15,0 0 5-15,0 0-8 0,0 0 0 0,0 0 10 16,0 0-21-16,18 0 0 0,-6 0-6 15,3 0-12-15,0 3-1 0,0-1 4 16,4 0-24-16,0 0-5 0,-2 0-7 0,-1 0-25 16,0 0-41-16,-4-2-85 0,4 0-46 15,-16 0-340-15,12-2-162 0</inkml:trace>
  <inkml:trace contextRef="#ctx0" brushRef="#br0" timeOffset="96394.68">14029 16322 1389 0,'-5'11'343'0,"3"-1"-80"16,-5 3-8-16,2 1-19 0,-6-1-25 0,2-2-13 15,3 6-8-15,2 1-21 0,-1-2-16 16,2 4-28-16,3-3-24 0,2 2-22 0,-2-2-22 16,0 0-37-16,1-3-34 0,2-3-23 15,1-2-20-15,2-1-9 0,-6-8-21 0,22-2 20 16,-3 0 2-16,-3-7 13 0,0 1 6 15,-6-6 9-15,9-8 21 0,-6 7 25 16,-5-3-9-16,-6 10 17 0,-2-10 3 16,0 2 16-16,-4 0 12 0,-4-9 20 15,4 17-22-15,-10-1 0 0,2-3-11 0,2 7-7 16,-4-4-6-16,-2 9 1 0,0-5-49 16,4 5-44-16,-1 2-43 0,1 1-52 0,-2 6-58 15,4-6-113-15,0 1-469 0,10-4-354 16</inkml:trace>
  <inkml:trace contextRef="#ctx0" brushRef="#br0" timeOffset="96528.53">14382 16562 1759 0,'-15'19'198'0,"2"-19"-214"0,13 0-544 16,-14 0-75-16</inkml:trace>
  <inkml:trace contextRef="#ctx0" brushRef="#br0" timeOffset="99713.38">2910 12294 1412 0,'0'0'249'0,"0"0"-23"0,0 0-21 0,0 0-12 0,0 0-16 0,0 0-13 0,0 0-3 0,0 0-27 0,0 0-13 0,-8 3-15 0,-2 2-10 0,10-5-13 0,0 0 7 15,0 0-22-15,0 0-7 0,0 0-2 0,0 0-7 16,0 0 1-16,0 0 34 0,-6 6-41 16,1 1-6-16,5-7 1 0,0 0-3 0,0 0 0 15,0 0-35-15,0 0 44 0,0 0 2 16,0 0-4-16,0 0-2 0,0 0-2 0,0 0-8 16,0 0 27-16,0 0-18 0,0 0-11 15,0 0-2-15,0 0-4 0,0 0 1 16,0 0-37-16,0 0 33 0,0 0 16 15,0 0-13-15,0 0-9 0,0 0 13 0,0 0-41 16,0 0 20-16,0 0 4 0,0 0-2 16,0 0 6-16,0 0-5 0,0 0-2 15,0 0-11-15,0 0 17 0,0 0 2 0,0 0-7 16,0 0-1-16,0 0 4 0,13-2-55 16,-1-1 39-16,-4-2 20 0,4 0-12 0,0-1 4 15,12-1-1-15,-1 1-14 0,4 1-1 16,3-4 21-16,6 6-4 0,4-1-6 15,5-1-3-15,1 2-6 0,3-2 1 0,-1 3 7 16,3 0-8-16,1 1 3 0,-4 1-6 0,-3 1-9 16,-1-1 1-16,-1 2 17 15,-3-2-4-15,0 0-8 0,-4 0 11 0,-2 0-3 16,-6 0-21-16,1 0 13 0,0 0 20 16,-3 0-9-16,-9 0 4 0,0 0-5 0,8 0-41 15,-9-2 35-15,3 1 7 0,-3 1 20 16,-2 0-15-16,-14 0 9 0,16 0-32 15,-2 0 17-15,-14 0 5 0,0 0 1 0,9-3 4 16,3 1 0-16,-12 2-4 0,0 0-27 16,0 0-48-16,0 0-11 0,0 0-15 0,-8-4-4 15,0-1 4-15,8 5 13 16,-14-6-17-16,4 0-4 0,-1 1 0 0,1-1 4 16,4-1 20-16,-2 3 28 0,-3-3-3 15,0 0 7-15,3 3 6 0,-3-1 17 0,3-3 0 16,2 3 38-16,6 5-5 0,-14-8 9 15,4 1 12-15,10 7 14 0,-8-4 2 0,-1-1-10 16,9 5 5-16,0 0-9 0,0 0-5 16,0 0-3-16,0 0 5 0,0 0-20 15,0 0 30-15,0 0-2 0,7 9-6 0,3-2-2 16,2-3 3-16,6 0 3 0,-5 1 5 16,3-3-7-16,2 2-2 0,-2-1-7 0,4 0-4 15,0 0-2-15,-4-3 35 0,3 2-44 16,-5 2-6-16,4-4 5 0,0 5 2 15,-1-3-1-15,-4 5 15 0,0 0-18 16,-9 3 5-16,0 1-23 0,-12 6-50 0,-11 10-63 16,-11-3-64-16,-10 4-107 0,-18 5-111 15,-13 2-491-15,-9 4-532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0:43:34.624"/>
    </inkml:context>
    <inkml:brush xml:id="br0">
      <inkml:brushProperty name="width" value="0.05292" units="cm"/>
      <inkml:brushProperty name="height" value="0.05292" units="cm"/>
    </inkml:brush>
  </inkml:definitions>
  <inkml:trace contextRef="#ctx0" brushRef="#br0">5634 2867 806 0,'0'0'174'0,"0"0"-23"0,0 0-19 0,0 0-28 0,0 0-15 0,0 0-32 0,0 0-16 0,0 0 2 0,0 0 12 0,0 0 9 0,8 2 25 0,6 0-34 0,-2-6-9 0,3 2-2 0,4-4-3 0,11-4-11 0,3 3 3 16,2-1-5-16,3 1-4 0,4-5-4 0,2 3-5 16,5-3-4-16,-4 2 2 0,1-3-4 15,1 2-5-15,-4 1 4 0,3 3-1 0,-2-2-4 16,-4 0-35-16,-3 0 42 0,-6 2 2 15,-1 1-8-15,-4 2 2 0,-14 2-1 0,3-1-34 16,4-2 36-16,-8 2 1 16,3-1-2-16,-14 4-1 0,0 0-14 0,12-2-61 15,2 2-5-15,-14 0-12 0,-16 4-12 16,3 1-28-16,-9 1-28 0,-16 2-31 16,10-1-227-16,-5-1 182 0</inkml:trace>
  <inkml:trace contextRef="#ctx0" brushRef="#br0" timeOffset="416.97">5649 3092 655 0,'0'0'203'0,"0"0"-38"15,0 0-16-15,0 0-17 0,0 0-20 0,0 0-43 16,0 0 8-16,0 0-11 0,0 0-9 16,0 0 3-16,0 0 3 0,13 2 16 0,-1 0-1 15,-12-2-8-15,15-7-5 0,13-3-7 16,-5-5-11-16,9 3 50 0,6-6-57 16,8-4 3-16,9-3-12 0,7 1-15 0,3-2 23 15,6 3-10-15,0-2-50 16,1 3 58-16,1-3-17 0,-6 4 2 0,1 0-3 15,-5 0 1-15,-3 4 22 0,-7 0-37 16,-6 3 1-16,-5 1 4 0,-6 4 4 0,-3-3-8 16,-5 4 25-16,-7 3-35 0,-10 3 1 15,8-5 5-15,-5 2-6 0,0 2 5 0,0-1 5 16,-14 4-20-16,11-3-1 0,4-2-13 16,-15 5-31-16,0 0-27 0,0 0-18 0,10-2-16 15,3 0-11-15,-13 2-5 0,0 0-18 16,0 0-38-16,0 0-69 0,0 0-158 15,-6 9 175-15</inkml:trace>
  <inkml:trace contextRef="#ctx0" brushRef="#br0" timeOffset="91611.98">13633 2097 711 0,'-23'-2'235'0,"33"6"-55"0,-2 0-15 0,-8-4-20 0,0 0-23 0,0 0-8 0,0 0-5 16,0 0-18-16,0 0-14 0,0 0-7 0,0 0-9 15,0 0-11-15,0 0-28 0,0 0 9 16,0 0-3-16,0 0-7 0,0 0 5 0,6 6-2 16,3-1-9-16,-9-5 14 0,0 0-5 15,6 9-8-15,-2 1 3 0,-4-10-5 16,5 8-60-16,1 2 64 0,-6-10-5 16,5 11 3-16,-1-2-2 0,0-1-4 0,0 1-52 15,-4-9 59-15,4 13-5 0,3-1-2 16,-2-2-1-16,1 1-4 0,-5-1-58 15,4 2 65-15,-5-12 3 0,4 11-3 0,-3 2 1 16,-1-13-6-16,5 11-61 0,0 0 65 16,-5-11-24-16,0 0-32 0,2 8-37 0,2 2-25 15,-4-10-29-15,0 0-25 0,0 0-79 16,0 0-235-16,0 0 82 0</inkml:trace>
  <inkml:trace contextRef="#ctx0" brushRef="#br0" timeOffset="91928.73">13728 2126 766 0,'21'19'173'0,"-21"-19"-29"16,0 0-16-16,0 0-13 0,0 0-34 15,0 0 9-15,0 0-17 0,7-7-9 0,-1 0 2 16,-6 7-6-16,0 0-5 0,0 0 2 15,0 0 3-15,0 0 0 0,0 0-6 0,0 0 0 16,0 0 35-16,0 0-58 16,0 0 7-16,0 0-6 0,0 0-7 0,0 0-9 15,0 0 39-15,0 0-51 0,0 0-2 16,0 0-7-16,0 0 8 0,0 0-1 0,4 14 6 16,0-1-8-16,-2-5 2 0,2 1-8 15,0 2 6-15,-2 1 0 0,4 0-2 0,0 1-16 16,-2-2-53-16,2 2-22 0,-4-4-29 15,2 4-66-15,-4-13-362 0,2 13-56 16</inkml:trace>
  <inkml:trace contextRef="#ctx0" brushRef="#br0" timeOffset="92895.91">15079 1949 707 0,'17'-18'180'0,"-17"18"-24"0,0 0-9 0,0 0-36 0,0 0-10 0,0 0-11 0,0 0-6 0,0 0 0 0,0 0-10 15,0 13-16-15,2 2-1 0,-2-15-7 0,0 0-8 16,0 12-8-16,0 2 9 0,0-14-17 15,-2 15-6-15,2-1-1 0,0-14-1 0,0 15-3 16,0 2 3-16,0-6-9 0,0 0-3 16,0-11 2-16,0 16 0 0,0-1-1 0,0-15 3 15,2 11-9-15,2 0-6 16,-4-11-14-16,0 0-15 0,0 0-11 0,0 0-5 16,0 0-12-16,0 0-12 0,0 0-1 15,0 0-17-15,0 0-11 0,0 0 27 16,0 0-11-16,2-12-12 0,0-2-18 0,3 4 22 15,-3 2 18-15,-2 8 34 0,2-14 24 16,0-1 9-16,-2 15 5 0,7-12 8 0,-3 1 16 16,-4 11 9-16,4-11 3 0,0-1 15 15,2 4-8-15,0 2 5 0,-6 6 12 0,0 0 8 16,8-7 2-16,0 2 5 0,-8 5 1 16,0 0 4-16,8-6 5 0,-2 2 14 15,-6 4-20-15,0 0 1 0,0 0-1 0,0 0-3 16,0 0 1-16,0 0-68 0,0 0 68 15,0 0-10-15,0 0-8 0,0 0-4 0,0 0-18 16,0 0 37-16,0 0-58 16,0 0-6-16,0 0 4 0,0 0 2 0,0 0-11 15,0 0 4-15,0 0-9 0,7 7 3 16,-2 1 4-16,-5-8 0 0,0 13-4 0,3 2 43 16,-6-3-50-16,3 1 0 0,3 1-23 15,-3-2-51-15,-4 3-46 0,0-1-76 0,-3 0-400 16,3-3-139-16</inkml:trace>
  <inkml:trace contextRef="#ctx0" brushRef="#br0" timeOffset="94745.16">14296 2648 1142 0,'-10'-4'294'0,"10"4"-53"0,-1-12-31 0,-1 1-32 0,2 11-14 0,-4-11-33 0,1 1-10 16,3 10-24-16,-5-10-24 0,-5 3-18 0,10 7-10 15,-6-7-25-15,0-1 13 0,6 8-12 16,-10-4-5-16,-1-1-3 0,-1 10-3 0,1-3 32 15,4 2-39-15,-1 2-6 0,-3 3 7 16,2-2-8-16,1 3 8 0,2 2 28 16,0-3-36-16,1 2-3 0,1 1 3 0,2-1-1 15,4-1 0-15,-2 1 9 16,4-1-6-16,1-1-1 0,3 3 0 0,0-3 0 16,-2 1-2-16,4 0 13 0,-2-3-26 15,0 0 2-15,-4 5-4 0,-1-3 4 0,-3-9 6 16,0 11 1-16,4 3-40 0,-13-4 52 15,5-1-1-15,-8-1 1 0,-12 6 11 0,3-7 6 16,2 1 35-16,-2 0-41 0,-1-1-3 16,14-3 5-16,-11-1-11 0,0 3 8 0,6-6 21 15,-2 0-34-15,15 0-37 0,-13-4-59 16,1-1-64-16,12 5-88 0,0-14-127 16,-3-1-215-16,12 5-123 0</inkml:trace>
  <inkml:trace contextRef="#ctx0" brushRef="#br0" timeOffset="95378.52">14330 2496 1099 0,'34'5'341'0,"-34"-5"-88"16,0 0-49-16,0 0-41 0,0 0-2 15,0 0-17-15,0 0 5 0,0 0-31 0,2 15-14 16,-1 0-13-16,6 3-2 0,-1 9-33 15,-2-5-18-15,0-1-6 0,-1-9-7 0,-3 10 4 16,2 0 1-16,2-3-15 0,-2 1-9 16,0-4 7-16,1 1-4 0,-3-6-6 0,2 2 8 15,-2-13 47-15,4 10 4 0,0 2-8 16,-4-12-14-16,0 0-8 0,9-7-7 16,1 0 4-16,-2-5-12 0,-1 1-8 15,2-2 2-15,3-7-3 0,-6 15-3 0,3-8 23 16,0 2-27-16,-3 1-5 0,0 1 2 15,-6 9 2-15,4-12-6 0,1 2 19 16,-5 10-22-16,0 0-3 0,0 0-1 0,0 0 3 16,0 0 0-16,0 0-6 0,0 0 16 15,0 0-1-15,0 0-4 0,-5 10-2 0,1 2-14 16,4-12-3-16,4 9 14 16,-1 1-4-16,-3-10 0 0,5 7-7 0,4 1 1 15,0-4 16-15,0 1 5 0,-9-5-27 16,8 3-14-16,-3 1 0 0,-5-4-13 0,7 6 3 15,-1 1 38-15,-6-7-31 0,0 0-1 16,0 0 11-16,7 11-5 0,0 0 0 0,-7-11 13 16,0 0-12-16,0 0 13 0,0 0 6 15,0 0-5-15,0 0-7 0,0 0-17 0,0 0-5 16,12-4-3-16,0 0-7 0,-3-5-4 16,1 0 9-16,0-2 20 0,-2 2 3 15,0 0-1-15,5-2 13 0,-6 5 4 0,1-4 5 16,-8 10 19-16,6-8 6 0,3 1-3 15,-9 7-8-15,0 0 0 0,0 0 4 0,0 0 4 16,0 0 6-16,0 0-4 16,0 0 2-16,12 2-1 0,1 1 5 0,-13-3 0 0,0 0-15 15,5 7 1-15,-1 2-22 16,-4-9-36-16,0 0-37 0,0 0-79 0,0 0-145 16,0 0-197-16,0 0 11 0</inkml:trace>
  <inkml:trace contextRef="#ctx0" brushRef="#br0" timeOffset="95512.48">14597 2419 1089 0,'22'-10'261'0,"-22"10"-58"0,0 0-42 0,0 0-51 0,0 0-2 0,0 0-26 0,0 0-44 0,0 0-65 16,0 0-94-16,0 0-119 15,0 0-248-15,0 0 58 0</inkml:trace>
  <inkml:trace contextRef="#ctx0" brushRef="#br0" timeOffset="95678.3">14246 2642 1088 0,'9'6'266'0,"-9"-6"-55"0,0 0-44 15,0 0-34-15,16-4-24 0,-2 0-23 16,1 0-12-16,17-1-30 0,-10-1-66 0,0 0-80 15,1-1-92-15,5 0-345 0,6 0-36 16</inkml:trace>
  <inkml:trace contextRef="#ctx0" brushRef="#br0" timeOffset="96495.59">14938 2607 1294 0,'-22'3'207'0,"22"-3"7"0,0 0-37 16,0 0-28-16,0 0-13 0,10 4-20 0,-1 3-21 15,-9-7-18-15,0 11-14 0,0 3-18 16,3-5-9-16,-2 3-6 0,-1-12 3 0,3 15-25 16,-1-2 5-16,-2-13 0 0,4 10 1 15,-3-1-4-15,-1-9 6 0,0 0-48 16,0 0 47-16,0 0-1 0,7-5-3 0,-1-1-6 15,-4-5 0-15,1 1 28 0,3-4-39 16,-1 1 5-16,1 0-1 0,-1 2-3 0,0-1 5 16,-3 3 28-16,5-1-38 0,-1 0 5 15,-6 10 1-15,0 0-7 0,8-5 8 0,1-4 12 16,-9 9-17-16,0 0 5 0,9 9-2 16,-1-2 0-16,0-1 5 0,3 1 7 15,-2 0-23-15,-1 0 15 0,3 1 6 16,1-1-1-16,3-5-1 0,-2 2-5 0,3-6-65 15,0 2 45-15,-2-4-8 0,14-3-19 16,-12-1-3-16,7 1 4 0,-7-5 15 16,-3 2-1-16,-5 5 5 0,1-7 11 0,-1 1 6 15,-3 0 9-15,1-3-2 0,-6 14 1 16,-2-17-4-16,0 2 4 0,-5 9 1 16,-1 1 2-16,8 5 11 0,-20-5 24 15,4 4-4-15,0 4 7 0,-8 7-1 0,13-6-3 16,-2 5 41-16,0 1-53 0,5 0 2 15,0-2-5-15,4 5 3 0,-2-4-6 0,6-9 13 16,6 13-19-16,-2-2 4 0,2-5-1 16,2 2-6-16,-8-8 2 0,19-2 5 0,1 0-28 15,-6-4 9-15,4 2-3 0,-4-3 3 16,1-1-1-16,-2-1 1 0,-1 1-51 16,-5-2 61-16,1 3 4 0,0-2-2 0,4-1 12 15,-12 10 12-15,6-10 38 0,0 3-38 16,-6 7-9-16,0 0-6 0,0 0 2 15,0 0 3-15,0 0 36 0,0 0-25 16,-2 19-2-16,-2 11 2 0,0-9 10 0,4 6-10 16,-6 5 19-16,4 6-20 0,0 8-8 15,-2 5-9-15,2 9 7 0,0 2-2 0,0 5-2 16,-2-2-8-16,2-5 3 16,2-2-4-16,-2-5 2 0,0-7 2 0,0-2 34 0,0-7 45 15,-3-6 31-15,-2-4-5 0,-1-6-19 16,-5-6-19-16,-3-5-6 0,6-6 36 15,-18-6-61-15,-15-6-12 0,10-11-6 0,3-5-2 16,-2-7-7-16,-2-9 11 16,6-8-70-16,5-2-39 0,6-8-43 0,6-1-45 15,11 4-30-15,11 2-40 0,3 3-30 16,4 0-10-16,6 7-26 0,-2-1-128 0,6 6-197 16,0 6-156-16</inkml:trace>
  <inkml:trace contextRef="#ctx0" brushRef="#br0" timeOffset="96645.83">15619 2614 1414 0,'-21'5'372'0,"28"-14"-99"0,1 4-62 0,-8 5-40 0,0 0-45 0,0 0-69 0,0 0-93 0,0 0-157 0,2-13-515 16,0 2-233-16</inkml:trace>
  <inkml:trace contextRef="#ctx0" brushRef="#br0" timeOffset="98095.32">20212 2288 1066 0,'0'0'307'0,"0"0"-82"0,0 0-49 0,0 0-88 0,0 0 59 0,0 0-41 0,0 0-22 0,0 0-19 0,0 0-14 0,0 0 2 0,0 0-32 0,0 0 4 16,0 0-4-16,0 0-4 0,7 7 1 0,-1 0-4 15,-6-7 3-15,4 15-7 0,-2-4 11 16,1 2-16-16,1 1-3 0,0 1-30 0,0 0-35 16,0 0-65-16,1 3-44 15,-3-1-145-15,2 9-215 0,0-17-21 0</inkml:trace>
  <inkml:trace contextRef="#ctx0" brushRef="#br0" timeOffset="98612.25">20738 2663 1044 0,'0'0'279'0,"2"-14"-53"0,0 3-36 16,-2 11-53-16,0 0-15 0,0 0-25 15,-11-11-16-15,5 1-15 0,-3 0 0 16,1 3-29-16,-3-1-1 0,1 3-10 0,0-1-5 16,-2 1 0-16,-2 2-12 0,3 3-6 15,-6 4 10-15,2 0 21 0,-2 3 1 0,-10 10-8 16,6-3 19-16,-2 5-23 0,4 0 8 15,-2-1-3-15,8-4-12 0,-4 0 5 0,6-1-8 16,3-6-2-16,-1 1 5 0,3-1-3 16,-1 2-2-16,3-1 3 0,4-8 15 0,0 0-25 15,0 0-4-15,0 0 14 0,11 3-2 16,-1 3-14-16,1-12 11 0,-1 3-65 16,6-3 58-16,-4 0 4 0,3-2 10 15,2 3-14-15,-7-4 6 0,3 4 11 16,-3-1-30-16,0 1 11 0,1 1 4 0,0 2-8 15,-11 2-1-15,16-2 14 0,-4 2-2 16,0-2-1-16,1 1-6 0,2 1-4 0,2 1 10 16,0 1 4-16,0-2-22 0,2-2 16 15,0 2-35-15,0-3-39 0,3 0-43 16,-4 2-38-16,2-5-79 0,-4-1-97 16,2 2-239-16,2 2-86 0</inkml:trace>
  <inkml:trace contextRef="#ctx0" brushRef="#br0" timeOffset="98862.61">20983 2156 1092 0,'19'-4'260'0,"-19"4"-31"0,0 0-56 0,0 0-22 0,0 0-33 0,-6 6-6 0,2 2-41 0,4-8 16 0,-4 18-36 16,-1-1 14-16,8 3-13 0,-3 13 9 16,-3-9-26-16,3 0 11 0,-2 5-54 15,2-2-26-15,5-5-81 0,-1 4-90 0,-2-1-450 16,0-3-185-16</inkml:trace>
  <inkml:trace contextRef="#ctx0" brushRef="#br0" timeOffset="109461.34">14738 3812 1063 0,'0'0'244'0,"-6"-10"-36"0,2 3-5 0,4 7-63 0,-11-7-10 0,2 4-9 0,9 3-1 15,-12-6-12-15,1 2-1 0,3-3-47 16,-1 3 27-16,-4-1-29 0,3 1-1 0,-5-2 3 15,-2 2-20-15,-2 1-7 0,-13-2 5 16,9 5-9-16,-7 0-3 0,-4 2-8 0,-2 1 9 16,3-3 28-16,-3 3-24 0,-2 1-5 15,-1 3 5-15,-1-1 3 0,2 2 0 0,-2 1 14 16,2 3-14-16,0-1-3 0,0-1-8 16,1 1-2-16,-2 0-1 0,6 3-1 15,2-2 9-15,1 5-10 0,0-2 0 0,3-1-1 16,-1 4 7-16,4 1 1 0,2 2 3 15,3 6 9-15,-1-1 4 0,3 4 10 0,2 3 3 16,3 4-5-16,-1-1 5 16,2 3-16-16,1 0-5 0,4 0-7 0,2-4-1 15,4 2-7-15,1-2 22 0,2 4-24 16,1-5 8-16,7 0 12 0,1 3 16 0,3-5-4 16,7 0-45-16,1-1 46 0,2-5-3 15,2 0 2-15,1-1-7 0,4 0-10 0,-1-6-30 16,1 0 30-16,4-3-5 0,-1-1-9 15,0-3 1-15,5-2 10 0,-4-3-2 0,-2-2-49 16,5-2 38-16,-1-3 20 0,4 0-7 16,-3-3 3-16,0-4-3 0,1 2-27 15,-1-4 17-15,1-4 2 0,-2 1-3 16,0 1-3-16,-3 0 4 0,0-5-50 16,-1 3 43-16,-2-4 9 0,0 1 4 0,-3 0-1 15,1-2-9-15,-2 2-7 0,-5-4 9 16,0-1-3-16,-3-2 1 0,5 2-3 0,-10-3 3 15,3-3 0-15,-3 0-48 0,-2 0 40 16,-1-3 12-16,1 0-2 0,-6-1-6 0,-4-1-13 16,0 2 20-16,-3-4-21 0,2 5 8 15,-4 0-4-15,-2 1 10 0,0-1-3 0,-2 2-15 16,-6 0 12-16,0-1 2 0,-4 6 1 16,0-4-5-16,-3 3 3 0,-3 1-11 15,-2 1 12-15,-5 0 7 0,3 2 6 16,-4-2-5-16,-2 2 0 0,0 4-1 0,1-3-35 15,-1 3 33-15,2 2-2 0,1 1 2 16,-1 0-6-16,1 3 4 0,7 0 19 16,0-1-25-16,12 5 4 0,-7-1-6 0,0 2 3 15,2 1 0-15,3 0 14 0,2-2-21 16,-2 1 2-16,12 4-4 0,0 0 1 0,-14-3 0 16,1 1-8-16,13 2 13 0,0 0-1 15,0 0 7-15,0 0-6 0,-13-1 1 0,-1-1 2 16,14 2-34-16,0 0 34 15,0 0-1-15,0 0-1 0,0 0 0 0,0 0 2 0,0 0 15 16,0 0-23-16,0 0 3 16,0 0 2-16,0 0 2 0,0 0-2 0,0 0 11 15,0 0-17-15,0 0 0 0,0 0 4 16,0 0 0-16,0 0-3 0,0 0-9 16,0 0 13-16,0 0 3 0,0 0 0 0,0 0 0 15,0 0-8-15,0 0 8 0,0 0-48 16,0 0 36-16,0 0 5 0,0 0-16 0,0 0-11 15,0 0-34-15,0 0-77 0,0 0-10 16,0 0-76-16,0 0-70 0,-10-2-45 16,-1 2-98-16,11 0-102 0,-10 4-280 15,0-1-391-15</inkml:trace>
  <inkml:trace contextRef="#ctx0" brushRef="#br0" timeOffset="118894.47">15625 4787 1121 0,'-12'9'304'0,"12"-9"-130"0,0 0 68 0,0 0-52 0,0 0-6 0,0 0-30 0,0 0-10 0,0 0-11 15,0 0-24-15,12 0-2 0,1 3-4 16,6-7 8-16,17 0-20 0,-5 0 13 0,12-3-14 16,7 1-15-16,5-2-11 0,5-2-12 15,9 3-11-15,2-3-5 0,-1 3 8 16,0-5-28-16,-2 3 11 0,-2-2-7 0,-3 4 20 15,0-2-9-15,-5 1 42 16,-7 3-38-16,-5 1-6 0,-5-2-4 0,-1 1 0 16,-7 1-2-16,-8 0-9 0,-12 2 22 15,7-2-8-15,-2 0-14 0,-2 3 4 0,-3 1-1 16,-13 0-42-16,16-2 32 0,2-1-33 16,-10 1-38-16,2-3-49 0,-10 5-47 0,10-4-28 15,1 0-93-15,0 0-40 0,0 1-151 16,7-5-272-16,0 2-267 0</inkml:trace>
  <inkml:trace contextRef="#ctx0" brushRef="#br0" timeOffset="119494.3">18412 4711 1359 0,'-10'11'254'0,"3"1"-20"0,7-12-24 0,0 0-11 0,-6 7-49 15,-1 1-7-15,7-8-15 0,0 0-8 0,0 0-8 16,9 4-25-16,0-1 35 0,-9-3 4 16,18-2 0-16,0 2-8 0,7-1-14 0,17-6 3 15,-6-2-38-15,2 0-21 0,7-1 0 16,1-1-18-16,5-3 4 0,2 1 17 16,3 0-24-16,-4 2-19 0,2 1 2 0,-2-4 17 15,-6 3 9-15,1 0-37 0,-3 1 28 16,-2 1-8-16,-3 2 6 0,-8-2-12 0,4 1 10 15,-8 3-19-15,-3-1 37 0,-12 5-43 16,8-1 12-16,-3-2-19 0,-3 0-23 0,2 2-21 16,-16 2-12-16,10-4-52 15,2 1-23-15,-12 3-7 0,0 0-40 0,0 0-34 0,-16 2-81 16,-4-1-48-16,10 3-432 0,-1-2-313 16</inkml:trace>
  <inkml:trace contextRef="#ctx0" brushRef="#br0" timeOffset="124347.68">11144 5846 1033 0,'-15'-1'250'0,"15"1"-38"0,0 0-34 0,0 0-20 0,0 0-72 0,0 0 50 0,0 0-15 0,0 0-20 15,0 0-9-15,0 0-9 0,0 0 2 16,0 0-22-16,0 0-7 0,0 0-1 0,0 0-5 16,0 0 0-16,0 0-4 0,0 0-25 15,14 1 27-15,-4-1 11 0,-10 0 18 16,0 0 4-16,18-1-4 0,4-3-1 16,-1 0-23-16,23-5-18 0,-10 2-1 0,3-1-5 15,3 1-11-15,-4 0 15 0,2-1-17 16,0 2-8-16,-2-1 0 0,2 1 0 0,0 1-4 15,-6-2 29-15,-5 4-27 0,3 0 2 16,-4-1 0-16,-13 4 4 0,5-5-2 0,4 3-17 16,-7 0 22-16,3 0-3 0,-2 1-5 15,-6-1 2-15,-10 2-1 0,12-4-22 0,3 2 21 16,-15 2 2-16,0 0-3 0,0 0-1 16,15 0-1-16,0-2-1 0,-15 2 14 15,0 0-16-15,0 0-2 0,0 0-2 0,0 0-6 16,0 0-6-16,0 0 16 15,0 0-34-15,0 0-28 0,0 0-17 0,0 0-19 16,0 0-7-16,0 0 3 0,0 0-26 16,-15 0-12-16,3 2-41 0,-4-2-56 0,2 4-96 15,-5 1-304-15,-11 9-166 0</inkml:trace>
  <inkml:trace contextRef="#ctx0" brushRef="#br0" timeOffset="124727.51">11197 6021 1167 0,'-6'8'251'0,"-1"-1"-59"0,7-7-5 0,0 0-80 0,0 0 58 0,0 0-20 0,0 0-14 16,0 0-14-16,10 2-6 0,2 2 27 15,-12-4-24-15,0 0-1 0,10 0 4 0,5 2-12 16,0-5-12-16,4 0 12 0,4-2-43 16,14-3-13-16,-7 1-9 0,0-4-6 0,5 1-5 15,5-2-25-15,-2 5 22 0,3-5-8 16,-4-1 1-16,-3 4-8 0,4-1-3 16,0 0-18-16,-3 1 24 0,-6 3 9 15,-3-1-1-15,1 1-4 0,-2 1 3 0,-9 2-6 16,0-1 8-16,-1 1-12 0,-3 3-2 15,2-3-1-15,-6-1-1 0,2 1-2 0,-10 3 30 16,0 0-46-16,0 0-28 0,14-2-36 16,-2 0-45-16,-12 2-41 0,0 0-40 15,0 0-77-15,0 0-101 0,-4-8-395 0,-2 3-301 16</inkml:trace>
  <inkml:trace contextRef="#ctx0" brushRef="#br0" timeOffset="127477.4">15908 5753 1016 0,'0'0'294'0,"0"0"-51"15,0 0-65-15,0 0-2 0,4 12-22 0,0-5 6 0,-4-7-40 0,0 0-67 16,0 0 71-16,0 0-12 0,0 0-10 0,0 0-9 15,4 12 9-15,-2-1 17 0,-2-11 20 16,0 0 5-16,0 0-9 0,12 5-10 0,4 1-15 16,0-6 30-16,19 0-83 0,-6-4 15 15,4 1-10-15,6-1-27 0,5 0 19 0,7-2-55 16,2 0 42-16,1 1-19 0,2-2 10 16,-2 3-21-16,8-2-2 0,-4-1-35 0,-3 0 46 15,0 2-5-15,1-1 1 0,-6 0-25 16,3 2 24-16,-4-3-23 0,-7 1 65 15,0 4-57-15,-3-1 18 0,-3-4-10 0,-1 2 20 16,-5 1-31-16,-2-4 65 16,-5 3-60-16,0-1 19 0,-15 4-25 0,9-4 27 15,1 5-18-15,-8-3-33 0,3 2 47 16,-5-3 16-16,1 0-21 0,-9 5 21 0,0 0-33 16,0 0-6-16,0 0-2 0,0 0-6 15,13-2-45-15,-3 2-17 0,-10 0-41 0,0 0 0 16,-15 2-36-16,0 0 9 0,-6 1 10 15,3-3-15-15,-4 5 11 0,-10 2-2 0,19-5-52 16,-7 1 37-16,-14 2-15 0,5-1-9 16,3-2-14-16,-6 1-33 0,-2 3 7 15,2-2-39-15,1-2-22 0,-5-2-159 0,3 3 153 16</inkml:trace>
  <inkml:trace contextRef="#ctx0" brushRef="#br0" timeOffset="127844.54">16383 5667 985 0,'-35'-4'180'16,"15"8"-9"-16,6-2-15 0,4 0-20 0,-2 2-7 15,-2-2 26-15,1 1-66 0,-2 1 32 16,-2 0-33-16,1 0 17 0,-4-1-35 0,7 4 32 16,-1-5-43-16,-2 1 8 0,4-1-21 15,3 1 4-15,2 4-16 0,7-7 29 16,-14 3-27-16,4 1 3 0,10-4-5 0,0 0 5 16,-6 6-6-16,-1 1 26 0,7-7-39 15,0 0 19-15,0 0 0 0,0 0-1 16,0 0 28-16,-4 11 7 0,0-3 19 15,4-8-13-15,4 9-6 0,3-2 10 0,1-2 6 16,2 1-1-16,13 0 23 0,17-2-48 16,-1-6 14-16,8 0-35 0,4-5 17 0,6-2-30 15,1-1-45-15,2-2 44 0,-1-3-1 16,2-1-8-16,-1 1 7 0,-3-2-8 0,2 2-32 16,-4 0 44-16,-1 1 12 0,-6 2-10 15,-3-1 3-15,-2 0-14 0,-2 4-8 0,-8-2-1 16,-6 4 7-16,-4 1-1 0,-4-1-8 15,-9 3-6-15,8-1 0 0,-4 0 37 16,-3 2-62-16,2-1-12 0,-13 4-46 16,9-4-38-16,-1 1-69 0,-8 3-41 15,0 0-65-15,0 0-84 0,0 0-567 0,-6-7-612 16</inkml:trace>
  <inkml:trace contextRef="#ctx0" brushRef="#br0" timeOffset="133843.65">16595 2464 1457 0,'8'-7'319'0,"-6"-6"-48"0,1 2-39 0,-3 11-40 0,7-12-34 0,-1 0-4 0,2 3-46 0,3 1-16 0,6 5-17 15,-2-1-4-15,1 4-6 0,12 4 26 16,-8 5-54-16,-2 2 13 0,-3 6-18 0,1 3 7 15,-2 1-20-15,-7 1-7 16,-2 2 7-16,-1 0 5 0,-6 3-14 0,-5-6 11 16,2-1 4-16,-5 0 35 0,-2-3 1 15,6-10 19-15,-6 4-6 0,3-3 4 0,9-8-26 16,-13-1 3-16,-1 1 31 16,13-14-78-16,-1 1 13 0,9-8-2 0,10-13-6 0,-2 8-20 15,0-3 32-15,8 2-68 16,0-2 16-16,1 1-16 0,4 1 17 0,2 2-18 0,0 3-12 15,-1 1 22-15,-3 1-4 0,-2 6 8 16,-14 6-3-16,3-2 5 0,4-1 1 16,-4 5 8-16,-3-3 11 0,-10 9-9 0,0 0 4 15,0 0-7-15,0 0 11 0,0 0 20 16,0 0 6-16,-17 5-6 0,-8 6 10 16,10 1 2-16,0 4 1 0,-4 1 28 15,5 5-50-15,-4-1 11 0,3 0 1 0,5 0-4 16,1-2-3-16,1-2-33 0,1-8 40 15,3 8-14-15,-2-2 11 0,4-4-18 0,2 0 20 16,0-11-10-16,2 8 20 0,4 1-24 16,2-14 10-16,3 1-7 0,2-8-6 0,8-6 4 15,-6 3 0-15,0 1-3 0,-2-3 4 16,4 0-7-16,-5-1 0 0,5 1 6 16,-12 10 36-16,5-4-42 0,0-2-5 15,-5 6 5-15,3-1-3 0,-8 8 0 0,0 0-16 16,0 0 28-16,0 0 1 0,13 6-1 15,1-1-6-15,-9 4-3 0,-3 2 10 0,1-2 2 16,3 3-1-16,-2-5-5 0,0 3 4 16,-4-10 1-16,6 7 3 0,1 3 19 15,-7-10-13-15,0 0-10 0,0 0-7 0,9-10-6 16,-1 1 12-16,-2-4 35 0,2 1-48 16,-2-2 9-16,1-1-6 0,-4 1-3 0,1 0-1 15,6-1 1-15,3 2 7 0,-7 5-5 16,3 0 17-16,-9 8-13 0,15-2-9 0,1 2 11 15,-2 8-1-15,-2 2 15 16,-4 1-17-16,9 8 1 0,-6-3 1 0,-2-8-5 16,-6 5 15-16,4 0 7 0,-4-4-13 15,4 2-3-15,-4-2 11 0,6-1 12 0,-9-8 50 16,0 0-54-16,0 0-11 0,0 0 2 16,8-8-3-16,-2 1 5 0,0-8-19 15,6-5 12-15,-3-1 14 0,0 0-16 0,-3 4 6 16,7-5-17-16,2 9-17 0,-4-2 28 15,-5 7 11-15,4-2-24 0,3 0 22 0,0 10-15 16,0-3 16-16,-3 6-18 0,0 4 17 16,-1 3-17-16,0 1 5 0,1 0 17 15,0 0-19-15,-3-1 33 0,2 1-47 16,-5-4 28-16,2 2-11 0,-6-9 1 0,0 0 17 0,7 5-36 16,3 1 33-16,-10-6-15 15,6-9 5-15,3 1-25 0,-2-10 8 0,-3 4-38 16,4-3 40-16,6-12-13 0,-2 8 14 15,-4 1-13-15,5 3 15 0,-5 8-20 0,3-4 35 16,-1 2-21-16,-1 3 7 0,1 0-26 16,0 4 16-16,2 3-7 0,-12 1 41 15,12 5-40-15,3-2-9 0,-6 6 9 0,-1-1-31 16,1-1-11-16,1 0 19 16,0-3-37-16,2 0-3 0,-2 3-5 0,-2-5-11 15,-8-2-11-15,13-5 21 0,6-7-39 16,-4 1 7-16,-1-2 34 0,-2-4 27 0,-2-1 2 15,0 2 17-15,-1-1 17 0,-5 7 22 16,-1-4 40-16,1 3 9 0,0 3 16 0,-2-4 2 16,-2 12-66-16,0 0 51 0,0 0-8 15,0 0 3-15,0 0-11 0,0 0 6 0,0 0 7 16,0 0-32-16,-2 14 2 0,-2 1-2 16,6-2-2-16,0 0 8 0,2 2 30 15,2-4-37-15,3-2-3 0,1 2 5 0,1-4-3 16,0-2-2-16,3-5 25 0,2 0-40 15,-2-7 12-15,11-3-4 0,-9-2 1 0,-4 1 3 16,0-4-3-16,0 2-24 16,-4-5 29-16,-6 7-2 0,4-5 6 0,0 1 10 15,-6 2 3-15,0 0 29 0,0 13-16 16,0-13-9-16,3-1-7 0,-3 14-7 16,0 0-4-16,0 0 43 0,-5 16-21 0,1 14-1 15,2-1-1-15,0 2-11 0,2 8 9 0,0 3-7 16,-2 5-7-16,2 7 11 15,-2 1 10-15,0 3-3 0,-2 0-20 0,4 1 11 0,0-1-26 16,-2-3 30-16,-3-6-1 0,-2-3 12 16,1-5-6-16,0-4 7 0,-4-9 35 15,-1-6-60-15,-2-5-18 0,7-10-32 16,6-7-12-16,-13-11-16 0,-1-10 21 16,6-10-50-16,2-4-12 0,0-4-1 0,4-3 10 15,2-6 14-15,2 2-12 0,4-3 10 16,3 0-28-16,4-3 23 0,1 1 21 0,8-2-3 15,1 2 21-15,3 1 41 0,-3 4-34 16,0 2 55-16,0 3 28 0,1 2 12 0,-6 3 21 16,4 2 26-16,-6 3 2 0,-1 4 3 15,-3 5 20-15,-4-3 10 0,-3 14-10 0,-5-7-19 16,3 1-12-16,-9 8-23 16,4 1 5-16,-8 4-30 0,0 1 19 0,-2 8-11 15,-3 9 2-15,0 1-4 0,1 4-13 16,3 2-8-16,1 5-2 0,0-2-7 0,2 2 39 15,2-1-59-15,4-2 4 0,0-12 0 16,4 5-5-16,2 1-7 0,0-6 60 16,0-2-93-16,-4-9 11 0,16 0-17 0,-2 0 8 15,-1-11 6-15,8-10-18 0,-9 7 33 16,1-6-17-16,-1-1 14 0,-4-1-2 0,-4 2-10 16,6 1 7-16,-4 10-1 15,1-9 23-15,2 1-4 0,-8 6-15 0,2 1 9 0,-3 10 0 16,0 0 7-16,13 4-8 0,1 0-9 15,-8 9-12-15,4 2-17 0,-5 5-24 16,2 10-1-16,-5-19-39 0,0 8-19 16,6 12-43-16,1-11-49 0,2-4-54 0,-7-6-175 15,4-3-191-15,3 3-177 0</inkml:trace>
  <inkml:trace contextRef="#ctx0" brushRef="#br0" timeOffset="134060.4">18774 1906 1533 0,'0'0'354'0,"0"0"-45"0,0 0-34 0,0 0-50 0,-2 12-33 0,2 1-48 0,-6 2-32 0,2 1-26 0,-7 1-26 16,-1 9-45-16,0-6-30 0,-4-1-94 15,1 5-81-15,2 0-101 0,4-4-510 0,1 1-352 16</inkml:trace>
  <inkml:trace contextRef="#ctx0" brushRef="#br0" timeOffset="135043.72">19121 1664 1578 0,'10'-5'316'0,"-2"2"-34"0,-8 3-51 16,0 0-23-16,0-14-45 0,0 2-27 15,0 12-23-15,0 0-26 0,-6-9-16 0,-1-2-7 16,0 4-19-16,-1 5-10 0,8 2-10 16,-17 0-1-16,2 2-11 0,-2 8 0 0,-1 5-17 15,4 1 21-15,-2 3-9 0,3 3 1 16,2 2-4-16,3-2 1 0,1 1 2 15,6-12-7-15,1 6 2 0,0 3-2 0,6-9 6 16,-2 2 0-16,6-9 34 16,4 1-40-16,2-10-15 0,12-8-11 0,-7-2-9 15,3-7-16-15,-6-2 43 0,2-2-46 16,-6-2 17-16,-1-3-8 0,-3-2 8 0,-3-4-2 16,-5 0 6-16,-2-4-46 0,-2 2 58 15,-5-3 11-15,0 3 18 0,2 4 28 0,-4 2-6 16,3 4 7-16,2 4-11 0,0 14-17 15,0-2-1-15,-1-1 0 0,5 14-1 0,-9 9 31 16,3 0-33-16,2 11 0 0,0 19 0 16,6-7 6-16,4 3 8 0,2 0 39 0,4 2-29 15,0-4 1-15,5-2-2 0,-2 4-11 16,2-5 4-16,3-3-9 0,0-4 4 16,5-5-1-16,-1-3-9 0,4-6-11 15,-2-5-16-15,2-4-9 0,2-6-5 16,-1-5-15-16,-3-2 8 0,-1 1 0 0,-3-7 2 15,-6-1-1-15,0-2-7 0,-6-1-3 16,-4-2 12-16,-2 15 19 0,-1-8-7 0,-1 1 16 16,-7 6-1-16,2-2-41 0,3 13 67 15,0 0 3-15,0 0 9 0,-11 4-2 0,-5 3 10 16,10 10 3-16,-2 1-19 0,6 2 0 16,2 12-8-16,2-6 3 0,2-1-5 15,3 0 9-15,6-2-13 0,-1-6-2 16,4 2-16-16,2-7-10 0,-11-4-43 0,8-6-24 15,14-2-43-15,-19-2-22 0,9-5 10 16,15-6-11-16,-15-2 27 0,-6 0-15 0,0-3 29 16,-9 11 20-16,2-14-5 0,5-7 34 15,-5 16 29-15,-6-9 53 0,0 1 44 16,3 6 23-16,-1 0-14 0,0 3 12 0,2 2-2 16,-4 9 19-16,0 0-43 0,0 0 23 15,-8 7 8-15,1 0-19 0,9 10-10 0,0-2-3 16,-2 3-6-16,3 12-2 0,3-8 17 15,2 0-4-15,0 4 1 0,2-4-9 16,0-1 3-16,1-1-33 0,-3-13 3 16,3 6-2-16,1-1-4 0,-12-12-4 0,0 0-4 15,0 0-37-15,15-6 40 0,2 0-3 16,-12-11-1-16,-2 1 0 0,-3-2-5 0,3-1-12 16,-3-4 5-16,2-2 8 0,0 2-9 15,4-9 0-15,4 13-11 0,-1 2 17 16,-1-1-13-16,2 1 4 0,-2 11-16 0,8-3 18 15,1 1-19-15,-4 4 22 0,2 0-18 16,2 3 19-16,-2-2-13 0,1 10 9 0,10 3-5 16,-12 2 15-16,2 2-37 0,-2 1 55 15,-3-2 11-15,2 8 3 0,-7-4 4 0,-1 5-23 16,-1-1 8-16,-2-12-15 16,1 6 5-16,0 3-5 0,-3-3-1 0,0 0-8 15,2-4 7-15,0-1-44 0,-2-10-21 16,0 0-72-16,0 0-66 0,6-8-52 0,4-13-138 15,-6 12-256-15,-2-12-170 0</inkml:trace>
  <inkml:trace contextRef="#ctx0" brushRef="#br0" timeOffset="135160.62">20026 1180 1035 0,'-8'12'257'0,"8"-12"-38"0,0 0-51 0,4 8-30 0,2 0-29 0,-6-8-65 0,2 9-17 0,2-2-131 15,3 4-444-15,-1-4-51 0</inkml:trace>
  <inkml:trace contextRef="#ctx0" brushRef="#br0" timeOffset="135493.57">20318 800 1263 0,'0'0'328'0,"0"0"-68"0,0 0-20 0,-6-10-44 16,-1 3-76-16,7 7 15 0,0 0-30 15,0 0-24-15,0 0-21 0,7 7-9 0,-1 3 11 16,-1 1-35-16,1 0-9 0,-4 5-22 16,0-1-24-16,0 0-24 0,0 2-21 15,3-3-64-15,-1 1-54 0,-2-3-32 16,0 2-105-16,-2-14-225 0,8 7-58 16</inkml:trace>
  <inkml:trace contextRef="#ctx0" brushRef="#br0" timeOffset="135609.82">20450 715 1180 0,'29'-20'261'0,"-29"20"-20"0,0 0-29 16,4 15-54-16,0 2-44 0,-1-7-8 15,3 1-45-15,1 7-61 0,-3-1-140 16,-1 3-499-16,0 15-169 0</inkml:trace>
  <inkml:trace contextRef="#ctx0" brushRef="#br0" timeOffset="136260.45">16221 1987 1099 0,'0'0'290'0,"0"0"-62"0,0 0-7 0,0 0-84 0,-4 9-34 0,-1 0-14 16,5-9-18-16,5 12-19 0,1 2 2 0,-5-3-67 15,4 0 48-15,-1 4-16 0,2-3-29 16,-1-3-24-16,-1 1-33 0,-4-10-20 16,0 0-38-16,4 10-14 0,0-1-40 0,-4-9-93 15,0 0-167-15,0 0 152 0</inkml:trace>
  <inkml:trace contextRef="#ctx0" brushRef="#br0" timeOffset="136376.5">16304 1872 1151 0,'16'-17'195'0,"-16"17"-21"0,0 0-11 16,10 4 3-16,1 0-25 0,-6 5-25 15,-1 3-21-15,0 2-24 0,2-2-9 0,1 9-74 16,7 10 4-16,-5-10-78 0,-4 1-143 16,1 4-346-16,0 3-103 0</inkml:trace>
  <inkml:trace contextRef="#ctx0" brushRef="#br0" timeOffset="144809.26">9787 3430 930 0,'0'0'288'16,"0"0"-42"-16,0 0-76 0,0 0-29 0,-6 8-33 0,2 0-29 0,4-8 20 0,2 17-1 0,0 0-8 0,2-2-17 16,0 3-7-16,-2 3-4 0,2 8-20 15,-2-17-6-15,-2 5-2 0,1 4-5 0,2-5-7 16,-3-1-3-16,0-15-42 0,2 13 61 16,0 2 7-16,-2-15-15 0,0 0-1 15,0 0-2-15,0 0 25 0,-4-13-41 16,1 0-4-16,6-2 0 0,-3 0 1 0,2-5-3 15,4 4 26-15,-2-1-33 0,2 0-5 16,0 5 1-16,0 0 4 0,5 3 6 0,0-2 9 16,-1 9-10-16,3-3 1 0,-1 10 3 15,4-3-4-15,-2 6-3 0,7 4 22 0,-12-6-37 16,2 7 20-16,1-1-1 0,-4-2-1 16,3 4-7-16,0-4 4 0,-3-1-1 15,0-3 7-15,1 1-2 0,-9-7 14 16,0 0 2-16,13 0-2 0,0 0 23 15,-11-9-36-15,4 0-7 0,-2-7-1 0,0 4 10 16,1-8-4-16,4-9 20 0,-1 13-27 16,-2 7-6-16,2-6 8 0,1 3 1 0,0 4 1 15,-1 0-4-15,5 8-15 0,1 0 26 16,2 8 0-16,4 6-2 0,-6 2-1 0,-1 0-7 16,3 4 10-16,-4 1-5 0,6 1 0 15,-8-5-18-15,4-1-31 0,2-3-7 0,-8-5-16 16,5 0-25-16,0 1-34 0,4-10-38 15,-1 1-38-15,-4-9-29 0,8-9-25 16,-7 3-261-16,6-2 1 0</inkml:trace>
  <inkml:trace contextRef="#ctx0" brushRef="#br0" timeOffset="145310.1">10638 3309 1087 0,'-8'7'295'0,"1"0"-73"0,-5-2-29 0,-1 1-20 0,0 1-17 0,-3 7-14 0,0-2-10 0,2 5 2 15,-4-1-24-15,-2 3-23 0,3 1-3 16,1 3-6-16,4-3-10 0,0-2 11 16,1 0-26-16,5-8-19 0,-1 3-8 0,1 1-3 15,1-6-4-15,3 4 31 16,2-12-37-16,0 0-7 0,9 2 5 0,2 4-10 16,-1-14 3-16,-1 1-8 0,3-6-16 15,10-5 17-15,-11 3-7 0,-6 10-2 0,6-10-3 16,2 2-1-16,-3 4 16 0,-1-3-5 15,-1 6-11-15,2-4 4 0,-10 10-1 0,14-2 6 16,-2-2 28-16,-6 10-32 0,3-1-6 16,2 6 13-16,-3 3-9 0,1-3 11 0,-3 3 22 15,2-1-26-15,1 2-4 0,0-5 11 16,-1 0-6-16,-8-10 8 0,6 8 14 16,2 0-5-16,-8-8-11 0,0 0-2 15,9-3-1-15,4-2-4 0,-7-8-2 0,2 2-12 16,-1-8-10-16,2-8 1 0,-1 7 6 15,-2 1-2-15,3-3 1 0,-3 6 42 16,0-4-39-16,-2 13 1 0,0-6 6 0,4 1 5 16,0 4 2-16,0 1 24 0,-8 7-25 15,13 3-3-15,4 3 4 0,-6 3-2 0,2 8 2 16,-2-1 18-16,1 1-12 0,-5 3-4 16,2-3 6-16,-3-9-2 0,3 3 3 0,0 1 5 15,-3-2-24-15,3 0 23 0,-9-10-22 16,0 0-38-16,0 0-41 0,0 0-31 0,10-7-27 15,0 1-40-15,-14-10-30 16,2 2-49-16,-2-6-247 0,-2-10 5 0</inkml:trace>
  <inkml:trace contextRef="#ctx0" brushRef="#br0" timeOffset="145409.35">10757 3105 840 0,'0'0'166'0,"10"4"-35"0,4 0-29 0,-14-4-96 0,0 0-100 0,2 9-237 0,0 4 257 15</inkml:trace>
  <inkml:trace contextRef="#ctx0" brushRef="#br0" timeOffset="145776.42">11013 3253 1058 0,'6'7'325'0,"3"6"-58"0,-1-4-47 16,-2 3-34-16,1-1-27 0,-2 3 15 16,-1-2-70-16,0 7-25 0,-2-2-21 0,0 3-13 15,0-1-1-15,0-4 19 0,0 2-41 16,-2-8-3-16,0 3-8 0,0-12 1 16,0 0 10-16,0 0 9 0,0 0-20 15,0 0-7-15,0 0 0 0,0 0-5 0,1-17-1 16,2-2 6-16,-1 0-15 0,3-11 17 15,-5 18-11-15,1-5 7 0,-1 0-3 0,10-1 6 16,-2 3 25-16,0 4-27 0,3 0-13 16,-1 6 12-16,6 3-5 0,-6 3-1 0,2 0 43 15,2 6-41-15,-3 0-3 0,1 6 4 16,5 6-6-16,-11-12 0 0,3 7-17 16,-3 0-37-16,0-1-20 0,0-1-50 0,-2-2-52 15,1-2-69-15,-5-8-396 0,0 0-176 16</inkml:trace>
  <inkml:trace contextRef="#ctx0" brushRef="#br0" timeOffset="146010.1">11443 2827 1253 0,'-11'5'305'0,"11"-5"-73"0,0 0-32 16,-7 7-14-16,4 0 14 0,-5 2-42 15,-1 12-31-15,-2 0-7 0,5 6-1 0,-1 4-9 16,1 5-8-16,0 4-4 0,6 3-21 16,0 1-12-16,4 2-13 0,2 0-6 0,5-5-22 15,6 0 6-15,1-5 2 0,9-2-27 16,0-7-38-16,5-4-62 0,2-5-37 16,2-2-81-16,-3-3 27 0,1-5-50 15,-6-8-120-15,-1-2-316 0,1-4-200 0</inkml:trace>
  <inkml:trace contextRef="#ctx0" brushRef="#br0" timeOffset="146326.29">11782 2791 1088 0,'10'-5'388'16,"-20"3"-130"-16,10 2-34 0,0 0-20 16,0 0-30-16,0 0-32 0,0 0-34 0,-13 0-43 15,1 0 20-15,0 12-9 16,-2 7-12-16,4-4-12 0,-1 4-3 0,-3 3 9 15,7-1-27-15,-2 0-7 0,5-3-3 16,2-6-11-16,2 8-1 0,2 8 34 16,4-7-38-16,3-2-19 0,3-2-5 0,6-1 1 15,-4 0 5-15,6-2 16 0,-2-1-24 16,-1 0-10-16,3-2 11 0,-8 0-2 0,-4-4 7 16,0 3 11-16,4 1-30 0,-10 0 31 15,0 0-3-15,-9 2 5 0,-8 3 1 0,-1-5-1 16,-4-1-11-16,-1-1 25 0,1-1-5 15,-4 0-6-15,-2-2 4 0,16-6-25 0,-9 0 9 16,-3-2-88-16,10-9-33 16,-2-5-45-16,7-3-83 0,7-8-411 0,7 2-197 15</inkml:trace>
  <inkml:trace contextRef="#ctx0" brushRef="#br0" timeOffset="146942.74">12026 2585 1315 0,'-20'0'303'0,"20"0"-56"0,0 0-50 16,0 0-32-16,0 0 3 0,0 0-10 0,4 13-19 16,-2 1-21-16,-2 1 2 15,0 2-8-15,2 6-15 0,3 15-12 0,-3-5-6 16,-2 0-28-16,3 6-12 0,1-5 0 16,-2 0-12-16,2-2-7 0,-1-3 5 15,2-5-11-15,-3-10-6 0,0 3 5 0,2 1 0 16,-1-7-2-16,-1 0-11 0,-2-11 8 15,0 0 2-15,11-9-5 0,0 0 3 0,-6-9-5 16,1-8 0-16,-1 2 14 0,-1 2-17 16,0 1-1-16,1 0 1 0,1 0-3 0,3 0 5 15,-5 13 11-15,-1-7-17 0,4 0 1 16,-3 4-7-16,1 2 2 0,-5 9-4 0,0 0 27 16,0 0-21-16,0 0-4 0,0 0 0 15,0 10 4-15,0 2-1 0,-3 3-9 16,-1 3 20-16,2-5-2 0,0 0-2 15,2 0 0-15,-2 1-1 0,4-6 2 0,0 5 3 16,-2-13-18-16,9 9-21 0,2-1-11 16,-11-8-7-16,14 0 10 0,-1 1 23 15,-13-1-11-15,16 4-4 0,0 2 5 0,-10-2 11 16,2-1-5-16,-8-3 30 0,7 12-19 16,2 0 0-16,-9-1 4 0,2 0-2 0,-2-11 6 15,0 10 17-15,2 2-16 0,-2-12 7 16,0 0-4-16,0 0 2 0,0 0 4 0,0 0-6 15,8-9-45-15,3-7 1 0,-3-2-18 16,3 1-1-16,0-2-1 0,-3 2 8 16,2-1-46-16,4 5 75 0,-2 0 7 15,0 2 2-15,-3 5 5 0,0-4 4 0,-2 0 36 16,0 3-52-16,0 2 23 0,-7 5 7 16,0 0 15-16,6 7 7 0,2 1 16 15,-8-8-21-15,2 17-6 0,0 0 0 0,0-4-2 16,1 0-7-16,-3-2 14 0,3 0-26 15,-3-11-7-15,0 0-23 0,0 0-63 0,0 0-83 16,0 0-67-16,0 0-121 0,0 0-172 16,0-11-39-16</inkml:trace>
  <inkml:trace contextRef="#ctx0" brushRef="#br0" timeOffset="147060.01">12224 2564 1063 0,'0'0'248'0,"0"0"-57"0,0 0-58 0,0 0-53 0,0 0-63 0,0 0-96 0,0 0-41 16,0 0-335-16,0 0 123 0</inkml:trace>
  <inkml:trace contextRef="#ctx0" brushRef="#br0" timeOffset="147243">11743 2769 1332 0,'-24'8'312'0,"24"-8"-31"15,6-8-93-15,0 3-41 0,-6 5-24 0,14-2-20 16,4 0-21-16,3-2-5 0,19-5-34 16,-4 5-16-16,2-1-29 0,5 1-43 0,1 0-26 15,3-1-65-15,-2 1-20 0,1 4-28 16,-2-3-2-16,1 1 21 0,-3 2-24 0,1 2-56 16,-3 1-150-16,-4-3 200 0</inkml:trace>
  <inkml:trace contextRef="#ctx0" brushRef="#br0" timeOffset="147909.94">12619 2747 1439 0,'23'11'154'0,"-23"-11"5"15,0 0-9-15,0 0-1 0,0 0 7 0,0 0-22 16,4 9 8-16,-2 3-19 0,-2-12-20 16,0 0-7-16,-2 12-18 0,-2 1-6 15,4-13-21-15,-2 11-13 0,0 1-9 0,2-12-6 16,0 0-1-16,-5 10 20 0,2-1-5 16,3-9-6-16,0 0-2 0,0 0-4 0,0 0-11 15,-4-9 22-15,0-1-30 0,0 0-15 16,2-1-11-16,2-4-2 0,0 0-10 0,0-1 11 15,0 1-32-15,2 5 23 16,-1-2-5-16,2 3 4 0,-1 0 2 0,-2 9 10 0,6-8-10 16,4 0 16-16,-10 8 3 0,12 5 1 15,-1-2-5-15,-4 3 2 0,7 1 32 16,-3-3-34-16,-3 3 1 0,2 0 2 16,4 0 5-16,-6-4-2 0,0 2 51 15,-8-5-51-15,15-5-5 0,2 2-4 0,-8-4-2 16,-3 0-7-16,2-4 8 0,0 2-18 15,2-4 11-15,-4 0 4 0,2-2 4 0,-2 1 2 16,-6-1-1-16,0-2-46 0,-2 8 64 16,2-4 5-16,4 4 2 0,3-1-2 0,-7 10 2 15,0 0 27-15,-9-5-21 0,5-1 1 16,4 6-1-16,-4 14 0 0,2 0-3 0,0 3 29 16,2 1-34-16,0-1-3 0,0 1 0 15,0 2 2-15,2-1 0 0,2-2 16 16,0 1-18-16,0-5 4 0,1 2-2 15,3-8 11-15,1 1-2 0,-9-8-4 0,0 0-7 16,0 0 8-16,13-6-7 0,-1 1-2 16,-8-5 2-16,0 1-2 0,0-3 26 15,2 0-29-15,-4 2-9 0,0-2 7 0,-2 12-1 16,0 0-10-16,2-9 35 0,2-1-27 16,-4 10 0-16,4 10 2 0,0-1 16 0,0 11 6 15,5 17 3-15,-3-2-1 0,1 6-6 16,1 7-11-16,-4 5 6 0,1 6 0 0,-3 4 2 15,2 0-15-15,-3-2 15 0,4-2 3 16,0-2 16-16,5-4 31 0,-5-7 13 16,-5-4 29-16,0-6 35 0,-2-8 9 15,-3-2-26-15,0-19-26 0,-5 3-20 0,0 0 18 16,-5-17-51-16,-11-10-24 0,8-7-35 16,0-9-46-16,1-9-51 0,2-6-15 15,0-6-75-15,7-3-24 0,2-4-21 0,0 4-21 16,0 3-13-16,2 3-74 0,10 3-306 15,0 6-190-15</inkml:trace>
  <inkml:trace contextRef="#ctx0" brushRef="#br0" timeOffset="148326.44">13224 2295 1126 0,'15'-7'319'0,"-15"7"-52"0,-5-12-27 0,1 3-8 0,4 9-9 0,0 0-46 0,0 0-52 15,-12 0-21-15,-4 0-17 0,6 6 2 0,4-1-15 16,-7 5-19-16,0 1-24 16,3-1-6-16,1 1 1 0,-1 0-9 0,1 3 9 15,-2-1-9-15,3 1-6 0,2-6-8 16,0 4 5-16,-4-4 0 0,4 1-7 15,6-9 10-15,-6 10-11 0,0-1-1 0,6-9-1 16,0 0 0-16,0 0 3 0,0 0 15 16,2 12-13-16,0 0-1 0,6-9 0 0,2 3-2 15,2 0-4-15,2-1 17 0,0 4-10 16,2 4-7-16,-3-2-5 0,0 2 5 0,0 0-3 16,-9-5 25-16,2 5-19 0,0 1-4 15,0 1 4-15,2 1-2 0,-4-6-2 0,-2 2 31 16,4 0-34-16,-2-3-24 0,-4-9-14 15,6 9-18-15,1 2-19 0,-7-11-23 0,0 0-21 16,15-3-57-16,-3-1-52 16,-3-7-90-16,5-6-289 0,2 4-150 0</inkml:trace>
  <inkml:trace contextRef="#ctx0" brushRef="#br0" timeOffset="148676.38">13402 2121 1101 0,'0'0'355'0,"0"0"-31"15,0 0-65-15,0 0-39 0,0 0-37 16,0 0-26-16,0 0-50 0,0 0-5 16,0 0-24-16,0 0-28 0,0 0-3 15,0 0-17-15,0 0 2 0,0 0-9 0,0 0 0 16,0 0-6-16,0 0-11 0,0 0 4 16,0 0 1-16,0 12-4 0,0 0 25 15,6-6-29-15,2-1-7 0,1 3 6 0,2-1 0 16,-3 3-2-16,3-3 17 0,-3 6-15 15,2-4-4-15,0 4-2 0,-2 0 8 0,-2 0-9 16,4 1 27-16,-1 1-23 0,0 0-2 16,-1 1 4-16,-2 1-7 0,1 0 9 0,-1 0 7 15,0 0-12-15,1 2 15 0,-3-2 1 16,3 3 4-16,-5-5-6 0,2 1 0 0,-3 1 11 16,-1-2-10-16,0-2-7 15,-1 2 0-15,-3-4-1 0,0 0-11 0,-5-2-26 16,-3 0-82-16,3-7-56 0,0 2-83 15,-3-6-128-15,-4 0-321 0,8-5-229 16</inkml:trace>
  <inkml:trace contextRef="#ctx0" brushRef="#br0" timeOffset="149859.5">14378 1586 1047 0,'-30'8'317'0,"14"-9"-17"0,-4 1-93 0,4 3 5 0,6 2-35 0,-1 6-13 0,-11 5-16 0,10 3-22 0,-1 1 4 0,-2 2-31 0,4 6-26 0,1 0-9 0,2 0-16 0,6 1-2 0,-1-1 19 0,3-3-34 0,3-4-6 0,-1-8 0 0,4-1 2 0,-2 3-1 0,-4-15 2 0,8 6-9 0,1 2-2 0,-4-16-7 16,2 0 2-16,0-5-7 0,-3 1-9 0,3-7 8 15,1-9 8-15,-2 7-7 0,-2-2-6 16,-2 2 1-16,4 0 5 0,2 2 9 16,-4 9-12-16,0-5-5 0,2 2-5 0,0 2-3 15,1 1 4-15,-7 10 15 0,0 0-12 16,17 2-3-16,-2 0 1 0,-5 7 1 0,2 2 1 15,-1 1 5-15,4 11 4 0,-4-8-6 16,-5-5-1-16,1 0 7 0,1 0-3 0,1 0-1 16,-1-2 20-16,-8-8 7 0,0 0-10 15,12-2-3-15,2 0-1 0,-8-7-3 16,0-5 4-16,0-1-9 0,3-9-4 16,-6 2-6-16,7 1-3 0,-2 1 0 0,-1-2 14 15,-2 3-8-15,0 12-11 0,3-6 6 16,-1-1-6-16,2 4 1 0,-1 1 18 15,-8 9-16-15,10 2 0 0,3 0 3 0,-3 3-1 16,-1 2-2-16,3 1 12 0,12 10-27 16,-9-5-17-16,4-1-30 0,0 0-3 0,-10-9-19 15,10 5 8-15,-2-2-26 0,-1-3-12 16,14-1-20-16,-9-7-13 0,-4-5-5 0,0-2 13 16,1 0 27-16,-2 0 11 0,1-2 19 15,-1-1 19-15,0 1 21 0,-4-3 20 0,1 2 31 16,0-2 6-16,-3 2 18 0,-5 7 27 15,3-3 13-15,1-2 16 0,-5 2 38 16,0 1 6-16,-4 10-19 0,0 0-20 16,-4-12-9-16,0 1-11 0,4 11 26 15,-17 0-22-15,2 0-6 0,1 7-4 0,-12 9-5 16,11-6 11-16,-3 1 28 0,4 4-9 16,10-8-25-16,-6 6-10 0,0-5-6 0,4 0-5 15,2 0-10-15,4-8 1 0,0 0 0 16,6 5-7-16,4 1-18 0,-2-9-20 0,2-1-9 15,3-7 3-15,2 4-2 0,-3-3-8 16,1 1 3-16,-3 0 9 0,1-1-2 16,-2 3 27-16,-1 3-23 0,-2-3-4 15,3 0 1-15,-9 7 7 0,0 0 0 0,11 7 34 16,-1-2-27-16,-3 7-1 0,3 12 11 16,-2-3 3-16,1 4-9 0,-2 7 18 15,-1 4-7-15,-2 5-5 0,-2 3 0 0,0-3-6 16,-2 1 5-16,0-2 15 0,-2-2 27 15,0-3-16-15,0-4-5 0,-4-4-3 0,0-15-2 16,-4 5-1-16,2 0 31 0,-4-12-20 16,1 2-8-16,1-15-1 0,-1 1-9 0,6-15 1 15,-1-16 10-15,6 4-41 0,4-5-33 16,3-2-13-16,5-5-5 0,1 0-12 0,0 0 26 16,6 3-17-16,0 1 15 15,2 4 13-15,0 2 3 0,0 2 14 0,1 2 23 16,-2 4-14-16,-2 3 35 0,-6 4 16 15,-5 12 18-15,1-6 9 0,1 2 0 0,-5 1 4 16,3 2-21-16,-7 10-14 0,0 0 2 16,0 0 12-16,0 0 6 0,-15 2 27 15,2 0-28-15,0 6-13 0,3 2-6 0,2-3-1 16,-2 1-4-16,5-1-1 0,2 1-2 16,3-8-7-16,2 13 0 0,-1 0-2 0,8-4 0 15,3-2-23-15,-3 1 20 0,2-1 4 16,2-1-7-16,0 2-6 0,-2-3-14 0,-1 3-18 15,0-3 9-15,0 4-4 16,-10-9-6-16,6 7 7 0,-2 2 5 0,-4-9 4 0,0 0-7 16,-2 13-44-16,-3-3-17 15,-2-4-10-15,-1 0-18 0,-7-6-27 0,3 2-75 16,-1-6 3-16,-2 0-111 0,7-2-318 16,-2 0-172-16</inkml:trace>
  <inkml:trace contextRef="#ctx0" brushRef="#br0" timeOffset="150276.32">15245 1162 1399 0,'2'-2'312'0,"-14"-2"-39"0,12 4-30 0,0 0-25 0,0 0-47 0,0 0-46 0,0 0-29 0,0 0-11 0,0 0-20 0,0 0 12 16,0 0-24-16,12 2-15 0,0 0-10 0,7-6 1 15,13-1-7-15,-8 0 16 0,-4 2-21 16,-7 1-12-16,6-2-2 0,0 1-2 0,-1-1 6 16,-2 0-4-16,-16 4-4 0,11-2 14 15,6-1-9-15,-17 3-3 0,0 0-1 0,0 0 8 16,8 6 9-16,1 2 2 0,-7 3 2 16,-2 1 13-16,0 3 12 0,0 1-3 0,4 6 7 15,0 12-20-15,3-9-9 16,6 3-2-16,-3-2-7 0,2-2-1 0,3 5 24 15,-2-1-40-15,-2 5 11 0,1-3-11 16,-1-1 9-16,0 0-1 0,-5 0-23 16,0-1 29-16,-4-1 1 0,-2-3-4 0,-6 1 2 15,-2-2-3-15,-1-3 1 0,-2 0 8 16,-3-1-14-16,-1-2 2 0,-3-5-1 0,7-7 3 16,0 2-5-16,-2 2-7 0,13-9-77 15,-19-2-60-15,4 0-42 0,2-5-55 0,-2 0-133 16,7-1-426-16,2-1-348 15</inkml:trace>
  <inkml:trace contextRef="#ctx0" brushRef="#br0" timeOffset="150442.95">15898 1547 1577 0,'-15'11'328'0,"15"-11"-56"0,0 0-56 15,0 0-31-15,0 0-128 0,0 0-124 16,-14-3-316-16,-1 0-253 0,15 3-167 0</inkml:trace>
  <inkml:trace contextRef="#ctx0" brushRef="#br0" timeOffset="152242.14">14109 2118 896 0,'0'0'235'0,"0"0"-15"0,0 0-31 0,0 0-79 0,0 0 52 0,0 0-17 0,0 0-12 16,0 0-13-16,0 0-10 0,0 0 32 15,0 0-54-15,0 0-6 0,0 0-12 0,0 0 6 16,0 0-2-16,11-8 6 0,14-3-16 16,-4 0-6-16,11-4-3 0,2-3-4 0,9 1 1 15,3-4-6-15,5-2-14 0,4 0 7 16,4-2-11-16,1 1-6 0,1 0-2 0,5-2-3 16,-7 4-4-16,-3 0 1 0,3 3-5 15,-11 1-5-15,1 0 2 0,-7 3-6 0,-4 2 11 16,-9 3-17-16,-1 2-4 0,-7 3 2 15,-10 2 4-15,6-4-3 0,1 4 22 16,-6-1-19-16,0 1-9 0,-12 3-9 16,8-5-7-16,2 1-1 0,-10 4-6 0,0 0-31 15,0 0 6-15,0 0-11 0,-7 6 0 16,-2 0-15-16,-7 1-13 0,-10 7 4 16,7-1-31-16,-4 0-20 0,-3-2-4 0,-3 1-2 15,-7 2 5-15,1 1 21 0,1-2 1 16,-1 3 14-16,1 1 20 0,-2 0 22 0,-1 1 19 15,4 0 31-15,-1 1-1 0,0 0 23 16,2-1 17-16,1 0 18 0,-1 1 21 16,4-1 47-16,3 2-30 0,2-3 5 15,2 0 6-15,-3-1 4 0,6-1-4 0,0-2-17 16,12-7 5-16,-9 4-3 0,2 0-6 16,-2-5 2-16,5 1-4 0,10-6 36 15,-10 6-62-15,-2-3 11 0,12-3 26 0,0 0 15 16,0 0 0-16,0 0 12 0,18 0-23 15,7-6-15-15,-1-3-3 0,1-4-7 0,6-5-7 16,12 1-13-16,3-3 15 0,7-4 0 16,6 0-3-16,1-3-5 0,4-2-3 0,1 0 4 15,1 1 3-15,-5 3-7 0,0 0 3 16,-1 1 0-16,-6 1 2 0,-6 2 0 0,-5 2 35 16,-1 2-47-16,-8 2 3 15,-7 1-3-15,3 2 3 0,-8 5 0 0,-10 4-2 16,0-4-3-16,3 0-2 0,-2 0-5 15,-3-1-8-15,-10 8 1 0,11-4-37 16,1-1 35-16,-12 5-7 0,0 0-13 0,0 0-17 16,11-4-17-16,-1 0-14 0,-10 4-12 15,0 0-35-15,9-7-19 0,1 5-25 0,-10 2-23 16,0 0-31-16,0 0-34 0,-4-10-77 16,-1 2-492-16,5 8-360 0</inkml:trace>
  <inkml:trace contextRef="#ctx0" brushRef="#br0" timeOffset="155776.21">15433 1885 893 0,'2'16'212'0,"-2"-16"-29"0,0 0-23 0,0 0 2 0,0 0-24 0,0 0 0 0,0 0-3 0,10 2-7 15,5 0-7-15,-2 3 32 0,2-1-57 16,6 0-8-16,10 2-14 0,-3-4-3 15,5-1-3-15,7-1 20 0,4-1-31 0,5-5-19 16,4-1-3-16,-1-5 6 0,7-4-11 0,1 0 6 16,-1-3-26-16,0-1 16 15,-2-1-4-15,-6 3-10 0,-4-3 3 0,-2 2-4 0,-1 2-2 16,-4 0 0-16,-5 2-12 16,-11 2-1-16,1 2 4 0,-1 2-2 0,-4 1 26 15,-13 3-27-15,6 0-9 0,3-2-30 16,-16 7-20-16,6-8-7 0,2 2 36 15,-8 6-43-15,-8-5-5 0,-1-1-9 0,9 6 10 16,-13 2 12-16,0 0-6 0,3-2 24 16,-1 2 9-16,-3 0 14 0,3-1 3 0,11-1 3 15,-17 0 45-15,-1 0-49 0,18 0 25 16,0 0 17-16,0 0 8 0,0 0 15 0,-11 2 2 16,-2-2-24-16,13 0 4 0,0 0 5 15,0 0 2-15,0 0-10 0,15-3 0 16,-1-1-49-16,2-2 54 0,-2 2 0 15,5 3 12-15,1-1-23 0,-6 0 11 0,3 2 27 16,2 0-39-16,-2 0-3 0,0 0-6 16,-2 0 9-16,-1 2-12 0,0 0 25 15,-14-2-27-15,10 7-2 0,0 2 7 0,-10-9-5 16,-4 18 3-16,-6 9 5 0,-6-11-40 16,-4 4-28-16,-2 2-10 0,1-5-33 0,-2 0-47 15,-2 3-58-15,1-3-135 0,5 0-206 16,3-1-55-16</inkml:trace>
  <inkml:trace contextRef="#ctx0" brushRef="#br0" timeOffset="155992.92">17280 1734 1250 0,'6'3'268'0,"-6"-3"-44"0,0 0-28 0,0 0-112 0,0 0-70 0,-16 4-122 16,2 0-191-16,2-6-180 0,-4 2 75 16</inkml:trace>
  <inkml:trace contextRef="#ctx0" brushRef="#br0" timeOffset="173158.12">21041 5806 1238 0,'6'-7'288'0,"-6"7"-51"0,0 0 20 0,0 0-67 0,0 0-13 0,0 0-6 0,0 0-23 0,-8-4-8 16,-1 0-23-16,9 4 9 16,0 0 6-16,0 0 3 0,0 0 4 0,0 0 0 15,0-12 53-15,2 0-76 0,-2 12-6 16,0 0 10-16,0 0-11 0,9-2-12 0,-1-5 21 0,5 7 18 16,14 2-44-16,1 3-15 15,-3-3-9-15,11 1-8 0,4-1-9 0,7 0-18 16,4 2 11-16,1-4-17 0,6 0 1 15,-1-3 1-15,2 0-7 0,-2-2 14 0,-1 3-27 16,-1-3 10-16,-1 2-13 0,-3-4 0 16,0-2-1-16,-4 2-3 0,-7 1 16 15,-4 0-20-15,-6 1-9 0,-4 3-11 0,-2-1-28 16,-11 3-22-16,4-1-31 16,0 1-42-16,-17 0-37 0,0 0-49 0,0 0-37 0,0 0-37 15,-17 1-23-15,2 2-26 16,-6-1-99-16,-13 0-359 0,7 0-368 0</inkml:trace>
  <inkml:trace contextRef="#ctx0" brushRef="#br0" timeOffset="173474.45">21061 5891 1658 0,'9'3'313'0,"-7"10"-62"15,-2 0-23-15,7-4-31 0,-1-2-25 16,-6-7 7-16,12 10-14 0,1-3 42 16,4-3-10-16,-1-2-23 0,9-2-21 0,13 2 4 15,-9-2-38-15,3-2-35 0,6 0 39 16,3-4-33-16,1 1-16 0,5-2-16 0,-1 0-4 16,1-1 23-16,1 1-42 0,1 1-14 15,-3 2-3-15,3-1-3 0,-4 1-2 0,-5 0-3 16,-9 1-4-16,4 3-24 0,-23 3-5 15,13-6 5-15,1 3-26 0,-9 3 13 0,0-3-69 16,-4 2 4-16,-1 0-19 0,-12-2-35 16,0 0-35-16,0 0-31 0,0 0-10 15,0 0-115-15,-10-10-120 0,-1 3-373 16,-1 2-410-16</inkml:trace>
  <inkml:trace contextRef="#ctx0" brushRef="#br0" timeOffset="176690.83">3973 6789 467 0,'0'0'113'0,"0"0"11"0,0 0-20 0,0 0-28 0,0 0-16 0,0 0-8 0,0 0 8 0,0 0-15 0,0 0-6 16,0 0-8-16,0 11 1 0,0 1-16 15,0-12 31-15,0 0-4 0,10 8-2 0,-2-1 2 16,2-2-3-16,-1 0-23 0,-1-3 52 15,5 0 11-15,4-2 14 0,11-4-8 16,-3-1-13-16,7-7 17 0,2-2-34 0,6-3-3 16,9-6-6-16,5-1 1 0,7-2-4 0,12 0 33 15,3 1-47-15,1 0-8 0,-2 3-4 16,2-4 0-16,-3 4-7 0,-4 1-2 16,-6 4 0-16,-3 2-5 0,-11 1 3 15,-3 5-6-15,-5-4 3 0,-5 3 11 0,-7 2-13 16,-6 1-2-16,-2 3-2 0,-12 0 2 15,7 1 2-15,1-3 15 0,-8 2-10 16,0 2-1-16,-10 2 2 0,0 0-8 0,14-2-3 16,-2-1 11-16,-12 3-11 0,0 0-1 15,0 0 8-15,0 0-10 0,0 0 6 0,0 0-13 16,0 0-10-16,0 0-44 0,-14 3 2 16,0 1-10-16,4 3-8 0,-5 1-14 0,0 1 4 15,2-1-26-15,-6 1-10 16,-6 9-1-16,-1-9-3 0,1 3-11 0,-3 2 25 15,1-6-3-15,-5 4-2 0,2 2 9 16,1-3-125-16,-3 2 68 0</inkml:trace>
  <inkml:trace contextRef="#ctx0" brushRef="#br0" timeOffset="177075.11">4347 6817 465 0,'0'0'176'0,"0"0"-21"0,-10 7-36 0,5 1-12 0,5-8-1 0,0 0-38 16,0 0 20-16,0 0-14 0,0 0-13 0,0 0-13 16,0 0-8-16,-7 5-31 0,1 3 26 15,6-8-3-15,0 0-2 0,0 0-4 0,0 0-4 16,0 0-19-16,0 0 33 0,0 0 22 16,0 0 14-16,0 0 2 0,0 0-4 0,0 0 35 15,0 0-39-15,8 1-6 0,2 2 9 16,12-10 4-16,10-3-2 0,0-5-3 15,11-3-18-15,5-2-9 0,9 0 0 16,0-5-9-16,4 0-4 0,5-2 0 0,-2 3-41 16,1-3 31-16,-4 3 5 0,-3 0-7 15,-1 4 1-15,-8 1-6 0,-3 4 22 16,-7-1-30-16,-5 5-2 0,-7 0 0 0,0 3-1 0,-5-1 0 16,-11 9 15-16,3-7-16 15,0 3 2-15,-2 0 0 0,-2 1 0 0,-10 3-3 16,11-4 10-16,-1-2-22 0,-10 6 16 15,0 0-3-15,0 0-18 0,0 0-51 0,9-4-53 16,2 1-72-16,-11 3-63 0,0 0-51 16,0 0-228-16,0 0-32 0</inkml:trace>
  <inkml:trace contextRef="#ctx0" brushRef="#br0" timeOffset="185424.42">21356 4754 1157 0,'51'9'274'0,"-51"-9"-38"0,0 0-51 0,0 0-17 0,0 0-11 0,0 0-19 0,0 0 9 0,0 0-34 16,0 0-25-16,0 0-3 0,0 0-4 0,0 0 5 16,-13-2-3-16,3 2 25 0,10 0-7 15,0 0-6-15,0 0-17 0,0 0-16 0,0 0 1 16,-7 5 11-16,0 1-28 0,7-6-1 15,3 11-1-15,-2 1 2 0,2-3-11 0,-1 1-16 16,0 1 16-16,3 0-5 0,-3-1 5 16,2-1 0-16,2 1 11 0,5 2 55 15,-11-12-42-15,8 3 22 0,3 3-8 16,-2-13 16-16,8-9-6 0,0-3-17 0,3-8 20 16,6-9-57-16,1-4 2 0,3-3-20 15,4-7-25-15,1-7-69 0,2-2-74 16,-3-2-55-16,7 2-84 0,5 4-93 0,-6 5-181 15,-2 4-304-15,0 6-489 0</inkml:trace>
  <inkml:trace contextRef="#ctx0" brushRef="#br0" timeOffset="188956.58">13289 6545 1035 0,'0'0'262'0,"-10"4"-37"0,2 2-13 0,8-6 4 0,0 0-40 0,0 0-13 0,0 0-12 0,0 0-4 16,0 0-25-16,-11-4-11 0,-2 2-29 15,13 2 12-15,0 0-13 0,0 0-10 0,0 0-6 16,0 0-6-16,0 0 4 0,0 0-17 16,0 0-5-16,0 0 11 0,0 0 6 15,13 6 7-15,0-2 28 0,15-4-26 0,16-2-5 16,3 0 5-16,7-4-6 0,5-1 0 0,10-6 28 15,0 4-44-15,9-4-8 0,5 0-1 16,2-5-4-16,1 3-7 0,6 0-41 16,-3-3 47-16,0 1-5 0,-2 1-5 15,-5 0-6-15,-3 3 1 0,-8 0-37 16,0 1 35-16,-12 1-2 0,-9 2 1 0,-1 3-5 16,-11-2 1-16,-6 3-13 0,-2-2 38 15,-18 7-39-15,5-5-4 0,3 3-8 0,-10 1-20 16,0-2-25-16,-10 3-17 15,0 0-30-15,0 0-17 0,-16-4-22 0,-2 1-17 16,-1 3-20-16,5 0 21 0,-13 3-64 0,-6 4-31 16,6-7-23-16,-5 3-79 0,2 2-278 15,-3 2-170-15</inkml:trace>
  <inkml:trace contextRef="#ctx0" brushRef="#br0" timeOffset="189524.48">13414 6786 830 0,'11'0'259'0,"-11"0"-25"0,0 0-86 16,0 0 34-16,-4 7-7 0,-3 3-8 0,7-10-21 16,0 0-18-16,0 0 1 0,0 0-22 15,0 0-15-15,0 0-14 0,0 0-8 16,0 0-3-16,0 0 14 0,0 0-23 15,0 0 6-15,0 0-22 0,0 0 7 0,0 0 14 16,11 3 14-16,0 3 9 0,8-4-11 16,17-2 1-16,-4-4-4 0,5-3-6 0,6-3-6 15,1-1 25-15,6 0-39 0,2 1-6 16,1-8-4-16,4 2-2 0,3-2-5 0,-4 1 39 16,0 4-51-16,-2-4-3 0,2 1-5 15,-5 1-1-15,-4 4 1 0,-3-2-34 16,-4 3 34-16,-3 0 4 0,-9-2-3 0,0 5-1 15,-5 2-3-15,-9 1-36 0,0 0 46 16,5-2 4-16,-8 2-1 0,1 1-4 16,-12 3-3-16,11-5-1 0,4 4 8 15,-15 1-11-15,0 0-3 0,0 0-1 0,11-2 0 16,-3-3-3-16,-8 5 17 0,0 0-17 16,0 0-6-16,0 0 2 0,0 0-5 0,0 0-10 15,0 0 25-15,0 0-56 0,0 0-6 16,0 0-3-16,0 0-6 0,0 0-4 0,0 0 17 15,0 0-14-15,0 0-10 0,0 0 6 16,0 0 0-16,0 0 8 0,0 0 16 16,0 0-5-16,0 0-2 0,0 0 9 15,0 0 8-15,0 0-1 0,0 0 16 0,0 0-19 16,0 0 31-16,0 0-4 0,0 0-1 16,0 0-18-16,0 0-33 0,-4 7-87 15,0 1-8-15,4-8-74 0,-9-7-134 0,2 2-258 16,7 5-156-16</inkml:trace>
  <inkml:trace contextRef="#ctx0" brushRef="#br0" timeOffset="194724.25">19503 7281 1494 0,'-6'11'261'0,"0"-4"-27"0,-1 0-24 0,7-7-47 0,0 0 36 0,0 0-31 0,0 0-2 0,0 0-5 0,0 0-9 15,0 0 24-15,0 0-26 0,0 0 15 16,0 0 1-16,0 0 0 0,7 9-1 0,-1 3-15 15,10-12-10-15,2 1-1 0,7-1-24 16,19 0-19-16,-8 0 9 0,5 0-41 16,3 4 2-16,7-2 21 0,2 0-21 0,-1 2 15 15,4-4-30-15,-1 2-24 0,2-1 22 16,-3 3 8-16,0-4-18 0,-5 2 7 16,-2-2-14-16,-3 0 6 0,-2 0-21 15,-1-2 16-15,-5 2 0 0,-5-2-8 0,-1-1 3 16,-2 1 0-16,-16 2-22 0,9-2 9 15,-1 0 9-15,-4 0-3 0,2 2-2 0,-18 0 3 16,13-2-42-16,3 2 54 0,-16 0-3 16,0 0-7-16,0 0 3 0,0 0-13 0,0 0-23 15,12 0 19-15,1-1 2 0,-13 1 0 16,0 0 5-16,0 0-7 0,0 0-9 0,0 0-8 16,0 0-15-16,0 0 35 0,0 0-11 15,0 0-13-15,0 0-10 0,0 0-30 16,0 0 16-16,0 0-21 0,0 0 5 15,13 1-29-15,-3-1 6 0,-10 0-19 16,0 0-18-16,0 0-21 0,0 0-22 0,0 0-56 16,0 0-42-16,0 0-18 0,0 0-59 15,0 0-5-15,-6-5-49 0,-2-1-55 0,8 6-437 16,-11-2-483-16</inkml:trace>
  <inkml:trace contextRef="#ctx0" brushRef="#br0" timeOffset="196257.46">4247 8538 750 0,'0'0'227'0,"0"0"-23"0,0 0-13 0,0 0-13 0,0 0-31 0,-13-2-16 0,5 0-16 0,8 2-17 16,0 0-18-16,0 0-24 15,0 0 6-15,0 0-7 0,0 0-5 0,0 0-1 16,0 0-8-16,0 0 43 0,0 0-52 16,0 0 19-16,0 0-1 0,0 0 10 0,0 0 32 15,0 0 22-15,0 0-7 0,17-2-14 16,14-4-17-16,-3-3-2 0,10-4-5 0,5-3-25 15,8-1 5-15,1-1-1 0,3 1-10 16,2-3-8-16,3 2-2 0,-3 2-3 0,-4 0 7 16,0 5-8-16,-5 0-4 15,-1-1-6-15,-6 2 0 0,-5 3 0 0,-5 1 12 16,-5 0-21-16,-5 1-1 0,-10 3 1 16,5-4-2-16,1 5 2 0,-6-2 26 15,2 2-30-15,-13 1 0 0,10-4 2 0,-2 0-1 16,-8 4 2-16,0 0-25 0,0 0 29 15,0 0 0-15,0 0-3 0,14-3 2 0,-2 3-3 16,-12 0 3-16,0 0 4 0,0 0-9 16,0 0-4-16,0 0 1 0,0 0 2 0,0 0-2 15,0 0 22-15,0 0-27 0,0 0 1 16,0 0 5-16,0 0-3 0,0 0 1 0,0 0 32 16,0 0-37-16,0 0 2 15,0 0 1-15,0 0 0 0,0 0 1 0,0 0-13 16,0 0 19-16,0 0-3 0,0 0 0 15,0 0 1-15,0 0 0 0,0 0-27 0,0 0 25 16,0 0-17-16,0 0-26 0,0 0-23 16,11-4-16-16,-4-1-11 0,-7 5-4 15,0 0-2-15,0 0-18 0,0 0-6 0,0 0-12 16,0 0-33-16,7-3-20 0,2-5-91 16,-9 8-100-16,0 0-171 0,0 0-60 0</inkml:trace>
  <inkml:trace contextRef="#ctx0" brushRef="#br0" timeOffset="210723.44">2320 9206 837 0,'-6'7'229'0,"12"0"-60"0,-6-7 30 0,0 0-35 0,0 0-27 0,0 0-17 0,0 0-18 16,0 0-18-16,0 0 2 0,0 0-7 15,0 0-8-15,0 0-4 0,0 0-12 0,0 0 7 16,0 0-15-16,0 0 2 0,0 0 0 15,0 0 5-15,0 0-3 0,0 0-1 0,0 0-12 16,0 0 10-16,0 0-14 0,0 0-11 16,0 0-4-16,0 0-5 0,0 0 29 15,0 0-32-15,0 0-12 0,0 0 6 0,0 0-5 16,0 0 6-16,0 0 39 0,0 0-28 16,0 0 10-16,9 6 1 0,1 0 15 0,-1-3 5 15,-1 3-9-15,2 0 4 16,1-1-8-16,4-1-3 0,-2 1-8 0,3-1-1 15,12 4 9-15,-18-3-13 0,10 2 12 16,11 2-3-16,-5-7 3 0,2 2 7 0,-1-2 2 16,1-2 11-16,1 2-11 0,3-2-4 15,-1-2 0-15,4-4-7 0,-2 0-1 0,3 1 32 16,0-2-44-16,3 2-5 0,1-3-3 16,0 4 0-16,-1-3-3 0,1 2-27 15,-1 3 32-15,-1-2-2 0,1 0-1 0,-5 4-3 16,-2 0-1-16,-3 0-31 0,-1-2 37 15,-3 0-1-15,-12 2-2 0,8 0-3 0,3 0-1 16,-10 2 0-16,0 0 11 0,-14-2-13 16,15 0 2-16,3 0 1 0,-18 0-2 15,0 0 2-15,10 0 35 0,3 0-38 16,-13 0 5-16,0 0 1 0,0 0 4 0,0 0-4 16,0 0 20-16,0 0-24 0,0 0-2 15,0 0 1-15,0 0 2 0,0 0-4 0,0 0-31 16,0 0 38-16,11-4-2 0,1 2 1 15,-12 2-1-15,0 0-3 0,0 0 5 0,0 0 1 16,0 0-6-16,0 0-2 16,0 0 4-16,0 0 3 0,0 0-8 0,0 0 43 15,0 0-48-15,0 0 3 0,0 0-1 16,0 0 3-16,0 0 0 0,0 0 29 16,0 0-30-16,0 0 0 0,0 0 4 0,0 0 5 15,0 0 0-15,0 0-35 0,0 0 39 16,0 0 1-16,0 0-2 0,0 0 0 0,0 0-3 15,0 0-2-15,0 0 2 0,0 0-4 16,0 0-2-16,0 0 0 0,0 0 2 0,0 0-3 16,0 0 46-16,0 0-55 0,0 0 5 15,0 0-1-15,0 0 1 0,0 0 5 0,0 0 11 16,0 0-15-16,0 0-2 0,0 0 2 16,0 0 5-16,0 0-2 0,0 0-40 15,0 0 48-15,0 0-4 0,0 0 4 16,0 0-4-16,0 0 2 0,0 0-39 0,0 0 43 15,0 0-2-15,0 0-3 0,0 0-1 16,0 0-21-16,0 0-50 0,0 0-32 16,0 0-62-16,0 0-41 0,0 0-47 0,0 0-143 15,0 0-478-15,-2-11-481 0</inkml:trace>
  <inkml:trace contextRef="#ctx0" brushRef="#br0" timeOffset="211756.28">4161 9351 825 0,'2'-15'181'0,"-2"15"-14"0,0 0 2 0,0 0-39 0,0 0-20 0,0 0-8 0,0 0-7 0,0 0-11 0,0 0 6 15,0 0-17-15,0 0 1 0,0 0-11 16,0 0 2-16,0 0-10 0,0 0-2 15,0 0-4-15,0 0 1 0,0 0-3 0,0 0 7 16,0 0-4-16,0 0 34 16,0 0-39-16,0 0 3 0,0 0 1 0,0 0-8 15,12-5-4-15,-1 2 26 0,-11 3-25 16,10-4-3-16,1 1-1 0,1-1-3 0,1 0-1 16,0 1 6-16,2 0-16 0,1 0 12 15,2-1-5-15,1 0-7 0,8-2 5 0,-2 2-7 16,1 1 8-16,2 1-13 0,-1-1-8 15,-3-2 1-15,3 1 5 0,-2 0-5 0,-10 3 11 16,5-2-10-16,0-2-10 0,-3 1 2 16,2 2 3-16,-4 1-5 0,-2-1 19 15,-13 2-11-15,13-4-9 0,1 2 10 0,-14 2 6 16,0 0 12-16,0 0 17 0,0 0-19 16,0 0-4-16,9-2 1 0,2-2 0 0,-11 4-1 15,0 0-14-15,0 0 12 0,0 0 4 16,0 0-6-16,0 0-4 0,0 0 1 0,0 0-6 15,0 0 10-15,0 0-12 0,0 0-3 16,0 0 1-16,0 0-12 0,0 0-13 16,0 0-4-16,0 0-45 0,0 0-32 15,0 0-14-15,0 0-25 0,0 0-20 0,0 0-74 16,0 0 34-16,0 0-41 0,-14-3-23 16,2 1-50-16,12 2-189 0,-16 3 21 15</inkml:trace>
  <inkml:trace contextRef="#ctx0" brushRef="#br0" timeOffset="212255.77">4285 9444 868 0,'15'4'209'0,"-15"-4"-16"0,0 0-22 0,0 0-27 0,0 0-4 15,0 0-8-15,0 0 3 0,0 0-73 16,0 0 70-16,0 0-12 0,0 0-5 0,0 0-10 15,0 0-12-15,0 0 8 0,0 0-39 16,0 0-9-16,0 0-15 0,0 0 4 16,0 0-13-16,0 0 23 0,0 0-16 15,0 0-9-15,0 0 11 0,0 0 0 0,0 0-3 16,0 0-5-16,15 0 3 0,-5 0 14 16,-10 0 9-16,18-4-6 0,10 0-5 0,-2-3-22 15,-2 2 8-15,5-1 4 0,3-2-12 16,2 3-2-16,5-3 1 0,-4 4-9 0,-1-1 14 15,-2 0-18-15,0 3-1 0,-3-3-3 16,-1 1-1-16,0 0 0 0,-18 2 18 16,9 2-17-16,-2-2-5 0,-4-1 6 0,1 1 11 15,-14 2 10-15,13 0-12 0,2-2 32 16,-15 2 5-16,0 0-3 0,0 0-6 0,0 0 1 16,15 0-44-16,-3 0 40 15,-12 0-9-15,0 0-12 0,0 0 1 0,0 0-3 16,0 0-6-16,0 0 8 0,0 0-17 15,0 0 3-15,0 0-1 0,0 0-1 0,0 0-2 16,0 0 30-16,0 0-58 0,0 0-22 16,0 0-20-16,11-2-26 0,2 0-22 0,-13 2-1 15,0 0-43-15,0 0-10 0,0 0-7 16,0 0-20-16,0 0-32 0,0 0-62 16,-2-9-36-16,-1-3-298 0,3 12-155 0</inkml:trace>
  <inkml:trace contextRef="#ctx0" brushRef="#br0" timeOffset="214390.73">5842 9341 811 0,'-6'10'150'0,"6"-10"-7"16,0 0-14-16,0 0 5 0,0 0-31 0,0 0-17 0,0 0 1 0,0 0-2 0,0 0 2 0,0 0 4 16,0 0-12-16,0 0 3 0,0 0-1 15,0 0-4-15,0 0 6 0,0 0 44 16,0 0-55-16,0 0 1 0,2 12-6 16,2-3 4-16,-4-9 1 0,21 0 38 15,17 2-31-15,-8-4-11 0,6 0-2 0,3-1-14 16,11-1-9-16,5 0-9 0,4 1-3 15,1-3 5-15,3 2-9 0,-6 2-9 0,3-1-5 16,-6 1 0-16,1 2 4 0,-6 0-11 16,-3 0-5-16,-3 0 7 0,-4-3 0 0,0 3-5 15,-9 0 21-15,-3 3-14 0,-12-1 2 16,6-4 9-16,-2 2-4 0,1 0 2 0,-6 0 22 16,-14 0-13-16,14 0-1 0,0 0 7 15,-14 0 5-15,0 0-10 0,0 0-13 16,12 0 6-16,1 2-2 0,-13-2-6 0,0 0 0 15,0 0-3-15,0 0-26 0,0 0 27 16,0 0-4-16,0 0-8 0,0 0-18 16,0 0-29-16,0 0-33 0,0 0-18 15,7-5-18-15,1-3-13 0,-8 8-6 0,0 0-6 16,0 0-5-16,-8-7 15 0,-1-3-27 16,1 6-11-16,1-1-11 0,-5-1-12 0,0-1-16 15,-6 4-51-15,-1 3-218 0,0-1 81 16</inkml:trace>
  <inkml:trace contextRef="#ctx0" brushRef="#br0" timeOffset="-214689.49">5871 9584 945 0,'0'0'194'0,"0"0"-26"0,0 0-19 0,0 0-45 0,0 0 24 0,0 0 5 16,0 0-7-16,11 2-11 0,1 2-14 0,-12-4 20 0,0 0-64 15,0 0 2-15,0 0-1 0,11-4 4 0,-3 2-4 16,6-1 8-16,0 3-9 0,1-5-7 16,2 5 7-16,6-5-5 0,13 0 11 15,-8 3-8-15,3-5 20 0,5 3-17 16,5 0-14-16,-1-3-9 0,7 1-4 0,1-1-1 15,-1-2 8-15,1 4-18 0,-1 0-8 16,-5-2 1-16,3 0 6 0,-3 1 3 0,-2 2 21 16,-3-1-17-16,-5 3-8 0,-1-3 0 15,-1 0-6-15,-5 1 2 0,-12 4-4 16,1-1 4-16,6-1 0 0,-6 0 1 0,-1-1-5 16,-13 3-4-16,13-2-16 15,4-1 21-15,-17 3-3 0,0 0-4 0,8-2-6 0,4-1-28 16,-12 3-40-16,0 0-22 15,10-4-23-15,0 1-27 0,-10 3-44 0,0 0-58 16,0 0-63-16,0 0-402 0,0 0-236 16</inkml:trace>
  <inkml:trace contextRef="#ctx0" brushRef="#br0" timeOffset="-213107.12">7663 8481 930 0,'-26'11'269'0,"18"-4"-30"0,0-2-45 0,-3 1-9 0,11-6-74 0,0 0 52 0,0 0-9 15,-10 4-9-15,-2-1-22 0,12-3-16 0,0 0 15 16,0 0-27-16,0 0-16 0,0 0-12 16,0 0-8-16,0 0-12 0,0 0 25 15,0 0-14-15,18-6-1 0,11-1-6 0,-4-3-4 16,8-2-12-16,2-2 1 0,3-1-10 15,5 1-11-15,1-3 1 0,1 3 2 0,-2 1-13 16,3 1-10-16,-4 2 9 0,-2-2 7 16,-1 2-6-16,-7 3-3 0,-6-2 4 0,2 2-6 15,-17 4 17-15,8 0-16 0,0 1-1 16,-10 0 2-16,6-3-4 0,-15 5 1 0,12-4 11 16,1 1-10-16,-13 3-9 0,0 0 5 15,0 0-2-15,0 0-1 0,-11-6 22 16,1-2-18-16,10 8-2 0,-16-2 1 15,2 1-1-15,14 1 1 0,-15-4 15 16,0 2-12-16,15 2-3 0,-12 0-2 0,1-2 5 16,11 2-6-16,0 0-4 0,0 0 4 15,0 0 5-15,0 0-1 0,0 0 4 0,0 0-2 16,0 0 6-16,0 0 7 0,8 5-7 16,1 5-8-16,6-10 5 0,2 4-3 0,1-3 3 15,4 1 9-15,-6 1-11 0,3 0 0 16,2-3 2-16,-1 2-5 0,-1 0 6 0,-2-2 13 15,-6 5-21-15,2-5-4 0,-13 0-1 16,12 2-5-16,1 0 6 0,-13-2 9 16,-3 10-3-16,1 2-7 0,-10-3 1 15,-9 6-21-15,4-1-4 0,-3-1-9 0,-1 0-37 16,5 1-3-16,-3-3-23 0,4-1-28 16,5-4-48-16,3-2-32 0,-3-1-62 15,10-3-121-15,0 0-156 0,0 0-62 0</inkml:trace>
  <inkml:trace contextRef="#ctx0" brushRef="#br0" timeOffset="-211890.3">8633 8093 997 0,'4'-3'305'0,"-4"3"-49"0,0 0-45 0,0 0-13 0,0 0-18 0,0 0 17 0,0 0-64 0,0 0-34 16,0 0-26-16,0 0-16 0,0 0-4 0,0 0 26 16,4 14-17-16,2-1-5 0,-4 9-8 15,3 7-8-15,-1-2-15 0,2 2 3 16,3 1-7-16,-3-1-1 0,0 1-12 0,-1-3-2 16,1-3 6-16,-2 0-2 0,0-14 3 15,1 8-17-15,1-1-4 0,-1-6-19 0,-1 3-4 16,-4-14-21-16,0 0 9 15,0 0-42-15,0 0 11 0,0 0 12 0,-13-7 3 16,2 0 9-16,7-6-42 0,-2-10 69 16,1 3 6-16,1-4 3 0,0 2 0 0,-2-2 7 15,-1-4 43-15,7 2-53 0,3-1 5 16,3 1 1-16,2 2 5 0,5 2-2 0,0 3 11 16,2-3-10-16,-1 4 10 0,2 2 1 15,2 4 0-15,1-1-6 0,-10 9 6 16,8 1 0-16,-3 1 9 0,-2 4 7 0,2 1 15 15,-14-3-2-15,4 12-8 0,1 0-14 16,-5-12 20-16,-5 10-6 0,-1 6-11 0,-4-8 2 16,-2 3-7-16,4-5-9 15,2-1 16-15,6-5-10 0,0 0-8 0,-10 5-19 16,-3-3-16-16,13-2 27 0,2-9-58 16,7-11-10-16,3 7-11 0,2-3-14 0,4-1 12 15,-3 0-19-15,4 0 40 0,0 1 19 16,-1 3 6-16,-6 6 12 0,4-3 15 0,-1-1-6 15,-3 3 21-15,4 3 17 0,-8 3 33 16,4 2 15-16,-4 5 5 0,-2 3-52 16,-5 1 72-16,4 2-8 0,-3 4-7 15,0-5-9-15,0 2-11 0,0 0 0 16,-2-12-20-16,2 12-5 0,2 5-4 0,-4-17-1 16,11 7-2-16,0 1 5 0,-11-8-26 15,17-7 7-15,-3 4 1 0,2-5-4 0,-4 2-7 16,-2-5 6-16,2 2-41 0,-2-3 42 15,1-2-2-15,-7 6-5 0,4-4-2 0,-8 12 1 16,-6-14 34-16,2 2-47 0,-5 4 11 16,-1 0-2-16,-3 1 0 0,0 4 4 0,-3 1 36 15,-2 0-41-15,1 6 4 0,1 2-1 16,2-3 5-16,4-2-3 0,10-1 10 16,0 0-10-16,0 0 3 0,0 0-6 0,0 0-8 15,0 0-20-15,17-7-14 0,11-2-3 16,-5 2-3-16,-10 5 4 0,10-2 9 0,13 0 10 15,-8 4 14-15,-16-1 17 16,12 2-19-16,-1 2 2 0,-6 0 7 0,1 1 12 16,-5 3 31-16,1-1 2 0,-4 0 1 15,-2-1 9-15,-2 5-9 0,3-2-4 0,-9-8-3 16,6 9 16-16,3-1-33 0,-9-8 1 16,0 0-2-16,15 0-1 0,-1-2-3 0,4-4 24 15,4-6-61-15,-13 7 12 0,8-6 5 16,0 1 3-16,-5-1-1 0,4 3 4 15,-6-3-16-15,0 1 19 0,-4-2 0 0,0 1 12 16,-6 11 10-16,-6-11 2 0,3-1-18 16,-8 11 13-16,-1 1 20 0,-10 0 1 15,-7 0 2-15,5 6 0 0,14-6-18 0,-10 3 9 16,2 1-4-16,1-2-3 0,2 1-8 16,15-3-6-16,0 0 32 0,0 0-38 15,0 0-16-15,0 0-31 0,15-11-31 0,10-4-19 16,-1 3-48-16,1 4 27 0,3-8 4 15,2-1 8-15,-7 2 10 0,6-5 15 0,-7 4 2 16,5-1 35-16,-9 2 30 16,4-5 28-16,-9 2 26 0,-7 10 24 0,-2-9-41 15,-2 3 85-15,-4-4 11 0,0 4-7 16,-2 2 3-16,2 0-13 0,-5 4 7 16,-1-1-33-16,8 9-21 0,-10-3 3 0,-2 1-3 15,12 2-3-15,-8 11 3 0,1 2-7 16,10 4 3-16,-1 12-11 0,0-4-6 0,2 1-7 15,5 1-4-15,1 4 6 0,3-1-10 16,0 0-13-16,-3 2 1 0,6-4-13 0,0-2-24 16,0-1 6-16,-2-2-52 0,-1-1-28 15,-3-2-34-15,-3-11-51 0,-1 5-62 0,-1-2-101 16,-1 1-293-16,2-4-171 0</inkml:trace>
  <inkml:trace contextRef="#ctx0" brushRef="#br0" timeOffset="-211740.26">9995 7914 1058 0,'0'0'248'0,"0"0"-62"0,0 0-57 0,0 0-87 0,0 0-52 0,0 0-87 0,0 0-364 0,0 0 112 15</inkml:trace>
  <inkml:trace contextRef="#ctx0" brushRef="#br0" timeOffset="-211590.4">10164 7942 1223 0,'0'0'231'0,"0"0"-145"0,0 0-107 16,-5-10-148-16,1 3-231 0,4 7 196 15</inkml:trace>
  <inkml:trace contextRef="#ctx0" brushRef="#br0" timeOffset="-201290.26">7534 10031 1070 0,'4'-15'299'0,"-10"4"-44"0,10-2-20 0,0 1-25 0,-4 12-13 0,2-15-17 0,2 0-12 0,-6 4-21 15,0-2-12-15,-4 2-8 16,2 0-24-16,-9 0-15 0,2 3-18 0,0-1-10 16,3 1-14-16,-11 4 2 0,2 1-16 15,-4 3-6-15,-12 8-4 0,14-1-3 0,-5 4-3 16,0 0 24-16,3 4-28 0,3-2-4 15,0 3 1-15,6 1 0 0,-1 1 2 0,4-1 0 16,5 3-6-16,2-8-3 0,6 7 1 16,0-2 0-16,7 0 1 0,10 7-19 15,1-6 21-15,0-4-3 0,2-2-1 0,-1 2 0 16,-1 1-3-16,-4-1 3 0,0-1 7 16,-13-6-10-16,5 7 2 0,-2-2 0 0,-8 5-4 15,-7 10 8-15,-9-13 6 16,-4 0-12-16,-4 1 3 0,-4 0 2 0,0-3 2 15,3-2-3-15,-1 1 29 0,1-6-32 16,14-1-11-16,-6-6-60 0,-1 0-64 0,8-5-52 16,4-2-46-16,6-11-108 0,8-12-476 15,8 9-380-15</inkml:trace>
  <inkml:trace contextRef="#ctx0" brushRef="#br0" timeOffset="-200624.65">7669 9679 1506 0,'0'0'362'0,"0"0"-72"0,0 0-54 0,-6 10 6 15,0 0-30-15,2 8-14 0,-1 12-18 16,5-1-28-16,-2 3-18 0,0 4-21 0,2 5 22 16,0 0-67-16,0 3-15 0,2 2-10 15,-2-5-9-15,2 3-5 0,7-5 30 16,-3-3-47-16,1-4-2 0,7-6 4 0,-1-7-1 15,4-4 2-15,-1-3-38 0,-7-11 40 16,12-5-8-16,13-8 0 0,-11 0-3 0,1-5-2 16,-4 0 2-16,0-5-2 0,-5-2-5 15,0-2 2-15,0 2-3 0,-3-1 3 16,-4 2-4-16,4 3 17 0,-8 10-10 16,2-4 6-16,-3-1-4 0,0 4-1 0,1 0-2 15,-4 11 13-15,0 0-17 0,-12-2-1 16,-1-5 0-16,1 14-2 0,5-2 5 0,-4 0 27 15,3 4-39-15,8-9 4 0,-9 9 3 16,3 0 3-16,6-9-1 0,4 8-38 16,1 2 30-16,7-10-23 0,1 1-15 0,1 1-1 15,4-2-3-15,-4 0 10 0,4 3-1 16,-5-3 12-16,1 2 0 0,-4 3 8 0,4 1 4 16,-4 3 6-16,-2 2 13 0,-6 4-9 15,2-1 1-15,-4 3 1 0,2-2 1 0,1 2 1 16,-3 0 30-16,0-3-29 15,0 1-6-15,0-15 5 0,2 14-1 0,2-2 1 16,-4-12 29-16,7 9-28 0,-1-1-19 16,-6-8-25-16,13-10-8 0,-3 1-7 0,1-6 13 15,2 4 6-15,-3-5-2 0,2-12 12 16,0 8 5-16,-2-3 12 0,-4 3 9 0,1-2-17 16,-5 12 36-16,2-6 11 0,0 0 24 15,-3 3 15-15,5 3-5 0,-6 10-2 16,0 0-7-16,0 0 16 0,0 0 3 0,0 0-8 15,13 6-8-15,-1 3 23 0,-8 7-47 16,0-4-5-16,2 6-4 0,6 8-4 16,-8-19 0-16,4 8 37 0,4 9-57 15,-7-15-29-15,4-1-30 0,1-1-34 0,3-7-60 16,-1 0-46-16,-1-7-51 0,2 0-54 16,-9-8-69-16,4-9-370 0,1 4-272 0</inkml:trace>
  <inkml:trace contextRef="#ctx0" brushRef="#br0" timeOffset="-200507.62">8260 9656 1011 0,'0'0'285'0,"0"0"-55"0,0 0-61 0,0 0-40 0,0 0-33 0,0 0-31 0,0 0-77 16,0 0-90-16,0 0-170 0,-3 13-199 0,1 3 89 16</inkml:trace>
  <inkml:trace contextRef="#ctx0" brushRef="#br0" timeOffset="-200324.33">7697 9913 1302 0,'-6'-6'378'0,"6"6"-66"16,0 0-75-16,0 0-53 0,0 0-32 16,0 0-38-16,0 0-19 0,18-3-18 0,12-3-49 15,-3 1-45-15,5-3-62 16,0-1-52-16,5 1-70 0,-3-2-81 0,5 1-349 15,2-1-161-15</inkml:trace>
  <inkml:trace contextRef="#ctx0" brushRef="#br0" timeOffset="-199474.37">8641 9957 1105 0,'6'-7'267'16,"-4"-4"-37"-16,0 3-15 0,-2 8-17 15,3-9-9-15,1-2-28 0,-4 11-18 0,0 0-25 16,0 0-8-16,6-5-42 0,3-1 3 16,-9 6-5-16,0 0-4 0,4 13-17 0,0 0 16 15,0 0-35-15,-1 1-3 0,-1-2-6 16,0 1-1-16,-2 1 0 0,0-1-7 15,2-2 0-15,2-1-2 0,-4-10-9 0,4 11 4 16,1 0 9-16,-5-11 5 0,0 0 7 16,0 0-19-16,0 0-4 0,0 0-4 15,4-15 7-15,3 2-8 0,-5-2 20 16,0 0-15-16,0-5 0 0,2 1-9 0,-2 4 2 16,2 1 0-16,0-1 22 0,0 2-21 15,-4 13 2-15,6-9 2 0,0-2-5 0,-6 11 10 16,0 0 10-16,14 4-11 0,-1 3-9 15,-5 1 4-15,1-1 8 0,2 3-10 0,-3-1 5 16,4 1 8-16,4 3-2 0,0-7-9 16,-2 2 1-16,4-7 10 0,-3 3-9 0,7-8-10 15,9-2 5-15,-8 1-13 0,-4-2-6 16,3-6 7-16,-4 0 6 0,2 2 13 16,-3-2-5-16,-3-2 1 0,-7 7-1 0,4-8 13 15,-1 1 13-15,-8 0 25 0,2 1-1 16,-6 6-4-16,0-4 1 0,-2 4-1 15,0 1-5-15,4 7 20 0,-18 0-14 16,4 1 0-16,1 7 1 0,-10 5 0 0,10 0-8 16,-1 3-20-16,2-1 9 0,6-5-8 15,-1 4-2-15,2 1-3 0,3-2-2 0,-2 2-27 16,8-6 31-16,0 4 3 0,-4-13-10 16,12 5-1-16,4 3-13 0,-2-11-11 0,-1 1-5 15,2-3-11-15,0-2-1 0,-3-2 5 16,10-4 7-16,-14 7 6 0,0-5 16 15,3-1-7-15,-4 2-2 0,1 3 6 0,-8 7 4 16,6-10 13-16,0-1 36 16,-6 11-38-16,0 0-8 0,0 0-3 0,0 0 1 15,0 0 2-15,5 11-8 0,-3 16 12 16,-2-15 1-16,2 12 0 0,2 19 1 0,2-3-3 16,3 1-25-16,0 13 34 0,-1 1-1 15,0 4-10-15,3 6-1 0,0 1-1 0,-1 2 13 16,-1-5-6-16,-5 0-7 0,-1-2 1 15,2-8 1-15,-1-5 6 0,-6 1 30 0,-2-9 35 16,-4-7-11-16,-3-4-3 0,-5-10-4 16,-3-7 4-16,12-8 0 0,-12-12 6 15,-11-9-29-15,9-12-11 0,2-13-10 16,-3-7-26-16,8-14-55 0,-1-5-47 16,2-9-37-16,9-3-32 0,6-4-9 0,9-2 3 15,8 5-32-15,0 1-38 0,6 3-39 16,1 9-518-16,1 7-373 0</inkml:trace>
  <inkml:trace contextRef="#ctx0" brushRef="#br0" timeOffset="-198673.63">10516 9350 1191 0,'-30'-6'275'0,"30"6"-129"0,-15-3 49 0,2 3-32 0,13 0-28 0,-12 3-29 0,-5 3-14 0,2 0 2 15,2 1-36-15,-3 6-3 0,-6 5-11 16,9 1-9-16,5-1-8 0,-3 3 7 15,3 2-18-15,3 5 2 0,3-2-1 0,2-4 0 16,2 0-4-16,5-2-1 0,3-1-43 16,5-2 48-16,4-2-1 0,3-3-2 0,-6-3-3 15,6 1-7-15,0-3-33 0,-12-2 43 16,9 0-3-16,-5 0 4 0,-7-3 14 0,4 7 3 16,-11-9 30-16,-7 7-29 0,-8 6 9 15,-7-5 15-15,-5-1-1 0,-5 2 5 0,2-4 17 16,1 3-29-16,-1-2-12 0,8-5-5 15,10 3-21-15,-4-4-58 0,-4 0-76 16,20 0-56-16,0 0-42 0,-4-7-81 0,0-2-438 16,10 2-266-16</inkml:trace>
  <inkml:trace contextRef="#ctx0" brushRef="#br0" timeOffset="-197774.76">10842 9551 941 0,'0'0'277'0,"10"2"-39"0,2 0-70 0,-12-2-2 0,16-4-13 0,-4 2-25 0,1 0-15 0,2-1-25 0,4 1 24 16,13-5-62-16,-11 1-13 0,0 2-5 0,-10 2-11 16,7-3-34-16,4 2-81 0,-6-2-40 15,4 1-123-15,-20 4-325 0,0 0-116 0</inkml:trace>
  <inkml:trace contextRef="#ctx0" brushRef="#br0" timeOffset="-197591.37">10931 9717 1114 0,'-5'9'273'15,"16"-14"-18"-15,-1-1-87 0,-10 6-18 16,20-5-14-16,-6-1-24 0,3-1-23 0,9-8-15 16,-5 8-82-16,2 1 31 0,-1-1-73 15,1-2-79-15,-5-1-92 0,2 1-351 0,-12 6-96 16</inkml:trace>
  <inkml:trace contextRef="#ctx0" brushRef="#br0" timeOffset="-197341.53">11371 9197 1062 0,'6'-6'317'0,"-6"6"4"16,0 0-52-16,0 0-42 0,0 0-44 0,0 0-42 15,0 0-29-15,0 0-27 0,0 0-22 16,0 15-14-16,0-3-9 0,2 2-4 0,0-3 7 16,0 2-67-16,3 2-37 0,-3-1-35 15,0-1-42-15,0-4-56 0,3 1-78 16,-5-10-357-16,4 11-159 0</inkml:trace>
  <inkml:trace contextRef="#ctx0" brushRef="#br0" timeOffset="-197191.38">11481 9136 958 0,'23'8'281'0,"-23"-8"-27"0,0 0-47 0,-2 13-35 0,0-1-79 15,4 3 43-15,1-2-30 0,1 3-18 16,0-3-15-16,-2 2-25 0,6 12-92 15,-2-17-61-15,0 6-137 0,6 14-340 0,-6-4-115 16</inkml:trace>
  <inkml:trace contextRef="#ctx0" brushRef="#br0" timeOffset="-196241.49">12148 9429 1011 0,'-2'-15'321'0,"-7"8"-53"0,3-1-47 0,6 8 16 0,-3-14-71 0,3 3-9 0,0 11-16 0,-5-9-20 0,-3 1-26 16,-6 7 9-16,4-4-31 0,-4 10-16 15,1-2-5-15,-7 3-5 0,-5 7 0 0,8 3 24 16,0 4-12-16,-1 3 5 0,2 2-4 15,2 2-3-15,-2-1 1 0,6 1-27 16,4-3 27-16,-1 0-9 0,3-7-1 0,2-5-1 16,2 3 12-16,2 0-29 0,5-6 43 15,-1-2-12-15,4-10-12 0,14-5-12 16,-6-5-5-16,2-2-4 0,-3-4 5 16,-1 0-21-16,4-3-2 0,-5-2 0 0,5 0-5 15,-5 0 0-15,-2 4 36 0,-1 3-44 16,-1 0 9-16,-6 8 7 0,0-2-2 0,4 2-8 15,-9 9 42-15,0 0-43 0,14-4 3 16,-4 2-3-16,-6 11-1 0,2 3 3 0,-1 2-49 16,1 1 52-16,0-2-4 0,1 2-14 15,1-2-24-15,1 1-29 0,-1-6-53 16,0-1-24-16,4-3-57 0,-2 2-26 0,0-12-17 16,1 4-47-16,-4-10-75 0,12-7-406 15,-9 4-293-15</inkml:trace>
  <inkml:trace contextRef="#ctx0" brushRef="#br0" timeOffset="-195873.38">12364 9041 1470 0,'0'0'321'0,"0"0"-33"15,-9 6-40-15,1-2-12 0,6 9-23 16,-2 12-10-16,2-3-12 0,0 9-34 16,2 3 37-16,2 3-13 0,0 2-19 0,2 5-29 15,-1 1-14-15,4-1-3 0,2 2-36 16,0-3-4-16,-4-7-15 0,6 0-7 0,-1-6-16 15,-3-3-8-15,-1-4-14 0,0-13-1 16,0 3 16-16,-1 0-7 0,-5-13-12 0,9-4-4 16,2 0-33-16,-5-9 12 15,5-14 18-15,-5 6-5 0,1 12-10 0,-5-11-20 16,6-9 15-16,0 12-33 0,1-1 9 16,-5 10 5-16,3-1 2 0,-1 0 1 0,-6 9-44 15,14 1 47-15,4 1 2 0,-8 4 0 16,1 1-3-16,-3 11 3 0,8 5-39 15,-10-3 47-15,-2 0-1 0,-2 2 8 0,-2 4 1 16,-2-2 1-16,-4-2-32 0,-3 2 47 16,-2-5-2-16,-1 1-3 0,-1-5-1 0,-2-1 1 15,8-8-12-15,-5 0-30 0,0-1-53 16,3-8-60-16,-2-1-33 0,11 4-26 0,0-17-59 16,0 1-83-16,2 3-449 0,0-4-353 15</inkml:trace>
  <inkml:trace contextRef="#ctx0" brushRef="#br0" timeOffset="-195558.69">12949 9294 1436 0,'-9'-26'337'0,"9"26"-52"0,0 0-29 0,-15-4 7 0,5 1-59 0,0-2-25 0,-2 3-29 0,12 2-17 16,-18 0-8-16,-10 7-36 0,15 5 48 16,-1 1-3-16,-2 8-2 0,4 0-20 15,0 7-24-15,7 1-46 0,-1-1 21 16,-1-1-10-16,5 1-8 0,4-2-14 0,5 0-2 16,-3-4-16-16,2 0 1 0,5-8-10 15,3-2-23-15,8-5-22 0,1-5-29 0,3-4-29 16,-4-5-21-16,2-2-50 0,2-4-34 15,-7 0-14-15,-4-2-32 0,2 0-75 0,-5-2-96 16,-6 9-294-16,3-6-241 16</inkml:trace>
  <inkml:trace contextRef="#ctx0" brushRef="#br0" timeOffset="-195341.31">12909 8765 1131 0,'0'0'375'0,"0"0"-80"0,0 0 4 16,0 0-70-16,0 0-45 0,8 2-27 0,2 1-18 15,-10-3-15-15,0 13-35 0,0 1-5 16,2 0-19-16,3 1-37 0,-1-2-43 0,-1 3-43 16,-4-3-24-16,-1 4 48 0,4-6-140 15,-2 3-60-15,0-14-111 0,0 0-316 0,5 13-189 16</inkml:trace>
  <inkml:trace contextRef="#ctx0" brushRef="#br0" timeOffset="-195191.3">13095 8698 1259 0,'14'-2'362'0,"-3"4"-104"16,0 2-39-16,-1 9-19 0,-1-2-16 0,-3 4-24 15,0 0-21-15,1 1-40 0,4 14-27 16,-5-6-47-16,2-2-69 0,-2 4-67 0,-4 3-149 15,-6-4-504-15,0 4-288 0</inkml:trace>
  <inkml:trace contextRef="#ctx0" brushRef="#br0" timeOffset="-194825.05">13569 9086 1973 0,'0'0'392'15,"0"0"-32"-15,0 0 17 0,11-4-72 16,-3-1-28-16,-8 5-59 0,0 0-36 0,0 0-45 16,0 0-49-16,4-9-36 0,0 1-61 15,-4 8-93-15,0 0-89 0,0 0-61 16,0 0-38-16,0 0-43 0,0 0-29 15,0 0-471-15,0 0-410 0</inkml:trace>
  <inkml:trace contextRef="#ctx0" brushRef="#br0" timeOffset="-194658.38">13669 9273 1307 0,'16'0'342'0,"-14"8"-32"16,5 1 2-16,-7-9-13 0,-5 17-54 0,3 0-20 15,-2-2-51-15,-5 13-31 0,4-10-29 16,-4 6-21-16,-7-2-37 0,2-1-79 16,-2 4-134-16,-8 1-111 0,3 2-656 15,-4 5-578-15</inkml:trace>
  <inkml:trace contextRef="#ctx0" brushRef="#br0" timeOffset="-193308.65">19707 10140 837 0,'-24'7'258'0,"32"-12"-30"0,0-1-18 0,-8 6-14 0,0 0 24 16,0 0-23-16,0 0-35 0,0 0 2 0,9-7-22 0,0 1-28 15,-9 6-5-15,-2-15-12 0,2 1 23 16,-7 5-25-16,4-2-15 0,-9 1-11 16,0 1-3-16,4 2-1 0,-1 2 3 15,-6 2-17-15,0 3 3 0,1 5-3 0,-4 0-4 16,2 9 1-16,-10 7 30 0,7-5-46 16,5 1-5-16,-2 5-7 0,4-3-2 0,4 0-7 15,-2-2 41-15,5-9-51 0,2 5 2 16,1 0-1-16,2-13 5 0,10 7-2 0,2 2 39 15,4-11-48-15,10-7 2 0,-7-3 1 16,3-2-1-16,2-2 1 0,-7 0-13 16,0 1 52-16,0 0 13 0,-4 1 4 0,-4 9-6 15,-1-4-2-15,2 1-43 0,-2 4 27 16,1-1 9-16,-9 5 7 0,9 5-14 0,3-1 2 16,-5 9-10-16,-1 0 23 0,1 2-48 15,1 8 4-15,-1-5-13 0,3 0-13 16,-2-2-54-16,-4-7-7 0,8 1-65 15,-2 3-26-15,-1-6-24 0,2 5-23 0,-11-12-58 16,0 0-52-16,18-6-116 0,1 0-311 16,-4-6-281-16</inkml:trace>
  <inkml:trace contextRef="#ctx0" brushRef="#br0" timeOffset="-192958.51">19913 9776 1586 0,'3'13'316'0,"-3"-13"-24"0,-3 17-16 0,3 0-39 15,-2 4-10-15,-1 11-3 0,2-6-3 16,-1 3-4-16,2 1-33 0,2 3-27 16,-1 4-20-16,4 0-2 0,0-2-44 0,-1 2-10 15,5-3-19-15,-3-1-8 0,-6-5-7 16,1-14-28-16,2 5 1 0,2 0-4 16,-2-4 1-16,2-2-9 0,-5-13 15 15,0 0-27-15,10-1 22 0,4-3-26 0,-8-9 24 16,8-4-28-16,-5 1-29 0,-2 6 3 15,3-1 4-15,7-10 0 0,-11 15 6 0,7-3 4 16,-2-1-4-16,-11 10 7 0,16 0 6 16,0 2 1-16,-8 4-5 0,-2 1 10 15,-4 5 32-15,2-1-58 0,-8 7 22 16,2 0 1-16,-4-2-8 0,-10 8 21 0,4-7-46 16,-2 3-10-16,-2-5-27 0,2-2-24 15,5-7-39-15,-7 3-20 0,-2 1-18 16,1-8-60-16,0 3-48 0,17-5-50 0,0 0-446 15,0 0-320-15</inkml:trace>
  <inkml:trace contextRef="#ctx0" brushRef="#br0" timeOffset="-192689.74">20483 10174 1619 0,'0'-10'323'0,"-3"-3"-34"0,3 13-43 15,0 0-27-15,-7-5-19 0,-1-1-9 0,8 6-17 16,-16-2-19-16,2-1-13 0,-1 4-19 16,0-1-12-16,-2 6-9 0,3 1-8 0,-4 3-12 15,-7 5 9-15,10-3-40 0,2 1-9 16,7-7-8-16,-2 11-7 0,2-3-3 0,3 3 29 16,-2 1-60-16,10-4 17 0,0 1-3 15,5-4-3-15,2 1-18 0,6-7 8 16,1 2-112-16,4-6 5 0,0 1-34 0,1-4-32 15,11 1-34-15,-13-2-39 16,-3-6-29-16,-8 5-74 0,-2-4-453 0,5 3-366 0</inkml:trace>
  <inkml:trace contextRef="#ctx0" brushRef="#br0" timeOffset="-192274.04">18832 10083 1225 0,'10'-23'260'0,"-2"16"-2"0,3-1-23 0,0 3-17 0,0 2-16 0,-11 3-9 0,16 3-17 16,2 0-38-16,-6 9-2 0,7 8-12 0,-10 1-14 16,-2 4 0-16,3 3 11 0,-2 11-8 15,0-3 0-15,-1-2-6 0,1 5-12 16,-3 4-11-16,0-1-47 0,4 2 27 0,-3-2-12 15,-1 0-11-15,2-1-6 0,-4 0-10 16,0-4-42-16,1-2 27 0,0-9-33 16,0-2-46-16,-2-13-43 0,1 6-35 0,1 0-37 15,-2-7-53-15,2 1-26 0,-4-11-90 16,0 0-494-16,6-13-437 0</inkml:trace>
  <inkml:trace contextRef="#ctx0" brushRef="#br0" timeOffset="-191574.56">18961 10050 1476 0,'8'-5'289'0,"3"0"-50"0,-11 5-34 0,6-7-3 16,0 2-22-16,7-3-28 0,0 4-14 16,6-3-19-16,13-8-14 0,-4 6 7 15,3 1-21-15,5-6-13 0,2 2-16 0,5 0-11 16,5-1-5-16,1 4 29 0,1-1-39 15,6 5-13-15,1-4-3 0,5 3 0 0,5 0-8 16,6 3 28-16,0 3-32 0,-1 3-6 16,3-1 2-16,-2 0-1 0,2 0 0 15,-1 0-23-15,-3 2 32 0,-1-3-5 16,-4-1-3-16,-4 0 8 0,-7 0 4 0,0 0-32 16,-7 0 40-16,-5-1-2 0,-3-3-6 15,-8 2 2-15,-2 2 0 0,-15 0-32 0,5 0 55 16,0 0 7-16,-5 0 1 0,2-2-3 15,-7 4 1-15,3-2-9 0,-13 0 11 16,8 6-16-16,2-1 18 0,-5 4-6 0,2-1 5 16,-7 3 0-16,0 2-24 0,0 4-2 15,0-5 21-15,0 5-11 0,0 0-4 0,-2 1-14 16,-3 12-51-16,2-20 43 0,3 13 14 16,3 9 5-16,0-5-20 0,-3 0 14 15,2-1-59-15,0 3 45 0,-1 0 7 0,2-2-2 16,-3 1 9-16,2 0-13 0,0 1-8 15,-4-1 4-15,2-13 19 0,-2 10-6 16,-1 14 4-16,-2-13-8 0,-1-2 0 16,0 0-8-16,-4-2 13 0,-4 0-3 0,5-1-5 15,-9-3 5-15,0 1-11 0,-7-3 3 16,1-1-8-16,-8-4 4 0,2 0 4 0,-6-1-6 16,-5-3 3-16,-7-4-47 0,-2 1 45 15,-5-2 14-15,-4 1-19 0,-10-1-1 0,0-2 2 16,-3 0-14-16,-3 4 14 0,2 0 2 15,-4 0 13-15,3 1-1 0,1 2-3 0,2-2-16 16,3 3-1-16,3-2 17 16,2-1-3-16,-1 5-12 0,7-3 8 0,6 3-5 15,5-5 4-15,2 0-4 0,7 0-11 16,3 0 0-16,8 0-3 0,1-2-35 16,3 1 2-16,12 0-16 0,-4-4-27 0,-4 2-32 15,18-2-57-15,-17-2-51 0,5 2-66 16,12 0-56-16,-15-6-119 0,-2 1-370 0,17 5-430 15</inkml:trace>
  <inkml:trace contextRef="#ctx0" brushRef="#br0" timeOffset="-190141.72">17276 9822 1073 0,'0'0'301'0,"0"0"-68"0,-9-11-49 0,4-1-32 0,-7 6-26 0,3 2 15 0,-1-1-53 0,-1 1-12 0,11 4-13 15,-15-2-14-15,3 2 0 0,-2 4 34 16,0 0-45-16,4 1 6 0,-1 3-15 15,-2 4 1-15,-2-3-4 0,6 3 6 16,2 0-18-16,0 2-1 0,0 2-3 0,3-3-5 16,-1 0 3-16,8 0 9 0,1 3-17 15,5-3 5-15,-2 2-6 0,9-4 6 0,12 3-7 16,-11-4 22-16,6-3-45 0,0 5 27 16,-2-7-5-16,-10-1-1 0,2 2 9 0,1-1-5 15,-2-1-22-15,-2 1 36 0,-10-5 1 16,0 0-3-16,-8 15-1 0,-8 4-1 0,-2-8-20 15,-4-4 20-15,-1 2-4 16,1-4 3-16,0 3-8 0,7-7-20 0,-10 2 7 16,5 2-81-16,0-7-24 0,5 2-45 15,0-7-63-15,4-1-61 0,9-4-297 16,0 3-116-16</inkml:trace>
  <inkml:trace contextRef="#ctx0" brushRef="#br0" timeOffset="-189658.8">17595 9481 1217 0,'13'2'328'0,"-13"-2"-32"15,0 0-98-15,-13 11-29 0,3-2 0 0,0 6-12 16,-4 14-12-16,6-2 12 0,-5 6-40 16,0 1-26-16,3 4-17 0,-3 0-14 0,2 2-13 15,2 1-9-15,1-2-2 0,4 0-11 16,1-4-2-16,2-2-6 0,2-3 0 0,6-5-7 15,1-2 1-15,-1-5 10 0,0-8-10 16,3-3 1-16,1 5-5 0,5-13-3 0,2 1 13 16,-2-8-12-16,10-4-12 0,-13-1 0 15,1-2 4-15,1-3-5 0,-8 1 15 16,-2-3-15-16,0 11-1 0,-5-11 4 0,4 6 0 16,-3-2-6-16,4 3 15 15,-5 13-16-15,-2-15 0 0,-1 5-5 0,3 10 3 16,-11 1 2-16,0 1 23 0,1 5-18 15,-1 2 0-15,0 4 2 0,3-2 1 0,0 0-1 16,1 1 15-16,3 0-22 0,1-1 2 16,3-11-3-16,7 13-6 0,0 2 4 0,3-10 24 15,1-1-34-15,3-1-10 0,2 2 4 16,-2 2 12-16,4-4 4 0,-6 1 7 16,3 2 0-16,-4 1-9 0,3 1 10 0,-8 2-3 15,3-2 8-15,-5 3 4 0,2-2-11 16,-4 5 12-16,0-2-5 0,-2-12-10 0,0 13-11 15,2-2-10-15,-2-11-36 0,0 0 13 16,8 10 9-16,-4-1-15 0,-4-9-22 16,0 0-50-16,10-6-53 0,0 0-71 15,-5-3-364-15,-1 1-155 0</inkml:trace>
  <inkml:trace contextRef="#ctx0" brushRef="#br0" timeOffset="-189490.23">17381 9798 1163 0,'0'0'320'0,"0"0"-80"0,0 0-46 16,0 0-43-16,0 0-4 0,0 0-62 0,0 0-17 0,6-11-29 0,11 0-42 0,5 4-86 0,3 1-70 16,-2-2-73-16,9 3-324 0,-3 2-66 15</inkml:trace>
  <inkml:trace contextRef="#ctx0" brushRef="#br0" timeOffset="-188541.57">18074 10079 1097 0,'-28'0'295'0,"28"0"-47"0,0 0-30 0,0 0-24 15,0 0-14-15,0 0 11 0,0 0-39 16,0 0-13-16,0 0-17 0,0 0-9 0,0 0-5 16,0 0-10-16,0 0-2 0,0 0-22 15,0 0-6-15,0 0-4 0,0 0 0 0,0 0 18 16,0 0 12-16,0 0-12 0,16 2-8 15,8 3-5-15,-1 1-3 0,-1 0-6 0,3-1 43 16,5 2-86-16,2 1 15 16,6-3-6-16,2 1 3 0,1 0-12 0,3 1-6 15,-3 2 1-15,2-1-1 0,-3-1-2 16,-3 1 3-16,1-1-3 0,-5 0-28 16,2 0 28-16,-9-1-3 0,1-2-2 0,-5-1-1 15,-11-1 3-15,4 2-48 0,4 1 54 16,-8-5 0-16,2 3-4 0,-13-3 1 0,12 2 2 15,0 0-39-15,-12-2 44 0,0 0 3 16,0 0 7-16,12 3-1 0,-2-3 8 0,-10 0 19 16,0 0-41-16,0 0 8 0,0 0 17 15,0 0 1-15,0 0-6 0,0 0-6 0,0 0-60 16,0 0 34-16,0 0 19 0,0 0 3 16,0 0-8-16,0 0-8 0,-4-5-49 15,0-3 34-15,4 8 30 0,-12-8-7 16,2 1-2-16,0 1-15 0,1 1-15 15,-1-4 7-15,1 4 23 0,1-2-10 0,-3-1 1 16,5 3 3-16,-2-4-20 0,8 9 13 16,-12-7 4-16,4-1 12 0,8 8-3 0,0 0-10 15,0 0 6-15,-10-5-16 0,4-1 6 16,6 6 8-16,0 0-6 0,0 0 9 0,0 0-9 16,0 0-15-16,0 0-1 0,0 0 31 15,0 0-7-15,-9-7-2 0,2 3 0 0,7 4-44 16,0 0 38-16,0 0 23 0,8 5 10 15,3 3-10-15,-2-4 2 0,-1 1-39 16,8 1 20-16,-4 0 5 0,7-1 6 16,0 3-4-16,0-1-3 0,11 5-12 15,-7-4 7-15,-2-2 3 0,0 1-6 0,-1 1 10 16,-2-1-9-16,-7-3-11 0,3 2 0 16,2 1 10-16,-6-7 4 0,3 3 5 0,-4 0-4 15,-1 1-2-15,-8-4-15 0,0 0 20 16,0 0 1-16,0 12-2 0,-10 2-15 0,-8-4 14 15,-7 0-7-15,-3-2-33 0,-3-1-85 16,-7 7-89-16,-14-2-89 0,-4 5-67 0,-3 0-74 16,-3 5-535-16,-4 4-666 0</inkml:trace>
  <inkml:trace contextRef="#ctx0" brushRef="#br0" timeOffset="-184625.58">17680 10869 908 0,'14'-4'205'0,"-9"-5"-8"0,1 0-26 0,-6 9-32 0,0 0-12 0,0 0-9 0,5-5-5 0,4-2 40 0,-9 7-63 16,0 0 4-16,0 0 0 0,3-13 6 0,1 1-13 16,-4 12-10-16,0 0-11 0,0 0-7 15,0 0-12-15,-8-9 2 0,0 1 6 0,8 8 0 16,-18 3 9-16,2-2-10 0,-2 3-11 16,-7 5 0-16,16-2-5 0,-7 0-8 15,-7 8 12-15,13-11-16 0,-4 6-9 16,2 1-9-16,3-3 2 0,0 2 0 0,1-2 14 15,2 2-20-15,3 1 3 0,3 1-4 16,5-3 4-16,1 2 2 0,4 0 18 16,10 4-25-16,-6-4 1 0,4-2-7 0,-2 1 1 15,5 0 1-15,-3-2 15 0,-1 3-9 16,-7-7-10-16,5 3 1 0,0-2 4 0,-7 2 1 16,1-2-7-16,-9-5 13 0,3 12-7 15,2-2 5-15,-16-3 11 0,3 1 15 0,-8-1-10 16,-4 4 30-16,9-8 4 0,-10 0-1 15,-15-1 2-15,26 1 1 0,-12-3-1 0,2 3-2 16,0-3-20-16,1 0-7 0,5 0-8 16,-4-3-17-16,18 3-54 0,-10-3-31 15,1-1-50-15,9 4-30 0,0 0-23 16,7-10-33-16,-1 1-69 0,2 3-85 16,1-1-365-16,4 3-263 0</inkml:trace>
  <inkml:trace contextRef="#ctx0" brushRef="#br0" timeOffset="-183675.3">17874 11009 834 0,'0'0'260'0,"0"0"-21"0,0 0-97 0,0 0 42 0,0 0-16 0,0 0-12 0,0 0-5 16,0 0-13-16,0 0 22 0,0 0-25 16,0 0-8-16,0 0-8 0,0 0-4 0,0 0-11 15,0 0-22-15,0 0 3 0,0 0-18 16,0 0-10-16,0 0-2 0,13-3-12 0,0-2-19 16,-7 0 14-16,5 1 1 0,5-6-10 15,11-5-2-15,2 2-8 0,2-3 0 0,7-1-9 16,5-5 8-16,3-4-10 0,3 0-5 15,3-3-9-15,4 1 13 0,-1-1 5 16,4 3-4-16,-3-3-2 0,-5 0 2 16,1 3 5-16,-1-1 3 0,-5 4 13 15,-5 4-21-15,-5 4 2 0,-4-2 6 0,-7 3 9 16,1 5 14-16,-10-3 26 0,-7 8-51 16,4-2 19-16,0 1-7 0,-1-1-7 0,-1 5-1 15,-11 1 17-15,0 0-52 0,9-8 26 16,-3 2-3-16,-6 6-2 0,0 0-1 0,0 0-32 15,0 0 37-15,0 0 0 0,0 0 0 16,0 0-8-16,0 0 4 0,0 0-35 16,6-7 39-16,-1-1 0 0,-5 8-5 15,0 0 1-15,0 0-4 0,0 0-35 0,0 0 40 16,0 0-3-16,0 0-2 0,0 0-2 16,0 0-3-16,-11 3 5 0,0-2-2 15,11-1-10-15,-11 4 1 0,-1 0 0 0,12-4 3 16,0 0 1-16,-19 0 10 0,2 0-10 15,4 0 1-15,5 5 2 0,8-5 0 0,-16 0 1 16,0 2 29-16,5 0-42 0,1 0 11 16,10-2 5-16,-13 3 3 0,0 0 4 0,13-3 48 15,0 0-53-15,-10 0 14 0,-4 1 7 16,14-1 10-16,0 0-14 0,0 0-21 16,0 0 41-16,0 0 21 0,0 0-21 0,0 0 17 15,-12 0-28-15,-2 0-4 0,14 0 8 16,0 0 6-16,0 0 4 0,0 0 12 15,0 0-34-15,0 0 13 0,12-1-2 16,-2-5-22-16,-10 6-4 0,18 0 15 0,1 0-21 16,-4-2 13-16,0-2-5 0,3 4-12 15,0 2 21-15,0-4-22 0,4 0 9 0,-12-1-9 16,5 1-15-16,-5 4 11 0,4-2 19 16,-7 0-11-16,3-4 14 0,-10 4-12 0,0 0 7 15,0 0 3-15,0 0 10 0,0 0-4 16,10 4 5-16,-4 5-12 0,-17-1-39 15,-7 10 40-15,-6-7 14 0,-7 3-72 16,-9 7-87-16,-12 2-106 0,-7-2-100 16,-8 6-106-16,-6 0-568 0,1 8-743 0</inkml:trace>
  <inkml:trace contextRef="#ctx0" brushRef="#br0" timeOffset="-182387.35">18992 10510 959 0,'0'0'260'0,"0"0"-27"0,0 0-62 0,0 0 6 0,0 0-48 0,0 0-19 0,0 0-12 0,0 0 5 0,0 0-39 15,0 0-16-15,-10 1-1 0,-1 3 15 16,4 8-5-16,4-4-1 0,-5 5 16 15,-4 9-53-15,2-2 8 0,2 4-16 0,-3 1-3 16,-2 2-11-16,-3 3 19 0,3 1-68 16,0 1-23-16,-4-5-46 0,7-1-46 0,-4-1-63 15,0-4-67-15,6 1-222 0,6-13 2 16</inkml:trace>
  <inkml:trace contextRef="#ctx0" brushRef="#br0" timeOffset="-180358.8">12186 9915 997 0,'0'0'317'0,"0"0"-51"0,0 0-66 0,0 0-21 0,0 0-28 0,0 0-15 16,0 0 0-16,0 0 15 0,0 0-29 15,9-5-16-15,-1-1 3 0,3 2 0 16,-3 2 3-16,12-2-8 0,-4 3-11 16,10-5-9-16,11-3-18 0,-7 2-16 0,4 0-9 15,5-3-4-15,-1 0-1 0,-1-2-9 16,4-2-5-16,-3 2-4 0,0-3 1 0,2 2 1 15,-1 2 15-15,-4-1-23 0,-3 0-1 16,-2 3-4-16,-2 3-2 0,-5-1 1 0,-13 3 28 16,5 1-36-16,0-3-5 0,-3 0-26 15,2 1-20-15,-14 5-32 0,10-5 4 16,-2 0-51-16,-8 5-23 0,0 0-19 0,0 0-7 16,0 0-6-16,0 0-51 0,0 0 14 15,-18 3-55-15,-2 4-294 0,6 0-95 0</inkml:trace>
  <inkml:trace contextRef="#ctx0" brushRef="#br0" timeOffset="-179942.49">12273 10045 922 0,'0'0'228'0,"0"0"-20"0,0 0-26 16,0 0-16-16,0 0-9 0,0 0-9 0,0 0 4 15,0 0-33-15,0 0 13 16,0 0 6-16,0 0-34 0,0 0-13 0,0 0-9 16,0 0-9-16,0 0-14 0,0 0-3 15,0 0-1-15,0 0 5 0,0 0 4 0,15 2 23 16,-2 1-14-16,-13-3-8 0,17 0-2 16,6 0-12-16,0-2-10 0,15-3 24 15,-6-1-43-15,3 0-5 0,5-1-3 0,2-5-3 16,4 2-2-16,-3 0 27 0,-1 0-34 15,1-4 1-15,-2 2-1 0,-3-2 3 0,-2 3 12 16,1 2-38-16,-3-3 35 0,-7 2-3 16,1 0-1-16,-18 7-2 0,10-3 0 15,-5 1-31-15,-1 0 32 0,1 2-5 16,-5-1-3-16,-1 1-17 0,-9 3-20 0,10-5-7 16,2 1-4-16,-12 4-37 0,0 0-27 15,11-2-18-15,-2-4-8 0,-9 6 0 0,0 0-4 16,0 0-14-16,0 0 0 0,0 0-22 15,0 0-20-15,0 0-33 0,0 0-75 16,0 0-193-16,0 0 42 0</inkml:trace>
  <inkml:trace contextRef="#ctx0" brushRef="#br0" timeOffset="-172225.87">19274 9244 1098 0,'-10'-11'247'0,"20"10"-44"0,2 1-27 0,-12 0-31 0,0 0-4 0,0 0-45 0,0 0-4 16,0 0-15-16,0 0 23 0,-1 12-16 0,-1 5 9 16,4 0-42-16,-1 1 10 0,4 5-12 15,-1 14-12-15,-2-8-8 0,2-1-5 16,0 3-13-16,0-1 13 0,0-1-8 15,-1 3-1-15,0-6-1 0,-1-3-10 0,0-10 13 16,0 2-10-16,2 4-2 0,0-6 0 16,-2 1-6-16,-2-14-15 0,-2 10 13 15,-2 1-55-15,4-11-2 0,-3-11 7 0,2 1 5 16,2-4 7-16,-1 1-50 0,0-6 72 16,-1-9 2-16,1 17 6 0,-2-13 7 0,-2-10 4 15,1 9-42-15,0 3 59 0,-5-2 23 16,6 13-21-16,-2-4 9 0,2-2-19 0,2 1 18 15,0 3-24-15,0-2 9 0,2 2-2 16,4 8 3-16,2-3-6 0,0 5 12 16,2-1-16-16,3 4 18 0,-1 4-18 15,-1 0 21-15,4 3-26 0,-2 0 20 16,0 3-26-16,-1-3 24 0,1 2-19 0,-2-1 11 16,-3-1-12-16,-2 0 23 0,3-2-37 15,-9-5 23-15,4 12-2 0,1 1 14 0,-5-13-15 16,0 0 6-16,-1 13-58 0,-1 2 60 15,2-15-4-15,0 0-2 0,-6 8 3 0,0-3 0 16,6-5 9-16,0 0-8 0,0 0-6 16,0 0 20-16,0 0-25 0,0 0 10 15,4-8-14-15,0-2 5 0,3-4-19 16,3 1 8-16,1 2-2 0,7-6 20 0,-11 10 16 16,6-2-46-16,-3 3 18 0,1-1-6 15,-1 0 21-15,-10 7-20 0,10 1 4 16,1 1-1-16,-2 4 15 0,-3 1-9 0,-4 6 7 15,2-4-4-15,-4 2 15 0,2 2-7 16,4-3 8-16,-5 2-10 0,-1-12 21 0,5 10-24 16,-1 2 19-16,-4-12-41 0,0 0 27 15,6 6-4-15,2 0 18 0,-8-6-27 0,11-2 25 16,2-1-69-16,-4-1 48 0,-1-1-12 16,6-3 25-16,2 3-23 0,-16 5 12 0,8-10 2 15,2 1-11-15,-8-1 13 0,1 1 6 16,-3 9-20-16,-9-10 8 0,3 3 27 15,-2 0-41-15,-4-2 12 0,-2 7-4 16,2 0 7-16,-6 2-3 0,-1 2 29 16,7 0-29-16,-4 0 11 0,2 0-16 0,2 3 23 15,12-5-21-15,-15 0 24 0,4 0-27 16,11 0 22-16,0 0-21 0,0 0 18 0,0 0-20 16,0 0 25-16,11 0-22 0,4-5 11 15,-1 3-16-15,0 0 23 0,3 2-23 0,3-2 12 16,-5 2-1-16,0 2-8 0,-1-2 10 15,2 4 7-15,-4 1-16 0,5-1 7 0,-7 1-61 16,3 2 66-16,-6-1 17 16,3 1-25-16,-4 3 12 0,-1-3 7 0,-5-7 11 15,9 9-17-15,-1-1-19 0,0-4 9 16,5 1 4-16,-13-5 2 0,8 3 17 16,1 2-31-16,-9-5 9 0,10-3-1 0,3 1 4 15,-1-1-1-15,2 1 24 0,-8-5-38 16,4 3 14-16,-4-3-3 0,1 1 6 0,4-1 9 15,-4-3 24-15,-7 10-18 0,0 0-4 16,-1-13 7-16,1 1-7 0,0 12 25 0,-9-7-22 16,1-1-18-16,-4 4 22 0,2 2-3 15,-3 1 2-15,-1-1-3 0,14 2 2 16,-19-2-19-16,5 2 22 0,14 0-15 16,-13-2-7-16,-2 0 3 0,15 2-13 0,0 0-32 15,0 0 20-15,0 0-4 0,0 0-10 16,0 0-29-16,0 0 1 0,10-3-62 15,-2-3 34-15,6 0-2 0,-1 1 13 0,0-3 8 16,4-2 13-16,-5 0 46 0,4 1-28 16,-2-3 9-16,-4 3 11 0,2-3 18 0,-1-1 33 15,-7 4 17-15,0-3-4 0,-4 0 11 16,-2 2-2-16,2 10 3 0,-2-12 14 0,-2 2 17 16,4 10-24-16,0 0 1 0,0-13-9 15,0 0-12-15,0 13-2 0,0 0 40 16,0 0-21-16,2 13 3 0,2 0-3 15,-6 4-17-15,0 1-2 0,2 5-1 16,0 14-15-16,0-10-5 0,2 1 10 0,0 1-24 16,0-2 11-16,3 2 1 0,0-3-8 15,-1-3 0-15,-2 0-6 0,0-13-15 0,0 7-27 16,0 0-16-16,0-4-13 0,2 0-30 16,-8 0-2-16,0-2-46 0,4-11-31 0,0 0-25 15,0 0-21-15,0 0-53 0,0 0-67 16,-2 7-193-16,-2 4-29 0</inkml:trace>
  <inkml:trace contextRef="#ctx0" brushRef="#br0" timeOffset="-172075.13">20142 9540 1021 0,'9'2'306'0,"-2"-13"-92"0,-7 11-57 0,0 0-56 0,0 0-77 0,0 0-93 0,-11-2-160 15,0-2-223-15,11 4 125 0</inkml:trace>
  <inkml:trace contextRef="#ctx0" brushRef="#br0" timeOffset="-161576.29">12858 9228 919 0,'19'-8'306'0,"-19"8"-36"0,0 0-44 0,0 0-31 0,0 0 1 0,0 0 5 0,0 0-61 0,0 0 3 16,0 0-33-16,0 0 4 0,0 0 0 0,0 0 14 15,0 0-24-15,0 0-12 0,0 0-6 16,0 0-8-16,0 0-4 0,0 0-33 0,0 0 28 16,0 0-3-16,0 0-6 0,0 0-3 15,0 0-5-15,0 0-3 0,0 0 4 16,-7 12 11-16,1-5 3 0,6-7-8 0,11 8-4 15,-1-3-9-15,2-3 34 16,12 9-68-16,-16-7 13 0,16-2-4 0,12 3-2 16,-9-3-5-16,7 1-20 0,1-1 16 15,2-4 5-15,-1-1-11 0,4 3 1 0,-1 0 0 16,-1-5-45-16,2 1 58 0,-4 0-4 16,-5 0-4-16,1-1-1 0,-2 1-7 0,-19 4-29 15,10-2 31-15,0 1 6 0,-6-1-4 16,0 2-3-16,-15 0-1 0,15-4-7 0,1 4 16 15,-16 0-15-15,0 0 2 0,0 0-8 16,0 0-9-16,0 0-9 0,0 0-6 16,0 0-35-16,-6 9-8 0,0 0-8 0,-3-5-18 15,-1 0-8-15,-5 3 5 16,2-2-21-16,1 0-5 0,-4 3 9 0,-4 0 5 16,1-3 5-16,-3 3 50 0,5 1-28 15,-4-5 12-15,-9 4 13 0,20-5 12 0,-5-1 6 16,1 5 19-16,-7-5-7 0,5-1 11 15,-1 4 5-15,0-4 7 0,17-1 4 0,-16-1 4 16,-2 1-10-16,18 0 19 0,-16 0 10 16,-2 0 2-16,18 0 7 0,-12-6 4 0,1 2-23 15,11 4 40-15,-6-7 0 0,-2 2-1 16,8 5 5-16,0 0 11 0,0 0 16 16,-11-3-17-16,0 0-3 0,11 3 3 15,0 0 2-15,0 0 3 0,0 0 21 16,0 0-24-16,0 0 2 0,0 0 3 0,-10 0 4 15,-4 4-1-15,14-4 38 0,0 0-45 16,0 0-3-16,0 0-2 0,0 0 0 0,0 0 0 0,0 0-42 16,0 0 27-16,0 0-6 15,0 0-9-15,0 0-3 0,0 0 4 0,0 0-51 16,10 7 52-16,-2 0-6 0,9-5-2 16,13-2-4-16,-3-2-4 0,-2 0-2 0,5-1 15 15,2 1-21-15,0 2-4 0,6-3 0 16,-2-2 5-16,-2 2-2 0,-1-1 31 15,-3 4-31-15,0-3-8 0,-2-1-3 0,-16 2-1 16,5 2 9-16,5-4-20 16,-11 4 19-16,4 0-1 0,-3-4 3 0,-2 3 5 15,-10 1-7-15,0 0-44 0,0 0 57 16,13-2-5-16,-2 0-3 0,-11 2-8 0,0 0-19 16,0 0-61-16,0 0 13 0,0 0-38 15,0 0-39-15,12-2-40 0,-1-2-23 0,-11 4-12 16,0 0-35-16,0 0-42 0,0 0-79 15,0 0-331-15,0 0-236 0</inkml:trace>
  <inkml:trace contextRef="#ctx0" brushRef="#br0" timeOffset="-159842.46">14630 8678 822 0,'15'5'225'0,"-15"-5"-22"0,0 0-13 0,0 0-33 0,0 0-2 0,0 0-17 0,0 0-16 0,0 0 0 15,0 0-9-15,0 0-8 0,0 0-2 0,0 0-6 16,8-5 3-16,3 3-5 16,-11 2-7-16,0 0-22 0,0 0-9 0,-5-12 7 15,3 2-32-15,-2-3-11 0,0 2 3 16,0-4-13-16,2 1 0 0,-4-3 22 15,-4-10-25-15,4 8-3 0,-2 0 0 0,0-1 5 16,-1-2 8-16,5 1 13 0,2 9-4 16,-2-5-4-16,0-2 1 0,-1 1-9 0,1 1-6 15,4-1-4-15,0 3 6 0,4 0-7 16,1 1-1-16,0-1-1 0,2 2 8 0,2 0-3 16,1 0-5-16,3 2 11 0,-2 0-9 15,-3 2 0-15,4 1-1 0,2 1 5 16,0 0 12-16,-1 4-16 0,4-1-1 15,-2 2 2-15,1 1-4 0,8 1 1 0,-1 0 3 16,1 1 4-16,14 3-7 0,-15-2 3 16,7-2-3-16,0 2 1 0,-6-2 22 15,6 1-21-15,-3-1-5 0,1 0-3 0,0-1 7 16,-16-1-1-16,12 2 15 0,-3-4-15 16,-5 2-4-16,4 2-2 0,-8-1 2 15,3-2 3-15,-15 3 17 0,13-2-14 16,-2 0 1-16,-11 2-1 0,0 0 1 0,0 0-6 0,0 0-12 15,0 0 6-15,0 0 6 0,0 0-14 16,0 0-13-16,-4-9-6 0,-1-1 3 16,5 10 3-16,-10-5-9 0,-3 1-1 0,2-2-1 15,1 4 10-15,10 2 10 0,-16-5 3 16,2 0 3-16,4 3-3 0,1-1 1 16,-2-1 6-16,-1 2 2 0,12 2 30 15,-11-6-22-15,3 4 4 0,8 2 4 0,0 0 5 16,0 0-2-16,0 0 24 0,-11-3-31 15,0 1 1-15,11 2 2 0,0 0-9 0,0 0-1 16,0 0 19-16,0 0-13 0,0 0-9 16,0 0 1-16,0 0 0 0,11 4 9 0,-2 3-5 15,3-3 4-15,1 3-7 16,4-6 8-16,0 2-6 0,1 0 1 0,1 2 7 16,2-5-15-16,4 2 14 0,-5-2-2 15,2 0 2-15,-5 0-10 0,2 3 8 0,-4-3 9 16,3 1-12-16,-18-1-6 0,14 2 12 15,0-2-11-15,-14 0 8 0,0 0 17 16,13 2-18-16,2-2 1 0,-15 0 6 0,0 0 3 16,0 0-10-16,0 0 28 0,-9 11-25 15,3 2-8-15,-7-4 4 0,1 0-6 0,-4 2 4 16,-6 4 14-16,5 1-12 0,-5-1-10 16,4-1 6-16,-4 2-8 0,5 0-36 0,-1-2-34 15,0 1-64-15,2-3-64 16,6-2-163-16,0-1-388 0,0 1-282 0</inkml:trace>
  <inkml:trace contextRef="#ctx0" brushRef="#br0" timeOffset="-155859.59">15704 8233 1039 0,'0'0'245'0,"0"0"-38"0,0 0-18 0,0 0-6 0,0 0-26 0,0 0-26 0,0-14-15 0,2-1-11 16,2-2-25-16,6-11-16 0,2 1-12 16,-2-1-17-16,2-5 9 0,1-3-50 15,-2-2 3-15,0 1 0 0,-1-2-2 0,0 0 5 16,-8 1 7-16,-2 4-10 0,0 5 2 15,-2-3-2-15,4 5 5 0,-2 3-1 0,-2 12 5 16,0-5-6-16,-3 0 11 0,2 8 2 16,-1 1 2-16,4 8 3 0,0 0 9 0,-8 8-35 15,-1-1 39-15,7 10-12 16,2 14 2-16,-2-9-10 0,2 5 7 0,6 1 6 16,3-2-14-16,-3 2-10 0,1 1 2 15,3-1 5-15,0-3-6 0,-1 2 37 16,-1-5-40-16,1-2 1 0,-5-12-1 0,2 4 1 15,1 3 1-15,-3-8 42 0,-1 3-31 16,-3-10-3-16,0 0 3 0,0 0 0 0,0 0-7 16,0 0 22-16,6-14-29 0,-1 2-3 15,-2-1 9-15,-1 0-11 0,2-3 5 0,2 1 17 16,-2 4-37-16,2 0 21 0,-6 11 4 16,10-8-3-16,0 3 0 0,-10 5-3 0,15 5-4 15,-2 3 15-15,-3 3-5 16,5 11-1-16,-9-15-8 0,1 12 7 0,6 10 32 15,-3-12-39-15,0 0 5 0,-4-8 1 16,6 2 8-16,-4 3 0 0,7-9 22 16,0 2-16-16,2-9-20 0,11-5 1 0,-13-1-14 15,5-6 0-15,0-1 32 0,-4-2-35 16,2 0-3-16,-6-3 7 0,1 2 4 0,-3 1 6 16,-6 6 10-16,1-6-7 0,-1 1-5 15,-2 6 3-15,0 0 6 0,-2 10-1 0,-4-14 16 16,0 3-35-16,4 11 38 0,-13 6 2 15,2-4 9-15,1 5 1 0,0 1-7 0,0 4 3 16,0-2-3-16,4 2-14 16,2 2-1-16,4-3 1 0,0 3 0 0,2-1 34 15,3-4-35-15,8 1-1 0,-1-3-1 16,4-5-16-16,3 0-38 0,1-6 8 16,12-3-71-16,-10-4-23 0,6 0-5 0,-5-4-1 15,1 2 10-15,-3-2 20 0,-1 6 23 16,0-5 17-16,1-3 17 0,-8 2 17 0,1 0 20 15,-1 0-9-15,-8 6 69 0,3-2 15 16,1 0 10-16,-5 0 3 0,0-1 0 0,-4 12-40 16,-6-14 70-16,1-1 9 0,5 15 13 15,-10-3-11-15,-3-2 15 0,-2 13 7 16,-6 7-14-16,8-1-14 0,-4-1-1 16,3 4-9-16,1 7-2 0,2-3-41 15,5-1 20-15,4-11-16 0,0 8-10 0,0 1-8 16,2-3-7-16,2 3-33 0,4-8 29 15,0 1-18-15,-6-11-29 0,18-2-26 0,7-4-20 16,-6-5 2-16,-5 2 26 0,3-8 0 16,-1 1 1-16,-4 0 6 0,-3-1 8 0,3 0 1 15,-5 10 25-15,-1-10-11 0,1 0-2 16,-5 5 2-16,0 0-2 0,-2 12 1 0,4-11 24 16,0 0-21-16,-4 11-7 0,0 0 4 15,0 0 2-15,0 0 6 0,0 0 23 16,4 11-18-16,0 0-6 0,-4-11 4 15,4 13 0-15,-1 1 3 0,4-4 1 16,-3-3 6-16,2 1-1 0,0-2-5 0,-6-6-24 16,17 1-33-16,-2-1-40 0,-4-1-24 15,9-8-18-15,-10 6 5 0,4-5 7 0,4 1 11 16,-4-3 14-16,-1-2-3 0,-3-1 20 16,2 0 17-16,-1 0 9 0,-2-1 14 0,-5 1 29 15,2 0 7-15,1-1 16 0,-3 1 26 16,-2 4 25-16,3-1 9 0,-5 10 6 0,0 0-19 15,-5-11 48-15,3 0 4 0,2 11 12 16,-13 8 6-16,5 0 8 0,-2 8 19 16,-4 10-23-16,6-5 4 0,1 8-7 15,2-1-1-15,-1 6-4 0,3 1-6 16,1 5-33-16,2 1-6 0,2-4 0 0,-2 3-20 16,3 1-11-16,3-2-22 0,-2-3-7 15,0-2 11-15,2-2-3 0,0-3-11 0,-4 0-1 16,4-6-12-16,-4-14 7 0,0 7-19 15,1-1 7-15,0-4-2 0,-1-1-6 0,-2-10-11 16,0 0-7-16,-6-10-13 0,-6-10 6 16,8-8 2-16,0-5 6 0,-2-9 3 0,0-4 44 15,4-3-59-15,0 2 17 16,2 4-1-16,4 0 9 0,2 4-3 0,1 1 23 16,6 5-26-16,-1 4 7 0,2 4 0 15,6 1-2-15,-3 5 2 0,-1 1-30 16,4 9 43-16,-12 6-3 0,9-2 5 0,0 0 0 15,-4 7-1-15,1 1-54 0,-5 5 66 16,0 0-16-16,-7 1 13 0,0 1-28 0,-2 1 26 16,-2 3-11-16,-4-3 26 0,-2 0-34 15,0-2-6-15,-2-2-43 0,1-3-14 0,1 0-29 16,8-4-40-16,-13 4-44 0,2-2-12 16,11-2-28-16,-10-6-47 0,0-2-65 0,10 8-446 15,-2-13-314-15</inkml:trace>
  <inkml:trace contextRef="#ctx0" brushRef="#br0" timeOffset="-155693.54">17290 7770 1761 0,'2'-12'316'0,"-4"26"-43"0,-2-1-32 0,4-13-57 0,0 0-44 0,0 0-34 0,0 0-41 0,0 0-95 15,0 0-42-15,-2-11-76 0,0-2-135 16,2 13-479-16,0 0-283 0</inkml:trace>
  <inkml:trace contextRef="#ctx0" brushRef="#br0" timeOffset="-154441.6">15556 8654 3 0</inkml:trace>
  <inkml:trace contextRef="#ctx0" brushRef="#br0" timeOffset="-153260.5">16642 9215 1101 0,'0'0'267'0,"0"0"-43"0,0 0-30 15,0 0-6-15,0 0-31 0,0 0-6 0,0 0-33 16,0 0-5-16,0 0-29 0,0 0-21 16,0 0 1-16,0 0-8 0,0 0-3 0,0 0 24 15,0 0-28-15,0 0 32 16,15 5 5-16,0 1-8 0,-5 0-1 0,2-3-8 16,10-3-1-16,16 0-23 0,-7-3-12 0,-1-1-15 15,7-2 5-15,3 2-18 0,-2 1 15 16,0-2-1-16,0 1-14 0,-2-1 7 15,-1 1-8-15,2 0 7 0,-5 0 11 16,-5 1-12-16,-12 1-17 0,4 0 12 0,5 0-1 16,-9 0-1-16,-1 2 21 0,-14 0-40 15,16 0 16-15,-2 0-17 0,-14 0 6 0,0 0-17 16,0 0-13-16,0 0-18 0,0 0-31 16,0 0-4-16,0 0-24 0,0 0-1 15,-10 4 0-15,-4 0 2 0,14-4-16 16,-16 2 2-16,1-2-9 0,2 1 8 0,-2 1-29 15,-1-2 56-15,-10 8-3 0,7-1 2 16,8-5 12-16,-10 5 8 0,-9 1-9 0,8 1 42 16,-3 0 11-16,3 2-1 0,-4-2 10 15,5-2 9-15,-4 3-19 0,1-2 37 16,1 0-4-16,-1 2 9 0,2-4 11 0,0-1 13 16,9 1-18-16,-6-3 52 0,-1 4 14 15,5-2-4-15,-2 0 2 0,-2 0 5 0,8 0 0 16,-1 0 3-16,-2 0 0 0,2-3 4 15,1 2 5-15,11-4-3 0,-11 3 48 16,-1 3-51-16,12-6-2 0,0 0-5 0,0 0-8 16,-11 4-12-16,3 1 5 0,8-5-24 15,0 0 16-15,0 0-3 0,0 0 19 16,0 0 2-16,0 0 3 0,0 0 29 0,10 4-4 16,3 1-7-16,-13-5-2 0,15 3-1 15,0-1-6-15,1-2 13 0,2 0-31 16,5 2-8-16,9-4-5 0,-1-3-7 0,1 3-2 15,0-3 28-15,0 3-47 0,4-3 21 16,-5 1-7-16,1-2 5 0,2 3-4 0,-4 1 15 16,-1 0-29-16,-1-2 9 0,-3 1-2 15,-12 3-4-15,6 0 6 0,3-3-54 16,-8 1 63-16,5 2-15 0,-8-1 11 16,2-3-3-16,-13 4 23 0,14-2-31 0,0 2 22 15,-14 0-41-15,0 0 22 0,0 0-16 0,0 0 3 16,0 0-9-16,14 0-6 15,-2 0-13-15,-12 0 19 0,0 0-34 0,0 0-26 16,0 0-46-16,0 0-19 0,0 0-45 16,0 0-42-16,0 0-17 0,0 0 4 0,0 0-27 15,0 0-39-15,0 0-29 0,0 0-123 16,0 0-217-16,0 0-186 0</inkml:trace>
  <inkml:trace contextRef="#ctx0" brushRef="#br0" timeOffset="-133410.6">2468 11182 483 0,'0'0'111'0,"0"0"-12"0,0 0 0 0,0 0-7 0,0 0 1 0,0 0-6 0,0 0-1 16,0 0 3-16,0 0 0 0,-9 6-5 0,-1-1-21 16,10-5-1-16,0 0-8 0,0 0-7 15,0 0-4-15,0 0 0 0,0 0-33 16,0 0 35-16,0 0-1 0,0 0 2 0,0 0-7 15,0 0-1-15,0 0-32 16,0 0 59-16,0 0 9 0,13 0 7 0,-3 3 0 16,12-6-5-16,14 2-12 0,-7-3-11 15,5 1-2-15,2-6-1 0,4 1-4 0,2-1-9 16,3 1 2-16,4-1-21 0,2 0 6 16,-1-2-5-16,8 3-3 0,0-1-5 0,2 4 2 15,-2 1-39-15,-1 1 38 0,-4 0 2 16,-5 3-1-16,-2-1-4 0,-3 1-6 0,-3 1-25 15,-6-1 31-15,-1 0 0 0,-19 0-3 16,9 0 3-16,1 0-2 0,-8 0 28 16,2 3-34-16,-4-3 13 0,-3 3 18 0,-11-3 3 15,0 0 5-15,15 0 18 0,-1 0-23 16,-14 0-8-16,0 0 5 0,0 0-4 0,0 0-5 16,0 0 9-16,0 0-19 15,0 0-9-15,0 0-13 0,0 0-32 0,0 0-20 16,0 0-5-16,0 0-28 0,0 0-11 15,-10-3-12-15,2 0-7 0,-6 9-19 0,6-2-3 16,-8 1-5-16,2 1-19 0,-7 0-9 16,-11 4-9-16,3-4-9 0,2 0-25 0,-3 1-129 15,-1 2 239-15</inkml:trace>
  <inkml:trace contextRef="#ctx0" brushRef="#br0" timeOffset="-132977.59">2831 11293 621 0,'-12'3'183'0,"4"-1"-34"0,8-2 3 0,0 0-2 0,0 0-6 0,0 0-10 0,0 0-9 0,0 0-46 16,-12-4 25-16,3 2-7 0,9 2-12 15,0 0-10-15,0 0-17 0,0 0-57 16,0 0 56-16,0 0-5 0,0 0-10 0,0 0-2 16,0 0 1-16,0 0 35 15,-11 2-49-15,3 2 13 0,8-4 2 0,0 0-2 0,0 0 1 16,0 0 16-16,0 0-10 0,0 0-4 15,0 0 8-15,0 0-4 0,0 0-13 0,0 0 17 16,0 0-9-16,15-2 28 0,14-2 1 16,-5-2-9-16,5-1-11 0,9-3 1 15,8 3 2-15,9-4-11 0,3-1-7 16,3 1 1-16,-1-3-10 0,1 3 8 0,-2-2 10 16,1 1-10-16,-5 2-1 0,-4-3-6 15,-7 4-10-15,-8 2 0 0,-1 1 19 16,-7-2-30-16,-2 2 2 0,-13 4 8 0,2-1 9 15,4-1 6-15,-7-1-20 0,0 4 19 16,-12 1-4-16,12-2-5 0,3 0-5 0,-15 2-5 16,0 0-28-16,10-2 31 0,1 0-2 15,-11 2-5-15,0 0-3 0,0 0-11 16,0 0-25-16,0 0-35 0,0 0-59 0,11-6-41 16,1 3-28-16,-12 3-23 0,0 0 5 15,0 0-37-15,10 3-75 0,2 0-395 16,-12-3-243-16</inkml:trace>
  <inkml:trace contextRef="#ctx0" brushRef="#br0" timeOffset="-131761.53">11290 11243 1146 0,'0'0'309'0,"-8"-5"-60"0,0 0-17 0,8 5-11 0,0 0 15 0,-14-5-43 0,4-1-19 16,10 6-3-16,0 0-3 0,0 0-8 0,0 0 26 15,0 0-43-15,-12 0-12 0,-2-2-8 16,14 2-8-16,0 0-5 0,0 0-43 16,0 0 26-16,0 0 3 0,0 0-11 15,0 0-20-15,0 0-10 0,0 0-5 0,0 0-11 16,0 0-20-16,0 0 44 0,0 0 21 16,16 6 3-16,-4 1-8 0,12-5-36 15,10 1 23-15,-3-3-6 0,7 1-10 0,7-2-1 16,3-2-5-16,5 1-1 0,5-3-10 15,-1 0-4-15,4 0-3 0,4-2-8 0,-1 1 1 16,-2-2-10-16,-3 1 6 0,-4 2-2 16,1-2-2-16,-3 1-2 0,-7-1-4 0,-4 1-27 15,-5 2 35-15,-8 2-8 0,1-1 1 16,-21 1-1-16,14-2-1 0,-7 0-9 16,-1 4 19-16,0 0-5 0,-15 0-1 0,12-1-5 15,1 1 1-15,-13 0-6 0,0 0-2 16,0 0 14-16,13-4-7 0,0 2 0 0,-13 2-11 15,0 0-23-15,0 0-49 16,0 0 0-16,0 0-25 0,0 0-3 0,0 0-28 16,0 0-49-16,0 0-42 0,0 0-53 15,0 0-38-15,0 0-3 0,0 0-29 0,-9-8-26 16,0-2-45-16,-5 6-329 0,1 3-273 16</inkml:trace>
  <inkml:trace contextRef="#ctx0" brushRef="#br0" timeOffset="-131294.87">11723 11223 853 0,'-13'8'203'0,"13"-8"-43"0,-11 9-84 0,3-1 37 0,-3 1-31 0,3-4-19 0,-3 1-13 0,2-2-6 0,-1 3-56 16,-2-1 46-16,-2 2-4 0,6 0-3 15,0-5-5-15,1 5 6 0,-1-6-25 16,-3 3 50-16,11-5 12 0,-13 6 7 0,3 1 1 15,10-7 8-15,-16 6-58 0,2 0 82 16,14-6-2-16,-10 0-1 0,-3 3 11 0,13-3-13 16,0 0 25-16,0 0-21 15,-13 3-4-15,2 1 5 0,11-4-5 0,0 0 2 16,-9 3-25-16,2 1 28 0,7-4-4 16,0 0-19-16,0 0-11 0,0 0-6 0,-6 6 52 15,0 2 51-15,15-3-15 0,1 3 2 16,8-4-19-16,1 0-15 0,6-1-17 0,22-3-41 15,-5 0 28-15,8-6-16 0,0 1-7 16,7-1-12-16,4-4-2 0,6 2-17 16,-4-2 2-16,3 3-5 0,-3-8-5 0,5 4-5 15,-7 0 2-15,-1-3-9 0,-5 7 0 16,-3-3 3-16,-5 0-12 0,-2 1 3 0,-7 2-2 16,-6 0-15-16,-7 1 15 0,1 1-1 15,-16 5-1-15,8-5-3 0,2 3 0 0,-10-3-15 16,0 4 8-16,-10 1-8 15,0 0-36-15,18 0-45 0,-3 0-31 0,-15 0-61 16,0 0-68-16,0 0-93 0,0 0-63 16,0 0-106-16,0 0-488 0,-14 0-721 0</inkml:trace>
  <inkml:trace contextRef="#ctx0" brushRef="#br0" timeOffset="-112362.5">8135 12205 768 0,'0'0'213'0,"0"0"-23"0,0 0-11 15,0 0-18-15,0 0-20 0,0 0-2 0,0 0-1 0,0 0 0 0,0 0-6 0,0 0-48 0,0 0 44 0,0 0-15 0,0 0-6 16,0 0-18-16,0 0-1 0,0 0 19 16,0 0-16-16,0 0-14 0,0 0 6 0,0 0-4 15,0 0-1-15,0 0 20 16,-9 2-30-16,1 4-4 0,8-6-5 0,0 0-1 0,0 0-4 15,0 0-26-15,0 0 32 16,0 0-4-16,0 0 1 0,0 0-9 0,0 0-9 16,0 0-38-16,8 2 45 0,4 1 14 15,8-6-9-15,18 1-1 0,-3 2-8 0,-1-4-12 16,4 0 30-16,5 4-25 0,2-4-12 16,2 1 6-16,-2 2-7 0,-1-2-2 0,7 0-30 15,2 1 35-15,-5 0 11 0,3-1 0 16,-4-1-6-16,-3 2-12 0,3 0-19 15,-3-3 19-15,-2 1-4 0,-1 2 1 0,-5 0 2 16,-4-1-4-16,1 1-16 0,-1-1 15 16,0 0 13-16,-6 1 4 0,1-2-3 0,-15 4-10 15,8-3-11-15,-1 3 8 0,-4-2-5 16,2 2 4-16,-17 0 4 0,12-2-8 16,4-1 0-16,-16 3 9 0,0 0 0 15,10-2-3-15,2-1 1 0,-12 3-6 0,0 0 1 16,0 0-46-16,0 0 51 0,0 0-5 15,0 0 1-15,0 0 0 0,0 0-2 0,0 0 5 16,0 0-39-16,0 0-19 0,0 0-15 16,0 0-53-16,0 0-36 0,0 0-14 15,0 0-45-15,0 0-29 0,0 0-17 0,0 0 13 16,0 0-2-16,0 0-44 0,-12-2 48 16,2-1-10-16,-10 6-28 0,5-3-35 0,-8 4-238 15,-11 6-52-15</inkml:trace>
  <inkml:trace contextRef="#ctx0" brushRef="#br0" timeOffset="-111912.52">8396 12476 909 0,'-15'3'214'16,"15"-3"-6"-16,0 0-23 0,0 0-26 0,0 0-5 0,0 0-7 0,0 0-1 0,0 0-18 0,0 0 9 15,0 0-10-15,0 0-12 0,0 0-9 0,0 0-17 0,0 0 3 16,0 0-7-16,0 0-15 16,0 0 2-16,0 0 0 0,0 0 2 0,0 0 14 15,0 0-14-15,0 0 9 0,0 0 9 0,0 0 4 16,0 0-7-16,0 0 12 16,0 0 12-16,0 0 1 0,17-3-1 0,8-5-3 15,-1 2-10-15,5-3-28 0,7-5 14 16,6 4-12-16,7-5-4 0,6 1-20 0,2-1 0 15,3 1-24-15,4-2 7 0,1 3 1 16,-2 0-1-16,1-1-10 0,-5 4 1 0,1-1-3 16,-3 0-4-16,-8 1-8 0,1 3 4 15,-8 1 0-15,-1-2 6 0,-3 3-5 16,-6 0-24-16,-5-2 32 0,-12 5-3 0,4-1 5 16,-2-1 7-16,2 4 4 0,-4-4 1 15,-15 4-6-15,14 0-4 0,2-1-5 16,-16 1-7-16,0 0 0 0,10-3-7 15,2 3 4-15,-12 0-23 0,0 0-35 0,0 0-42 16,0 0-29-16,0 0-78 0,0 0-70 16,0 0-110-16,0 0-33 0,0 0-101 0,3-11-473 15,1 2-688-15</inkml:trace>
  <inkml:trace contextRef="#ctx0" brushRef="#br0" timeOffset="-109612.52">19516 12155 1105 0,'-13'0'189'0,"13"0"2"0,0 0-44 0,0 0-23 0,0 0-12 16,0 0-2-16,0 0-32 0,0 0 42 16,0 0-8-16,0 0-3 0,0 0-2 0,0 0-7 15,0 0 14-15,-10 0-9 0,-2 3-1 16,12-3 9-16,0 0 31 0,0 0-15 0,14 5-35 16,2-1 37-16,6-4-7 0,12-2-15 15,1 2-11-15,3-2-33 0,9 2-19 16,4-3 43-16,1-2-11 0,6 0-13 15,5 1-5-15,2 1-9 0,-2-4-17 0,1 0 21 16,-1 1-28-16,2 0 2 0,-1-1 11 16,1-3-18-16,-5 4-1 0,-1-1 10 15,-4-2-24-15,1 4 7 0,-1-2 8 0,-5-3-6 16,-1 1 5-16,-5 1-53 0,0 3 44 16,-1-3 17-16,0-3-13 0,-5 1-5 0,-4 2 5 15,-5 1-40-15,-3 3 36 16,-1-3 8-16,-14 4-6 0,5-2 2 0,0 1-8 0,-2 1-38 15,-1 3 27-15,-5-7 11 0,2 4-7 16,-10 3-27-16,0 0-36 0,0 0-59 16,10-4 9-16,-2-2-11 0,-8 6-45 15,0 0-14-15,0 0-12 0,-10-6-1 16,-3 3-1-16,0 1-26 0,0 2-14 0,-4 2-14 16,-10 3-54-16,16-1-387 0,-8 2-217 15</inkml:trace>
  <inkml:trace contextRef="#ctx0" brushRef="#br0" timeOffset="-109278.68">19964 12237 1438 0,'0'0'265'0,"0"0"-40"0,0 0-23 0,0 0-49 0,0 0-15 0,0 0 9 0,0 0-10 0,0 0 3 0,0 0-18 15,0 0 11-15,0 0-17 0,0 0-11 16,0 0 1-16,0 0 1 0,9 8-40 0,0-1 44 16,7-7-19-16,2 0-12 0,7 3-11 15,19-1-16-15,-8-2-9 0,5-2 13 16,3-1-28-16,5 2-6 0,1-3-4 0,1 0-6 16,0 0-4-16,0 2 4 0,-2 0-11 15,-6 0 1-15,5-1-1 0,-6-1-3 0,-1 0-1 16,-6 0-2-16,-3 2-30 0,-2-1-16 15,-17 3-15-15,12-2-29 0,-2-2-32 16,-3 2-4-16,-4-2-42 0,-16 4-7 16,17-3-4-16,-2 3-30 0,-15 0-30 0,0 0-68 15,0 0-402-15,-13 3-241 0</inkml:trace>
  <inkml:trace contextRef="#ctx0" brushRef="#br0" timeOffset="-106562.58">21089 11396 1150 0,'0'0'300'0,"-4"11"-55"0,2-4 9 0,2-7-56 0,0 0-5 0,0 0-7 0,0 0-25 0,0 0-7 0,0 0 4 16,0 0-12-16,0 0-3 0,0 0-12 0,0 0-10 15,0 0-14-15,0 0-56 0,0 0 34 16,12 3-13-16,1-1-30 0,-2-2 12 0,2 3-36 16,7-3-13-16,11-3 10 0,-1 2 19 15,0-3-22-15,4 0 18 0,5-3-5 0,1 1 5 16,0 1 19-16,3-7-23 0,-1 1 7 15,2 1-7-15,1 1 8 0,0-3 6 0,-1 1 28 16,0-2-18-16,1 0 0 0,2-2-18 16,-1-2 7-16,0 3 5 0,-1-6-56 15,-1-3 54-15,3 1 0 0,-1 0 11 16,1-7-1-16,0-5 10 0,3 1 1 16,1-4-19-16,-1-5-1 0,0 1 5 0,-3-5 7 15,-1 0 6-15,-1-4 9 0,-3 4 7 16,1-4 2-16,-3 0-16 0,-9-5 8 0,0-1-3 15,-1 1-41-15,-4 0 33 0,-7-1-8 16,-2-3-10-16,-7-1-5 0,-1-3 9 0,-4-2-4 16,-3-3-26-16,-2-2-5 0,-2-1 1 15,-4 1 13-15,-2 0-4 0,4 0-7 0,-6 2-15 16,-1-1 42-16,1 3 0 0,-7 0-12 16,-3 3 11-16,3 0-18 0,-1 5-58 15,-4-2 28-15,-1 4 53 0,2 1-58 0,-2-1-4 16,-3 1 18-16,-3 1-20 15,1 3 16-15,-4-4 7 0,0 1-15 0,-3 1 1 16,-1 1 2-16,-4 0 2 0,-3 6 10 16,-2-4-11-16,-3 2 1 0,-3 1 3 0,0 4 14 15,3 0 0-15,-1 3 37 0,0-1-60 16,4 3 37-16,-1 2-45 0,1 2 49 0,3 2 8 16,5 1-10-16,-2 1-16 0,5 2-1 15,2 0 10-15,3 0-6 0,1 3-15 16,0 1-15-16,-1 0-24 0,4-2 63 15,-3 3-7-15,3-2-3 0,3 1-16 0,-5-2-26 16,1 4-7-16,4-3 58 0,-2 0-44 0,3 1 36 16,-1-3-48-16,4 3 18 15,-2-1 47-15,-1-2-60 0,6 0 7 0,-2 0 3 16,3 0 21-16,-2 1-3 0,2 0 5 16,2-3-4-16,-1-2-17 0,-1 1 20 0,2-2-20 15,4-1 30-15,-3 1-31 0,0-4-3 16,1-1 2-16,0 1 30 0,-1 2-33 0,2-2 43 15,1-2-53-15,1 2 43 0,-1-2-31 16,4 0 27-16,2 3-1 0,0-3 4 0,2 4-36 16,0 0 9-16,2 2 32 0,0 5-2 15,0-4-5-15,2 5-7 0,2-2-23 16,-1 4 21-16,1-4-3 0,-1 2-20 0,5-1 18 16,-1 3-12-16,-3-1-23 15,4 4 51-15,-5-1-7 0,5-2 10 0,-1 3-4 16,-1 3 1-16,-2-1-46 0,-1 9 51 15,-2-7-1-15,4 0 2 0,-5 2-7 0,-1 3 2 16,5 0-4-16,-2 3-8 0,-4 9 9 16,2-11 6-16,0 0-6 0,-2 11 0 0,0 0 5 15,0 0-31-15,0 0 24 0,3-13 5 16,-1 2-9-16,-2 11 2 0,0 0-3 0,0 0-37 16,0 0 45-16,0 0 2 0,0 0-1 15,0 0-2-15,0 0-1 0,0 0-34 16,0 0 27-16,0 0 11 0,0 0-12 15,0 0 12-15,0 0-11 0,0 0-3 0,0 0-7 16,0 0-7-16,0-11 29 0,0 1-2 16,0 10-2-16,0 0-3 0,0 0-32 15,0 0 10-15,0 0 32 0,0 0-11 0,0 0 8 16,0 0-5-16,0 0-45 0,0 0 55 16,0 0-16-16,0 0 9 0,0 0 1 0,0 0-13 15,0 0-20-15,0 0 27 0,0 0-5 16,0 0 7-16,-2-13-13 0,-1 1-5 0,3 12-13 15,0 0-22-15,0 0 6 0,0 0-25 16,0 0 3-16,0 0-22 0,0 0-1 16,0 0-34-16,0 0 6 0,0 0-14 15,0 0 25-15,0 0-14 0,0 0 39 0,0 0-13 16,0 0 31-16,0 0-11 0,0 0 31 16,0 0-15-16,0 0 27 0,0 0-51 0,0 0 68 15,0 0-23-15,0 0 27 0,0 0-14 16,0 0 15-16,0 0 3 0,0 0 6 15,0 0-22-15,0 0 9 0,0 0-20 0,0 0 30 16,0 0-15-16,0 0 56 0,0 0-69 16,0 0 28-16,0 0-1 0,0 0-6 0,-8 7 11 15,-1 2 40-15,-4-1-66 0,1-3 11 16,-6 3 5-16,-8 1 1 0,6-2-4 16,-1 2-31-16,2-1 40 0,-2-1-1 15,-1-2 3-15,2 3-3 0,9-4 0 0,-6 3-45 16,-2 1 53-16,7-1-3 0,-5-5 1 15,7 3-1-15,-2 0 3 0,12-5-6 0,-8 4 14 16,-3 0-13-16,11-4-2 0,0 0 4 16,0 0-1-16,0 0 5 0,0 0 31 15,-7 6-40-15,-1 1 11 0,8-7 10 0,0 0 11 16,0 0 14-16,0 0-38 0,0 0 19 16,0 0 6-16,0 0-10 0,11-7 3 15,0 1-4-15,1-2-4 0,3 3-9 16,1-2 1-16,10-8 0 0,-4 8 1 0,1-3-5 15,0 3-12-15,0-3 13 0,1 3-18 0,1-3 27 16,-1 1-15-16,0 1 16 0,-4 0-10 16,-10 7 1-16,5-7 4 0,0-1 18 15,-2 7-9-15,1-4 4 0,-4 2-12 0,0 1 9 16,-10 3-17-16,8-5 15 0,3 1-14 16,-11 4 25-16,0 0-24 0,0 0 5 15,0 0-2-15,8-3 15 0,3 1-13 0,-11 2 2 16,0 0 8-16,0 0 11 0,0 0-20 15,0 0 0-15,0 0 15 0,0 0-18 16,0 0 11-16,0 0-19 0,0 0 16 16,8-6-29-16,3 4 24 0,-11 2-19 0,0 0 12 15,0 0-11-15,0 0 21 0,0 0-37 16,4 8 12-16,2-1 3 0,9 5 3 0,8 11-4 16,-3-2 2-16,3 1-2 0,1 5 16 15,0 8-29-15,4 2 1 0,-1 6 10 0,-3-2-1 16,0 1-26-16,-4 2-53 0,-1-2-67 15,-4-5-68-15,-4-2-86 0,-7 2-97 0,-4-5-211 16,0 1-344-16,-6-6-648 0</inkml:trace>
  <inkml:trace contextRef="#ctx0" brushRef="#br0" timeOffset="-100612.64">9154 13150 1000 0,'0'0'244'0,"0"0"-32"0,0 0-39 0,0 0-20 0,0 0 35 0,0 0-65 0,0 0-33 16,0 0 0-16,0 0-7 0,0 0-9 0,0 0-5 15,0 0-55-15,8-5 48 0,1 0-9 16,-9 5-11-16,0 0-5 0,0 0-1 0,0 0-23 15,0 0 22-15,0 0-14 0,0 0 4 16,0 0-4-16,0 0-11 0,0 0 36 16,0 0-42-16,0 0 0 0,0 0 20 0,5 5 22 15,4-3 8-15,-9-2 12 16,18 7-18-16,-2-3-9 0,8-4-3 0,14 0-12 0,-3-3 1 16,4 0 19-16,3-2-25 15,2 0 3-15,2 0-8 0,5-2 0 0,1 0 7 16,3 2-10-16,-2-1 13 0,0-5-5 15,-1 1-2-15,0 1-3 0,1-1-4 0,-1 2-8 16,-3-1 6-16,-2-3 9 0,-3 0-6 16,-1 5 2-16,-3-1 0 0,-4 1-1 0,-2 1 11 15,-3 0-14-15,1 1 0 0,-4 3-2 16,-1 0 0-16,-9 2 4 0,0-4 3 16,4 4-10-16,-3 0-3 0,-6 4 0 0,4-6 0 15,-4 2 1-15,-13 0 27 0,0 0-21 16,10 0 0-16,7 0 3 0,-17 0 2 15,0 0-4-15,0 0 28 0,0 0-30 16,0 0-2-16,0 0 0 0,0 0 0 0,0 0 1 16,0 0-22-16,0 0 31 0,0 0 4 15,0 0-2-15,0 0 2 0,8 4 2 0,1 2-34 16,-9-6 41-16,0 0-6 16,0 0-1-16,0 0-5 0,0 0 0 0,0 0 0 0,0 0 4 15,0 0-13-15,0 0-3 0,0 0 2 16,0 0-3-16,0 0 0 0,0 0 9 15,0 0-14-15,0 0 0 0,0 0 1 16,0 0 4-16,0 0-4 0,0 0 35 16,0 0-40-16,0 0 1 0,0 0 1 0,0 0-1 15,0 0 1-15,0 0 35 0,0 0-39 16,0 0 1-16,0 0 3 0,0 0-1 0,0 0 1 16,0 0-22-16,0 0 29 0,0 0 0 15,0 0 1-15,0 0-3 0,0 0 1 0,0 0-33 16,0 0 40-16,0 0-5 0,0 0 0 15,0 0-2-15,0 0-1 0,0 0 4 0,0 0 5 16,0 0-9-16,0 0-1 0,0 0-1 16,0 0 2-16,0 0-1 0,0 0 10 15,0 0-10-15,0 0-3 0,0 0 0 0,0 0 1 16,0 0 0-16,0 0 29 0,0 0-35 16,0 0 4-16,0 0 3 0,0 0-3 15,0 0 3-15,0 0 21 0,0 0-26 16,0 0 1-16,0 0-2 0,0 0 2 0,0 0 5 15,0 0-28-15,0 0 33 0,0 0-1 16,0 0-2-16,0 0-1 0,0 0 1 0,0 0-34 16,0 0 37-16,0 0 1 0,0 0-2 15,0 0 1-15,0 0-6 0,0 0 6 0,0 0-3 16,0 0-2-16,0 0-2 0,0 0 0 16,0 0 0-16,0 0-1 0,0 0 9 15,0 0-12-15,0 0-1 0,0 0 1 0,0 0 2 16,0 0 1-16,0 0 26 0,0 0-31 15,0 0 1-15,0 0 1 0,0 0 0 16,0 0 3-16,0 0 39 0,0 0-46 16,0 0 0-16,0 0 0 0,0 0-1 0,0 0 0 15,0 0-11-15,0 0 18 0,0 0-3 16,0 0 1-16,0 0 0 0,0 0 1 0,0 0-30 16,0 0 36-16,0 0 0 0,0 0-3 15,0 0 0-15,0 0 3 0,0 0-22 16,0 0 24-16,0 0 4 0,0 0-5 15,0 0 0-15,0 0-2 0,0 0 0 0,0 0 11 16,0 0-12-16,0 0-3 0,0 0 0 16,0 0-1-16,0 0-1 0,0 0 15 15,0 0-22-15,0 0-3 0,0 0-3 0,0 0-8 0,0 0-11 16,0 0-9-16,0 0-51 16,0 0-49-16,6-8-54 0,0 3-66 0,-14-2-106 15,0 4-417-15,-3-2-328 0</inkml:trace>
  <inkml:trace contextRef="#ctx0" brushRef="#br0" timeOffset="-84080.48">22249 13996 1199 0,'-24'8'257'0,"24"-8"-51"0,0 0-28 0,10-3-22 0,4 3-7 0,-14 0-6 0,0 0 30 15,0 0-37-15,0 0-13 0,0 0 3 0,0 0 0 16,0 0-3-16,0 0 30 15,0 0-35-15,0 0-1 0,0 0 5 0,0 0 2 16,0 0 10-16,0 0-9 0,0 0-2 16,0 0-10-16,0 0 7 0,22 0-23 0,9 3-2 15,-3-2-12-15,0-2-15 0,-1-2-9 16,5 6-2-16,-2-3-9 0,-1 0-6 0,1 0-18 16,0-3-8-16,-3 0 16 0,1 3-4 15,2-2-16-15,-14 2 10 0,6-2-12 16,3 2 4-16,-5 0-9 0,2-2 8 0,-3 0-5 15,-2 2 2-15,-4-3-10 0,-1 3 9 16,-12 0-5-16,13 0 3 0,2 0-10 0,-15 0 3 16,0 0-14-16,0 0-7 0,0 0-24 15,0 0 13-15,0 0-23 0,0 0-8 0,0 0-57 16,0 0 19-16,0 0-46 0,-16 0-11 16,-2 0-28-16,3 0-6 0,1 3 13 15,-4 1-45-15,2-4 42 0,-4 4 16 16,1-1 21-16,5 0-5 0,-3 0 18 0,2-1 10 15,0 0 6-15,-2 2 8 0,0-3 15 16,0 5 11-16,0 0 19 0,-1-1 12 16,-2-3 0-16,1 5 12 0,0-2 7 0,0-2 5 15,4 4-3-15,-2-5 26 0,1 3-3 16,-3-3 16-16,6 2-6 0,0-2 40 0,-1 2 37 16,2-3-21-16,2 5 6 0,0-6 10 15,-2 2-2-15,12-2 24 0,-10 4-4 16,-3 0-22-16,13-4-3 0,0 0 10 0,0 0-1 15,0 0 14-15,0 0-5 0,0 0-2 16,-12 0 5-16,-1 3-7 0,13-3 1 16,0 0-2-16,0 0-2 0,0 0 4 15,0 0-12-15,0 0 3 0,0 0-10 0,0 0 7 16,13 2-7-16,-1 1 4 0,9-6-47 16,-3 3 9-16,7-2 1 0,11-1-6 0,-10 1-22 15,3-4 35-15,1 2-36 0,0-1 20 16,1 1-21-16,3 0 24 0,-4 0-20 0,0 2 64 15,-3-3-75-15,-2-2 28 16,0 7-20-16,-13 0 15 0,4-4 5 0,1 4 25 16,-4-3-54-16,1 2 18 0,-14 1-22 15,11-2 18-15,1 0-23 0,-12 2 32 16,0 0-74-16,0 0 0 0,12-3-20 0,0 1-12 16,-12 2-25-16,0 0-13 0,4-7-33 15,0-1-15-15,-4 8-20 0,0 0 1 0,-10-3-28 16,0 1-6-16,-2 0-42 0,2 0-106 15,10 2-213-15,-19 2-123 0</inkml:trace>
  <inkml:trace contextRef="#ctx0" brushRef="#br0" timeOffset="-82547.09">2191 14913 465 0,'-2'12'126'0,"2"-12"-9"0,0 0-14 0,0 0-20 0,0 0-24 0,0 0 25 16,0 0-3-16,0 0-3 0,0 0-1 0,0 0-3 16,0 0-31-16,0 0 30 0,0 0-4 15,0 0-9-15,0 0-1 0,0 0-9 16,0 0 26-16,0 0 5 0,0 0-10 15,8 11 1-15,-4-2-6 0,-4-9-1 0,13 7 34 16,2-1-53-16,-3 1 6 0,2-1 3 16,0 2 12-16,3-3-2 0,0-1 13 0,0-1-20 15,3 0 8-15,-1 1-6 0,5-4-10 16,14-4-6-16,-9 1-6 0,6-8-3 16,-1 2-3-16,4-3-6 0,0-2-6 0,-3 2-5 15,9-1-3-15,-4-3 15 0,0 3-16 16,1 0-5-16,-5 2-6 0,-1-3 1 15,5 2 9-15,-5 3 13 0,-2 0-21 16,-5 3-9-16,1-2 3 0,-18 6 2 0,8-4 0 16,0 2 22-16,-7 1-19 0,2 3-5 15,-4-6 8-15,0 4-5 0,-10 2 5 0,0 0 25 16,0 0-15-16,0 0-11 0,12-2 10 16,-2 2-10-16,-10 0 4 0,0 0 8 15,0 0-12-15,0 0-5 0,0 0-23 0,0 0-21 16,0 0-20-16,-13-4-13 0,2 4-69 15,-1 4 36-15,2 0-18 0,-8 2-26 0,4 0-16 16,-5 1-6-16,-11 5-2 0,4-2-27 16,-3-1-37-16,-1 0-198 0,0 5 149 0</inkml:trace>
  <inkml:trace contextRef="#ctx0" brushRef="#br0" timeOffset="-82177.39">2312 15046 824 0,'0'0'189'0,"0"0"-9"0,0 0-17 0,0 0-13 0,0 0-17 0,0 0 5 0,0 0-19 0,-9-9-4 15,2 4-3-15,7 5-4 0,0 0 1 0,0 0 23 16,0 0-41-16,0 0-19 0,0 0-14 16,0 0-14-16,0 0-4 0,7-10 25 15,0 1-38-15,1 7 1 0,2-1 7 0,8-5-9 16,11-6-5-16,-8 4 28 15,6-1-27-15,0-2-6 0,6-1-1 0,3-1-7 16,0 0-1-16,4-3 12 0,0 0-7 16,3-1 3-16,-3-2 1 0,3 1-10 0,5 2 3 15,-4-3 12-15,-3 5 21 0,-1-2-38 16,0 2-16-16,-3 1 10 0,-6 2-3 0,0 1-3 16,-4 3 17-16,-7-1-6 0,-9 8-14 15,4-5 6-15,2 2 5 0,-5-3 0 0,4 4 5 16,-16 4-7-16,10-5-16 0,0 2-19 15,-10 3-35-15,0 0-35 0,9-4-29 16,0-2-71-16,-9 6-51 0,0 0-52 16,0 0-286-16,0 0-129 0</inkml:trace>
  <inkml:trace contextRef="#ctx0" brushRef="#br0" timeOffset="-77347.14">19770 15805 1347 0,'2'14'295'0,"-2"-14"-63"0,0 0-49 0,0 0-31 0,0 0-57 0,0 0-3 0,0 0-6 0,6 7 5 16,0 5-7-16,-3 5 13 0,4 14-39 16,-5-5 6-16,0 4-16 0,-4 1-3 0,2 1-10 15,0 3 3-15,2 0-24 0,0-6 11 16,-2 3-4-16,0-6-5 0,-2-13-7 0,4 8 13 16,0 0 22-16,-4-8 37 15,2 2-12-15,0-15-13 0,0 0-16 0,0 0-6 16,-2-17-3-16,-2-11-11 0,4-3-13 15,-7-2 2-15,6-2-3 0,-3-8-3 0,0 2 9 16,-2-5-11-16,-2 4-11 0,3 1 2 16,-1 6 7-16,4 6-1 0,2 3 11 15,-2-2-13-15,2 20-5 0,-3-8 2 0,1 1-2 16,2 15 8-16,0 0 11 0,15 4-12 16,8 9 2-16,-15 2-3 0,6 6 2 0,-1 3-1 15,3 1 15-15,1 1-13 0,0-4-3 16,-2 3 4-16,4-2 0 0,0-3 11 0,-4-1 17 15,-1-3-1-15,3-2 13 0,-10-9-5 16,10 0-3-16,0-1-8 0,0-6 4 16,10-6-11-16,-9-4-10 0,0-1 2 0,-2-4-3 15,-4-2 2-15,2-4 4 16,-4 0-12-16,2 0-1 0,-3-4-1 0,-3 1 2 0,2-1-2 16,-3 5 8-16,0 10-8 15,1-2-2-15,-2-1-3 0,0 4-2 0,0 0 6 16,-4 11 12-16,0 0-1 0,7 8 7 15,7-1 6-15,-8 14 5 0,3 9 0 0,-5-3 21 16,3 6-14-16,-1-4 1 0,2 4-3 16,-2-1-3-16,0 1-5 0,4-3 5 15,-5 5-14-15,6-7-8 0,-2 1-4 0,-1-5-31 16,-1-1-35-16,1-4-30 0,-4-11-46 16,5 5-44-16,1 0-14 0,-2-4-25 0,2 4-35 15,-4-6-32-15,0-1-118 0,-6-6-271 16,12 8-206-16</inkml:trace>
  <inkml:trace contextRef="#ctx0" brushRef="#br0" timeOffset="-77114.38">20703 15853 1188 0,'0'0'351'0,"0"0"-82"0,0 0-66 0,0 0-37 0,0 0-22 0,0 0-14 15,3 12-17-15,-1 2-5 16,-2-5-35-16,0 4-16 0,2 8-10 0,2-2-9 16,-2 2-2-16,0 12 20 0,1-9-35 15,-1 2-5-15,-2-1-1 0,2-2-9 0,0 3-10 16,-2-16 1-16,2 8-40 0,0-2-25 16,-2 2-23-16,0-1-43 0,0-17-57 0,0 11-95 15,-2 0-361-15,2-11-177 0</inkml:trace>
  <inkml:trace contextRef="#ctx0" brushRef="#br0" timeOffset="-76564.38">21282 15632 1394 0,'0'0'320'16,"0"0"-44"-16,0 0-42 0,0 0-51 0,0 0-30 0,6 5-6 0,3 2-4 0,-9-7-1 0,4 17-23 16,0 11-19-16,0-8-11 0,-1 8-8 0,-3-2-8 15,6 3-36-15,-2 5 14 0,-2 1-12 16,2-1-7-16,-4 0-4 0,-2-1-8 0,6-3-5 16,-1 3-3-16,3 0-15 0,-3-11-24 15,-1-9-40-15,2 6-38 0,-2 2-9 16,0-6-54-16,0-1-14 0,0-2-21 0,2-2-26 15,-4-10-74-15,0 0-16 0,8 7-249 16,1 0-86-16</inkml:trace>
  <inkml:trace contextRef="#ctx0" brushRef="#br0" timeOffset="-76297.34">21570 15809 1273 0,'0'0'318'0,"-6"-4"-50"16,-3-1-44-16,9 5-6 0,0 0-48 15,-15 4-26-15,0 0-14 0,2 1-16 0,3 1-18 16,-5 6 14-16,-6 2-26 0,8 2-18 16,3-3-13-16,4-6-5 0,-1 7-15 0,0 3 22 15,3-2-35-15,-1 0-2 0,5-1-4 16,0 3-5-16,7-2 1 0,0 0 17 16,2-1-22-16,5 7-1 0,-1-6-3 0,4-3-1 15,0-1 4-15,2 0 23 0,2 1-30 16,3-3-3-16,-1 2-7 0,4-2-47 15,0-1-28-15,1-3 6 0,-2 2-69 16,1 1-22-16,-2-6-71 0,3-2-139 0,0 4-306 16,-4-3-216-16</inkml:trace>
  <inkml:trace contextRef="#ctx0" brushRef="#br0" timeOffset="-75897.21">22678 16038 1797 0,'0'0'349'16,"0"0"-72"-16,0 0-67 0,0 0-51 0,0 0-30 15,0 0-13-15,-7-9-34 0,3-1-27 16,4 10-10-16,4-11-11 0,3-2-11 0,-1 1 6 15,-2 0-16-15,0-2-15 0,2 6 0 16,-2-9 0-16,2 1 5 0,-10 1 13 16,4 0-10-16,-5 1-9 0,2 3 18 0,-4-2 11 15,2 3-7-15,-8 3 23 0,0 0-15 16,-4 14 7-16,-11 2 8 0,10 2 12 0,1 4 9 16,-4 3 19-16,2 4-31 15,-1 1 4-15,4 2-7 0,1-2-4 0,4 3-2 16,3-2 19-16,6-13-36 0,2 9-5 15,8 9-2-15,6-15-5 0,8-4-13 0,2-8-32 16,9 1-112-16,5-6-28 0,2-2-19 16,3-4-21-16,-2 0-31 0,-4-5-44 15,0-4-175-15,-6 0-238 0,-1 5-226 0</inkml:trace>
  <inkml:trace contextRef="#ctx0" brushRef="#br0" timeOffset="-75264.41">19289 15750 1218 0,'-14'-15'309'0,"20"4"-57"0,-6 11-30 0,-7-8-15 0,3 0-20 0,4 8-4 0,0 0-23 16,-5-8-14-16,2 1-16 0,3 7-21 0,0 0-17 16,0 0-17-16,0 0 27 0,6 9 14 15,7 16 2-15,1 1-9 0,2 5 3 16,-1 9-23-16,7 8-14 0,2 3-10 0,0 7-8 16,-4-1-15-16,4 4 41 0,-3-4-64 15,4 2-2-15,0-2 2 0,-1-2-3 0,-5-1-6 16,0-6 46-16,-2-5-52 0,-1-3-7 15,-2-3-2-15,-2-5-11 0,-1-8-20 16,-3-2 2-16,-4-11-52 0,3 2-27 16,-2 1-43-16,-5-14-44 0,0 0-17 0,0 0-4 15,0 0-46-15,3-12-24 0,-3-9-69 16,-6-3-348-16,-1-9-232 0</inkml:trace>
  <inkml:trace contextRef="#ctx0" brushRef="#br0" timeOffset="-74414.41">19426 15663 1007 0,'0'0'309'0,"-12"-9"-59"16,6 2-45-16,-2 0-19 0,8 7-23 15,0 0-20-15,0 0-9 0,-10-8-7 16,4 2-26-16,6 6-11 0,0 0-5 0,0 0-9 16,0 0-19-16,0 0 23 0,0 0-42 15,4-13-4-15,0 4-10 0,16-4 4 0,14-1-1 16,-4 2 33-16,7-1-10 0,10 2 7 15,9-1 5-15,7-1-5 0,13 4-6 0,7-3 11 16,7 1-17-16,8 2-6 0,10 0-6 16,7-2-2-16,5 1 6 0,0-1 23 15,10 3-42-15,5-1-2 0,5-4-2 0,2-1-5 16,0 1 3-16,2-1 29 16,-2 1-38-16,-2 1-2 0,-4 1-1 0,-5 0 2 15,-7 0 3-15,-5 1 53 0,-10 3-44 16,-8 2 10-16,-8 1 7 0,-8-1 5 0,-7-1 6 15,-10 4-2-15,-6-2-10 0,-10 3 0 16,-3-1-4-16,-5 2-1 0,-3 0-3 0,-7 0 29 16,-4 0-29-16,-3 0-10 0,-14 0-4 15,7 0-1-15,0 0 4 0,-4 0-17 16,2 0 17-16,-4 0-6 0,-2 2 2 0,-12-2-3 16,16 0-3-16,1 0 22 0,-17 0-32 15,0 0 7-15,12 0-5 0,1 0 2 16,-13 0 7-16,0 0 22 0,11 1-10 0,1 3 1 15,-12-4-1-15,10 6 11 0,0 1 5 16,0 1 1-16,-2 1-8 0,3 3 10 16,6 9-5-16,-4 0-5 0,1 2 2 0,2 8-19 15,-5 3 6-15,3 3 4 0,-3 9 4 16,-1 4-9-16,1-1 3 0,-6 5-15 16,0-4-3-16,-1 3 19 0,2-4-8 0,-3 2 6 15,1-6-7-15,-1 1-18 0,-1-9 12 16,1 3 7-16,2-1 3 0,0-3-10 0,0-2 2 15,-1-4 0-15,-2-1-12 16,1-5 16-16,1 4-6 0,-2-6 6 0,-2-9-7 16,0 5 1-16,3 3-10 0,-10-6 15 15,-4 6-1-15,-1-6-5 0,-3-1 3 0,-6-2-13 16,-7-2 4-16,-3 0 9 0,-3 2 5 16,-9-3-10-16,-3 0 4 0,-10 2-14 15,-5-2 11-15,-6 2-3 0,-4-2 7 0,-5-1-8 16,-8 3 8-16,-9-1-7 0,-3 2 1 15,-12-1 4-15,-5 4 4 0,-4 2-5 0,-9 3 7 16,-3 0-12-16,-5-1-1 0,1-2 11 16,-2 3-5-16,-3 0 5 0,0 2 4 0,-2-3-11 15,1 1 20-15,3 0-8 16,5-3 13-16,8 2 9 0,7-5-1 0,3 1-10 0,9-2-4 16,12 0 9-16,7 0 0 15,4-4-5-15,13 2-8 0,11-4-3 0,7 1-18 16,9-3-18-16,7-1-5 0,7 2-14 15,3-1-29-15,12-5-47 0,-6 2-31 16,2 3-53-16,16-5-41 0,0 0-32 0,0 0-32 16,-8-7-87-16,-2 2-520 0,10 5-567 15</inkml:trace>
  <inkml:trace contextRef="#ctx0" brushRef="#br0" timeOffset="-73930.93">20531 15392 1161 0,'0'0'291'0,"-1"-13"-55"0,-1 3-30 0,2 10-11 0,0 0-16 0,-8-9-1 16,5-1-14-16,3 10-33 0,0 0-11 0,-7-6-13 16,2-1-14-16,5 7-5 0,0 0-32 15,0 0 10-15,0 0 27 0,0 21 8 0,4 11 9 16,0-2 11-16,3 11-14 0,3 6-7 15,3 3-11-15,-6 9-12 0,3 2-6 0,-2 5 13 16,0 6-35-16,-1 6-9 0,1-1-3 16,-3 5-9-16,-5 1 0 0,4-2 16 15,-3-3-19-15,4-3 4 0,1-1 5 0,-3-6-3 16,-1-3-6-16,4-4-43 0,-2-6 27 16,3-5 9-16,-3-4 4 0,0-8-14 15,-1-4 4-15,1-4-34 0,-2-3-5 16,2-14-30-16,-2 2-26 0,2 5-23 0,-4-20-26 15,2 9-43-15,2 3-44 0,-4-12-20 16,4-8-19-16,4-1-54 0,-8-3-87 0,0 0-380 16,6-3-312-16</inkml:trace>
  <inkml:trace contextRef="#ctx0" brushRef="#br0" timeOffset="-73546.17">21032 15475 1121 0,'-13'0'219'0,"13"-17"15"0,2 4-37 16,-2 13-11-16,0 0-11 0,0-13-18 0,1 0 20 15,-1 13-47-15,0 0-23 0,0 0-17 16,3-12-22-16,-1 3-11 0,-2 9 21 15,0 0-5-15,0 0 10 0,0 21 1 16,5 13 1-16,2 3 1 0,-3 6 26 16,2 10-40-16,0 8-9 0,1 4-11 0,3 7-7 15,-1 5-7-15,-5 3 22 0,0 4-41 16,2-1 1-16,-1-2-5 0,1-4-3 0,0 0 1 16,-5-4 50-16,5-3-39 0,-2-7 1 15,0-4-1-15,1-4-2 0,1-6-2 0,-2-7 20 16,-3-2-34-16,2-6-14 0,-1-7-31 15,2-4-32-15,0-14-43 0,-2 4-8 16,3 5-63-16,-5-18-27 0,9 6-26 0,-1-3-55 16,-8-3-90-16,0 0-356 0,0 0-263 15</inkml:trace>
  <inkml:trace contextRef="#ctx0" brushRef="#br0" timeOffset="-73130.56">22053 15350 1727 0,'0'0'295'0,"0"0"-66"0,0 0-31 0,0 0-6 0,0 0-17 15,0 0-9-15,0 0 6 0,0 0-53 16,0 0-26-16,0 0-17 0,0 0 27 0,-11 10 8 16,0 1 36-16,9 10-44 0,2 16 16 15,2-4 0-15,3 12 3 0,4 4-1 0,-1 6 4 16,2 4-30-16,3 6-10 0,-3 4-21 16,0 4-2-16,1-1-11 0,-1 4-35 15,-3-6 21-15,0 2-4 0,-1-2-5 0,-1-7-12 16,-1 0 3-16,2-7-28 15,-4-3 30-15,0-5-3 0,0-4-6 0,3-8-2 16,-3-6 2-16,-2-2-21 0,2-6 15 16,0-11-13-16,0 4-25 0,0 3-29 0,-2-18-48 15,-2 13-104-15,2 2-50 0,0-15-80 16,-8 8-50-16,1-1-162 0,-7 0-351 0,-11 6-545 16</inkml:trace>
  <inkml:trace contextRef="#ctx0" brushRef="#br0" timeOffset="-72430.89">20164 17190 1163 0,'0'0'352'0,"0"0"-96"0,0 0-31 0,0 0-46 0,-2 12-10 15,0 1-1-15,-3 1-15 0,1 1-10 0,4 6-18 16,2 9-6-16,3-6-25 0,-3-2-22 16,2-1-13-16,1 2-11 0,4-6-15 15,-1 1 2-15,4-1-7 0,-8-10-4 0,8 3-6 16,1-1-2-16,2-7-11 0,0-1 5 15,1-4-15-15,10-5-3 0,-9-3-6 0,-4-3 0 16,4 4-2-16,-5-4 13 0,-1-3-9 16,-4 0 7-16,-5 7-4 0,-2-11 0 0,-2-8 3 15,-5 8 10-15,-4 3-11 16,1 1 1-16,-7-3-1 0,0 7 0 0,2 0-1 16,6 6 8-16,-6 4-5 0,1-2-25 15,-3 5-12-15,0 5-24 0,9 5-21 16,-3-3-41-16,5 8-42 0,0 1-57 0,-8-1-162 15,4 0-259-15,12 4-176 0</inkml:trace>
  <inkml:trace contextRef="#ctx0" brushRef="#br0" timeOffset="-71963.89">20820 17094 1092 0,'0'-15'306'0,"0"15"-79"0,0 0-34 0,0 0-103 0,15 0 37 0,-1 3-20 15,-14-3-6-15,0 0-5 0,0 0-24 0,12-3-68 16,-1 3 69-16,-11 0 12 0,5 11-10 15,-1-2 1-15,-2 3-1 0,3 0 17 16,-5 5-6-16,-3 12-2 0,3-3 8 0,0-4 3 16,3 5-7-16,-3-1 5 0,0 3-16 15,0-2-15-15,4-3-11 0,1 0-11 16,-5-11-4-16,2 6-1 0,0 2-14 0,-1-6-9 16,2 0-23-16,-1-3-33 0,0-3-29 15,-2-9-50-15,3 12-37 0,7 1-37 16,-10-13-81-16,0 0-141 0,0 0-310 0,0 0-254 15</inkml:trace>
  <inkml:trace contextRef="#ctx0" brushRef="#br0" timeOffset="-71397.31">21641 17002 1273 0,'-12'-14'294'0,"18"7"-12"0,-6 7-26 0,0 0-32 0,0 0-3 0,0 0-36 0,0 0-29 16,0 0-43-16,4-13-20 16,0-1-14-16,8 8-10 0,-2 2-4 0,5-1 7 15,-2-1-24-15,4 6-13 0,1-2-5 16,4 2-5-16,1 0-7 0,-6 2 5 16,-1 2-7-16,-1 3-8 0,-1 3 0 0,0 0-2 15,1 1-1-15,-13 2 13 0,3 1-14 16,-7 3 9-16,2 0 5 0,-7 0 15 0,-4 9 7 15,-1-8 22-15,2-3-12 0,-4 3 0 16,10-11-7-16,-6 5 2 0,-1 1-5 0,5-2 12 16,-1-1-13-16,1 0-3 0,-1-1-5 15,7-9-10-15,-6 8-2 0,0-1 23 16,6-7-28-16,0 0-1 0,8 6-1 0,-3 0-2 16,-5-6-3-16,19-2 20 15,0-2-25-15,-3 0-2 0,14-2 1 0,-6-1-4 16,-1-1-6-16,1 3 32 0,-2-5-32 15,2 2-11-15,-1 1-17 0,1-1-25 0,-4 0-22 16,0 1-14-16,-1-5-43 0,0 4-48 16,0 1-25-16,-12 3-26 0,10-4-50 0,-4 1-103 15,-2 2-378-15,2-3-292 0</inkml:trace>
  <inkml:trace contextRef="#ctx0" brushRef="#br0" timeOffset="-70864.06">22843 16865 1168 0,'19'-13'375'0,"-19"13"-78"0,0 0-78 0,4-8 4 0,0 1-33 0,-4 7-36 15,4-13-31-15,0 2-6 0,3 2-34 16,2 1 9-16,-3 3-14 0,2 1-1 16,-2-4-10-16,3 1-16 0,4 0-1 15,2 2-1-15,-3 1-14 0,3 4-9 0,0-2-1 16,-1 0-21-16,2 4 11 0,-2 0-1 16,-3 2-8-16,1-2-1 0,-12-2 0 0,9 5-16 15,2 2 20-15,-11-7-4 0,0 13-2 16,0-2 2-16,-10-3-1 0,7 1-13 15,-6 0 25-15,1 4 3 0,-3-6 7 0,-1 1-4 16,4 1-3-16,-4 0-22 0,4-1 26 16,-1 0-9-16,9-8-1 0,-7 5-2 0,0 2-2 15,7-7-23-15,0 0 29 0,0 0-3 16,0 0-1-16,2 9-3 0,1 2-2 16,-3-11-25-16,12 2 28 0,0 4-3 15,-12-6-1-15,18 1-14 0,-2 3-12 0,-1-2-21 16,0 0 19-16,-3 4 2 0,1-3-4 15,-4 1 5-15,2 2 4 0,-11-6-6 16,4 7 24-16,2 2 3 0,-6-9 14 0,-10 11 10 16,-1 0 6-16,-6-1-20 0,-11 2 36 15,7-10-5-15,-6 5-11 0,2-1-7 0,-3-4-14 16,15 0-60-16,-12-4-83 0,-12-5-84 16,12 4-109-16,15 1-592 0,-10 2-558 0</inkml:trace>
  <inkml:trace contextRef="#ctx0" brushRef="#br0" timeOffset="-70329.63">20113 17779 1302 0,'0'40'322'0,"8"-25"-55"0,-1-8-41 0,-1 13 4 0,5 9-44 0,-5-7-13 0,1 5-28 0,-1-1-20 15,2 0-25-15,-1 3-27 0,0 0-6 16,1 3-8-16,-3-3-16 0,-2 2-11 0,3-4-19 16,2-3-22-16,-4-10-64 0,1 5-15 15,1 1-35-15,-3-5-33 0,1-5-60 16,-4-10-92-16,0 0-398 0,0 0-232 15</inkml:trace>
  <inkml:trace contextRef="#ctx0" brushRef="#br0" timeOffset="-69997.98">20147 17740 1059 0,'-19'5'345'0,"19"-5"-41"15,0 0-101-15,0 0-23 0,0 0-18 16,0 0-22-16,0 0-11 0,0 0 1 15,-11 9-39-15,5 3-20 0,0 0-13 16,0 1-21-16,0 0 1 0,2 0 14 16,0-1-27-16,2 0-18 0,2-12-11 0,-4 15-14 15,2-2-20-15,2-13 26 0,0 0-53 16,-4 11 3-16,0-1-1 0,4-10 0 0,0 0 6 16,0 0-37-16,0 0 63 0,0-14 2 15,2 1 4-15,2-1 7 0,0 1 6 0,0 1-56 16,-2 1 82-16,2 0 15 0,0 2 17 15,2 2 23-15,4 0-1 0,-10 7 25 16,16 2-37-16,10 10-14 0,-13 1 2 0,2 2 2 16,2 5-9-16,-4 0 24 0,5 3-35 15,-3-1-11-15,-2 2-5 0,3-2-44 16,-2 0-52-16,-4 0-98 0,0 2-87 16,-1 4-456-16,4-2-253 0</inkml:trace>
  <inkml:trace contextRef="#ctx0" brushRef="#br0" timeOffset="-69630.91">20585 18294 1283 0,'5'-12'441'0,"-5"12"-65"0,0 0-61 0,0 0-67 0,0 0-57 0,0 0-41 0,0 0-19 0,0 0-20 0,-10 12-19 16,4-3-12-16,6-9-5 0,-2 20-11 15,2 2-4-15,-2-3-6 0,2 0-2 0,4-1-5 16,0 0 4-16,1-1-6 0,0 3-7 15,-2-3-8-15,4 0-4 0,5-5-8 16,1 2 1-16,-2-6-11 0,0 3-25 16,5-11-38-16,0 0-49 0,0-5-48 0,3 1-23 15,5-6-73-15,12-4 32 0,-17 3-23 16,-9 4-68-16,7-7-433 0,-3 3-266 16</inkml:trace>
  <inkml:trace contextRef="#ctx0" brushRef="#br0" timeOffset="-69047.76">20865 18209 1541 0,'0'0'343'0,"0"0"-38"15,-11 5-34-15,-2-2-40 0,13-3-13 16,-4 12-18-16,-1 1-15 0,4 0-23 0,-1 2-20 16,4 3-60-16,2 0 19 15,-2-1-19-15,2 5-17 0,0-5-14 0,0 0-21 16,1 1-68-16,2-3 3 0,-6 0-28 15,4-1-27-15,-5-14-32 0,8 13-9 0,0-4 16 16,-8-9-23-16,0 0 11 16,0 0 11-16,0 0 18 0,0 0 17 0,7-9 28 15,0-4-4-15,-10-1 12 0,1-1 10 0,0-4 13 16,-3 2 12-16,1-3 17 0,0 1 4 16,2-2 18-16,-2 0 5 0,4 3 3 0,-2 1 7 15,4 2 41-15,-1 1-21 0,-1 14 6 16,7-14 0-16,2 1 9 0,2 8-6 15,-1-2 2-15,-10 7-15 0,17 0-9 16,-1 0 0-16,-16 0-3 0,16 0-4 0,2 5-21 16,-18-5 13-16,7 9-8 0,2 2 7 15,-9-11-1-15,0 0 5 0,-4 14-30 16,-3-1 38-16,-2-4 2 0,3 0 5 0,-6 2 0 16,0-4-2-16,12-7-46 0,-12 10 40 15,-3 1-9-15,15-11-7 0,0 0-5 0,0 0-5 16,-8 5-49-16,-2 1 51 0,10-6-6 15,0 0-1-15,0 0-6 0,0 0 4 16,0 0-50-16,10 6 49 0,1-1-2 16,-11-5-9-16,18 0-16 0,2 0-8 0,-2 0-26 15,2 0 38-15,1 5 4 0,-2-1 1 16,-4-1-2-16,-2 3 4 0,2-2-39 16,-3 3 47-16,-4 3 1 0,-2 0 5 0,-6-10 2 15,-1 16 18-15,-4 2-42 0,-5-3 52 16,4-2 8-16,-10 0-8 0,4-4-3 0,-2-2-10 15,0 3-52-15,0-7 25 0,1 3-54 16,13-6-64-16,-12-6-73 0,0-1-65 0,8-6-74 16,2 4-632-16,6-9-652 0</inkml:trace>
  <inkml:trace contextRef="#ctx0" brushRef="#br0" timeOffset="-68463.95">23060 17280 1224 0,'7'-19'277'0,"-7"19"-35"0,9-10-20 0,-1 3-3 0,-8 7 6 0,0 0 8 0,0 0-20 0,0-12-9 0,2 1-11 0,-2 11-13 16,0 0-16-16,0 0-59 0,0 0 43 15,0 0-7-15,0 0-2 0,0 0 14 0,8 8-24 16,1 1-27-16,-2 2-19 0,1 10-10 16,7 20 31-16,-7-21-63 0,1-1-24 15,-3 0-1-15,3 1-7 0,-1-1-17 16,2 1-29-16,-2 0-14 0,-2-11-94 16,-2 10 6-16,2 0-24 0,0-9-21 15,-2 1-20-15,0-1-28 0,1-3-14 16,-5-7-53-16,0 0-45 0,0 0-484 0,0 0-402 15</inkml:trace>
  <inkml:trace contextRef="#ctx0" brushRef="#br0" timeOffset="-68245.33">23086 17188 1160 0,'0'0'362'16,"0"0"-97"-16,0 0-87 0,0 0 0 15,0 0-19-15,0 0-17 0,-6 12-11 0,2-2-22 0,-3 3-18 16,1 2-23-16,-3 3-12 16,-1 10-18-16,1-10-10 0,-1 4-14 0,2-3-53 15,-2 0-3-15,8-9-14 0,-4 5-26 16,0-2-47-16,-2-5-55 0,1-3-119 16,7-5-319-16,0 0-154 0</inkml:trace>
  <inkml:trace contextRef="#ctx0" brushRef="#br0" timeOffset="-68081.19">23181 17112 1450 0,'6'11'324'15,"-6"-11"-55"-15,0 0-19 0,2 10-34 16,4-3-42-16,-6-7-28 0,0 16-9 0,2-1-20 16,4-3-18-16,8 7-22 0,-1-4-24 15,2-3-49-15,1 0-70 0,1-2-62 0,-1 4-55 16,-6-9-102-16,5 9-505 0,7 11-328 15</inkml:trace>
  <inkml:trace contextRef="#ctx0" brushRef="#br0" timeOffset="-67664.2">23143 17911 2000 0,'-4'-14'425'16,"4"14"-74"-16,0 0-71 0,-2 9-19 16,-2 1-84-16,4-10-36 0,0 0-20 0,0 0-23 15,6 10-20-15,0 1 31 16,0-3-68-16,1-1-10 0,2 6-4 0,-1-1-8 0,-2-2-9 15,0 1 14-15,4-1-60 0,-2 0-9 16,0-3-5-16,3 1-1 0,1-6 3 16,-1 1 12-16,3-6-16 0,-1-2 7 15,3-2 7-15,9-5 13 0,-6-1 4 0,-4 0 19 16,-3 0-4-16,4-2 8 0,-4-3 3 16,0-2 6-16,2 3 2 0,-8-1 14 15,-2-3-23-15,0 14 0 0,-2-13-2 0,0 3-2 16,0 0-2-16,-2 1 19 0,0 3-37 15,0 0-35-15,0 13-34 0,3-11-41 16,1-1-26-16,-4 12-31 0,0 0-21 16,0 0-23-16,0 0-43 0,0 0-99 0,0 0-234 15,2 12-138-15</inkml:trace>
  <inkml:trace contextRef="#ctx0" brushRef="#br0" timeOffset="-66998.16">23612 17699 1310 0,'0'0'353'0,"0"0"-21"16,0 0-34-16,-5 9-24 0,-1 1-51 0,6-10-27 15,-2 14-35-15,0-1-55 0,4 0 8 16,-2 0-27-16,2-3-15 0,0 2-16 0,-2 3-3 16,4-2-45-16,-2 0 27 15,0 2-12-15,2-3-5 0,-2 0-8 0,-2-12-7 16,5 11-29-16,-4 0 16 0,-1-11-18 15,5 9 3-15,-1 2 6 0,-4-11 8 0,0 0-11 16,0 0 30-16,0 0 3 0,0 0 9 16,3-13 8-16,-1 1 7 0,-4-2-26 15,2 1 41-15,0-9-6 0,-3 4-1 0,3-3-3 16,0 0 6-16,3 2-21 0,-1 0 40 16,0 1-4-16,0-1-9 0,2 7-14 0,1 0-5 15,3 2-48-15,0 0 41 16,-8 10-8-16,14-2-1 0,-1-3-11 0,-4 7-8 0,2 3-46 15,-1 3 38-15,0-1-7 16,2-2 1-16,-2 1 2 0,-6 1-6 0,2 1-40 16,0 0 52-16,-2 1-3 0,-4-9 1 15,-4 12 2-15,1 1 5 0,-4-6-32 16,1 1 38-16,-2 3 1 0,-1-3-3 0,-1-1 2 16,1 2 1-16,1-4-31 0,-1 3 46 15,9-8-4-15,-10 7 5 0,1-1 2 0,9-6 2 16,0 0-42-16,-9 6 58 0,3-1-4 15,6-5-10-15,0 0-9 0,8-5-3 16,2-3-46-16,0 4 28 0,2 1-7 16,3-7-10-16,0 3-17 0,2 5-8 0,1-5-10 15,-2 7-3-15,3-3-5 0,-2 1 5 16,2 2 12-16,-4 0 8 0,0 0 11 16,-6 5 6-16,2 2 14 0,-11-7 25 0,0 9 19 15,0 4 11-15,-6-5-22 0,-2 1 46 16,-2 0 4-16,2 6 0 0,-8-10 0 0,4 3-2 15,-1-1-44-15,2-1 51 0,0-1 7 16,1 2-18-16,0-4-9 0,2 2-9 0,-4-3-15 16,4 3-12-16,8-5-5 0,-15 2-25 15,2-2-51-15,13 0-64 0,-10-2-58 16,-1-3-43-16,11 5-54 0,0 0-48 0,-6-7-109 16,-2 0-443-16,8 7-491 15</inkml:trace>
  <inkml:trace contextRef="#ctx0" brushRef="#br0" timeOffset="-66814.34">20112 17711 1800 0</inkml:trace>
  <inkml:trace contextRef="#ctx0" brushRef="#br0" timeOffset="-61764.88">18080 17070 982 0,'0'0'294'0,"0"0"-53"0,0 0-54 0,0 0-28 0,0 0-73 0,0 0 65 16,0 0-23-16,6-8-16 0,0-3-22 0,9 4-6 15,9-3 17-15,-2 0-57 0,2 2-11 16,2-4-4-16,-3 2-7 0,5-3-6 0,-3 2 7 16,0 2-79-16,2-4-12 0,-3 4-25 15,-3 1-40-15,-12 3-38 0,1-1-36 16,5 1-57-16,-5 1-257 0,2 0-2 0</inkml:trace>
  <inkml:trace contextRef="#ctx0" brushRef="#br0" timeOffset="-61530.08">18512 16721 932 0,'4'12'272'0,"9"-16"-13"0,-13 4-48 16,0 0 21-16,0 0-86 0,0 0-21 16,0 0-2-16,0 0 12 0,-2 12-6 0,2 1-16 15,0-13-15-15,-2 15 9 0,2 1-19 16,2-1-22-16,-2 0-4 0,4 2-15 0,0 3 0 15,0-3-19-15,4 12-10 0,-2-7-16 16,2 1-46-16,-2 0-27 0,0-1-81 16,1 6 14-16,1-2-48 0,-8-6-84 0,-2 4-432 15,6 1-229-15</inkml:trace>
  <inkml:trace contextRef="#ctx0" brushRef="#br0" timeOffset="-60347.94">19075 16148 1198 0,'-4'10'346'0,"4"-10"-63"0,0 0-43 0,4-10-45 0,-2 3-17 0,-2 7-41 0,0 0-34 0,0 0-27 0,0 0-14 15,0 0-20-15,0 0 9 0,-8 7-8 16,-3 5-1-16,3-3 4 0,-7 11 4 15,0-5 4-15,5-2-15 0,-6 7-10 16,0-5 5-16,1-1-6 0,-3 6 13 0,0-4 7 16,1 2-14-16,0-3-2 0,0 3-4 15,2-3-5-15,11-8 1 0,-11 3 1 16,5 1-5-16,-1-3-11 0,2-1-1 0,9-7 2 16,-8 8 1-16,0 2 12 0,8-10-13 15,0 0-1-15,-7 5-1 0,1 1 2 0,6-6-1 16,0 0 8-16,0 0-11 15,0 0-3-15,0 0 0 0,0 0 7 0,0 0 0 16,0 0 12-16,0 0-9 0,6 8-3 16,-1-1 0-16,-5-7-4 0,14 2 2 0,4-2 6 15,-2 2-10-15,14 0-1 0,-8 2 2 16,5 1-4-16,-3-3 2 0,0 5 6 16,1-2-7-16,1-2-4 0,4 5 3 0,-5-2-1 15,-1 1 2-15,-2-1 9 0,-10 0-11 16,4-2 0-16,5 1-1 0,-6-1-1 0,0 3 1 15,-5-7 18-15,4 2-20 0,-14-2 1 16,10 5 2-16,5-3 5 0,-15-2 13 0,0 0 36 16,0 0-40-16,10 5 1 0,-1-3-1 15,-9-2-6-15,0 0-2 0,0 0 23 16,0 0-29-16,0 0 1 0,0 0-2 16,0 0 0-16,0 0-1 0,0 0 41 15,6 6-49-15,3 1 0 0,-9-7 4 0,0 0 2 16,0 0-2-16,0 0 43 0,0 0-46 15,0 0-1-15,0 0 2 0,0 0 0 0,0 0 2 16,0 0 43-16,0 0-48 0,0 0 0 16,0 0 2-16,0 0 0 0,0 0 1 0,0 0 26 15,0 0-50-15,0 0-12 0,0 0-10 16,0 0-13-16,0 0-25 0,0 0-4 16,0 0-46-16,0 0-35 0,0 0-30 0,0 0-47 15,0 0-73-15,0 0-420 0,0 0-271 16</inkml:trace>
  <inkml:trace contextRef="#ctx0" brushRef="#br0" timeOffset="-59214.93">23552 15402 1499 0,'7'10'343'0,"-7"-10"-94"0,0 0-45 0,2-10-39 0,0 0-33 0,-2 10-36 0,0 0 6 15,0 0-28-15,0 0-22 0,0 0 5 0,0 0-3 16,0 0 4-16,0 0 14 0,9 10-22 16,1 0-13-16,3-5 4 0,-5-2-6 0,11 3-2 15,6 4 17-15,-4-1-21 0,4 1-16 16,3 0 0-16,4-2-4 0,2-6 2 0,0 5 23 16,2-2-28-16,1 1-4 15,0-2-4-15,-4 0 1 0,0-3 4 0,0-1 20 16,-1 5-23-16,-6-4-4 0,-14 1 1 15,5-2-2-15,-2 2 2 0,2-4 24 16,-3 2-16-16,-14 0 10 0,12 3 3 0,0 0 0 16,-12-3-2-16,0 0 28 0,0 0-35 15,-8 5-3-15,0 3-2 0,-6-7 2 0,2 6-2 16,2-1 32-16,-1-1-27 0,-4 5-4 16,-6 3 2-16,3-1 2 0,2 1-1 0,-4 2 39 15,2 0-37-15,-4-1-1 0,1 0 1 16,2 2 4-16,-1 0 3 0,0-2 32 15,3 2-37-15,-2-3-2 0,3 1 3 16,0-1-2-16,10-7-2 0,-7 2 40 16,1 3-50-16,1-4-1 0,2-1 0 0,9-6 3 15,-8 8-2-15,-2-1 47 0,10-7-53 16,0 0 0-16,0 0-1 0,0 0-11 0,0 0-23 16,0 0-8-16,0 0-46 0,0 0-42 15,0 0-44-15,0 0-36 0,0 0-64 0,0 0-91 16,0 0-414-16,0 0-327 0</inkml:trace>
  <inkml:trace contextRef="#ctx0" brushRef="#br0" timeOffset="-58330.61">24465 15513 1033 0,'-5'-16'345'16,"5"16"-113"-16,0 0-37 0,0 0-25 0,0 0-17 0,4-10-19 0,1 1 7 15,-5 9-40-15,0 0-19 0,0 0-23 0,0 0-13 0,0 0-1 16,0 0 4-16,0 0-6 16,0 0 2-16,9 9-6 0,-3-1 4 0,-8 4-6 15,0-3 7-15,0 4-4 0,-3 1 1 16,1 5 4-16,-1-4-7 0,1 2 7 0,0 0-17 15,2-2 12-15,2 4-16 0,2-5-4 16,0 1-4-16,4-2-2 0,1 0-10 16,4-4 13-16,3 4-17 0,5-8-11 0,-1 1-23 15,2-4-10-15,0 4 16 16,1-6-12-16,-2 2-1 0,-2-2 5 0,-1 1 4 16,-16-1 10-16,16-1 28 0,0 1-18 15,-16 0-1-15,0 0-2 0,0 0 3 0,7-8 2 16,-1 2 35-16,-6 6-13 0,-8-9 2 15,-1 1 6-15,-1 4 9 0,2-2 14 0,-4 2 18 16,4-1-15-16,8 5-2 0,-10-4 7 16,-1 2 5-16,11 2 1 0,0 0-5 15,0 0 2-15,-13-1-18 0,1-4-3 0,12 5-1 16,0 0 12-16,0 17-31 0,0-6 26 16,6 7-7-16,2 5-7 0,-1-3-6 0,1 0-4 15,3 1-39-15,-1 1 6 0,2 0-66 16,0-3-64-16,0 1-46 0,-3-3-43 0,-3-8-91 15,0 5-522-15,-1 2-437 0</inkml:trace>
  <inkml:trace contextRef="#ctx0" brushRef="#br0" timeOffset="-56381.74">8166 17616 1064 0,'-12'-4'323'0,"12"4"-128"0,0 0-20 0,4 4-29 0,2 3-13 0,-6-7-21 0,0 0-18 15,0 0-15-15,0 0-3 0,0 0-13 16,0 0 1-16,0 0-3 0,0 0 1 0,0 0-27 15,0 0-1-15,0 0-4 0,0 0 4 16,12-2 17-16,0 2 6 0,-12 0-12 16,17 2 18-16,0 2-19 0,6-4-2 0,13 2-8 15,-5-2-2-15,9 0 3 0,-1-2-11 16,8-2-13-16,2 2 4 0,6 0-6 0,0-1-3 16,-3-1 15-16,1-1-14 15,0 2-8-15,1-2 0 0,-4 0 2 0,-4 1-2 16,-1 1 18-16,-6-3-15 0,-3 4-4 15,-7-2-3-15,1 2 4 0,-18 2-7 0,10-3 22 16,-6 1-46-16,0 0-21 0,-2 0-16 16,-14 2-12-16,0 0-38 0,0 0-19 15,0 0-25-15,0 0-37 0,0 0-32 0,-21 6-37 16,-8 5-290-16,5-5-71 0</inkml:trace>
  <inkml:trace contextRef="#ctx0" brushRef="#br0" timeOffset="-55931.57">8433 17756 865 0,'-14'10'251'0,"14"-10"-29"0,0 0-20 16,-13 3-49-16,0 1-12 0,13-4-11 15,0 0-11-15,0 0-14 0,0 0-3 16,0 0-15-16,0 0 2 0,0 0-19 0,0 0-10 15,0 0-13-15,0 0 4 0,0 0-17 16,0 0 40-16,0 0 12 0,20-2-13 16,-4 0-9-16,6 0 3 0,10 1-4 15,-5 1-20-15,7-4-9 0,2 2-5 0,4 0-4 16,1 0-1-16,-4-2 10 0,1-1-13 16,3 1-6-16,-1 1 4 0,-2-1 2 0,0 0 4 15,-6-3 10-15,-2 5-15 0,4-1 0 16,-8 1-9-16,-10 0 2 0,1-2-2 0,4 3 14 15,-6 1-7-15,-3-3 1 0,-12 3 4 16,18 0-1-16,-4-2-1 0,-14 2 12 16,0 0-20-16,0 0-3 0,11 0-1 0,4 0-2 15,-15 0-2-15,0 0 16 0,0 0-18 16,0 0-3-16,0 0-1 0,0 0 0 0,0 0-2 16,0 0 15-16,0 0-42 0,0 0-22 15,0 0-8-15,0 0-15 0,10-1-25 16,1-3 11-16,-11 4-44 0,0 0-22 15,0 0-36-15,0 0-28 0,0 0-84 0,0 0-401 16,0 0-230-16</inkml:trace>
  <inkml:trace contextRef="#ctx0" brushRef="#br0" timeOffset="-46298.34">12989 17198 1079 0,'-3'-3'274'0,"-3"10"-42"0,6-7-46 0,0 0-18 0,0 0-21 0,0 0-5 0,0 0-2 0,0 0-11 0,11-4-24 0,-1 1-20 16,-10 3-12-16,0 0-13 0,0 0-4 15,0 0 4-15,13 5-8 0,0-2 13 16,-13-3-21-16,9 10-2 0,-1 0 4 0,-2-3 6 16,1 1 0-16,-3 2 11 0,0-2-15 15,-4-8 4-15,6 9 12 0,1 2 30 0,-7-11 46 16,0 0 1-16,0 0 16 0,13-6-7 15,5-6-24-15,-2-17-25 0,-2-12-63 16,5-14-178-16,9-6-131 0,4-9-151 16,6-8-622-16,5-4-796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47:28.721"/>
    </inkml:context>
    <inkml:brush xml:id="br0">
      <inkml:brushProperty name="width" value="0.05292" units="cm"/>
      <inkml:brushProperty name="height" value="0.05292" units="cm"/>
    </inkml:brush>
  </inkml:definitions>
  <inkml:trace contextRef="#ctx0" brushRef="#br0">23319 6374 884 0,'7'-9'298'0,"-7"9"-32"0,0 0-43 0,-9-7-41 0,2 2-26 0,7 5-18 0,0 0-16 0,0 0-10 15,-10-6 17-15,0 0-20 0,10 6-26 16,-14-5 0-16,2 1-8 0,-3 0-4 0,2-2-11 16,-6 1-5-16,3 3 3 0,-6-4-17 15,-14 1-3-15,9 1-6 0,-1 1-1 0,-4 1 6 16,-1 2-11-16,-3 2-4 0,0 1-2 16,-1 1-7-16,1 4 10 0,-2 1 7 15,1 4-15-15,-4 3 0 0,1 4-4 0,2 1 7 16,2 6 8-16,-1 3 5 0,4 8-3 15,1 5-4-15,2 2-10 0,2 6 1 0,6 6 0 16,-1 4 10-16,1 2-14 0,6 4 1 16,-1 0 1-16,6 1 3 0,0-2 0 15,3 2 38-15,1-3-24 0,3-1-3 16,2-7 4-16,4 3 6 0,2-5 4 0,3-6 35 16,1 0-32-16,7-1 7 0,2-8 8 15,6-2 11-15,4-7-9 0,9-4-33 16,9-6 23-16,6-9 0 0,12-7-9 0,8-5 1 15,6-5-10-15,6-6-2 0,3-4-27 16,0-4 18-16,1-4-11 0,-5 0-3 0,-3-1 1 16,-3-8 8-16,-2 3 24 0,-8-4-9 15,-4 1 14-15,-6-3 21 0,-10-2 4 0,-3-4-4 16,-9-2-37-16,-8-10 18 0,-10 3-10 16,-7-8-9-16,-12-2-1 0,-3-1-7 15,-12-2-35-15,-4 3 28 0,-12-4-2 16,-9 4-8-16,-5 5 2 0,-9 2-2 0,-4 8 11 15,-9 2-30-15,-7 10 12 0,-6 8-9 16,-8 6-27-16,-4 9-50 0,-6 12-71 16,-7 10-31-16,-7 8-90 0,-6 9-62 0,-4 12-37 15,-6 14-102-15,0 7-454 0,6 13-599 16</inkml:trace>
  <inkml:trace contextRef="#ctx0" brushRef="#br0" timeOffset="21349.3">10304 11635 1335 0,'-11'6'299'0,"11"-6"-67"0,0 0-37 0,0 0-20 0,0 0 12 0,0 0-44 0,0 0-2 0,0 0-25 15,0 0-17-15,0 0-11 0,0 0-9 0,0 0 1 16,0 0-26-16,0 0-10 16,0 0-11-16,0 0 1 0,0 0-6 0,0 0 13 15,0 0-12-15,0 0-6 0,0 0 2 0,0 0-4 16,0 0-1-16,0 0 11 0,0 0-12 15,0 0-3-15,0 0 2 0,0 0-1 0,0 0 1 16,0 0 29-16,0 0-31 16,0 0 1-16,0 0-2 0,0 0 3 0,0 0-5 15,0 0-14-15,-5 10 16 0,1 1 0 0,4-11-6 16,0 0 3-16,0 0-4 0,0 0-29 16,0 0 34-16,0 0-4 0,0 0 1 15,0 0-2-15,0 0-1 0,0 0 3 0,0 0 3 16,0 0-8-16,0 0-1 0,0 0-4 15,0 0 2-15,0 0 0 0,0 0 7 16,0 0-8-16,0 0-2 0,0 0 1 0,0 0-2 16,0 0 3-16,0 0 17 0,0 0-19 15,0 0 5-15,0 0-9 0,0 0 1 16,0 0 3-16,0 0 29 0,0 0-32 16,0 0-2-16,0 0 2 0,0 0-1 0,0 0 2 15,0 0-35-15,0 0 12 0,0 0-24 16,0 0-31-16,0 0-37 0,0 0-23 0,0 0-51 15,0 0-54-15,-8-8-41 0,2 4-119 16,2-5-278-16,-2 1-212 0</inkml:trace>
  <inkml:trace contextRef="#ctx0" brushRef="#br0" timeOffset="24365.69">4492 11898 658 0,'22'3'197'0,"-22"-3"-42"0,0 0-21 0,0 0-21 0,0 0-7 0,0 0-14 0,0 0-21 0,0 0 4 0,0 0 3 0,0 0-12 0,0 0 22 16,0 0 1-16,0 0-4 0,8 8 0 15,1 1 3-15,-9-9 0 0,17-4-4 0,3-1-59 16,0-3 58-16,14-6-13 0,-8 0-12 15,0 1-11-15,9-4-8 0,-5 0 24 16,0 0-40-16,5 2-6 0,-5-1-1 0,4 3-7 16,-5-1 6-16,1 3 22 15,-7 0-34-15,0 1-5 0,-12 6 5 0,5-1-2 16,2 0-4-16,-8-2 21 0,4 5-19 16,-14 2 1-16,10-6-4 0,2 5 5 0,-12 1-7 15,0 0 17-15,0 0-19 0,0 0-14 16,0 0-12-16,0 0-22 0,0 0-26 0,0 0-57 15,0 0-10-15,0 0-33 0,0 0-25 16,-4 11-32-16,-2 1-274 0,-2 1 15 0</inkml:trace>
  <inkml:trace contextRef="#ctx0" brushRef="#br0" timeOffset="24682.1">4711 12129 851 0,'0'0'196'0,"6"4"-11"0,2 2-19 16,-8-6-25-16,0 0-15 0,0 0-18 15,0 0-8-15,0 0-15 0,0 0-3 0,0 0-5 16,0 0 9-16,0 0-65 0,0 0 64 16,0 0 1-16,12-6-3 0,0-1-5 0,-2 4-10 15,-1-3 20-15,8-3-37 0,7-8-11 16,-3 4-2-16,1-2-10 0,4-1 5 0,2 1 26 15,-1-2-33-15,-1 1-13 0,1-3 1 16,1 3-1-16,-5 2 4 0,0 0 10 16,-6 3-13-16,0 2-10 0,-6 2-7 15,-1-1 10-15,1 3-8 0,-2 0 15 16,1-1-14-16,-10 6-5 0,8-4 3 0,-2-2-11 16,-6 6-35-16,0 0-3 0,0 0-46 15,0 0-46-15,1 12-49 0,3-1-121 0,-11 0-342 16,-3 10-186-16</inkml:trace>
  <inkml:trace contextRef="#ctx0" brushRef="#br0" timeOffset="27732.08">8779 13142 801 0,'21'8'241'0,"-21"-8"-44"0,0 0-27 0,0 0-39 0,0 0-1 0,0 0-18 0,0 0-7 0,0 0-7 0,0 0-9 0,0 0 35 0,0 0-65 0,0 0-11 0,0 0-3 16,0 0-2-16,0 0-8 0,0 0-17 0,0 0-2 15,0 0-9-15,0 0-32 0,0 0-30 16,0 0-34-16,0 0-42 0,0 0-46 16,0 0-101-16,0 0-224 0,0 0 36 15</inkml:trace>
  <inkml:trace contextRef="#ctx0" brushRef="#br0" timeOffset="29365.8">12284 13312 1509 0,'0'0'269'16,"6"4"-66"-16,1 1-16 0,-7-5 7 0,0 0-3 0,2 12-27 0,0-1-21 0,-2-11-3 0,2 11-1 0,0 3-21 15,0-7-8-15,2 1-2 0,-4-8 7 0,2 12 33 16,2-3 17-16,-4-9 38 0,0 0 8 15,12-7-5-15,2-11-30 0,-6-8-53 16,7-14-3-16,4-10-23 0,6-11-55 0,7-12-99 16,2-14-104-16,9-14-138 0,-1-11-178 15,1-10-722-15,1-4-943 0</inkml:trace>
  <inkml:trace contextRef="#ctx0" brushRef="#br0" timeOffset="32215.83">9844 12422 1116 0,'0'0'236'0,"0"0"-61"0,0 0-42 0,0 0-30 0,0 0-21 0,0 0 1 0,0 0-26 16,0 0-3-16,0 0-10 0,0 0-1 0,0 0-7 16,0 0 27-16,0 0-45 0,0 0-2 15,0 0-2-15,0 0-5 0,0 0 2 0,0 0 35 16,0 0-51-16,0 0-20 0,0 0-43 15,0 0-46-15,0 0-48 0,0 0-91 16,0 0-248-16,0 0 36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2:03:58.956"/>
    </inkml:context>
    <inkml:brush xml:id="br0">
      <inkml:brushProperty name="width" value="0.05292" units="cm"/>
      <inkml:brushProperty name="height" value="0.05292" units="cm"/>
      <inkml:brushProperty name="color" value="#FF0000"/>
    </inkml:brush>
  </inkml:definitions>
  <inkml:trace contextRef="#ctx0" brushRef="#br0">14416 2259 1075 0,'-2'-13'317'0,"-4"6"-56"0,2-2-38 0,4 9 13 0,0-11-68 0,0-2-11 0,0 13 2 0,-7-13-33 0,-2-1-6 0,5 2-6 0,0 3-1 15,0-2-17-15,-2-1-23 0,-2 0-11 0,0 3-9 16,0-2-19-16,0 2-9 0,-4-1 3 16,2 3-14-16,-4 3-5 0,1-1-1 0,-1 7-4 15,-2-2 14-15,2 10-19 16,-8 7-4-16,4-2 3 0,9 3 1 0,1 1 5 0,-5-1 6 16,6 6-11-16,1-3 2 15,4-12-1-15,2 9-4 0,0-1 0 0,2-4 18 16,0 0-8-16,6-4-7 0,2 2-1 15,2-11 1-15,-1 3 2 0,10-9-6 16,4-5 8-16,-3-3-3 0,-4-4 0 0,-1 1 3 16,1-1-3-16,0 1-1 0,0-3 17 15,-6 3-11-15,-8 10-5 0,4-4 16 0,3 0 14 16,-2 1-7-16,-1 2 6 0,-8 8-18 16,0 0-3-16,0 0 0 0,9 3-5 0,-1 2 2 15,-2 8 22-15,5 12-26 16,-8-16-3-16,5 9-1 0,4 6 3 0,-1-5 0 0,0-3-10 15,1-1-41-15,0-4-30 16,-5-5-23-16,13-2-28 0,-7-1-43 0,7-5-107 16,3-9-58-16,-8-3-406 0,7 2-271 15</inkml:trace>
  <inkml:trace contextRef="#ctx0" brushRef="#br0" timeOffset="467.24">14996 1777 1268 0,'-7'-21'391'0,"7"21"-83"0,-7-5-23 0,-2-1-49 0,9 6-60 0,0 0-53 0,0 0-23 0,-6 11 4 0,1-2 4 16,5 13-3-16,5 10-2 0,1-8-19 0,-1 5-14 15,1 4-1-15,-1 3-20 0,2 4-13 16,2-2-4-16,1-2-10 0,-1-2-5 0,0 0 30 16,-3-2-37-16,0-6-6 0,0-3 1 15,-4-14 0-15,0 8 7 0,5 0-1 16,-7-17 9-16,0 0-8 0,0 0-3 16,0 0 1-16,0 0-6 0,2-15-27 0,1 2 30 15,-3-10-2-15,2-9-4 0,2 11-2 16,2 1-2-16,0 0-4 0,3 2 8 15,-5 10-15-15,9-1-11 0,-2-4-3 0,1 7-12 16,4 1 2-16,0 5 22 0,-4 0-9 16,3 9-4-16,0 1 5 0,-3 4 6 0,3-2 6 15,-11 4 28-15,6 12-24 0,-10-16-3 16,-2 5 2-16,0 2-1 0,-6-4-7 0,1 2 0 16,-3-3-33-16,3-2-28 0,-6-4-25 15,0 1-17-15,2-6-21 0,3 1-36 16,8-4-19-16,-14-2-78 0,-2 0-133 15,12-8-154-15,0 3-76 0</inkml:trace>
  <inkml:trace contextRef="#ctx0" brushRef="#br0" timeOffset="784.92">15856 1920 948 0,'-8'-6'300'0,"8"6"-47"0,-9-5-40 0,2-1-21 0,7 6-14 0,-13-5-53 0,-4 3 34 16,17 2-30-16,-13 0-9 0,0 0-14 0,-1 7 1 16,-6 8 16-16,6 0-29 0,-4 4-7 15,6 2-7-15,-1 0-4 0,0 2-5 0,2 2 10 16,3 1-34-16,2 0-9 0,0-4-10 15,6-12-2-15,0 9-4 0,1 0 3 16,8-6-8-16,-3 3-4 0,11-13-2 0,0 2-19 16,2-8-34-16,17-2-30 0,-4-4-29 15,-3-2-27-15,1 0-32 0,0 0-29 16,-5-2-35-16,-1-4-80 0,-6 2-419 16,1 1-249-16</inkml:trace>
  <inkml:trace contextRef="#ctx0" brushRef="#br0" timeOffset="1384.22">16803 1826 908 0,'2'-20'270'0,"-8"27"-30"16,-2 1-70-16,8-8-14 0,-15-4-22 16,4 2-16-16,11 2-20 0,-13 4-15 0,0 0 1 15,-1 1-36-15,5 2 7 0,-1 6-6 16,-6 3-10-16,10-8-8 0,-2 9-5 15,-5 8-14-15,7-6 7 0,3-8 3 0,1 9-4 16,0-1-7-16,2-2-11 0,0 0-51 16,2 0 65-16,3-2 5 0,8-9-10 15,-3 2 2-15,2-7-3 0,0 3-57 16,2-12 62-16,12-1 2 0,-7-2 0 0,-1-4-10 16,0-3 2-16,-6-2 50 0,3-3-34 15,-2-2 10-15,-6-1 13 0,1-6 3 0,-6-3-13 16,-2-3 22-16,-4-3-24 0,-2 0-5 15,1 3 8-15,-6-1 11 0,3 5 13 0,-5 5 2 16,3 5 17-16,0 1 5 0,-3 4-13 16,10 9-19-16,-5-1-9 0,4 0-29 15,4 11 23-15,-9 6 11 0,3-1-1 0,6 19 0 16,0 11-14-16,2 0-1 0,0 0 2 16,2 6-18-16,1 0-3 0,2-3-2 15,8 1-2-15,-3-5 0 0,-4 0 20 16,0 0-28-16,0-5 2 0,5-5-8 0,-2-2-26 15,-6-10-48-15,5 0-16 0,-2 5-67 16,-2-8-27-16,0-2-30 0,-6-7-82 0,0 0-145 16,0 0-263-16,16-2-234 0</inkml:trace>
  <inkml:trace contextRef="#ctx0" brushRef="#br0" timeOffset="1717.37">17239 1930 1167 0,'0'0'289'0,"0"0"-62"0,0 0-23 0,0 0-24 0,0 0-19 0,0 0-48 0,5-12-13 0,-1 4-26 0,4-1-13 0,0-1-19 0,-2 0-3 0,2-2-49 0,-2-2 38 0,2-1-2 0,-6 1-8 0,2-1 6 15,-4 0-10-15,-2 1 39 0,-2 4-36 16,2-2 12-16,-6 4 10 0,-2 2 8 0,-4 6 5 16,2 2 33-16,-3 6-13 15,-9 8-1-15,12-1 4 0,-6 4-3 0,-1 3-5 16,11 2-30-16,-3 2 18 0,5-1-11 16,2-2-9-16,0 2-6 0,4-5-5 0,8-1-26 15,3-2 24-15,2-3-11 0,-5-8-17 16,14-2-40-16,9-1-47 0,-3-6-41 15,-2-3-85-15,0 0-4 0,0-1-87 0,-2-5-481 16,1 2-332-16</inkml:trace>
  <inkml:trace contextRef="#ctx0" brushRef="#br0" timeOffset="2349.82">18025 1438 1089 0,'-11'-4'377'0,"11"4"-80"0,0 0-31 0,-10-3-31 0,1-1 2 0,9 4-23 16,-19 4-37-16,0-1-19 0,7 3-14 0,-12 5 0 15,9 2-3-15,-1 7 16 0,4 1-34 16,2 5-2-16,2 5-2 0,4 8-2 0,2 2 3 15,2 5-38-15,2 0-15 0,4 0 10 16,0 7-29-16,4-5-4 0,1 2-14 0,2-2-10 16,-2-2 3-16,3-1-16 0,-1-3 6 15,-2 1 15-15,-2-5-18 0,1-3 5 16,-2 0-25-16,-1-5 15 0,-5-1 14 16,-2 0-2-16,-6-7-16 0,-5-1-3 0,1-2-74 15,-3-1 1-15,-5-5-50 0,-3-5-38 16,13-5-18-16,-9-3-31 0,-2 2 6 15,7-4-61-15,-4 0-31 0,4-11-44 0,-3-6-481 16,11 9-393-16</inkml:trace>
  <inkml:trace contextRef="#ctx0" brushRef="#br0" timeOffset="2533.46">17834 1901 1415 0,'0'0'288'0,"0"0"-58"0,0 0-43 15,0 0-16-15,0 0-56 16,15-7-12-16,0-2-23 0,-1 5-23 0,12-7-6 16,-1 2-20-16,1 0-37 0,4-3 12 15,1-2-56-15,-1-1-50 0,2 2-72 0,-1-3-79 16,1 6-375-16,2 3-157 0</inkml:trace>
  <inkml:trace contextRef="#ctx0" brushRef="#br0" timeOffset="3066.87">18733 1780 1057 0,'10'-15'322'0,"-14"6"-53"0,4 9-36 15,-6-11-24-15,-4 0-11 0,4 3 6 16,0 1-49-16,-2 0-35 0,-2 1-15 0,-2-3-13 15,-1 0-11-15,3 1 8 16,0 2-33-16,10 6-22 0,-18-1-4 0,1 1-9 0,5 3-1 16,-3 1-7-16,2 5-1 0,3 1-6 15,-1 1 4-15,0 1-3 0,7 3-5 16,0-1 0-16,0 0-3 0,2 1 18 0,2-15-13 16,2 16 5-16,0 1-1 0,6-11-2 15,-2 1 14-15,8-7-15 0,-4 0-7 16,7-5 4-16,10-7-5 0,-4 1 6 0,-6 0 11 15,-2-4-14-15,0 3-2 0,-2-2 2 16,-2-1 8-16,-3 10 9 0,-2-4 51 16,0-3-14-16,-6 12-7 0,6-8-12 0,0 0-9 15,-6 8-7-15,0 0-10 0,6 17 16 16,2 12 11-16,-2-2 11 0,5 7 3 0,0 5-1 16,0 7-43-16,-3 4 35 0,2 6-5 15,1-1-4-15,0 2-6 0,-5 2-2 16,0-2-4-16,0-3 6 0,-3-6 19 0,-2-5 11 15,2-1 1-15,-6-4 12 0,-1-8 18 16,2-4-62-16,-6-4 46 0,6-10-2 0,-8-3-14 16,-2 3-6-16,-4-12-11 0,-7-9 2 15,5-7-24-15,0-7-2 0,0-4-4 16,4-7-9-16,1-4-24 0,2-8-90 16,5 0-12-16,4-3-61 0,8-2-50 0,7-3-32 15,2 2-49-15,7 3-80 0,-2 4-67 16,4 1-338-16,3 6-351 0</inkml:trace>
  <inkml:trace contextRef="#ctx0" brushRef="#br0" timeOffset="3533.48">19262 1209 1388 0,'-20'10'356'0,"20"-10"-85"0,0 0-39 0,0 0-53 0,0 0-38 0,0 0-20 0,0 0 4 0,7 11 1 15,-1 1-15-15,-5 9-4 16,8 12-9-16,0-5-9 0,-2 2-10 0,3 1 1 16,-2 5-27-16,2 0-11 0,0 1-6 0,0-5-10 15,3 0-2-15,-4-2 23 16,-1-3-34-16,-2-4 0 0,1-2 7 0,-1-9 10 15,-2 1 24-15,0 2-14 0,0-8 47 16,1 4-16-16,-5-11-20 0,0 0-7 0,9-7-14 16,-1 2-40-16,-4-11 31 0,4-9 3 15,-6 17-10-15,7-10-2 0,2-7-10 0,-5 15-4 16,0-2 17-16,9-10-20 0,-12 15 5 16,12 1-7-16,-5 2 8 0,-10 4-4 0,18 3 14 15,4 8-15-15,-17-4 2 0,11 4-2 16,-2 1 3-16,-4 4 2 0,4 6 42 15,-6-5-52-15,-3-9 5 0,2 4-1 16,-1-1-5-16,0-2 4 0,2 2 13 16,-8-11-45-16,11 4-38 0,0 2-50 0,0-13-55 15,9-7-33-15,-2-1-26 0,-4 0-42 16,-5 5-41-16,6-5-129 0,4-6-234 0,-3 7-213 16</inkml:trace>
  <inkml:trace contextRef="#ctx0" brushRef="#br0" timeOffset="3750.57">20199 1424 1239 0,'0'0'399'0,"0"0"-43"0,0 0-66 0,0 0-53 0,0 0-64 0,0 0-29 0,0 0-9 15,-7 7 0-15,-3-2-24 0,10-5-22 16,0 19-17-16,0-2-14 0,4-4-11 0,2 1 17 15,-2 3-37-15,2 7-28 0,-4-12-50 16,3-2-49-16,5 1-38 0,-6-3-51 16,2-1-22-16,-6-7-80 0,0 0-483 15,0 0-301-15</inkml:trace>
  <inkml:trace contextRef="#ctx0" brushRef="#br0" timeOffset="3899.92">20142 1230 1378 0,'0'0'224'0,"0"0"-51"0,0 0-38 16,0 0-30-16,0 0 5 0,7 8-69 15,2 2-88-15,-3-5-101 0,12 9-420 0,-1-5-89 16</inkml:trace>
  <inkml:trace contextRef="#ctx0" brushRef="#br0" timeOffset="4299.79">20758 1306 1100 0,'0'0'330'15,"0"0"-65"-15,0 0-10 0,0 0-14 0,0 0 8 16,0 0-35-16,0 0-44 0,0 0-24 15,0 0-18-15,0 0-17 0,0 0 23 16,0 0-20-16,-7 12-5 0,0 1-14 16,7 4-7-16,-2 1-11 0,4 4 22 15,0 14-40-15,2-9-9 0,2 2-3 0,-1 7-10 16,6 3 3-16,-3 2-62 0,3 1 53 16,0 0-3-16,1 0-4 0,-5 1-2 0,7 0-8 15,-7-1-40-15,5-3 49 0,-4-1-7 16,-3-1-2-16,3-3-6 0,-4-3 2 0,0-3-4 15,-4-1 6-15,-2-2-5 16,-4-3-3-16,0-1-2 0,-2-4 1 0,-11-2-3 16,4-1 26-16,0-4-25 0,-6-3-18 15,10-3-44-15,-9-4-28 0,-11-4-45 0,10-3-25 16,0-3-67-16,1-2-36 0,2-5-59 16,0-5-101-16,2-2-372 0,-1 0-336 15</inkml:trace>
  <inkml:trace contextRef="#ctx0" brushRef="#br0" timeOffset="4467.45">20594 1206 1419 0,'-3'-14'316'0,"6"2"-67"16,1 4-47-16,-4 8-32 0,0 0-40 0,2-10-24 15,2 0-13-15,-4 10-52 16,0 0-47-16,0 0-71 0,0 0-108 0,0 0-153 15,0 0-276-15,8 10-146 0</inkml:trace>
  <inkml:trace contextRef="#ctx0" brushRef="#br0" timeOffset="5467.07">13838 1903 892 0,'0'0'227'16,"0"0"-30"-16,0 0-27 0,0 0-46 0,0 0-19 0,-8 3-29 0,-3 4-2 0,11-7-10 0,0 0-8 0,0 0-4 0,0 0-5 16,0 0-14-16,0 0 2 0,0 0 1 0,0 0-5 15,0 0 8-15,-2 11-19 0,0 2 20 16,2-13 6-16,2 17 10 0,0-1 10 0,2 4 0 15,3 12 32-15,-3-3-43 0,0 5 0 16,3 4-5-16,1 6-7 0,0 2 1 0,0 2 19 16,0 3-36-16,0 0-4 0,0-1-5 15,0-2-1-15,1-2-5 0,0-2 6 0,-1-5-31 16,0 2 28-16,-1-5-7 0,-1-4-10 16,0-6 5-16,3-1 6 0,-8-11 6 15,7-1-11-15,-5 3-8 0,0-5-20 16,-1 0-29-16,-2-11-42 0,4 6-51 15,4 1-48-15,-8-7-99 0,-4-11-383 0,1 0-207 16</inkml:trace>
  <inkml:trace contextRef="#ctx0" brushRef="#br0" timeOffset="7299.65">13832 1952 693 0,'-11'-3'152'0,"11"3"-36"16,0 0-4-16,0 0-17 0,-2-14-6 16,0 3-6-16,2 11 0 0,-7-8-5 15,3 2-10-15,4 6 2 0,-6-9-6 0,0 2-28 16,6 7 51-16,-4-10-5 0,0 2-10 16,4 8-9-16,0 0 9 0,-6-9-55 15,0-1 50-15,6 10-3 0,0 0-7 0,0 0 0 16,0-14-3-16,2-1 4 15,-2 15-17-15,0 0-16 0,6-7 7 0,0-3-4 16,-6 10 5-16,10-9 11 0,0 1-34 16,3-1 19-16,2-1-5 0,-2 2-2 0,15-5 1 15,-6 4 9-15,6-2-15 0,3-1 12 0,1-4-3 16,2 3-9-16,7-2 4 0,5-2 7 16,3 2 19-16,6-4-20 0,5 2-8 15,-1 0-1-15,8-1 2 0,1 1-3 0,2 2 14 16,-1-2-22-16,4 1-3 0,-2 1-2 15,2 2 2-15,-1-1 0 0,0 1 25 16,-2 2-26-16,2 0 5 0,0-5 14 0,2 2 8 16,3 1-4-16,-1-1-7 0,2-3-2 15,4 2 6-15,1-3-8 0,0 2 0 0,2 2-2 16,-4-4-7-16,4 1 1 0,-4-2 2 16,-1 0-6-16,1-2-1 0,-2 1 4 15,-4 2-5-15,-3-3 14 0,3 2-11 16,-4 0 1-16,-2-1 0 0,-3 1 0 0,3 0-3 15,-4 2 24-15,1 0-20 0,2 0-7 16,-2 0-1-16,-3 0 1 0,1 2 2 0,-3-1 7 16,3 1-6-16,-3 2-8 0,2-3 8 15,-1 1 4-15,-1 2-1 0,1 0-12 16,-4-2 22-16,4 3 0 0,-3-1-6 0,-3-1 2 16,1 3 0-16,3-1-2 0,-5 2-3 15,-3-3 7-15,3 2-4 0,-6 2-4 0,-2-2-5 16,6 1 3-16,-2 3 10 0,-4 0-10 15,1 0-4-15,-4-1 4 0,5 1-3 0,0-1-1 16,-3-1 18-16,0 2-21 16,1 2-3-16,2-5 3 0,-1 3 3 0,6-1-2 15,-3 1 31-15,0 1-35 0,1-2 2 16,-1 1 6-16,-2 1-6 0,2-2 1 0,-4 2 0 16,1 1 4-16,-1-1-2 0,-3 1-1 15,1-1 3-15,-1 2-1 0,-1-2-25 0,-1-1 30 16,3 5 2-16,-3-5-4 0,1 2 1 15,5-1 0-15,-2 0 3 0,-3 3 5 16,-1-1-13-16,-1 0 2 0,-1-3 2 16,-1 1-4-16,-1-2 3 0,1 1 22 15,-3 0-23-15,2 2 0 0,3-4 1 0,3-1 2 16,3 1-4-16,-3-1 28 0,3 0-32 16,-1 0 0-16,3 0 2 0,-4 0-1 0,3 1 0 15,-4 1 10-15,-1 0-8 0,-5 0-3 16,-4-1 1-16,-5 4 1 0,-16 2 1 0,8 0-26 15,1-1 33-15,-8-3 0 0,1 0-4 16,-15 7 2-16,17-1-3 0,-3 1 0 0,-14 0-2 16,0 0 2-16,0 0-6 0,15 0 2 15,0 1-2-15,-15-1 4 0,0 0 9 16,9 10-14-16,3 1 2 0,-10 1 3 0,3 0-3 16,2 5 8-16,3 13 37 0,-5-1-32 15,5 1 3-15,-2 2-3 0,0 7-1 16,4 0 6-16,0 6 27 0,0-1-25 0,2 5-2 15,-2-2-3-15,7 3 0 0,1 0 9 16,-2-3-28-16,2 3 49 0,0-5-3 16,-4 1 8-16,3 0 1 0,-1-1 8 0,0 0-23 15,-3-2 30-15,1-3-17 0,-2 1 21 16,0 0-24-16,-2-1 2 0,0 0-11 0,-4 2-25 16,-2-2 10-16,4-1 13 0,-1-2-2 15,-5-2-2-15,0-1-18 0,5-2-9 16,-3-3-3-16,3-4 15 0,-3-3 4 0,-4-9-5 15,2 4-7-15,0 3-5 0,0-7-5 16,2 0 17-16,-4-3-5 0,2 2 4 16,-2-5-13-16,4 0-4 0,-6-7 5 0,0 0 10 15,0 0-6-15,4 12 0 0,0-3-2 16,-4-9-1-16,0 0-1 0,-14 4-3 16,0 3 1-16,0-5 4 0,-1 1 3 0,-6 2-6 15,-11 2-42-15,5-2 42 0,-1 1 11 16,-3 1-2-16,-7 1-1 0,-1 2-2 0,-5 0-22 15,-1 1 12-15,-5 0 17 0,-3 0-25 16,-9 2 5-16,-1-1-1 0,-5 3 1 16,-2-1-5-16,-6 0 22 0,1 3-6 15,-1-2-9-15,-2 2-1 0,-7 2-1 16,-1-2 2-16,-3 2 11 0,-3 1-3 0,0 4-14 16,-9-2 19-16,-2 4-2 0,-5-2 5 15,0 1-20-15,-4 0 15 0,-1 1-5 0,-1 1-6 16,0-1 10-16,8 0-15 0,-2 0-3 15,4-3 19-15,0-2-2 0,-2 0-1 0,5-1 2 16,-2 2-13-16,2-3 7 0,1-1 14 16,0 0-11-16,-3 1 1 0,4-1 0 0,4 0-9 15,0 1 4-15,2 0-3 0,4 0 11 16,0 1-1-16,4-4-4 0,-2 4-5 16,3-1-4-16,-1-1 19 0,2 1-16 0,0 1 12 15,5 1 3-15,-5-4-7 0,7 2 1 16,0 0-7-16,3-2 10 0,2 0-5 15,-3-2 2-15,6 0-4 0,4-1-16 16,3-1 16-16,4-1 8 0,2-3-1 0,4 0 3 16,2-1-8-16,5 0 0 0,2-1 1 15,-1-5 5-15,3 1 9 0,0 1 0 0,-1-1-15 16,5 1-5-16,1-2-7 0,-3 3 14 16,1 1 5-16,-1 0-3 0,2 3-8 0,-2 2 7 15,-1-2 8-15,0 4-28 0,0 0 20 16,-3 1-6-16,2 0 11 0,-2 2-12 0,1-3-37 15,1 1 37-15,0-2 10 0,2 3-5 16,-3 2 3-16,4-4 1 0,1-2-24 16,2 1 26-16,-3-2-3 0,5 1 4 15,-1-4-7-15,3 3-2 0,0-2-1 16,3-5 5-16,0 4 5 0,4-2-2 0,-3-2 3 16,4 3-12-16,-1-2-19 0,11 0 25 15,-14-2-3-15,-10 3-2 0,15-1 9 0,8-2 2 16,-8 2-2-16,3 3-2 0,-2-5-14 15,4 4 5-15,2-5 9 0,2 5 2 0,12-6-3 16,-15 1-52-16,1 0 44 16,14-1 7-16,0 0-5 0,0 0 0 0,-16-1-13 15,6 0-88-15,10 1 7 0,-6-7-39 16,-1-1-35-16,7-5-38 0,-2 0-18 0,2-4 4 16,2-14-68-16,-2 20-90 0,4-13-456 15,1-19-414-15</inkml:trace>
  <inkml:trace contextRef="#ctx0" brushRef="#br0" timeOffset="7816.43">14630 1612 757 0,'-17'-26'201'0,"17"26"14"0,-6-7-22 0,-1-1-19 0,7 8-21 0,0 0-15 0,0 0 10 0,-8-7-35 0,0-1-4 16,8 8-5-16,0 0-17 0,0 0-18 0,0 0-11 15,0 0-69-15,0 0 58 0,0 0-10 16,0 0-11-16,-14 6 13 0,6-1 6 0,6 11 41 16,2 13-30-16,2 1 8 15,2 4 12-15,0 7 3 0,6 5-3 0,2 8 25 16,3 10-30-16,2 4-9 0,2 0-5 16,4 7-10-16,0-1-5 0,5 4-11 15,-3 2 4-15,5 2 1 0,-2-2-10 0,-1 2-5 16,1-2-3-16,-1-5-25 0,-4 2 26 15,-2-4 6-15,1-5 3 0,-6-2-3 0,2-2-2 16,-6-8-3-16,-3 0 2 0,-3-7-6 16,0-1-10-16,3-7 0 0,-2-6-2 15,-3-4 2-15,-2-5 22 0,0-2-28 16,0-14-3-16,0 6-1 0,0-1-13 0,2-8-30 16,-2 3-37-16,-2-10-80 0,0 0-31 15,0 0-25-15,2-15-42 0,-2-11-66 0,-2 2-443 16,0-2-295-16</inkml:trace>
  <inkml:trace contextRef="#ctx0" brushRef="#br0" timeOffset="8267.41">15217 1475 667 0,'0'0'189'0,"0"0"21"0,0-12-23 0,-2 2-22 0,2 10-32 0,0 0-3 0,0 0-9 0,-5-9-2 0,1-2-17 16,4 11-14-16,0 0-22 0,0 0-12 0,0 0-21 16,0 0 3-16,0 0 1 0,0 0 8 15,4 13 1-15,3 11 4 0,3 0 5 16,0 5-7-16,3 8-4 0,2 4 0 0,-2 9-2 15,2 8 1-15,2 5 4 0,3 7-10 16,0 6 21-16,3 4-3 0,-3 2-1 16,-3 0-1-16,6 0-3 0,-2-2-4 0,-2-6 21 15,-2-3-4-15,2-3 2 0,-2-3-1 16,-1-4-9-16,-2-3 21 0,-2-8-37 16,-3-2-15-16,3-4-1 0,-1-7-9 0,0 0-4 15,-5-6 6-15,2-1-7 0,0-2-1 16,0-1-3-16,-2 0 1 0,2-2-3 0,-2-3-23 15,1 2 25-15,-1-4-12 16,0 0-21-16,-1-11-29 0,-3 7-24 0,0-1 0 0,5-6-35 16,-1 2 3-16,-6-11-39 15,0 0-44-15,0 0-50 0,0-17-139 0,0 2-264 16,0-9-180-16</inkml:trace>
  <inkml:trace contextRef="#ctx0" brushRef="#br0" timeOffset="8700.45">15752 1269 1030 0,'0'0'261'0,"0"0"-50"0,10 1-49 0,2 1-46 0,-12-2-9 0,0 0-25 0,0 0-15 0,0 0 6 0,4 12 17 0,0 0 46 16,5 1-58-16,7 11 6 0,-1 2-14 15,2 2-8-15,5 6-1 0,-3 5 27 16,3 10-39-16,2 8 2 0,2 5 4 0,-3 7 0 16,5 7 7-16,1 6 6 0,1 7-5 15,2-1-13-15,-3-2-5 0,-1-3 11 0,1 0 12 16,0-7-12-16,-5-1 28 0,2-7 5 15,-5-3-15-15,-1-4-8 0,0-6-12 0,-1-1-6 16,-4-6 0-16,-2-2-21 0,1-4-7 16,0-3-3-16,-4-7-1 0,-2-4-4 0,3-1 33 15,-3-2-41-15,-3-12-4 16,1 2-3-16,2 1-11 0,-6-4-14 0,3 1 2 16,-5-13-65-16,6 9-55 0,0 2-17 15,-6-11-29-15,2-13-27 0,2 0-83 16,-8-6-8-16,-3-12-456 0,4 9-288 0</inkml:trace>
  <inkml:trace contextRef="#ctx0" brushRef="#br0" timeOffset="9167.07">16718 1085 824 0,'-10'-9'201'0,"8"-3"34"0,2 2-30 0,0 10-38 0,-11-9 3 0,6 2-7 0,5 7-11 0,0 0-24 0,0 0-23 0,0 0-25 0,0 0-15 15,0 0-14-15,0 0-7 0,0 0-19 16,12 13 16-16,2 14 7 0,-1-3 2 15,2 8 9-15,4 3 2 0,1 7 1 16,2 4 6-16,1 7-4 0,-1 8-1 0,2 8-13 16,2 5-5-16,2 5 14 0,-5 4-21 15,3 3-3-15,-1-2 10 0,-1-4 0 0,3-1-1 16,-4-4 20-16,-2-4-29 0,-4-5 3 16,2-5-3-16,-5-5 7 0,2-5 0 0,-2-3-28 15,0-5 24-15,-4-3-10 0,3-5-5 16,-1-5-4-16,-1-4-4 0,-4-1-32 0,-1-2 37 15,-4-13-8-15,2 5-1 0,2 2 1 16,-2-5-5-16,0 0 4 0,-4-12 4 16,2 13-15-16,4-2-22 0,-6-11-28 15,0 0-41-15,0 0-45 0,0 0 9 16,0 0-72-16,0 0-14 0,-6-10-54 0,-6-7-86 16,6 9-390-16,0-10-266 0</inkml:trace>
  <inkml:trace contextRef="#ctx0" brushRef="#br0" timeOffset="9583.49">17459 951 1066 0,'-8'-13'295'0,"-1"2"-53"0,1 2-30 0,8 9 22 0,0 0-73 0,0 0-26 0,0 0-24 16,0 0-25-16,0 0-17 0,0 0-7 16,0 0-11-16,8 9 14 0,3 11 16 0,-2 6 12 15,3 9-5-15,5 4 2 0,2 5 11 16,2 4-3-16,3 2-16 0,-1 4-14 0,2 4 1 16,3 5-9-16,-5 6 2 0,3 3-4 15,1 2 6-15,-1 1-3 0,1 2 2 16,-4 0-4-16,1 0 43 0,-3-3-63 15,0-1-10-15,-2-4-1 0,-2-3-5 0,0-5-6 16,-2-4 18-16,1-1-30 0,-2-6 0 16,-4-6-1-16,0 2 4 0,1-9-2 0,0-4-12 15,-3-3 14-15,1-4-3 0,-1-2-3 16,-2-6 1-16,-1-10-3 0,-1 5-53 16,3 3 18-16,-7-16-25 0,4 9-24 0,0 5-28 15,-4-14-32-15,0 0-43 0,0 0-30 16,4-10-25-16,4 0-47 0,-10-1-67 0,2 0-394 15,-3-7-274-15</inkml:trace>
  <inkml:trace contextRef="#ctx0" brushRef="#br0" timeOffset="10016.45">18065 819 1097 0,'-5'-13'276'0,"1"-1"-41"0,4 14 19 0,0 0-91 0,0 0-4 0,0 0-24 0,0 0-19 15,0 0-31-15,0 0-22 0,0 0-10 16,0 0 33-16,15 10-9 0,2 10-11 0,-4 7-5 15,2 8 12-15,0 4 14 0,1 7-10 16,2 6 0-16,-2 3-4 0,3 6-9 0,1 4-7 16,-2 3 20-16,2 6-39 0,-4-1-3 15,4 2-4-15,-2-5 7 0,1 0-2 0,-3-3-12 16,-2-1 23-16,1-5 0 0,1-6-2 16,-2 1-6-16,-2-6-5 0,2-3-43 0,-4-6 39 15,2-4-9-15,-1-2-3 16,0-3-4-16,-1-1-2 0,1-2 5 0,-3-5 2 15,-6-13-18-15,5 6-8 0,0 2-28 16,-1-7-29-16,2 0-26 0,-2-5-6 16,-2 3-39-16,-4-10-33 0,0 0-40 0,0 0-45 15,0 0-51-15,0 0-106 0,0 0-258 16,-10-10-196-16</inkml:trace>
  <inkml:trace contextRef="#ctx0" brushRef="#br0" timeOffset="10467.03">18646 613 1149 0,'25'-2'284'0,"-25"2"-53"0,2-14-21 0,-2 1-24 0,0 13-25 0,0 0 12 0,0 0-77 16,0 0 7-16,0 0-5 0,8 13-10 0,4 13 4 15,2-1 26-15,2 7-6 16,4 6-2-16,1 3-16 0,2 6-2 0,4 4 1 16,1 6-26-16,2 2 28 0,-1 2-4 15,-1 4-4-15,2 3 3 0,-3 0 12 0,-1 6-15 16,1 0 13-16,-4 0-33 0,3-1 7 15,-1-2-4-15,-1-1 5 0,-3-2-17 0,0-5-27 16,0-2-3-16,-1-2 8 0,-2-5-4 16,0-3-8-16,-2-1-2 0,1-7 6 15,-1-5-14-15,-2-2 15 0,0-3-12 0,-1-4-2 16,-3-3 0-16,-1-7-27 0,-4-10-22 16,3 7-7-16,-2-1-30 0,-2-5-63 0,0-3-45 15,-4-7-42-15,0 0-50 16,12-7-24-16,-2-3-26 0,-10-3-58 0,2-3-471 0,-2-5-440 15</inkml:trace>
  <inkml:trace contextRef="#ctx0" brushRef="#br0" timeOffset="10899.64">19584 413 1141 0,'2'-29'293'0,"-2"29"-66"0,-7-12-17 0,1-2-42 15,6 14 25-15,0 0-4 0,0 0-18 16,0-13-48-16,0-3-22 0,0 16-11 16,0 0-29-16,0 0-13 0,0 16 25 0,0-1 12 15,3 11 6-15,5 20 10 0,-2-2-19 16,4 1-5-16,0 8 5 0,4 8 0 0,-2 2-3 15,3 2 12-15,0 3-27 0,-2-2-7 16,5 1 2-16,-2 1-1 0,0 1-12 0,-1-3-47 16,0 0 56-16,2-1-14 15,-3-2-1-15,0 0-12 0,-1 1 2 0,6-4-41 16,-5 0 38-16,3-4 0 0,-2-1-11 16,-2-2-7-16,0-4 2 0,1-1 5 0,-1-4 14 15,-2-1-19-15,-1-5-8 0,0-3-3 16,-5-4 1-16,0-3 0 0,1-7 35 15,0 0-54-15,-4-13-22 0,4 6-19 0,-2 0-17 16,0-5-14-16,-1 0 13 0,-3-9-43 16,9 10-32-16,-3 0-20 0,-6-10-26 0,0 0-30 15,0 0-91-15,0 0-35 0,0 0-424 16,0 0-307-16</inkml:trace>
  <inkml:trace contextRef="#ctx0" brushRef="#br0" timeOffset="11300">20331 485 1264 0,'-15'-25'294'0,"13"7"-42"0,2 0-33 0,0 18-11 0,0-16-5 0,0 1-34 0,0 15-22 0,0 0-37 0,0 0-16 0,0 0-30 16,0 0-8-16,0 0 28 0,0 0-3 16,9 24-3-16,3 18 12 0,3 1-5 15,2 7 6-15,2 7 37 0,4 6-39 16,-4 4-3-16,6 1-7 0,-5 2-5 0,3 0-6 16,-4-2-21-16,4 2 11 0,-3 1-9 15,-2-3 6-15,-3-1 8 0,0 1-6 0,2-5-49 16,-2-1 53-16,-2-6-17 15,-1-2 3-15,2-4-17 0,-4-6 9 0,-4-2-11 16,4-7-12-16,-1-2 5 0,-3-5-4 16,1-2 4-16,-1-6-8 0,-6-11-19 0,2 8-11 15,3-2-57-15,-5-15-39 0,0 9-59 16,4 2-47-16,-4-11-47 0,0 0-78 16,0 0-5-16,0 0-127 0,0 0-339 0,-4-9-375 15</inkml:trace>
  <inkml:trace contextRef="#ctx0" brushRef="#br0" timeOffset="12232.89">13222 2360 1260 0,'-8'-14'330'0,"8"14"-56"0,0 0-59 0,0 0-11 0,-12-5-17 0,4-2-36 0,8 7-33 0,-10-3-15 0,-3 2 9 16,-4 1-46-16,4 0-18 0,-3 1-10 16,-2 5-9-16,3 0-6 0,-12 9 16 15,10-1-24-15,0 3-1 0,2 0-9 0,0-2 3 16,8-5 1-16,-1 5 23 0,2 2-33 15,7 1-7-15,-1 2 9 0,8-7-7 0,4 8 2 16,3-12 6-16,7 3-15 16,-1-4-8-16,1-1 6 0,-8-2-9 0,2 4 7 15,6-4 1-15,-7 5-1 0,1-3 10 16,-7 5-4-16,0-2-2 0,-11 3 12 0,2 0-4 16,-13 0 19-16,-13 7-1 0,7-5 2 15,-4 0-3-15,2-3-2 0,-2 1-3 0,2-4 34 16,-3-3-30-16,14-4-9 0,-6 2-50 15,2 1-54-15,14-5-39 0,-13-2-123 16,3 1-42-16,10-10-392 0,0-1-226 0</inkml:trace>
  <inkml:trace contextRef="#ctx0" brushRef="#br0" timeOffset="12449.89">13328 2377 1093 0,'8'-4'384'0,"-8"4"-85"0,0 0-45 16,0 0-42-16,0 0-41 0,0 0-37 16,0 0 8-16,0 0 0 0,0 12 1 0,2 1-20 15,5 2-22-15,0 12-6 0,-2-6-27 16,1 4-14-16,-1-1-9 0,1 0-11 0,0 1-7 16,1-3 5-16,-2 2-50 0,1-4-56 15,-4-11-51-15,1 8-38 0,2 0-63 0,-1-5-79 16,-2 2-153-16,-2-14-178 0,0 0-166 15</inkml:trace>
  <inkml:trace contextRef="#ctx0" brushRef="#br0" timeOffset="13166.23">14035 1259 1058 0,'-8'-2'280'0,"3"12"-56"0,5-10-55 0,0 0-93 0,0 0 49 0,-7 11-16 0,4-1-3 0,1 3-15 16,-3-1-8-16,3 2-14 0,0 3-14 16,0-2-5-16,2-1-9 0,2 1-14 0,0-1-3 15,3-2 3-15,-1 3-18 0,-1-6 1 16,4 2 2-16,-7-11 1 0,9 8 1 0,1-2-2 16,-10-6-55-16,13 0 57 0,2 0 3 15,-9-6-3-15,4 0-2 0,0-1-1 0,0-1 29 16,-6-1-36-16,2-1 8 15,-3-2-3-15,-1 1-3 0,-7-2 1 0,3 1 39 16,-4 2-38-16,0-1-1 0,-3 2 0 16,-2 1-5-16,1 1-3 0,2-1 19 0,-3 5-23 15,-2-1 0-15,13 4-17 0,-15 4-33 16,3-3-45-16,5 7-78 0,1-3-30 16,6-5-109-16,-5 10-255 0,1-1-94 0</inkml:trace>
  <inkml:trace contextRef="#ctx0" brushRef="#br0" timeOffset="13483.89">14584 1093 968 0,'0'0'341'15,"0"0"-54"-15,0 0-47 0,0 0-25 0,2-11-48 16,-1 2-1-16,-1 9-31 0,0 0-35 16,0 0-20-16,0 0-7 0,0 0 7 15,0 0-26-15,0 0-6 0,7 11-4 0,-1 0 3 16,-1 0-12-16,-2 2 26 0,4 5-30 16,2-3-11-16,-3 2-7 0,1-1 0 0,-3 1-2 15,0-2 17-15,0 1-20 0,2-1-5 16,-2-2 1-16,3-2 0 0,-5 1-16 15,1-3-12-15,-3-9-63 0,6 12-12 16,0-1-26-16,-6-11-61 0,0 0-89 0,0 0-457 16,0 0-258-16</inkml:trace>
  <inkml:trace contextRef="#ctx0" brushRef="#br0" timeOffset="13949.74">15328 998 1007 0,'0'0'285'0,"-6"-12"-28"0,-2 1-43 15,8 11-18-15,0 0-57 0,4-13 21 16,0 2-22-16,-4 11-13 0,0 0-31 0,0 0-17 15,4-13 15-15,0 1-44 0,-4 12-11 16,0 0-10-16,16-8-4 0,-4 2-6 0,-12 6 21 16,20 2-30-16,-3 2-4 0,-9-1-3 15,4 3 1-15,-2 2 6 0,0-1 11 16,-8 6-20-16,2-1 5 0,-4 2 0 16,0 1 1-16,-4 2 17 0,-4 8 15 0,-3-7-17 15,-2-1 20-15,1 0-2 0,-3-2-8 16,0 1 1-16,2 0 4 0,9-10 2 15,-6 5-10-15,-2-1-15 0,2-1-3 0,4-2 1 16,6-7-2-16,-4 9 11 0,2 2-9 16,2-11 0-16,0 0 6 0,12-2-15 0,2 2 4 15,0-6 17-15,-2 1-23 0,3-2-32 16,2 2-17-16,0-5-11 0,11-3-11 0,-22 9 2 16,6-3-30-16,2 1-26 0,-6-2-23 15,1 0-38-15,-9 8-91 0,4-10-411 16,2-2-216-16</inkml:trace>
  <inkml:trace contextRef="#ctx0" brushRef="#br0" timeOffset="14449.42">16019 744 1213 0,'-12'-2'323'0,"12"2"-64"0,4-11-55 0,4 0-38 0,-8 11-27 0,0 0-18 0,11-10-48 0,0 3 9 16,-1-1-25-16,1 2-12 0,3 2-11 0,-1 0-4 16,1 3 25-16,4 1-43 0,-1 0-2 15,-1 1-3-15,2 5-3 0,-3-2-6 0,-8 3 34 16,6 0-40-16,-8 4 7 0,0 0-2 15,-10 1 4-15,2 1 1 0,-3 1 9 16,-3-1-15-16,2 0 6 0,-2 1-5 16,-2-3 0-16,1 3 4 0,1-5 10 0,3 2-38 15,6-11 27-15,-6 8-3 0,0 1-2 16,6-9 3-16,0 0 2 0,0 0-14 16,0 0 22-16,0 0-2 0,0 0-3 0,0 0 3 15,10 7-4-15,3 0 4 0,-13-7-7 16,19 0-2-16,0 0-7 0,-19 0-7 0,16 3-1 15,4 4 37-15,-20-7-38 0,10 5 8 16,3 3-4-16,-13-8 4 0,4 13 7 0,-2-1 14 16,-8-2-15-16,0 2-1 0,-5 0 2 15,2-1-1-15,-3 0 2 0,-1 1 6 16,1-4 0-16,-2 1-5 0,0-3 3 0,1 1-2 16,3-3 7-16,0 2-17 0,10-6-38 15,0 0-81-15,-16-4-94 0,4 2-176 16,12 2-161-16,2-15-75 0</inkml:trace>
  <inkml:trace contextRef="#ctx0" brushRef="#br0" timeOffset="14916.05">16862 551 1046 0,'0'0'383'0,"0"0"-83"0,-4-14-19 0,0 3-88 0,4 11-34 0,0 0-35 0,0 0-33 0,0 0-23 0,0 0 2 16,-8 8-29-16,3-1-12 0,3 8-10 16,-1 1 2-16,2-1-7 0,1 1 15 15,1 4-14-15,2 0-6 0,-1 0-6 0,0 1-1 16,1-4 3-16,5 2-2 0,-4-6-16 15,4 2 28-15,-2-7-8 0,4 2 6 0,-10-10-8 16,10 10-2-16,-2-3 6 0,-8-7-5 16,15-2 8-16,0 0-11 0,-15 2 7 0,8-8-3 15,3 3 42-15,-11 5-20 16,0 0-1-16,4-15-2 0,2 1-4 0,-6 14 4 16,0 0 30-16,-2-13-14 0,0-1-5 15,2 14-10-15,0 0-3 0,0 0-12 0,0 0-1 16,0 0 3-16,0 0-12 0,0 0 4 15,0 0 4-15,0 0-9 0,0 0 8 0,4 20 9 16,-2 1-16-16,3-9-1 0,0 4-1 16,-1-1 8-16,2 2-4 0,-2 0 10 15,2 1-31-15,2-5-52 0,-1 0-40 0,0 0-37 16,-1 1-43-16,-6-14-36 0,0 0-106 16,0 0-343-16,6 7-202 0</inkml:trace>
  <inkml:trace contextRef="#ctx0" brushRef="#br0" timeOffset="15249.77">17440 415 1163 0,'0'0'365'16,"0"0"-53"-16,0 0-60 0,0 0-33 15,0 0-44-15,0 0-29 0,0 0-19 0,0 0 1 16,-2 19-11-16,0-2-3 0,0-4-15 15,2 1-21-15,0 1-12 0,4-2-16 0,-4 2 5 16,2 1-19-16,4-1-8 16,1 0-3-16,2-2-5 0,-2-1-6 0,4-2 12 15,0-1-15-15,2-1-3 0,0 0-3 16,3-3 0-16,0 1-1 0,-6-2 15 16,4 2-19-16,-14-6-7 0,16 4 0 0,-4 3-4 15,-12-7-3-15,0 0 17 0,9 10-6 16,0-1-6-16,-9-9 1 0,-5 9 3 0,-1 2 1 15,6-11-22-15,-11 7-43 0,1 3-16 16,10-10-34-16,-14 3-25 0,0 1-41 0,14-4-55 16,-17-2-75-16,-2-2-401 0,19 4-241 15</inkml:trace>
  <inkml:trace contextRef="#ctx0" brushRef="#br0" timeOffset="15416.77">17466 440 1229 0,'0'0'342'0,"0"0"-72"0,0 0-37 16,0 0-15-16,0 0-74 0,8-10-28 16,0 3-29-16,6 2-22 0,-2 2-16 0,5-4 5 15,2 1-41-15,-2-1-59 0,4 2-51 16,-4-2-106-16,3-3-181 0,1 3-220 0,-5-1-136 16</inkml:trace>
  <inkml:trace contextRef="#ctx0" brushRef="#br0" timeOffset="16132.74">18216 15 1336 0,'0'0'293'0,"0"0"-27"0,0 0-109 0,0 0-21 0,0 0-26 0,0 17-22 0,-3 0 18 0,6 4 16 16,1 15-22-16,-2-3-10 0,0 1-15 15,2 2-16-15,0 4-9 0,0-2-1 16,6 1-20-16,-2-5 11 0,0-1-19 16,1-5 0-16,5-4 1 0,2-3-7 0,4-5 17 15,-12-8-17-15,12-5-7 0,1 3-5 16,-4-12 6-16,0 3 0 0,-1-9 21 16,2 3-24-16,-8-4-7 0,3 5-6 0,-6-6 5 15,-1 1-1-15,-10 0 22 0,2 0-27 16,2 13-2-16,-9-5-3 0,-2-1 3 0,11 6-8 15,0 0 12-15,-16 6-28 0,-2 2-25 16,12 4-5-16,-2-1-23 0,0 0-19 16,5 2-36-16,1 1-31 0,2 0-85 0,-5 6-423 15,4-1-207-15</inkml:trace>
  <inkml:trace contextRef="#ctx0" brushRef="#br0" timeOffset="16649.89">18931 127 1035 0,'0'0'293'0,"0"0"-44"0,0 0-40 0,0 0-30 0,0 0-22 0,0 0-23 0,0 0 20 0,0 0-61 15,17-5-15-15,-2-2-10 0,-3 2-3 0,5 1-16 16,1 0 29-16,-2 0-40 15,2 1-3-15,-2-2-11 0,1 0-3 0,3 0 0 16,-8-1 11-16,2 2-30 0,-14 4 33 16,0 0 19-16,14-4 8 0,-2 1-8 0,-12 3-1 15,0 0 1-15,0 0-18 0,0 0-16 16,0 0-3-16,0 0-8 0,0 0 4 0,0 0 13 16,7 9-19-16,1 0-5 0,-8-9 1 15,0 21-1-15,0 0 1 0,1-2 18 16,2 0-23-16,-1 5 3 0,0-2-2 0,1-1 0 15,1 2 2-15,-4-4 9 0,2 3-8 16,0-4-6-16,0-1-1 0,-2 1-14 16,3-1-67-16,-1-6-18 0,0 0-33 0,-2-11-20 15,2 14-33-15,2-2-32 0,-4-12-100 16,0 0-336-16,0 0-187 0</inkml:trace>
  <inkml:trace contextRef="#ctx0" brushRef="#br0" timeOffset="17117.62">19838 196 1385 0,'8'-11'327'0,"1"2"-68"15,-9 9-43-15,0 0-31 0,-3-15-33 0,3 2-7 16,0 13-54-16,-6-15-18 0,0 2-15 15,-3 6-12-15,0 0-18 0,9 7 17 16,-10-8-31-16,2 1-5 0,8 7-7 0,0 0 1 16,-17 2 2-16,4 0 20 0,3 5-25 15,1 1-5-15,-2 4-1 0,3-1 6 0,-3 3-2 16,3-3 5-16,2 4-17 0,2 0 16 16,-2-1-5-16,4-3-3 0,2 4-6 0,0 2-14 15,8-3-27-15,-2-1 30 0,4-5-41 16,3 2 54-16,0-3 3 0,-1 2-9 15,1-1 17-15,-1 0-37 0,-2-3 8 16,-2 3 3-16,-2-1 2 0,1 3 10 0,-7-10 40 16,3 14-49-16,-1-2 10 0,-2-12 11 15,-12 16 10-15,4 0 18 0,-4-5 24 16,2-2 9-16,-2 1 4 0,1-2 12 0,-2-3 7 16,3-2 0-16,10-3-13 0,-17 0-3 15,-1 0-6-15,18 0-19 0,-6-12-9 0,0 0-26 16,12-2-40-16,9-6-10 0,0 3-35 15,4 0-27-15,3 1-18 0,-2 1-22 0,0 0-56 16,1 6-88-16,-10 5-424 0,16-4-238 16</inkml:trace>
  <inkml:trace contextRef="#ctx0" brushRef="#br0" timeOffset="17549.87">20758 81 1128 0,'0'0'366'0,"0"0"-75"0,0 0-33 15,3-11-27-15,4-2-10 0,-7 13-70 0,0 0-40 0,-10-8-30 0,2 1-17 16,8 7-15-16,0 0-11 0,-19 2 3 15,2-2-12-15,6 8-11 0,-1 0-4 0,-2 2 1 16,-2 0-3-16,4 1 0 0,3 0 2 16,0 2-13-16,1 3-2 0,2-6 7 0,-1 1 2 15,7-11 7-15,0 0-6 0,0 14-6 16,-2-1-6-16,2-13 2 0,0 0 7 0,0 0 16 16,19-3-20-16,-1-3-3 0,-18 6-2 15,16-4 1-15,2-1 0 0,-18 5 30 16,12-5-27-16,3-1-2 0,-15 6-4 15,0 0 10-15,0 0-1 0,0 0 11 16,0 0 14-16,17 2-14 0,-2 2-1 0,-15-4 1 16,8 12-5-16,-3-1-7 0,2-2 15 15,1 2-9-15,-2 1-10 0,-2 1 3 0,-2 1-5 16,1-1-27-16,6 1-31 0,-2-2-52 16,-7-12-29-16,5 17-63 0,5-2-69 0,-10-15-482 15,0 17-278-15</inkml:trace>
  <inkml:trace contextRef="#ctx0" brushRef="#br0" timeOffset="17699.39">21235 294 1140 0,'0'0'361'0,"0"0"-107"0,0 0-61 15,0 0-31-15,0 0-89 0,0 0-158 0,0 0-522 16,0 0-138-16</inkml:trace>
  <inkml:trace contextRef="#ctx0" brushRef="#br0" timeOffset="19832.43">19608 3240 847 0,'-4'-24'302'0,"4"24"-23"0,0 0-56 0,0 0 23 0,4-11-80 0,-2-2-9 0,-2 13-15 0,0-13-14 15,-2 0-11-15,-2 3 7 0,2-2-53 16,-6 3-13-16,1-1-13 0,2 1-16 0,-4-2-2 16,-2 5 15-16,-2-1-33 0,3 4 1 15,-2 3-10-15,-4 5 7 0,2 0-7 0,-2 5 16 16,-7 8-37-16,11 2 30 0,1-3-12 16,0 2 3-16,3-2-3 0,4-7 4 0,2 5-22 15,0 0 27-15,2-2-1 0,2 0-11 16,-2-13 11-16,10 7-3 0,1 0-11 15,2-12 22-15,-3 3-17 0,5-5 7 0,7-6-3 16,-8 4 1-16,-6 5 26 16,8-5-31-16,-4-1 2 0,-4 5 0 0,3 1 0 15,-11 4-2-15,19 4 28 0,-2 1-23 16,-5 8-1-16,6 11 1 0,-7-7 1 0,3 7 2 16,-1 3 18-16,-4 2-17 0,1 0 1 15,-2 0 6-15,-2 3 3 0,2-3 7 0,-8-1 23 16,-4 1-22-16,-2 0-2 0,0-6-4 15,-4-2 4-15,-2-4-1 0,0-4 1 16,6-6 13-16,-9-2-4 0,5 1-9 16,-4-8-7-16,4 0-4 0,2-12 1 0,2 4-10 15,4-14 5-15,2-13-9 0,0 4 4 16,6-4-19-16,4-1-9 0,0-4 1 16,6-1-19-16,-2 1 3 0,1-2 5 0,0 2 7 15,4 5 10-15,-1 3 24 0,-4 5-20 16,-1 1 5-16,-7 8 5 0,0 0 0 0,-1 13 17 15,-3-5 12-15,2 3-16 0,-4 9-7 16,0 0-2-16,0 0 0 0,-15 4 7 0,2-1 10 16,3 11-10-16,-1 7 1 0,8-13-5 15,-3 6-1-15,2 1-1 0,2 2 24 16,0-3-20-16,2 1-8 0,2 1 9 16,6-6 1-16,4 0-13 0,0-5-5 15,5 0-48-15,2-6-41 0,18-3-35 0,-13-3-52 16,-2-6-43-16,-1 4-78 0,1-3-334 15,-2 1-175-15</inkml:trace>
  <inkml:trace contextRef="#ctx0" brushRef="#br0" timeOffset="20032.66">19938 2897 1165 0,'-3'-9'312'0,"3"9"-49"0,0 0-26 0,0 0-8 0,0 0 20 0,-7-8-57 0,1 2-54 0,6 6-32 0,0 0-18 15,0 0-10-15,-4 8-11 16,-1-1 9-16,5 9-10 0,0 1-12 0,0 4-6 0,5 13-10 15,-1-9-21-15,5 1-1 16,-2 1-20-16,4-2-44 0,0 0-35 0,-3-3-9 16,0 0-14-16,0-1-63 0,0-4 28 15,-4-7-22-15,-4-10-63 0,4 8-70 0,0 3-316 16,-4-11-141-16</inkml:trace>
  <inkml:trace contextRef="#ctx0" brushRef="#br0" timeOffset="20149.13">19887 3142 1155 0,'0'0'243'15,"6"-11"-58"-15,-2 2-30 0,-4 9-31 0,0 0-17 16,11-6-76-16,1 0 51 16,-1 1-13-16,-1 1-16 0,1-1-15 0,-1 5-6 0,7-7-79 15,0 5-34-15,-2-5-76 16,-2 1-128-16,2 1-215 0,-1-1 42 0</inkml:trace>
  <inkml:trace contextRef="#ctx0" brushRef="#br0" timeOffset="20749.16">20289 2902 1233 0,'1'-28'284'0,"-1"28"-46"0,0 0-15 0,0 0 0 16,0 0-19-16,-7-5-47 0,-3 3-40 16,10 2-17-16,-14 4-15 0,1 1 0 0,3 7-7 15,-1 0 9-15,-5 2-5 0,1 11-14 16,5-1-13-16,2-2-2 0,1 0-6 15,2 4-15-15,3-13-6 0,0 8-9 0,2-1-1 16,6-6-5-16,4 1 9 0,0-6-4 16,3 1-44-16,4-10-28 0,13-4-18 0,-7-2-23 15,1-5 21-15,1 0-37 0,-3-5-1 16,2-2-11-16,2-1-11 0,-2 0 7 0,-10 0-3 16,3-6 27-16,-6 1 22 0,-2 2 23 15,-7-2 11-15,-4 2 17 0,-5-2-15 16,-4-1 74-16,-1 0 27 0,-1 2 21 0,3 2 26 15,-4 2 19-15,2 4 32 0,8 6-31 16,-6-2-24-16,0 2-10 0,10 9-2 16,0 0-1-16,-12 2 33 0,-1-2-12 15,9 18-3-15,2-3-10 0,4 3-1 0,2 13-7 16,5-6-52-16,-3 1 36 0,4-2-12 16,0 0-9-16,-2 1-11 0,4-1-6 0,-1 0-37 15,0-2 38-15,-3-5-9 0,-4-8-4 16,7 4-5-16,-3 0-2 0,-3-5-6 0,3-1 2 15,-8-7-6-15,0 0-3 0,9 4-7 16,1 0-2-16,-10-4-6 0,2-15 4 16,2-3-16-16,-4 3-13 0,2 0 0 0,0-4 0 15,1-1-1-15,3 5 17 16,-1 0-10-16,1 4 8 0,0 0 1 0,7 3 4 16,-1-2 4-16,0 8 24 0,2-2-21 15,2 8 6-15,2-2-3 0,-1 5 3 0,-1 1 5 16,-2-1 24-16,2 2-25 0,-3-4-6 15,0 3-19-15,-5-2-39 0,5-1-21 0,-3-3-2 16,1 2-37-16,-11-4-29 16,13-4-50-16,-1 0-33 0,-8-3-77 0,4 0-344 15,-2-5-192-15</inkml:trace>
  <inkml:trace contextRef="#ctx0" brushRef="#br0" timeOffset="21500.08">20998 2771 1234 0,'-22'-2'273'0,"22"2"2"0,-6-7-42 0,2 0-19 0,4 7-18 16,-12-8-24-16,0-1-28 0,2 6-42 0,2-1-24 0,8 4-13 15,-17 3-13-15,0-2-18 0,2 7 12 16,2-2-24-16,0 3-5 0,1 2 6 0,2 4-5 16,-3 9-2-16,4-5 12 0,1 0-21 15,2 4-2-15,5-10-3 0,1 2-5 16,0 1 3-16,1-5 17 0,2 2-12 15,-3-13-5-15,7 8-2 0,2 2 5 0,-1-15-3 16,1 1 5-16,3-5 6 0,6-6-10 16,-13 10 3-16,4-10-2 0,5-3 2 0,-7 10 14 15,2-3-34-15,-1-2 22 0,-2 0-12 16,1 1 6-16,-3 2-6 0,2 1 2 0,0 1 5 16,1 2-5-16,-7 6 3 0,0 0-4 15,11 4-2-15,1-2 4 0,-4 4 22 16,2 1-23-16,-2 3-2 0,-2 1 6 0,5 1 0 15,-1-1-5-15,-4-1 23 0,1-3-14 16,0 1-11-16,-3-1 5 0,-4-7 12 16,0 0-11-16,0 0 18 0,0 0-17 15,10-5-6-15,0-1 5 0,-3-5 5 0,-2-1-2 16,-1-1 11-16,-2-1-17 0,2 1 0 16,0-2-14-16,2-1 3 0,-1 1-9 0,3 2 14 15,1 0-2-15,-1 5 0 0,-2 1 1 16,4 2-1-16,0 0 4 0,-10 5-3 0,19 3-2 15,-3 1 12-15,-3 6 2 16,-1-2-4-16,-4 1-3 0,2 3 5 0,2-3 16 16,2 2-12-16,-6-2-5 0,2-2-4 0,-1-1 6 15,-3 0-1-15,-6-6 23 16,0 0-21-16,15 0-5 0,-2 1-2 0,-5-8 6 16,-2 1 0-16,-2-3 30 0,4-3-30 15,-4-1-6-15,0-1 4 0,-2-3-4 0,0 0-3 16,0 0 29-16,0 0-31 0,2 3 5 15,-2 1-3-15,0 0-6 0,0 0 4 0,-2 13 13 16,4-12 0-16,-1 3-6 0,-3 9 12 16,0 0-20-16,0 0 3 0,0 0 21 0,4 9-27 15,-1 1 18-15,1-3-9 0,-2 3 5 16,2-1-3-16,5 3 0 0,1-4 15 16,0-1-7-16,4 0-5 0,0 3-5 0,-1-4-3 15,0-1-18-15,-6 1-30 0,4 1 10 16,-11-7-4-16,5 8-1 0,1 4-8 15,-14-6-6-15,1 1 2 0,-3 1-2 0,2-3-9 16,-6-1-28-16,-1 2-24 0,-1-6-50 16,1 2-53-16,0-2-329 0,5 3-69 15</inkml:trace>
  <inkml:trace contextRef="#ctx0" brushRef="#br0" timeOffset="21782.77">21765 2377 1342 0,'-7'-4'280'0,"-13"3"-61"0,0 1-46 0,12 4-71 0,-1 0 69 0,3 3-29 0,-1 0-19 0,-1 6-13 15,-5 11-26-15,5-3 24 0,4-1-46 16,-2 4-15-16,1 2-10 0,5-2-2 0,5 3-10 15,-1 0 21-15,0-4-25 0,6-2-9 16,3 0 3-16,-3 0-2 0,3-4-7 0,4-4 16 16,-9-6-53-16,9 1-27 15,11 8-26-15,-11-8-20 0,-12-3-41 0,13-1-82 16,-2-2-31-16,-16-2-413 0,16-2-200 16</inkml:trace>
  <inkml:trace contextRef="#ctx0" brushRef="#br0" timeOffset="23865.56">22013 2452 543 0,'0'0'162'0,"0"0"-14"0,0 0-36 0,0 0-13 0,0 0-4 0,0 0-10 0,0 0-2 0,0 0 16 0,0 0-26 15,0 0-1-15,0 0 0 0,0 0 4 16,0 0 1-16,10 1-4 0,0 3-10 0,-10-4-3 16,0 0-16-16,0 0 4 0,0 0-6 15,0 0-15-15,0 0 23 0,0 0-13 16,0 0-3-16,0 0 3 0,0 0-11 0,0 0 16 16,0 0-27-16,0 0 7 0,0 0 2 15,0 0 2-15,0 0-2 0,0 0-1 16,0 0-12-16,0 0 15 0,0 0-5 0,0 0 0 15,0 0-8-15,0 0 43 0,0 0-45 16,0 0-5-16,0 0 5 0,0 0-2 0,0 0-3 16,0 0 35-16,0 0-49 15,0 0 9-15,0 0-3 0,0 0 3 0,0 0-4 16,0 0 16-16,0 0-16 0,0 0 1 16,0 0-2-16,0 0 3 0,0 0-1 0,0 0 12 15,0 0-17-15,0 0 5 0,0 0 1 16,0 0-2-16,0 0 2 0,0 0 4 0,0 0-14 15,0 0 10-15,0 0 1 0,0 0 1 16,0 0 5-16,0 0-1 0,0 0-52 16,0 0 56-16,0 0 0 0,0 0 0 0,0 0-4 15,0 0 1-15,0 0-46 0,0 0 52 16,0 0-3-16,0 0 0 0,0 0-3 0,0 0-2 16,0 0 32-16,0 0-46 0,0 0 12 15,0 0-1-15,0 0 0 0,0 0 1 16,0 0 28-16,0 0-40 0,0 0-2 0,0 0 8 15,0 0-1-15,0 0 1 0,0 0 39 16,0 0-42-16,0 0 2 0,0 0 5 16,0 0 10-16,0 0-3 0,0 0 16 15,0 0-11-15,0 0-4 0,0 0 2 0,0 0-5 16,0 0 2-16,0 0 13 0,0 0-19 16,0 0 7-16,0 0-10 0,0 0 6 0,0-13 0 15,0 2 10-15,0 11-24 0,0 0 12 16,0 0 3-16,-2-10-2 0,2-2 2 0,0 12 8 15,0 0-24-15,0 0 22 0,0 0-3 16,0 0-2-16,0 0-7 0,0 0 1 16,0 0-6-16,0 0 10 0,0 0 1 0,-5 10 3 15,2 0-14-15,3 1 7 0,0 2 31 16,0 2-36-16,0 1-3 0,-2 1 32 16,2 0-31-16,0-2-3 0,0 2 33 15,0-5-32-15,0 0 1 0,-2-1 1 0,0 0 1 16,2-11 2-16,0 0 34 0,0 14-29 15,0-1 9-15,0-13-6 0,0 0 2 0,0 0 0 16,0 0 19-16,0 0-19 16,-2-11-4-16,2-1-1 0,0 12-3 0,4-14 3 15,0 2 8-15,2 2-33 0,0 0 27 16,1 5-8-16,2-4 5 0,-9 9-4 0,10-7 1 16,3 2-14-16,-1 2 21 0,-2 2 2 15,-10 1-3-15,20-2-2 0,0 0-5 0,-4 0 0 16,-1 2-9-16,2-2-21 0,-2-2-12 15,-3 3-32-15,2-2-16 0,-14 3-5 16,14-1-60-16,3 1-65 0,-17 0-45 0,0 0-320 16,0 0-121-16</inkml:trace>
  <inkml:trace contextRef="#ctx0" brushRef="#br0" timeOffset="24082.63">22154 2433 902 0,'13'-18'254'16,"-13"18"-27"-16,0 0-85 0,0 0 24 0,0 0-17 0,0 0-23 0,0 0-20 0,0 0-16 0,0 0-76 0,0 0 80 16,0 0 1-16,0 13-8 0,0 1-9 0,0-3-6 15,0 3 14-15,-2 0-43 0,2 1-9 16,-2 5-7-16,-1-1-4 0,3 2-9 0,-2-1 17 16,0-4-32-16,2 2-25 0,-2 1-26 15,0-2-27-15,0-3-46 0,2 1-78 16,0-15-3-16,0 0-124 0,0 0-204 0,2 11-24 15</inkml:trace>
  <inkml:trace contextRef="#ctx0" brushRef="#br0" timeOffset="24332.82">22548 2571 1286 0,'0'0'288'0,"0"0"-53"15,0 0 6-15,2-12-60 0,0 2-46 16,-2 10-30-16,0 0-10 0,0 0-27 0,-2 10 13 16,-2 1-46-16,-2 2-7 0,4 1-29 15,-4 3-49-15,-4 7-34 0,2-7-68 16,-6-2-61-16,1-3-142 0,0 3-201 0,5 1-65 15</inkml:trace>
  <inkml:trace contextRef="#ctx0" brushRef="#br0" timeOffset="24999.54">22951 2295 1145 0,'-28'-7'310'0,"28"7"-99"16,-7-10-19-16,1 1-13 0,6 9-31 0,-12-8-28 0,1 1-2 0,-4 0-36 0,3 4-17 0,-5 3-20 15,1 0-8-15,4 2-2 0,-3-1 2 0,0 6-25 16,-8 3-1-16,8 2 2 0,0 0 0 16,-1 1-5-16,2 3 2 0,4-3-37 15,0 2 41-15,6-8-1 0,-3 6-4 16,5 2 1-16,4-3-2 0,-2 0-30 0,11-3 35 16,-1 1-7-16,2-5-1 0,2 2 5 15,4-2-8-15,2-1 33 0,1-4-40 16,1 2-3-16,-4 0 3 0,3 0 0 0,-8 1 0 15,4-1 39-15,-17-2-47 0,12 6 9 16,2 0-3-16,-14-6 3 0,-7 14 9 0,0-4 42 16,-7 0-18-16,1 2 7 0,-2-5 8 15,-12 4 25-15,16-8 30 0,-4 0 0 16,-1 2-3-16,16-5-19 0,-15-5-21 0,2 2-12 16,11-9-9-16,2 0-29 0,4-2 19 15,9-13-3-15,0 8-13 0,-1 0-5 16,7 1-7-16,2 1-32 0,-2-2-17 15,5 2-19-15,-3 2-28 0,0 0-6 0,-13 9-22 16,8-1-20-16,-4-1-24 0,1 4-37 16,-1-2-80-16,-12 6-401 0,14-2-217 0</inkml:trace>
  <inkml:trace contextRef="#ctx0" brushRef="#br0" timeOffset="25232.74">23221 2452 1291 0,'-2'-12'359'0,"2"12"-76"0,0 0-44 0,-4 10-29 0,0-1-61 0,4-9-35 0,-6 11-31 0,2 3-19 16,2-2-13-16,-2-3 2 0,-2 4-58 0,2 0-28 15,0 2-61-15,0 3-74 0,2-5-115 16,-2 2-397-16,2-2-207 0</inkml:trace>
  <inkml:trace contextRef="#ctx0" brushRef="#br0" timeOffset="25881.67">23571 2120 1073 0,'-15'-2'289'0,"1"2"-12"0,14 0-33 0,-5-9-15 0,1 3-6 0,4 6-11 0,0 0 0 0,0 0-47 0,-11-6-25 16,-1 3-28-16,12 3-27 0,0 0-16 0,-9 5 7 16,0 2-33-16,1 5-5 15,0 1-4-15,0 3-4 0,-1 10 2 0,2-5-12 16,3 0 9-16,2-9-1 0,-2 7-5 16,2-2 2-16,2 2-5 0,0-2-25 15,4 1 25-15,2-4-5 0,3-6-2 0,0 4-1 16,3-7-4-16,0 2-23 0,6-7 27 15,1 0-4-15,0-3-22 0,0-1-25 0,-4-1-31 16,4-3-27-16,-3 2-17 0,2 0-21 16,-8 3-16-16,3-1-48 0,-13 4-51 0,8-7-52 15,0 2-416-15,-8 5-243 0</inkml:trace>
  <inkml:trace contextRef="#ctx0" brushRef="#br0" timeOffset="26149.29">23868 2360 1180 0,'-4'-26'354'0,"4"26"-57"0,0 0-23 16,0 0-31-16,0 0-20 0,0 0-33 15,0 0-37-15,0 0-35 0,0 0-25 0,0 0-17 16,0 0-19-16,0 0 3 0,0 0-19 15,-5 7-9-15,-2 0-5 0,7-7-4 0,0 15-12 16,1 2 7-16,-4-6-38 0,-1 0-63 16,0 2-28-16,-6 10-24 0,1-15-45 15,-1 3-73-15,-1 2-165 0,-4-2-248 16,1-3-192-16</inkml:trace>
  <inkml:trace contextRef="#ctx0" brushRef="#br0" timeOffset="27285.4">24219 1996 991 0,'0'0'315'0,"0"0"-63"0,0 0-8 0,0 0-91 0,0 0-23 0,0 0-18 0,0 0-9 0,-2 11-7 15,0 1 12-15,2 0-35 0,0-1 7 16,0 7-8-16,2-3-4 0,-2 4-6 16,0-3-4-16,2 4 6 0,0-1-27 15,1-4-4-15,1 2-4 0,0-4-11 0,-1 3-2 16,6-7 12-16,-1 2-11 0,2-7 1 16,2 1-6-16,-1-5 3 0,6 0-5 0,-4-7 16 15,3 2-11-15,-3-7 13 0,-2 3 25 16,-1-3 11-16,0-1 17 0,-7-1 25 15,-1-1-43-15,-4 1-8 0,-3-1-13 0,-3 1-9 16,-8-7-10-16,2 10 29 16,6 4-41-16,-11 0-7 0,-9-3-8 0,18 6-33 15,-8 3-49-15,0-1-29 0,1 0-63 16,4 0-31-16,0 6-49 0,1-1-38 0,0 3-158 16,-4-1-198-16,16-5-183 0</inkml:trace>
  <inkml:trace contextRef="#ctx0" brushRef="#br0" timeOffset="27565.48">24305 1691 1234 0,'7'19'284'0,"-7"-19"-6"15,0 0-69-15,9 12-10 0,-3 0-28 16,4 0 6-16,8 12-25 0,-2-2 0 15,2 7-26-15,1 5-20 0,-1 0-15 0,0 4-18 16,0 3-14-16,2-2-17 0,1 2 0 16,-4-5-5-16,-1 1-15 0,-3 0 0 0,-2-2-7 15,-2-3-12-15,-2-3 6 0,-7-3 8 16,0-1-8-16,-3-2-1 0,1-12-5 0,-7 6-27 16,2 0-41-16,-5-5-48 0,2 1-45 15,-3-7-19-15,2-1-35 0,-2-7-71 0,1 2-464 16,12 0-268-16</inkml:trace>
  <inkml:trace contextRef="#ctx0" brushRef="#br0" timeOffset="27765.48">24907 1903 1292 0,'0'0'254'0,"-10"-7"-92"16,0 0 8-16,10 7-51 16,0 0-44-16,0 0-54 0,0 0-60 0,0 0-81 0,0 0-126 15,0 0-249-15,0 0 48 16</inkml:trace>
  <inkml:trace contextRef="#ctx0" brushRef="#br0" timeOffset="27917.34">24956 2002 1176 0,'9'15'325'0,"-9"0"-55"16,0-1-67-16,0 0 9 0,0 3-47 15,-4-2-30-15,-3 9-24 0,0-5-21 0,1 1-72 16,-4 0-51-16,-4 3-65 0,2 0-126 16,-3 0-468-16,-4 0-220 0</inkml:trace>
  <inkml:trace contextRef="#ctx0" brushRef="#br0" timeOffset="31565.45">18866 2857 948 0,'-28'5'292'0,"28"-5"-49"0,0 0-35 0,0 0-28 0,0 0-22 0,0 0-15 0,0 0-35 0,0 0 0 15,0 0-34-15,0 0-12 0,0 0-19 0,0 0-15 16,0 0-9-16,-10-3 5 0,-4 3-15 16,8 10 1-16,-2 1-1 0,0 2 2 0,-3 11-4 15,0-7-4-15,3-1-46 0,3-6 59 16,3 7-7-16,0-2 1 0,4 0-1 0,2-1 4 15,7-2-54-15,-2-3 60 0,10-7-10 16,13-4-2-16,-9-6-13 0,2-3-26 0,1-5-36 16,3 0-20-16,1-2 3 15,-3-3 8-15,-3 0 12 0,-1 3 13 0,-6-6 36 16,-4 4-16-16,-3-2 40 0,-6 12 10 16,-4-10 30-16,0 3 3 0,-4 1 7 15,0-1-18-15,0 5 4 0,-3 0-9 0,1 3-9 16,2 0-16-16,4 9 38 0,0 0-43 15,0 0 5-15,0 0 2 0,-8 10 5 0,-1 2-7 16,13 5 36-16,5 8-52 0,-3-6 7 16,2 1 2-16,1-2-9 0,-1 1 8 0,3-4 10 15,-7-7-10-15,5 4 1 0,-1 5-4 16,-2-10 11-16,0 3-4 0,-6-10 1 16,8 5-6-16,0 1 4 0,-8-6-2 0,0 0 1 15,4-10-3-15,2-1 3 0,-6 11-4 16,2-14-5-16,5 1 4 0,-3 4 0 15,-1-3 2-15,2 3-2 0,2 1-49 16,-7 8 54-16,11-5 3 0,-3-2-3 0,-8 7 0 16,14 0-2-16,0 2-8 0,-14-2 12 15,11 6-8-15,7 1 12 0,-9-2-15 0,-1 2 0 16,-3-1 24-16,5-1-68 0,-10-5-2 16,10 4-27-16,4 2-40 0,-7-9-38 0,2-1-32 15,1-2-56-15,-1 0-281 0,6-3-12 16</inkml:trace>
  <inkml:trace contextRef="#ctx0" brushRef="#br0" timeOffset="32065.51">19582 2697 1156 0,'-26'8'257'0,"11"-12"-52"0,5 0-32 0,-5 8-26 0,5-2-7 0,1 4-28 0,0-2-12 0,-3 4-5 15,3-1-8-15,-6 3-9 0,3 1-5 0,-2 0-30 16,-2 10 22-16,12-11-10 0,-7 3-13 15,0 0-8-15,7-2 1 0,0 0-11 16,4-11 6-16,0 0-14 0,0 13-4 0,0-2 3 16,0-11-3-16,0 0 26 0,14-4-31 15,2 2-3-15,-8-6-6 0,2 1 0 16,1-1 0-16,-2 1 22 0,-1-5-20 16,-2 3-11-16,1 1 6 0,1-1-2 0,-2 1 1 15,1 3 25-15,-7 5-25 0,0 0 2 16,7-10-5-16,-1 2-3 0,-6 8 4 0,0 0 14 15,0 0-11-15,0 0-1 0,14 0-1 16,0 2-2-16,-14-2 10 0,0 0 18 0,12 4-34 16,1-2 24-16,-13-2-14 0,0 0 6 15,10 3-6-15,1-1 2 0,-11-2 5 16,0 0 12-16,11-2-7 0,-1-1-2 0,-10 3-5 16,10-11 2-16,-1 1 32 0,0-4-37 15,-1 4 1-15,5-2-5 0,4-8 13 0,-7 9-11 16,-3 3 28-16,5-2-23 15,-2-2-10-15,2 4 2 0,-2 2 3 0,-10 6 0 16,17-3 27-16,-2 1-27 0,-4 7-3 0,1 1 4 16,-4 2-1-16,4-1 6 0,-4 1 13 15,-2 2-14-15,1-3-11 0,3 1-1 16,-4-2-13-16,3-1-14 0,-9-5-18 0,0 0-41 16,0 0-73-16,0 0-80 0,13-4-140 15,0-2-187-15,-8-1-107 0</inkml:trace>
  <inkml:trace contextRef="#ctx0" brushRef="#br0" timeOffset="33848.46">20540 2328 1302 0,'-16'2'235'0,"-1"-2"-63"0,6 4-10 0,0 1 24 0,11-5-73 0,-14 6-1 0,3 1 0 0,0-1-53 16,1 1 31-16,-1 1-8 0,3 2-34 16,-3 1 7-16,3 1-16 0,-1 0-8 15,1-2 7-15,6 4-9 0,-2-3-17 16,6 0 12-16,-2 1-4 0,4-2-4 0,-2 0 1 16,8-3-7-16,-1 0-11 0,2-3 15 15,-3 0-17-15,5-2-24 0,-3 2-32 0,3-4-30 16,-2 0-17-16,1-2-48 0,1 2-49 15,-2-6-39-15,-1 0-83 0,3-1-191 0,-3 0 9 16</inkml:trace>
  <inkml:trace contextRef="#ctx0" brushRef="#br0" timeOffset="34248.44">20837 2264 943 0,'0'0'336'0,"0"0"-69"0,0 0-52 16,0 0-22-16,0 0-30 0,0 0-2 15,0 0-67-15,-16 0-11 0,5 0-12 0,11 0-14 16,-16 5-9-16,3-1 8 16,4-1-20-16,-2 3-3 0,1-3-11 0,3 1 2 15,7-4-6-15,-13 6 13 0,3 1-31 16,10-7 10-16,0 0-6 0,-11 5-2 0,0 0 6 16,11-5 2-16,0 0-25 0,0 0 19 15,0 0 3-15,0 0-7 0,0 0 9 0,0 0-7 16,0 0-26-16,0 0 30 0,0 0-1 15,0 0-1-15,0 0 7 0,0 0-12 0,4 10 30 16,1 2-32-16,-1-7 3 16,2 2-2-16,3 3 0 0,-3-3 3 0,3 6 30 15,-3-4-35-15,2 4 5 0,-3 0 8 16,6 2 3-16,-5-6 11 0,-3 6 26 16,4-4-30-16,-4 2-2 0,3-1-8 0,-1-4-4 15,1-1 7-15,-6-7 17 0,6 8-18 16,0 1-14-16,-6-9 8 0,12 0 0 0,-2 2-10 15,2-6-12-15,-1 2-53 0,1-3-33 16,-1-1-40-16,2-1-53 0,-3-3-96 0,1-2-390 16,1-9-210-16</inkml:trace>
  <inkml:trace contextRef="#ctx0" brushRef="#br0" timeOffset="34648.44">21027 2188 1072 0,'7'3'315'0,"-20"-6"-71"0,13 3-53 0,0 0-29 0,0 0-40 0,0 0-24 0,0 0-22 0,4-9-73 15,3 1 60-15,2 3-11 0,-3-1-14 16,6 1-4-16,1-1-7 0,-2 0 22 16,-2 1-37-16,2-3-2 0,-1 1-3 0,-10 7 1 15,10-3-2-15,-1-3 37 0,-9 6-40 16,0 0 2-16,0 0 7 0,0 0 0 0,0 0-4 15,0 0 9-15,0 0 4 16,10 6-5-16,0 0 6 0,-10-6 0 0,4 12-10 16,-2-1 24-16,2-2-19 0,0 2-4 15,0 1-5-15,-1 1 0 0,2-3-3 0,3 1 12 16,1 1-29-16,-1-3 21 0,-1 2-2 16,1-2-3-16,-3 2 2 0,1-2-5 0,0-1-20 15,-2 1 25-15,-4-9-7 0,4 12 2 16,-2 0 5-16,-2-12-2 0,-4 13-10 15,-2 0 10-15,-2-5-3 0,-1-1 4 0,-1 0 1 16,-3 1-4-16,6-1 24 16,1 0-63-16,6-7-28 0,0 0-34 0,-12 4-24 0,0 1-59 15,12-5-81-15,-8-9-367 16,0-1-161-16</inkml:trace>
  <inkml:trace contextRef="#ctx0" brushRef="#br0" timeOffset="34848.94">21373 2088 938 0,'38'-4'281'0,"-28"-3"-36"0,4 5-51 0,-14 2-41 0,12-7-33 0,0 3-22 0,0 0-14 0,-2-1-19 16,3-2-15-16,-1 1-33 0,-4 0-45 15,3 1-101-15,-11 5-97 0,0 0-314 0,0 0-36 16</inkml:trace>
  <inkml:trace contextRef="#ctx0" brushRef="#br0" timeOffset="34999.08">21443 2177 860 0,'0'0'311'0,"0"0"-33"15,0 0-74-15,0 0-34 0,0 0 8 0,11-2-56 16,3-2-10-16,-14 4-23 0,13-5-18 0,4-1-16 15,-7-2-6-15,3 1-44 16,-2 0-53-16,3-3-79 0,4 0-57 0,7-7-160 16,-6 4-179-16,0 2-9 0</inkml:trace>
  <inkml:trace contextRef="#ctx0" brushRef="#br0" timeOffset="35916.07">21795 1888 1059 0,'0'0'262'16,"0"0"-32"-16,0 0-34 0,10 6-15 16,-4-2-26-16,-2 8-8 0,0 0-29 0,1 1-6 15,2 3-41-15,-3-1 8 0,2 2-24 16,-2-2-9-16,2 1-7 0,1 1-9 0,-1 0 28 16,-1-8-41-16,-1 2-8 0,-1-2 4 15,0 2 0-15,-3-11-3 0,0 0 30 16,0 0-30-16,0 0-13 0,8-8 10 0,1 3-6 15,-7-10 2-15,2 1 30 0,-4-3-35 16,2 2-11-16,2-3 0 0,-2 1 8 16,3 2 2-16,2 0 17 0,-3 3-17 15,4 2-10-15,0 3 7 0,1 0-2 0,-9 7 7 16,13-4 9-16,-1 0-9 0,-3 8-7 16,1 0 2-16,-1 3 6 0,0-1-3 0,1 3-2 15,0 0-4-15,4-2 13 0,-5-2 5 16,0 1-4-16,0-2-2 0,1-2 9 0,2 1-11 15,2-8 6-15,-2-2-3 0,-3 0 2 16,2-1-7-16,1-3 8 0,-1 0 22 16,-1-2-31-16,1-2-7 0,-7-1 6 0,3 1-8 15,-5-5-12-15,2 3 39 0,-4 0-37 16,2 2 7-16,-2 15-1 0,-2-17 1 0,2 0-1 16,0 17 35-16,0 0-35 0,0 0 2 15,0 0 11-15,-13 7 10 0,3 1-4 0,5 8 14 16,1-1-18-16,2 5-1 15,2-4 2-15,4 1-2 0,0 0 3 0,5-2 9 16,0 0-9-16,1-3-4 0,0 0-3 16,6-9-24-16,-2 1-29 0,3-8-42 0,11-3-17 15,-11-3-43-15,2-3-13 0,-3-2 7 16,2-4 19-16,-6 2 1 0,1 0 69 16,-5-3 25-16,-3 11 25 0,-1-8 39 0,1-2 27 15,-5 5 16-15,0-1 43 0,0 15-6 16,0-11-5-16,1 0-2 0,-1 11-10 0,0 0 39 15,0 0-57-15,0 0 22 0,0 0-8 16,0 0-19-16,-1 15-6 0,1-1-13 16,4 0-32-16,0 1 44 0,2-1 0 0,0 1-3 15,-2 0-6-15,1-1-13 0,2-1-3 16,-2-2 9-16,0-3-12 0,0 1 1 16,-5-9-2-16,0 0-6 0,0 0 35 15,0 0-34-15,14-6-14 0,-2 0-1 0,-8-6-1 16,1-2 0-16,0-3 14 0,-1 0-40 15,0 0-6-15,0-12 10 0,-2 19 5 0,0-7-2 16,0 3 19-16,0 2-15 16,2 0 6-16,-4 12 4 0,0 0 0 0,0 0 2 0,12 4 12 15,-4 1-9-15,-2 10 0 16,0-1 5-16,-1 1-5 0,3 11 4 0,1-9 11 16,2 0-24-16,-5-10 27 0,6 3 7 15,1 0 12-15,-4-3-10 0,1 1 6 0,1-6-16 16,-1 0 9-16,1-8 1 0,-2 2-4 15,-1-5-8-15,-2-1 3 0,-2-5-3 16,-1 1 2-16,-3-5-3 0,3 0-9 0,-6-2-13 16,-2-12-6-16,-3 11 18 0,0 3-35 15,3 7-16-15,-1-1-14 0,-3 2-25 0,3 1-32 16,-1 3-51-16,7 7-15 0,-14-7-56 16,4 4-335-16,10 3-112 0</inkml:trace>
  <inkml:trace contextRef="#ctx0" brushRef="#br0" timeOffset="36148.41">22965 1460 979 0,'9'7'250'0,"-2"-2"-89"0,-7-5 28 0,6 10-29 0,0 0-27 0,-6-10-25 0,4 11-16 0,2 4-73 0,-4-6 49 16,2 2-6-16,1-2-21 0,0 0-10 0,-1-1-25 16,-2 1-65-16,-2-9 7 0,0 0-15 15,0 0-38-15,0 0-93 0,0 0-331 16,0 0-14-16</inkml:trace>
  <inkml:trace contextRef="#ctx0" brushRef="#br0" timeOffset="36848.37">23046 1352 1242 0,'-26'12'307'0,"9"-8"-68"0,17-4 9 16,-10 3-64-16,0 2-21 0,1 2-24 0,0-2-14 16,-1 7 10-16,-3 2 21 0,7 5-46 15,-3-1-23-15,5 1-18 0,-3 10-8 0,5-19-13 16,6 8-14-16,3 11 4 0,-2-19-11 15,5 5-5-15,1-2-2 0,1-4 1 16,3 1-15-16,4-6 7 0,1 0 3 16,2-10-6-16,15-3-1 0,-10-4-16 0,0-3-22 15,-1-1 1-15,-3-3-20 0,-1 0-5 16,-4-1-12-16,-3-1 7 0,-4-4-3 0,0-3-18 16,-7 3 37-16,-3-2 5 0,-2-1 8 15,-3 3 2-15,-3-2 21 0,3 7 43 16,2 0-11-16,0 13-2 0,-3-6-5 0,3 1-12 15,2 13-5-15,-4-12 24 16,2 3-24-16,2 9-3 0,0 0-2 0,0 13 8 16,-2 2-3-16,7 0 32 0,5 14-20 15,-4-8 14-15,5 0 1 0,-3-2 3 0,2 2-5 16,2-3-3-16,0 0 1 0,-2-1-7 16,-3-11 3-16,2 6 1 0,-1-3-5 0,-2-1-8 15,3-3 3-15,-9-5 10 0,12-1-14 16,1 1 3-16,-5-9-6 0,1 2-3 0,-3-7 5 15,0 3-17-15,-1-8-12 0,2 2-4 16,-3 0 6-16,-1 0 1 0,0 1 5 16,3 3 0-16,-2 1-8 0,3 3 5 0,-7 9 1 15,0 0 0-15,8-5 29 16,3-1-19-16,-2 12-6 0,-1-3-8 0,0 5-6 16,-2-2-7-16,8 1 7 0,-2 3-38 15,3-5-8-15,0 2-8 0,2-2-25 0,-1 3-33 16,2-8-46-16,-2 1-30 0,-1-4-43 15,0-1-72-15,2-3-176 0,11-8 32 0</inkml:trace>
  <inkml:trace contextRef="#ctx0" brushRef="#br0" timeOffset="37181.61">23827 1134 1348 0,'0'0'231'0,"0"0"-51"0,0 0-33 0,0 0-24 0,0 0-21 0,-14 3-17 0,0 1-1 0,14-4-5 0,-8 10 20 15,2 1-24-15,0 2 13 0,2 1-9 16,-6 1-12-16,4 0-1 0,4 1-15 15,0 2 26-15,2-4-36 0,0 0-1 16,0 1 1-16,2-2-7 0,-2-13-6 0,0 11 16 16,2 2-7-16,-2-13-9 0,0 0-3 15,14-2-2-15,-2 1-2 0,-4-9 10 16,-2 3-18-16,3-5-13 0,2-9-7 0,-5 2-7 16,1-2-21-16,1 0 10 0,-4 11-8 15,2-7 8-15,1 0 1 0,-2 4 2 0,1-3 1 16,-2 7 12-16,0-1-21 0,-4 10 18 15,0 0 0-15,0 0 1 0,12 8 1 0,-1-2-4 16,-2 5 17-16,3 9 5 16,-5-12-8-16,-1 4 6 0,11 5-4 0,-3-5 5 0,3 0 2 15,-7-7 3-15,3 0-6 16,3 2-5-16,-6-5-8 0,1-1-37 0,0-4-45 16,-1-2-78-16,0-2-91 0,6-8-509 15,-10 9-292-15</inkml:trace>
  <inkml:trace contextRef="#ctx0" brushRef="#br0" timeOffset="37748.76">24135 897 1190 0,'-9'-20'395'0,"9"20"-119"15,0 0-48-15,0 0-29 0,0 0-21 0,0 0-37 16,0 0-11-16,-2-14-49 0,0 2-18 16,2 12-17-16,0 0-1 0,0 0-11 0,0 0 20 15,0 0-31-15,0 0-12 0,0 0-4 16,-15 0 3-16,0 2-2 0,15-2 22 16,0 0 2-16,0 0 11 0,0 0 9 0,0 0-1 15,0 0 4-15,0 0-1 0,0 0-9 16,0 0 5-16,0 0-12 0,-12 4-3 15,0 2-4-15,12-6 1 0,0 0 8 16,0 0-14-16,0 0-3 0,0 0-4 0,0 0-2 16,0 0 3-16,0 0 25 0,0 0-31 15,0 0 0-15,0 0-1 0,0 0-1 0,0 0-1 16,0 0 20-16,0 0-34 0,0 0 2 16,0 0-1-16,0 0 2 0,0 0 2 0,0 0 33 15,0 0-42-15,10 5 0 0,-2 4 3 16,-8-9-1-16,10 7 0 0,1 3-25 15,-1-1 27-15,1 0-3 0,-2 0-4 16,1 3 1-16,-2 2 0 0,4-1-24 16,-6 0 35-16,4 2-10 0,-4-2-2 0,-1-4-2 0,1 2 4 15,-4 0 8-15,-2-11-3 16,-2 10 3-16,0 2 0 0,2-12 4 0,-13 2 6 16,1 1 18-16,0-6 24 0,2 1 5 15,2-7-5-15,-3 4-8 0,5-5-10 0,-1-1-3 16,1-2 31-16,0 0-58 0,6-3-5 15,-2 3-19-15,8-4-31 0,2 1-27 16,3-1-22-16,12-7-60 0,-15 14-37 16,6-2-42-16,0-1-70 0,-1-2-160 0,2-1-299 15,0 9-288-15</inkml:trace>
  <inkml:trace contextRef="#ctx0" brushRef="#br0" timeOffset="38148.26">24535 635 1191 0,'0'0'401'0,"0"0"-75"0,0 0-34 0,0 0-46 0,0 0-53 0,-11-8-41 0,2 2-25 0,-3 9-14 0,-1 0-22 0,1 2 7 0,-4-2-16 15,2 5-10-15,1-2-12 0,-4 4-8 0,2-2-30 16,5 1 13-16,1-1-1 0,0 1-10 15,1 1-5-15,8-10-1 0,-4 17-3 16,0-2 6-16,4-15-8 0,2 21-8 16,0-1-1-16,6-4 1 0,3-1-2 0,-2 2 7 15,5 12-9-15,-3-7 0 0,-1-2-2 16,2-1 2-16,-4-7 0 0,0 7 16 16,3 9-11-16,-7-18 9 0,0 8 1 0,3-2-2 15,-5-1-2-15,4 0 33 0,-2-1-40 16,-2 1-3-16,3-7 2 0,-1 1-1 0,-1-1 0 15,2 1 25-15,-5-9-28 0,0 0-2 16,9 9-3-16,-3-1-21 0,-6-8-41 16,15-3-20-16,-3 0-74 0,2-4-32 15,-5 2-19-15,7-5-45 0,-2 2-34 0,-1-5-100 16,8-9-253-16,-4 10-171 0</inkml:trace>
  <inkml:trace contextRef="#ctx0" brushRef="#br0" timeOffset="38882.01">24749 763 1001 0,'0'0'294'16,"0"0"-42"-16,0 0-50 0,0 0-31 16,0 0 1-16,8-7-19 0,2-1 0 0,-10 8-5 15,0 0-1-15,0 0-20 0,0 0-20 16,0 0-19-16,0 0-2 0,0 0-15 0,0 0 3 16,0 0-26-16,0 0-11 0,0 0-2 15,0 0-8-15,0 0 1 0,0 0 18 16,0 0-11-16,0 0-9 0,0 0 3 0,0 0 0 15,0 0-4-15,0 0-7 0,0 0 7 16,0 0-8-16,0 0-3 0,0 0 11 0,0 0-16 16,0 0-23-16,0 0 33 0,0 0 8 15,0 0-3-15,0 0-4 0,0 0-5 0,0 0-27 16,0 0 25-16,0 0 1 0,0 0-5 16,2-11-3-16,3 0-1 0,-5 11 1 0,13-10 4 15,-1 0-12-15,1 5-1 16,-3 2-2-16,4-2-2 0,0 1-10 0,-14 4 7 15,15 4-14-15,0 1 6 0,-15-5-1 0,10 12 2 16,3 0 3-16,-13-12 22 16,0 19-20-16,0 1 1 0,-6-5 2 0,1-3 5 15,-1 2 2-15,0-1 26 0,0-1-30 16,-1-1 2-16,7-11 1 0,0 0 8 0,-7 11 7 16,1-1 37-16,6-10-31 0,0 0-2 15,0 0 3-15,0 0-11 0,0 0-2 0,0 0-13 16,0 0-7-16,0 0-25 0,9-13-23 15,2 1-20-15,1 2-24 0,0 1-11 16,1 0-26-16,1-1-5 0,2 1-12 0,-1 1-11 16,2-3 13-16,0-1-22 0,-2 0 59 15,-2 1 16-15,-1-2 26 0,0-2 25 16,0 3 39-16,-2 3 47 0,-4-1 22 16,1 3 27-16,-7 7 15 0,4-15-1 0,0 5-12 15,-4 10 4-15,0 0-44 0,3-10 3 16,3-1-3-16,-6 11 5 0,0 0 9 0,0 0 8 15,-3 14 9-15,3 0-20 0,0-14-6 16,-3 16-19-16,2-1-5 0,1-15 1 0,4 13 12 16,1 2-19-16,-5-15-6 15,0 0 4-15,6 12-2 0,3-1 3 0,-9-11 14 16,0 0-25-16,0 0-2 0,14-5 5 16,4-1-9-16,-12-1 4 0,2-3 7 15,-8 10-25-15,4-14-9 0,3 3 2 0,-7 11-8 16,-3-19 3-16,3 2 17 0,-4 5-24 15,0 3-14-15,-6 1-28 0,2 3-24 0,-6-1-11 16,4 1-71-16,-5 0-5 0,3 2-60 16,1-2-122-16,-4 2-175 0,15 3-42 0</inkml:trace>
  <inkml:trace contextRef="#ctx0" brushRef="#br0" timeOffset="39248.37">24973 428 1109 0,'17'-4'258'0,"-17"4"-60"0,0 0-14 0,10 6-67 0,1 0-28 0,-11-6-13 0,0 0-9 0,19-6-18 0,1 3 30 16,-20 3-62-16,18-6 4 0,1 0-1 0,-6 1-4 16,4 3-3-16,-17 2 34 0,11-5-31 15,4 4-14-15,-15 1 31 0,0 0 28 0,0 0 3 16,15 3-4-16,3 2-30 0,-18-5 18 15,11 13-1-15,0 0 3 0,-5 2-10 0,2 3 6 16,0 3-8-16,6 8 2 16,-4-5-6-16,-2-2-5 0,1 0 2 0,2 0 8 15,-4 1 10-15,3-3-18 0,-6-9-15 16,4 10 0-16,0 0 0 0,-3-2-1 0,1-2 12 16,-1 1-14-16,-1-4-3 0,-4 1-2 15,0-1-1-15,-4-1 5 0,-1 0 10 16,-4-1-19-16,1 1 0 0,-2-6-6 0,-1 1-34 15,11-8-27-15,-17 2-21 0,1 3-45 16,16-5-49-16,-17-7-59 0,1 2-187 16,6-7-201-16,2 3-157 0</inkml:trace>
  <inkml:trace contextRef="#ctx0" brushRef="#br0" timeOffset="39416.08">25311 490 1228 0,'5'0'351'0,"-1"-14"-77"16,-4 14-28-16,0 0-70 0,5-13-27 16,1 1-37-16,-6 12-28 0,0 0-26 0,0 0-40 15,0 0-97-15,0 0-10 0,0 0-74 16,0 0-118-16,0 0-320 0,0 0-136 0</inkml:trace>
  <inkml:trace contextRef="#ctx0" brushRef="#br0" timeOffset="39548.33">25373 558 972 0,'32'11'354'0,"-32"-11"-66"16,0 0-5-16,2 15-79 0,1 1-43 15,3-7-24-15,0 1-27 0,-6-10-29 0,4 16-32 16,0-2-92-16,-2 0-96 0,0-1-163 16,-2-13-324-16,-4 15-157 0</inkml:trace>
  <inkml:trace contextRef="#ctx0" brushRef="#br0" timeOffset="42748.17">19412 6208 1130 0,'0'0'180'0,"-2"9"29"0,0 1-37 0,0 2-20 0,0 1-16 0,0 2-17 0,2 5 32 0,2-3-77 0,2 15 6 16,-2-8-20-16,4 1-2 0,2 1-5 0,-1 2-12 16,2-6-14-16,1 3-4 0,-2 2-6 15,5-6-1-15,-5 0 0 0,1-4 0 16,-2-8-17-16,-1 7 3 0,4-3-9 0,-6-3-8 15,0-1-29-15,-4-9-51 0,0 0-54 16,0 0-41-16,0 0-39 0,0 0-90 0,-4-9-174 16,-2-1 49-16</inkml:trace>
  <inkml:trace contextRef="#ctx0" brushRef="#br0" timeOffset="44214.67">19388 6171 979 0,'0'0'246'0,"0"0"-32"0,0 0-55 16,0 0-22-16,0 0-23 0,0 0-26 16,0 0-14-16,0 0-32 0,0 0 3 0,0 0-2 15,0 0-4-15,0 0-15 0,16 0 3 16,-4 0 4-16,9-9-3 0,15-2 12 0,-4 2-2 16,6-3-3-16,6-2 0 0,9-5-5 15,0-1-3-15,5-4 11 0,7 0-50 16,6-1 58-16,4-1-12 0,6-6-10 15,-1 1-6-15,3-1 0 0,1-1-49 16,4-1 52-16,1-3 11 0,4 1-4 0,0 2-4 16,2-4 0-16,4-1 27 0,4 0-41 15,-2 3 4-15,1 4-5 0,2-1-4 0,-3 3 3 16,2-3 20-16,1 0-26 0,-4 3-4 16,-1 3 2-16,-3 1 2 0,-3-1-2 0,1 2 35 15,-4-3-40-15,-2 3 8 0,-6 1 1 16,4-2 3-16,-3 2-1 0,0-1 24 15,-5 0-30-15,1 2 11 0,-4 0 2 0,-2 1 5 16,-5 1 5-16,-1-3 14 16,-1 4-11-16,-5 1-6 0,0-2 5 0,-1-2-8 15,-1 0-1-15,0 2 6 0,-2-2-18 16,1 2 6-16,-1 1-2 0,-4-4-3 0,-1 5-2 16,2 0 1-16,-5 1-1 0,-3-2 6 15,-1 3-7-15,-5 4-3 0,-8 0-7 0,1 1 3 16,-1 3 19-16,-2 1-6 0,-3-1-14 15,-1-1 6-15,2 3-1 0,1-1 4 0,-1-2 3 16,0 1-4-16,3-1-2 0,1 1 2 16,-2-1-9-16,6 2 3 0,-3-5 23 15,-1 4-15-15,0-1-11 0,-1 2-2 16,-3 1 2-16,-2-1 7 0,-14 4 21 16,5 1-20-16,0-2 12 0,-4 4-1 0,-3-3 9 15,-10 4 1-15,11-4 37 0,-2 0-26 16,-9 4-8-16,0 0-7 0,0 0 1 0,0 0-6 15,0 0 9-15,0 0-9 0,12-4-9 16,1 1 0-16,-13 3-1 0,0 0-3 0,0 0-9 16,0 0 14-16,0 0-3 0,0 0-4 15,0 0-2-15,0 0 5 0,0 0-13 16,10 3 20-16,-1 1-6 0,-9-4-1 0,11 8 1 16,-1-1-1-16,0 1 12 0,3 0-18 15,-4 1 8-15,1 1 1 0,-1 1-4 0,-1 1 0 16,1 3 8-16,4 12 9 0,-7-6-10 15,0 0 2-15,0 5 9 0,1 1 2 16,2 3-1-16,-1 1 3 0,0 1-9 16,3-1-4-16,2 1-1 0,2 0 1 0,3 2-4 15,2-6 12-15,-2-1-13 0,2 1 0 16,-2-2-4-16,4-2 1 0,-1-2 0 0,-4-3 26 16,-4 3-29-16,-1-6-5 0,-5-8 6 15,3 6 1-15,1-4 8 0,-4 0 38 16,-1 0-32-16,-6-10 0 0,0 0-5 0,-2 11-4 15,2 2 2-15,0-13 30 0,-14 4-40 16,2 1-1-16,12-5 2 0,-19 5-3 16,3-5-9-16,-4 2-18 0,4-1 1 15,-6 3-19-15,-10 2-4 0,5-2-5 0,-5 3-8 16,0-1 10-16,-1 5-2 0,-10-1-5 16,-1 4 7-16,-3-1 17 0,-4 0 11 0,-6 7 20 15,-4-3-16-15,-3 0 13 0,-2 3-3 16,-8 4 2-16,-3 0 12 0,2 0 8 0,-6 5 3 15,-6-2 13-15,-4 4 4 16,-5-2 2-16,4 5-1 0,-4 0-2 0,1-2 0 16,-3 1-1-16,4-3 3 0,-6 1 1 0,5 3 4 15,1-3-6-15,-1 1 12 0,2-2-18 16,0 0-4-16,-2 1 0 0,0-2-5 16,-1-2-5-16,0 2 25 0,-1-3-30 15,2 0-2-15,0 0-3 0,2-2 0 0,3-2 1 16,-1 4 30-16,3 3-31 0,1-3 0 15,-2 0-1-15,4 3-1 0,3-1 2 0,-1-1 10 16,0 5-6-16,2-1-9 0,2-5 4 16,-2 3-1-16,5-2 3 0,-1-3-16 15,6 3 19-15,0-1-2 0,4-6-1 0,1 1 6 16,3-1-6-16,5-3-15 0,3 1 11 16,5-1 16-16,1-1-10 0,3-1 0 0,1 2 0 15,7-2-3-15,2-4 16 0,1 1-12 16,4 0-3-16,-4-1-3 0,8 0 1 15,-2 4 3-15,2-6 11 0,-1 4-15 16,3-2 2-16,-1-1-2 0,3-1 4 0,-1-1 0 16,2 0 14-16,0 1-17 0,1-2 0 15,0-1 6-15,10-2-1 0,-5 0-1 0,0 1 25 16,0 2-25-16,-1 1 5 0,6-8 2 16,-2 5 1-16,13-5 2 0,-14 6 27 15,0-3-28-15,14-3-3 0,-14 2 1 0,4 0 0 16,10-2 0-16,-15 4-11 0,6 0 17 15,9-4 1-15,0 0 0 0,0 0 3 0,-13 1-1 16,3 4-14-16,10-5 15 0,0 0-5 16,0 0 0-16,0 0-2 0,0 0-4 15,0 0-29-15,0 0 33 0,0 0-4 16,0 0-2-16,0 0 0 0,0 0 0 0,0 0 2 16,0 0-8-16,0 0-13 0,0 0-42 15,0 0-34-15,0 0-39 0,0 0-47 0,2-14-98 16,0 1-1-16,0 1-68 0,0 1-410 15,0-6-278-15</inkml:trace>
  <inkml:trace contextRef="#ctx0" brushRef="#br0" timeOffset="44614.61">19764 6016 881 0,'0'0'336'0,"0"0"-67"0,0 0-61 0,0 0-26 0,0 0-40 0,0 0-19 15,0 0 14-15,0 0 2 0,10 11 19 16,-2 0-16-16,-6 13-6 0,4 13-1 0,4-4-11 16,-4 1-6-16,4 4-26 0,1 3-15 15,-2 1-16-15,1 3-11 0,1 1-7 0,3 1 6 16,2 2-17-16,-2 1-12 0,1-4 0 16,-3-4-8-16,1-4-5 0,0-4 25 15,-5-3-35-15,3-4-18 0,-2-5-31 0,-5-12-18 16,2 5-24-16,0 0 22 0,0-5-53 15,1 0-35-15,-7-10-72 0,0 0-41 0,0 0-138 16,0 0-234-16,-2-14-176 16</inkml:trace>
  <inkml:trace contextRef="#ctx0" brushRef="#br0" timeOffset="45198.46">19519 5839 1038 0,'0'0'269'0,"0"0"-74"0,0 0-52 0,0 0-29 0,0 0 1 0,0 15-1 0,0 2 30 16,3-4-77-16,-1 1-6 0,1 3-8 15,-1-3-13-15,4 3-5 0,-2 0-15 16,3-6 8-16,3 2-4 0,0-3-4 0,0 0 1 15,-10-10-11-15,16-3 5 0,2 3-16 16,-4-12 2-16,2-10 13 0,-3 5-2 16,-4-4-2-16,-4-2-2 0,-2 14-64 15,-3-15 74-15,-3-10-5 0,-2 12-1 0,-6 1-9 16,-3 0 7-16,1 3-69 0,-7 8 59 16,12 3-18-16,-12 2-27 0,1 1-30 0,5 6-20 15,4 1-19-15,1 8-61 0,0-1-95 16,10 8-232-16,7 3 31 0</inkml:trace>
  <inkml:trace contextRef="#ctx0" brushRef="#br0" timeOffset="45916.08">23886 4652 1089 0,'-6'-11'226'0,"4"0"42"15,0 2-29-15,2 9-2 0,-2-13-16 0,0 4 8 0,2 9 4 0,0 0-48 0,-8-8-20 16,3 4-22-16,5 4-30 0,0 0-17 0,0 0-13 16,0 9 61-16,3 3-3 0,5 10 0 15,5 11-27-15,3-5-7 0,3 7-4 16,0 2-29-16,3 0 3 0,-2-1-25 0,5 5-4 15,-1-2-13-15,-2 4-10 0,0-3 1 16,0-3-19-16,1 2 9 0,1 0-4 0,-4-3-4 16,-2 1 6-16,-4-4-48 0,1-3 13 15,-4-4-45-15,2-6-37 0,-1-5-25 0,-6-8-33 16,4 3-41-16,-5-1-58 0,-5-9-43 16,0 0-94-16,-13-1-482 0,1-1-492 0</inkml:trace>
  <inkml:trace contextRef="#ctx0" brushRef="#br0" timeOffset="46214.63">23931 3934 1400 0,'-21'-20'277'0,"21"20"-1"16,0 0-32-16,0 0-25 0,0 0-44 0,0 0-59 16,0 0-4-16,0 0 5 0,0 0-18 15,8 7-15-15,5 10-17 0,-3 0-11 16,2-1 3-16,-2 5-21 0,1 3-16 16,1-1-16-16,-4 3-40 0,5-3-31 0,-2 0 5 15,-5-4-59-15,3-3-19 0,-3-8-42 16,-1 6-63-16,3-1-161 0,-8-13-212 15,8 6-146-15</inkml:trace>
  <inkml:trace contextRef="#ctx0" brushRef="#br0" timeOffset="46531.72">24240 3805 1224 0,'-6'0'326'0,"6"0"-32"16,0 0-69-16,0 0-31 0,0 0-30 0,0 0-18 15,-15 0-37-15,1 0-1 0,2 7-15 16,-8 6-22-16,4-1-4 0,0-1-3 0,3 1-9 16,0 3 9-16,0-1-29 0,5 2-11 15,2-7-3-15,2 3-14 0,2 1 4 0,2-13 4 16,2 11-8-16,-2 1-5 0,0-12 3 16,12 2-3-16,-1 1 3 0,-1-10 20 0,1 3-34 15,2-5 16-15,-1 1-10 16,-2 1 3-16,0-1-1 0,-2 0 1 0,-2 1 13 15,-6 7-15-15,7-8 0 0,4 2-9 16,-11 6 11-16,8 6 2 0,0-1 14 16,-1 7-11-16,0 8-7 0,2-2 6 0,3 3-9 15,-3 4-43-15,-2 3-22 0,-1 4-108 16,-4 1-106-16,-2 6-542 0,-5 5-397 0</inkml:trace>
  <inkml:trace contextRef="#ctx0" brushRef="#br0" timeOffset="47147.98">20407 5730 873 0,'0'0'278'0,"0"0"-27"0,-13 2-36 0,3 0-43 0,10-2-30 0,0 0-11 0,0 0-11 0,2 13-8 15,4 7 0-15,3 4-41 0,2 5 38 16,1 1-23-16,3 4-8 0,-1 2-14 0,4 3-2 15,0-1-10-15,-2 1-8 0,-1 0-17 16,1 2-6-16,-2-6 3 0,4 0-16 16,-1 0 20-16,-4-4-72 0,-1-6-39 0,-1 2-46 15,-3-7-71-15,-3-8-92 0,-1 2-104 16,0-1-163-16,1-4-72 0</inkml:trace>
  <inkml:trace contextRef="#ctx0" brushRef="#br0" timeOffset="47414.72">21212 5427 1341 0,'0'0'313'0,"0"0"-65"0,0 0-50 0,0 0-29 15,0 0-10-15,0 14 27 0,0 12-40 16,0 1-23-16,-2 4-10 0,4 3-11 0,2 6-17 15,1 0 11-15,-1 5-41 0,2 3-12 16,0-1-7-16,8 2-3 0,-4-3-8 0,-4-3-7 16,4 1-3-16,-1-5-13 0,2-6-20 15,-3-4-39-15,-6-5-47 0,3-13-18 16,-1 10-44-16,0-1-31 0,-4-20-82 0,0 0-486 16,0 0-287-16</inkml:trace>
  <inkml:trace contextRef="#ctx0" brushRef="#br0" timeOffset="47631.63">21459 5407 1061 0,'39'14'295'0,"-18"1"-40"16,-2 2-35-16,-5 0-1 0,-1 3-17 16,2 6-20-16,-2 1-19 0,0 4-36 0,2 7-16 15,1-1-21-15,-2 9-20 0,-4-3 6 16,5 1-25-16,-7 2-2 0,3 0-15 0,0-3-11 15,1-3-21-15,-2-2-51 0,2-6-28 16,-2-4-26-16,0-2-17 0,-1-8-69 16,-5-9-57-16,-4-9-152 0,11 8-191 15,-1-1-124-15</inkml:trace>
  <inkml:trace contextRef="#ctx0" brushRef="#br0" timeOffset="47864.53">21894 5256 1100 0,'-19'0'282'16,"29"1"-24"-16,3 1-36 16,-13-2-11-16,8 10-13 0,1 4 13 0,-2 3-2 15,3 15-52-15,0-1-21 0,3 2-15 16,2 4-21-16,0 5-15 0,-1 1 9 16,2 7-34-16,-2-1-19 0,-1 1-8 0,0-5-9 15,-2 0-4-15,3-3-8 0,-1-4-18 16,-2-4-28-16,1-9-26 0,0-4-27 0,0-2-23 15,-8-11 46-15,8-1-127 0,-1 3-49 16,2-17-66-16,0 2-430 0,-1-8-258 0</inkml:trace>
  <inkml:trace contextRef="#ctx0" brushRef="#br0" timeOffset="48064.66">22316 5193 1072 0,'0'0'323'0,"0"0"-73"16,0 0-48-16,8 2-39 0,4 2 41 0,-8 7-1 15,1 2-12-15,1 6-28 0,5 17-6 16,2-5 5-16,0 6-32 0,4 4-23 16,-4-1-18-16,2 3-15 0,0 3-17 0,0 2 9 15,0 2-30-15,-2 3-19 0,0-3-33 16,1-2-47-16,4 0-34 0,-2-7 12 16,-3-7-57-16,-2-4 6 0,2-2-27 0,-3-17-50 15,-2-2-45-15,3 3-97 0,2-16-265 16,8-7-152-16</inkml:trace>
  <inkml:trace contextRef="#ctx0" brushRef="#br0" timeOffset="48248.32">22796 5124 975 0,'0'0'282'0,"0"0"-32"0,0 0-53 0,0 0-15 16,0 0-32-16,0 0-29 0,0 0-7 15,7 10 20-15,-1 1-6 0,0 2-18 0,2 14-6 16,3 1-8-16,0 0-28 0,1 4-5 15,-1 4-18-15,-3 4 0 0,1 0-15 0,0-2 12 16,3 2-78-16,-2-4-33 0,-1-1-41 16,0-5-63-16,-3-2-75 0,-2-16-495 15,0 7-268-15</inkml:trace>
  <inkml:trace contextRef="#ctx0" brushRef="#br0" timeOffset="48431.73">23090 5518 1515 0,'10'-9'301'0,"-10"9"-26"0,0 0-88 16,0 0-29-16,0 0-36 0,6-10-37 0,-4 1-38 16,-2 9-57-16,0 0-92 0,6-11-70 15,2-1-102-15,-8 12-344 0,11-4-150 0</inkml:trace>
  <inkml:trace contextRef="#ctx0" brushRef="#br0" timeOffset="48714.31">23340 5351 1093 0,'21'2'319'0,"-21"-2"-68"0,0 0-55 0,0 0-38 0,0 0-32 15,0 0 5-15,0 0-66 0,0 0-7 16,0 0-27-16,0 0-42 0,0 0-21 0,0 0-73 15,0 0 23-15,10-7-20 0,1 0 0 16,-2 2 12-16,-1-1 16 0,3 0 11 16,1 1 20-16,-12 5 7 0,13-6 27 0,0 0 44 15,-13 6 30-15,0 0 32 16,0 0 11-16,13-2 6 0,-2 2 2 0,-11 0-9 16,0 0-17-16,0 0 36 0,0 0-76 15,0 0-8-15,0 0-16 0,8-5 2 0,0-2-13 16,-8 7 1-16,0 0-79 0,0 0-59 15,0 0-129-15,0 0-417 0,0 0-196 0</inkml:trace>
  <inkml:trace contextRef="#ctx0" brushRef="#br0" timeOffset="48998.67">23550 4676 1567 0,'4'0'418'0,"-16"4"-22"0,12-4-49 0,0 0-73 15,0 0-51-15,0 0-26 0,0 0-14 16,0 16 8-16,8 8-7 0,1 2-9 0,4 8-34 16,0 3-40-16,3 8 2 0,0 2-18 15,-1 6-30-15,0 2-2 0,0 6-14 0,3 0-9 16,-5 0-27-16,2 0-4 15,3-2-9-15,-1-5-12 0,-3-7-17 0,0-5-68 16,-2-6-3-16,-2-5-38 0,-1-8-73 16,-3-12-73-16,-1-1-75 0,-1 4-626 0,-4-14-708 15</inkml:trace>
  <inkml:trace contextRef="#ctx0" brushRef="#br0" timeOffset="58731.43">17629 2963 960 0,'0'0'239'0,"0"0"-19"0,0 0-54 0,0 0-12 16,0 0-11-16,0 0-16 0,0 0-14 0,0 0-2 0,0 0-21 0,0 0-8 16,0 0-9-16,0 0-7 0,0 0-8 0,0 0-10 15,0 0-3-15,0 0 15 16,0 0 2-16,0 0-5 0,0 0 7 0,0 0-3 15,0 0 8-15,6 9-16 0,1-1 1 16,-7-8 1-16,2 9 5 0,0 0-2 0,-2-9 13 16,3 15-19-16,0 3 0 0,1-5 4 15,-1-2 0-15,0 5-2 0,1 0 30 16,4 2-37-16,0 12 4 0,-4-6 9 0,4 2-4 16,1 2-3-16,-2 3-38 15,2 0 53-15,0 4-5 0,0 4-2 0,1-4 1 0,0 0-9 16,2 1 3-16,-4 1-9 0,5-1 0 15,-3-1 9-15,3-2-14 0,-2-3 1 0,-1 1-14 16,0-1 2-16,2-4-6 16,-2 0 1-16,0-5-8 0,-1-2 1 0,0 0-7 15,-5-12-28-15,2 9 20 0,0 0 10 16,-1-7 2-16,-1 3-9 0,-4-12-1 0,4 9 3 16,2 2-6-16,-6-11 6 0,0 0 7 15,0 0-9-15,0 0-2 0,0 0 4 16,0 0-37-16,0 0-24 0,0 0-67 0,0 0-56 15,-12-5-64-15,3 0-31 0,1-4-60 16,2 1-43-16,-10-9-88 0,-2-7-380 16,7 5-427-16</inkml:trace>
  <inkml:trace contextRef="#ctx0" brushRef="#br0" timeOffset="59313.71">17559 2935 743 0,'8'-7'265'0,"0"3"-34"0,-8 4-9 15,0 0-48-15,0 0-73 0,0 0 52 0,0 0-22 0,0 0-18 0,0 0-13 0,0 0-6 0,0 0 16 16,3 13-33-16,1 0-8 0,-7 0-19 0,3 1-1 15,-1 1 2-15,-4 0 1 0,3 4-12 16,0 1-7-16,-4-3-5 0,0 14-4 0,4-20-10 16,-2 6 11-16,-1 3-28 0,1-3 17 15,-1-1-1-15,1-4-7 0,0 1 5 0,0-3-2 16,2-1 4-16,2-9-5 0,-4 10-1 16,2 1 4-16,2-11 23 0,0 0 23 0,0 0 2 15,0 0-12-15,0 0-12 0,0 0-6 16,0 0-12-16,0 0-4 0,-3-15 15 15,3-3-18-15,3 3 0 0,-1 2-10 0,2-6 1 16,0 1 0-16,-2 1 28 16,2 2-26-16,0 1 7 0,-1-2 17 0,-1 5 15 0,0-3 4 15,0 5-7-15,3 0 14 16,-5 9 2-16,2-16-2 0,0 1-2 0,-2 15-5 16,2-10-30-16,0 1 28 0,-2 9-10 15,0 0-7-15,6-6-7 0,0-2 5 0,-6 8 9 16,0 0-2-16,18 7-19 0,-4-2 3 15,2 1-4-15,2-1 1 0,-6 5-4 0,15 3 26 16,-11 1-34-16,2-1 2 16,0 0-2-16,1-1 1 0,-3 1-1 0,-2 2 16 15,1 0-18-15,0-2 1 0,-3-1-12 16,-5-4-26-16,3 4-39 0,-2-1-9 16,2-2-48-16,-2 3-36 0,-2-6-21 0,2 2-44 15,-8-8-59-15,4 7-45 0,3 0-440 16,-7-7-307-16</inkml:trace>
  <inkml:trace contextRef="#ctx0" brushRef="#br0" timeOffset="63697.58">22728 2741 723 0,'4'-10'209'0,"-4"10"-36"0,0 0 7 0,0 0-50 0,0 0-19 0,0 0-16 0,0 0-8 0,0 0-10 16,0 0 6-16,11-3-20 0,0 0-5 0,-11 3 1 15,0 0-1-15,0 0-8 0,0 0-27 16,0 0 31-16,0 0 3 0,0 0-11 16,0 0-10-16,0 0 15 0,0 0 19 15,0 0-47-15,0 0 15 0,0 0 1 0,0 0-2 16,0 0-1-16,0 0 30 0,0 0-41 16,0 0-5-16,5-7-1 0,5 2 7 0,-10 5-11 15,16-4 43-15,-1 0-50 0,0 0-6 16,-3 0 9-16,4 1-7 0,1-3-25 0,-3 2 46 15,2-2-21-15,-6 3 3 0,2 3-10 16,1-7 9-16,-2 6-11 0,-11 1 25 16,0 0-23-16,12-2 3 0,0 2 1 15,-12 0-7-15,0 0 8 0,0 0 11 0,0 0-22 16,0 0 10-16,0 0 0 0,0 0-3 16,0 0-15-16,0 0 5 0,0 0-75 15,0 0 50-15,0 0 0 0,0 0 2 0,0 0-12 16,-12 5 0-16,2 0-7 0,10-5 4 15,-13 7 2-15,0-1 0 0,3 0 11 0,-2-3 2 16,2 3 6-16,0 0 2 0,10-6 6 16,-10 4 8-16,-3 1-3 0,2-2 14 0,0 4 1 15,11-7-8-15,-10 3 0 16,0 1 4-16,10-4 2 0,-9 3 5 0,-2 4 8 16,11-7-9-16,0 0 2 0,0 0 7 15,-8 4 5-15,0 2 13 0,8-6 10 16,0 0-16-16,0 0 13 0,0 0 10 0,0 0-18 15,0 0 5-15,0 0-64 0,-11 3 70 16,2 1 3-16,9-4-4 0,0 0-11 0,0 0 1 16,0 0-8-16,0 0 11 0,0 0-6 15,0 0 0-15,0 0-10 0,0 0 7 0,0 0 31 16,0 0-39-16,0 0 6 0,0 0-2 16,0 0-4-16,0 0-8 0,0 0 37 15,0 0-29-15,0 0 0 0,0 0-2 16,0 0 2-16,0 0 17 0,7-7 12 15,-1 1-23-15,-6 6-4 0,0 0-3 0,0 0-3 16,0 0-1-16,0 0 5 0,11-4-2 0,1 2-2 16,-1 0-6-16,-2-1 5 0,3-1 0 15,1-2 0-15,2-1-19 0,0 4 14 16,-1-2 1-16,2 1-6 0,-4-2 3 0,0 0 2 16,-1 3 7-16,2-3-9 0,-3 2-8 15,-1 2 7-15,-9 2 5 0,0 0-2 0,10-4 17 16,1 1-13-16,-11 3-5 0,0 0 5 15,0 0-7-15,0 0 6 0,0 0 15 16,0 0-14-16,0 0-7 0,0 0-7 16,0 0 3-16,0 0 3 0,0 0 21 0,0 0-22 15,0 0-6-15,0 0 10 0,0 0-9 16,0 0-15-16,0 0-1 0,0 0-50 16,0 0-15-16,0 0-8 0,0 0-15 0,0 0-42 15,0 0-75-15,0 0-5 0,0 0-78 16,0 0-240-16,0 0-55 0</inkml:trace>
  <inkml:trace contextRef="#ctx0" brushRef="#br0" timeOffset="69780">19759 2496 736 0,'5'3'184'0,"-5"-3"-21"0,0 0-7 0,0 0-1 0,0 0-21 0,0 0-18 0,0 0-5 0,0 0-11 0,0 0-1 0,0 0-15 0,0 0 1 15,0 0-9-15,0 0 7 0,0 0-9 16,0 0 1-16,0 0-2 0,0 0-49 16,0 0 44-16,0 0-15 0,0 0 1 15,0 0-3-15,0 0-8 0,0 0-16 16,0 0 15-16,0 0-12 0,0 0-3 0,0 0-11 15,0 0-1-15,0 0 34 0,0 0-15 16,8 4 12-16,0 2 8 0,-4 5 9 0,-1-1 7 16,4 6 33-16,-1 15-15 0,-2-6 3 15,6 4-4-15,1 0-13 0,2 8 3 0,1 4-42 16,2 12 41-16,4 2-3 0,-1 4-11 16,5 6-13-16,-3 2-6 0,-2 1-32 15,-2-3 28-15,4-3-4 0,-6 0-4 16,6-7 14-16,-4-2-6 0,-2-3-13 0,-3-4 29 15,4-3-3-15,-6-3 1 0,3-8-4 16,-7-1-6-16,2-3-14 0,-1-4-55 16,-1-4 48-16,-3-11 8 0,3 8-3 0,-1-3 0 15,-5-14-15-15,3 14 6 0,1-1-9 16,-4-13 3-16,0 0 6 0,0 0-10 0,0 0-2 16,0 0 3-16,0 0-11 0,0 0-7 15,0 0-31-15,0 0-20 0,-8-12-52 0,2 3-14 16,-1-3-55-16,3 4-20 0,-2-10-19 15,-3-10-1-15,1 9 10 0,1-5-9 16,1 0-5-16,-2-7 7 0,-1-4 21 16,2-4 5-16,-1-3 31 0,-6-2-9 15,-4-3 63-15,-1-5 26 0,5-3 20 0,-6-2 23 16,4 3 21-16,0 5-16 0,2 4 67 16,-1-1 20-16,0 2 2 0,1 1 13 0,1 7 6 15,-2 2 21-15,2 2-28 0,1 1 7 16,3 4-3-16,-1 3 0 0,-1 0 10 0,3 2-5 15,1 3-20-15,5 10-10 0,-2-6-7 16,-2-3 2-16,2 3 1 0,-3 2 3 16,4-2-13-16,1 1 1 0,-2 1-10 0,0-1-3 15,-2 2 2-15,-1 2 3 0,5-2-14 16,0 5 26-16,-2-3-8 0,0 0 9 16,4 10 0-16,-5-7 5 0,-1 0 10 15,6 7-12-15,0 0-13 0,0 0-5 0,0 0 2 16,-4-10-11-16,-3 2 10 0,7 8-22 15,0 0-1-15,0 0-2 0,0 0 1 0,0 0-1 16,0 0 28-16,-4 13-29 0,2 3-2 16,2-16 4-16,2 17-4 0,0 1 8 0,-4-5 27 15,0 2-28-15,0 2 5 0,0 1 9 16,2-4-4-16,-2 1 4 0,0 0-3 16,0 1 10-16,-2-3-4 0,2 3 6 0,-2-7-1 15,0 1 9-15,4-10-18 16,-2 10 45-16,0 2 5 0,2-12 14 0,0 0 16 15,0 0 10-15,0 0-23 0,0 0 5 16,0 0-34-16,0 0-12 0,0 0-8 0,0 0-6 16,-2-17-7-16,0 2 11 0,4 0-24 15,0-10 6-15,2 4 2 0,0 11 4 0,2-10-16 16,0-11-43-16,-2 9 44 0,-2 14 0 16,4-12-4-16,3 3-4 0,-5 4-2 15,0 0 15-15,3-1-5 0,-1 3 14 0,-6 11-1 16,2-11-6-16,0-1 14 0,-2 12-26 15,5-9 15-15,1 1 4 0,-6 8-2 0,0 0 2 16,0 0 1-16,0 0-8 16,0 0-28-16,0 0 16 0,0 0 10 0,0 0-4 15,0 0-10-15,0 0 6 0,0 0-15 16,0 0 5-16,0 0 16 0,12 5-6 0,2 2 9 16,-6 2-16-16,-2 2-13 0,6 1 20 15,6 7 5-15,-6-6-2 0,3 1 6 0,0-1-11 16,1 3-5-16,6-6-5 0,-4 2 23 15,4 0-7-15,0-1-4 0,-4 0 7 0,0-2-17 16,-10-4 0-16,7 0 12 0,-1 1 1 16,0-2 4-16,-2 1-9 0,-12-5-49 15,8 8-56-15,1-2-71 0,-9-6-94 0,0 0-56 16,0 0-68-16,0 0-606 16,-15-8-716-16</inkml:trace>
  <inkml:trace contextRef="#ctx0" brushRef="#br0" timeOffset="70747.88">17451 2731 520 0,'-7'7'104'0,"7"-7"-16"0,0 0-17 0,0 0-12 0,0 0-3 0,0 0-19 0,0 0-11 0,0 0-8 16,0 0-5-16,0 0-4 0,0 0 18 0,0 0-11 0,0 0-12 0,0 0-4 16,0 0 3-16,0 0 2 0,0 0 3 15,0 0 16-15,0 0 3 0,0 0 2 16,0 0 0-16,0 0-1 0,0 0 9 16,0 0-15-16,0 0-6 0,0 0 3 0,0 0-5 15,9-7-6-15,0 4 0 0,-9 3-2 16,0 0-4-16,0 0 1 0,0 0-4 0,0 0-7 15,0 0-10-15,0 0-13 0,0 0-19 16,0 0-17-16,0 0-16 0,0 0-55 0,2-10-10 16,0 1-88-16,-2 9 64 0</inkml:trace>
  <inkml:trace contextRef="#ctx0" brushRef="#br0" timeOffset="71330.25">19662 2219 621 0,'-17'0'189'0,"17"0"-50"0,0 0-22 0,0 0-10 0,0 0-6 0,0 0-16 0,0 0 7 0,0 0-31 15,0 0-4-15,0 0-3 0,0 0-3 0,0 0-10 16,0 0 12-16,0 0-29 0,0 0 0 16,0 0-6-16,0 0-3 0,0 0 4 0,0 0-5 15,0 0-10-15,0 0 2 16,0 0-2-16,0 0 0 0,0 0 9 0,0 0-8 16,0 0-6-16,0 0-1 0,0 0-5 15,0 0-19-15,0 0-14 0,0 0-36 16,0 0-26-16,0 0-61 0,-15 0-284 0,5-2 139 15</inkml:trace>
  <inkml:trace contextRef="#ctx0" brushRef="#br0" timeOffset="72531.59">19817 2204 520 0,'-11'8'93'0,"11"-8"-12"0,0 0-10 16,0 0-25-16,0 0-6 0,0 0-15 0,0 0-4 0,0 0 4 0,0 0-1 0,0 0-10 15,0 0-11-15,0 0 6 0,0 0-6 16,0 0 13-16,0 0-6 0,0 0-10 15,0 0-2-15,0 0-1 0,0 0-1 0,0 0 12 16,0 0 0-16,0 0-10 0,0 0-4 0,0 0 0 16,0 0 2-16,0 0 9 15,0 0 0-15,0 0-8 0,0 0 2 0,0 0-30 16,0 0-31-16,0 0-6 16,0 0-182-16,0 0 74 0</inkml:trace>
  <inkml:trace contextRef="#ctx0" brushRef="#br0" timeOffset="75664.19">23552 2573 715 0,'0'0'256'0,"0"0"-64"0,0 0-24 0,0 0-19 0,0 0-32 0,0 0-13 0,0 0-10 0,0 0-5 0,0 0-3 0,0 0-6 0,0 0-7 16,0 0 5-16,0 0-10 0,0 0-37 16,0 0 11-16,0 0-8 0,0 0-4 0,0 0-1 15,0 0-55-15,0 0 63 0,0 0-9 16,0 0 0-16,0 0 9 0,0 0-12 16,0 0-52-16,0 0 68 0,0 0-6 15,0 0-7-15,0 0-6 0,0 0 5 0,0 0 25 16,0 0-40-16,0 0 1 0,0 0 0 15,0 0-4-15,0 0 3 0,0 0 33 16,0 0-45-16,11-3 1 0,-2-1 1 0,-9 4 3 16,16-2-4-16,-1-3 35 0,-6 1-40 15,2 0 4-15,3 2-2 0,-4-1 3 0,-10 3-6 16,13-4 18-16,-1 1-16 0,-12 3-4 16,0 0 4-16,0 0 0 0,0 0 1 0,0 0 20 15,0 0-20-15,0 0 0 16,0 0-4-16,0 0 5 0,0 0-3 0,0 0 18 15,-4 12-29-15,-1-1 16 0,5-11-1 16,-7 6-1-16,-4 2 1 0,11-8 0 0,-13 5-19 16,3 1 22-16,-1-3-2 0,3 1 6 15,8-4-5-15,-13 4 0 0,0 3-32 16,13-7 34-16,0 0 2 0,-12 2 1 0,1 5-5 16,11-7 3-16,0 0 28 0,0 0-38 15,-12 0-5-15,3 5 5 0,9-5 5 0,0 0-3 16,0 0 33-16,0 0-36 0,0 0 3 15,0 0 1-15,0 0 3 0,0 0 1 0,0 0 40 16,0 0-46-16,0 0-2 16,0 0 6-16,0 0-3 0,0 0 3 0,0 0 21 15,0 0-16-15,0 0-11 0,0 0 5 16,12-2 8-16,2-1-4 0,-6-1 12 16,0-1-15-16,-1 2 2 0,6-1-8 0,-7-2-1 15,4 2 2-15,-10 4 5 0,11-5-15 16,2-1 19-16,-13 6-1 0,0 0 6 0,0 0-2 15,0 0-2-15,7-6-12 0,3 3 17 16,-10 3-5-16,0 0 6 0,0 0-8 0,0 0-1 16,0 0 9-16,0 0-38 15,0 0 36-15,0 0-5 0,0 0 6 0,0 0-10 16,0 0 32-16,0 0-27 0,0 0-2 16,0 0-4-16,0 0-1 0,0 0-3 0,0 0 32 15,0 0-32-15,0 0-4 0,0 0 9 16,0 0-7-16,0 0 9 0,0 0 23 15,0 0-32-15,0 0 0 0,0 0 5 0,0 0-1 16,0 0 20-16,0 0-20 16,0 0 0-16,0 0-2 0,0 0 1 0,0 0 5 15,0 0 8-15,0 0-13 0,0 0-1 16,0 0 1-16,0 0 0 0,0 0 0 0,0 0 17 16,0 0-20-16,0 0 12 0,0 0-4 15,0 0-7-15,0 0 8 0,0 0 2 16,0 0-9-16,0 0 8 0,0 0-9 15,0 0 2-15,0 0 1 0,0 0 4 0,0 0-15 16,0 0 22-16,0 0-4 0,0 0-6 0,0 0 5 16,0 0-4-16,0 0 28 15,0 0-29-15,0 0 0 0,0 0-5 0,0 0 3 16,0 0 4-16,0 0 26 0,0 0-29 16,0 0-6-16,0 0 0 0,0 0 4 0,0 0 2 15,0 0 32-15,0 0-31 0,0 0-8 16,0 0 1-16,0 0 8 0,0 0-7 15,0 0 32-15,0 0-27 0,0 0-4 0,-13 2 4 16,2-2 4-16,11 0-6 0,0 0 14 16,0 0-11-16,-11 6-5 0,3-3 3 15,8-3-3-15,0 0 2 0,0 0 17 0,0 0-37 16,-12 2 20-16,0 2-1 0,12-4-2 16,0 0 5-16,0 0-3 0,0 0-9 15,0 0 8-15,0 0-1 0,0 0 2 0,0 0-1 16,0 0 3-16,0 0-20 0,0 0 25 15,0 0 4-15,0 0 0 0,0 0-6 0,0 0 6 16,0 0 20-16,0 0-28 0,0 0-4 16,0 0 3-16,0 0-3 0,0 0 4 0,14-6 34 15,-2 0-39-15,-3 3 6 0,-1-3-1 16,-8 6 2-16,13-5 3 0,-2 2 22 16,-11 3-30-16,10-4 2 0,-2 3-1 15,-8 1 4-15,0 0-6 0,0 0 27 16,0 0-24-16,0 0-2 0,12-7 4 0,-4 5-3 15,-8 2-2-15,0 0 21 0,0 0-19 16,0 0 3-16,0 0 1 0,0 0 1 0,0 0-1 16,0 0 16-16,0 0-39 0,0 0 26 15,0 0-8-15,0 0 7 0,0 0-4 0,0 0 6 16,0 0-12-16,-10 4 15 0,-2 1-3 16,12-5-5-16,-15 4 4 0,3 0 1 15,3 1-22-15,-1-1 27 0,10-4-6 16,-15 3-1-16,1 2-3 0,14-5 5 0,-12 3 25 15,2 3-34-15,10-6-3 0,0 0 9 16,-12 3 0-16,1 3-6 0,11-6 36 16,0 0-35-16,0 0 0 0,-13 4-4 0,2 0 7 15,11-4 0-15,0 0 32 0,0 0-38 16,0 0 2-16,0 0 1 0,0 0 7 0,0 0-5 16,0 0 29-16,0 0-23 0,-6 5-2 15,-2 2 7-15,8-7-3 0,0 0 5 0,0 0 18 16,0 0-12-16,0 0-1 0,0 0-11 15,0 0 4-15,0 0 3 0,0 0 10 0,0 0-38 16,0 0 21-16,0 0-8 16,0 0 2-16,0 0 2 0,0 0 2 0,0 0-2 15,0 0 13-15,12-4-10 0,1-1 1 16,-13 5-6-16,13-5 2 0,-2 2 8 16,1-4-2-16,-2 4-7 0,-10 3 0 0,16-6 2 15,-2 2 0-15,-14 4 22 0,11-6-25 16,-1 3 2-16,-10 3 1 0,0 0 0 0,0 0 4 15,0 0 26-15,0 0-18 0,10-2-8 16,4 0-2-16,-14 2-3 0,0 0 7 0,0 0 10 16,0 0-15-16,0 0-2 0,0 0 1 15,0 0-4-15,0 0 3 0,0 0 15 16,0 0-17-16,0 0-3 0,0 0 0 16,0 0 3-16,0 0-1 0,0 0 26 15,0 0-25-15,0 0-6 0,0 0 9 0,0 0-6 16,0 0-1-16,0 0 11 0,0 0-7 15,0 0-1-15,0 0 3 0,0 0 2 0,0 0 0 16,0 0 22-16,0 0-40 0,0 0 19 16,0 0-8-16,0 0 5 0,0 0-2 0,0 0-3 15,0 0 14-15,0 0-10 0,0 0-2 16,0 0 3-16,0 0 2 0,0 0-2 0,0 0 6 16,0 0-2-16,0 0-13 0,0 0 5 15,0 0 4-15,0 0-5 0,0 0 21 16,0 0-12-16,0 0-5 0,0 0-1 0,0 0-7 15,0 0 9-15,0 0 22 16,0 0-23-16,0 0-2 0,0 0-6 0,0 0 1 16,0 0 7-16,0 0 15 0,0 0-18 15,0 0 0-15,0 0 1 0,0 0 6 0,0 0-9 16,0 0 29-16,0 0-26 0,0 0-8 16,0 0 2-16,0 0 13 0,0 0-8 0,0 0 9 15,0 0-1-15,0 0-5 16,0 0-7-16,0 0 1 0,0 0 2 0,0 0 12 0,0 0-18 15,0 0 9-15,0 0 3 0,0 0-4 16,0 0-3-16,0 0 4 0,0 0 12 16,0 0-10-16,0 0 3 0,0 0-14 15,0 0-8-15,0 0-17 0,0 0-24 16,0 0 6-16,0 0-29 0,0 0-38 0,0 0-69 16,0 0-149-16,0 0-344 0,0 0-212 15</inkml:trace>
  <inkml:trace contextRef="#ctx0" brushRef="#br0" timeOffset="76897.06">24245 2496 803 0,'29'0'233'0,"-29"0"-34"0,0 0-21 0,0 0-37 0,0 0-16 0,0 0-18 0,0 0-2 0,0 0-10 0,0 0-16 0,0 0-9 0,0 0-1 16,0 0 0-16,0 0-33 0,0 0 13 15,0 0 2-15,0 0-2 0,0 0-9 0,0 0 33 16,0 0-50-16,0 0 8 0,0 0-7 16,0 0 2-16,0 0 2 0,0 0 40 15,0 0-37-15,0 0 1 0,0 0-3 0,0 0 12 16,6-5-3-16,3 0 18 0,-9 5-31 16,0 0-2-16,0 0-4 0,0 0-10 0,13-5 4 15,0 0 29-15,-13 5-34 0,16-2-10 16,2-2 8-16,-18 4-8 0,12-7 7 15,2 1 1-15,-14 6 1 0,11-4-6 16,2 3 2-16,-13 1-4 0,0 0 4 0,0 0 3 16,9-4-22-16,1 0 18 0,-10 4-1 15,0 0 2-15,0 0-9 0,0 0 20 0,0 0-36 16,0 0 15-16,0 0-26 0,0 0-3 16,0 0 3-16,0 0 7 0,0 0-6 15,0 0 20-15,0 0-5 0,-13 6 13 0,1-1-1 16,1 1-5-16,-2 2-10 0,0-3 22 15,2 2-5-15,-1 0 4 0,0 1 3 0,-4-1-10 16,6 0 34-16,-3-1-36 0,3 0 7 16,-2 2-5-16,2-3-4 0,0 2 5 15,2-3 35-15,8-4-30 0,-9 5-6 16,1-1 2-16,8-4 14 0,0 0 5 0,0 0 38 16,0 0-21-16,-7 7 3 0,3 1-9 15,4-8 3-15,0 0 13 0,0 0 27 16,0 0-17-16,0 0-14 0,0 0-3 0,0 0-8 15,0 0-8-15,0 0-13 0,0 0 20 16,0 0-15-16,0 0 0 0,0 0-4 0,13-6 1 16,0-2-14-16,-3 4 12 0,0-2 5 15,4 2-3-15,0 1-5 0,1-2 0 16,-3 1-2-16,4-2 16 0,-2 2-16 16,-4 0 0-16,1 1-2 0,-11 3 1 0,13-4 7 15,-2 2 13-15,-11 2-8 0,0 0 5 16,0 0 2-16,0 0-2 0,0 0-2 0,0 0 13 15,0 0-19-15,0 0 0 0,0 0-5 16,11-2-2-16,1 0-1 0,-12 2 14 16,0 0-42-16,0 0-49 0,0 0-27 0,0 0-40 15,0 0-47-15,0 0-84 0,-10-7-97 16,1-1-376-16,9 8-272 0</inkml:trace>
  <inkml:trace contextRef="#ctx0" brushRef="#br0" timeOffset="78313.66">19531 6561 1002 0,'-9'7'284'0,"0"0"-42"0,9-7-41 0,0 0-3 0,0 0-53 0,0 0-5 0,0 0-15 0,0 0-21 0,0 0-16 0,0 0 14 16,0 0-48-16,11-3-10 0,2-1-4 16,-13 4-10-16,9-5-1 0,5 1 25 15,-3 0-45-15,0-2 0 0,-6 1-2 0,5-2-2 16,1 2-3-16,1-1 21 0,-5-2-16 16,2 1-3-16,-2 1 23 0,-1 1 13 0,-6 5 2 15,2-14 4-15,0 2 1 0,-2 12 5 16,-4-13-5-16,-2 2-5 0,-3 3 7 15,2 1 3-15,0 3 4 0,-3-2-2 0,4 1-14 16,-2-2-10-16,8 7-7 0,-12 5-4 0,1-5 9 16,0 7-10-16,-2-1 2 0,3 8-2 15,-2 8 4-15,0-5-3 0,2 2 10 16,0-2-20-16,3 5 3 0,3-13-3 16,1 12 6-16,3-1 3 0,-5 0 32 15,4-1-34-15,5-4-3 0,1 1 1 0,4-5-4 16,-1 2 2-16,4-7 39 0,2 1-48 15,0-7-5-15,2 3 4 0,2-3 2 0,-1 0-6 16,-3-3-32-16,4 3 41 0,-8-5 1 16,3 1-2-16,-13 4-1 0,13-4-2 0,0 4-30 15,-13 0 40-15,8-5-4 0,2 3-2 16,-10 2-11-16,0 0-38 0,6-12-60 16,4 5-55-16,-10 7-31 0,4-7-33 15,2-1-77-15,-6 8-112 0,2-14-359 0,2 4-293 16</inkml:trace>
  <inkml:trace contextRef="#ctx0" brushRef="#br0" timeOffset="78830.09">20267 6174 1264 0,'-8'-8'308'0,"8"8"3"0,0 0-36 0,0 0-10 0,-4-7-12 0,-1-3-25 0,5 10-17 0,0 0 17 16,0 0-74-16,0 0-28 0,0 0-26 0,-8 5 2 0,0 0 29 15,8-5-26-15,0 0 1 0,-5 12-3 16,1 3 1-16,4-4-6 0,2 0-8 16,-4 4-8-16,0 1 3 0,2 1-2 0,2 0-1 15,-2 5-5-15,0-2-6 0,0 1-24 16,4 13 0-16,-2-11 15 0,1 2-13 16,1-2-7-16,0 2-10 0,0-1 1 0,0 3-24 15,5-2 13-15,-5 1-5 0,2 3-2 16,-2-1-7-16,3 0 5 0,-4 1-9 15,-1-2 5-15,0-2-3 0,0 2 1 0,-2-4-2 16,1-10-1-16,-1 7-2 0,-1 2 5 16,-1-1-1-16,-2-3-5 0,-1-1-1 0,0 3-13 15,-3-7-12-15,-2 2-12 16,1-1-10-16,1-1-17 0,-1-5-15 0,0 3-14 16,-5-5-57-16,2-2-8 0,-3-7-40 15,5 2-37-15,-1-9-22 0,2-1-16 0,2-5-2 16,-3-8-44-16,6 12-47 0,-1-7-487 15,1-11-448-15</inkml:trace>
  <inkml:trace contextRef="#ctx0" brushRef="#br0" timeOffset="79079.71">19996 6428 1328 0,'22'7'313'0,"-22"-7"-46"15,0 0-31-15,0 0-19 0,0 0-8 0,0 0-28 16,10-4-17-16,5-2-35 0,0 2-4 16,10-1-17-16,-1 0-23 0,-3 0-17 0,4 1-13 15,1-2-5-15,1-1-14 0,1 0-7 16,-3-3-8-16,1 4-6 0,-1-2-5 0,-15 5-5 16,7-2-8-16,2-2-59 0,-6 0-50 15,0 1-36-15,-3 4-19 0,1-2-51 0,-11 4-18 16,0 0-60-16,0 0-416 0,0 0-239 15</inkml:trace>
  <inkml:trace contextRef="#ctx0" brushRef="#br0" timeOffset="79862.8">20805 6063 1160 0,'0'0'297'0,"0"0"-51"0,3-10-24 0,-1 1-21 15,-2 9-28-15,0 0-27 0,0 0-14 16,0-13-44-16,0 0-16 0,0 13-7 0,-2-11-11 16,-1 1 21-16,3 10-15 0,-3-10-5 15,0 2 10-15,3 8-4 0,0 0-4 0,-8-9 2 16,1 0-21-16,7 9-5 0,0 0-10 16,0 0-7-16,-14 0-2 0,-2 0 17 15,8 5-22-15,-2 3-4 0,1-1-2 0,-2 4 2 16,5-3-1-16,-1 4 27 15,-1 3-28-15,2 0-6 0,4-4 8 0,-2 3-6 16,2 0 0-16,0-1 15 0,2-2-15 16,0 0-1-16,0-11-3 0,6 12 7 0,-2-4-4 15,-4-8-2-15,14 0 12 16,4 0-10-16,-8-6 5 0,5 1-1 0,-5-4-4 0,4 2-11 16,-4-3 11-16,0 1 14 0,-1 0-5 15,0-2 2-15,-3 1 19 0,0 3 20 0,-6 7 22 16,1-11-6-16,5 2-1 0,-6 9-9 15,0 0-15-15,0 0-7 0,0 0 3 16,0 0-18-16,0 0-3 0,0 0-1 0,0 0-1 16,8 9-1-16,-2 2 34 0,-6 3-40 15,-2 1 1-15,2 4 3 0,2 10-2 16,-2-6-6-16,1 2 22 0,2 1-22 16,1 2-2-16,4-2 0 0,-3 0 1 0,4 1 0 15,1 0 15-15,1 0-12 0,2-1-7 16,0-4 4-16,-1 4-2 0,0-6 5 0,0 0-41 15,-4 3 45-15,-6-10 3 0,2 4-4 16,0 0 0-16,-6 0 7 0,0 0-32 16,-6-1 64-16,2-1 25 0,-3-5 4 0,0 1 2 15,-1-8 8-15,-1 4-31 0,-2-10 14 16,-1 1-29-16,-2-7-2 0,-5-10-5 16,9 4-10-16,-3-7-2 0,7 4-28 15,0-5 5-15,2-2 13 0,5 0-21 0,2-2-29 16,2 1-54-16,2-3-35 0,3-1-74 15,3-3-62-15,5 3-39 0,0-2-62 0,-2-4-125 16,1 3-341-16,2 3-408 0</inkml:trace>
  <inkml:trace contextRef="#ctx0" brushRef="#br0" timeOffset="80546.17">21348 5634 1069 0,'0'0'331'0,"-4"-9"-57"0,2 0-35 0,2 9-14 0,0 0 13 0,8-4-44 0,2 0-54 0,-10 4-13 0,0 0 16 0,0 0-1 0,2 12-14 16,0-3-2-16,4 4-17 0,3 12-17 15,-4-4-13-15,-1 6-14 0,0 1-43 16,2 1 25-16,0-1-7 0,-1 2-6 0,-1-1-7 15,2 0-9-15,1 0-28 0,-3-4 32 16,1-4-11-16,-3-10 2 0,0 7 0 0,2-3 6 16,0-4 18-16,-2 2 32 0,-2-13 7 15,0 0-13-15,0 0-12 0,0 0-8 0,0 0-15 16,0 0 6-16,8-13-21 0,-1-1 3 16,-3-5-6-16,-1 4-4 0,0-4 1 0,0 0 35 15,1 5-47-15,-1-1 3 16,0 3-5-16,4 2 0 0,-7 10 1 0,0 0-9 15,4-10 9-15,0 2 9 0,-4 8-4 16,6 11 0-16,0-1 4 0,-1 2 24 16,0 1-20-16,-4 0-11 0,6 1-8 0,-1-1-2 15,-2 1-21-15,0-5-62 0,2 0 44 16,-6-9-37-16,13 0-60 0,-2 2-74 0,6-10-52 16,-2 1-125-16,-4-8-506 15,7-6-546-15</inkml:trace>
  <inkml:trace contextRef="#ctx0" brushRef="#br0" timeOffset="90396.32">20471 4153 977 0,'-2'7'319'0,"-2"-21"-114"0,4 14 22 0,-2-12-22 0,-1 0-26 0,3 12-27 0,-7-11-22 0,3 0 7 0,-2 3-38 0,2-2-18 0,-4 4-17 0,1 1-9 16,-1-3-4-16,-1 2 4 15,9 6-23-15,-15 0-17 0,1-1 2 0,-2 2-3 16,4 4-5-16,-3 0 17 0,3 2-33 16,-4-1 15-16,4 2-4 0,0 4 2 0,0-1-4 15,2-2-8-15,-1 1 7 0,11-10 6 16,-6 7-17-16,-2 2 13 0,8-9-8 0,0 0 8 16,0 0 2-16,0 0 11 0,0 0-14 15,13-5 7-15,11-4-9 0,-7 1-1 0,5-2 34 16,-1 3-30-16,0 0-4 0,-11 7-7 15,16 0 9-15,0 0-2 0,-5 5 23 16,9 8-14-16,-12 4-14 0,-2 2 10 16,-4 7 2-16,-1 0 4 0,-5 4 18 15,-5 5-2-15,-2-1 6 0,-9-1 12 0,0-1 1 16,1 1-1-16,-5-5-16 0,0-1 9 16,4-7-5-16,-4-2-1 0,8-9 0 0,-9-2-6 15,5 2-24-15,10-9 13 0,-13-9 0 16,0 2-5-16,11-10-3 0,2-12 0 0,4 2-3 15,5-2-12-15,0-6-6 0,1-1-24 16,7-3-14-16,2-1-3 0,2 3 9 0,3-4 5 16,-3 5 15-16,0 0 6 0,-5 6-2 15,3 3-1-15,-3 4 13 0,-6 2 24 16,1 3-19-16,-7 11-3 0,0-3 7 16,0-1-5-16,-4 11 7 0,0 0 31 15,-12 6-29-15,-9 3 5 0,8 4 0 0,-2 2 9 16,1-1-9-16,3 3 30 0,-1 0-30 15,1 1-4-15,8-9 0 0,-4 9 5 0,4-3-3 16,5-4 16-16,-1 3-13 0,9-9-12 16,1 1-14-16,7-3-46 0,9-6-30 0,-5-5-40 15,3 1-61-15,-1-3-63 0,-4-1-102 16,0-4-306-16,1 1-192 0</inkml:trace>
  <inkml:trace contextRef="#ctx0" brushRef="#br0" timeOffset="90613.32">20758 3762 1035 0,'0'0'331'0,"0"0"-64"0,0 0-27 0,0 0-39 0,0 0-35 0,0 0 11 0,0 0-36 0,0 0-13 0,0 0 0 0,8 13-10 0,0 0-13 0,-6 1-7 16,3 13-26-16,2-6-13 0,-4 0-17 16,5 1-4-16,1-1-8 0,-5 0 12 15,2 2-49-15,0 0-45 0,2-5-20 0,-3-9-30 16,-3 4-17-16,1 3-21 15,2-7-42-15,-1 4-41 0,-4-13-51 0,-6 6-20 0,0 2-270 16,6-8-79-16</inkml:trace>
  <inkml:trace contextRef="#ctx0" brushRef="#br0" timeOffset="90729.09">20758 3996 1307 0,'8'-12'213'0,"-2"2"-14"0,-6 10-60 16,0 0 33-16,0 0-28 0,4-10-23 15,1 1-24-15,-5 9-17 0,10-8 20 16,1 0-61-16,-1 3-11 0,-1-1-6 0,-9 6-23 15,18-4-60-15,0 1-122 0,-10-4-70 16,4 2-376-16,1 1-159 0</inkml:trace>
  <inkml:trace contextRef="#ctx0" brushRef="#br0" timeOffset="91280.4">21112 3774 1150 0,'-4'-8'362'0,"-2"1"-57"0,6 7-50 15,0 0-32-15,0 0-24 0,-13 1-28 0,5 1-24 16,-1 4-10-16,-1-3 1 0,1 7 6 16,-5 5-14-16,7-6-12 0,-3 6-14 0,-3 8-12 15,4-3-7-15,5-10-30 0,0 6-6 16,0 4-12-16,6-5-8 0,-2 2-7 0,4-3 6 16,0 1-30-16,4-4-23 0,3-1-31 15,2-9-33-15,0 3-47 0,6-5-4 16,14-3-84-16,-9-3-12 0,0-3-9 15,-1-4 2-15,-9-3-22 0,3 0 32 16,-2-3 48-16,0 0 42 0,-3 0 81 0,2-3 66 16,-6 3 41-16,-2-5 38 0,-2 1 1 15,-4-1 26-15,0 0 21 0,0 0 10 0,0 15 28 16,-4-8 23-16,0 0-24 0,0 7-17 16,-2 0-30-16,6 11-27 0,-6-10-16 0,2 1 29 15,4 9-20-15,-4 12-8 0,0 1-6 16,4 2-2-16,0 1-4 0,2 5 28 15,0 14-62-15,0-14-1 0,0-10-11 0,0 10-2 16,4-2-2-16,-3-2-34 16,2 1 37-16,-3-6-11 0,2 1 0 0,-2-3-5 0,2-1 0 15,-4-9-39-15,0 0 30 16,0 0-8-16,0 0-6 0,11-7-8 0,2 2 0 16,-7-5-21-16,0 3 15 0,3-5-1 15,-1 3-5-15,-2 1 9 0,0 3 1 0,4-2 5 16,-4 4 11-16,-6 3-9 0,12-2 3 15,1 0 2-15,-2 4 3 0,-3 3-10 0,3 0 14 16,-1-2-32-16,1 1-18 0,0 2-26 16,1-2 5-16,1 0-28 0,2-1-25 15,0 1-38-15,-1-5-31 0,2-2-61 0,2-2-79 16,12-7-238-16,-9 5-113 0</inkml:trace>
  <inkml:trace contextRef="#ctx0" brushRef="#br0" timeOffset="91962.47">21760 3634 1350 0,'-18'-10'266'0,"8"-1"-28"0,10 11-22 0,0 0-22 15,-12-1-22-15,-2-2-26 0,14 3-55 0,-11 7 9 0,-2 1 0 0,0 2-9 0,1 2-2 0,-1 3 4 0,0 11 9 16,1-10-21-16,3 3-12 0,3 1-7 0,3-7-10 16,-1 2-13-16,2 3 2 0,0-4-17 15,0 0-6-15,2-14 0 0,6 11-5 0,1 2-1 16,-7-13 7-16,0 0-14 15,13-6-15-15,1 1-2 0,-2-4-10 0,2-1 1 16,-8-4 5-16,4 1-23 0,-3-2 0 16,1 2 0-16,-1 0 12 0,1-4-2 0,-3 6 24 15,1 2-12-15,-6 9-2 0,4-9-3 16,0 1 10-16,-4 8 2 0,0 0 28 16,0 0-24-16,8 10-9 0,4-1 11 0,-12-9-2 15,3 11-5-15,4 1 26 0,-1 0-19 16,0-1-4-16,-6-11 5 0,7 9-4 15,-1 0 6-15,-6-9 0 0,0 0 11 16,7 4-6-16,-1 2 2 0,-6-6 2 0,9-6-8 0,-2-3 4 16,0-1-9-16,-1 1 9 15,0-4-5-15,2-1-1 0,-2-1 1 0,0-1-5 16,2 4 18-16,-1-1-10 0,2 2-12 16,-2 0 5-16,0 6 1 0,4-1-3 0,-11 6 14 15,0 0-4-15,14 2-13 0,2 2 3 16,-6 3 4-16,-2 1 1 0,1 3 16 15,0 0-15-15,-3 2-1 0,4-4 4 0,-1 0-6 16,1 0 2-16,-1-3 20 0,0 1-17 16,-1-2 4-16,0-2 1 0,-8-3-4 0,16-3-5 15,-2-2 21-15,-7-2-13 16,3 1-8-16,-2-5 5 0,1 0-3 0,-3-7-4 16,7-4 24-16,-9 11-24 0,-3-6 5 15,4 2-5-15,-3-3 2 0,2 2 0 0,-1 4-1 16,2-3 1-16,-5 15-2 0,1-11-6 15,4 0 3-15,-5 11 8 0,0 0 2 0,0 0-15 16,5 5 18-16,4 1-8 0,-5 3 3 16,1 3-2-16,3 0 5 0,1-1-14 15,-1-1 15-15,3 1-4 0,-1 0 6 0,2 0-2 16,-4-1 1-16,2 2-6 0,-4-3-21 16,3 0-2-16,-9-9-19 0,2 16-14 0,0-3-24 15,-4-3-62-15,0 0 41 0,-5-1-29 16,-11 3-271-16,10-9 36 15,8-3-204-15,0 0-92 0</inkml:trace>
  <inkml:trace contextRef="#ctx0" brushRef="#br0" timeOffset="92345.86">22524 3205 1225 0,'0'0'362'0,"0"0"-62"0,-10 2-4 0,0 3-29 0,10-5-34 0,0 0-47 0,0 0-30 0,-11 7-24 0,0 1 40 0,5 7-24 16,-7 10-3-16,8-3-3 0,0 3-12 0,-1 6-28 15,2 1 25-15,-1 3-62 0,3 0-12 16,2 3-5-16,0-3-15 0,4 0-9 16,3-3-6-16,1-2-18 0,5-3-36 15,-1 0-38-15,8-5-34 0,0-5-37 0,0-3-30 16,-3-3-67-16,2-1-28 0,-11-5-45 15,13 0-96-15,1 0-361 0,-8-3-298 16</inkml:trace>
  <inkml:trace contextRef="#ctx0" brushRef="#br0" timeOffset="93195.51">22580 3513 1116 0,'0'0'328'0,"0"0"-118"0,0 0-37 0,0 0-27 0,0 0-21 0,0 0-22 0,0 0-22 0,0 0-59 0,0 0 60 16,7 4-10-16,1 1-4 0,-4 4-11 0,0 1-8 15,1 4-40-15,2-3 28 0,3 4-5 16,-4 0-12-16,2-2 4 0,1 2-10 0,-1-2 32 16,1 0-41-16,-3-6-1 0,2 3 4 15,2-6-1-15,0 2-4 0,-10-6 36 16,17-6-40-16,-4-1-4 0,-3 0 1 0,-2 0 1 15,-1-6 3-15,-2 1 34 0,-2-1-30 16,-1-1-7-16,-4-1 7 0,-2-8 0 16,2 13 1-16,-7-5 28 0,1 0-34 0,-2 4 1 15,0 0-6-15,3 2 5 0,-3 0-2 16,0 7 17-16,0 0-29 0,-3 6-16 16,2 1-35-16,1 5-19 0,-1 0-32 0,3 2-70 15,-8 5-20-15,11-10-91 0,-2 7-264 16,-1-1-75-16</inkml:trace>
  <inkml:trace contextRef="#ctx0" brushRef="#br0" timeOffset="93395.89">22936 3652 1093 0,'0'0'333'15,"0"0"-68"-15,0 0-40 0,4 7-37 16,4 2-35-16,-8 2-27 0,3-1-22 0,-1 2-26 16,0 1-7-16,-4 0-40 0,0 2-45 15,-3 2-56-15,-1 1-114 0,2-4-138 0,0 0-278 16,-1-2-131-16</inkml:trace>
  <inkml:trace contextRef="#ctx0" brushRef="#br0" timeOffset="93896.41">23128 3192 1144 0,'0'0'313'16,"0"0"-64"-16,0 0 12 0,0 0-74 15,0 0-38-15,0 0-24 0,0 0-25 0,-12 6-19 16,2 1 16-16,4 7-34 0,2 11-9 15,0-3-13-15,2 0-9 0,-2 3 0 0,6 0 22 16,0 1-35-16,0 1-2 0,4-5-9 16,2-1-1-16,0-1-10 0,4-1 12 15,1-7-10-15,-1 3 4 0,-3-10-4 16,8-1 2-16,-3 1-1 0,4-5 10 0,-3 0-14 16,0-4-8-16,-1 1 8 0,-3-4 2 15,1-1 3-15,-2-2-1 0,-4 1-7 16,-4-2 14-16,2 1-9 0,-4 10 10 0,-8-14-13 15,4 1 0-15,4 13 0 0,-12-6 9 16,2 0-11-16,-1 10 6 0,1 0-20 0,-2 5-29 16,5-5-75-16,0 8 36 0,1 1-24 15,4-4-50-15,-2 1-69 0,0 0-148 0,-2 0-155 16,8 1-28-16</inkml:trace>
  <inkml:trace contextRef="#ctx0" brushRef="#br0" timeOffset="94096.28">23486 3430 1137 0,'-18'8'315'16,"18"-8"-77"-16,0 0-31 0,0 0-27 0,4 12-30 15,0-3-32-15,-2 5-63 16,0-5 31-16,0 7-18 0,-2-4-42 0,-2 6-77 15,2 0-91-15,-8-1-88 0,1-5-397 0,1 2-157 16</inkml:trace>
  <inkml:trace contextRef="#ctx0" brushRef="#br0" timeOffset="94596.6">23771 3016 1185 0,'-6'-14'335'0,"6"14"-84"0,0 0-24 0,-6 10-39 16,2-3-9-16,4-7-21 0,-12 6-31 0,-1-5-2 15,2 7-8-15,3 2 12 16,-5 5-15-16,-5 6-16 0,4-2-9 0,4 2-13 16,-1 1-11-16,3 0 20 0,-1 1-39 15,3 0-7-15,1-1-8 0,3-10-6 0,2 7-4 16,0 2 30-16,2-2-41 0,1-1-7 16,3-4 0-16,0 0 1 0,4-7 0 0,1 3-16 15,2-6 13-15,3 0-29 0,-2-11-43 16,11-2-38-16,-5 0-26 0,-4-2-31 15,0 1-35-15,-10 3-66 0,2-8-121 0,0 4-324 16,-1-2-239-16</inkml:trace>
  <inkml:trace contextRef="#ctx0" brushRef="#br0" timeOffset="94862.71">23950 2943 1104 0,'14'-6'387'0,"-14"6"-56"0,0 0-12 16,0 0-15-16,0 0-69 0,0 0-51 15,0 0-38-15,0 0 6 0,-7 6 2 0,0-1-47 16,10 7 21-16,-2 0-17 0,4 3-21 16,-1 0-24-16,2 2-10 0,-1 2-48 15,-2-2 38-15,1 2-15 0,1 1-9 16,0 0-17-16,-2-7-39 0,2 2-48 0,0-5-42 15,2 0-51-15,-7-10-30 0,5 9-35 16,1 1-85-16,-6-10-502 0,0 0-401 16</inkml:trace>
  <inkml:trace contextRef="#ctx0" brushRef="#br0" timeOffset="95029.12">24181 3155 1309 0,'-40'11'332'0,"50"-6"0"16,-2 3-63-16,-6 1-32 0,-2 3-32 0,2 0-37 16,2-3-35-16,-4 4-12 0,0-1-31 15,0 2-28-15,0 1-30 0,0-15-70 0,-4 17-71 16,2-3-79-16,-4-1-135 0,2-2-461 16,-2-2-318-16</inkml:trace>
  <inkml:trace contextRef="#ctx0" brushRef="#br0" timeOffset="95528.99">24499 2752 1194 0,'0'0'329'0,"0"0"-133"0,0 0 33 16,0 0-40-16,0 0-26 0,0 0-43 0,0 0-21 16,10-7-30-16,1 0-5 0,2 4-15 15,0-1-11-15,1 3-9 0,1-1-10 0,0 2 12 16,1 0-10-16,-3 2-4 16,2-1-8-16,-7 6-6 0,2-2-2 0,-5 1 37 15,4 1-31-15,-9-7-11 0,-2 15-2 16,2 0 4-16,-8-3 3 0,0-4 28 15,-2 3-29-15,-1 0-3 0,-1 0-5 0,3-1 9 16,3-2-2-16,0 0 18 0,-2-2-11 16,3 1-12-16,5-7 4 0,0 0 3 0,0 0 0 15,0 0 13-15,-2 10-13 0,-2-3 1 16,4-7-11-16,11 2 9 0,3 1-3 0,-1-6 18 16,0 1-19-16,1 2 0 0,2 2-1 15,-5-2 1-15,5 3-1 0,-16-3 7 0,14 2-21 16,-1 5 16-16,-13-7 4 15,0 0 1-15,0 13-7 0,-2 0 2 0,-9-2-18 16,3 1 24-16,-11 0-5 0,-9 3 6 16,10-2-1-16,-4 1-7 0,3-5-13 15,9-5 19-15,-8 2-37 0,2 1-42 0,-1-3-68 16,0 0-106-16,17-4-449 0,-13-6-225 16</inkml:trace>
  <inkml:trace contextRef="#ctx0" brushRef="#br0" timeOffset="95828.62">24602 2701 1372 0,'24'4'377'0,"-24"-4"-52"0,0 0-39 0,0 0-34 0,0 0-55 0,0 0-20 0,0 0-43 0,0 0-26 0,0 0-15 15,0 0-13-15,16 1-11 0,2 2 6 16,-2 2-25-16,10 4-13 0,-3 3-9 0,-1 0 0 16,3 5-6-16,-4 3 16 0,0 0-29 15,-4 6-12-15,-2 1-13 0,-5 0-3 0,-1-1-3 16,-7 3 27-16,-2 0-37 0,-4 1-23 16,-2-3-35-16,-4-2-22 0,-1-4-22 15,-1 2-24-15,2-3-44 0,-3-4-39 16,7-11-113-16,-4 4-329 0,-1-1-212 0</inkml:trace>
  <inkml:trace contextRef="#ctx0" brushRef="#br0" timeOffset="96012.31">25070 2689 1496 0,'0'0'340'0,"0"0"-70"0,0 0-15 0,0 0-81 16,13-1-54-16,0-1-31 0,-13 2-68 16,0 0-66-16,0 0-72 0,0 0-149 15,0 0-421-15,0 0-217 0</inkml:trace>
  <inkml:trace contextRef="#ctx0" brushRef="#br0" timeOffset="96146.03">25198 2869 1649 0,'-11'19'371'0,"9"-10"-22"0,0 1-43 16,-3 0-80-16,3 4-46 0,-2-4-38 0,0 1-33 15,-1 2-58-15,-1 2-85 0,-4-3-122 16,-10 9-108-16,6-1-597 0,-1-1-461 0</inkml:trace>
  <inkml:trace contextRef="#ctx0" brushRef="#br0" timeOffset="97629.53">20246 9062 920 0,'-15'-11'327'0,"4"4"-51"0,3 2-43 0,0 0-9 0,8 5-17 0,0 0-11 0,-5-8-30 0,0 0-46 0,5 8-34 0,0 0 43 0,-2 9 11 0,4 15 7 0,6-2-4 16,-2 7 9-16,5 7-19 0,1 4-19 16,3 2-16-16,0 6-16 0,-1-1-9 0,1 1 27 15,0-2-60-15,0 0-10 0,0-5 0 16,2-1-10-16,-5-3-2 0,2-5 33 15,-6-3-53-15,4-5-25 0,-3-7-36 16,-4-5-28-16,1-2-17 0,2 3-19 16,-8-13-71-16,11-2-39 0,1 2-53 0,-8-19-54 0,1-10-476 15,-5 5-382-15</inkml:trace>
  <inkml:trace contextRef="#ctx0" brushRef="#br0" timeOffset="98579.85">20129 9010 1181 0,'-10'-5'312'16,"10"5"-72"-16,0 0-41 0,0 0-26 0,0 0 2 16,13-6 1-16,-3-1-22 0,6 7-21 15,12-6-6-15,-6 1-12 0,4-2-14 0,-1 1 4 16,5 1-14-16,4-5-18 16,3-1-11-16,4-3-4 0,5-3-2 0,6-4-27 15,5-1 19-15,8-9-4 0,3-2-7 16,11 1-3-16,7-4 8 0,10-4-20 15,15-2 43-15,11-4-15 0,15-2-4 0,9-5-10 16,3-1-5-16,5-2-42 0,3-3 38 16,6 2-2-16,4-2-4 0,4 0-5 0,1 0 0 15,-7 2-4-15,-2 1 4 0,-6 1-9 16,-7 1-5-16,-5 8 9 0,-4-2-4 0,-5 2 12 16,-13 4 16-16,-3-1-6 15,-12 8 4-15,-4-4-1 0,-7 6 1 0,-10 2 2 16,-4 0 8-16,-7 3-30 0,-6 0 2 0,-2 4-3 15,-6-1 0-15,-6 3-8 0,-3 1 39 16,-2 0-49-16,-5 1 9 0,-1 3-3 16,-3 0-3-16,-1 2 6 0,-3 0 23 15,-2 0-16-15,0 4 8 0,-1-3-14 0,1 1 10 16,-1-1-7-16,-5 5-42 0,-1-3 25 16,-1 1 9-16,-5 3-9 0,0 0 5 0,-13 8 10 15,6-7-16-15,-2 3 18 16,-1 1 17-16,-4-3 1 0,-9 6-3 0,0 0 7 0,15-4-29 15,-3 0 15-15,-12 4 9 16,0 0 1-16,0 0-7 0,0 0-8 0,0 0-6 16,8-4-7-16,3 1 8 0,-11 3-2 15,0 0-6-15,0 0 2 0,0 0-4 16,0 0-1-16,7 11 9 0,-1 0 0 0,-2 4-8 16,2 10 14-16,1-4-12 0,-2 1-12 15,2 6 17-15,2 0-2 0,2 7 10 0,-3-1-3 16,2 4-5-16,2 0 6 0,-2 3-14 15,-2 0 14-15,3-3-10 0,-1 0 4 0,-1 0 2 16,4-3-40-16,-5 0 39 0,0 2 9 16,2-4-10-16,-6-2-2 0,2-1 11 0,0-4-51 15,0-4 43-15,1 2 14 16,-1 1-8-16,-4-14-5 0,-2 9-2 0,2 0-22 16,0-7 13-16,1 0 12 0,-1 2-2 15,0-1 14-15,-6-2-14 0,-1 0-40 16,-5-4 37-16,-7 9 13 0,-1-5-4 0,-2 1 2 15,-8 0-1-15,-2 2-12 0,-7 2 0 16,-6-3 7-16,-7 8 0 0,-8-1-14 0,-10 6-2 16,-8 1-1-16,-13 2 8 0,-8 4 8 15,-12 8-6-15,-9 3 2 0,-7 2-5 0,-6 4-8 16,-7 1 3-16,-11 2 4 0,-9 4 16 16,-7 3 11-16,-9 2 8 0,-4 6 20 15,-4 6-18-15,-2 0 17 0,-7 3 3 0,-2 2 5 16,-1 4-2-16,8-2-26 15,6 1 33-15,6-3 5 0,9-7-2 0,17-4 1 16,12-11-8-16,20-2-9 0,16-12-3 16,14-6-8-16,11-6-4 0,11-6-3 0,11 0-2 15,9-7 3-15,5-3-24 0,11-4 3 16,0 2-9-16,5-6-10 0,11-3-29 0,-2 1-33 16,2 1-45-16,-2-3-37 0,4 0-40 15,-1 1-66-15,3 0-71 0,8-5-53 0,0 0-84 16,-10-2-575-16,-2-3-794 15</inkml:trace>
  <inkml:trace contextRef="#ctx0" brushRef="#br0" timeOffset="99267.9">19160 6513 1097 0,'4'-10'411'16,"-19"10"-122"-16,3 0-59 0,-6 2-25 0,4 0-30 0,-3 0-14 0,-13 4-10 0,9 3-36 0,-4 1 4 0,-1 5 2 0,1 4 2 0,1 3-6 0,6 0-24 15,-2 4 19-15,4-1-24 0,5 0-12 16,7 2-16-16,2 0-8 0,2-5-45 15,4 0 34-15,2-4-7 0,9-5-6 0,6 2-7 16,6-10-4-16,1-3-38 0,4-4 2 16,1-3-47-16,2-7-39 0,-1 2-47 0,-2-3-21 15,-1 0-30-15,-3-2-65 16,-6 0-113-16,-12 10-380 0,4-2-287 0</inkml:trace>
  <inkml:trace contextRef="#ctx0" brushRef="#br0" timeOffset="99946.39">19651 9363 1288 0,'-11'-6'367'0,"1"2"-63"0,10 4-41 0,0 0-18 0,0 0-46 0,-10 6-23 0,-4 0-14 15,10 5-9-15,-2-2-13 0,-3 7 7 16,1 12-26-16,2-5-18 0,6 4-18 0,-2-3-17 16,2 2-14-16,-4-4 32 0,8 3-56 15,0-2-10-15,5-3-2 0,1-3-10 0,-4-9-13 16,4 1 9-16,2 0-80 0,3-9-51 16,14-4-50-16,-12-7-25 0,5-5-30 0,-4-3-50 15,-1-3-44-15,-2 0-454 0,0 3-308 16</inkml:trace>
  <inkml:trace contextRef="#ctx0" brushRef="#br0" timeOffset="100096.05">19888 9254 1266 0,'0'0'335'0,"0"0"-47"15,0 0-13-15,0 0-63 0,0 0-14 16,0 0-22-16,0 0 20 0,0 0-11 0,5 14-21 16,0 4-16-16,5 0-29 0,2 2-25 15,-4-3-18-15,5 3-14 0,2-1-12 0,-5 0-20 16,3 0-81-16,-2 0-95 0,1-1-74 15,-3 1-76-15,-6-12-182 0,3 8-320 16,0 0-341-16</inkml:trace>
  <inkml:trace contextRef="#ctx0" brushRef="#br0" timeOffset="100645.57">20992 8676 1341 0,'23'7'314'0,"-23"-7"-53"0,0 0-11 0,0 0 12 0,-4 13-6 0,-1-2-20 0,12 6-22 0,1 12-24 15,-2-4 3-15,3 1-30 0,0 1-13 16,5 2-11-16,-1 3-13 0,0 1-7 0,5 1-39 16,2 6-14-16,-1 0-1 0,1 3-11 15,-4 0-3-15,5 3-8 0,-2-2-18 16,2 2-9-16,-1-5 10 0,-2 1-8 0,4-1-4 15,-3-2-19-15,-7-6-12 0,2-1-42 16,-6-6-60-16,2-5-40 0,-2 0-45 16,1-4-36-16,-4-10 2 0,-1 5-7 15,0 2-40-15,-4-14-37 0,0 0-122 0,0 0-243 0,0 0-215 16</inkml:trace>
  <inkml:trace contextRef="#ctx0" brushRef="#br0" timeOffset="100962.43">21699 8378 1273 0,'-11'-67'401'16,"8"56"-91"-16,2-3-21 0,-1 2-5 15,2 12-36-15,0 0-30 0,0 0-66 16,0 0-7-16,-2-9-25 0,0 1 10 0,6 21 8 15,7 13 1-15,-3-2-53 0,6 7 39 16,1 6-23-16,0 2-4 0,5 5-26 0,0 2-23 16,1 2-1-16,-2-1-16 0,5 2 3 15,0-4-5-15,-1 0-13 0,-2-5-5 0,0 2-6 16,1-7 6-16,-6 0-24 0,1-6-36 16,-2-2-53-16,2-3-43 0,-6-2-40 0,4-1-47 15,-11-11-27-15,6 7-11 0,-1-2-40 16,-3-6-29-16,-2 3-457 0,3-4-341 15</inkml:trace>
  <inkml:trace contextRef="#ctx0" brushRef="#br0" timeOffset="101211.69">22320 8229 1497 0,'4'-7'361'0,"-4"7"-46"0,0 0-30 0,0 0-55 15,-10 2-67-15,-4 2 17 16,14 8 23-16,4 12 1 0,3 1-20 0,2 6-16 16,1 2-27-16,0 7-5 0,1 3-29 0,2 2-3 15,4 0-41-15,0 1-4 0,-4 2-20 16,4-3 13-16,2 0-28 0,0-2 0 16,2-2 2-16,0-6-21 0,-7-2-33 0,2-5-37 15,-2-3-92-15,-1-8-56 0,2 2-42 16,-8-9-29-16,-1 2-85 0,0-2-112 15,-6-10-325-15,0 0-360 0</inkml:trace>
  <inkml:trace contextRef="#ctx0" brushRef="#br0" timeOffset="101445.36">22714 8139 1587 0,'12'0'325'0,"-12"0"-50"0,0 0-39 0,0 0-21 15,-7 7-1-15,4 0 23 0,6 12-41 16,7 10-19-16,2-2-15 0,-1 5-29 0,1 6-26 16,5 4 14-16,1 4-55 0,0 4-12 15,-1 2-12-15,2 2-10 0,-2-3-25 0,0-1 0 16,-2-3-29-16,1-5-16 0,2-4-22 16,-6-4-17-16,-1-7-18 0,4-3-29 15,-4-5-46-15,-6-12-44 0,0 2-73 0,-1 4-147 16,-4-13-360-16,0 0-338 15</inkml:trace>
  <inkml:trace contextRef="#ctx0" brushRef="#br0" timeOffset="101695.56">23069 8022 1399 0,'0'0'333'0,"0"0"-61"15,0 0-31-15,0 0 23 16,9 13-45-16,-1 1-7 0,2 1-12 0,8 16 1 15,-4 0-3-15,3 4-54 0,3 1 17 16,-2 6-26-16,0 2-21 0,5 1-23 0,-4 3-12 16,-1 0-14-16,-3-1-17 0,1-1-3 0,-2-1-11 15,1-3-4-15,-2-3-6 0,-3-4-12 16,1-3-15-16,-3-6-80 0,-1-3-32 16,-3-12-26-16,1 4-19 0,3-1-29 0,-3-2-95 15,2-3-5-15,-7-9-62 0,0 0-504 16,11-7-450-16</inkml:trace>
  <inkml:trace contextRef="#ctx0" brushRef="#br0" timeOffset="101945.5">23590 7923 1463 0,'9'-24'307'0,"-9"24"-23"15,0 0-29-15,0 0-14 0,0 0-37 16,-6 5-45-16,-2 2 22 0,11 3 20 0,6 12-4 15,-3 2-21-15,6 2-12 0,1 9-35 16,1 2-25-16,7 8-20 0,2 4-16 0,-7 3-11 16,5 4 19-16,-1-1-44 0,-2 1-8 15,4-1-20-15,-3-6-7 0,-2 0-26 0,2-6-6 16,-4-2-63-16,6-7-35 0,-7-5-28 16,0-5-20-16,0-2-41 0,-3-7-82 15,-5-8-11-15,2-2-78 0,4 0-363 0,-2-8-278 16</inkml:trace>
  <inkml:trace contextRef="#ctx0" brushRef="#br0" timeOffset="102179.22">24260 7742 1609 0,'14'-6'299'0,"-14"6"-59"15,0 0-49-15,-4 10 32 0,2-1-25 16,-1 2-13-16,2-2-8 0,7 15-10 0,-1 13-10 15,2-8 13-15,2 8-67 0,2 3-20 16,1 1-15-16,3 8-13 0,0-3-7 16,2 4 18-16,0-4-44 0,0-2-16 0,2 0-17 15,2-6-33-15,0-3-25 0,-4-6-17 16,0-3-42-16,2-2-25 0,-4-5-24 16,-6-11-34-16,1 0-60 0,0 1-66 15,-1-14-433-15,0 3-294 0</inkml:trace>
  <inkml:trace contextRef="#ctx0" brushRef="#br0" timeOffset="102395.55">24431 7567 1270 0,'-11'-9'325'0,"24"8"-65"16,0 1-51-16,-13 0-5 0,8 6 29 0,3 9-46 16,6 0-26-16,-3 3-18 0,3 6-9 15,5 5-9-15,-1 3-37 0,4 7 14 16,0 1-20-16,-1 6-15 0,0 4-14 0,-2 4-11 15,-1-2-34-15,1-1 26 0,-1-6-31 16,-4-1-28-16,2-4-32 0,-2-3-39 0,0-7-8 16,-1-4-29-16,-4-2-20 0,-3-8-59 15,-2-8-112-15,2-3-459 0,2 1-314 16</inkml:trace>
  <inkml:trace contextRef="#ctx0" brushRef="#br0" timeOffset="102612.31">24967 7299 1964 0,'0'0'320'15,"0"0"-60"-15,0 0-65 0,0 0 10 0,-2 14 28 16,0-4-17-16,10 7-37 0,9 9 22 16,-3 3-10-16,6 1-37 0,-2 5-25 0,2 5-36 15,3 1-21-15,-2 9 0 0,-2 2-40 16,1 3-50-16,-5 2-45 0,3 4-58 0,-3 2-49 15,0-4-64-15,-9-4-41 0,-2-1-24 16,0-6-64-16,1-4-509 0,-5-9-483 16</inkml:trace>
  <inkml:trace contextRef="#ctx0" brushRef="#br0" timeOffset="103878.47">20480 8549 1123 0,'0'0'284'0,"-5"-7"-59"0,1-1-34 0,4 8-19 16,0 0 13-16,0 0-50 0,0 0-16 0,0 0-20 0,0 0-27 0,0 0-15 15,0 0 22-15,0 0-25 0,0 0-10 16,0 11 0-16,2 1-8 0,-4 3 3 0,2 1 14 15,2 0-21-15,0 0-13 0,2-3-8 16,0 1 1-16,2-5 2 0,1 0 29 16,2-3-22-16,-4 4-4 0,-5-10-8 15,20-3 4-15,-1 1-7 0,-7-7 20 0,3 0-19 16,-1-2 0-16,2-8-9 0,-10 11 8 16,1-9 11-16,1 3 8 0,-6-1 7 15,0 2-4-15,-4-3-9 0,-2 2-4 0,-4 2 3 16,-3 3-13-16,-1 0 7 0,-2 5-6 15,-2-1-9-15,1 3-10 0,-3 6-45 0,0 1-29 16,8 2-55-16,-4 1-16 0,8 1-45 16,2 2-75-16,4-11-461 0,4 9-263 15</inkml:trace>
  <inkml:trace contextRef="#ctx0" brushRef="#br0" timeOffset="104128.32">21081 8126 1461 0,'0'0'412'0,"0"0"-50"15,-14 4-53-15,4-4-96 0,10 0-15 16,0 0 32-16,0 16-17 0,2-3-26 0,1 4-18 16,7 11-59-16,-1-4 15 0,-3-2-31 15,4 2-20-15,3 3-14 0,0-1-15 0,-3-2-15 16,0 1 8-16,0-3-40 0,3 0-54 15,-9-13-58-15,2 6-62 0,1 3-45 16,3-9-70-16,-2 2 40 0,-8-11-34 0,9 6-89 16,-3 0-390-16,-6-6-286 0</inkml:trace>
  <inkml:trace contextRef="#ctx0" brushRef="#br0" timeOffset="104578.65">21587 7969 1233 0,'34'-9'343'0,"-34"9"-45"0,0 0-25 0,-2-13-14 15,2 2-37-15,0 11-40 0,0 0-16 0,6-9-42 16,2-2 1-16,-8 11-25 0,16-2-17 16,-4-1-12-16,0 6-11 0,-1-1-35 0,0 7 23 15,-3-3-9-15,-3 8-6 0,2 2-2 16,-2 1-5-16,-1 0 8 0,-8 3 7 15,-2 10-5-15,0-10 4 0,4-7 0 16,-1-1-5-16,1 5-6 0,0-5 3 16,-2-1-16-16,4-11-1 0,0 11 4 0,0 1 0 15,0-12-8-15,0 0 12 0,0 0-16 16,8 3-3-16,4 0 1 0,3-11-6 0,0 3-19 16,2-5-7-16,11-5-67 0,-5 4-64 15,-1-4-52-15,1-2-42 0,-2 0-81 0,0 1-83 16,1 6-369-16,-2 0-320 0</inkml:trace>
  <inkml:trace contextRef="#ctx0" brushRef="#br0" timeOffset="105178.44">22534 7706 1330 0,'0'-3'313'0,"0"3"-31"0,0 0-18 0,0 0-38 0,0 0-46 16,0 0-53-16,8-7-16 0,0 1-12 0,-8 6-32 15,13-5-18-15,2-1-11 0,-15 6-3 0,11-2-13 16,3-1 24-16,-14 3-35 15,0 0-2-15,12 3-9 0,0 1 7 0,-12-4-7 16,0 0 14-16,-2 15-9 0,2 0-2 16,-7-6-2-16,0 3 2 0,3-4 0 0,-2-1 20 15,0 3-25-15,-2-1-8 0,8-9 0 16,0 0 6-16,-5 8-11 0,-1 0 29 16,6-8-18-16,0 0-8 0,0 0 4 0,11 6 3 15,1-1-4-15,-12-5 10 0,14 2-10 16,4 2 2-16,-6-2-8 0,-1 0-15 0,-11-2 4 15,15 5 14-15,-2-3-29 0,-13-2 32 16,4 11 2-16,2-3 4 0,-12-1-2 16,2 1 6-16,-5 1-7 0,-5 8 11 15,11-10-5-15,-14 1-4 0,3 1 5 0,-3-4-5 16,6 3-31-16,-2-4-35 0,0-1-33 16,13-3-81-16,-12-3-118 0,-1 0-387 0,13 3-215 15</inkml:trace>
  <inkml:trace contextRef="#ctx0" brushRef="#br0" timeOffset="105561.65">22845 7540 1443 0,'2'-7'273'0,"-9"15"18"0,3-1-51 16,4-7-8-16,-6 13-43 0,1-4-34 0,5 3-18 15,-2 1-19-15,0 3-6 0,2-2-32 16,0 1-19-16,0 2-11 0,6 0-13 0,1-1-5 16,2-3 2-16,-3 4 3 0,5-10-32 15,-1 2-9-15,2-1-12 0,2 0-13 0,-4-7 17 16,2 1-19-16,0-5-5 0,-2-2 14 16,1 0-1-16,-2-1 6 0,-2-2 25 15,0 2-14-15,-7 6-8 0,2-13 10 0,0 0 6 16,-2 13 25-16,-2-11 33 15,2 0-6-15,0 11-5 0,0 0-9 0,0 0-13 16,0 0-8-16,0 0 24 0,0 0-27 16,0 0-6-16,0 0-2 0,0 0 0 0,2 16-3 15,1-3 28-15,5 4-30 0,-2-1-6 16,-1-3-6-16,4 4-25 0,1-2-39 0,1 7-8 16,-4-15-56-16,2 7-36 0,-1 1-47 15,1-5-42-15,-3 1-86 0,-5-1-356 16,7-3-230-16</inkml:trace>
  <inkml:trace contextRef="#ctx0" brushRef="#br0" timeOffset="105878.57">23231 7473 1363 0,'0'0'281'0,"0"0"-35"15,0 0-45-15,0 0-13 0,0 0 6 0,0 0-20 16,0 0-21-16,-3 13 0 0,-1 3-24 15,1-5-20-15,1 3-18 0,2-1-18 0,0 0-11 16,2 1-31-16,1 1 19 0,1-4-14 16,2 0-7-16,1 1-4 0,-3 0-5 0,7-5-24 15,-1 3 22-15,0-5-7 0,4 2-5 16,-6 0-8-16,2-2-10 0,1 0-21 0,0-2 2 16,-11-3 5-16,11 8-1 15,0-3 4-15,-11-5-3 0,0 12 10 0,3 1 12 16,-11-3-12-16,-1 1 0 0,-3 0-1 15,-3 0-18-15,4-1-8 0,-1 0-41 16,0 0-5-16,2-3-40 0,2-1-25 0,-3 0-47 16,11-6-82-16,-8-6-417 0,-3 2-226 15</inkml:trace>
  <inkml:trace contextRef="#ctx0" brushRef="#br0" timeOffset="106045.19">23226 7471 1274 0,'15'-2'333'0,"-15"2"-72"0,0 0-23 0,0 0-31 16,0 0-28-16,0 0 2 0,0 0-45 16,12 2-31-16,1-2-20 0,-1 0-10 0,4 0-15 15,0-2 9-15,2 0-40 0,1-1-35 16,13-3-53-16,-14 0-49 0,4-1-48 0,1 1-64 16,-13 4-77-16,3-10-407 0,4 4-232 15</inkml:trace>
  <inkml:trace contextRef="#ctx0" brushRef="#br0" timeOffset="106378.36">23723 7182 1464 0,'-8'-7'347'16,"8"7"-68"-16,0 0-19 0,0 0-15 16,-2 10-17-16,0 2-1 0,-1 0 7 15,1-1-42-15,0 4-6 0,2 0-21 0,0 6-31 16,2 10-27-16,3-6-62 0,1-5 33 15,0 3-15-15,1 2-18 0,1 0-16 0,1-2-30 16,1-1-76-16,1-2 42 0,-4-10-15 16,3 1-9-16,2 2-4 0,1-4 7 0,-2 3-22 15,2-9 32-15,-1 3 1 0,-1-9 3 16,-2 0 6-16,-9 3 9 0,10-7-8 16,-3-1 23-16,-7 8-2 0,0-13 2 15,-1 0 1-15,-3 3 2 0,0 3-13 0,-4 0 14 16,1-2 8-16,-2 4-1 0,1 1-7 15,8 4-21-15,-15 0-35 0,3 1-52 16,3 5-24-16,-2 0-29 0,5 3-67 0,0-1-114 16,-2 0-385-16,4-3-261 0</inkml:trace>
  <inkml:trace contextRef="#ctx0" brushRef="#br0" timeOffset="106728.99">24058 7064 1350 0,'0'0'319'16,"0"0"-51"-16,0 0 1 0,0 0 9 16,0 0-61-16,0 0-50 0,0 0-30 0,10-5-20 15,2 3-25-15,-4-3-33 0,4-1 3 16,1-3-10-16,2 1-16 0,-4 3-3 0,-1-3-10 15,4 3-13-15,0-3 11 16,-6 1-10-16,0 2-2 0,-8 5-5 0,0 0 0 16,0 0-9-16,11 4 10 0,0 0 11 0,-11-4 0 15,-2 12 6-15,0 5-1 0,2-3 5 16,0 1-9-16,-6 2-3 0,1 15-1 16,3-11-4-16,2 1-3 0,0-1 3 0,-5 4 7 15,5-13-11-15,-2 6-13 0,0 3-27 16,2-3-47-16,0 0-45 0,2-1-77 15,-2-5 24-15,0 0-25 0,0-1-22 0,0-11-77 16,0 0-390-16,0 0-222 0</inkml:trace>
  <inkml:trace contextRef="#ctx0" brushRef="#br0" timeOffset="107178.02">24426 6956 1119 0,'-2'-13'269'0,"6"6"-28"16,3-1-17-16,-7 8-25 0,0 0 16 0,0-11 7 16,3 1-45-16,-3 10-21 0,0 0-38 15,0 0-23-15,0 0-12 0,0 0-23 0,-14 2-15 16,0 2-2-16,5 5-4 0,1 3-13 16,-1 2 1-16,0-1-4 0,1 2 5 15,2 0-13-15,1 0-11 0,0 3-1 0,5-5 0 16,0 0-1-16,2-2 16 0,0 2-9 15,4-6-11-15,2 2 5 0,3-7-5 16,2 0-1-16,-13-2 15 0,17 0-14 16,-1-2-5-16,-4-2 3 0,-4 2 4 0,2 1 1 15,3-3 2-15,-13 4-3 0,0 0-5 16,0 0-3-16,13 1 8 0,1 2-6 0,-14-3 15 16,5 9-7-16,-1 3-8 0,-4-12 12 15,0 14 16-15,0 0 19 0,-4-3 34 16,-1 1-31-16,1-3-4 0,0-1-4 0,4-8 5 15,-4 9 29-15,0 3 44 16,4-12-28-16,0 0-11 0,0 0-19 0,-4-10-17 16,-3 4-6-16,11-5-25 0,1 0-46 15,1-9-31-15,6-10-44 0,-2 9-55 0,4-1-33 16,-1 0-10-16,0 4-38 0,3-3-53 16,-2 2-108-16,2 3-324 0,1 1-259 0</inkml:trace>
  <inkml:trace contextRef="#ctx0" brushRef="#br0" timeOffset="107611.71">25359 6568 1383 0,'0'0'380'0,"-7"-9"-58"0,2 1-34 0,-9 6-5 0,0-2-55 0,14 4-30 16,-18 4-62-16,-1-2 10 0,6 4-16 0,-10 5-18 0,6 4 8 16,2 1-8-16,3 3-41 0,-3-1 10 15,4 6-16-15,0-3-14 0,4 0-10 0,6-10-3 16,-3 4-14-16,2 4 17 0,2-7-24 15,0 0-5-15,4-4 4 0,2 2-4 0,-6-10-8 16,0 0 15-16,15-5-15 16,2 0 5-16,-4-3-2 0,-3 1-1 0,2-3-5 15,-1-1 29-15,-4 2-32 0,1-2 0 16,1 1 1-16,0 0-4 0,-9 10-5 0,4-9 40 16,4-1-49-16,-8 10 8 15,0 0 3-15,11 8-2 0,-1-1 8 0,-4 10 47 16,8 14-58-16,-8-8 3 0,2 4 1 15,3 3-42-15,-2 1-64 0,-1-1-27 0,0-1-76 16,-3-3-36-16,-5 1-67 0,2-12-181 0,-2 11-314 16,-2 11-379-16</inkml:trace>
  <inkml:trace contextRef="#ctx0" brushRef="#br0" timeOffset="112045.46">22667 3970 750 0,'15'0'226'0,"-15"0"-30"0,0 0-48 0,0 0 1 0,0 0-30 0,0 0-5 0,0 0-14 0,0 0-9 0,0 0-24 16,0 0 17-16,0 0-9 0,0 0-1 16,0 0-13-16,0 0 5 0,0 0 21 15,0 0-49-15,0 0 16 0,0 0-10 0,0 0-3 16,0 0-13-16,0 0 35 0,0 0-38 16,0 0-6-16,0 0 0 0,0 0 4 0,0 0 1 15,0 0 40-15,0 0-18 0,0 0-4 16,0 0 11-16,0 0-7 0,0 0-4 0,0 0 12 15,10-8-25-15,0 1-5 0,2 1-6 16,-4 2-10-16,4-2-1 0,-1 1 4 16,2-1 0-16,-1-1-7 0,-1 2-5 0,-1 2 6 15,-10 3-6-15,14-7 11 0,-2 4-28 16,-12 3 24-16,0 0-11 0,8-4 5 16,1 0-6-16,-9 4 2 0,0 0 8 15,0 0-10-15,0 0-6 0,0 0 7 0,0 0-14 16,0 0 0-16,0 0 14 0,0 0-4 15,0 0-11-15,0 0-4 0,0 0 3 0,0 0-14 16,0 0 32-16,-15 0-33 0,1 2 2 16,2 0 2-16,2 2-5 0,-3 2 4 0,2-1 42 15,1-3-38-15,0 3 7 0,0-2 0 16,0 3 7-16,1-1 5 0,-3 1 37 16,12-6-47-16,-10 8 8 0,0-1 5 0,1-3-1 15,2 3 2-15,7-7 10 16,0 0-3-16,-8 4 2 0,-1 2 4 0,9-6 2 15,0 0 7-15,0 0 16 0,0 0-9 16,0 0 8-16,0 0-3 0,0 0 9 0,0 0-3 16,0 0 11-16,0 0-18 0,0 0 17 15,0 0-6-15,-8 7-2 0,-2-2 8 0,10-5 8 16,0 0 7-16,0 0-8 0,0 0-4 16,0 0-10-16,0 0-3 0,14-5-5 0,1 2 6 15,0-3-18-15,2 5-4 0,-3-3-2 16,0 1-5-16,2 3-2 0,1-3 13 15,-17 3-9-15,13-2-9 0,4 0-1 0,-17 2-1 16,12-2-3-16,0 0 6 0,-12 2-20 16,0 0-9-16,0 0-7 0,0 0 3 15,0 0-8-15,6-6 7 0,2 3-64 16,-8 3-31-16,0 0-36 0,0 0-54 0,-12-6-85 16,3 3-138-16,9 3-160 0,-15 0-136 15</inkml:trace>
  <inkml:trace contextRef="#ctx0" brushRef="#br0" timeOffset="113661.51">14512 3798 688 0,'0'0'214'0,"0"0"-29"0,0 0-22 0,0 0-4 0,0 0-22 0,0 0-12 15,0 0-14-15,0 0-1 0,0 0-65 16,0 0 70-16,0 0-3 0,0 0-6 0,0 0-5 15,-3-10-9-15,3-3 1 0,0 13-24 16,0 0-7-16,0 0-15 0,0 0 4 0,0 0-3 16,0 0 14-16,-6-7-8 0,0 1-4 15,6 6 1-15,0 0 0 0,0 0-9 0,0 0-2 16,0 0-9-16,0 0 8 0,0 0-16 16,0 0-6-16,0 0-2 0,0 0 0 0,0 0 11 15,-10 4-5-15,0 1 2 0,10-5 5 16,2 14 3-16,1 1-2 0,-3-2 20 15,0 3-10-15,4 5-3 0,3 11-3 0,-3-5-1 16,0 3-1-16,2 2 47 16,1 5-52-16,-1-3-1 0,0 2-4 0,3 0 2 15,0 0-5-15,-1-3 32 0,-4 0-40 16,2-8-1-16,-1-2 0 0,5 1-1 0,-5-14 0 16,-1 6-30-16,0 2 36 0,0-8 0 15,-2 3-1-15,2-4 6 0,1 1-1 0,-5-10-38 16,0 0 41-16,2 7-6 0,2 3-3 15,-4-10-1-15,0 0-6 0,0 0-13 16,0 0-22-16,0 0-39 0,0 0-32 16,-3-16-32-16,2 1-27 0,1 2-21 0,0-1-34 15,1 1 9-15,2 2-11 0,-3-12-19 16,-4-8-26-16,-3 9-8 0,3 0 22 16,-5 0-263-16,2-1 18 0</inkml:trace>
  <inkml:trace contextRef="#ctx0" brushRef="#br0" timeOffset="114161.7">14362 3851 1031 0,'-24'-14'99'0,"24"14"0"0,4-14-7 0,-2 3 6 0,-2 11-8 0,0 0-9 0,0 0 10 0,0 0-6 16,2-14-11-16,-2 1-7 0,0 13-9 15,0 0-9-15,0 0-2 0,0 0-5 16,0 0-14-16,0 0-12 0,0 0 1 16,0 0-1-16,0 0 19 0,0 0 11 15,0 0 8-15,0 0 9 0,0 0 11 0,0 0-4 16,0 0-1-16,-10 7-28 0,0 1 20 15,7 2-5-15,-4 1-3 0,-3 0-3 0,0 0-2 16,3 4 14-16,3-6-24 0,-5 2-6 16,4 0 0-16,-5 1-11 0,5 0 7 0,0-7 10 15,0 3-15-15,5-8-4 0,-5 9 10 16,-2-1 3-16,7-8 6 0,0 0 16 16,0 0-10-16,0 0 2 0,0 0-12 0,0 0-10 15,0 0-1-15,0 0-22 16,0 0 14-16,2-13-1 0,-2-1-8 0,7 3-2 15,-4-2 1-15,4-1 0 0,1 3-7 16,2-5 10-16,-2 3-7 0,2 0-4 0,-3 0 8 16,3 1 9-16,0 0 16 0,-3 1-2 15,0 2-1-15,-7 9 8 0,4-9 5 0,2-1-2 16,-6 10 27-16,0 0-34 0,0 0-9 16,4-10-1-16,2 1-7 0,-6 9-1 0,0 0 30 15,0 0-41-15,0 0-8 0,0 0 8 16,16 0-2-16,-4 2 1 0,1 1-25 15,2 1 34-15,2-1-1 0,11 4-6 0,-8-1 4 16,4 1-3-16,-14-5-30 0,9 4 36 16,4-1-24-16,-3-1-58 0,5 0-65 15,-6 1-40-15,11 2-27 0,-12 0-13 0,-6-4-49 16,2 4-47-16,1-2-459 0,-2 5-299 16</inkml:trace>
  <inkml:trace contextRef="#ctx0" brushRef="#br0" timeOffset="116628.13">23224 3753 730 0,'4'9'242'0,"-4"-9"-38"0,0 0-71 0,0 0 31 0,0 0-28 0,0 0-16 0,0 0-23 0,0 0-7 0,0 0-53 0,0 0 45 16,0 0-13-16,0 0 1 0,0 0-14 0,0 0 7 15,0 0 36-15,0 0-62 0,0 0 2 16,0 0 2-16,0 0 4 0,0 0 4 0,0 0 13 15,0 0-7-15,0 0 3 0,8-3 5 16,1-1-2-16,-9 4-8 0,0 0-1 16,0 0-8-16,0 0 1 0,0 0-7 15,0 0 1-15,0 0 1 0,0 0 0 0,11-5-8 16,-1 4 7-16,-10 1-5 0,8-4-9 16,4 1-8-16,-12 3-1 0,14-5 6 15,1 2-10-15,-15 3-6 0,0 0-5 0,15-4-1 16,2 1 0-16,-17 3 13 0,0 0-7 15,10-3-7-15,0 1 0 0,-10 2-4 0,0 0 6 16,0 0 11-16,0 0-11 0,0 0-8 16,0 0 5-16,0 0 0 0,12-2 5 0,-2-2 5 15,-10 4-13-15,0 0-1 0,0 0-5 16,0 0 5-16,0 0-5 0,0 0 21 16,0 0-19-16,0 0-2 0,0 0 1 15,0 0 8-15,-8 8-4 0,1 2 17 16,7-10-33-16,-11 8-2 0,3-3-2 0,-3-2-8 15,1 2 5-15,10-5 10 0,-13 4-3 16,0-1-10-16,5 1 17 0,-2 0-3 0,0 1 1 16,0-1 22-16,10-4-29 0,-14 4 25 15,1 1-13-15,13-5 10 0,-9 4-4 0,-1 0 6 16,10-4 4-16,0 0 1 0,0 0-13 16,-11 2 5-16,1 2 9 0,10-4-6 0,0 0 21 15,0 0 1-15,0 0-11 0,0 0 9 16,0 0-7-16,0 0 7 0,0 0 8 15,0 0-17-15,0 0-6 0,0 0 0 16,0 0-3-16,0 0-3 0,0 0 27 16,12-4-27-16,1 1-3 0,-13 3 6 0,11-4-4 15,-1 1 6-15,1 0 9 0,-3-1-8 16,-8 4-4-16,18-4 3 0,-3 2 8 0,-6-3-2 16,2 1 16-16,-11 4-19 0,13-4 0 15,0 1-2-15,-13 3-6 0,0 0 3 16,0 0-4-16,0 0 8 0,10-4-7 0,0 2-3 15,-10 2-4-15,0 0-10 0,0 0-20 0,0 0-58 16,0 0-15-16,0 0-34 16,0 0-58-16,0 0-107 0,0 0-426 0,0 0-260 15</inkml:trace>
  <inkml:trace contextRef="#ctx0" brushRef="#br0" timeOffset="118494.35">18319 2832 882 0,'0'0'283'0,"3"-11"-20"0,2 0-48 0,-5 11 13 0,0 0-63 0,0 0 0 0,0 0-18 0,2-12-17 16,0 3-24-16,-2 9-16 0,0 0-26 15,0 0 7-15,0 0 24 0,0 13 6 0,3 0 4 16,-3 6-14-16,3 10 15 0,1-3-4 16,0 5-2-16,2 1 1 0,0 5-9 0,2 0-14 15,-1 4-6-15,2 1-19 0,-1 1-12 16,1 3-9-16,1-4-2 0,-4 0-7 0,2-3 41 16,0-2-60-16,-2-4 4 0,2-5 0 15,-4-1-4-15,0-2-4 0,-2-16 14 16,-2 9-63-16,2 1-25 0,1-8-24 15,-1-2-23-15,-2-9-34 0,0 0 12 0,0 0-75 16,0 0-11-16,0 0-22 0,-7-7-36 0,-1-1-127 16,2-7-192-16,-4-14-136 15</inkml:trace>
  <inkml:trace contextRef="#ctx0" brushRef="#br0" timeOffset="118893.65">18260 2743 950 0,'0'0'369'0,"0"0"-124"16,0 0-43-16,0 0-26 0,0 0-41 0,0 0-33 0,0 0-11 15,0 0-16-15,0 0 12 16,2 12 6-16,0-1-9 0,-8 7-24 0,0 11 4 16,0-3-12-16,-2-2-5 0,0 1-1 15,0 0-10-15,2-1 3 0,-1-1-18 0,5-11 28 16,-2 7-26-16,-1-3-19 0,3 0 12 15,0-2-8-15,2-14 12 0,0 0 12 16,0 0-24-16,0 0-2 0,0 0-10 0,0 0-8 16,19-9-20-16,4-6 2 0,-9-4-35 15,-2-2 0-15,3 0 3 0,-2-3 1 0,-2 1 13 16,0-2 5-16,-1 2 3 16,2 3 12-16,-5-2 15 0,1 1 11 0,-6 13 27 15,4-7 26-15,2 0-30 0,-3 6 4 16,1 0 22-16,-6 9 14 0,0 0 13 0,0 0-10 15,11 5 2-15,0 1-19 0,-1 3-12 16,-2 2-6-16,1 4-6 0,6 9-1 0,1-5 14 16,-2 0-16-16,-2 4-35 0,5 0-55 15,-9-2-37-15,-1 1-59 0,0 1-107 16,-1 0-515-16,0 2-328 0</inkml:trace>
  <inkml:trace contextRef="#ctx0" brushRef="#br0" timeOffset="123711.18">23838 3570 930 0,'4'10'282'0,"-4"-10"-34"0,0 0-49 0,0 0-28 0,0 0-20 0,0 0-13 15,0 0-26-15,0 0-3 0,0 0-33 16,0 0-2-16,0 0-13 0,-10 3-3 0,1 1-12 16,9-4 11-16,0 0-28 0,0 0 20 15,0 0 1-15,0 0 1 0,0 0-7 0,0 0 2 16,0 0 3-16,0 0-3 0,0 0-10 16,0 0 2-16,0 0 0 0,0 0 3 0,0 0 22 15,0 0-11-15,0 0 4 0,0 0-2 16,0 0-4-16,9-6-3 0,-1 0 6 15,2 1-21-15,4 1-3 0,-2-4-4 0,11-2-4 16,-4 3-2-16,-8 3 25 16,6-2-33-16,10-3-2 0,-9 4 0 0,2-3 4 15,-9 6-1-15,6-5 30 0,-2-1-37 16,-3 4 1-16,4 0 9 0,-16 4 9 0,8-6 12 16,2 2-39-16,-10 4 54 0,0 0-8 15,0 0-6-15,9-1 3 0,-1-5 6 0,-8 6-37 16,0 0 33-16,0 0-5 0,0 0-8 15,0 0-3-15,0 0-9 0,0 0-44 0,0 0 52 16,0 0-17-16,0 0 7 0,-4 7-8 16,-2 3-2-16,-1-5-5 0,1 1 1 15,-4-1-12-15,4 4-1 0,-4-4-10 0,2 3 0 16,-2-2-2-16,-1 1 43 16,0 1-59-16,1-1 3 0,-1-1 4 0,-2 1-1 15,5 0 4-15,-4-2 37 0,2 3-31 16,0 0 1-16,2-3 4 0,-1-1 9 0,9-4-3 15,-13 6 46-15,3 0-43 0,10-6 1 16,0 0 1-16,-10 4-1 0,-1 1 2 0,11-5-27 16,0 0 41-16,0 0 2 0,0 0 1 15,-11 4-4-15,3 0 3 0,8-4-34 16,0 0 49-16,0 0 0 0,0 0-6 0,0 0 5 16,0 0 1-16,0 0-36 0,0 0 43 15,0 0-6-15,0 0 10 0,0 0-1 16,0 0-1-16,0 0-4 0,0 0 30 15,0 0-18-15,0 0 6 0,0 0-2 0,0 0-5 16,0 0 0-16,0 0-21 0,0 0 12 16,0 0 12-16,14-4-18 0,2 3 1 0,-6-6-2 15,0 2-3-15,7-5-13 0,11-5 13 16,-8 8-12-16,2-2 2 0,0 1 5 0,-3 0 4 16,1-2-22-16,0 0 3 0,-12 6 2 15,11-3 1-15,-1 0 5 0,-6 3-24 16,2-2 11-16,-4-1 13 0,0 2-3 0,-10 5 1 15,10-3 4-15,2-1-14 0,-12 4-1 16,0 0 18-16,0 0 2 0,0 0-2 16,0 0-6-16,0 0-3 0,0 0-6 0,0 0-4 15,0 0 4-15,0 0 3 0,0 0 4 0,0 0-9 16,0 0-51-16,0 0 50 16,0 0 6-16,0 0-30 0,0 0-13 0,8-6-70 15,-2 0-59-15,-6 6-118 0,-4-5-44 16,-3-3-52-16,7 8-155 0,-6-8-332 0,-2 3-482 15</inkml:trace>
  <inkml:trace contextRef="#ctx0" brushRef="#br0" timeOffset="126411.43">24565 3328 929 0,'0'0'292'0,"0"0"-35"0,0 0-39 0,0 0-21 0,0 0-22 0,0 0-55 0,0 0 40 0,0 0-22 16,0 0-12-16,0 0-26 0,0 0-15 0,0 0 9 15,0 0-20-15,0 0-16 0,0 0 1 16,0 0-1-16,0 0-7 0,0 0 12 15,0 0-14-15,0 0-5 0,0 0 1 0,6 2 3 16,4 3 8-16,-10-5 30 16,0 0-45-16,13-1-8 0,2-2-9 0,0-2-2 15,-1 0-2-15,2-2 23 0,-3 2-35 16,1 1-2-16,1 0-6 0,-3-2 2 0,3 3-1 16,-7-1-23-16,4 2 27 0,-12 2-2 15,10-4 0-15,0 0-2 0,-10 4 1 0,0 0-25 16,0 0 34-16,0 0-7 0,0 0-2 15,0 0 4-15,0 0-1 0,0 0-23 16,0 0 26-16,0 0 1 0,0 0-3 16,0 0-1-16,-8 11-4 0,2 1 6 0,-8-7 3 15,4 3-5-15,-5-1-6 0,2 0 2 0,-1-1 0 16,1-1-2-16,-3 1 13 16,-2-1-11-16,1 3-6 0,2 0 4 0,3-4 2 15,-1 0 7-15,3-1 30 0,1 4-17 16,9-7-2-16,-9 3 1 0,1 2 1 0,8-5-3 15,0 0 20-15,0 0-31 0,0 0 2 16,0 0 3-16,0 0 2 0,0 0 0 0,-8 4 19 16,-3 0-5-16,11-4 15 0,0 0 7 15,15-2-1-15,-1 2-6 0,2-2-52 16,0-2 42-16,3-1-7 0,13-5 5 0,-8 4-14 16,1 1 2-16,0-3-36 0,-2 2 35 15,-1-1-6-15,-12 3 1 0,7 1 4 16,0-1-4-16,-6 0-15 0,1 2 33 15,-12 2-2-15,14-5 3 0,0 3-1 0,-14 2-5 16,0 0-12-16,0 0-25 0,0 0 15 16,0 0 8-16,-6 10 5 0,-2 2-8 0,-6-6-8 15,2 0 13-15,-3 1-66 0,2-3-69 16,-2 0-85-16,3-3-103 0,-8 2-87 0,2-1-639 16,1-2-785-16</inkml:trace>
  <inkml:trace contextRef="#ctx0" brushRef="#br0" timeOffset="129394.29">22718 8734 979 0,'-19'10'217'0,"19"-10"41"0,0 0-54 0,0 0-30 0,0 0-14 15,0 0-19-15,0 0 18 0,0 0-59 0,0 0-9 0,0 0-11 0,0 0-18 0,0 0-8 16,0 0 16-16,0 0-32 0,0 0 8 16,0 0-6-16,0 0 11 0,0 0-1 0,0 0 4 15,0 0-8-15,0 0-4 0,-3-12-1 16,-1 4 1-16,4 8-10 0,0 0 1 15,0 0-10-15,0 0 7 0,-4-9-7 16,2 0 3-16,2 9-5 0,0 0-4 0,-7-10 5 16,1 3-7-16,6 7-6 0,0 0-6 15,-4-11 4-15,-3 0 0 0,7 11 9 16,0 0-13-16,-4-9 0 0,-2 0 6 0,6 9-6 16,0 0-5-16,0 0 15 0,-7-8-9 15,3 2-7-15,4 6-3 0,0 0 2 0,0 0 1 16,-12 4 16-16,-2 0-11 15,4 3-3-15,2 3 6 0,-2 1 1 0,1 1 7 16,-4 1 10-16,2-2-13 0,3 3-6 16,0-1 5-16,2-1 4 0,-2 1 1 0,4 0 36 15,0 2-24-15,2-1-12 0,0-1 0 16,6-1-5-16,2-3 2 0,-6-9 35 16,7 13-39-16,2 1-4 0,-9-14 4 0,14 2 5 15,1-1-1-15,-6-6-18 0,-1 2 20 16,3-6-1-16,-1 4 2 0,-2-10-1 0,4 1 7 15,-6-1-27-15,2 1 52 0,-2-4 2 16,1-1 12-16,-3 3 0 0,-2 3 4 0,2 0-26 16,1 2 37-16,-1-1 4 0,-2 2-13 15,-2 10-8-15,0 0-25 0,0 0 7 0,0 0 1 16,0 0-28-16,11 5 13 0,-1 2-4 16,-8 6-7-16,1 0-5 0,0 2-48 15,3 0 34-15,-4 0 24 0,2-1-10 16,-2-2 6-16,0 0-13 0,2-5-5 15,0 3 6-15,-4-10 1 0,10 3-2 0,1 3-31 16,0-12-70-16,10-6-42 0,-7 1-97 16,-4 3-46-16,2-3-34 0,0 4-69 0,-3-5-130 15,0 3-271-15,-9 9-327 0</inkml:trace>
  <inkml:trace contextRef="#ctx0" brushRef="#br0" timeOffset="130077.4">23025 8285 1160 0,'0'0'229'0,"-6"-6"27"0,-4 1-30 0,10 5-43 0,0 0-30 0,0 0-21 0,0 0 37 0,0 0-56 0,0 16-14 16,0 3-12-16,-4 3 0 0,2 8 1 16,-1-3 1-16,2 1-31 0,1 5-8 15,0-5-13-15,-2-1 5 0,0 0 7 0,2-1 23 16,0 3-16-16,0-16-3 0,-2 6-2 15,2 0 0-15,0-4-3 0,0 0-16 16,0-1 31-16,-3 0 22 0,3-14 19 0,0 0-10 16,0 0-23-16,0 0-52 0,0 0 41 15,0 0-12-15,0 0-13 0,5-17-4 0,-1 0-5 16,-4 1-40-16,1-1 31 0,2-3 1 16,1 3-6-16,3 2-2 0,-1 0-9 0,1 3-35 15,-1 1 46-15,5 4-5 0,-1 1 2 16,3 6-9-16,0 0 0 0,-1 6 2 15,2-1 5-15,-6 4-11 0,4 3 5 0,-1 1 5 16,-3 1-1-16,-2 1-4 0,1-2 23 16,-7 3-28-16,0-1 10 0,-2 0-6 15,0 0 8-15,-11 1-4 0,-4 5 21 16,3-7-27-16,4-10 4 0,-2 4-4 0,-2 2 0 16,0-5-27-16,2 0-6 0,12-5-91 15,-13-5-63-15,3 3-34 0,10 2-34 0,-5-10-38 16,4-3-79-16,7 4-478 0,-1 2-443 15</inkml:trace>
  <inkml:trace contextRef="#ctx0" brushRef="#br0" timeOffset="130627.5">23524 8283 1043 0,'0'0'271'0,"0"0"-59"0,0-13-40 0,-2 0 2 0,2 13-13 0,0 0-14 0,0-12-45 16,0 0 51-16,0 12 2 0,-6-7-18 16,0 0-6-16,6 7-26 0,0 0 1 15,-11 5 1-15,0 0-10 0,-1 9 2 0,-3 7-5 16,2-2-9-16,-2-1 21 15,4 6-35-15,-1-3-4 0,1-3-9 0,3 4-9 16,-1-1-5-16,6-14 32 0,-2 12-31 0,1 1 2 16,1-8 2-16,1 2-6 0,2-5-3 15,2 4 18-15,5-4-35 0,0-2-5 16,-7-7-2-16,18 0-2 0,0 0-2 0,-4-3-13 16,3-1 5-16,0-2 1 15,-2-1-2-15,-1-2-10 0,0 2-18 0,-2 1-50 16,1-1 45-16,-5-1-21 0,3 1-10 15,-7-2-18-15,5 4-3 0,-9 5-8 0,7-12-18 16,0 1-20-16,-7 11-25 0,6-8-17 0,-1 1-18 16,-5 7-88-16,0 0-60 15,0 0-421-15,3-11-279 0</inkml:trace>
  <inkml:trace contextRef="#ctx0" brushRef="#br0" timeOffset="131376.89">24062 8133 1125 0,'10'6'325'0,"-18"-13"-82"0,2-1-22 0,6 8 18 0,0 0-50 0,0 0-27 0,0 0-15 15,-4-7-30-15,0-3-13 0,4 10 6 16,-11-7-29-16,2 2-7 0,9 5-4 0,0 0-17 16,-14 0-10-16,-3-2 8 15,9 7-21-15,-10 8-6 0,6 2 1 0,1 2-4 16,-2 3-4-16,3 2-3 0,-3 4 1 16,1 0-5-16,0-1-4 0,5-1 3 0,2-1-3 15,-1-1-18-15,2-13 18 16,2 8 1-16,0-1 1 0,4-7 3 0,0 2-4 15,-2-11-16-15,14-5 21 0,8-5-6 0,-10-5 2 16,1-1-3-16,-3-3-1 0,4-2-12 16,-4-1 13-16,0-3 6 0,-2 0 2 15,-3 1 19-15,-2-5 6 0,-3 0 5 0,0 0 0 16,-5-2-13-16,-2-4-2 0,-3 5 2 16,2-1 13-16,-3 3 3 0,2 1 29 15,1 4-6-15,1 3 4 0,3 11-10 0,2-4 0 16,-2-3-12-16,0 5 5 0,2 4-27 15,2 7-11-15,0 0 7 0,0 0 8 0,0 0 16 16,4 13 3-16,4 10-11 0,3-3 4 16,-1 6 0-16,2 2-6 0,-1 2-11 0,4 2 10 15,0 0-21-15,0-1-8 0,-2 2 0 16,-1-3 6-16,-1 3-2 0,0-4 6 16,-1-3-27-16,-1-1 6 0,0 0 12 15,-1-4-12-15,-2-12-4 0,-2 7-26 16,1 1-11-16,-5-17 13 0,0 13-13 0,2 5-23 15,-2-18-38-15,0 0-66 0,6 5-9 16,-2 5-55-16,-4-10-26 0,0 0-31 0,0 0-68 16,-6-7-115-16,0 0-306 0,6 7-313 15</inkml:trace>
  <inkml:trace contextRef="#ctx0" brushRef="#br0" timeOffset="131960.29">24456 8073 1229 0,'2'-9'251'0,"-2"9"-45"0,0 0-3 0,0 0-93 0,0 0 42 0,0 0-13 0,0 0-12 0,0 0-9 16,7-8-16-16,6 2-9 0,-9-1-5 15,2-1-14-15,-6 8-1 0,8-13-3 0,-1-1-3 16,-7 14 17-16,3-13-13 16,0 0-6-16,-3 3 2 0,0-2 7 0,0 12 0 0,-3-15 13 15,2 4-33-15,1 11-9 16,0 0-5-16,-4-9-7 0,-3-1-6 0,7 10 15 15,0 0-29-15,0 0-3 0,-12 4 0 16,-1 2 4-16,4 3 1 0,3 2 40 16,0 5-37-16,-2 1 6 0,6-2 0 0,2 0 0 15,0 5-6-15,0-5 14 0,2 2-23 16,4 1 0-16,2-10-4 0,0 1 1 0,3 2 3 16,-2-4-45-16,3-1 46 0,0-1-11 15,2-8-47-15,1-1-54 0,-1-2-56 0,2-1-37 16,-5-7-72-16,3 5-74 0,-8-3-146 15,-2 4-268-15,2-1-279 0</inkml:trace>
  <inkml:trace contextRef="#ctx0" brushRef="#br0" timeOffset="132443.64">24871 7639 1382 0,'7'-23'316'0,"-7"23"1"0,-7-8-22 0,1-1 9 0,6 9-29 0,0 0-1 0,0 0-6 0,0 0-33 0,0 0 1 16,0 0-46-16,-13-3 0 0,3 2-27 15,10 1-26-15,0 0-30 0,0 0-55 16,0 0 38-16,0 0 4 0,0 0-6 0,-11 8-5 16,2 0-5-16,4 3-16 0,2-2 16 15,-1 6-9-15,2 0-8 0,0 5-10 0,2 1-7 16,2 2-15-16,0 10 6 16,2-9-6-16,2 1-8 0,3-1-1 0,-4 3-3 15,3 0-21-15,-3 2 22 0,0-1-9 16,0 0 1-16,5 1-3 0,-6 1-2 0,1 2-8 15,-3 0 12-15,2-3-6 0,-2 0 0 16,0 2-3-16,-2-5 0 0,0 1-10 16,-2 0 13-16,0-15 0 0,0 10-2 0,0 0-7 15,-2-5-4-15,-2-1-25 0,1-1 27 16,-2 1-26-16,-2-5-26 0,2 1-44 0,-2-7-37 16,0 5-43-16,-3-8-71 0,-1 1-50 15,3-6-62-15,-1 1-22 0,0-8-71 0,1 3-520 16,4-6-680-16</inkml:trace>
  <inkml:trace contextRef="#ctx0" brushRef="#br0" timeOffset="132727.92">24710 7916 1602 0,'0'0'398'0,"0"0"-32"16,0 0-32-16,0 0-62 0,7-5-68 15,1-2 26-15,7-3-36 0,12-7-18 0,-3 5-20 16,2 0-33-16,1-5-42 0,0 5 8 16,-1-4-11-16,-1 1-10 0,0 3-12 15,1-5-8-15,-5 6-10 0,1 0-28 16,-6-2 21-16,-10 9-18 0,10-6 9 0,0 2-4 16,-7 1-6-16,-1 1-2 0,-8 6-55 15,9-8-49-15,-3 1-44 0,-6 7-39 0,0 0-33 16,7-8-76-16,1 1 27 0,-8 7-47 15,0 0-56-15,0 0-453 0,-10 3-376 0</inkml:trace>
  <inkml:trace contextRef="#ctx0" brushRef="#br0" timeOffset="134429.2">20802 10308 1120 0,'0'0'309'0,"0"0"-74"0,0 0-37 0,0 0-18 0,0 0-80 0,0 0 47 0,14 0-8 0,1 0-5 0,-15 0-29 0,11 0-15 16,4 2 6-16,-15-2 2 15,15 1-7-15,5 2-3 0,-5-3-2 0,4 1-9 16,-4-2 10-16,0 1-18 0,5-3-7 16,10-6-7-16,-9 1-5 0,3-1-7 0,-3-3 23 15,2 3-42-15,1-6-5 0,-1-5-3 16,3 1-1-16,-1 1 1 0,3-3 26 16,4 3-29-16,-3 0 0 0,-2-3 3 0,8-1 2 15,-6 2-2-15,2 3 34 16,2 2-42-16,1-1-1 0,-1 1-1 0,3 0-4 0,-4 6 3 15,4 1-37-15,-3 1 41 16,2 4-4-16,-3-3 1 0,0 4-2 0,-7 2 1 16,4 2-36-16,-4 0 41 0,-11 0-5 15,6 0-2-15,2-1 3 0,-5 5-5 0,-1-2-30 16,-2 0 36-16,0-1-1 0,-6 2 0 16,3-1-3-16,-11-4-1 0,9 3-31 0,-1 1 38 15,-8-4 3-15,0 0-1 0,0 0-1 16,13 1-4-16,-3 2 5 0,-10-3-2 15,0 0-6-15,0 0-1 0,0 0 0 16,0 0 0-16,-10-6 3 0,1 1 4 16,3-4-14-16,2 2 4 0,2-3-1 0,0-1-2 15,0-2 1-15,0 0 11 0,4-1-14 0,0 3 0 16,4-5 2-16,0 2-1 0,1 4-1 16,-2-4 29-16,5 6-67 0,2-3 42 15,1 4 5-15,1-1-1 0,2 3-3 0,-2-2 30 16,3 4-32-16,0 1 1 0,1-1-1 15,2-2 0-15,-1 3 2 0,12-3 33 16,-7 3-36-16,0-4-1 0,1-1 2 0,3 1-1 16,-5-2 2-16,0 1 43 0,-12 2-52 15,8-2 4-15,12-3 2 0,-21 8-2 0,3-5 6 16,2 2 45-16,-3 1-52 16,-2 0 5-16,-2-5-1 0,-1 4 5 0,-1-5 4 15,0 3-15-15,-4-3 54 0,2 3 3 16,1-7 11-16,-2 1-13 0,-3 1 1 0,0-2-60 15,0-3 52-15,0 2-9 0,0-3-8 16,-3 1-4-16,1 2-3 0,2 2-25 16,-3-1 32-16,3 4-13 0,0 10-1 0,-1-12-4 15,1-2 5-15,0 14-39 0,0 0 28 16,0 0-45-16,0 0-41 0,-3-13-54 0,1-1-65 16,2 14-59-16,0 0-58 0,0 0-176 15,0-11-337-15,-2 0-416 0</inkml:trace>
  <inkml:trace contextRef="#ctx0" brushRef="#br0" timeOffset="136072.39">22137 9128 386 0,'160'-46'-53'0,"-95"32"-61"0,-4-1 39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2:22:41.385"/>
    </inkml:context>
    <inkml:brush xml:id="br0">
      <inkml:brushProperty name="width" value="0.05292" units="cm"/>
      <inkml:brushProperty name="height" value="0.05292" units="cm"/>
    </inkml:brush>
  </inkml:definitions>
  <inkml:trace contextRef="#ctx0" brushRef="#br0">18542 8346 1364 0,'0'0'320'0,"11"9"-56"0,-11-9 2 0,-11 6-20 0,4 1 1 0,7-7-19 0,-12 5-17 0,-2 0-13 0,14-5-20 0,-12 4-10 16,-1 0-27-16,13-4-17 0,-12 2-8 15,-1-2-5-15,-2-2-1 0,3-1-53 16,-8 1 11-16,3-1-1 0,-4-1-4 0,-16-2-9 16,7 2-2-16,0-2-4 0,-6-1-14 15,2 0 13-15,-6 1 0 0,-6-1-7 0,-1 1 6 16,-2 1 22-16,-6-2-7 0,0 3-7 15,0 1 3-15,-7 0 1 0,1 0-9 0,2 4-38 16,-3 1 32-16,1 4-6 0,-5 5-7 16,0-4-4-16,5 4 1 0,-7 2-6 15,5 2 8-15,-1 2-4 0,3 1-5 16,-1 3 0-16,1-2-1 0,4 2 12 0,3-1-26 16,2 2 17-16,3-1-2 0,3-1-5 0,5 4 0 15,-3-2-2-15,1-1-13 16,5 2 15-16,0 3-3 0,5-1-4 0,0 2-4 15,3 1 2-15,4 3-8 0,0 1 9 16,5-1-3-16,2 2 2 0,2-5-4 0,-1 4 0 16,4-3-9-16,6 4 18 0,-1-4-3 15,5-1-2-15,0 0 2 0,4 1 2 0,4-1 20 16,2 2-18-16,3-3-3 0,3 2 3 16,6 0 1-16,-4-3-1 0,5 1 37 15,2-1-40-15,4-1 3 0,1-2 3 16,4 0-3-16,1-2 5 0,3-4 37 0,5 0-43 15,3-1 3-15,2-5-5 0,7-1 6 16,4-5-3-16,2-1 18 0,3-4-11 16,10 0-5-16,3-4-6 0,5 0-3 0,3-1 1 15,7-1-1-15,1-5 42 0,-1 3-44 16,3-4-7-16,-2-1-1 0,0 0 6 0,-2 0-9 16,2-2 50-16,-2-3-47 0,-1 1 6 15,0-3 1-15,-4 2-4 0,1-1 0 0,-5 0 52 16,-2-3-67-16,-1 2 11 0,-6-1-2 15,-1 0 0-15,-1-2 3 0,-5 0 63 16,-5 1-62-16,0-2-2 0,-1 2-10 0,-3-3 10 16,-7 4 1-16,1-4 2 0,-5 1 16 15,-4-2-13-15,-1 0-7 0,-4-1 4 16,-7-1-5-16,-2 0 8 0,-4-1-6 16,-1 0 7-16,-6-1 0 0,-5-1-8 0,-6-1 2 15,-4-1 3-15,-2 1 33 0,-4-1-44 16,-6-1 7-16,0 0 1 0,-8 2 1 0,0 1-6 15,-1-1 44-15,-3 3-45 0,-8 1 2 16,0 0 3-16,-7 5-1 0,-5-1 0 0,-7 3 48 16,-6 3-59-16,-7 0 12 0,-5 3 3 15,-10 4-9-15,-2 1-1 0,-10 6 9 0,-6 1-65 16,-14 3-4-16,-4 5-25 0,-12 3-105 16,-6 5-126-16,-9 4-124 0,-6 8-97 15,-5 5-778-15,-1 8-1061 0</inkml:trace>
  <inkml:trace contextRef="#ctx0" brushRef="#br0" timeOffset="4682.5">9116 7665 1395 0,'-13'12'261'0,"13"-12"-53"0,4 5-8 0,5 3-36 0,-9-8-13 0,0 12-20 0,0-1-8 0,0 4-18 0,0 3-1 0,2 2-28 16,2 2 9-16,-2 0-16 0,0 14-6 16,-2-9-4-16,2-1-1 0,-2 0 8 15,0-2-14-15,0-11 5 0,0 7 8 16,0 1 5-16,0-9 4 0,0 5 44 15,0-6-21-15,0 2-13 0,0-13-18 0,0 0-8 16,0 0-15-16,-10-6 13 0,-1 1-27 16,7-8-10-16,-3 3-2 0,3-6-3 0,2 5-4 15,0-2-49-15,0 3 50 0,4-2-2 16,0-3-8-16,6 4 3 0,4 2-6 16,2 0-52-16,12-1 9 0,-7 3-22 15,4 0-24-15,0 1-11 0,5 2-14 0,-1-1-15 16,0 1-12-16,0 4 1 0,-14 0 2 15,9 0-14-15,-1-2-22 0,-2 1-2 0,3 1-17 16,-14-6-54-16,2 2-41 0,-10 4-275 16,5-10-82-16</inkml:trace>
  <inkml:trace contextRef="#ctx0" brushRef="#br0" timeOffset="4866.68">9383 7768 1496 0,'-41'-2'158'0,"31"-1"0"16,-4-5-5-16,4 2 4 0,10 6 0 0,-11-3 9 15,0-3 11-15,11 6-56 0,0 0-19 16,0 0-33-16,0 0-9 0,0 0 12 0,-7 6 40 15,-2-3-21-15,11 14-10 0,5 10-6 16,-3-6-6-16,5 4-8 0,-1 6-11 16,-2 5-8-16,2 0-8 0,2 5-6 15,-2 4-7-15,0-4-35 0,-2 1-52 0,3-2-70 16,-3-2-68-16,0 1 6 0,3-5-55 16,-7-4-65-16,-2-2-433 0,2-2-273 15</inkml:trace>
  <inkml:trace contextRef="#ctx0" brushRef="#br0" timeOffset="5849.89">9565 10887 1007 0,'0'0'243'0,"-3"-10"-27"0,1-2-5 0,2 12-2 0,0 0 4 0,0 0-4 0,0 0-15 0,0 0-22 0,0 0-15 0,0 0-23 16,0 0-4-16,0 0-3 0,-12 7-7 0,-1 1 3 16,8 11-3-16,1 7-30 0,0-5-14 15,0 2-12-15,2 1-15 0,-4 0-10 16,0 0 1-16,-2-1-14 0,4 0-5 15,2-12-5-15,-1 8-4 0,3-3 2 0,-3-3 43 16,1 0-47-16,2-13 15 0,-2 9 5 16,2 3 1-16,0-12-6 0,0 0-7 15,2-12-6-15,3-14 0 0,4 9-5 0,1-3 1 16,0 4-4-16,1-1-38 0,8 4 38 16,0-3 1-16,-3 6 1 0,-5 7 0 0,10 1-6 15,1 2-37-15,-4 4 49 16,12 7-7-16,-13 0 2 0,2 4-4 0,-4 5 6 15,-5 1-5-15,-3 0 15 0,-3 1-19 16,-2 3 3-16,0-2-4 0,-2-1 8 0,-4-2-5 16,-4-3 46-16,3-9-52 0,-5 1 2 15,0 6 1-15,-4-13 0 0,2 2 2 0,-1-6 13 16,0 2-16-16,5-10 0 0,2 1-4 16,3-6 3-16,3-8 0 0,7 4-47 15,1 0 48-15,2-4-3 0,6 0-3 0,0 7-2 16,4-1-9-16,-3 0-44 0,2 2 27 15,0 4-21-15,-3 1-15 0,-6 5-11 16,4-3-7-16,0 0-1 0,0 4 8 16,1 1-34-16,-15 3-31 0,0 0-21 0,0 0-25 15,0 0-48-15,0 0-20 0,0 0-84 16,-22 2-290-16,-9-1-165 0</inkml:trace>
  <inkml:trace contextRef="#ctx0" brushRef="#br0" timeOffset="6066.54">9393 11001 1332 0,'-19'5'236'0,"10"-10"-9"0,1 1-3 0,8 4-13 0,0 0-11 0,0 0-9 0,0 0-12 0,0 0 1 0,8-4-7 0,1 0-18 16,10-3-16-16,11-3-6 15,-5 1-12-15,7-2-3 0,2-5 0 0,0-1-7 0,1-2-8 16,3-1-27-16,1 0 8 16,-1-1-18-16,-2 0 7 0,-9 4-22 0,1 0-12 15,-4 4-38-15,-4 1-8 0,-4 0-38 16,-6 5-39-16,3-1-24 0,-3 1-1 0,-10 7-18 15,12-4-6-15,3 1-42 0,-8 10-21 16,-1 0-41-16,-6-7-74 0,2 12-118 0,3 1-342 16,1-1-292-16</inkml:trace>
  <inkml:trace contextRef="#ctx0" brushRef="#br0" timeOffset="6299.18">10293 11172 2001 0,'-11'21'462'16,"11"-21"-86"-16,0 0-10 0,0 0-42 16,0 0-10-16,0 0-26 0,0 0-44 0,0 0-44 15,0 0-52-15,0 0-32 0,0 0-44 16,0 0-50-16,0 0-49 0,0 0-69 0,0 0-122 15,0 0-93-15,-2-13-61 0,2 1-84 16,0 12-541-16,-12 4-713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2:15:32.738"/>
    </inkml:context>
    <inkml:brush xml:id="br0">
      <inkml:brushProperty name="width" value="0.05292" units="cm"/>
      <inkml:brushProperty name="height" value="0.05292" units="cm"/>
    </inkml:brush>
  </inkml:definitions>
  <inkml:trace contextRef="#ctx0" brushRef="#br0">10892 9160 1209 0,'9'7'252'16,"-9"-7"-53"-16,0 0-26 0,0 0-10 15,0 0-29-15,0 0-17 0,0 0 25 16,0 0-55-16,0 0-11 0,0 0-3 0,0 0-12 16,0 0-2-16,0 0 24 0,0 0-30 15,0 0-8-15,0 0-7 0,0 0 6 0,0 0-1 16,-11-5 12-16,1 3-17 0,10 2 11 15,0 0-9-15,0 0 2 0,0 0 1 0,0 0-11 16,0 0 8-16,0 0-16 16,0 0-3-16,0 0-4 0,0 0-2 0,0 0-1 15,0 0 8-15,0 0-17 0,0 0-4 16,0 0 1-16,0 0 0 0,0 0 3 0,0 0 12 16,0 0-17-16,0 0-1 0,0 0-4 15,0 0 4-15,0 0 1 0,0 0 15 16,0 0-10-16,0 0 4 0,0 0 1 0,0 0 3 15,0 0-4-15,0 0-12 0,0 0 13 16,0 0 1-16,0 0 0 0,0 0-1 0,0 0-3 16,0 0 1-16,0 0 2 15,0 0-7-15,0 0-3 0,0 0 0 0,0 0 1 16,0 0 2-16,0 0 9 0,0 0-12 16,0 0-3-16,0 0 4 0,0 0 0 0,0 0-2 15,0 0 19-15,0 0-19 0,0 0-2 16,0 0-2-16,0 0 0 0,0 0 2 0,0 0-4 15,0 0 8-15,0 0 0 0,0 0-1 16,0 0-2-16,0 0 0 0,0 0-15 0,0 0 19 16,0 0 3-16,0 0-1 0,0 0-4 15,0 0 2-15,0 0 3 0,0 0 6 16,0 0-12-16,0 0 0 0,0 0 2 0,0 0-3 16,0 0 2-16,0 0 13 0,0 0-12 15,0 0-5-15,0 0-1 0,0 0 4 16,0 0 1-16,0 0 24 0,0 0-29 0,0 0 1 15,0 0-2-15,0 0 3 0,0 0 1 16,0 0-6-16,0 0 10 0,0 0-6 16,0 0 2-16,0 0-9 0,0 0-21 0,0 0-44 15,0 0-64-15,0 0-52 0,0 0-74 16,0 0-128-16,0 0-368 0,-7-7-286 0</inkml:trace>
  <inkml:trace contextRef="#ctx0" brushRef="#br0" timeOffset="1134.14">6058 9171 941 0,'-4'7'195'0,"14"-11"-22"0,-10 4-12 0,0 0-22 0,0 0-22 0,0 0-5 0,0 0-12 0,0 0-6 16,0 0-4-16,0 0-6 0,0 0-39 16,0 0 13-16,0 0 5 0,-2 10-6 15,0 3 8-15,2-13-35 0,0 0 55 0,13-4-13 16,-3 4 1-16,1-5 1 0,4 1-13 0,5-4 21 15,15-6-39-15,-10 1-10 16,2 2-7-16,7-4-2 0,-2 2-3 0,2 0 28 16,0 1-33-16,0 0-9 0,-6 1-1 15,-1 2-2-15,-2-3 5 0,-4 5 5 16,-11 2-7-16,8 2-1 0,-3-4-3 0,-7 4-5 16,2-1 6-16,-10 4 2 0,11-5 10 15,0 3-6-15,-11 2-6 0,0 0 6 0,0 0-6 16,0 0 1-16,0 0 14 0,0 0-13 15,10-6-1-15,-1 4-6 0,-9 2-2 0,0 0-1 16,0 0-5-16,0 0-55 16,0 0-28-16,0 0-15 0,0 0-14 0,-7 6-20 15,1-1-59-15,-2 1 18 0,-1 2-27 16,-5-3-28-16,1 2-52 0,-2 0-200 0,1-1 57 16</inkml:trace>
  <inkml:trace contextRef="#ctx0" brushRef="#br0" timeOffset="1617.7">5975 9363 858 0,'0'0'169'0,"0"0"21"0,0 0-31 0,0 0-12 0,11 2-17 0,-3 1-7 0,-8-3 25 0,0 0-52 15,0 0-16-15,0 0-1 0,0 0-8 0,0 0 9 16,0 0-13-16,0 0-70 0,0 0 62 16,0 0-5-16,10-1 11 0,4 1-3 0,-14 0 6 15,16-4 10-15,-3 0-12 0,2 1 2 16,6-9-2-16,3 4-9 0,0-4 11 0,2 1-3 16,1 0-14-16,3-5-9 15,-2 3-4-15,4-4-5 0,-3 2 4 0,-1 2 9 16,-1 0-18-16,0 4-11 0,-4-4-5 15,-6 4 3-15,-8 5-7 0,6-4-12 0,0 1 10 16,-4 2 8-16,-1-2 0 0,-10 7 2 16,10-4 1-16,4 0 4 0,-14 4 3 15,0 0-12-15,0 0-4 0,7-3 2 0,2-1-5 16,-9 4-2-16,0 0 11 0,0 0-8 16,0 0-8-16,0 0 1 0,0 0 3 0,0 0-4 15,0 0 25-15,0 0-24 0,0 0-8 16,0 0 0-16,0 0 2 0,0 0-4 0,0 0-14 15,0 0-15-15,0 0-21 16,0 0-16-16,0 0-17 0,11-4-5 0,-2 1-9 16,-9 3-15-16,0 0-27 0,0 0-22 15,0 0-43-15,0 0-50 0,0 0-94 0,0 0-180 16,0 0-34-16</inkml:trace>
  <inkml:trace contextRef="#ctx0" brushRef="#br0" timeOffset="2751.4">10852 9131 792 0,'0'0'238'0,"4"7"-35"0,0 0-15 0,-4-7-28 0,0 0-37 0,0 0-8 0,0 0-5 16,0 0-10-16,0 0-2 0,0 0-3 16,0 0-17-16,0 0 4 0,0 0 7 0,0 0 1 15,0 0-2-15,0 0 38 0,0 0-30 16,0 0-7-16,13-3-6 0,0 1-5 0,-3-2-14 15,3-1 22-15,1-3-32 0,8-4-12 16,-2 3-10-16,0-1 1 0,2 0-9 16,-3-1 0-16,-9 5-7 0,10-1-2 15,7-4-3-15,-8 0-5 0,-11 9 2 0,6-6-12 16,2 0 11-16,-5 2 0 0,-3 1-3 16,-8 5-3-16,10-8 1 0,0 2 3 0,-10 6 8 15,0 0-13-15,10-5 0 0,-2 0-1 16,-8 5-1-16,0 0 0 0,0 0 12 15,0 0-13-15,0 0-23 0,0 0-24 0,0 0-21 16,0 0-24-16,0 0 16 16,0 0-56-16,0 0 6 0,0 0-4 0,0 0-10 15,0 0-15-15,0 0-37 0,0 0-1 16,0 0-25-16,-10 9-58 0,-3-2-219 0,13-7 44 16</inkml:trace>
  <inkml:trace contextRef="#ctx0" brushRef="#br0" timeOffset="3150.34">10931 9222 824 0,'0'0'215'0,"0"0"-56"0,0 0 26 0,0 0-15 0,0 0-18 0,0 0-7 0,0 0-15 0,0 0 33 0,0 0-53 15,10 4-7-15,2-2-12 0,-12-2-14 16,0 0-4-16,0 0 3 0,0 0-12 16,0 0 1-16,0 0-3 0,18-2-5 0,-4-1 2 15,-3 0-4-15,4-2 7 0,-2-4-22 16,1 2-2-16,2 1-14 0,6-3-2 0,0 3-3 16,-6-3 9-16,4 0-7 0,-10 2-9 15,3-1 2-15,1 1 2 0,4 0 2 0,-3-1 14 16,-1 0-15-16,2 3-4 0,-8-1 2 15,2 4 1-15,0-3-2 0,2 2 17 16,-12 3-14-16,0 0-9 0,0 0 1 16,0 0-2-16,10-5-1 0,-2 2-13 15,-8 3 24-15,0 0-9 0,0 0-6 0,0 0-5 16,0 0-13-16,0 0-15 0,0 0-21 16,0 0-43-16,0 0-31 0,0 0-43 0,0 0-57 15,0 0-76-15,0 0-453 0,-4-11-278 16</inkml:trace>
  <inkml:trace contextRef="#ctx0" brushRef="#br0" timeOffset="4967.54">3991 3999 361 0,'2'11'122'0,"-2"-11"-25"0,0 0-28 0,0 0-18 0,0 0 2 0,0 0 8 0,0 0 3 15,0 0-19-15,0 0 39 0,0 0-4 16,0 0-8-16,0 0-13 0,3 6-4 0,6 1-42 16,-9-7 37-16,0 0-13 15,0 0-5-15,0 0-7 0,0 0-5 0,0 14-37 16,2-4 43-16,-2-10-12 0,0 0-4 16,0 0 1-16,0 0 0 0,5 9 2 0,-1-2 7 15,-4-7-14-15,0 0 1 0,0 0 1 16,0 0 5-16,10 4 4 0,0 0 18 15,-10-4-14-15,0 0 9 0,10-6 1 0,-2 0-2 16,-8 6-7-16,6-9 8 0,4 1-8 16,-10 8-5-16,4-10 2 0,0 1-3 0,-4 9 12 15,4-11 31-15,2 1-15 0,-6 10 5 16,0 0-1-16,0 0-12 0,0 0-6 0,-4-13-17 16,4-1 8-16,0 14-2 15,0 0-11-15,0 0 0 0,0 0-1 0,-14-1-37 16,0-2 37-16,14 3 4 0,0 0-4 15,-10 9-21-15,-3-5-11 0,13-4-51 0,-7 11 5 16,-1-2-34-16,8-9-43 0,-8 6-44 16,-1 0-279-16,9-6 93 0</inkml:trace>
  <inkml:trace contextRef="#ctx0" brushRef="#br0" timeOffset="5633.74">4425 4038 573 0,'23'-6'185'0,"-23"6"-30"0,0 0-14 0,0 0-38 0,0 0-10 0,0 0-16 0,0 0-4 0,0 0-7 16,0 0 8-16,0 0-23 0,0 0-11 15,0 0-8-15,0 0-4 0,0 0 5 0,0 0-17 16,0 0 30-16,0 0-10 0,-2 13-7 16,-2-4-4-16,4-9-2 0,4 9-53 15,0 2 54-15,0-3-1 0,-1 2-7 0,0-2 1 16,1 5-7-16,2-4-19 0,0 1 23 15,-2-1-8-15,0 0 3 0,-4 4-1 0,2-2-3 16,0-2-45-16,2 0 47 16,-4-9 0-16,5 8 3 0,-1 1-1 0,-4-9-2 15,0 0-2-15,0 0-4 0,0 0-34 16,0 0-70-16,0 0-95 0,0 0-290 0,0 0 58 16</inkml:trace>
  <inkml:trace contextRef="#ctx0" brushRef="#br0" timeOffset="6250.66">4677 4080 877 0,'2'13'196'0,"-2"-13"-8"0,0 0-28 0,0 0-38 0,0 0-27 0,0 0-19 0,0 0-13 0,0 0-3 0,0 0-4 16,0 0-29-16,7-8 3 0,1 3-6 16,-8 5-7-16,10-4-2 0,-1 1 8 15,-9 3-19-15,10-6 3 0,4 2-6 0,-14 4 2 16,0 0 3-16,14 0 15 0,0 0-20 15,-14 0 1-15,0 0-1 0,10 8 6 0,0-3 1 16,-10-5 15-16,0 12-25 16,2 0 3-16,-2-12-1 0,-4 13 8 0,2-2-7 15,2-11-37-15,-4 13 51 0,-4 3 0 16,8-16-4-16,-4 7 4 0,2 3-7 0,2-10-45 16,0 0 55-16,0 0-6 0,0 0 7 15,0 0 2-15,0 0-7 0,0 0-53 16,0 0 61-16,0 0 2 0,0 0-3 0,0 0-7 15,12-2-5-15,0-3-27 0,1-2 28 16,-4 1-1-16,1-1 1 0,1 1-4 0,-3 1-2 16,0 1 20-16,-8 4-31 15,8-8-6-15,4 1-34 0,-12 7-35 0,0 0-47 16,0 0-79-16,0 0-86 0,0 0-155 16,-7-8 132-16</inkml:trace>
  <inkml:trace contextRef="#ctx0" brushRef="#br0" timeOffset="6867.56">4957 3971 654 0,'0'0'161'0,"0"0"-39"0,0 0-23 0,0 0-14 0,0 0-2 0,0 0-30 15,12-1-9-15,-1-2-7 0,-11 3-8 16,0 0-6-16,10-3-8 0,3 1 4 0,-13 2-5 16,0 0-2-16,0 0-6 0,15 2 2 15,-3-2 8-15,-12 0 9 0,0 0 2 16,9 6-4-16,0-1 3 0,-9-5 5 0,0 0-43 16,2 14 47-16,0-1-1 0,-2-13-7 15,0 0-1-15,-6 11-6 0,2 1-47 16,4-12 52-16,-5 7 0 0,0 3-10 0,5-10-3 15,0 0-2-15,0 0-17 16,0 0 18-16,0 0 1 0,0 0 0 0,0 0-4 16,0 0-3-16,0 0-18 0,0 0 17 15,0 0 2-15,0 0-1 0,0 0 0 0,0 0-3 16,14-3-20-16,0 2 35 0,-14 1-18 16,0 0 4-16,8-1 16 0,3-4-25 0,-11 5 18 15,0 0-8-15,0 0-5 0,0 0-2 16,0 0 3-16,0 0 5 0,0 0-6 0,0 0 13 15,0 0-12-15,0 13 6 0,3-2-4 16,-3-11 2-16,-9 7-2 0,4 3 12 16,5-10-19-16,-8 7 6 0,0-2 3 0,8-5 2 15,0 0-19-15,-8 7-32 0,-2-4-66 16,10-3-86-16,0 0-265 0,-10-3 108 0</inkml:trace>
  <inkml:trace contextRef="#ctx0" brushRef="#br0" timeOffset="7383.59">5201 3939 648 0,'0'0'193'0,"0"0"-43"0,0 0-5 0,0 0-13 0,0 0-10 0,0 0-19 0,0 0-16 0,0 0-12 0,7 10-47 0,-3-1 33 16,-4-9-9-16,0 0-11 0,0 13-12 0,3 0-4 16,-3-13-47-16,0 15 48 0,2-2-3 15,-2-13-8-15,3 11-2 0,3-2-1 0,-6-9-48 16,4 10 53-16,2 0-6 0,-6-10-3 15,0 0 0-15,0 0 4 0,0 0-12 16,10 4 11-16,1-1-3 0,-11-3-4 0,0 0 9 16,9-5-4-16,-4-2 5 15,-5 7-1-15,0 0 4 0,0 0 4 0,0 0 14 16,7-9 10-16,-3 1 40 0,-4 8-46 16,0 0-5-16,0 0 1 0,0 0-6 0,0 0-6 15,0 0 6-15,0 0-62 0,0 0 56 16,0 0-6-16,0 0 2 0,0 0 0 0,0 0-16 15,0 0-11-15,0 0 18 0,0 0-4 16,0 0 0-16,0 0 4 0,0 0-10 0,0 0-56 16,0 0 66-16,0 0-1 0,7 9-7 15,-1 2-40-15,-6-11-27 0,4 12-52 16,1-1-7-16,-5-11-38 0,0 0-45 0,-3 11-309 16,3 3 12-16</inkml:trace>
  <inkml:trace contextRef="#ctx0" brushRef="#br0" timeOffset="7783.99">5382 4012 815 0,'13'13'193'16,"-13"-13"-20"-16,0 0-26 0,0 0-21 0,0 0-29 0,0 0-31 0,0 0 13 0,0 0-18 0,0 0-6 15,0 0-6-15,0 0-10 0,0 0-18 0,0 0 15 16,0 0-9-16,0 0-12 0,-2 12 5 16,2-2-3-16,0-10 9 0,0 0 3 15,0 0-28-15,8 10 2 0,1-2 0 0,-9-8 1 16,0 0-1-16,8 6 19 0,0-1-27 15,-8-5 9-15,0 0-7 0,10 4 3 0,-2 0 1 16,-8-4 6-16,0 0-6 16,0 0 4-16,6 8 0 0,0-2-1 0,-6-6 3 15,0 0 16-15,0 0-19 0,0 0-8 16,0 0 8-16,0 11-5 0,-2 0 0 0,2-11 9 16,0 0-28-16,0 0-25 0,0 0-43 15,0 0-42-15,-12 0-64 0,0 2-67 16,12-2-172-16,-6-5 164 0</inkml:trace>
  <inkml:trace contextRef="#ctx0" brushRef="#br0" timeOffset="7967.51">5388 3996 871 0,'0'0'177'0,"0"0"-31"0,0 0-19 16,0 0-24-16,0 0-14 0,13 0-21 0,0-1-19 15,-13 1-6-15,7-4-8 0,3 2-7 16,-10 2-8-16,0 0 3 0,15-5-23 16,-1 2-47-16,-14 3-72 0,7-6-138 0,1 1-144 15,-8 5 192-15</inkml:trace>
  <inkml:trace contextRef="#ctx0" brushRef="#br0" timeOffset="8468.27">5620 3853 851 0,'0'0'157'16,"0"0"28"-16,0 0-35 0,0 0-28 0,0 0-36 15,0 0-13-15,0 13-49 0,-2-1 44 16,2-12-10-16,0 11-9 0,0 1-6 0,0-12-3 15,0 15-13-15,0 3-4 0,2-9-3 16,-2 3-4-16,2 0-3 0,2 2-3 0,0-4-2 16,0 3 2-16,0-5-2 0,0-1 1 15,-4-7-5-15,7 8 1 0,0 2-31 0,-7-10 54 16,0 0-17-16,12 0-4 0,3-2 4 16,-15 2-5-16,0 0 11 0,8-5 10 15,1-2-26-15,-9 7 3 0,0 0 8 16,0 0-1-16,0-11-1 0,2 1 13 0,-2 10-16 15,0 0-10-15,0 0 9 0,0 0-13 16,-9-7-29-16,3 3-20 0,6 4-40 16,0 0-38-16,0 0-67 0,0 0-292 0,-6 5 51 15</inkml:trace>
  <inkml:trace contextRef="#ctx0" brushRef="#br0" timeOffset="9000.34">5797 3914 775 0,'0'0'243'0,"0"0"-28"0,0 0-30 0,0 0-41 0,0 0-22 0,0 0-58 0,0 0 19 0,0 0-14 16,0 0-5-16,0 0-8 0,0 0-4 0,0 0-30 16,0 0 20-16,0 0-1 0,0 0-9 15,0 0-8-15,15-2-3 0,-1-4-13 16,-4 1 5-16,-3-1 1 0,-7 6-4 0,0 0-4 16,10-6 3-16,0 1 33 0,-10 5-37 15,0 0-2-15,0 0-3 0,0 0-2 16,6 5 6-16,3 1 40 0,-9-6-45 15,0 0-1-15,2 11-2 0,1 4 0 0,-3-15 2 16,3 13 9-16,-1 2-4 0,-2-15-11 16,3 15 8-16,-1 1 4 0,-1-5-4 0,2 0-4 15,-6 3-34-15,3-3-61 0,-6-1-39 16,1-1-45-16,10 2-81 0,0-1-227 0,-5-10 51 16</inkml:trace>
  <inkml:trace contextRef="#ctx0" brushRef="#br0" timeOffset="9517.4">6056 4057 762 0,'10'2'222'0,"-10"-2"-29"0,0 0-32 0,0 0-26 16,0 0-49-16,0 0 5 0,0 0-13 16,0 0-16-16,0 0-8 0,0 0 2 15,0 0-50-15,0 0 45 0,0 0-12 16,-4-7-8-16,2-3-7 0,2 10-5 0,0 0-43 16,0 0 43-16,0 0-1 0,0 0-9 15,-13 8 6-15,4-1-8 0,9-7-33 16,-4 11 33-16,2-1 2 0,2-10 0 0,0 0 1 15,-6 13-8-15,2-4-26 0,4-9 29 16,0 0 1-16,6 7-2 0,0 0-5 0,-6-7 2 16,6 6 5-16,3 0-3 0,-9-6-1 15,13 2-5-15,2 2 2 0,-15-4 2 0,6 3 0 16,2 1 0-16,-8-4-3 0,0 0 2 16,9 7 1-16,-2-3-4 0,-7-4-4 0,0 0 17 15,-4 10-10-15,-1 0 1 16,-2-5 5-16,-1 1 0 0,-1 0 12 0,-1-2-6 15,2 0 16-15,-1 1 3 0,9-5 1 16,0 0-3-16,0 0-15 0,0 0 16 16,-9-5-20-16,1-1-11 0,12-3 4 0,0-1 1 15,7 0-6-15,2 0-18 0,-1-3-22 16,-2 2-18-16,4-1-27 0,-1 3-36 0,-5-3-39 16,-3 3-25-16,2 3-302 0,2 2 59 15</inkml:trace>
  <inkml:trace contextRef="#ctx0" brushRef="#br0" timeOffset="10050.4">6430 4045 873 0,'11'1'219'0,"-20"-5"-42"0,-1 1-5 0,10 3-67 0,0 0-19 0,-10-2-4 0,-2-3-14 0,12 5-17 0,0 0 8 16,0 0-29-16,0 0-4 0,-12 5-6 15,-3-3-4-15,15-2-4 0,-8 8-45 16,-2 1 43-16,5-2 6 0,-2 1-7 0,1-1 2 16,-2-1-4-16,8-6-44 0,-4 9 47 15,0-2 0-15,4-7-3 0,0 0-2 0,0 0-2 16,0 0-38-16,0 0 45 0,0 0 0 16,0 0-4-16,0 0-3 0,0 0 0 0,0 0-40 15,16 3 48-15,-1-1 2 0,-15-2-5 16,0 0-2-16,8-5 2 0,3-2-17 15,-11 7 12-15,0 0 4 0,0 0 1 16,11 5-4-16,-3-3 1 0,-8-2 1 0,4 9 4 16,2-1 4-16,-6-8-5 0,4 9-1 15,2-1-2-15,-6-8-3 0,2 12 10 16,2-2-9-16,-4-10 2 0,2 14 0 0,0-1-4 16,-2-13 4-16,0 12-24 0,4 2-34 15,-4-14-26-15,0 0-41 0,0 0-45 0,-6 9-63 16,2 6-211-16,4-15 149 0</inkml:trace>
  <inkml:trace contextRef="#ctx0" brushRef="#br0" timeOffset="10349.86">6532 3921 887 0,'0'0'197'0,"0"0"-11"0,0 0-25 0,0 0-65 0,0 0 17 0,0 0-22 0,0 0-20 0,0 0-13 16,0 0-12-16,0 0-21 0,7 9 34 15,-1-4-1-15,-6-5-13 0,0 0-7 0,4 12-10 16,-2 1-60-16,-2-13 67 0,4 10-10 15,1 1-3-15,-5-11-2 0,2 10-7 0,2 1-23 16,-4-11 20-16,2 11-31 0,0-1-38 16,-2-10-34-16,0 0-34 0,0 0-50 15,0 0-26-15,0 0-259 0,-2 9 108 0</inkml:trace>
  <inkml:trace contextRef="#ctx0" brushRef="#br0" timeOffset="10650.28">6606 3960 873 0,'17'14'169'15,"-17"-14"-17"-15,0 0-19 0,5 7 0 16,1 1-63-16,-6-8-9 0,0 0-12 0,0 0-12 16,4 10-6-16,0-1 16 0,-4-9-35 15,0 0 1-15,6 5-1 0,3 1-4 0,-9-6 0 16,0 0-11-16,0 0 26 0,0 0-3 15,0 0-3-15,0 0-6 0,0 0 0 16,0 0-35-16,0 0 39 0,0 0-3 16,0 0 1-16,0-11 0 0,0-1-5 0,0 12-28 15,0 0 24-15,-9-7 8 0,-1 2-7 16,10 5-17-16,0 0-20 0,0 0-52 16,0 0 41-16,0 0-36 0,-13-3-35 0,2 2-75 15,11 1-218-15,0 0 188 0</inkml:trace>
  <inkml:trace contextRef="#ctx0" brushRef="#br0" timeOffset="10933.16">6727 3999 867 0,'0'0'225'16,"0"0"-36"-16,0 0-46 0,0 0-29 16,0 0-19-16,6 7-16 0,0 0-7 0,-6-7-15 15,0 0-17-15,0 0-11 0,3 12-4 16,-3 1-10-16,0-13-2 0,2 9 7 16,0 3-14-16,-2-12 3 0,0 0-1 0,0 12-12 15,0-1-29-15,0-11-22 16,0 0-44-16,0 0-39 0,0 0-63 0,0 0-238 15,0 0 148-15</inkml:trace>
  <inkml:trace contextRef="#ctx0" brushRef="#br0" timeOffset="11099.96">6736 3981 723 0,'8'15'176'0,"5"-11"-64"0,-13-4 11 0,0 0-23 15,0 0-18-15,8 6-16 0,-1 1-14 16,-7-7-41-16,0 0 29 0,8 10-13 16,-2-3-7-16,-6-7-35 0,0 0-81 0,0 0-137 15,1 8-111-15,2 1 246 0</inkml:trace>
  <inkml:trace contextRef="#ctx0" brushRef="#br0" timeOffset="11484.06">6903 4078 822 0,'0'0'168'15,"0"0"-50"-15,0 17 49 16,2 1-21-16,-2-18-37 0,0 0-20 0,0 0-20 15,0 0-61-15,2 9 42 0,2 3-6 16,-4-12-8-16,0 0-9 0,4 12-6 0,0 1-22 16,-4-13 6-16,0 0-41 0,2 9-49 15,1 4-52-15,-3-13-88 0,0 0-189 16,-3 8 179-16</inkml:trace>
  <inkml:trace contextRef="#ctx0" brushRef="#br0" timeOffset="11767.5">6949 4095 720 0,'0'0'176'0,"0"0"-44"0,0 0-23 16,0 0-4-16,0 0-4 0,0 0-34 16,0 0-2-16,7 10-12 0,1-2-10 0,-8-8-8 15,0 0-2-15,4 4 1 0,4 1 8 16,-8-5 1-16,0 0 2 0,0 0 4 0,1 13-1 15,3 1-31-15,-4-14 29 0,0 0-3 16,0 0-9-16,0 11 3 0,0 3-11 0,0-14-43 16,0 0 41-16,0 0 0 15,0 0-11-15,0 0-3 0,0 0-1 0,0 0-23 16,0 0 24-16,0 0-18 0,0 0-41 16,0 0-57-16,11-4-52 0,1 2-53 15,-12 2-269-15,0 0 76 0</inkml:trace>
  <inkml:trace contextRef="#ctx0" brushRef="#br0" timeOffset="12033.36">7103 4093 1008 0,'12'2'222'0,"1"1"-28"0,-13-3-37 15,0 0-32-15,0 0-10 0,0 0-25 16,0 0 4-16,0 0-16 0,0 0-16 0,-3 11-6 16,3 0-39-16,0-11 17 0,3 10-4 15,0 1-3-15,-3-11-12 0,5 12-3 0,-1-2-60 16,-4-10 53-16,0 0-44 0,0 0-28 16,2 8-28-16,2 2-21 0,-4-10-20 15,0 0-39-15,0 0-90 0,0 0-151 0,0 0 178 16</inkml:trace>
  <inkml:trace contextRef="#ctx0" brushRef="#br0" timeOffset="12351.3">7123 4065 875 0,'4'6'202'0,"9"-6"-39"0,-13 0 5 16,0 0-73-16,0 0-20 0,0 0-14 15,0 0-15-15,0 0-7 0,0 0 16 16,0 0-37-16,0 0 0 0,10 2-4 15,3 1-4-15,-13-3-1 0,0 0-29 16,0 0 30-16,0 0 0 0,0 0-3 0,0 0-2 0,0 0-2 16,0 0-12-16,9 8 29 15,-1 0 1-15,-8-8-9 0,0 0-1 0,0 0-1 16,0 0-54-16,0 0 59 0,0 0-7 16,0 0 2-16,0 0-1 0,0 0-3 0,0 0-51 15,4 8 53-15,2-1 3 0,-6-7-1 16,0 0-3-16,0 0-5 0,0 0-9 15,0 0 15-15,0 0 3 0,0 0-9 0,0 0 8 16,0 0-4-16,0 0-15 0,0 0 20 16,0 11-30-16,0 3-36 0,0-14-59 0,0 0-94 15,-10 2-254-15,2 1 109 0</inkml:trace>
  <inkml:trace contextRef="#ctx0" brushRef="#br0" timeOffset="13199.66">7380 4821 1141 0,'6'-5'273'0,"-6"5"3"0,0 0-92 0,0 0 10 0,0 0-20 0,0 0-13 0,0 0-19 0,0 0-14 0,0 0-2 0,0 0-20 15,0 0-16-15,0 0-19 0,0 0-13 0,0 0-2 16,0 0 34-16,0 0-12 0,0 11-1 16,0 4-4-16,0-2 0 0,0-1-1 0,0 5 22 15,0 2-31-15,0-2-1 0,-2 16-9 16,2-8-5-16,2 0-10 0,-2-1-39 0,0 3 32 15,0-14-5-15,-2 10-1 0,2 13-7 16,2-12-1-16,0-14-5 0,-4 9 15 16,2 1-23-16,0-3 4 0,0-3-7 15,0 1 1-15,0-3 2 0,0 0 35 16,0 2-47-16,0-14 2 0,2 8-1 0,-1 6-2 16,-1-14 1-16,0 0-43 0,0 12 25 15,5 0-20-15,-5-12-23 0,0 0-23 0,0 0-10 16,0 0-31-16,0 0-52 0,0 0 7 15,2-12-8-15,0 2-14 0,-2 10-19 0,-2-19-33 16,2 0-50-16,0 2-317 16,0 2-151-16</inkml:trace>
  <inkml:trace contextRef="#ctx0" brushRef="#br0" timeOffset="13665.83">7415 4945 1031 0,'9'-5'242'0,"-9"5"-29"16,-9-7-24-16,0 2-4 0,9 5-9 0,-2-10-11 15,0 1 13-15,2 9-53 0,-4-10 22 16,0 1-27-16,4 9-8 0,0 0-13 0,-6-10-18 16,2 1 1-16,4 9-26 0,0 0-16 15,0 0-6-15,0 0-15 0,0 0-5 0,0 0 10 16,0 0-9-16,0 0-2 16,-12 4-2-16,2 0-4 0,4 1-1 0,-1 3 5 15,-1 3-7-15,2-1 0 0,-5-1-4 16,-4 4-3-16,7-6 6 0,-2 4-4 0,-4 0-3 15,6-4 14-15,-4 3-9 0,1-3-1 16,-2 0 0-16,13-7 0 0,-6 5 9 16,-3 3-11-16,9-8-27 0,0 0-9 0,0 0-15 15,4-15-22-15,1 1 31 0,1 1-51 16,0-2 13-16,1 2 4 0,10-9 17 0,-11 17 13 16,0-10 20-16,0 1-12 0,1 3 18 15,-2-1 5-15,3 1 1 0,0-1 19 0,-8 12 23 16,2-12 1-16,2-3 33 0,-4 15 3 15,0 0 17-15,7-9 10 0,-1-2-7 16,-6 11 17-16,0 0-22 0,0 0-11 16,0 0-8-16,0 0 2 0,0 0 12 0,0 0 34 15,15 2-35-15,1-1-9 0,-1 7-11 16,17 3-12-16,-9 2-3 0,3-4-47 16,2 2 40-16,-3 0-12 0,3-1-49 0,-7 0-89 15,2-1-76-15,-1 5-49 0,-12-7-151 16,1 6-479-16,-1 1-485 0</inkml:trace>
  <inkml:trace contextRef="#ctx0" brushRef="#br0" timeOffset="18333.5">12468 9128 787 0,'-15'-11'157'15,"15"11"-35"-15,0 0-17 0,0 0-7 0,0 0-8 0,0 0-3 0,0 0-6 0,0 0 2 0,0 0-30 0,0 0 34 0,0 0-5 0,0 0 6 0,0 0 0 16,0 0-5-16,0 0-67 0,0 0 74 16,0 0-8-16,0 0 1 0,-11-2-14 0,3-2-5 15,8 4 32-15,0 0-53 0,0 0 3 16,0 0-9-16,0 0 1 0,0 0-4 0,0 0 18 16,0 0-23-16,0 0-8 0,0 0-3 15,0 0 3-15,0 0 10 0,0 0-1 0,0 0-24 16,17-1 13-16,1 1-5 15,-4-4-3-15,-2 0 1 0,8-1-7 0,-4-2 1 16,2 3 1-16,-4 0 1 0,-3-1-2 16,1 1-11-16,-12 4 7 0,16-4 22 15,-4 3-24-15,-12 1-8 0,0 0 1 0,0 0 5 16,0 0-6-16,0 0 26 0,0 0-21 16,0 0-2-16,-10 7 1 0,-1 3 7 0,-2-5-6 15,0 4 29-15,-3-2-32 0,-2 1 4 16,4-3-6-16,-1 4 5 0,-4-3-2 0,3 2 8 15,2-5-1-15,3 5-9 0,3-4 11 16,-2 1-1-16,10-5 6 0,-11 3-1 16,0 3-18-16,11-6 27 0,0 0-9 15,0 0-10-15,0 0 2 0,0 0 3 0,0 0 0 16,0 0 5-16,0 0-8 0,0 0 2 16,0 0 0-16,0 0 4 0,14 3 22 15,-4 1-23-15,0-6-11 0,1-2 8 0,4 3-10 16,-3 1 2-16,-1-2 28 0,-1 0-44 15,2-3-43-15,-4 3-49 0,-8 2-34 0,0 0-111 16,0 0-109-16,0 0-276 0,0 0-175 16</inkml:trace>
  <inkml:trace contextRef="#ctx0" brushRef="#br0" timeOffset="21232.98">4209 5564 541 0,'6'-7'177'0,"3"1"-20"0,-9 6-47 0,0 0-22 0,0 0-17 0,0 0-11 0,0 0-14 0,0 0 11 0,0 0-23 0,0 0-8 0,0 0 0 16,0 0-5-16,0 0-1 0,0 0 13 15,0 0-15-15,0 0 2 0,-8 8-2 16,3-1 2-16,5-7 2 0,0 0 17 16,0 0-19-16,0 0 5 0,0 0-2 0,0 0 1 15,-4 9-3-15,2 2 15 0,2-11-23 16,0 0-4-16,-4 9 0 0,2 0-4 0,2-9-2 16,0 0-18-16,-3 12 23 0,3-1-3 15,0-11 0-15,0 0 0 0,3 12-2 0,-1-2-24 16,-2-10 24-16,0 0 4 15,6 9-1-15,0 0-3 0,-6-9 2 0,0 0-24 16,11 8 28-16,-1-3-3 0,-10-5 2 16,0 0-2-16,11-3 0 0,1 1-17 15,-12 2 18-15,10-8 1 0,0 1-2 0,-2 1 1 16,1-2 12-16,-6-2-17 0,2 1 37 16,-3-1 5-16,1 1 3 0,3 0 3 0,-2-2-1 15,-4 11 8-15,-2-10-9 0,2-4-5 16,0 14-14-16,0 0 2 0,-5-11-13 0,1 0-9 15,4 11 8-15,0 0-11 0,0 0 2 16,-12 1 2-16,-2-1-2 0,8 6 11 16,-1-1-65-16,7-5-42 0,-3 10-44 15,-1 0-67-15,4-10-105 0,-6 7-174 16,1 3 79-16</inkml:trace>
  <inkml:trace contextRef="#ctx0" brushRef="#br0" timeOffset="21750.32">4626 5509 825 0,'12'-4'175'0,"-12"4"18"0,0 0-22 0,0 0-24 0,-10-2-25 0,0 0-12 16,10 2 13-16,0 0-46 0,0 0-10 16,0 0-18-16,0 0-9 0,0 0-8 0,0 0 10 15,0 0-22-15,-2 12-5 0,2 0-6 16,3-5-4-16,0 4 1 0,3-1-16 0,-2 1 24 15,0-1-7-15,1 4 2 0,0-3 0 16,-2 2-9-16,2-2 13 0,-1 2 1 16,0-3-16-16,0 2-2 0,-2-1-37 15,0 0-40-15,-2-11-26 0,0 0-28 16,-4 12-47-16,2 0-85 0,2-12-170 0,0 0 155 16</inkml:trace>
  <inkml:trace contextRef="#ctx0" brushRef="#br0" timeOffset="22233.22">4839 5516 708 0,'0'0'190'15,"0"0"-41"-15,0 0-16 0,0 0-18 16,0 0-11-16,0 0-16 0,0 0 2 16,9 2-37-16,5 3-6 0,-14-5-9 0,0 0-8 15,0 0-6-15,0 0 15 0,0 0-26 16,12-5 2-16,0 0-8 0,-12 5 4 0,0 0-3 16,15 0-22-16,2-2 23 0,-17 2-1 15,0 0 0-15,15 2 1 0,0 1-4 0,-15-3-6 16,5 9 15-16,1-1 2 0,-6-8 3 15,-2 16-2-15,0-1 0 0,-5-1-29 16,2-4 47-16,-1 5-1 0,2-4-3 16,-4 0-7-16,-1 0 6 0,5 2-53 15,-2-2 50-15,6-11-7 0,-5 9-2 0,1 2-1 16,4-11-2-16,0 0-34 0,-4 8 31 16,1 1 5-16,3-9-2 0,0 0-3 0,0 0-2 15,0 0-24-15,0 0 23 0,9-2-3 16,4 2 3-16,-7-7-3 0,3 1-2 0,-1 1 19 15,-2 1-25-15,6-2-1 16,-5 2 2-16,-7 4-2 0,13-7-4 0,-2 0-5 16,-2 2-52-16,1 2-35 0,-4-9-41 0,5 3-64 15,-7-1-304-15,2 0 22 16</inkml:trace>
  <inkml:trace contextRef="#ctx0" brushRef="#br0" timeOffset="22765.89">5208 5404 879 0,'20'-17'188'0,"-20"17"-27"0,0 0-22 0,0 0-19 0,0 0-26 0,0 0-32 0,0 0-7 0,0 0-14 0,0 0-9 0,0 0 2 0,0 0-11 16,8 5-9-16,-3 2-1 0,-5-7-2 15,0 0-3-15,0 0-3 0,11 1 3 16,1 1-2-16,-12-2-4 0,0 0 0 0,7 7 3 16,2 0-1-16,-9-7 6 0,0 0-11 15,2 9 3-15,3 1 3 0,-5-10-3 0,-5 11 0 16,1 0 9-16,-3-1-11 0,4 0 0 15,-4-3-3-15,3 3 6 0,4-10-5 0,-7 7 16 16,3 3-20-16,4-10 0 16,0 0 3-16,0 0 1 0,0 0-3 0,0 0 21 15,0 0-24-15,0 0 6 0,4 7 1 16,1 3 1-16,-5-10-3 0,0 0-14 16,13-3 18-16,1 3 3 0,-14 0-5 0,9-5 2 15,1 1 0-15,-10 4-22 0,0 0 27 16,0 0-1-16,10 4 4 0,4 1 0 0,-14-5-2 15,0 0-19-15,-2 15 38 0,2-2 3 16,-6-6-1-16,0 1-2 0,-1 2 1 0,0 0-47 16,-1-2 44-16,-3 2-2 15,1-4-4-15,2 2-5 0,0-5 0 0,2 3-54 16,6-6 56-16,0 0-21 0,0 0-50 16,0 0-65-16,-12-4-75 0,-2-1-308 15,14 5 32-15</inkml:trace>
  <inkml:trace contextRef="#ctx0" brushRef="#br0" timeOffset="23199.33">5343 5431 656 0,'8'15'204'0,"2"-8"-44"0,-10-7-13 0,2 12-12 0,2 0-16 0,-4-12-52 0,0 13 3 0,2 0-14 0,-2-13-7 15,2 10-14-15,3 2-2 0,-5-12-27 0,2 8 27 16,4 4-17-16,-6-12 3 0,0 0-7 16,0 0-1-16,9 6 1 0,-1-3 3 15,-8-3-11-15,0 0-1 0,11-3 0 0,-2-1 3 16,-9 4 7-16,9-7-1 0,1-1-2 15,-10 8 18-15,0 0 11 0,4-9 4 0,-2-3 23 16,-2 12 5-16,0 0-9 16,0 0 2-16,0-12-4 0,2 1-11 0,-2 11 0 15,0 0 9-15,0 0-30 0,0 0-1 16,0 0-10-16,0 0-3 0,0 0-5 0,0 0 36 16,0 0-47-16,6 8 1 0,0-1 3 15,-6-7-1-15,1 13-2 0,-1-4 9 16,0-9-16-16,0 18 3 0,0-2-46 0,-1-4-69 15,-1 3-49-15,-2-2-68 0,-2 0-73 16,0-2-199-16,0 0 22 0</inkml:trace>
  <inkml:trace contextRef="#ctx0" brushRef="#br0" timeOffset="23665.89">5588 5455 1002 0,'0'0'196'0,"0"0"-25"0,0 0-44 0,0 0-25 0,0 0-20 0,0 0 4 0,0 0-10 0,0 0-4 15,4 10-21-15,0 0-5 0,-4-10-3 0,0 0-6 16,10 2-8-16,2 0 15 0,-12-2-26 15,12 3-6-15,0-1 0 0,-12-2-7 0,0 0 3 16,0 0 6-16,14-2-10 16,0 2 1-16,-14 0 1 0,0 0 5 0,0 0-1 15,0 0-1-15,2 12-4 0,0-3 0 16,-2-9-3-16,-6 13 5 0,2-4-6 0,-2-2-54 16,-3 3 39-16,2-5-21 0,1 1-24 15,6-6-19-15,-10 4-25 0,2-1-12 16,8-3-25-16,-14-1-42 0,6-1-269 0,8 2 129 15</inkml:trace>
  <inkml:trace contextRef="#ctx0" brushRef="#br0" timeOffset="23832.52">5575 5414 793 0,'0'-18'191'0,"0"18"-28"0,15-1-8 15,-5-2-29-15,-2-2-34 0,2-1-16 16,-2 3-17-16,2-3-13 0,0 0-2 15,6 1-18-15,-4-2-8 0,1 4-13 0,-3-2-67 16,4-2-91-16,-14 7-313 0,10-2 99 16</inkml:trace>
  <inkml:trace contextRef="#ctx0" brushRef="#br0" timeOffset="24433.21">5905 6212 808 0,'-11'13'245'0,"18"-6"-34"0,-7-7-18 0,6 9-40 0,0 2-11 0,-6-11-21 0,4 11-9 0,2 3-26 0,-8-1-10 0,2 1-11 0,2 1-13 0,-2 2 3 0,-2 0-61 15,2 0 59-15,-4 4-13 0,2-1-2 16,-4 0-6-16,4 3-16 0,2-3 28 16,0 2-47-16,0-3 13 0,0 2 7 0,0-6-9 15,0 2-3-15,0-4 24 16,0-2-84-16,0-11-31 0,0 0-30 0,2 11-46 15,0-2-56-15,-2-9-87 0,0 0-183 16,0 0 62-16</inkml:trace>
  <inkml:trace contextRef="#ctx0" brushRef="#br0" timeOffset="24665.53">5882 6206 913 0,'0'0'253'0,"0"0"-46"15,0 0-25-15,0 0-35 0,0 0-27 0,0 0-25 16,0 0-8-16,0 0-30 16,0 0-24-16,-4 11 9 0,1-3-9 0,1 6-5 15,0-4-5-15,0 4-7 0,0 1-5 16,-2 2-8-16,-3 3-24 0,3-5-20 0,0 5 9 16,-1-7-28-16,4 0-11 0,-3-4-10 15,2 2-16-15,2-11-41 0,-13 4-58 16,3 2-254-16,10-6 133 0</inkml:trace>
  <inkml:trace contextRef="#ctx0" brushRef="#br0" timeOffset="24799.89">5891 6246 912 0,'32'42'219'0,"-18"-26"-39"0,1-1-28 0,-3-2-39 15,-5-7-35-15,10 6-13 0,7 10-46 16,-6-9-162-16,-1 2-328 0,0 5 93 15</inkml:trace>
  <inkml:trace contextRef="#ctx0" brushRef="#br0" timeOffset="27549.65">13029 9071 974 0,'11'6'230'0,"-11"-6"5"0,0 0-56 0,0 0-2 0,0 0-9 0,0 0-14 0,0 0-12 0,0 0-12 15,0 0-1-15,0 0-14 0,0 0-8 16,0 0-14-16,0 0 0 0,0 0 25 15,0 0-37-15,0 0-11 0,0 0-7 16,0 0-6-16,0 0-4 0,0 0 31 16,0 0-23-16,0 0-5 0,15-4-6 0,-3 0-8 15,6 3-2-15,-4 1-24 0,3-3 14 16,13 0-5-16,-9-1-9 0,2 0-2 0,-11 4-2 16,12-3-29-16,-3-1 29 0,1 0 0 15,-4 0-4-15,2 1-1 0,-5 3-1 0,-1-2-1 16,2 2 3-16,-16 0-5 0,11-5-2 15,2 2 0-15,-13 3-7 0,0 0-13 0,0 0-4 16,11 0-10-16,2-4-22 0,-13 4-31 16,0 0-8-16,0 0-1 0,0 0 30 15,-10 4-40-15,-2 1-8 0,2 3-6 16,-1-3-11-16,-1 4-23 0,-1-2-25 16,0 1 24-16,-1 1 5 0,-4-4 4 0,4 2 11 15,-3-2 16-15,0 0 27 0,2 3 17 16,1 0 13-16,-2-8 14 0,6 4 29 0,10-4 35 15,-15 4 23-15,0-1 22 0,15-3 11 16,-11 5 21-16,3-2 4 0,8-3 2 0,0 0-49 16,0 0 64-16,-8 2-13 0,-3 4-1 15,11-6-13-15,0 0-12 0,0 0 29 16,0 0-39-16,0 0-8 0,0 0 3 16,0 0 5-16,0 0-2 0,0 0 18 0,0 0-27 15,0 0-2-15,0 0-2 0,0 0-1 16,0 0-3-16,0 0-18 0,0 0 19 0,0 0-14 15,0 0 9-15,0 0 16 0,0 0-3 16,0 0-6-16,9 3 0 0,-3 5-19 16,6-9-6-16,3-2-6 0,9-1-3 0,-4 3-3 15,2-5 4-15,10 0-9 0,-11 0-3 16,5 3-3-16,-7-3 1 0,-8 4-7 16,7-2 6-16,-3 0-40 0,-3-1-31 0,2 2-33 15,-4-2-20-15,-2 3-32 0,-8 2 7 16,0 0-106-16,0 0-88 0,0 0-447 0,6-10-328 15</inkml:trace>
  <inkml:trace contextRef="#ctx0" brushRef="#br0" timeOffset="33900.36">8097 4501 773 0,'-6'10'157'0,"18"-10"-65"0,1 0 30 0,-13 0-7 0,0 0-3 0,0 0-18 0,0 0-19 0,0 0-33 0,0 0 14 16,0 0-6-16,0 0-10 0,0 0-5 0,0 0-11 16,0 0-25-16,0 0 20 0,0 0-4 15,0 0-4-15,0 0-1 0,0 0-3 0,0 0-25 16,0 0 32-16,0 0-16 0,0 0-16 16,0 0-19-16,0 0-29 0,0 0-53 0,0 0-31 15,0 0-284-15,0 0 162 0</inkml:trace>
  <inkml:trace contextRef="#ctx0" brushRef="#br0" timeOffset="34665.86">8277 4680 676 0,'0'0'203'0,"0"0"-43"0,0 0-68 0,0 0 34 0,0 0-17 0,0 0-23 0,0 0-25 15,0 0-12-15,0 0-50 0,0 0 41 16,0 0-11-16,0 0-1 0,0 0-9 0,0 0-5 16,0 0-52-16,0 0 6 0,0 0-28 15,0 0-37-15,0 0-53 0,0 0-237 0,0 0 206 16</inkml:trace>
  <inkml:trace contextRef="#ctx0" brushRef="#br0" timeOffset="35532.87">8400 4680 609 0,'21'-9'163'0,"-21"9"-33"0,0 0-17 0,0 0-23 0,0 0-18 0,0 0-15 0,0 0-11 0,0 0-12 0,0 0-6 0,0 0-6 16,0 0-5-16,0 0-4 0,0 0-4 0,0 0-5 16,0 0-18-16,0 0-25 0,0 0-35 15,-13-4-59-15,1 2-197 0,12 2 259 0</inkml:trace>
  <inkml:trace contextRef="#ctx0" brushRef="#br0" timeOffset="36015.01">8623 4585 701 0,'0'0'218'0,"0"0"-40"0,0 0-26 0,0 0-18 0,0 0-51 0,0 0-3 0,0 0-16 16,0 0-11-16,0 0-14 0,0 0-7 0,0 0-2 15,6 8-4-15,-2-1-30 0,-4-7-26 16,0 0-31-16,0 0-36 0,0 0-48 0,0 0-288 16,0 0 159-16</inkml:trace>
  <inkml:trace contextRef="#ctx0" brushRef="#br0" timeOffset="36482.07">8857 4564 830 0,'0'-4'162'0,"13"6"-28"0,-13-2-33 0,0 0-12 0,0 0-17 0,0 0-17 0,0 0-14 0,0 0-7 0,0 0-4 16,0 0-10-16,0 0-3 0,0 0-14 16,0 0-44-16,0 0-55 0,0 0-102 15,0 0-168-15,0 0 225 0</inkml:trace>
  <inkml:trace contextRef="#ctx0" brushRef="#br0" timeOffset="36916.6">9116 4539 820 0,'0'0'152'0,"0"0"-29"0,0 0-30 0,0 0-13 0,0 0-15 0,0 0-13 0,0 0-11 0,0 0-12 0,0 0-2 16,0 0-10-16,0 0-9 0,0 0 1 15,0 0-28-15,0 0-27 0,0 0-29 16,0 0-73-16,0 0-209 0,0 0 232 15</inkml:trace>
  <inkml:trace contextRef="#ctx0" brushRef="#br0" timeOffset="37399.36">9376 4577 662 0,'0'0'214'0,"0"0"-44"0,0 0-22 0,0 0-36 0,0 0-19 0,0 0-21 0,0 0-20 0,0 0-13 0,0 0 11 15,0 0-28-15,0 0-2 0,0 0-3 16,0 0-7-16,0 0-7 0,0 0 29 16,0 0-72-16,0 0-29 0,0 0-35 15,0 0-68-15,0 0-221 0,0 0 201 16</inkml:trace>
  <inkml:trace contextRef="#ctx0" brushRef="#br0" timeOffset="37815.64">9683 4582 815 0,'0'0'197'0,"0"0"-17"0,0 0-18 15,0 0-15-15,0 0-72 16,0 0 34-16,0 0-14 0,0 0-24 0,0 0-9 16,0 0-9-16,0 0-54 0,0 0 40 15,0 0-3-15,0 0-11 0,0 0-8 0,0 0 0 16,0 0-36-16,0 0 3 0,0 0-34 15,0 0-38-15,0 0-48 0,0 0-83 0,0 0-246 16,0 0 105-16</inkml:trace>
  <inkml:trace contextRef="#ctx0" brushRef="#br0" timeOffset="38214.86">9973 4587 845 0,'2'-3'182'0,"-12"1"-19"0,10 2-48 0,0 0-16 0,0 0-26 0,0 0-16 0,0 0-12 0,0 0 0 15,0 0-26-15,0 0-20 0,0 0-28 16,0 0-44-16,0 0-69 0,0 0-79 16,0 0-120-16,-9 5 251 0</inkml:trace>
  <inkml:trace contextRef="#ctx0" brushRef="#br0" timeOffset="38682.72">10106 4657 951 0,'-14'14'194'0,"14"-14"-7"0,10 0-54 0,3-3-38 0,-13 3-21 0,0 0-10 0,0 0-16 0,0 0 8 15,0 0-35-15,0 0 1 0,0 0-22 16,0 0-24-16,0 0-30 0,0 0-23 15,-13-1-41-15,3 1-61 0,10 0-235 0,0 0 181 16</inkml:trace>
  <inkml:trace contextRef="#ctx0" brushRef="#br0" timeOffset="39165.26">10359 4599 873 0,'-4'11'201'0,"4"-11"-31"0,0 0-30 0,0 0-19 0,0 0-77 0,0 0 35 0,8-4-13 0,0 0-14 0,-8 4-12 16,0 0-8-16,0 0-32 0,0 0-10 15,0 0-25-15,0 0-40 0,0 0-56 0,0 0-332 16,0 0 105-16</inkml:trace>
  <inkml:trace contextRef="#ctx0" brushRef="#br0" timeOffset="39632.51">10698 4613 831 0,'-11'17'194'0,"11"-17"-59"0,0 0-3 0,0 0-20 0,0 0-28 0,0 0-21 0,0 0-13 0,0 0-17 16,0 0-4-16,0 0-5 0,0 0-7 0,0 0-3 15,0 0-23-15,0 0-21 0,0 0-31 16,0 0-30-16,0 0-39 0,0 0-80 0,0 0-133 16,0 0 245-16</inkml:trace>
  <inkml:trace contextRef="#ctx0" brushRef="#br0" timeOffset="40082.76">10955 4630 1021 0,'6'15'226'0,"-6"-15"-34"0,0 0-50 0,0 0-22 0,0 0-24 0,0 0-22 0,0 0-16 0,0 0-14 0,0 0-19 0,0 0-18 0,0 0-18 0,0 0-29 0,0 0-29 0,0 0-27 16,0 0-16-16,0 0-82 16,0 0-248-16,0 0 147 0</inkml:trace>
  <inkml:trace contextRef="#ctx0" brushRef="#br0" timeOffset="41565.31">10684 4652 857 0,'-16'4'212'0,"16"-4"-47"0,0 0-15 0,0 0-17 0,0 0-11 0,0 0 2 0,0 0 4 0,0 0-11 0,0 0-10 0,8-6 6 0,0 1-8 0,-8 5-12 15,0 0 27-15,0 0-52 0,0 0-15 16,0 0 6-16,0 0-7 0,0 0-8 0,0 0 29 16,0 0-36-16,0 0-15 0,0 0-2 15,0 0-2-15,0 0-7 0,0 0 8 16,0 0-18-16,0 0-9 0,0 0 1 0,0 0 18 15,0 0-6-15,-2 9 7 0,-2 0 8 16,4 4 4-16,0 2-8 0,-2-1-4 16,0 1 2-16,2 6 1 0,0 12 16 15,-2-11-24-15,0 3-12 0,-2 2 8 0,2 0 1 16,4-3-4-16,-4 2 19 0,0 0-22 16,2-3-11-16,0-11-5 0,0 6 3 0,2 3-7 15,-2-5 28-15,2-1-41 0,-2-4-5 16,2 0-6-16,-2-11-14 0,0 12-20 0,2 0-34 15,-2-12-65-15,0 0-100 16,0 0-389-16,0 0-201 0</inkml:trace>
  <inkml:trace contextRef="#ctx0" brushRef="#br0" timeOffset="41982.17">10687 4613 1020 0,'23'0'220'0,"-33"0"-16"15,-3 3-56-15,13-3-21 0,0 0-18 16,0 0-17-16,-11 7-3 0,5 2 3 16,-2 1-13-16,-1-2-10 0,-2 1-7 0,-5 10-9 15,7-13-7-15,-1 10 13 0,-1-3-42 16,0 0 1-16,3 0 1 0,0 1-5 0,-1-1 1 15,2-1 31-15,1-3-49 0,6-9 2 16,-6 9-5-16,0 2-15 0,6-11-18 0,0 0-3 16,0 0-38-16,0 0-6 0,0 0 1 15,7-8 8-15,2 0 14 0,-3-3-22 16,4-3 35-16,-5-3 6 0,4 2 17 0,-5-1 16 16,2-2 13-16,-1 6 5 0,-1-1 32 15,1 1 13-15,-1 1 7 0,-4 11-4 16,0 0-6-16,2-10 25 0,2-2-33 0,-4 12 11 15,0 0 5-15,8 7 2 0,-1 1-12 16,1 3-4-16,3 6-66 0,2 1 60 16,-1-4-3-16,3 3-18 0,4 2-32 0,-4 1-77 15,-2-1-75-15,-5-3-155 16,1 4-247-16,-3 0-92 0</inkml:trace>
  <inkml:trace contextRef="#ctx0" brushRef="#br0" timeOffset="43881.97">7653 4529 619 0,'12'3'201'0,"-12"-3"-41"0,0 0-15 0,0 0-13 0,0 0-17 0,0 0-4 0,0 0-32 0,0 0-8 0,-5 7-9 0,2 3-7 16,3-10-7-16,0 0 28 0,-11 7-33 16,2 4 3-16,1-8 0 0,0 2 2 0,1 0-7 15,-1 2-1-15,8-7 0 0,-13 4-4 16,2 4-5-16,11-8-14 0,-8 5 4 0,0 1-23 15,8-6 32-15,0 0 0 0,-11 3-4 16,0 3 4-16,11-6 5 0,0 0 37 16,0 0-55-16,0 0 12 0,0 0-2 0,0 0-6 15,0 0 1-15,0 0 3 0,0 0-11 16,0 0 5-16,0 0 0 0,0 0-4 0,0 0-4 16,0 0 16-16,0 0-30 15,0 0 19-15,0 0-2 0,0 0-5 0,0 0 9 16,0 0-10-16,0 0-7 0,0 0 19 15,0 0-6-15,0 0-5 0,0 0 4 0,0 0 11 16,0 0 38-16,0 0-18 0,0 0-5 16,6 6 3-16,3-1-4 0,4-3-3 0,-3 1 28 15,8-1-35-15,0 2-10 0,3-7 4 16,3 2-6-16,-1-1 3 0,17-1-9 0,-10 1-1 16,0-3 8-16,-1 1-5 0,3 2-2 15,2-1-6-15,-4 0 2 0,0 1 10 16,3 1-14-16,-5-1 0 0,-1-2-3 0,1 2 0 15,2 0 0-15,-5-2 18 0,3 3-10 16,-4-1-8-16,2-2-3 0,2 2 1 16,-1-1 2-16,-3 1 19 0,-12 0-15 15,10-1 0-15,15 0-2 0,-11-1-7 0,-14 1 2 16,12 3-1-16,-1-5 9 0,-1 3 1 16,0-2-6-16,0 3 2 0,1-1-4 0,-1-1 11 15,-2 2 6-15,2-1-13 0,-1 0-5 16,-2 0 0-16,14-2 2 0,-20 4 3 0,8 0 8 15,-4 0-11-15,3 0-1 0,-4-1 0 16,6-1 1-16,-3 2 0 0,0 0 19 16,0 2-19-16,-3-4 1 0,4 2-1 0,-5 0-2 15,2 0 1-15,0 0 7 16,-4 0-2-16,6 0-5 0,-3 0 1 0,-1 0 0 16,2 2 1-16,0-1 4 0,3-1-10 15,-2 0 16-15,-1 0-9 0,0 2 2 0,0-2-3 16,2 2 0-16,2-2 16 0,-1 2-15 15,-2 0 2-15,-1-2-6 0,5 0 5 0,-4 0 1 16,5 2 7-16,-3-1-7 0,0 2-7 16,-2-3 3-16,2 0-2 0,-2 2 3 0,1-2 26 15,0 1-28-15,0 1-3 0,-1-2 3 16,0 0 3-16,-1 2-3 0,0-2-6 0,0 2 5 16,3 0 12-16,-4 1-6 15,0-3-5-15,3 0 6 0,-1 3 0 0,-3-1 9 16,3 0-13-16,-3-2-3 0,5 1 0 15,-5 1 6-15,-1-2-1 0,4 3 14 16,-4-1-12-16,1 0-7 0,2 1 0 0,-2-3 1 16,0 2 3-16,0-2 16 0,-3 2-21 15,0 0 2-15,4 0-4 0,-4-1 4 0,1 2 5 16,2-2-15-16,-2 1 17 0,-3 0 0 16,4 2-6-16,-14-4 6 0,16 2-5 0,1-1 4 15,-2-1-1-15,-1 2 2 0,-1 1-7 16,3-2 0-16,4-1 8 0,-3 0-7 0,2 2 10 15,-2 0-3-15,-2-2-9 0,2 2 1 16,-3 0 2-16,6-2 2 0,-5 3 10 16,-3-1-13-16,4-2-3 0,-2 2 6 15,-2-2-3-15,4 3 2 0,-16-3 3 16,16 2-2-16,3-1 1 0,-19-1-4 0,12-1 6 16,2 1-6-16,-14 0-7 0,0 0 7 15,14-2 7-15,2-1-3 0,-16 3-1 0,12 0 1 16,-1-2 1-16,-11 2 11 0,13 0-14 15,0 0 0-15,-13 0-3 0,14-5 2 0,4 1 3 16,-8 0 8-16,0 0-10 0,3 1 0 16,2-1-4-16,0 0 1 0,1 2 7 0,-2-2 16 15,-1 3-24-15,-3-3-3 0,5 2 6 16,-15 2-7-16,14-2 8 0,1 2 0 16,-15 0-3-16,12-3 1 0,3 3-2 15,-15 0 1-15,0 0 1 0,0 0-3 0,11 1-2 16,2 1 12-16,-13-2-12 0,0 0 10 15,9 4-6-15,-2 1 4 0,-7-5 11 16,0 0-13-16,0 0 0 0,0 0-2 0,0 0 1 16,0 0 5-16,0 0 6 0,0 0-59 15,0 0-27-15,0 0-53 0,0 0-56 0,0 0-99 16,0 0-159-16,-14-1-248 0,-1 1-218 16</inkml:trace>
  <inkml:trace contextRef="#ctx0" brushRef="#br0" timeOffset="46348.33">5789 6116 603 0,'2'2'152'0,"-2"-2"-13"0,0 0-33 0,0 0-16 0,0 0-12 0,0 0 2 0,0 0-26 15,0 0 38-15,0 0-11 0,0 0-7 0,9 7-4 16,-1-2-8-16,-8-5-17 0,0 0 20 16,0 0-22-16,0 0 4 0,0 0 3 0,0 0-1 15,8 3 10-15,-1 2-9 0,-7-5-12 16,0 0-4-16,15 4-6 0,-3-1 4 0,-12-3 4 15,0 0-3-15,13 4-8 16,-3-2 2-16,-10-2-5 0,10 3-1 0,4 0 9 0,-14-3-62 16,0 0 63-16,14 0 8 15,2 0-3-15,-16 0-6 0,12 2-5 0,1-2 23 16,2-2-24-16,0 2-5 0,-1 0-3 16,2 0-2-16,0-3 4 0,-1 2 26 15,6-1-42-15,-2 2 5 0,1-2-3 0,0 2-4 16,0-2 5-16,-2 0 4 0,-1 0-12 15,3 1 5-15,-2 1-3 0,-2 0 4 16,-2-2-3-16,1 0-1 0,-1 2-31 16,4 0 39-16,-4-2 0 0,4 2 1 0,-4-4 5 15,1 4-6-15,2-2 35 0,2 0-39 16,-1-1 4-16,-1 3-3 0,1-2-1 0,1-3-4 16,2 3 33-16,-1 2-35 0,0 0-2 15,2-3 6-15,-1-1-4 0,0 3 1 0,0-2 12 16,1 1-9-16,1 0-4 0,-2 2-1 15,1-4 4-15,13 1 0 0,-22 1 6 0,8 0-12 16,1 0 6-16,-2-2-4 0,3 2 3 16,-6 1 5-16,3-1-1 0,-4-2-35 15,6 2 39-15,-3-4-5 0,0 5 1 0,-2-3-4 16,-3 2 3-16,2-1 29 0,1-1-33 16,-3 4-2-16,3 0-1 0,-2-3 4 15,-3 3 3-15,4-2 17 0,0 2-25 16,-1-2 2-16,1 2-1 0,2 0 5 0,-1 0-3 15,0-4 15-15,-3 3-26 0,4-2 16 16,1 3 0-16,0-2-6 0,2 1 4 0,-4 1 2 16,2-2-19-16,0 2 20 0,4-4 3 15,-6 4-2-15,3 0-5 0,-2 0-1 0,-1 0 31 16,1 0-31-16,-2 0-8 0,-1 2 10 16,4 0 0-16,-6-2-4 0,2 2 34 15,0 1-37-15,-1-3 3 0,-1 4-3 0,2 0 7 16,-5-4 0-16,3 2 5 0,2 0-10 15,0 1 3-15,-2-3 1 0,4 4 2 16,-4-1 0-16,1-1-3 0,2-1-19 16,2 3 26-16,-1-4-6 0,2 3 0 0,-5 0 1 15,6 1 2-15,-1 0 30 0,0-3-37 16,2 1 2-16,-1 0 1 0,0 0 0 0,-1 0 0 16,1-2 38-16,-2 4-41 0,4-4 1 15,-4 2 1-15,2-1-1 0,1-1-2 0,-5 0 20 16,5 0-15-16,-3 2-2 0,1 0-2 15,-2-2 3-15,2 0 4 0,2 0 7 0,-1 0-28 16,-2 0 23-16,0 0-7 0,3 0-1 16,-3 0 6-16,4 0-3 0,-2 2-23 15,2-2 32-15,-1 0-5 0,1 0 2 16,1 0-5-16,-4 0 5 0,2 0 30 16,1-2-37-16,0 2-3 0,-2-4 0 0,3 3 1 15,-2-1 3-15,2-2 18 0,-6 2-16 16,4 2-9-16,-4-2 7 0,5 0 1 0,-4 0-4 15,2 1 14-15,-3-1-33 0,-1 0 27 16,4 2-7-16,-4-2 1 0,0 2 5 0,-2-2-2 16,3 2-18-16,2-3 25 0,-2 0-1 15,-3 3-7-15,4-4-1 0,-6 4 0 0,8-1 36 16,-1-1-36-16,-3-1-4 0,6 1 6 16,-10 0-3-16,3 2 1 0,0-3 27 15,-2 1-34-15,-1 0 0 0,2 2 6 16,-2 0-6-16,-2-2 5 0,-10 2 14 15,16-2-13-15,0 1-1 0,-16 1-5 0,15-3 11 16,2 3-8-16,-17 0 19 0,17-2-37 16,-2-1 22-16,-15 3 6 0,19 0-3 0,-4-4-3 15,-15 4 3-15,17 0-23 0,0-2 27 16,-17 2-1-16,9 0-2 0,5-2-3 0,-14 2 0 16,0 0 30-16,16 0-35 15,-2 0-5-15,-14 0 3 0,0 0 3 0,12 2 9 0,1 0 9 16,-13-2-14-16,0 0-2 0,12 4-1 15,-1-2-4-15,-11-2 5 0,0 0 8 16,13 0-11-16,0 3 1 0,-13-3 2 0,0 0 5 16,0 0-2-16,0 0-1 0,10 0-28 15,1 4 31-15,-11-4-4 0,0 0 8 16,0 0-5-16,12 2 1 0,1 0 29 16,-13-2-33-16,0 0-5 0,0 0 4 0,13 2-1 15,-1 3 1-15,-12-5 26 0,12 0-30 16,0 2 0-16,-12-2 2 0,10 2 1 0,3 1-1 15,-13-3 18-15,0 0-18 0,15 2-1 16,-2-1-1-16,-13-1 1 0,0 0 2 0,12 4 4 16,0-4-17-16,-12 0 18 15,0 0 2-15,0 0-3 0,0 0-1 0,12 3 2 16,-2 0-32-16,-10-3 38 0,0 0-6 16,0 0 3-16,11 2 3 0,-2 2-6 0,-9-4 32 15,0 0-38-15,0 0 2 0,11 2 1 16,3-1-1-16,-14-1 1 0,0 0 20 15,0 0-20-15,0 0 2 0,0 0 1 0,0 0 14 16,0 0-2-16,0 0 13 0,0 0-18 16,0 0-32-16,0 0-76 0,0 0-134 0,0 0-554 15,-14 4-321-15</inkml:trace>
  <inkml:trace contextRef="#ctx0" brushRef="#br0" timeOffset="48548.6">8963 4914 1016 0,'0'0'197'0,"0"0"-36"0,0 0-31 0,0 0-32 0,0 0 11 0,-4 11-25 0,0-3 6 0,4-8 6 0,0 0 3 0,-3 12-6 0,-1 2 16 16,0-7-30-16,2 2-4 0,-5 7 9 16,-3 7-3-16,3-6 0 0,-1 3 16 15,0 4-31-15,-3 0-11 0,-5 3-5 16,4 0 8-16,-2-1-7 0,-2 1-3 15,4 0 2-15,2-3-11 0,-3 2 0 0,0-2-12 16,3-2-3-16,1 0-3 0,3-3 12 16,4-10-13-16,-4 7-8 0,-1-2-7 0,4-3-2 15,3 0 2-15,0-11 19 0,-4 11-18 16,2 0 0-16,2-11-1 0,0 0-5 0,0 0-28 16,0 0-16-16,0 0-84 0,0 0-14 15,0 0-42-15,0 0-32 0,-10-5-53 0,-1 1-53 16,11 4-283-16,0 0-137 0</inkml:trace>
  <inkml:trace contextRef="#ctx0" brushRef="#br0" timeOffset="48831.28">8629 5366 932 0,'12'12'244'0,"-12"-12"-30"0,0 0-39 0,0 0-33 15,0 0-23-15,0 0-17 0,0 0 7 16,0 0-10-16,3 7-8 0,4 0-13 0,-7-7 41 15,0 17-64-15,0-1-2 0,3 0 3 16,-1-2-3-16,-4 6-2 0,2-1 22 16,-3-2-30-16,3 2-6 0,0-6 1 0,0 4 2 15,-2-3 2-15,2 0-5 0,0-14-24 16,0 12 19-16,0 2-13 0,0-14 5 16,-5 9 17-16,4 0 14 0,1-9 25 15,0 0-7-15,0 0-1 0,0 0-9 0,0 0-12 16,15-3-8-16,11-6 9 0,-8-8-60 15,6-5-53-15,2 0-63 0,-1-5-40 0,3 0-65 16,-6-1-131-16,0 1-434 0,-1 2-340 16</inkml:trace>
  <inkml:trace contextRef="#ctx0" brushRef="#br0" timeOffset="49381.31">8694 4957 822 0,'0'0'255'0,"0"0"-27"0,0 9-31 16,2 4-35-16,-2-13-70 0,0 0 60 0,0 0-10 0,0 0-6 0,0 0-8 0,4 9-2 0,3-2 29 16,-7-7-41-16,0 0-8 0,0 0-7 0,0 0-14 15,17-2-8-15,-1 0-23 0,2-8-6 16,5-3-1-16,-2-1-11 0,-2 2-5 16,5-2-7-16,-1-1-2 0,-2 1 11 15,-2-1-19-15,3 2-2 0,-4-1-10 0,1 1 6 16,-1 4-2-16,-10 1 11 0,4 2-17 15,2-4-6-15,-4 6-1 0,-2-3 3 0,-2 2 4 16,3-1 16-16,-9 6-14 0,0 0-4 16,11 3-4-16,1 1 3 0,-7 4 4 0,-1 2-7 15,-4 3 15-15,2 2-14 0,-2 2-43 16,0 14-42-16,-6-8-55 0,-3 4-45 0,-3 3-118 16,-4 3-478-16,4 5-320 0</inkml:trace>
  <inkml:trace contextRef="#ctx0" brushRef="#br0" timeOffset="53398.26">14310 8296 1196 0,'-6'-39'354'0,"8"22"-67"0,0 5 7 0,5-2-40 0,1 4-25 0,-8 10-43 0,2-9-31 0,3-1-30 0,-5 10-7 15,0 0 15-15,6 9-12 0,6 8-12 0,-4 3-10 16,2 6-11-16,-2 7-43 0,0 4 39 15,1 2-15-15,-1 3-11 0,3 3-11 0,0 1-11 16,-3-2-45-16,0 1 46 16,3-8-12-16,-4-4-4 0,1-2-4 0,0-5-4 15,0-5 1-15,-5-9 9 0,2 1-13 16,3 4 1-16,-8-17-5 0,12 0 2 0,8-4-6 16,-1-11 44-16,-5-4-61 0,3-4 0 15,0-5-2-15,-6-5 1 0,1 2-2 0,1-3 30 16,-2 4-28-16,-5 1 3 0,2 3 5 15,1 5 2-15,-7 11-1 0,3-5 37 16,-3-1-50-16,-2 16 5 0,0 0 3 0,0 0 0 16,0 0 0-16,-12 5-32 0,0-5 42 15,6 11-2-15,0 0 6 0,1 3-8 16,3 0 2-16,2-2-43 0,2 2 34 16,4-7-4-16,-1 3-4 0,1-3-1 0,2 1-3 15,6-3 2-15,0 2-9 0,-5-4 9 16,3 2-2-16,-3 4 5 0,2-4 5 0,-1 5 3 15,0 1 14-15,-4 2-10 0,4-1 0 16,-4 1 2-16,0 1 1 0,0-2 1 0,1 1 20 16,-3-4-20-16,2 3-1 0,-6-12 4 15,13 7-2-15,0 0-32 0,-1-12-26 16,10-4-61-16,-8-3-42 0,6 3-34 0,-3-4-61 16,-9-7-79-16,2 5-436 0,-1-6-301 15</inkml:trace>
  <inkml:trace contextRef="#ctx0" brushRef="#br0" timeOffset="53564.94">14230 8543 1312 0,'11'9'323'0,"-20"-4"-59"0,0-1-48 0,9-4-36 0,0 0-52 0,0 0-17 0,11-4-27 0,6-8-25 0,5 1-22 15,0 0-48-15,15-5-80 0,3 1 7 16,2-2-33-16,3-5-16 0,-1 5-33 0,-3 1-38 15,1 3-100-15,-2 3-169 16,0 3 88-16</inkml:trace>
  <inkml:trace contextRef="#ctx0" brushRef="#br0" timeOffset="54016.13">14935 8470 1428 0,'-21'5'257'0,"25"5"-28"0,0-1-20 16,-4-9-2-16,4 12-7 0,-2-1-25 15,0 0-12-15,1 1-13 0,3 3-20 0,4 7-17 16,-1-6-42-16,2 1 6 0,2-2-8 15,-1-1-14-15,1-3-11 0,-5-3-11 0,8-1 1 16,-4 1-7-16,0-10-29 0,6 2-23 16,-4-10-16-16,14-6-9 0,-13-1 5 0,-1-3 31 15,2-2-17-15,-7-2 4 16,0 0 9-16,-2-3 4 0,1 2-3 0,-3 1 25 16,-5 15 3-16,0-8 12 0,0 1 9 15,2 4 2-15,0 2-7 0,-2 10 21 16,0 0-29-16,0 0-1 0,0 0 3 0,0 0 4 15,-4 12 0-15,-1 3-15 0,5 4 13 16,2 1-5-16,3-2-2 0,-1-1 1 0,5 1-4 16,-3-3-25-16,2-2 33 0,2-1 0 15,3-7-2-15,-3 0-4 0,10-7-2 0,4-3-4 16,-6-8-13-16,2-2-6 16,-6-2-4-16,6-1 3 0,-3-4 2 0,-7 0 2 0,0-2 10 15,-3 15-9-15,-4-13 0 16,1 5 1-16,-4 0 18 0,0 0 14 0,0 17 19 15,-2-9-28-15,-3-4 16 0,5 13 13 16,-7 7 0-16,-1-1-2 0,2 9 36 16,2 0-53-16,2 5-6 0,2-1-5 0,4-1-2 15,8 10-7-15,4-13-17 0,-2-1-66 16,5-6-43-16,3-1-46 0,-8-7-42 0,13-5-46 16,12-2-107-16,-18-3-41 0,5-3-391 15,-2 2-329-15</inkml:trace>
  <inkml:trace contextRef="#ctx0" brushRef="#br0" timeOffset="54148.29">15898 8309 2012 0,'-12'9'425'0,"6"0"-22"0,1 0-109 0,-1-1-49 0,-1-1-47 0,7-7-53 0,0 0-80 0,-8 4-84 0,-4-1-129 16,12-3-124-16,-11 3-267 0,1-3-291 0,10 0-403 15</inkml:trace>
  <inkml:trace contextRef="#ctx0" brushRef="#br0" timeOffset="58598.32">10918 10567 972 0,'-26'7'210'0,"26"-7"-30"0,0 0-26 0,0 0-20 0,0 0 18 0,0 0-48 0,0 0 1 0,0 0-9 15,0 0 3-15,0 0-5 0,0 0 12 16,0 0-22-16,0 0-1 0,0 0-14 0,0 0-1 16,0 0 4-16,0 0 0 0,0 0 14 15,0 0-11-15,0 0-4 0,0 0-8 16,0 0-10-16,0 0 6 0,0 0 23 0,0 0-19 15,11 6-12-15,-3-1-4 0,7-8-6 16,-2 3-7-16,1 0 21 0,2 0-33 16,-2 0-1-16,1 0-1 0,2 0 3 0,-2 0 3 15,0 0 33-15,0 0-27 0,-5-4 2 16,3 3 9-16,-13 1-1 0,15 0-2 16,0 0-30-16,-15 0 34 0,0 0-3 0,0 0-4 15,0 0 3-15,11 0-8 0,8 0-34 16,-19 0 42-16,0 0-11 0,0 0-9 0,0 0 1 15,0 0-10-15,0 0-21 0,0 0-39 16,0 0-66-16,11-3-67 0,-1-1-53 16,-10 4-38-16,0 0-110 0,0 0-515 15,0 0-530-15</inkml:trace>
  <inkml:trace contextRef="#ctx0" brushRef="#br0" timeOffset="62563.86">5947 7772 907 0,'0'0'216'0,"0"0"-65"0,0 0 39 0,0 0-22 0,0 0-12 0,0 0-8 0,0 0-12 0,0 0 32 15,0 0-48-15,0 0-10 0,0 0-3 0,0 0-14 16,9-4 2-16,-1 0 5 0,-8 4-5 16,0 0-11-16,0 0 0 0,0 0 1 0,0 0-3 15,0 0-6-15,0 0 0 0,0 0-20 16,0 0-8-16,0 0-6 0,0 0-6 0,0 0-8 16,0 0 11-16,0 0-24 0,0 0-9 15,0 0 0-15,0 0-2 0,-4 10 4 16,0 1 40-16,6 1-32 0,-2 1 1 0,2-2-4 15,-2 4 0-15,2 2-2 0,-2 1-30 16,2 1 33-16,-2 2-4 0,3 0-3 16,-3 0 1-16,2-2-3 0,2 2 6 0,-6-4 3 15,2 1-10-15,0-3-4 0,2-2-1 16,-2-13 1-16,2 13 1 0,0 1 16 16,-2-14-34-16,0 0-22 0,0 0-19 0,2 10-26 15,5 1-43-15,-7-11 19 0,0 0-72 16,-9-11-3-16,3 1-28 0,6 10-25 0,-9-12-42 15,1-1-50-15,3 4-271 0,-1-1-131 16</inkml:trace>
  <inkml:trace contextRef="#ctx0" brushRef="#br0" timeOffset="62981.29">5901 7758 971 0,'0'0'209'0,"0"0"-31"0,10-3-28 0,3 3-16 16,-13 0-20-16,0 0-10 0,0 0-23 15,0 0-13-15,0 0-16 0,0 0-9 0,0 0-6 16,0 0-43-16,0 0 45 0,0 0 11 16,0 0-3-16,0 0 3 0,0 0 11 0,-3 11 38 15,-1-2-59-15,4-9 4 16,-6 10-13-16,2-2-1 0,4-8-6 0,-4 11 9 16,2-1-19-16,-2 0-4 0,1-3 2 15,3-7-6-15,0 0 6 0,0 0-2 0,-3 9-53 16,-2 1 54-16,5-10 5 0,0 0 0 15,0 0-6-15,0 0 1 0,0 0 23 16,15-6-37-16,-3 2 2 0,-2 0-1 0,-2-1-1 16,-8 5-3-16,8-10 42 0,0 3-48 15,-3 1 6-15,-1-1 1 0,-4 7 5 0,8-8-1 16,1 3 27-16,-9 5-4 0,0 0-2 16,0 0 4-16,9-7-9 0,-1 0 2 0,-8 7-5 15,0 0-1-15,0 0 0 0,0 0-10 16,0 0 5-16,0 0 1 0,10 0-3 0,4 0 28 15,-14 0-27-15,14 1-7 16,-2 6-21-16,-12-7-16 0,14 6-27 0,-2-1-19 16,-4 5-73-16,1 1-75 0,-9-11-144 15,8 7-206-15,1 1-117 0</inkml:trace>
  <inkml:trace contextRef="#ctx0" brushRef="#br0" timeOffset="64197.51">9583 7821 1173 0,'18'4'278'0,"-18"-4"-52"16,0 0-21-16,0 0-22 0,0 0 15 0,0 0-56 0,0 0-25 0,0 0-18 0,0 0-19 0,0 0-8 0,0 0 11 15,0 0-21-15,0 0 12 0,0 0 8 16,0 0 7-16,0 0-6 0,-4 14-20 0,2 3 15 16,-1-3-1-16,-2 12-11 0,1-6-5 15,-1 2-5-15,2 1-8 0,-4-1 2 16,1 5-19-16,1 0-9 0,0-3-2 0,-1 0-1 16,1-2-7-16,-1-1 16 0,3-10-24 15,-3 6-2-15,4-1-7 0,0-6-15 0,0 2-27 16,2-12-3-16,0 0-63 0,0 0-37 15,0 0-28-15,0 0-35 0,0 0-57 0,0 0-85 16,0 0-382-16,0 0-262 0</inkml:trace>
  <inkml:trace contextRef="#ctx0" brushRef="#br0" timeOffset="64647.57">9556 7860 1066 0,'1'10'272'0,"-1"-10"-34"15,0 0-27-15,0 0-19 0,0 0-38 16,0 0 17-16,0 0-29 0,0 0-18 0,0 0-33 16,0 0-10-16,0 0 18 15,0 0-39-15,0 0-12 0,-5 7-7 0,-3 2-5 16,-1-1-16-16,0 2 31 0,3-3-35 15,-8 9-6-15,9-9-9 0,-6 2 9 0,3-1-4 16,2 1 18-16,-1-2-24 0,7-7-3 16,-10 7-9-16,1 1-5 0,9-8-1 0,0 0 1 15,0 0-30-15,0 0 15 0,5-10 4 16,-1 0-7-16,6 1 11 0,-1-2 7 0,0 0-26 16,5-1 40-16,1-1 0 0,-5 1 3 15,1 0 12-15,2 1 13 0,-3 0 36 16,1 1-18-16,-4 0 10 0,0 1 5 0,-7 9 10 15,7-7-4-15,2 1-12 16,-9 6 6-16,0 0 6 0,0 0 2 0,6 9-7 16,0 0-9-16,-4-1-34 0,2 1 22 15,3 3-8-15,0 0-9 0,-3 3-13 0,2-1-44 16,2-1-41-16,-1 0-60 0,-1-2-25 16,2 0-24-16,-2-1-59 0,6 0-61 0,-12 4-458 15,0-2-288-15</inkml:trace>
  <inkml:trace contextRef="#ctx0" brushRef="#br0" timeOffset="66563.8">5816 7677 1044 0,'10'4'230'0,"-10"-4"-32"0,0 0-37 0,0 0-4 0,0 0-44 0,0 0-9 0,0 0-13 0,0 0-10 16,0 0 4-16,0 0-66 0,0 0 65 0,0 0-7 15,0 0-6-15,0 0-6 0,0 0-13 16,0 0 36-16,0 0-28 0,0 0 1 16,0 0 0-16,0 0-11 0,14-4-6 0,-1 1 12 15,-1 6-10-15,1-3-3 0,2 0 1 16,-1 0-3-16,2-3-8 0,0 0-2 16,5 1 1-16,13-2 0 0,-22 3-5 0,12-2 2 15,12-1-2-15,-9 4 0 0,3 0 11 16,-2-7-16-16,1 3-1 0,1 3-2 15,2-1 1-15,0-2 1 0,-3 2 12 0,3 0-13 16,-4 2 1-16,3-4 3 0,3 2 0 0,-4-2 2 16,1 3 24-16,3-1-33 15,0 2 0-15,-1-4-3 0,-2 2-1 0,3 0 4 16,-2-1-16-16,0 0 27 0,-1-2-1 16,3 1-3-16,-4 1 0 0,1 2-8 0,-1-1-35 15,-2 0 37-15,-5 0-4 0,-10 2-1 16,12-2-5-16,-1 2-2 0,-5 0-1 0,2 2 13 15,-2-2-14-15,-1 2-2 0,2-2 0 16,-4 0 0-16,0 0 1 0,0 2 18 16,-3-2-23-16,2 2 3 0,2-4-2 15,-3 2 0-15,0 0 3 0,2 2-26 16,-3-2 43-16,2 0-4 0,2-2 0 0,-1 0-4 16,2 2-2-16,0 2-32 0,0-2 36 15,1 2-4-15,-3-2-1 0,1 0 4 0,4 0-2 16,1 0-4-16,-3 0 11 0,3 1-16 15,-4-1 3-15,1 3-1 0,3-3 2 0,-4 3 1 16,2-3 46-16,-2 0-55 0,2 0 3 16,-1 1-2-16,0-1 2 0,0 0 1 0,0 0 39 15,4 0-45-15,-4 0 8 0,3 0 0 16,-2 0-3-16,3 0 1 0,1 0-35 16,0 0 46-16,-4-1-3 0,4 1-7 0,-3 0 4 15,3 0 1-15,-4 1-56 0,16-1 67 16,-22 1-9-16,10-1 0 0,15 0-1 15,-27 0 0-15,12 0-2 0,-3 2 17 16,1-2-29-16,-2 2 6 0,0-2-1 0,1 0-1 16,-2 0 4-16,0 0 30 0,-3 0-40 15,6 0 3-15,-6 0 5 0,3 0-2 0,-1 3 0 16,-4-3-36-16,8 0 45 0,-3 0-4 16,-1-3 4-16,2 3-5 0,-2 0 0 0,0 0-32 15,-1 0 45-15,2 0-8 0,-2 0-3 16,3-2 1-16,-2 0 3 0,1 2-2 15,0 0 10-15,-4-1-13 0,2 1-2 0,0-1-3 16,-3 1 4-16,2-6 2 0,2 5 37 16,-1-1-43-16,3-2-5 0,-4 2 4 15,6-2 1-15,10 0-1 0,-19 3 26 16,7-3-36-16,4 0 3 0,-5 1 4 0,4 3-3 16,-2-4 2-16,2 4-36 0,-4-2 47 15,1 2 2-15,-1 0 0 0,-1-3-6 0,2 3-1 16,-3 0 4-16,0 0 14 0,2 3-20 15,-5-3 3-15,6 0 4 0,-2-3-3 0,2 3-3 16,-3-1 44-16,2 1-43 0,0 0-7 16,-5-1 2-16,6 1 5 0,-1 0-6 0,-4-3 29 15,3 3-32-15,-5 0 4 16,4-3-3-16,-2 3-1 0,-2 0 11 0,-1-1-46 16,4 1 49-16,-6-1-1 0,2 1-3 15,-12 0 1-15,20 0 1 0,-4 0-38 0,-16 0 44 16,18 0-5-16,-1 0-4 0,-7 1-5 15,3-1-5-15,-13 0-3 0,15 1 28 16,-5 2-22-16,-10-3 2 0,0 0-3 0,14 0 5 16,2 0 2-16,-16 0 40 0,0 0-48 15,0 0-2-15,0 0 4 0,0 0 2 0,11 3 1 16,1-2 39-16,-12-1-46 0,0 0 3 16,0 0 3-16,10 4 2 0,6-2-2 0,-16-2-32 15,0 0 43-15,0 0 1 0,12 2-3 16,3 0 3-16,-15-2 1 0,0 0-53 0,13 1 62 15,-3 1-8-15,-10-2 1 16,0 0-5-16,0 0-1 0,0 0-1 0,13 0 8 16,-1 2-13-16,-12-2-2 0,0 0-3 15,0 0-3-15,0 0-7 0,0 0 42 16,0 0-48-16,0 0 6 0,0 0-1 0,0 0 4 16,0 0 4-16,0 0-38 15,0 0 46-15,0 0-12 0,0 0-12 0,0 0-25 0,0 0-39 16,0 0-35-16,0 0-60 15,0 0-35-15,-6-9-57 0,0-1-82 0,6 10-450 16,-10-4-368-16</inkml:trace>
  <inkml:trace contextRef="#ctx0" brushRef="#br0" timeOffset="72964.12">14364 9931 1506 0,'-16'-24'414'0,"4"17"-20"0,1 0-42 0,11 7-39 15,0 0-15-15,-13 0-55 0,1 0-48 0,12 0-19 0,0 0 19 0,0 0-26 0,0 0-11 16,-9 7-29-16,3 0-7 0,6 8-20 16,1 13-11-16,2-6-8 0,3 5-4 15,1 3-16-15,3 1-10 0,-1 3-3 0,-4 4-6 16,3 1-1-16,2 0-27 0,0 4 39 16,0 1-18-16,-4-3 8 0,-2-1-21 15,0 0 8-15,-2 1-29 0,2-7 24 16,-2 0-18-16,-4 0 11 0,0-5-25 0,2-2-24 15,0-1-40-15,0-14-95 0,-4 5-32 16,0 0-53-16,-6-8-67 0,-14 7-42 0,16-15-1 16,-12-2-37-16,-9-2-46 0,5-2-426 15,6-3-475-15</inkml:trace>
  <inkml:trace contextRef="#ctx0" brushRef="#br0" timeOffset="74013.89">14015 10401 1644 0,'24'-14'305'0,"-13"1"-53"0,2 4-37 15,7-6-24-15,0 1-41 0,1 1-25 0,7-2-22 16,2-3-21-16,3-1 1 16,5 1-21-16,0-1-8 0,3-1-11 0,1 1-5 15,-4 0-1-15,-4 4-23 0,-5 1-9 16,1 2-7-16,-8 0 1 0,3 4-10 0,-17 4 20 16,7-1-13-16,-3 0-5 0,-12 5-1 15,0 0 11-15,0 0 15 0,0 0 24 16,0 0 2-16,-5 9 9 0,0 2 6 0,-10 0 6 15,-3 6 6-15,4-2 42 0,-2-1-52 16,3 1-6-16,7-9-6 0,-7 3-13 0,2 2-3 16,5-4-43-16,-2 1 35 0,8-8 4 15,-6 9-4-15,1-1-6 0,5-8 1 16,0 0-40-16,13-2 41 0,-1 0-6 16,-1-9-8-16,4 4 1 0,-3 2-2 0,5-3 0 15,-4 2-2-15,0 1-4 0,-5-1 3 16,2 2-6-16,4 1 1 0,-2 1-1 0,-12 2 11 15,11 2-11-15,3-1 5 0,-5 5 1 16,-1 0 1-16,-1 1-2 0,1 0 37 16,0 1-46-16,-1 1 2 0,2-2 5 0,-1-3 3 15,-8-4 1-15,11 4 40 0,3-2-58 16,-3-6-25-16,-2 0-25 0,1-9-17 0,10-11-4 16,-8 6 21-16,-2 1-9 15,1-3 1-15,-2-4 15 0,-5-2 7 0,-2-2 18 16,-2 0 1-16,-2-3 14 0,-4 0-6 15,-3-3 12-15,-4 0 25 0,1 4 15 0,-2 1-5 0,0 4 42 16,2 5 15-16,7 10 1 16,-3-4-13-16,-1 1-10 0,9 13-2 0,0 0 25 15,-8 6-17-15,-1 1 3 0,13 15-12 16,3 14-6-16,1-7-10 0,3 1 32 16,2-2-46-16,-1 1-11 0,6 2 5 0,-4-5 7 15,-1 1-10-15,6-2-26 0,-4-3 32 16,1-2 9-16,0-5 0 0,-11-8-9 15,5 4 2-15,4-1-46 0,-1-6 23 0,-3-1-5 16,1-8-13-16,1 2-1 0,-2-9 0 16,-2 4-36-16,-2-5 34 0,0 0-1 15,0-5-11-15,1 3-15 0,0 2-9 0,-3-3-30 16,2 5 44-16,-2 2 3 0,3 1 2 16,-1 0 4-16,-6 8 6 0,14 0 10 0,2 0 5 15,-10 4-10-15,4 2-1 0,-1 1-1 16,2 1-1-16,-1 2 4 0,1-1 17 15,-1 1-12-15,-1-2 2 0,-3 1 7 0,1 0 3 16,-3 0-1-16,0 4 19 0,-8-2-17 16,4 0-1-16,-6-1 4 0,-1 0 1 0,-2-5 1 15,2 3 44-15,-2-3-27 16,2 2-2-16,7-7-1 0,0 0-4 0,-12-3-4 16,1-1-29-16,11 4 14 0,2-13-21 15,5-8-17-15,1 6-17 0,2-2 7 0,5 1 4 16,3-1 21-16,-4 2 3 0,8 0 1 15,-2-4 12-15,4 2-1 0,-1-2 5 0,3 3-6 16,-3-2 14-16,0 1 2 0,-6 0 13 16,1 2 23-16,-2 2 16 0,-10 8 19 15,2-6 1-15,3 4 8 0,-6-3-1 0,1 1 3 16,-6 9-4-16,0 0 34 0,-6-8-39 16,-3 1-8-16,9 7-13 0,-17 4 0 0,3-1 17 15,2 7-20-15,2 2-7 16,2-2 10-16,1 3-17 0,1 5-6 0,0 1 2 0,3 1-26 15,3-1 6-15,3-2 10 16,5 6-9-16,-4-14-1 0,7 5-13 0,3-2-29 16,0-2-38-16,-2 2-35 0,7-6-6 15,-2 0-5-15,-2-6-14 0,4 0-11 0,0-2-25 16,2-2-32-16,-4 0-27 0,10-7-42 16,-15 5-74-16,-2-4-493 0,0 1-410 15</inkml:trace>
  <inkml:trace contextRef="#ctx0" brushRef="#br0" timeOffset="74164.12">15896 9907 1300 0,'9'-5'440'0,"-1"3"-94"0,-8 2-66 0,0 0-61 0,0 0-84 0,0 0-105 0,0 0-84 0,0 0-217 16,-13 2-447-16,1 2-243 0</inkml:trace>
  <inkml:trace contextRef="#ctx0" brushRef="#br0" timeOffset="81413.53">10951 12108 991 0,'7'7'232'0,"-7"-7"-25"0,0 0-34 0,0 0-10 0,0 0 29 0,0 0-69 0,0 0-17 0,0 0 5 0,0 0-15 0,0 0-11 0,0 0-3 15,0 0-22-15,0 0 7 0,0 0-11 0,0 0-7 0,0 0 7 16,0 0-6-16,0 0 8 0,0 0 0 15,0 0 1-15,0 0-2 0,0 0 5 0,0 0 1 0,0 0 12 16,0 0-19-16,0 0-4 16,0 0-6-16,0 0-3 0,0 0-5 0,0 0 21 15,0 0-35-15,0 0-11 0,0 0 3 16,0 0-3-16,0 0-1 0,0 0-3 16,11 6 1-16,-1-4-4 0,3-4-1 0,2-2-1 15,-3 2-1-15,1-1-22 0,4 1 31 16,0-2-7-16,-3-2 0 0,6 0 1 0,-3 0-5 15,0 5-23-15,0-6 26 0,-4 5 2 16,4-3-2-16,-1 0-1 0,-5 3 0 0,1-1-2 16,-12 3 10-16,18-3-10 0,-2 1-1 15,-16 2 0-15,16-4 2 0,0 1-3 16,-16 3 13-16,11-3-13 0,-1 2 1 16,-10 1-2-16,11-4 4 0,0 2-2 0,-11 2 16 15,0 0-17-15,0 0-3 0,0 0 1 16,10-2 2-16,0-1 0 0,-10 3 25 15,0 0-31-15,0 0 3 0,0 0 3 0,0 0-2 16,0 0 0-16,0 0-1 0,0 0 3 16,0 0-3-16,0 0-8 0,0 0-15 0,0 0-21 15,0 0-19-15,0 0-16 0,0 0-29 16,0 0-21-16,0 0-3 0,0 0-6 0,0 0 5 16,0 0-12-16,0 0-10 0,0 0-10 15,-14-2-5-15,1 2-1 0,1 2-26 16,-1 1-28-16,0 1-249 0,1 0 79 15</inkml:trace>
  <inkml:trace contextRef="#ctx0" brushRef="#br0" timeOffset="81913.81">11015 12197 761 0,'0'0'203'0,"0"0"-33"0,0 0-23 0,0 0-56 16,0 0 54-16,0 0-23 0,0 0-11 0,-6 8-8 0,-2 0-7 0,8-8 41 0,0 0-57 16,0 0-8-16,0 0-1 0,0 0-6 0,0 0 7 15,0 0-7-15,0 0-42 0,0 0 38 16,0 0-9-16,0 0 5 0,0 0-4 0,0 0-2 16,0 0 4-16,0 0 3 0,0 0-4 15,0 0-9-15,0 0 5 0,0 0-3 0,-7 5 14 16,0 3-20-16,7-8-5 0,0 0 2 15,0 0-10-15,0 0-1 0,0 0 36 16,0 0-14-16,0 0 2 0,11 0-5 0,4 4-13 16,-2-6-3-16,-1 0-5 15,6 0-5-15,-4 0-4 0,3-2-2 0,2-1-4 16,-2 3-2-16,3-2-22 0,-6 1 29 16,3-3-7-16,0 4-1 0,0-3-2 0,-1 3-1 15,2 0 6-15,-8-1-12 0,3 3 7 16,-13 0-3-16,11-4 1 0,1 2 1 0,-12 2 5 15,0 0 9-15,0 0-13 0,11 0 0 16,2 0 1-16,-13 0-1 0,0 0 0 0,0 0 22 16,0 0-25-16,0 0-2 0,0 0 0 15,0 0 0-15,0 0 0 0,0 0 25 16,0 0-32-16,0 0-32 0,10-3-36 0,1 0-29 16,-11 3-26-16,0 0-12 0,0 0-32 15,0 0-31-15,0 0-47 0,6-9-152 0,-2 4-283 16,-4 5-215-16</inkml:trace>
  <inkml:trace contextRef="#ctx0" brushRef="#br0" timeOffset="83280">11276 12554 912 0,'0'0'271'0,"0"0"-36"0,0 0-1 0,0 0-71 0,0 0-2 0,0 0-21 0,0 0-4 0,0 0-16 0,0 0 5 0,0 0-29 15,-4-12 5-15,2 0-13 0,2 12 4 16,0 0 2-16,-8-9-9 0,2 2 9 16,6 7-13-16,-4-13-4 0,2 1 3 0,-2-1-7 15,2 1-6-15,0-3 30 0,2 0-31 16,-2-1-14-16,0-1-11 0,2 1-8 0,0-3-6 15,-3-1 19-15,3 3-32 0,-1 0-1 16,1-1 4-16,0 7-2 0,1 1-2 0,-1 10 40 16,-4-13-52-16,2 4-1 0,2 9-2 15,0 0-1-15,0 0-3 0,-2-12-31 16,-2 1 38-16,4 11 0 0,0 0-3 16,0 0 0-16,0 0 0 0,0 0-31 0,0 0 37 15,0 0 6-15,0 0-9 0,0 0-3 16,0 0-2-16,0 0 4 0,0 0 6 15,0 0-11-15,0 0-1 0,0 0-1 0,0 0 4 16,0 0-1-16,0 0 11 0,0 0-9 16,0 0 1-16,0 0 0 0,0 0 4 0,0 0-2 15,0 0 19-15,0 0-24 0,0 0 2 16,0 0-1-16,1 11 0 0,2 2 2 0,-3-13 40 16,-4 12-45-16,1 0-2 0,3-12 2 15,-4 15 4-15,0-1-1 0,-2 3-29 16,1-4 41-16,1 2-7 0,0 1 2 15,-2-2 0-15,-2 3-2 0,3-3-28 16,-2 1 34-16,3-5-2 0,0 0-3 0,2-1 0 16,-2 0 1-16,4-9-30 0,0 0 35 15,-4 9 3-15,2 2-1 0,2-11-2 0,0 0 1 16,0 0 1-16,0 0 12 0,0 0-18 16,0 0-5-16,0 0 2 0,0 0-2 15,0 0-2-15,0 0 10 0,0 0-12 0,4-12-4 16,-1 0 4-16,4 1-4 0,1 1 1 0,-6 0 25 15,1-5-24-15,2 2-5 16,-1 0 2-16,0-2 2 0,2-1 3 0,-5 1 40 16,4 2-48-16,-3-1 4 0,1 1 2 15,-1 2 3-15,0 1 5 0,-2 10-16 16,0 0 27-16,2-15 0 0,0 1-7 0,-2 14 1 16,0 0 0-16,0 0-36 0,0 0 40 15,0 0-4-15,0 0-3 0,0 0-2 0,2-10 0 16,0 0-33-16,-2 10 35 0,0 0 1 15,0 0-2-15,15 0-1 0,-2 0 0 0,-1 1-2 16,4-1 12-16,-2 4-12 0,1 1-3 16,4 0-4-16,-2-2-26 0,7-1-26 15,7 6-17-15,-18-6-42 0,4 3-25 0,4 1-10 16,-9 2 7-16,7 5-1 0,-3 1-51 16,-11-9 12-16,0 9-30 0,0-1-58 15,1 2-378-15,-2-2-181 0</inkml:trace>
  <inkml:trace contextRef="#ctx0" brushRef="#br0" timeOffset="83862.8">11252 12331 845 0,'2'-9'207'0,"-2"9"-17"0,0 0-66 0,0 0 36 0,0 0-38 0,11-4-5 0,0 1-10 0,-11 3-3 15,0 0-64-15,0 0 74 0,0 0-6 16,0 0-10-16,0 0 0 0,0 0-8 0,-2-10 27 16,2-2-49-16,0 12-10 0,0 0-3 15,0 0 4-15,0 0-3 0,0 0 37 16,0 0-43-16,0 0-13 0,0 0-10 0,0 0 3 16,0 0-15-16,0 0-1 0,0 0-1 15,0 0-4-15,0 0 3 0,0 0 3 0,0 0 6 16,-2 15 14-16,2-1-14 0,2-5 11 15,0 2 5-15,-2 6 0 0,4 9-3 0,2-4-5 16,-4 2 3-16,2 2-8 0,1 2-8 16,-3 3 2-16,0-2-7 0,0 2 2 0,2 1 11 15,-4-6-17-15,3 0-1 16,-6 1-2-16,6-2-3 0,1-13 3 0,-4 5 23 16,0-3-25-16,0 0 2 0,0-1 2 15,0-13 13-15,2 14 2 0,0-1 27 16,-2-13-32-16,0 0-4 0,0 12-2 0,-2-1-1 15,2-11-7-15,0 0-42 0,0 0 7 16,0 0-33-16,0 0-30 0,0 0-18 0,6 7-6 16,3-1-7-16,-9-6-22 0,0 0-24 15,0 0-26-15,0 0-46 0,0 0-82 0,0 0-295 16,-6-6-155-16</inkml:trace>
  <inkml:trace contextRef="#ctx0" brushRef="#br0" timeOffset="95796.41">19311 11393 1264 0,'4'-7'329'0,"-4"7"-75"0,6-6-11 0,2 1-32 0,-8 5-17 0,0 0-36 0,0 0-34 0,0 0 8 15,0 0 6-15,4 11-12 0,-2 2-11 16,3 6-10-16,3 14-12 0,-1-9-3 16,-3 5-24-16,2 0-9 0,1 3-8 0,1 1-7 15,-2 2-9-15,0 0 23 0,-2-1-37 16,4 1-5-16,-4-4-4 0,0-5-1 0,4-2-2 16,-4-3 25-16,-2-11-32 0,3 5 1 15,-1 2 2-15,5-9 2 0,-1-1-1 0,3-10 21 16,1 1-30-16,1-10-1 0,8-7-3 15,-6 2 1-15,0-3 1 0,-8 0 35 16,-1 9-39-16,2-8-1 0,3-10 4 16,-9 22 2-16,1-11-2 0,5 4-11 15,-8 14 15-15,0-15-4 0,3 4 0 0,-3 11 2 16,0 0-3-16,0 0-25 0,0 0 36 16,-11-1-5-16,1-1 0 0,1 9 0 0,4-1 0 15,5-6-29-15,-7 11 37 0,3-1-3 16,4-10 0-16,0 0-1 0,0 12 0 0,0 5-28 15,0-17 31-15,8 11 3 0,3-2-5 16,-4-3 0-16,2 0-1 0,1-2 3 0,0 4 4 16,-2-3-11-16,4 3 0 0,-4 1 1 15,-2 0-1-15,1-1 2 0,3 1 9 16,-4 0-10-16,-2 0 0 0,-4-9-2 16,0 0-17-16,9 6-22 0,0-3-22 15,-9-3-50-15,10-7-24 0,0-1-25 0,0-4-36 16,-2 1-69-16,-4-4-110 0,4-12-340 15,-6 17-247-15</inkml:trace>
  <inkml:trace contextRef="#ctx0" brushRef="#br0" timeOffset="96463.76">19240 11694 1503 0,'11'4'292'0,"-11"-4"-60"16,0 0-47-16,0 0-28 0,8-4-31 0,3-1 7 0,4-6-68 0,13-3-11 0,-1 2-11 0,0 1-13 0,8-2-15 0,0-2 2 16,1 0-87-16,4 3-20 0,-4-2-38 15,-1 2-42-15,-3-2-24 0,-3 4 19 16,-4 4 24-16,-2 2 26 0,-11 1 31 0,2 1 49 16,3-2 49-16,-4 10 53 0,-1-3 4 15,-1 6 23-15,-1-1 20 0,-8 3 8 0,1 0 9 16,-3-11 32-16,0 17-39 0,3 5 1 15,-3-11-3-15,4 2-10 0,-4 0 12 0,0 0 20 16,2 5-32-16,2 10-19 16,0-18-14-16,0 5-8 0,2 0-11 0,2-4 17 15,-2 3-35-15,6-6-3 0,-2-1-5 16,5-7-4-16,-3 3-7 0,6-11 5 16,14-4-8-16,-13 0-2 0,1-2-3 0,-2-4-4 15,0 1-1-15,4-2-8 0,-7 4 12 16,-1 1-9-16,0-5 1 0,-10 12 3 0,2-10 2 15,0-1-18-15,-2 7 24 0,2 1-8 16,-6 10 0-16,0-12 3 0,2 0-4 0,-2 12-10 16,0 0 26-16,0 0 13 0,0 0 7 15,-12 12 0-15,0-5 0 0,12-7-1 16,-2 17-6-16,2-3-7 0,2-3-1 0,0 1 1 16,6-3-5-16,0 0-1 0,2-4 8 15,2 2-8-15,2-7-6 0,0 0 1 16,7-4-4-16,11-6 3 0,-15 3 4 15,3-5-9-15,-3-1-5 0,4 1 0 0,-1-3-1 16,-6 2-2-16,-1-2 19 0,-9 8-26 16,3-10 1-16,1 2 1 0,-8 2 1 0,0 2-1 15,-4-1 20-15,0 5-24 0,4 7 7 16,-15-4 20-16,0 2 18 0,3 11 16 0,-10 3 51 16,7 3-50-16,7 4 1 0,-1 0-10 15,5-12-5-15,2 13 0 0,-2-1 0 16,10 0-14-16,0 2-2 0,12-10-4 15,11 3-17-15,-2-10-51 0,3-1-58 16,4-6-39-16,4-1-47 0,-2-2-42 0,-2-2-30 16,-2-3-48-16,-5 2-39 0,-2-7-429 15,2 5-321-15</inkml:trace>
  <inkml:trace contextRef="#ctx0" brushRef="#br0" timeOffset="96579.9">20808 11538 1643 0,'0'0'326'0,"0"0"2"0,0 0-13 0,-11 8-42 0,0 0-48 0,11-8-46 0,0 0-46 0,0 0-111 0,-6 7-142 0,0-1-156 16,6-6-616-16,0 0-518 0</inkml:trace>
  <inkml:trace contextRef="#ctx0" brushRef="#br0" timeOffset="99829.13">11481 13895 1239 0,'-19'-27'325'0,"19"27"-56"0,0 0-23 0,0 0-14 0,0 0 11 0,0 0-71 0,0 0-33 0,0 0-21 0,0 0-10 0,0 0-18 16,0 0-27-16,0 0-3 0,0 0-24 16,0 0-1-16,0 0-4 0,2 12 1 0,2-1-16 15,0 2 17-15,7 9 1 16,0-5-4-16,-3 1-9 0,1 8 0 0,1 0 0 16,-2 3 4-16,4 1-16 0,-6 3-1 15,0 1-4-15,2 0 3 0,1-3-5 0,-5 1 0 16,5-6-24-16,-5-4-34 0,-4-9-18 15,4 4-36-15,-2-1-17 0,0-3-8 16,-2-2-62-16,0-11-48 0,0 0-98 0,0 0-354 16,7-9-222-16</inkml:trace>
  <inkml:trace contextRef="#ctx0" brushRef="#br0" timeOffset="100095.77">11498 13843 1066 0,'0'0'257'0,"0"0"-32"0,0 0-39 0,0 0-25 15,0 0 5-15,0 0-51 0,0 0-28 16,0 0-15-16,-6 6-11 0,-1-1-6 0,1 4 26 16,1-1-63-16,-4 3 5 15,4 0-9-15,-3 5-1 0,-1-1-6 0,0 2 24 16,0-3-63-16,4 2-2 0,-2 0-8 0,3-3-9 15,0-2-13-15,0-1-60 16,-2-3 29-16,6-7-26 0,-7 7-20 0,0 0-11 16,7-7-23-16,0 0-6 0,-10 1-63 15,-2-1-98-15,12 0 248 0</inkml:trace>
  <inkml:trace contextRef="#ctx0" brushRef="#br0" timeOffset="100229.11">11392 13919 1082 0,'26'7'171'0,"-14"-4"-14"16,-12-3-31-16,10 4-14 0,5-2-2 15,-2 4-20-15,11 1-13 0,-5 0-11 0,-1 5-10 16,6-2 0-16,-3 0-6 0,5-3-31 16,-1 0-54-16,-6 1-71 0,5-2-110 0,-6 4-313 15,4-2-11-15</inkml:trace>
  <inkml:trace contextRef="#ctx0" brushRef="#br0" timeOffset="187358.01">5454 14941 1111 0,'0'0'382'0,"0"0"-149"0,0 0-27 0,0 0-45 0,0 0-28 0,0 0-14 0,0 0 13 0,4 15-8 0,5 8-10 16,-4-2-9-16,5-1-11 0,-1 7-9 0,2-4-12 15,-2 2-23-15,-1-4 4 0,4 0-16 16,-4-6 1-16,-5-8-6 0,4 6 10 0,-1 2 49 16,-6-15 4-16,7 7-6 0,0 3-14 15,-7-10-17-15,6-14-13 0,0 1 0 16,-5-9-21-16,7-11-7 0,0 8-4 16,0-2-3-16,1 4 0 0,2-2 22 0,3 3-33 15,-1 1 0-15,4 0-3 0,0 8 0 16,-2-2-1-16,-6 13 31 0,5-1-34 15,-2 1 4-15,2 8-3 0,-2 1 2 0,-3 7-4 16,-3 1-31-16,-4 6-30 0,0-2-35 16,-4 2-44-16,2-1-14 0,-7-4-34 0,6 4-53 15,-8-11-37-15,1 2-139 0,-7-9-236 16,0 3-189-16</inkml:trace>
  <inkml:trace contextRef="#ctx0" brushRef="#br0" timeOffset="187525.03">5482 14945 1149 0,'-7'-8'380'16,"3"1"-87"-16,4 7-56 0,0 0-56 0,0 0-29 16,0 0-1-16,4-14-65 0,9-11-24 15,1 9-31-15,3-8-51 0,6-1-36 0,1-1-92 16,6-8-57-16,-4 5-88 0,1 3-283 16,7 6-102-16</inkml:trace>
  <inkml:trace contextRef="#ctx0" brushRef="#br0" timeOffset="188777.07">6255 14520 1364 0,'-28'-18'281'0,"21"7"-37"0,-1 5-13 16,0 3-16-16,-5-5-29 0,0 2-34 0,-1 1-44 16,-3-1 4-16,-1 0-6 0,0 2-24 15,1 6-17-15,4 0-8 0,-6 10-2 16,-5 8-23-16,12 4-12 0,0 1-3 0,2 5-1 15,4 2 0-15,2 4 4 0,2-2-10 16,2 3-5-16,2-7-4 0,0-2 8 0,4-3-1 16,4-5 9-16,-6-12-6 0,4 3 3 15,2 0 7-15,-1-15-7 0,8-5-3 0,-7-11 22 16,1-1-23-16,-3-5-7 0,1-3-4 16,0-1 0-16,-5-3 5 0,-1-1 5 15,0 2-9-15,-3 1-4 0,0 3 2 16,2 0-1-16,0 17 0 0,-2-5-12 15,0-2 13-15,0 8-2 0,0-3 1 0,0 13-1 16,0 0 7-16,14 6 5 0,12 4-13 16,-13 5 7-16,4 2-5 0,2-2 3 0,1 3 2 15,-2-1-3-15,-1-4 17 0,2 2-15 16,-10-7 4-16,5-3 0 0,4 2 1 0,-6-7-1 16,1 0 12-16,-3-8-14 15,5-12-4-15,-5-2 1 0,-3-3 3 0,-1-2-3 16,-2 1 17-16,-2 1-20 0,4-1-4 15,-2 4 3-15,2 0-2 0,-4 10 5 0,0-3 11 16,-1-3-18-16,-1 18-2 0,9-11 4 16,0 0-2-16,0 7 4 0,1 2 5 15,3 2-2-15,-1 2 1 0,4 2-4 0,-3 1 3 16,3 1-7-16,-2 0-24 0,2-1-29 16,-4 1-19-16,1-3-24 0,0-1 1 0,-13-2-3 15,14 0 0-15,2 3-41 0,-6-8-7 16,7-11 26-16,-5-3-30 0,2 1-46 0,-1-6 37 15,3 2 45-15,1 0 13 16,-2 3 14-16,-3-3 22 0,-2 0 30 0,4 0 33 0,-7 1 25 16,2 3 31-16,-5 11 52 15,-1-7 37-15,1 2 21 0,-5-3-3 0,1 5-36 16,-10 0 48-16,4-1-15 0,-4 5-2 16,-1-2-26-16,11 8-13 0,-19 2-7 15,0 0-16-15,5 5 1 0,-4 13 0 0,8-3 6 16,-1 6 4-16,5 1 13 0,-1 5-36 15,3-1-17-15,4-1-12 0,2-1-7 0,0 0-9 16,5-4 33-16,-1-3-49 0,-1-11 4 16,7 4-5-16,-4-3-1 0,-8-9 0 0,18-4-33 15,0 1 36-15,-7-13-5 16,5-9-1-16,-5 11 1 0,-2-6-4 0,-1 3-32 16,-6 8 36-16,5-8-4 0,0 5 1 0,-5 0-6 15,2 3-6-15,-4 9 6 0,10-6 4 16,-3 2-9-16,5 10 1 0,10 5 2 15,-4 8 2-15,2 6 2 0,1 5 10 16,4 11-10-16,0 6-2 0,6 5-3 0,-2 9-5 16,-4 0-5-16,2 2 35 0,-5-1-31 15,1-4 1-15,-6-6 5 0,-4-5 5 0,2-8 22 16,-7-6 46-16,-6-6-57 0,-2-16-3 16,0-11-8-16,-8 7-3 0,-9-14-8 0,2-16-37 15,0-10-16-15,-6-8-26 0,-3-12-30 16,-1-4-14-16,-2-4-9 0,-2 2 25 15,3 0-14-15,3-3 20 0,-1 7 27 16,5-2 12-16,3 6 8 0,2 6 26 0,6 4-9 16,0 7 22-16,-4 2 18 0,5 6 32 15,-2 4 18-15,7 12 26 0,-4-4 9 16,1-3-11-16,1 8-19 0,0 0 11 0,4 9 2 16,0 0-2-16,0 0 16 0,0 0-17 15,4 9-9-15,2 0-5 0,3 3-5 0,-1-2-4 16,5 2 21-16,4 8-33 0,-9-14-8 15,8 1-2-15,-2 1-2 0,1-3-1 16,0 2-23-16,2-5 24 0,-3 3-3 16,0-10-4-16,0-2-7 0,-6-2-16 0,3-1-23 15,-4-3 20-15,-1 2-4 0,-4-6 0 16,2 1 8-16,-6-2-3 0,0 1-3 0,-4 1 4 16,2-1 12-16,-1 4 1 0,0 1 1 15,2 2-5-15,-2 3-1 0,5 7 8 16,0 0-6-16,0 0 1 0,0 0-3 0,0 0 4 15,8 4 5-15,4-1 10 0,-2 4-8 16,3 2-7-16,-1 0 5 0,1 1 2 0,2-5-5 16,0 3 17-16,-5-5-39 15,5-1-38-15,-6 1-6 0,3-3-14 0,0-3-27 16,-2 1-42-16,-4-7-16 0,0 3-14 16,0-8-35-16,-1-1-18 0,-7-2-3 0,-1 3 22 15,-5-3-29-15,4-3-2 0,-4 8-108 16</inkml:trace>
  <inkml:trace contextRef="#ctx0" brushRef="#br0" timeOffset="190040.94">7140 13756 1252 0,'8'19'166'0,"-8"-19"-8"0,8 11-18 0,-1-1-64 0,-2-3 60 0,-1 5-12 0,4-1-15 0,2 0-3 0,-1 3-9 0,8 6 22 0,-11-13-15 0,5 6-30 0,2 2-3 0,-7-5-15 0,5 0-17 0,-3-3 6 0,0 1-12 0,-2-3 2 0,2 3-11 15,-8-8-7-15,0 0-9 0,0 0-11 16,0 0-24-16,-2-13 20 0,-1-2-7 15,-6 1-16-15,5 2-4 0,-4-3 5 0,2 1-51 16,-3-1 65-16,0 2 5 0,5 4 1 16,0 0 0-16,4 9-1 0,2-10 24 15,2-2-31-15,-4 12 11 0,16 0 4 0,0 0-1 16,-4 5 5-16,6-2 29 0,-2 3-43 16,13 2 5-16,-19-5 12 0,6 1 9 0,6 0 6 15,-9-1 11-15,4 1-12 0,-7-1-3 16,3-2 12-16,-13-1 0 0,6-4 0 0,2-2 4 15,-8 6-16-15,5-12-7 16,-3-2-2-16,-7-1 0 0,3-1-15 0,-2 0 9 16,2-2-36-16,0 2 16 0,2-2-2 15,-2 5-2-15,0 1 9 0,2 12 1 0,0-12-46 16,2 1 60-16,-2 11 0 0,0 0-1 16,15 3-3-16,4 0 5 0,-9 2 29 15,3 4-37-15,4-4 0 0,-2 3 2 0,7-6 2 16,-2 3 2-16,2-8 29 0,7-1-36 15,-5-6 0-15,-6 0 3 0,2-3-1 0,-3 0 0 16,-3-6 29-16,-2 1-42 0,-1 0 4 16,-2-3 0-16,-7 12 1 0,0-9 6 0,0-1 10 15,-8 3-10-15,4-1-3 16,-10 4 6-16,-1 2-1 0,0 0 7 0,0 0 6 16,-1 6-20-16,-2 3 18 0,6 4 0 15,0 3 1-15,1 2 5 0,1 0-7 0,7 6-32 16,-1 1 39-16,5 0 2 0,1 6-4 15,7-5-7-15,4 6 0 0,-10-16-38 16,13 4 47-16,-2-1-4 0,1-7-3 0,3 1 2 16,-2-8-8-16,12-6 24 0,-11-1-46 15,0-3-24-15,-2-3-3 0,-1-3-1 0,-4 3 11 16,-4-3-53-16,-2 2 78 0,-3-2 2 16,-3 11 4-16,0-11-4 0,-5-12 3 15,-1 15-33-15,2 2 83 0,2 5 12 0,-4-1 11 16,4 0-4-16,2 13-24 0,-4-10 36 15,0 0-47-15,4 10 0 0,0 0 4 16,10 7 5-16,-2 0 0 0,0 5 13 16,6 5-30-16,0-5-6 0,1 3 8 0,-9-10-9 15,6 3 11-15,4 1 16 0,-2-5-1 16,-1 1-15-16,0-5-1 0,2 4 0 0,-7-9-9 16,2-1 13-16,-3-5-30 0,0 0 18 15,-3-6-4-15,-2 1-7 0,-2-1-2 0,0-1 0 16,-6-1 6-16,-1-12-10 0,4 20-11 15,-1-4 0-15,2-3 8 0,2 4-1 0,2 1 32 16,0 3-37-16,0-1-1 16,-2 11 9-16,14-2-6 0,-2 0 13 0,1 4 16 15,-1 3-21-15,8 1-5 0,-6 2 11 16,8-4-4-16,-1 1 5 0,0-2 31 16,0-1-31-16,1-2-13 0,-4 0 10 0,4-7 1 15,5-3-14-15,-10-4-15 0,-4-1-31 16,-3-4-15-16,-2 1-24 0,-3 0-6 0,-2 6-3 15,-7-13-14-15,-6-11 10 0,-2 7 3 16,-9-2 11-16,-3-3 17 0,-6 2 16 0,-1 1-5 16,1 2 80-16,0 3 49 0,4 4 38 15,4 0 19-15,5 7-4 0,2 2-20 16,6 7-11-16,9 6 5 0,0 0-11 16,-10 2 6-16,0 0 9 0,17 11 4 0,9 13 6 15,3-4-7-15,0 1-14 0,9 3-12 16,-1 1-14-16,3 1-12 0,-2-2 7 15,-2-4-15-15,4 1-9 0,-4-6-8 0,1-2 1 16,-2-2-4-16,-15-6 10 16,6-6-10-16,3 2-8 0,-6-11 0 0,4-8-3 0,-11 9 1 15,-1-10 18-15,-1-1-31 0,-4-4-19 16,-2-12-10-16,0 9-4 0,0-3 1 0,-2 6 28 16,4 9-13-16,-2-1-3 0,2 0 13 15,-3-1-4-15,3 3 2 0,0 12 23 16,0 0 0-16,0 0-3 0,0 0-6 0,11 5 6 15,1 2 0-15,-6 1-2 0,3 1 10 16,2-2-9-16,1 4-5 0,-3-5 1 16,-3 2 8-16,3-1-1 0,4 0 4 15,-5-2-11-15,2 1-27 0,-10-6 0 0,9 7-6 16,0 2-3-16,-1-1 30 0,0 0-49 16,-8-8-19-16,5 15-13 0,-4 2-17 0,-2-7-28 15,-2 3-59-15,-5-6-44 0,0 2-96 16,-8-2-219-16,2 1-64 0</inkml:trace>
  <inkml:trace contextRef="#ctx0" brushRef="#br0" timeOffset="190141.44">8255 12889 1258 0,'-10'-2'318'0,"2"0"-71"0,8 2-99 0,0 0 16 0,2-11-28 0,0 1-31 0,2-4-51 0,8-12-95 0,8 6-136 0,-1-2-468 15,5-2-176-15</inkml:trace>
  <inkml:trace contextRef="#ctx0" brushRef="#br0" timeOffset="190742.43">6503 16305 1302 0,'0'0'351'0,"0"0"-82"0,0 0-61 0,0 0-43 0,0 0-56 0,10-12 7 0,7-9-31 0,-2 6-22 0,6-5-14 0,0-6-18 16,4 2-13-16,1-3-48 0,-1 3-25 16,1-4-34-16,-3 6-40 0,1-3-40 0,1 2-60 15,-6 4-113-15,-3 0-162 16,2 3 31-16</inkml:trace>
  <inkml:trace contextRef="#ctx0" brushRef="#br0" timeOffset="191624.38">6852 15619 1152 0,'-26'-8'339'0,"26"8"-71"0,0 0-28 0,0 0-36 0,0 0-13 16,0 0-64-16,0 0-30 0,0 0-23 15,4 15-10-15,3-1-1 0,1 0 23 16,10 19-6-16,-4-8-14 0,2 4-5 0,0 0-18 16,1 3-8-16,2-1-6 0,-2 1-9 15,-3-3 5-15,2-7-4 0,-4-1-11 16,-1-2 7-16,-8-9-5 0,7 1 22 15,-2 2 11-15,-8-13-9 0,0 0-10 0,0 0-7 16,0 0-11-16,0 0 9 0,-2-13-16 16,2-1-6-16,-4-2-5 0,2-2-13 0,0 1-3 15,-1-1 20-15,6 3-14 0,-1-3 2 16,2 5 3-16,11-6-4 0,-9 14 1 0,6-3 22 16,1 3-31-16,2 5 4 0,0 2-1 15,2 4 8-15,0-1-4 0,-3 4 26 16,6 13-15-16,-14-3 2 0,-2-7-4 0,-4 8 4 15,2 11-2-15,-6-11 37 0,-6 0-27 16,-1 1-5-16,6-14-14 0,-5 5-22 16,2 0 1-16,-1-9-2 0,-1 3-35 15,10-6-23-15,-9-8-10 0,0 1-13 0,12-11-21 16,-1-6-57-16,5 0 19 0,-4 4-12 16,4-1 0-16,-1 0 0 0,-1-2-7 0,1-1 40 15,-2 0 32-15,2 4 52 0,0-1 123 16,2-4 52-16,-6 15 38 0,2-7-11 15,0 2 46-15,-6 1 11 0,0 3 8 0,2 11-22 16,4-10-16-16,0 1-21 0,-4 9-40 16,0 0-1-16,0 0-10 0,10 8 3 0,2 1 9 15,-4 4-13-15,9 11-13 0,-7-9-18 16,5 0-10-16,-2-1-5 0,1 0-1 0,4-2-6 16,0-3-15-16,-9-5 11 15,6 0-5-15,2 2-7 0,-4-9-1 0,4 3-5 16,-7-8 10-16,0-2-28 0,-6-4-19 15,3 0 0-15,-3-3 0 0,-1-1 10 0,-8 3-9 16,-8-14 5-16,3 12-21 0,-10 4 7 16,6-1 1-16,-3 4 10 0,9 5 36 15,-10-2-36-15,6-1 8 0,-2 8-3 0,-2 2 5 16,8 2 5-16,-4-1 35 0,12-3-40 16,-5 11 1-16,-1 2-7 0,6-13 6 0,6 9 5 15,3-2 2-15,-9-7-1 16,14-1 3-16,6 1 5 0,-2-11-2 0,8 2 3 15,-7-2 5-15,-3 3-5 0,-4 2-1 16,4-1 1-16,-1 2 1 0,-3-4-2 0,6 4 8 16,-12 2-19-16,4-2 15 0,-10 5 0 15,0 0 1-15,16 2-45 0,-2 1 57 0,-14-3-17 16,0 0 9-16,11 0 0 0,0 5 3 16,-11-5-5-16,0 0 2 0,0 0-45 15,0 0 55-15,12-5-1 0,-1 5 0 0,-11 0-2 16,4-14-1-16,0 4-49 0,-4 10 54 15,0-11 2-15,0 0-7 0,-6 3 0 0,2 0-3 16,-7 2 28-16,3 1-40 16,-7 0 1-16,4 0-5 0,-5 5-22 0,0-1-32 15,4 2-71-15,-1-1-5 0,-2 0-37 16,2 2-45-16,3 1-346 0,0 2-87 0</inkml:trace>
  <inkml:trace contextRef="#ctx0" brushRef="#br0" timeOffset="191807.96">7243 15034 1171 0,'-10'6'275'0,"10"-6"-102"0,-13 1-12 0,1 5-37 0,12-6-24 0,0 0-46 0,0 0-35 0,-4 7-26 0,-1 5-76 15,5-12-64-15,0 12-91 0,3 1-234 0,3 4 88 16</inkml:trace>
  <inkml:trace contextRef="#ctx0" brushRef="#br0" timeOffset="192975.4">7445 15072 1005 0,'-56'-13'353'0,"56"13"-57"0,-3-12-53 15,-1 5 18-15,4 7-13 0,0 0-38 0,0 0-50 16,0 0-39-16,0 0-10 0,0 0-25 16,0 0-19-16,7 21 0 0,17 11-6 0,3-3-11 15,-2-1 6-15,5 5-16 0,2 0-13 16,3-1 2-16,0-1-3 0,-2 1-5 0,2-6 13 15,-5 0-20-15,-1-1-3 0,3-6 1 16,-4 0-1-16,-3-5 3 0,-2-5 21 16,-12-5-31-16,5-4 1 0,6 0-1 0,-7-8-2 15,6-8-1-15,-12 10 25 0,-3-8-28 16,0 3 2-16,-4-8-5 0,2 3 1 16,-8 2 1-16,0-4 4 0,-2 9-3 15,-1-5-2-15,1 5-3 0,0-2 1 0,6 11-3 16,-13-1-13-16,0-3 23 0,7 12-2 15,-2 0 1-15,2 1-1 0,-2 5 1 0,8-5 4 16,0 4-4-16,8 0 4 0,-4-2-3 16,8 0 3-16,-2-2-6 0,5-2-18 0,2 2-28 15,-2-8-36-15,3-1-19 0,2-1-6 16,10-8-27-16,-9-2-12 0,1-2-13 16,-2-7-16-16,2 2 2 0,-3-4 8 0,-5-2 23 15,4-2 22-15,-4 1 36 0,-4 2 11 16,0 2 55-16,-6 10 42 0,-6-11 43 0,2 1 38 15,-4 7 24-15,-1-2 16 16,-2 1 8-16,1 2-26 0,-4 7-24 0,-1 1 12 16,11 5 15-16,-15 1-22 0,0 5 0 15,7 7-4-15,-5 7-7 0,9-9 6 0,2 7 28 16,-1 3-60-16,6 1-14 0,-1-2-10 16,0-2-8-16,3-1-9 0,0-3 31 15,4-2-40-15,0 0-3 0,-3-3-3 0,-6-9 2 16,13-1-3-16,2 1-39 0,-5-8 38 15,2-9-9-15,-7 8-13 0,2-6-4 0,-1-2 3 16,-4-1-29-16,0-1 24 16,-2-2-6-16,-2 0 1 0,-2 4 2 0,2-1 8 15,0 5-1-15,0 2 0 0,2 11 3 16,-2-12-10-16,-1 0 9 0,3 12 1 0,0 0 3 16,0 0 11-16,9 7-11 0,3-2 0 15,-3 3 5-15,-1 0-3 0,1-1 3 0,2 4 9 16,-3-7-5-16,0 4-1 0,-1-3-4 15,4 2 5-15,-11-7-1 0,0 0 16 16,0 0-14-16,14-4 2 0,-1 0-6 0,-11-8-3 16,-1 3 5-16,2-8 23 0,-1 0-29 15,-2 0 1-15,0-1-8 0,0 0-4 0,0-2-2 16,0 3 9-16,2 0-4 0,0 6-3 16,-1-2 3-16,-1 13 1 0,8-7 3 15,-2-3-10-15,-6 10 20 0,15 5-7 16,-3-2 2-16,0 4 2 0,-2-2 1 0,0 7-12 15,1-5 12-15,0 0 4 0,2 3-3 16,-5-4 3-16,0-1 9 0,-8-5 10 0,6 6 30 16,4-1-16-16,-10-5-11 0,0 0-6 15,8-7-4-15,-2-4-1 0,-10 0 4 16,2-1-8-16,-2-8-7 0,1-6-1 0,6 17-2 16,-6-11 0-16,0-2 15 0,3 3-21 15,0-3 0-15,2 7-1 0,-1-2 3 0,6 8 0 16,-1-3 28-16,-6 12-30 0,10-2-1 15,1-4 2-15,0 9 1 0,2 1-2 16,-3 0-13-16,1 0-58 0,8 1-48 16,-7-1-29-16,3-2-25 0,2 0-59 0,-4-8-104 15,-1 4-445-15,1-3-325 0</inkml:trace>
  <inkml:trace contextRef="#ctx0" brushRef="#br0" timeOffset="193540.95">8762 14464 1207 0,'-12'-1'393'0,"12"1"-49"0,0 0-29 0,0 0-35 0,0 0-89 0,0 0-11 0,2-20-26 0,6-10-11 0,2 3-12 16,3-3-9-16,6-7 1 0,-2-2-18 15,3-5-20-15,2-4-14 0,2-1-11 0,-4 1-10 16,5-1-11-16,-5 1 4 16,2 6-20-16,-1 2-5 0,-7 8 0 0,2 3-7 15,-6 4-3-15,-2 4 36 0,-4 12-60 16,1-5-35-16,1-1-41 0,1 7-28 0,1-4-28 16,-8 12 9-16,0 0-54 0,7 17-17 15,-1-5-42-15,-4 10-41 0,0 10-135 0,-4-6-219 16,4 3-176-16</inkml:trace>
  <inkml:trace contextRef="#ctx0" brushRef="#br0" timeOffset="193790.87">9048 14508 1331 0,'0'0'302'0,"0"0"-11"0,0 0 10 15,0 0-19-15,13-4-45 0,1 0-24 16,1 6-20-16,0-2-8 0,8 0-49 0,18-2 33 15,-7-1-28-15,0 1-24 0,5-2-23 16,1-2-19-16,1 3-19 0,-1-3 7 16,0 0-25-16,1 2-10 0,-1-1-5 0,-4-2-7 15,-5 2 2-15,-1-1-8 0,-17 4-37 16,10-2-30-16,-2 3-33 0,-3-5-24 16,-2 2-43-16,-5-2-16 0,0 3-87 0,-11 3-43 15,0 0-64-15,0 0-454 0,0 0-383 16</inkml:trace>
  <inkml:trace contextRef="#ctx0" brushRef="#br0" timeOffset="194159.14">8898 13304 1177 0,'0'0'328'0,"0"0"-66"0,0 0-8 0,0 0-34 0,0 0-16 0,-2-11-69 0,-1 0-38 0,3 11 13 0,7 11-9 16,-2-4-25-16,5 5 10 0,15 7-33 15,-11-2-10-15,4 2-12 0,1-2-5 0,-1 4-9 16,4 0-4-16,-3-2-70 0,2 2-32 16,-4 1-16-16,-2-5-24 0,0-4-36 0,-9-6-66 15,2-3-12-15,1 1-403 0,-9-5-176 16</inkml:trace>
  <inkml:trace contextRef="#ctx0" brushRef="#br0" timeOffset="194308.24">8722 13309 1302 0,'0'0'275'0,"0"0"-66"0,0 0-47 0,0 0-91 16,0 0 47-16,6-11-17 15,2 4-25-15,8-2-11 0,13-5-35 0,-3 4-52 16,-2 3-70-16,4-5-80 0,-2 5-125 15,-1 5-234-15,3 4-18 0</inkml:trace>
  <inkml:trace contextRef="#ctx0" brushRef="#br0" timeOffset="194457.85">9118 13626 1137 0,'0'0'252'0,"6"-10"-119"15,0 3 22-15,3-8-32 0,6-11-27 0,-3 12-16 16,3-6-16-16,5-1-56 15,0-1-10-15,4-3-53 0,-2 2-44 0,3-2-47 16,-9 5-67-16,6 2-242 0,-2 1 123 16</inkml:trace>
  <inkml:trace contextRef="#ctx0" brushRef="#br0" timeOffset="195824.67">9506 13213 1146 0,'-28'-17'330'0,"17"11"-74"15,3-2-21-15,-1 2-19 0,3-1-22 16,-3 2-10-16,1-1-29 0,-4 2-12 0,2 0-15 15,10 4-19-15,-10-3-6 0,2-2-36 16,8 5-19-16,-11 5-5 0,0 3-13 0,5 2-2 16,2 1 2-16,2 6-15 15,-3-2-1-15,5 3-8 0,0 1 3 0,2-1-2 16,1-1 21-16,-1-4-33 0,2 3-4 16,0-9 1-16,0 3 3 0,-4-10-2 0,11 3 10 15,0 2 0-15,-3-10-9 0,0 2-1 16,4-9 3-16,-2 4 4 0,2 2-12 15,1-1 11-15,4 1 2 0,0 1-6 0,5 5 5 16,8 3-5-16,-6 7-5 0,-1 1 1 16,3 4 5-16,-2 5-3 0,-1 2 8 0,-3 4-5 15,0 6 2-15,-6 0 16 16,0 3-12-16,-4-1 1 0,-4-2 4 0,-1 2 10 16,-3-6 11-16,-7-1 7 0,1-3-13 15,-6-7 5-15,4-6-19 0,-4-2-3 0,0 1 4 16,-4-12 4-16,-12-4-14 0,9-9-9 15,0-9-34-15,2-11-33 0,3-3-17 0,-4-8 15 16,7-2-31-16,4-2 9 0,3 1 18 16,2 2 13-16,2-1 11 0,2 6 33 15,2 3-21-15,-2 4 15 0,-1 7 7 0,4 3 23 16,-6 13 24-16,-1-7 29 16,0 2-18-16,0 17-7 0,-6-10 12 0,1-3 8 0,5 13 3 15,0 0 4-15,-6 9-1 0,2 0 12 16,4 4-8-16,1-2-5 0,2 2-10 0,1 0-2 15,3 0 6-15,2 2-15 16,-2-8-7-16,2 3-9 0,2-3-1 0,-2 0-3 16,-9-7 12-16,11 4-14 0,1 2-4 15,-12-6 0-15,8-7 5 0,2 1-8 0,-10-5 14 16,3-1-13-16,-6 0-12 0,3 2-5 16,-4-8-2-16,2 3-12 0,-2-5 15 15,0 5-9-15,0-4-6 0,2 4 4 0,4 1 9 16,0 1-3-16,-2 13 14 0,6-7-7 15,0-2-1-15,-6 9-2 0,18 3 5 0,-2 3 8 16,0-1 2-16,-2 2 2 0,1 1-4 16,0 1 2-16,2-1-5 0,-4-1 0 15,0-2 4-15,-1 1-5 0,-12-6 4 16,10 2-23-16,5 0-31 0,-10-10-45 0,1 1-16 16,0-8-20-16,1-1-35 0,-3-3-7 15,-1-1-20-15,-4 0-11 0,-1-14-5 0,-2 13 30 16,1 7 39-16,-1-4 27 0,2 1 61 15,2 1 46-15,0 3 50 0,0 13 46 16,0 0 22-16,0 0 8 0,0 0-8 0,0 0-9 16,0 0 3-16,0 0-15 0,0 0-16 15,9 12-4-15,-3 1-13 0,2 0 5 0,-2-2 8 16,8-1-64-16,-2-1 78 16,1-2 14-16,2 0-20 0,-2-7-18 0,-1 1-11 15,6-6-11-15,-2 2 0 0,-6-8-23 16,4 4-3-16,-6-4-8 0,2 1-1 0,-7-4 19 15,-1 4-52-15,-7-2-1 0,3-2 5 16,-13 2 4-16,2 4 10 0,-1-1 36 16,0-2-43-16,-4 6 6 0,1 1 7 0,0 6 17 15,2-2 18-15,2 6 24 0,2 1-11 16,-3 0 4-16,6 5-7 0,1 0-11 0,3-1 1 16,2 2 4-16,2 0-7 0,5-4 0 15,-1 0-4-15,-4-9-2 0,10 2 0 16,2 0 14-16,2-10-29 0,-3-1 13 15,1-1-11-15,-1-1 2 0,-4-7 0 0,4-9-3 16,-4 9-3-16,-1-3 5 0,-2 12-4 16,-4-11-6-16,0 1 2 0,-2 4 3 0,2-1 29 15,-4 0-29-15,2 0-5 0,-4 9 5 16,2 0-6-16,4 7-7 0,0 0 38 16,0 0-34-16,0 0 3 0,0 0 0 0,0 0 3 15,0 0-3-15,6 7 27 0,2 4-21 16,2-3 1-16,4-3-4 0,-2 2 1 0,1-2 0 15,6 0 26-15,0 0-21 0,3-3-6 16,-4 5 5-16,0-7-9 0,0 0 4 16,1 0 13-16,3 0-28 0,-9 2 27 15,6 0-4-15,-5-2-9 0,-1 2 2 0,-13-2 9 16,17 0-11-16,4 0 13 0,-21 0-13 16,10-4 8-16,4 2-4 0,-4-5-3 0,-2-2 3 15,-1-2 7-15,-1 2-6 0,-4-5 1 16,2 2-1-16,1-5 1 0,1 0 31 15,-6-3-32-15,-2-1-2 0,-4 1 4 0,-1-9 7 16,-1 9 21-16,-1 3 49 0,3 8 7 16,-4 0-3-16,-2-1-1 0,4 3-20 0,1 0-11 15,7 7 21-15,-14 9-20 0,1-1 2 16,7 8 6-16,2-1-8 0,4 2-4 0,4 12-43 16,2-9 37-16,5-2-2 15,2-3-8-15,1 0-4 0,5-2-3 0,-2-5-38 16,-6-5 40-16,15-6-49 0,12-5-61 15,-15-3-69-15,2-4-38 0,2-1-28 0,-1-4-68 16,-2-5-124-16,-3 2-383 0,-3 2-339 16</inkml:trace>
  <inkml:trace contextRef="#ctx0" brushRef="#br0" timeOffset="196658.31">10030 14175 1286 0,'-13'0'296'0,"26"0"-29"0,-13 0-60 0,0 0-16 0,-6-9-13 0,2 2-12 0,4 7-16 0,-9-5 12 0,1 0-34 0,8 5-27 0,0 0-20 0,0 0-18 15,0 0-10-15,-8 5-10 0,-4-1-10 16,12 11-9-16,0 0 0 0,6 4-11 16,2 10 2-16,0-8-11 0,-2-1 14 15,5 0-12-15,2-3 5 0,-1-3-10 0,-7-5 2 16,9-6-18-16,6 5-15 0,-4-11-28 16,16-5-49-16,-11-6-41 0,-1-2-38 0,-6-2-51 15,4-1-67-15,-5-2-99 0,-3 1-183 16,2 0-118-16</inkml:trace>
  <inkml:trace contextRef="#ctx0" brushRef="#br0" timeOffset="197524.52">10278 14076 1426 0,'-14'9'254'0,"14"-9"-45"15,0 0-13-15,0 0-3 0,-4 13-44 16,3 1-19-16,2-4-23 0,5-1 2 0,-6 0-9 16,2 2-14-16,4-1-1 0,2 0-18 15,0-1-15-15,3-1-10 0,-4-2-5 0,1 1-9 16,-8-7-6-16,17 0 3 0,0 0-13 15,-4-7-27-15,-3-3-13 0,-1-1-14 0,2-3-8 16,-9 4 13-16,2 0 12 0,-6-2-21 16,-2 1 0-16,-7 0 4 0,2 4-34 15,-5 0 54-15,-1 4-2 0,-6-2 7 16,2 1 7-16,-1 2 3 0,4 1 30 0,3-3-33 16,0 2-8-16,13 2 9 0,0 0 3 0,0 0-3 15,0 0 40-15,0 0-43 16,0 0 1-16,11-2 3 0,0-2-3 0,5-1 0 15,18-4 34-15,-10 1-45 0,1-1 5 16,1 2 5-16,-4 2-1 0,-9 0-40 0,7 4 86 16,7-5-44-16,-16 1 6 0,1 5 2 15,3-3 2-15,-15 3 8 0,15 0 12 16,0 0-10-16,-15 0 7 0,0 0 8 0,0 0 2 16,0 0 10-16,0 0 15 0,0 0-29 15,0 0 17-15,0 0-22 0,0 0 5 0,-4-7-14 16,-3-5 0-16,0-3-5 0,2 2 5 15,1-6-7-15,1 3-1 0,5-3 6 0,-1 4-7 16,3 1 2-16,0-3 1 16,4 6-4-16,1-2 1 0,3 8 7 0,3-1-3 15,2 4 24-15,0 2-28 0,4 5 1 16,7 3-1-16,-5-2 2 0,-4 4 0 0,-2-2 29 16,-9-4-23-16,5 4-6 0,2 0 0 15,-6-4 19-15,1 3 8 0,-10-7 32 16,0 0-29-16,0 0-11 0,0 0-6 0,0 0-9 15,4-14 4-15,0 1 10 0,-8 1-17 16,-4-13-2-16,2 4-8 0,-5-4-10 0,0 2 6 16,5-2 3-16,-1 2 5 0,3 1-4 15,2 12 1-15,-2-11 0 0,2 2 5 0,2 6 22 16,2 1-34-16,-2 12 20 0,10-4-4 16,-1-2 1-16,4 10-3 0,0-2 3 15,1 4 6-15,4 1-2 0,0 1-12 16,12 6 6-16,-11-6-2 0,4-1 5 0,-14-3 12 15,5 3-16-15,1 1-8 0,0-3 5 16,-4 2 1-16,-3 0 8 0,2-1 13 16,-10-6-19-16,-2 13-7 0,2 2 2 0,-6-7 10 15,2-1-5-15,-4-2 29 0,-4-3-32 16,0-3-4-16,-1 0-4 0,3-9 0 0,-6-7-8 16,6-2 33-16,6-3-35 0,2 13-12 15,2-12 5-15,4-12 6 0,2 13 1 16,1-1 26-16,2 2-15 0,-5 11-7 15,4-5 14-15,3 0-2 0,2 6-6 0,0-1 23 16,-3 8-8-16,2 0 8 0,2 7 29 16,-2-3 14-16,-4 7-4 0,6 1 7 0,-4-3-27 15,1 2 3-15,-3-2-14 0,0 3 2 16,1-4-10-16,0 0-11 0,-9-8-30 16,10 5-45-16,-3 3-47 0,-7-8-40 0,0 0-65 15,0 0-70-15,-1-13-470 0,-1 0-289 16</inkml:trace>
  <inkml:trace contextRef="#ctx0" brushRef="#br0" timeOffset="197640.94">10789 13251 948 0,'-8'-12'327'0,"-1"24"-77"0,9-12-126 0,0 0 34 0,0 0-40 0,0 0-43 0,17 5-52 0,-5 3-73 0,0-6-80 0,6 0-155 15,-1 4-176-15,15 2 110 0</inkml:trace>
  <inkml:trace contextRef="#ctx0" brushRef="#br0" timeOffset="198392.17">11254 13213 910 0,'-20'-20'267'0,"6"20"-45"15,-5-3-94-15,2 3 46 0,0 0 1 16,3 3-31-16,1 0-22 0,0 2-21 0,0 4-11 15,2 0-21-15,4 8-3 0,-5 11-4 16,8-7-11-16,2 3-9 0,2 1-6 16,2 2-16-16,5-1-4 0,0 2-1 0,1-6 2 15,0 0-4-15,3-7 7 0,2-1-18 16,-7-6 5-16,7-4-1 0,-2 1-2 0,1-7 2 16,6-8-1-16,-6-6-38 15,-2-2 40-15,3-4 4 0,-7 0-8 0,1-4 0 16,-3-2 0-16,-2 0-41 0,-4-5 43 15,-2-1-4-15,-7 2 0 0,-6-1-3 0,0-1 2 16,-4 4 26-16,-1-1-33 0,-1 4 12 16,2 6 30-16,1 3 4 0,0 4-6 0,12 6 17 15,-9 1-29-15,0-4 2 0,17 11 17 16,-9 9 5-16,-1-2 9 0,12 8 7 16,6 12-18-16,5-3-11 0,7-2 3 0,0 1 14 15,8-3 10-15,-1-2-18 0,5-1 24 16,2-3-12-16,0-5-9 0,-3-1-4 0,1-4-11 15,3-4-31-15,-5-4 25 0,-4-1-4 16,2-6-13-16,-7-2-16 0,-1-2-12 0,-5-4-2 16,-4-1 10-16,-4-4-6 15,-5 10-4-15,-6-8 3 0,-3-12 4 0,-3 12 6 16,-2-2 11-16,-8 2-11 0,2 5-1 16,3 0 20-16,6 10 12 0,-2-4 1 0,1 0 6 15,-2 9-16-15,-1-1-4 0,8 8 8 16,-1 3 15-16,8 8 1 0,0-1 25 15,4 7-39-15,6 9-3 0,2-10-2 0,0-1-3 16,6-3 1-16,-1-2 19 0,-1-3-25 16,4-2-3-16,-12-3 4 0,13-9-3 0,9-4-11 15,-8-6-27-15,-3-1-53 16,2-4-21-16,-4-1-17 0,1-2 5 0,-2 1 8 16,-2-2 26-16,-8 1 0 0,-2-2 24 15,-4 13 9-15,-2-11 13 0,-2-10 7 0,-2 21 16 16,-2-7 18-16,-2 1 52 0,-1 3 5 15,6 5-6-15,3 7-4 0,0 0 17 0,0 0 20 16,0 0 1-16,0 0-1 0,0 0-2 16,7 15-16-16,2 2-13 0,3-8 8 15,-1 5-26-15,3-8-9 0,4 1-7 0,0-3-27 16,2 0-22-16,-1-4-31 16,13-6-76-16,-14-1-59 0,2-1-99 0,-6-6-178 15,-5 5-269-15,1-2-268 0</inkml:trace>
  <inkml:trace contextRef="#ctx0" brushRef="#br0" timeOffset="199107.92">10308 11582 1257 0,'-30'-15'385'0,"32"6"-74"0,-2 9-17 0,0 0-11 0,-6-7-53 0,-2 2-52 0,8 5-50 16,0 0-12-16,0 0-24 0,2 15 5 0,4 10 16 16,6 2 4-16,2 1-5 0,0 7-20 15,5 6-20-15,5-1-8 0,-2 4-11 0,6 1-7 16,0-6-9-16,-2-1 4 0,7-1-23 15,-1-6 1-15,-1-4-7 0,1-6-34 0,0-4-49 16,-4-5-23-16,-1-8-65 0,3-8-40 16,-5-1-38-16,1-5-79 0,-8-9-74 15,-1 0-406-15,1 0-341 0</inkml:trace>
  <inkml:trace contextRef="#ctx0" brushRef="#br0" timeOffset="199558.06">10429 11351 1204 0,'-22'-4'406'0,"22"4"-57"16,0 0-47-16,0 0-60 0,-12 0-62 0,2 4-38 16,10-4 1-16,10 13-5 0,4 5-2 15,8-1-14-15,1 1-17 0,5 2-14 16,-3 5-7-16,5 2-25 0,0 1-12 16,1 3-7-16,3-1-7 0,-2-2-5 0,-4-1 1 15,1 2-12-15,-1-6-5 0,-6-6-4 16,2-2-1-16,-9-3 3 0,-7-6 30 15,5-4-38-15,-1 0-1 0,-5-11-1 0,1 1-2 16,-6-6-2-16,0-1 27 16,-4-2-46-16,-2-16-18 0,-4 11-12 0,0-6-8 0,-1 4 0 15,-2-2 27-15,7 13-13 0,-2-2 4 16,-2-3 6-16,5 1 5 0,-4 2-1 0,6 6-7 16,-3 0 7-16,4 9 10 15,0 0 3-15,0 0 6 0,0 0-1 0,8 7 16 16,-1 1-17-16,1 2 10 0,-2-2-1 15,5-1 5-15,-1 0-5 0,1 1 9 0,1-2 5 16,4-3-5-16,-4 3-8 0,-2 0 4 16,3 1 3-16,2-1-7 0,-2 1 19 15,-1-4-11-15,2 2-11 0,-4 4 4 0,-2-2 8 16,5-2-3-16,2 1 16 0,-4-2-14 16,-1 3-8-16,-2-3 0 0,4 1 6 0,-2-5-8 15,-2 6 18-15,0-12-69 0,1 1-39 16,0-2-39-16,-2 1-49 0,0-5-44 0,-3 0-76 15,-5-7-383-15,1 4-217 16</inkml:trace>
  <inkml:trace contextRef="#ctx0" brushRef="#br0" timeOffset="199707.6">10539 11543 1270 0,'-11'18'307'0,"1"-12"-66"0,10-6-47 0,0 0-40 0,0 0-27 0,0 0-54 0,0 0 27 0,0 0-24 15,12-6-15-15,9-5-50 0,3-1-72 0,-1-3-105 16,5-2-129-16,-5 0-310 0,8 0-136 16</inkml:trace>
  <inkml:trace contextRef="#ctx0" brushRef="#br0" timeOffset="200223.86">11013 11364 1395 0,'0'0'277'0,"0"0"-41"0,-2 11 20 15,0 0-33-15,2-11-26 0,0 0-25 16,2 13-4-16,0 2-14 0,4-3-43 0,-1-1 3 16,3 0-22-16,2 1-17 0,4-1-17 15,-2 1-11-15,0-4-10 0,2-1-5 16,0-1-33-16,-1 0-13 0,0-10-9 0,2 2-15 16,-5-5-9-16,2-1 4 15,0-6-4-15,-2 1 3 0,-6-2 6 0,3-13 8 16,-5 19 5-16,-2-11 29 0,-2-11-21 15,-3 10-1-15,0-2 11 0,2 2 2 0,1 10 30 0,-4-4 34 16,-1 0-10-16,0 5-7 16,2 0-7-16,5 10-10 0,0 0 1 0,0 0 2 15,0 0 4-15,0 0-5 0,0 0-1 16,12 7-2-16,1 1 20 0,-1 2-8 16,10 7 41-16,-14-9-12 0,9-5-4 0,0 4-11 15,-2-4-4-15,0-1-39 0,2-4 37 16,0-1-10-16,-3-7-6 0,10-9-7 0,-10 3-9 15,-5-2 0-15,0-3 11 0,-3 2-27 16,-2-3 3-16,0 0-11 0,-6 1-6 16,-4-2-9-16,-5 0 26 0,0 5-31 15,1 0 2-15,-2 5 5 0,6 5 11 0,-5 0-2 16,2-3 25-16,9 11-26 0,-10 2 3 16,-5-1 12-16,12 7 7 0,1 4-3 0,2 1 42 15,0 0-48-15,5 2 2 0,1 1 3 16,0-5 6-16,1 2 2 0,5-3-26 15,2 0 30-15,0-4 1 0,0-3-5 0,6 0-4 16,-1-3-40-16,-6-8-74 0,14-8-48 16,-13 3-36-16,2 0-28 0,-3-2-51 0,-5 8-66 15,-4-12-481-15,-2 6-382 0</inkml:trace>
  <inkml:trace contextRef="#ctx0" brushRef="#br0" timeOffset="200457.99">11124 10694 1371 0,'-11'-5'329'0,"6"12"-61"0,11-2 17 0,1 2 33 0,6 3-55 0,10 1 0 0,3-4-6 0,3 3-17 16,7-3-23-16,11-1-4 0,2 2-43 0,6 1-36 16,1 5-39-16,0 4 0 0,-6 4-31 15,1 2-22-15,-4 4-10 0,-7 4-15 16,-6 2-17-16,-2 7-30 0,-13-6-46 0,-4 5-79 15,-8-4 5-15,-3 3-56 0,-8-6-42 16,-1 0-31-16,-8-5-43 0,-4-4-77 0,3-6-431 16,-2-1-402-16</inkml:trace>
  <inkml:trace contextRef="#ctx0" brushRef="#br0" timeOffset="201457.23">11852 12266 1490 0,'-8'4'322'0,"-4"4"-57"0,10 3-26 16,0 0-20-16,-2 4-30 0,0 14-22 0,4-2-12 0,4 2-6 0,2 2-33 0,6 6 18 15,2-4-17-15,3 2-17 0,8 2-16 0,0-1-16 16,5-4-10-16,2-2-4 15,2-6-23-15,0-4-23 0,1-2-36 0,4-8-46 16,-1-3-51-16,-5-7-70 0,1 0-42 16,-2-4-88-16,-6-3-550 0,-3-3-485 0</inkml:trace>
  <inkml:trace contextRef="#ctx0" brushRef="#br0" timeOffset="201741.05">12226 12110 1350 0,'-38'2'397'0,"38"-2"-62"16,0 0-43-16,0 0-60 0,-6 9-53 15,0-1-7-15,6 6-10 0,-3-3 0 0,8 10 14 16,3 17-23-16,4-9-10 0,6 2-15 16,4 6-13-16,2 3-8 0,11 0-61 15,1 1 33-15,4 4-19 0,2 0-13 0,2 3-6 16,3-2-25-16,-2-1-45 0,-1-3 26 15,1-1 2-15,-3-2-5 0,-7-3-2 0,2-4 1 16,-5-1-11-16,-10-4-9 0,-2-4-35 16,-10 0-47-16,-3-14-50 0,-9 11-50 0,-7 6-24 15,5-19-52-15,-8 1 3 0,-16 8-49 16,0-7-451-16,1-3-313 0</inkml:trace>
  <inkml:trace contextRef="#ctx0" brushRef="#br0" timeOffset="202757.27">12345 12385 977 0,'23'-48'191'0,"-10"26"-37"0,0 1-31 0,1 0-27 16,2 3-24-16,-4 0-11 0,3-1-16 16,2-2-8-16,-2 2-5 0,-1 2 9 15,-5 10-29-15,2-4 6 0,-1 1 16 0,-4 3 18 16,1-2 15-16,-7 9 31 0,0 0-31 15,0 0-2-15,0 0-3 0,0 0 8 16,0 14 4-16,0-2-35 0,-5 3 49 16,1-1-16-16,-2 8-7 0,2-1-14 0,4-1-10 15,0 5 26-15,0-6-37 0,0 2-9 16,0-3-5-16,2 1-1 0,0-10 1 0,0 4 26 16,-2-13-36-16,2 9 1 0,2-1-1 15,-4-8 0-15,9-8 0 0,0-3 10 16,-7-4-17-16,2-5-7 0,-2 6 0 0,2-15 3 15,-2 20 5-15,-2-10 16 0,0 1-15 16,0 3-10-16,0 2 7 0,0 13-8 16,0-14 11-16,0-1 12 0,0 15-38 15,0 0 32-15,0 0-2 0,0 0-5 0,15 2 3 16,0 0 2-16,-4 7 4 0,-1-2-1 16,0-2-8-16,4 1 8 0,-14-6 9 0,10 6 3 15,3-3 16-15,-13-3-15 0,7-5-5 16,7-1-7-16,-12-8-5 0,0 1 0 0,-2-5 29 15,1 1-31-15,-1-5-7 0,-3-12 6 16,-3 7-10-16,-1-1 2 0,-3-3 22 16,-3 1-14-16,-7 1-7 0,2-4 0 0,-1 5 3 15,-2 0-2-15,0 1 33 0,-1 8 4 16,6 4 19-16,-2 1 4 0,12 7-16 0,-2-5-8 16,-4 4 7-16,12 8-7 0,0 0-2 15,-3 12 9-15,3 10 1 0,8 0-5 16,5 1-31-16,6 4 24 0,0 1 0 15,7 1-10-15,-1-1 1 0,3-3-3 0,-6-1 4 16,6-3 0-16,-5-1-10 0,0-5-2 16,-1-6 0-16,1 1 1 0,-12-5 1 0,3-5 8 15,2 0-14-15,-8-11-1 0,2 4 0 16,-6-10-2-16,6-11 0 0,-10 6 20 16,0-2-23-16,-4-3-5 0,-2-4-2 0,4 0-2 15,-2 1-3-15,-2 5 28 0,2 1-28 16,2 13-4-16,-2-7 0 0,2 3 3 15,2 2 2-15,2 1 12 0,-2 12-7 16,0 0-1-16,12-6 0 0,6 2 1 0,-6 8-4 16,-2-1-14-16,10 5 11 0,5 6-5 15,-5-1 0-15,-12-9 1 0,4 10 3 0,10 5-3 16,-16-12 8-16,2 4 7 0,1 3-1 16,-6-4 2-16,2 3 1 0,-5-2 7 0,2-2 4 15,-2-9-14-15,-8 8-4 0,2 0-4 16,6-8-3-16,-9-4 2 0,1 0 10 15,-1-9-22-15,1 2-14 0,5-11-12 0,-1-9-4 16,6 6-8-16,0-2 30 16,1-4-28-16,5-1 11 0,3-1 6 0,-5 2 11 15,3-4 8-15,1 0 36 0,-3 1-27 16,3 4-1-16,-5 3 22 0,-3 3 38 0,-2 13 16 16,-2-7 20-16,0 3-17 0,-8 9-5 15,2 0 10-15,-4 10 11 0,-7 8 6 0,4 2-10 16,8 3 8-16,1 4-11 0,2 2-14 15,2-14-8-15,2 9-8 0,4 14-38 0,2-14 39 16,3-1-5-16,10-4-9 0,-2-2-5 16,6-7-3-16,-12-1 3 0,10-3-3 15,15-7-30-15,-12-2-52 0,-2-4-54 0,2-3-44 16,-3 1-41-16,-2-6-81 16,-4-1-45-16,-7 0-509 0,0-4-415 0</inkml:trace>
  <inkml:trace contextRef="#ctx0" brushRef="#br0" timeOffset="202940.78">12860 10965 1649 0,'-11'10'311'0,"11"-10"-13"0,0 0 38 0,17 5-72 0,-2-1-3 0,4 1-3 0,15 9-12 0,2 0-9 16,2 1-47-16,5 1-45 0,3 5-22 15,0 6-28-15,1 2-17 0,0 5-38 0,-5 3-64 16,-4 5-82-16,-4 5-55 0,-5 6-65 15,-3 1-59-15,-7 2-25 0,-8 2-54 16,-5 1-529-16,-6 2-523 0</inkml:trace>
  <inkml:trace contextRef="#ctx0" brushRef="#br0" timeOffset="206857.27">7657 17669 1263 0,'8'5'353'0,"-8"-5"-87"0,0 0-39 0,0 0-25 0,0 0-14 0,0 0-14 0,0 0-4 0,0 0 11 0,10-5-16 16,4 1-21-16,-3-4-16 0,9-5-10 16,-5 2-26-16,4-8-12 0,-3-3-18 0,5 0-15 15,-3-2-7-15,-1 4-9 0,0-1 0 16,-3 2-12-16,0 3-8 0,-2 3-10 15,-4 5-15-15,-3-4-33 0,0 3-8 16,-2 1-31-16,2-4-28 0,-5 12-27 0,0 0-42 16,2-12-38-16,2 3-83 0,-4 9-159 15,0 0-235-15,-6-8-223 0</inkml:trace>
  <inkml:trace contextRef="#ctx0" brushRef="#br0" timeOffset="208724.69">8352 16920 1141 0,'-10'-5'303'0,"10"5"-52"0,-10-8-3 0,0 1-23 0,10 7-22 0,0 0-24 0,-13-2-52 0,0 2-40 0,7 5-17 16,-3 3-10-16,3 1-12 0,0 4-4 15,2 2-15-15,-1 5-3 0,5 0-7 0,0 11-3 16,5-10-7-16,-1-2 5 16,4 1 1-16,0-4-17 0,-3-6 3 0,7-1-2 15,3 4 7-15,0-7 16 0,-1 1-26 16,6-7-15-16,-3 0-9 0,0-3-10 0,2 1 9 16,-5 0 33-16,4 1-37 0,-18 1 8 15,14 0 4-15,-1 1 0 0,-8 6 11 0,1 2 25 16,-8 2-31-16,-5 12 9 0,1-4-7 15,-3 2 6-15,3 1-1 0,-6 0 35 16,0-5-34-16,4 1 2 0,4-8-16 0,0 2-43 16,-2 0-42-16,6-12-56 0,0 0-15 15,0 0-66-15,2-10-367 0,4-12-142 0</inkml:trace>
  <inkml:trace contextRef="#ctx0" brushRef="#br0" timeOffset="209556.84">8563 16866 1452 0,'0'0'267'16,"-9"4"-53"-16,-1 2-37 0,10-6-38 0,0 0-24 15,2 10 13-15,0 2-44 0,2 2 6 16,4 9-19-16,1-5-7 0,4-3-11 0,-1 0-8 16,1 1-19-16,3 1 8 0,2-6-15 15,-1-2-2-15,4 0-4 0,-12-5 8 16,7-2-2-16,4 0-10 0,-6-10-4 0,3 1-2 15,-4-7-11-15,4-6-9 0,-10 3-13 16,-5-6 18-16,0 12-1 0,-9-9 7 16,3 5-6-16,-6-3 10 0,-7 1 23 15,-3 4-27-15,12 6 0 0,-15 3-4 0,1 2 0 16,1 4-2-16,-6 4 39 0,6 1-35 16,4 1 0-16,8-2 0 0,-3 3 2 0,-2 1 0 15,8-3 28-15,0 1-30 0,6-8-2 16,0 0 1-16,8 4 9 0,6-1-7 0,0-15 12 15,9-12-25-15,-1 5-8 0,-1-1 2 16,2-2 7-16,-2 3 2 0,5 2 9 16,-2 0-6-16,-2 2 1 0,0 7 5 15,1 2 14-15,-13 5 9 0,12 2 24 16,-1 3-2-16,-4 4 7 0,10 4 0 0,-19-10-1 16,10 13-4-16,-6-2 5 0,1-4-23 15,2 3 5-15,-8-7-4 0,4 4-7 0,-2-6 8 16,1 1-6-16,-10-4-7 0,6-9 10 15,-1-3-7-15,-5-3-10 0,3 1-1 0,-3-6 3 16,-4-11 14-16,-2 9-11 0,1 2-13 16,-2-1 0-16,5 11 1 0,-2-7 1 0,-1 2 12 15,4 1-4-15,-3 2-9 0,4 12-7 16,0 0 11-16,0 0 1 0,4-9 28 16,2 1-22-16,4 16-4 0,4-1 0 0,2 2 0 15,12 8 5-15,-11-8 12 0,4-1-17 16,0 2-3-16,-3 0 5 0,2-3 4 15,-11-3-2-15,2-1 18 0,6 3-10 16,-7-9-8-16,-2-1 0 0,-3-4-4 0,4-1 0 16,-9-4 27-16,0-2-32 0,-3 1 2 15,-6-10-2-15,1 5-3 0,-2-1 3 0,-5 3 4 16,1-3-8-16,2 5-12 0,6 8 11 16,-6-4-9-16,0-1 2 0,6 2-2 15,-2 3 2-15,8 7 4 0,0 0 11 16,-8 7-15-16,-3 0 8 0,11-7-5 0,4 15-3 15,3-3-21-15,1-4 1 0,0 0 7 16,5-5 4-16,4 1 33 0,-2-1-39 16,2 0 25-16,0-1-9 0,-3 1 4 0,2-1 3 15,2 3 3-15,-7-3-1 0,4 3 2 16,-2 1-4-16,-3 0 0 0,2 1 8 0,-1 3-7 16,-1-3 3-16,1 3 7 0,-4-2-6 15,3-1-6-15,-1 1-27 0,2-1-11 0,-3-5 12 16,0 4-51-16,-8-6-37 0,14-8-65 15,-2 2-100-15,-8-5-395 0,0 0-208 16</inkml:trace>
  <inkml:trace contextRef="#ctx0" brushRef="#br0" timeOffset="209940.15">9441 16182 1343 0,'-10'2'380'0,"4"5"-73"0,6-7-34 0,-6 7-11 0,0 1-76 0,6-8-15 0,-3 14-3 0,3 3 4 0,3 0-9 0,5 9 11 0,2-6-48 16,0 2-27-16,1-3-19 0,4 1-10 0,-2-4-17 15,6 1-49-15,0-6 43 16,-11-5-4-16,14-1-15 0,-2-5 0 0,-3-2-27 16,11-10-54-16,-13 0 30 0,0-8-17 15,-5-2-4-15,-1-2 0 0,-3-2 16 0,-2 0-27 0,-2-1 35 16,-2-1 9-16,-4 2-1 15,-2-2 1-15,0 8 6 0,-7-2 8 0,1 3 19 16,-2 7 17-16,8 4-2 0,-2 1-10 16,0 0-4-16,8 7-7 0,-16 7 5 15,3-2-4-15,12 8-1 0,-1 2 3 0,5 5-1 16,4 8-4-16,1-9 9 16,6 0-21-16,0-2 6 0,3 0-3 0,2-3-5 0,-2-4-4 15,-7-8 38-15,12-2-93 0,6-9-49 16,-8-1-64-16,-3-8-53 0,3 1-35 15,-4-4-82-15,0-2-539 0,-4 3-498 16</inkml:trace>
  <inkml:trace contextRef="#ctx0" brushRef="#br0" timeOffset="210140.77">9879 15778 1436 0,'0'0'360'16,"0"0"-52"-16,0 16-9 0,-1-1-40 15,5-4-45-15,-2 2-23 0,3 2 0 16,10 7-63-16,-11-13-26 0,6 6-21 0,1-1-19 16,-1-2-53-16,0 1-69 15,4-5-69-15,-4 0-50 0,0-3-36 0,4 1-94 16,-14-6-505-16,0 0-374 0</inkml:trace>
  <inkml:trace contextRef="#ctx0" brushRef="#br0" timeOffset="210257.87">9730 15676 1598 0,'0'0'244'16,"4"-10"-26"-16,0 1-49 0,-4 9-29 0,0 0-28 15,6 9-58-15,-1 1-102 16,1 0-33-16,3-1-82 0,-9-9-122 0,13 7-280 0,-3 0-82 16</inkml:trace>
  <inkml:trace contextRef="#ctx0" brushRef="#br0" timeOffset="210590.96">10060 15698 1033 0,'9'10'372'0,"-9"-10"-74"0,0 0-31 16,0 0-26-16,13 8-45 0,-1 0-31 16,-4 3-40-16,10 7-23 0,-10-13-15 15,2 7 8-15,5 10-39 0,-4-5-17 16,-4-10-11-16,1 3-3 0,0 2-4 0,-2-5 27 15,0 1-37-15,-6-8-23 0,0 0 0 16,0 0-5-16,0 0 10 0,-4-8 28 16,-1-1-32-16,0-7-8 0,-5-6 3 0,-1 1 10 15,2-2-9-15,4 2 34 0,4 10-23 16,-1-9-7-16,2 4-3 0,-2 0 9 0,0 0-5 16,6 9 23-16,2 0-16 0,-6 7 1 15,15 0 1-15,2 0-1 0,-7 5-7 0,4 2 22 16,2 0-14-16,9 4-3 0,-5-1-14 15,-12-7-34-15,7 5-43 0,2 1-19 0,-2-7-19 16,2 3-56-16,-17-5-79 0,15-5-382 16,-3 3-179-16</inkml:trace>
  <inkml:trace contextRef="#ctx0" brushRef="#br0" timeOffset="211156.96">10526 15419 1176 0,'-15'13'341'0,"9"-19"-62"0,-1-1-21 15,7 7-38-15,-12-2-32 0,-3-3-22 16,4 10-38-16,1-3-8 0,-1 5-1 16,1 1-13-16,1 5-12 0,0 2-11 0,3 7-11 15,0 10-8-15,6-5 12 16,2 1-34-16,2-1-11 0,2 0-8 0,3-5-3 0,4 0-2 16,0-5 22-16,-1-3-29 15,-6-6 0-15,12-7-1 0,1-2-1 0,0-7-7 16,-4-11-18-16,-3-1-2 0,1-1-9 15,-1-6-1-15,-5-2 4 0,-3 1 9 0,-4 0-7 16,-2-3 16-16,-7 2-7 0,-3 1 2 16,-6-3 2-16,-3 2 1 0,-6 0-8 15,-6 3 19-15,5 4-5 0,-6-2 28 0,2 6 19 16,7 5 6-16,1-2-4 0,6 5-14 16,8 6-8-16,-4 1-4 0,4 0-1 15,10 3 12-15,0 13 5 0,8 11 13 16,4-6-17-16,10 1-2 0,1 2-6 0,9 2-4 15,-2 0-2-15,-2 0 8 0,7 0-15 16,0-3 0-16,4-2-2 0,-2-5 2 0,-6-3-5 16,3-9 2-16,-2 2-66 0,-4-7-20 15,-4-2-15-15,-4-2 3 0,1-5-7 0,-7-2 20 16,0-4 2-16,-4-2 7 0,-4 0 6 16,-2-3 19-16,-4 1 4 0,-4-2 28 15,-5 1-14-15,2 3 4 0,-6 5 32 0,8 7 31 16,-3-3 1-16,0 0-5 0,8 12-6 15,0 0-9-15,-13 0 3 0,0 4 14 0,11 7-3 16,2 2-27-16,4 3 22 16,5 9-5-16,1-7-6 0,3-2-2 0,-3-3-2 0,8 1-29 15,-13-9 26-15,10 5-8 16,0-3-21-16,6-7-15 0,-4 0-34 0,3-7-42 16,5-8-56-16,-4 1-4 0,-4-6-36 15,3 0-64-15,-8 0-97 0,-2-3-332 0,1 2-222 16</inkml:trace>
  <inkml:trace contextRef="#ctx0" brushRef="#br0" timeOffset="211491.81">10994 14936 1457 0,'0'0'344'0,"0"0"-43"0,-13 0 15 0,1 0-73 0,12 0-56 0,0 0-21 0,-4 9-18 0,-3 5-11 0,4 3 26 15,3 15-37-15,3-8-17 0,2-2-10 16,-3 6-22-16,4-1-12 0,2 2-57 15,-2 3 29-15,1-4-59 0,-1-6-45 0,3-2-37 16,-7-9-20-16,4 4 0 0,1 1-34 16,-3-10-18-16,2 2-37 0,-6-8-21 0,0 0 13 15,0 0-19-15,-4-14 75 0,0-2 34 16,-3 0 43-16,-7-8 35 0,0 9 32 0,2-4 10 16,-4-3 62-16,-2 4 30 0,3 3 35 15,5 0 25-15,3 8 23 0,-3-6 14 16,1 2-49-16,3 7-30 0,-2-1 16 15,8 5-1-15,0 0-11 0,0 0-25 0,10 5 2 16,0 3-12-16,8-3-16 0,7 4-8 16,-3-1-9-16,0 0-3 0,4-1-20 15,-3-2-73-15,7 2-71 0,-7-1-65 0,-10-4-94 16,8 1-547-16,2 0-420 0</inkml:trace>
  <inkml:trace contextRef="#ctx0" brushRef="#br0" timeOffset="212423.42">11565 15019 1125 0,'0'0'353'0,"0"0"-84"0,0 0-31 0,0 0 9 0,0 0-54 0,0 0-31 0,0 0-39 0,0 0-9 0,0 0 17 0,0 0 2 15,0 0-5-15,16-11-20 0,7-11-17 0,3-1-17 16,3-10-12-16,3-2 23 16,8-5-52-16,0-8-8 0,1-2-4 0,3-3-1 15,-2 6-5-15,-1 1-30 0,-3 2 17 16,-5 6-2-16,-1 4-4 0,-4 7 0 0,-5 2-8 16,-1 4 3-16,-10 7-7 0,-4 6 4 15,-2-4-11-15,1 3-1 0,-7 9-11 0,0 0 7 16,-11 1 9-16,2 5-19 0,-4 1-6 15,-14 5 2-15,21-9-9 0,-10 9 1 0,-10 4 19 16,7-9-4-16,0 1 8 0,2 2-2 16,7-7 13-16,-6 5 4 0,4 2 28 15,0-3-28-15,-2-1 5 0,4-3 17 0,4 3 15 16,6-6-6-16,0 0 15 16,-11 5-20-16,3-2-3 0,8-3 11 0,0 0 4 15,10-5-3-15,1 0 18 0,5-2-21 16,12-6-5-16,-9 1-6 0,7-4 3 0,-1-1 0 15,0 2 12-15,3 1-14 0,-3-3-2 16,3 5 5-16,-7 0 3 0,-2 3 3 0,-10 3 19 16,5-1 27-16,2 0-5 0,-6 2 1 15,0 2-9-15,-10 3-9 0,6 7-43 16,4 1 36-16,-14 5-13 0,-6 9 0 0,2 3-10 16,2 0-35-16,-7 4-56 0,-2 1-69 15,2 3-23-15,1-1-38 0,-1-2-71 16,-4-5-83-16,4 2-441 0,5-1-352 15</inkml:trace>
  <inkml:trace contextRef="#ctx0" brushRef="#br0" timeOffset="214506.8">12542 13965 1008 0,'-11'-15'339'0,"11"15"-67"0,0 0-48 0,0 0-9 0,0 0-33 0,-6 5-20 0,0 1-18 0,6-6-20 0,0 0-26 0,0 0 12 16,-13-2-66-16,2-2 14 15,11 4-20-15,-6 12-7 0,0-4-5 0,4 4-4 16,2 2-6-16,0 0 0 0,0 1-12 16,-2 1 4-16,2 0-7 0,2-2 7 0,2 1 0 15,0-8 0-15,2 5 0 0,-6-12-8 16,15 2 2-16,-2 4-1 0,1-14 24 16,10-6-23-16,-7 1-6 0,2 2-1 0,0 0 0 15,1 0 16-15,-12 7-4 16,2-7-18-16,1 6 6 0,-11 5 1 0,15 3 7 15,-2-1-1-15,-13 13 22 0,0-3-19 16,-7 5-1-16,-6 14 3 0,7-10-10 0,-3-1-2 16,-1 0 26-16,-2-1-16 0,0-2-25 15,7-10-26-15,2 4-40 0,-1 0-30 0,4-11-79 16,0 0-39-16,0 0-117 0,-6-7-292 16,0-1-171-16</inkml:trace>
  <inkml:trace contextRef="#ctx0" brushRef="#br0" timeOffset="-213639.53">12758 13767 1162 0,'-21'8'331'0,"21"-8"-86"0,0 0-40 0,3 9-23 0,4 0-17 0,-7 3 14 0,0 2-49 0,2 3-28 15,3-2-6-15,1 5-20 0,0-4-10 0,1 3 10 16,-1 1-20-16,1-7-14 0,-1 2 0 16,6-6-12-16,4 3-6 0,-4-10 11 15,-1 1-13-15,4-6-4 0,4-7-8 0,-11 4-18 16,0-11-1-16,6-10 8 0,-6 8-9 16,-6 10-3-16,-2-9 9 0,-4-10-9 0,0 21 6 15,-10-7 14-15,6 0-21 16,-6 7 14-16,-1 2 0 0,-7 0-6 0,4 0 1 15,0 3 6-15,4 0 1 0,1 2-1 16,-2 2-11-16,15-2-4 0,-13-2-1 0,3 2 8 16,10 0 6-16,0 0-5 0,5-7-8 15,2-1-7-15,4-5-5 0,11-4-8 16,-2 1 34-16,2 1-32 0,-1 1 2 0,2 1 12 16,0 4-5-16,3 1 7 0,-16 4 35 15,12 1-31-15,-1-1 16 0,-3 8 10 16,10 3 5-16,-17-2 11 0,4 3 29 15,0 1-25-15,-5 2-2 0,3-2-7 0,-6-1-7 16,0-1 10-16,0 1 2 0,-1-2-2 16,-6-6-9-16,8 4 8 0,1-1 1 0,-9-3-4 15,7-13 9-15,-1-2-23 0,-6-5-6 16,2-8-2-16,-6 4 2 0,0-4-3 0,0 0 0 16,-1-1 3-16,-2 3-6 0,1 2 4 15,2-2-4-15,2 17 2 0,0-8 5 0,2-1 6 16,-2 7 1-16,-3-2 28 0,5 13 17 15,0 0 2-15,13 4-4 0,2-3-5 16,-2 9-19-16,8 7-6 0,1-1-4 16,-2-3-1-16,2 0-6 0,-3-2 8 15,2 1-14-15,-2-2 0 0,-11-6-1 0,12 1-1 16,-6-1 0-16,-3-8 28 0,1 4-37 16,-5-11-1-16,1 0-3 0,-5-3 4 0,-1-3-1 15,-4-4 23-15,-6-8-27 0,3 6-2 16,-6-3-10-16,-3-1-5 0,3 0 3 0,1 3 31 15,-4 5-28-15,4 2 3 0,2 1-1 16,3 8 3-16,-3-3-3 0,1 2-3 16,7 9 11-16,0 0-3 0,-10 2 3 0,1 4 1 15,9-6-1-15,2 11-32 0,-2 0 5 16,9-4-4-16,-1 0 6 0,7-4 6 0,-4-1 10 16,5 0-2-16,4 1 2 0,-3-3 13 15,4 3-6-15,-4 1 0 0,1 0 6 16,0 1 0-16,-1 1-3 0,-3 3 13 15,1 1-6-15,-4-1 7 0,3 3-2 0,-4-2-1 16,0 1 11-16,-4-4-20 0,0 4-21 16,-6-11-40-16,11 4-26 0,-2 2-41 0,-9-6-90 15,8-10-64-15,-2 1-489 16,-3 0-306-16</inkml:trace>
  <inkml:trace contextRef="#ctx0" brushRef="#br0" timeOffset="-213255.93">13465 12951 1495 0,'-10'10'295'0,"10"-10"-36"0,0 0-16 0,-7 7-13 0,-1 1-5 0,8 6-29 0,0 1-11 0,4 4-24 0,5 12-18 16,1-7-22-16,3 1 2 0,2 1-45 15,-1-6-16-15,6-1-7 0,-3-2-15 0,6-3-8 16,-5-6-30-16,9 1 19 0,-17-7-9 15,9-8-18-15,13-4-20 0,-16-3-12 0,0-6-29 16,-5 0 21-16,3-3-2 16,-1-2 9-16,-7-3 6 0,-2 1 10 0,-1-1-9 15,-3 4 10-15,-5-4 11 16,-3 5-2-16,-5-3 1 0,-1 6 9 0,3 2 18 0,-5 3 9 16,10 9-3-16,-6-3-7 0,-1 3 1 15,1 8 4-15,2-1 7 0,2 8 11 16,0 1-10-16,6 7 0 0,0-1-5 0,8 0-4 15,4 10-3-15,1-10 18 0,1 1-24 16,4-3 1-16,2-2-3 0,-6-8 2 0,8-1 0 16,2-2 25-16,-3-4-72 0,13-7-65 15,-14-4-57-15,2 2-36 0,-3-4-43 16,13-21-935-16,-18 13-120 16</inkml:trace>
  <inkml:trace contextRef="#ctx0" brushRef="#br0" timeOffset="-212289.93">13988 12473 1576 0,'-18'16'424'0,"18"-16"-28"16,0 0-53-16,0 0-54 0,0 0-69 16,-16 0 11-16,4 3-44 0,12-3-31 15,-7 9-28-15,5 2-22 0,-2 2-42 16,0 0 15-16,4 4-17 0,-2-1-14 0,2-1-14 15,2 2-4-15,2-2-38 0,2-1 41 16,3-7-32-16,1 3-18 0,8-6-17 0,-5-1-3 16,7-6-6-16,10-5-6 0,-6-3-18 15,-4 2-4-15,4 1 7 0,-14 1 13 0,5 2 2 16,2 0 15-16,-6 2-1 0,-1-1 4 16,-10 4 7-16,0 0 7 0,2 12 1 0,0 1 20 15,-12 1-12-15,-5 7-1 0,9-14 4 16,-5 6 4-16,-6 9 3 0,11-17 24 15,-7 3-29-15,-2 1-19 0,15-9-31 0,0 0-49 16,-12-5-28-16,-3 1 19 16,12-11-58-16,3-14-5 0,0 1-15 0,0-5-25 15,0-5-37-15,3 0 22 0,-6-5 23 16,1-2 49-16,2 3 80 0,-2-4 69 0,-2 3 46 16,-2 2-5-16,-3 6 94 0,0 0 38 15,-1 1 17-15,-3 5 26 0,1 3 6 0,0 3 23 16,-2 6-25-16,4 2-29 0,6 7-36 15,-3-1-35-15,-1-1-16 0,8 10-39 16,0 0 54-16,0 10-1 0,6 10 20 0,5 2-16 16,2 2-13-16,6 5-10 0,-1 3-33 15,4 1 6-15,-1 3-9 0,3-1-23 16,-4 3-6-16,6-6-8 0,-3-1 3 16,1-5-23-16,-6-6-19 0,6 2-22 0,-5-5-10 15,2-6 4-15,-12-7-3 0,4-4-30 16,14-6-9-16,-15-3 0 0,3-6 14 0,-4-2 11 15,-7-3 25-15,-3 11-2 0,-2-15 7 16,-1-15 2-16,0 12 6 0,0 4 2 0,-7-1 19 16,1 2-5-16,2 15-4 0,3-8 4 15,-1 0-1-15,1 6 0 0,0-2 27 16,3 11-28-16,0 0 2 0,-10 8 6 16,-2-1-2-16,12-7 5 0,-2 14 22 0,-1-1-27 15,3-13-2-15,3 15 0 0,1-1-6 16,-4-14-7-16,13 0-8 0,-3 3-21 15,0-6-11-15,6 3-4 0,-5-8 8 0,0 2 5 16,1 5 20-16,4-3-1 0,-6 4-5 16,2 4 10-16,-12-4 7 0,13 3 2 0,2 4 22 15,-4 2-20-15,-3 0 15 0,2 3-2 16,0-1 3-16,-2 0-2 0,-2 0 5 0,2-4 9 16,1 1-4-16,-9-8-2 0,13 2-7 15,-3 5-9-15,-10-7-27 0,9-7-85 16,3-2 37-16,-6-4 1 0,6-9-9 0,-6 1 9 15,-2-3-9-15,-1-2 21 0,2 3 6 16,-5-3 13-16,0-6 10 0,-2 3 10 0,-2 3 23 16,4 0 28-16,-2 15 36 15,0-4 36-15,0 1 15 0,-1-1 5 0,3 1-20 16,0 14 15-16,0 0 4 0,0 0 1 16,0 0-11-16,0 0-19 0,7 10-8 0,3 1 5 15,-4 4-23-15,6 10-16 0,-4-8-5 16,2 0-1-16,-2-8-6 0,5 2 3 15,-2 0-26-15,0-3-43 0,1-1-31 0,-12-7-37 16,0 0-45-16,18-3-88 0,-4-1-102 16,-14-9-388-16,2 1-258 0</inkml:trace>
  <inkml:trace contextRef="#ctx0" brushRef="#br0" timeOffset="-212155.68">14251 11660 1253 0,'-12'8'340'0,"12"-8"-73"0,-11-4-48 0,-1 2-39 0,12 2-21 0,0 0-69 0,0 0-53 0,0 0-45 0,0 0-29 0,0 0-66 16,0 0-117-16,0 0-124 0,0 14-188 15,5 0-23-15</inkml:trace>
  <inkml:trace contextRef="#ctx0" brushRef="#br0" timeOffset="-211988.65">13893 12457 1652 0,'-18'-4'389'0,"18"4"-79"16,0 0-61-16,10-7-57 0,2-8-46 16,1-4-34-16,6-1-29 0,4-13-35 0,9-1-53 15,2-2-17-15,3-6-65 0,5 0-19 16,0-3-29-16,5 2-33 0,-1 2-66 0,-2 2-69 16,-1 3-312-16,0 6-145 0</inkml:trace>
  <inkml:trace contextRef="#ctx0" brushRef="#br0" timeOffset="-211273.03">14673 11757 1725 0,'-16'2'249'0,"16"-2"-5"16,0 0-36-16,0 0-40 0,0 0-28 0,0 0-8 16,0 0-9-16,0 0-26 15,2 16-19-15,3 1-2 0,4-4-4 0,1 0-6 16,-4 2 4-16,9 7-21 0,-4-5-15 16,0-4-6-16,-5-7-3 0,4 4-6 0,3 1 9 15,-6-4-13-15,1 4-5 0,-8-11 1 16,0 0-22-16,0 0-23 0,8-5 6 15,2 3-33-15,-10 2 5 0,3-19 5 0,-3 0 5 16,0 0 2-16,0-11 20 0,-4 6-16 16,2 4 2-16,2 6 6 0,-3-5-3 0,3 0 13 15,3 4 26-15,-1 0-19 0,-2 15 2 16,8-14 2-16,-1 3 11 0,-7 11 2 16,10-2 4-16,3 0-5 0,0 6 2 15,2 0-7-15,-1-4 5 0,3 0 9 0,4 0 14 0,13-6-15 16,-24 4 22-16,14-6-13 15,6-3 3-15,-9-1-5 0,-2-5-3 0,2 1 3 16,-4-4-11-16,-2 1-8 0,0-1-2 16,-4-2 0-16,-3 3 6 0,-2-1 6 15,-4 8-11-15,-4-9-6 0,-2-6-6 0,0 17 3 16,-4-3 11-16,1 0 26 0,-8 5-12 16,2 3 13-16,1 7 9 0,-3 1 17 15,2 9 17-15,-3 8 34 0,2-2-39 0,8-7-14 16,2 7-2-16,-2 1-16 0,8-4-4 15,-2 2 32-15,6-2-44 0,0 2-4 16,5-11 1-16,0 0 0 0,-11-6-3 0,16 0-26 16,4-2 28-16,-8-3-1 0,-1-4-3 15,1-4-2-15,-1 1 1 0,-2-3-32 16,-3 2 40-16,-2-2-7 0,2-3 0 0,-6 1-1 16,4 5-3-16,-6-5-27 0,2 5 34 15,-2-2 5-15,-1 3 0 0,3 11-1 0,0 0-5 16,0 0 15-16,0 0 19 0,0 0 6 15,0 0-4-15,19 6-2 0,-1 9-6 0,-5 7-1 16,2 4 6-16,0 3-14 16,3 6-8-16,4 4-5 0,-1 5 3 0,1 1-14 15,-2 2 36-15,4 3-62 0,-1-5 2 16,1 0 1-16,-4-3 7 0,0-5 4 0,-4-2 5 16,-2 0-2-16,-4-9 5 0,-4 1 12 15,-6-5 17-15,-2-10 20 0,0 2 15 16,0 4 14-16,-8-10 3 0,-3 0 3 0,-2-12-13 15,-13-4-10-15,9-7-35 0,-6-9 5 16,2-5-34-16,-3-12-47 0,-1-2-81 0,-3-6-80 16,6-1-62-16,6 0-91 0,1 3-64 15,-1 3-564-15,10 1-706 0</inkml:trace>
  <inkml:trace contextRef="#ctx0" brushRef="#br0" timeOffset="-211123.44">15393 11255 1861 0,'-7'7'433'0,"7"-7"-97"0,0 0-96 0,0 0-79 0,0 0-107 0,0 0-108 16,0 0-76-16,0 0-124 0,0 0-534 0,7 6-325 0</inkml:trace>
  <inkml:trace contextRef="#ctx0" brushRef="#br0" timeOffset="-209539.52">18129 5117 1161 0,'2'13'414'0,"-2"-13"-44"0,0 0-11 0,0 0-51 0,0 0-49 0,0 0-14 0,-10-2-11 0,0-2-14 0,10 4-55 0,0 0 25 16,0 0-22-16,0 0-32 0,0 0-36 0,-8 6-15 15,0-2-15-15,-3 3-14 0,3 1-21 16,-6 1-3-16,-4 7-11 0,3-1-5 0,0 0-7 16,-2 1-22-16,7-1 17 0,-3 0 13 15,6-8-7-15,-3 7-6 0,2 1 8 0,6-5-36 16,-2 1 29-16,4-11 11 16,6 10-10-16,-2 1 0 0,-4-11-6 0,17-2-16 15,4 2 8-15,-1-6 12 0,10-1-10 16,-17 5-2-16,9-6-4 0,-3 3 0 15,0 3 0-15,0-1 2 0,-3 1 11 0,0-3-11 16,-8 10 18-16,0-3 3 0,-1 7 12 16,-1-2-14-16,-10 4 18 0,2 1 23 0,-9 2 4 15,-3 12 11-15,-4-11-25 0,0-2 25 16,-4 1-9-16,-2-1-7 0,5 1-3 0,1-5-12 16,1 3 9-16,8-9-21 0,-5 2-2 15,1 2-4-15,13-7-7 0,-10 5-19 16,-2 3-10-16,12-8-69 0,-10 6-34 0,2-1-67 15,8-5-48-15,0 0-92 0,0 0-28 16,-4-9-59-16,-3 1-99 0,7 8-354 16,0-14-477-16</inkml:trace>
  <inkml:trace contextRef="#ctx0" brushRef="#br0" timeOffset="-209207.43">18173 5059 1382 0,'0'0'391'0,"0"-10"-30"0,0-5-19 0,0 15-44 0,0 0-65 0,0 0 30 0,0 0-34 0,2-11-25 0,0 2 1 0,-2 9-46 16,0 0-5-16,0 0-48 0,11 2 44 15,-1 2-9-15,-3 5-23 0,-3 0-9 0,5 4-18 16,7 9-2-16,-4-5-27 0,-2 0-11 15,0 0-9-15,3 0-8 0,0 0-4 0,-4 0-10 16,1 1-4-16,0-5 0 0,-4-3-3 16,4 2-4-16,-2 1-6 0,-4-4-36 15,2 2 8-15,-6-11 1 0,7 10-18 0,3 2-16 16,-10-12-3-16,0 0-19 0,0 0-35 16,2 8-83-16,0 3-74 0,-2-11-46 15,0 0-38-15,0 0-86 0,0 0-514 0,0 0-639 16</inkml:trace>
  <inkml:trace contextRef="#ctx0" brushRef="#br0" timeOffset="-209023.57">18622 5117 1992 0,'-15'13'563'0,"15"-13"-101"0,0 0-42 16,0 0-50-16,0 0-58 0,0 0-58 15,0 0-51-15,0 0-53 0,0 0-67 0,0 0-73 16,5-7-122-16,-1-2-180 0,-4 9-132 16,0 0-244-16,-11-5-295 0,-1 0-651 0</inkml:trace>
  <inkml:trace contextRef="#ctx0" brushRef="#br0" timeOffset="-207006.82">18838 4890 1137 0,'0'0'327'0,"0"0"-70"0,-10-4-32 0,-2 2-31 0,12 2-35 0,0 0 12 0,0 0-30 0,0 0-18 0,0 0-9 16,0 0-1-16,0 0 15 0,0 0-15 15,0 0-17-15,0 0-19 0,0 0-18 0,0 0-10 16,0 0 12-16,0 0-17 0,5 14-11 16,0 1-1-16,1-3-3 0,2-4-6 0,0 4 24 15,-2-3-35-15,1 3-4 0,2 1-1 16,-3-6 1-16,1 0-2 0,-7-7-21 16,0 0 28-16,0 0-3 0,14-5-4 0,1 0 0 15,-10-14-7-15,1-13-27 0,-6 7 24 16,-2-2-4-16,-2-5-1 0,-3 1 0 0,-4 1-1 15,-1-4-14-15,-3 3 15 0,2 0 8 16,-4 3-4-16,3 3 2 0,2 4 1 16,2 4 2-16,2 10-1 0,-1-4-18 15,1-1-1-15,8 12 4 0,0 0 1 0,0 0-7 16,-11 4 15-16,0-3-16 0,11-1-22 16,-2 14-17-16,2-1-8 0,7-5 4 0,-1-1 34 15,3-1-20-15,1 1 4 0,1-5 12 16,3 3 10-16,4-4-1 0,-2 2 28 15,-1-2-17-15,0-1-2 0,0 4 9 0,2 2 9 16,-3-1 18-16,15 9 34 0,-15-1-26 16,3 3 5-16,0 2-1 0,-4-2 5 0,1 1-3 15,2 0-7-15,-2 2 9 0,1 1-15 16,0-6 0-16,-6-8 0 0,3 5-8 0,2-1-5 16,2-6 2-16,1 1 5 15,-1-10-17-15,8-5-25 0,-6-5-46 0,2-3-17 16,-1-4-39-16,0 1 58 0,-6-6 14 15,1 1 10-15,-2-3 11 0,-7 1 5 0,-2 0-42 16,-3-1 67-16,-4 0 3 0,-6 4 8 16,2 4 18-16,-4 2 27 0,1 3 25 15,5 11-28-15,-9-4-8 0,0 3 18 16,3 8 12-16,-2 0-3 0,0 9 19 0,-5 10-26 16,8-5-12-16,5 4-6 0,4 1-9 0,2-8-7 15,0 8 3-15,5 13-6 0,5-12-4 16,0-6-3-16,3 0 0 0,3-7-4 15,-6-2-12-15,6-4 17 0,14-3-30 16,-7-7-50-16,0-9-33 0,1-1-26 0,-1-4-14 16,2-2-10-16,-3-3-10 0,1-5 19 15,-4 1 15-15,-2-1 17 0,0 1 10 0,-4-1 43 16,-3 1 16-16,-3 1 44 0,-1 5 47 16,-4 0 28-16,1 16 33 0,-3-10-16 15,2 3 10-15,-9 7-5 0,0-4 14 0,7 12 10 16,-14 8 3-16,-3 8 2 0,8 1-22 15,-1 2-14-15,1 2-4 0,3 0-5 0,-2 3-12 16,3-1 42-16,1 2-63 0,2-13-7 16,2 7-9-16,0 1-3 0,2-6-8 15,0-1 35-15,5-5-54 0,1-1 1 16,0-10 1-16,5-1 0 0,0-7-2 0,4-5 19 16,-3 3-28-16,0-4 2 0,-4 0-3 15,-4 9-2-15,5-6 1 0,-1 1-41 16,-1 4 49-16,0 0-2 0,-3 2 1 0,4 2 1 15,0 8-1-15,7 9-34 0,1 5 40 16,1 4 4-16,2 4-3 0,2 5 4 0,5 3-8 16,-3 5-1-16,-2 1 19 0,-1 4-17 15,0 1-2-15,-2-1 1 0,-1 3 4 0,-1-4 13 16,-10 0 37-16,0-6-8 0,-6-3-1 16,-4-7-2-16,-4-1-10 0,-2-6-6 15,1-12-47-15,-8-1 24 0,0 2 1 16,-2-16 6-16,-12-5-5 0,11-6-11 0,-2-10-62 15,0-5-5-15,-1-6-24 0,3-10-17 16,2-1-21-16,2-2 6 0,4-1 3 16,5 4 22-16,3-5 17 0,4 4 8 0,2 4 14 15,3 1 11-15,-1 6 15 0,0 4-1 16,0 6 27-16,-2 3 4 0,0 3 36 0,-2 14 38 16,2-2 29-16,-2-4 1 15,-2 16-12-15,0-11 9 0,0 0 4 0,0 11 0 0,0 0 4 16,0 0-28-16,8 10 7 15,0-1-1-15,0 4-17 0,1 0-13 0,0 0-9 16,6 11-6-16,-3-9-23 0,-6-8-15 16,6 3-59-16,-2 1-87 0,3-5-57 0,1 2-14 15,-14-8-68-15,13 0-57 0,0 2-141 16,-13-2-409-16,1-16-511 0</inkml:trace>
  <inkml:trace contextRef="#ctx0" brushRef="#br0" timeOffset="-206872.95">19643 3971 1539 0,'0'0'263'0,"-7"9"-50"0,3-2-48 0,4-7-54 0,8 5 4 0,-1 2-33 0,6-2-19 0,0 3-44 0,-1-3-45 0,2 1-56 16,2-2-100-16,0-1-123 0,4-1-265 16,-3 3-89-16</inkml:trace>
  <inkml:trace contextRef="#ctx0" brushRef="#br0" timeOffset="-206356.59">19925 4030 1515 0,'0'16'304'16,"0"-16"-44"-16,0 0-6 0,0 0-24 0,8 6-42 16,-3-1-20-16,3 6-14 0,0 1-14 0,-6 6-9 15,4 10-34-15,-4-19-16 0,5 9-15 16,4 7-11-16,-7-16-13 0,6 4 11 16,-2 3-33-16,4-8-13 0,-4 1-17 15,7-9-26-15,-1 2-23 0,0-12 7 0,-2 2-39 16,-2-3-9-16,0 0 18 0,-4-1 11 15,-4-1 18-15,-2-1 33 0,0 4-19 16,-9-2 5-16,0 4 9 0,-7-1 16 0,-8-3 21 16,14 7 14-16,-11 5 25 0,-1-2-6 15,2-1 1-15,0 3 0 0,2 0-12 0,5-2-5 16,1 1-1-16,4-3-11 0,8 4 1 16,0 0-7-16,13-14-3 0,6-3-2 0,0 10 11 15,4-4-10-15,0 2-9 0,3 4 2 16,4 1-2-16,-1 2 2 0,-3 0 11 15,0 2-15-15,-12 0-2 0,7 4 7 16,1 0 36-16,-10 1 32 0,5 3 47 16,-8 0-45-16,1 2 9 0,-10-10 3 0,5 7-6 15,1 3-4-15,-6-10 46 0,0 0-50 16,0 0-9-16,0 0 16 0,0 0-16 0,0 0-24 16,-16-8-6-16,2 2-15 0,8-11 12 15,-5-8-10-15,7 16-7 0,4-15-4 0,2-5-6 16,0 17 4-16,6-7-24 0,5-10 3 15,2 12 0-15,4 5 2 0,1-1 11 0,2 8 5 16,4 0-10-16,-1 5 0 0,1 5 8 16,-1 5-13-16,-4-1 13 0,0 2 29 15,-3 3-72-15,-5 0-40 0,-3 1-29 16,5 2-54-16,-10-8-64 0,0 0-14 16,-1 5-107-16,-4-14-607 0,0 0-640 0</inkml:trace>
  <inkml:trace contextRef="#ctx0" brushRef="#br0" timeOffset="-205473.92">20585 3714 1452 0,'0'-21'290'0,"-11"8"-31"0,11 13-25 0,0 0-28 0,-10-3-30 0,0-3-36 0,10 6-33 0,0 0-28 0,0 0-9 16,0 0 3-16,2 13-15 0,0 1 14 15,4-3-33-15,0 2-10 0,4-1-3 0,1-1-4 16,-2-1-9-16,1 1-6 0,-1 0 11 16,-1 0-9-16,-1-4 5 0,1 0 0 15,-8-7-1-15,0 0-14 0,0 0 1 16,0 0 12-16,0 0-7 0,0 0-5 0,0-11 2 0,3-1-1 15,-8 1 5-15,1-1-14 16,-1-2-14-16,3-1 1 0,2 1 8 0,2 0-1 16,1 2 16-16,1-1-6 0,0 6-10 15,1-3 3-15,5 6 9 0,-2 3-4 0,-8 1 24 16,18 1-19-16,-4 3-1 0,-1 6 12 16,6 3 18-16,-12-6 21 0,3 2 52 15,0 0-20-15,0 0-7 0,-2 1-3 0,-4-4 1 16,4 1 10-16,-8-7 62 0,0 0-84 15,0 0-15-15,0 0-13 0,8-5-3 0,3-2-13 16,-8-5-34-16,-1-2 30 0,-2-5-19 16,0 2-8-16,-2-5-12 0,2-2-10 15,-3 3-32-15,3 0 39 0,3 1 7 16,1-1 7-16,-2 9 1 0,2-1 3 0,-4 13 7 16,9-7 2-16,1 3-5 0,-10 4 0 15,14 4 2-15,2 4 2 0,-4 2 0 0,-1 0 11 16,1-1-17-16,1 0-6 0,2-2-36 15,0 1-21-15,4-8-19 0,0 0-6 16,-4-8-68-16,4 1-19 0,-6 0 0 0,10-12-8 16,-9 4 6-16,2-7 49 0,-2 4-13 15,1-2 45-15,-2-2 37 0,-2 1 34 0,-5 1 45 16,-2 7 8-16,-4-9 58 16,0 1 23-16,-3-1 27 0,2 5 10 0,-5 3-3 15,2 5 2-15,4 9-10 0,-11-6 1 0,0 5-3 16,1 10-10-16,-1 1-4 0,5 6-43 15,-2 11 40-15,5-14-8 0,-2 8 0 16,0 11 0-16,4-21-3 0,2 10-27 16,-1-1 17-16,5-4 1 0,-2 2-27 0,-1-7-6 15,1 0-9-15,-3-11-4 0,0 0-5 16,0 0-24-16,14-3 1 0,0 0 6 0,-5-10-16 16,0 2 5-16,-7-4-15 0,2-1-10 15,-4-1-9-15,5 0-5 0,-4 1-6 16,2-4 15-16,-1 5 41 0,0-3-50 15,-2 8 7-15,2-2-1 0,-2 12 9 0,0 0 3 16,0 0 39-16,0 0-42 0,11 4 1 16,4-3 5-16,-10 11 3 0,4 0 5 0,2-1-47 15,8 10 59-15,-15-14-17 0,11 0-36 16,-1 5-23-16,0-10-20 0,-2 2-47 16,3-8-53-16,0 2-37 0,-9-7-39 0,3-1-103 15,-3-3-491-15,0-1-454 0</inkml:trace>
  <inkml:trace contextRef="#ctx0" brushRef="#br0" timeOffset="-205273.37">21150 2743 1398 0,'-14'4'393'0,"14"-4"-53"0,2 11-43 15,0-2-18-15,6 5-32 0,7 7 2 0,-2-2-14 0,6 4-3 0,-1 2-9 0,2 1-35 0,4 5-33 16,-2 1-36-16,-2 4-43 0,-3-2-11 15,-1-1-57-15,0 0-95 0,-4-3-71 0,1-3-69 16,0-3-27-16,-3-2-36 0,-3-12-16 16,-3 2-91-16,2 1-426 0,-6-13-393 0</inkml:trace>
  <inkml:trace contextRef="#ctx0" brushRef="#br0" timeOffset="-205123.44">21257 3096 1497 0,'0'0'340'15,"0"0"-32"-15,0 0-13 0,0 0-59 16,0 0-51-16,0 0-23 0,0 0-23 0,0 0-26 16,0 0 5-16,12-2-57 0,3 0-57 15,-2-9-75-15,-1 4-54 0,3-4-55 0,-3-2-79 16,0 1-43-16,10-3-449 16,-8 11-273-16</inkml:trace>
  <inkml:trace contextRef="#ctx0" brushRef="#br0" timeOffset="-204890.08">21587 2983 1265 0,'4'-11'363'16,"2"-1"-43"-16,-6 12-17 0,0 0-15 0,0 0-39 15,0 0-6-15,0 0-35 0,-10 3-31 16,-3-3-12-16,13 0-26 0,0 0-24 0,-10 7 23 16,-2-4-57-16,4 9-16 0,2-1-5 15,0 5-14-15,-1 0-3 0,7 6-1 16,0 9-11-16,3-7-11 0,3-4-1 0,2 6 0 15,2-6-3-15,3 1-9 0,2-3-15 16,2-7-28-16,-8-7-46 0,10-2-34 16,13-2-56-16,-11-6-49 0,-2-3-74 15,-2-3-66-15,-3-3-152 0,2-2-267 0,-2-7-312 16</inkml:trace>
  <inkml:trace contextRef="#ctx0" brushRef="#br0" timeOffset="-204506.81">21483 2530 2072 0,'0'0'322'16,"0"0"-49"-16,-2 12-8 0,0 5 7 0,6-6 3 15,2 4-60-15,7 0 32 0,10 12-14 16,-2-5-36-16,1 4-30 0,3 0-38 16,-1 4-16-16,0 3-30 0,0-3-18 15,-1 4-21-15,3 0-7 0,-2-3-25 0,-4 0-1 16,-1-5-26-16,-2-3 7 0,-2-2 1 15,0-3-3-15,-8-11-9 0,-2 2-27 16,6 0 7-16,-11-9 12 0,0 0 2 0,8-12 0 16,3 3 3-16,-11-13-8 0,-2-9 15 15,0 5-32-15,0 13-3 0,4-11 7 0,0 4 9 16,0 2-7-16,3-2 25 0,-1 3-7 16,0 4-3-16,7 5 10 0,-1 2 3 0,-10 6-4 15,13 2 25-15,0 2-21 0,-3 0 4 16,0 1 2-16,2 3 8 0,-2 1-1 15,3-2 37-15,-3 0-43 0,1-4 3 16,0 2-6-16,-11-5-42 0,13 2-54 0,3-2-33 16,-7-7-92-16,-1-1-47 0,-8 8-82 15,6-11-118-15,1-2-346 0,-7 13-388 16</inkml:trace>
  <inkml:trace contextRef="#ctx0" brushRef="#br0" timeOffset="-203307.44">18347 5697 1319 0,'-16'-9'416'0,"16"9"-36"0,-12 0-12 0,0 2-50 0,12-2-29 0,0 0-72 0,0 0 12 0,0 0-43 15,-7 7-30-15,1 3 4 0,10 7 1 0,5 16-13 16,-1-6-18-16,4 9-7 0,2 0-20 16,0-1-20-16,5 6-16 0,-1-1-16 15,6 0-7-15,0 1-11 0,1 2-5 16,-1-3-6-16,-1-5-4 0,-4 0-7 0,3 0-52 16,-4-3 10-16,-1-5-20 0,-4-5-55 15,-1-3-67-15,-5-10-44 0,3 6-43 16,-2-2-64-16,-8-13-8 0,0 0-47 0,0 0-52 15,-12-2-374-15,2-2-359 0</inkml:trace>
  <inkml:trace contextRef="#ctx0" brushRef="#br0" timeOffset="-203123.68">18232 5667 1193 0,'-8'-6'350'0,"2"-1"-57"0,-1 2-9 0,7 5-38 15,0 0-15-15,0 0-51 0,-13 0-34 16,3 0-23-16,3 9-28 0,3 0-4 15,-2 6-25-15,2 12-17 0,0-4-14 0,0 2-3 16,4 3-5-16,-3 3 3 0,0-1-19 16,1 0-25-16,-2-1-34 0,2-2-40 0,2-2-19 15,0-12-4-15,2 6-56 0,-2-1-18 16,4-7-48-16,-2-2-79 0,-2-9-335 16,0 0-177-16</inkml:trace>
  <inkml:trace contextRef="#ctx0" brushRef="#br0" timeOffset="-202973.33">18248 5688 1085 0,'0'0'314'0,"0"0"-32"0,0 0-30 0,10 4-32 16,0 1-12-16,1 2-45 0,0-2-8 15,3 1-30-15,1 1-13 0,3 1-27 0,10 7-14 16,-4-7 3-16,1 2-32 0,-1-3-44 16,3 2-56-16,-14-4-53 0,6 2-73 0,9 4-120 15,-6 0-449-15,0-1-277 0</inkml:trace>
  <inkml:trace contextRef="#ctx0" brushRef="#br0" timeOffset="-202507.48">18486 6759 1609 0,'0'0'333'0,"-6"10"-42"0,-6 5-42 15,7-8-35-15,-6 8-37 0,-5 11-18 0,8-6-31 16,-2 3-17-16,2 2-7 0,2 2-14 16,2-5-17-16,-1 1-16 0,2-10-8 0,9 6-11 15,-4 2 3-15,6-7-17 0,0 1-5 16,9-10-5-16,15 2-6 0,-17-6-6 0,8-2 10 16,3 1-26-16,-3 1-5 15,0 1-4-15,-5 0 2 0,2 1 6 0,-10 2 33 16,3 2-29-16,-11 9 1 0,1 2 0 15,-16-4 5-15,-5 15 0 0,0-10 16 0,-1 2-17 16,-2 0-4-16,0-9-11 0,15-5-21 16,-10 0-50-16,4 1-18 0,-3-13-59 15,5 5-21-15,1-10-50 0,0-2-60 0,7-3-450 16,2-2-272-16</inkml:trace>
  <inkml:trace contextRef="#ctx0" brushRef="#br0" timeOffset="-202205.98">18650 6793 1404 0,'-18'-4'351'16,"18"4"-71"-16,12 6-51 0,-3-1 0 0,-4 5-31 15,-3 0-34-15,0 7-9 0,2 7-31 16,4-3-9-16,-1-1-23 0,2-1-17 0,2 0-15 16,-1-1 5-16,2-2-26 0,2-1-12 15,-8-8-5-15,6 0-5 0,3 1-5 0,-15-8 24 16,19-5-38-16,-2 3-5 0,-9-7-13 15,2-2 5-15,-4-3-5 0,0 0 18 16,-8-1-20-16,2 1 5 0,-6 2-3 0,-12-6 1 16,12 13 1-16,-9-5 15 0,0 1-22 15,-2 3-17-15,3 0 7 0,-2 6-30 0,2 0-11 16,2 6 14-16,1 0-26 0,2 3-5 16,1 1-20-16,3 0-23 0,0 1-24 15,5-11-79-15,0 0-26 0,8 14-352 16,-2 0-150-16</inkml:trace>
  <inkml:trace contextRef="#ctx0" brushRef="#br0" timeOffset="-201873.78">18842 6770 1460 0,'-6'8'274'0,"-2"-15"8"0,8 7-46 16,0 0-30-16,0 0-21 0,4-7-28 16,0-3-8-16,-4 10 11 0,0 0-39 15,14 5-24-15,2-2-11 0,-4 5-11 0,-1 0-11 16,3 0-25-16,6 10 15 0,-6-2-11 15,2-4-9-15,-5 2-6 0,-4-6-5 0,6 1-32 16,0 1 30-16,-5-5-5 0,-1-1-7 16,-7-4-7-16,0 0-8 0,8-9-31 0,2-1 10 15,-8-3 7-15,1 0-2 0,-6-4 0 16,3 0-2-16,-6-4-8 0,2 0 20 16,-3 3-8-16,2 3 1 0,0 0 2 0,1 1 0 15,4 14 4-15,0-13 19 0,0 0-12 16,0 13 2-16,0 0-3 0,9 4 1 0,1-2 4 15,0 9 18-15,8 7-19 0,-6-3 4 16,5 4-2-16,0-4-2 0,2-1 0 0,-1 1 20 16,-2-2-25-16,2-2-66 0,-6-6-54 15,1 4-31-15,1-4-93 0,-14-5-134 16,0 0-365-16,8-5-274 0</inkml:trace>
  <inkml:trace contextRef="#ctx0" brushRef="#br0" timeOffset="-201622.88">19044 6583 1146 0,'8'7'330'16,"-8"-7"-81"-16,10 2-41 0,3 5-31 0,0-3-33 15,-2 0 10-15,7 1-11 0,0 3-44 16,-2-3-18-16,16 5-11 0,-11-3-13 16,3-1 5-16,-3 1-13 0,-14 0-14 15,9 4 3-15,1-2-8 0,-7-1 21 0,2 1-29 16,-7 0-9-16,0-2 14 0,-5-7 16 15,0 0 5-15,0 0 10 0,-10 6-12 16,-2-4-17-16,2-10-3 0,0 1-3 0,3-7-12 16,-1-1 12-16,3-2-26 0,1 0-30 15,4-3-35-15,0 5-47 0,7-5-37 0,1-6-92 16,-3 7-1-16,1 10-100 0,2-5-326 16,0 1-199-16</inkml:trace>
  <inkml:trace contextRef="#ctx0" brushRef="#br0" timeOffset="-201223.86">19529 6328 1515 0,'-24'-13'367'15,"24"13"-88"-15,-10-4-6 0,-4 0-37 16,14 4-41-16,-12 2-20 0,-1 0-19 0,7 8 0 16,0 1-15-16,-1 7-3 0,1-3-14 15,1 5-16-15,1 15-23 0,4-13 30 16,2-10-69-16,2 8-13 0,10 13-3 0,-4-16-10 15,3 1-8-15,1-7 0 0,4-1-20 16,-10-7-10-16,11-3-10 0,13-3-6 0,-13-9-20 16,2 3-7-16,-1-9-47 15,-4 1 0-15,3-4 8 0,0 1 20 0,-4-4 12 16,-3 3 39-16,-2-1-22 0,-2-1 14 16,-6 2 2-16,0 9 11 0,-2-9 27 0,-2 1 19 15,-2 5 28-15,-2 1 13 0,-4 4 1 16,2 3 3-16,8 7 11 0,-14 4 16 0,1-3 35 15,6 11-26-15,-1-3-18 0,8 9-9 16,0 1-7-16,2 0-21 0,2 11 5 16,0-20-20-16,5 5-11 0,10 5-1 0,-11-12-6 15,7 2-6-15,0-2-10 0,6-8-35 16,11-4-60-16,-6-7-54 0,-3-2-74 16,-2-5-53-16,-4-1-103 0,0-5-581 15,-2-2-645-15</inkml:trace>
  <inkml:trace contextRef="#ctx0" brushRef="#br0" timeOffset="-201089.89">20174 6070 2051 0,'-25'11'417'0,"25"-11"-96"16,0 0-102-16,0 0-10 0,0 0-45 16,0 0-85-16,0 0-132 0,0 0-122 15,0 0-184-15,0 0-487 0,0 0-435 0</inkml:trace>
  <inkml:trace contextRef="#ctx0" brushRef="#br0" timeOffset="-200056.6">22156 2730 1275 0,'-20'-2'371'0,"31"-3"-104"0,5 3-21 0,-16 2-33 0,2-12-15 0,2 0-48 0,0-3-18 0,0 1-10 15,-1-3-32-15,1 0-20 0,-2 0-5 16,-1 0 9-16,-1 2 22 0,3-2 48 16,-3 17-29-16,-4-13-11 0,2 0-23 0,2 13-14 15,0 0-2-15,-13 0 28 0,-2 2-12 16,6 13-2-16,4-3-12 0,0 4-3 0,2-1 3 15,0 4-43-15,0-2-27 0,6 0 36 16,0 1 14-16,3-3-14 0,0-2-7 0,4-4-12 16,1 2-5-16,2-11-3 0,0 4 12 15,3-6-5-15,0 0 1 0,-4-6-7 0,2 0-19 16,-1-3 13-16,4-8 7 0,-2 4-14 16,-9 10 6-16,-1-10 0 0,4 2-30 15,-5-4 27-15,-2-1 6 0,4-1 0 16,-2 2 7-16,-6 3-1 0,2-1-27 15,0 4 32-15,0 0 17 0,0 11 12 0,0 0-17 16,-2-9-7-16,2-3-2 0,0 12-14 16,0 0 21-16,8 12-1 0,3-3 4 0,0 0-9 15,9 7-8-15,0-7 7 0,-1 1 5 16,2 0-16-16,-1-1 8 0,2 0-4 16,-2 1-14-16,-10-7-1 0,2 5-20 0,4-1 10 15,-6 2-8-15,1 2-13 0,-16-2-45 0,3 1-58 16,-8-5-69-16,2 3-82 15,-4-2-58-15,0 1-111 0,-7-2-497 0,-15 2-635 16</inkml:trace>
  <inkml:trace contextRef="#ctx0" brushRef="#br0" timeOffset="-199174.43">20283 3571 1301 0,'-18'-21'365'0,"26"14"-72"0,-8 7-5 0,0 0-1 0,0 0-34 0,0 0-30 0,0 0-72 15,0 0 2-15,0 0 8 0,0 0 35 16,10 20-11-16,2 6 1 0,7-2-30 0,2 4-4 16,4 3-22-16,1 4-18 0,2 0-25 15,-2-2-17-15,3 2-19 0,3-2-30 16,-5 2 5-16,-1-4 16 0,-4-5-7 15,0-3-9-15,-1-4 0 0,-4-1 8 16,-8-9-19-16,3-1-5 0,0 3 2 0,-12-11 0 16,0 0-2-16,12-7 4 0,-4-1-25 15,-12-11 7-15,-7-12-1 0,-2 5-3 0,-3-5 0 16,-6-3-15-16,-3-6 4 0,-5 1 9 16,-4-4-2-16,1-1 3 0,-3 4 5 0,4 3-10 15,6 4 10-15,3 5 12 0,3 6 4 16,4 3-7-16,-1 2-7 0,11 10-1 0,6 7-41 15,0 0 48-15,0 0 14 0,8 2-8 16,15 7 2-16,3 6 4 0,4 4-37 16,3 4 37-16,2 3-4 0,2 0 10 0,2 4-2 15,-1-1-9-15,-1-5 11 16,1-1-23-16,-1-2 8 0,-3-4 6 0,-2-2-6 16,-7-4-1-16,-4-1 15 0,-8-8-19 15,5-6 4-15,0 3-5 0,-6-11-2 0,6-9-7 16,-14 1-19-16,-3-4 23 0,-4-2-1 15,-6-5 5-15,-4-4-2 0,-2-2-2 0,-2-4-15 16,-1 3 10-16,1 6 10 0,1 4 6 16,2 1 7-16,4 4 4 0,-2 7-23 0,8 6 11 15,-2 2 13-15,2 0 11 0,4 8 2 16,6 18 9-16,10 8 0 0,-2 2-10 16,7-1 15-16,-1 4-10 0,8 1-9 0,0 1-2 15,2-1-2-15,1-1-16 16,-1 1-50-16,-2-3-75 0,-3-3-67 0,-1-4-105 15,1 0-74-15,-8-5-50 0,-9-10-99 16,3 7-502-16,-4-1-749 0</inkml:trace>
  <inkml:trace contextRef="#ctx0" brushRef="#br0" timeOffset="-197057.93">8241 18431 1482 0,'0'0'359'0,"0"0"-44"0,0 0-14 0,0 0-35 0,0 0-21 0,0 0-41 0,0 0-23 0,10 3-31 16,4 3-24-16,-14-6-14 0,0 0 38 15,6-9-46-15,2-1 15 0,5-7 9 0,6-14-16 16,-2 7-18-16,-1-2-11 0,3-6-24 16,1-2-7-16,-1 2-10 0,2-1 3 0,-1 1-11 15,-4 5 4-15,-1 4-29 0,-2 3 10 16,-9 11-3-16,7-6 3 0,-1 1-2 16,-6 4-22-16,2-2 9 0,-1 2 8 0,2 3-23 15,-7 7-20-15,4-7-49 0,2-1-100 16,-6 8-39-16,0 0-70 0,2-11-78 15,0-2-72-15,-6 4-512 0,0 2-628 16</inkml:trace>
  <inkml:trace contextRef="#ctx0" brushRef="#br0" timeOffset="-191473.31">9152 17648 1181 0,'-6'12'324'0,"12"-5"-92"0,2 0-22 0,-6 7-65 0,-2-3-11 0,4 6-23 0,3 10-22 0,3-10-12 0,-1 2 22 16,2 0-60-16,-1-2-11 0,2 0-2 0,6 0-8 15,-5 1-2-15,1-3 24 0,-8-10-48 16,10 5-21-16,-4-1-43 0,-4 1-67 0,4-2-98 16,-12-8-120-16,0 0-199 0,0 0-69 15</inkml:trace>
  <inkml:trace contextRef="#ctx0" brushRef="#br0" timeOffset="-191240.2">9001 17823 899 0,'-21'-15'245'0,"11"11"-30"0,1 0-48 16,9 4-2-16,6-14-28 15,-1-3-21-15,8 4-24 0,9-10-16 0,6 8-14 16,4 0 7-16,4 2-27 0,4-3-7 16,3 4-1-16,3 5-12 0,-4 1 5 0,2 6 22 15,-3 2-20-15,-5 9 23 0,-4 4 10 16,-9 7-1-16,-2 6 2 0,-10 5 28 15,-9 2-15-15,-4 9-3 0,-4-3-5 0,-5-2-13 16,-6 0-9-16,0-5-9 0,-4-1-2 16,4-3-8-16,0-9-17 0,2-2-19 0,7-11-29 15,-1-1-19-15,1-1-35 0,8-6-24 16,0 0-27-16,8-15-27 0,9-5-56 0,-2 4-70 16,2 3-308-16,3-4-136 15</inkml:trace>
  <inkml:trace contextRef="#ctx0" brushRef="#br0" timeOffset="-190107.86">9742 17737 1188 0,'-25'-26'283'0,"22"12"-8"16,1-1-97-16,0 0-22 16,2-1-22-16,-2-6-21 0,0-13-5 0,0 11 1 15,-2-2-28-15,0 0-9 0,-4 1 12 0,-2 2-1 16,2 5 3-16,-2 1-1 0,8 9-30 15,-9-2 3-15,2 1-20 0,9 9-5 16,-12 1-11-16,1 5-2 0,4 7-13 16,2 3 10-16,3 3-6 0,2 13 0 0,6-9 0 15,0-2-5-15,2 1 13 0,4-2-7 16,2-2-11-16,3-3 4 0,5-6-4 0,-14-3 1 16,6-2 15-16,6-1-12 0,-6-10-7 15,12-6 5-15,-9-1-7 0,-5-7 3 0,0-2 7 16,0-4-5-16,-6 1-12 0,0-5 3 15,-1 1 4-15,-4 1-5 0,-1 1 20 16,-4-1-10-16,2 2-10 0,-4 2 3 0,2 3 1 16,2 11 9-16,-2-4 25 15,-2 1-29-15,0 4-12 0,4 0 1 0,2 10 2 16,0 0 7-16,0 0 21 0,10 8-25 16,0 1-3-16,0 1 7 0,10 8-5 0,-4-9 0 15,-7-3 15-15,7 5-24 0,12 5-4 16,-19-13 5-16,12 2-11 0,0 2 1 0,-8-3 30 15,4-1-35-15,-9 3-2 0,3 2 5 16,-4-3 8-16,1 3 1 0,-8-8 29 16,-4 14-23-16,0 3-4 0,-3-8 8 0,0 0 5 15,7-9 13-15,0 0 2 0,0 0-9 16,0 0-5-16,-8-7-10 0,-2-1-3 0,14-14-11 16,2-17 6-16,-2 8-30 15,2-6 9-15,-1-1 6 0,-3-1 8 0,0-2-2 16,1-1 14-16,-6-1-15 0,-1 4 24 15,-1-1 4-15,-5 5 32 0,-2 5 40 0,-4 3 13 16,4 2 13-16,-3 8-9 0,9 10-5 16,-5-3-3-16,0 1-5 0,1 10-7 0,0 3 8 15,4 8-18-15,-3 2-7 0,14 2-4 16,3 12-6-16,-2-8-2 0,4 1 15 16,5 1-34-16,1 2-4 0,8-5-3 0,0 0-2 15,-4-2 0-15,8 0 17 16,-5-4-42-16,3 1-18 0,0-3-7 0,-3-3-29 15,-13-6 10-15,10 4 13 0,-3-5-5 16,0-1-2-16,-1 0 5 0,-3-7 1 0,-1 1 15 16,-5-7 20-16,2 4-11 0,-7-6-2 15,2 1 5-15,-6-3 3 0,2 2 9 0,-2-2 16 16,2 5-11-16,0 12-6 0,0-14 0 16,0 2 0-16,0 12 10 0,0 0 15 15,5-8-15-15,4 1-2 0,1 14 2 0,6-4 0 16,-4 5 2-16,14 3 8 0,-9-1-8 15,-1-1-5-15,4-1 5 0,-12-3 0 0,5 2-7 16,4 0 8-16,-4-5 5 0,-3 4-7 16,-10-6 9-16,10-5-8 0,4 4 3 15,-10-8-5-15,-2-3 2 0,-2-2-5 16,0 1 2-16,-4-1-3 0,2-3 2 0,-4 0 1 16,1 2-8-16,0 1 14 0,0-4-8 15,2 7-4-15,1-1 0 0,2 12 11 0,5-8-13 16,2-1 12-16,7 6-2 0,-5 3 0 15,7 0-3-15,3 5 0 0,-3-2 13 16,14 7-10-16,-21-6-5 0,10 2 4 0,0 1-5 16,-4-3 3-16,0 0 15 0,-4 2-10 15,-3-1 11-15,-8-5 4 0,8-5-4 0,3 2-8 16,-11 3 11-16,-3-17-9 0,3 3-11 16,-4-1 5-16,2-2-1 0,-2-1-7 15,2 3 12-15,-2-5-10 0,0 5 1 16,4 2-8-16,0 0 6 0,2 3-2 0,2 0 19 15,2 5-17-15,2 1 6 0,10 4-3 16,-4 0 5-16,2 4-4 0,13 6 18 16,-7-7-15-16,-3 4-9 0,4 3 6 15,-2-2-6-15,-11-4 2 0,7 1 27 16,2 3-29-16,-8-2-23 0,2 1-70 0,-13-7-71 0,10-2-76 16,1 0-108-16,-11 2-419 15,-6-11-298-15</inkml:trace>
  <inkml:trace contextRef="#ctx0" brushRef="#br0" timeOffset="-189968.53">10060 16658 1412 0,'-25'8'334'0,"25"-8"-54"0,0 0-53 0,-11 7-30 0,0-4-54 0,11-3-47 0,0 0-44 0,0 0-62 0,0 0-41 0,0 0-126 15,0 0-102-15,4 8-370 0,1 1-180 16</inkml:trace>
  <inkml:trace contextRef="#ctx0" brushRef="#br0" timeOffset="-189807.78">9869 17079 1412 0,'-8'-7'356'16,"8"7"-84"-16,0 0-52 0,8-10-40 0,-1-1-37 16,5-4-24-16,12-12-29 0,-3-1-22 15,6 0-23-15,10-5-22 0,-1-1-64 0,0 3-65 16,5-1-45-16,4-2-62 0,-1 5-84 15,1 2-317-15,-1 6-146 0</inkml:trace>
  <inkml:trace contextRef="#ctx0" brushRef="#br0" timeOffset="-189407.64">11073 16651 1056 0,'-9'-24'239'16,"9"24"-33"-16,-4-12-22 0,0 0-14 15,4 12-47-15,-2-15 0 0,2 0-8 0,-9 2-8 16,2 2-20-16,-1-1-59 0,0 0 35 16,-5 3-8-16,0-1-14 0,-2 5-4 0,5-1-5 15,10 6 20-15,-16 2-38 0,4-2 9 16,6 9 3-16,2 1 0 0,4 3 1 0,0 0 30 16,2 3-37-16,0-1-9 0,0 0 2 15,2 0 3-15,2-1-8 0,3-1 26 16,-2-7-15-16,1 2 2 0,-8-8 7 15,12 0-12-15,4 4-2 0,-8-12 17 16,0 0-16-16,-3-5-8 0,1 4-2 0,-2-6-6 16,0 1 4-16,-2 1 25 0,-2-3-25 15,-2 4-10-15,2-3 4 0,-2 2 13 0,0 2-6 16,2 11 27-16,-4-10-30 0,2-2-1 16,2 12-4-16,0 0 6 0,0 0-5 0,0 0 7 15,10 7 0-15,3-6-4 0,-2 9-4 16,-1-2 4-16,4 1-4 0,2-1 8 0,-2-1-18 15,10 6 7-15,-15-6-41 0,3-2-12 16,3 3-10-16,-2-6-39 0,-1 3-50 16,-12-5-99-16,7-11-482 0,3 2-266 15</inkml:trace>
  <inkml:trace contextRef="#ctx0" brushRef="#br0" timeOffset="-188524.45">10853 16113 1229 0,'-5'-5'413'0,"5"5"-85"0,0 0-53 0,0 0-57 0,0 0 4 0,4 11-7 0,6 6-3 0,8-5 4 0,0 9-2 0,6-1-34 0,-1-1-28 16,5-1-8-16,2 3-31 16,-1-2-22-16,5 2-13 0,-2-1-18 0,-3-3-12 0,3 0-4 15,-4-4-51-15,-3 1-34 16,1-5-37-16,-4-1-18 0,-8-5 6 0,-2-1 9 15,1 2-1-15,-13-4-5 0,13-7-10 16,0 1 21-16,-9-5 3 0,-2 2 41 16,-6-6-13-16,2 4 4 0,-5-2 5 0,-1-1 6 15,3 4 6-15,1-2 23 0,-2 6-13 16,1-2-3-16,5 8 1 0,0 0 11 0,0 0-4 16,0 0 33-16,0 0-24 15,13 0-4-15,0 2-3 0,0 5 0 0,-3-1 3 16,6 0 21-16,0 1-3 0,-2-2-6 0,4 1-3 15,-7-5 5-15,3 2-6 0,-2-3-8 16,2 1 14-16,-14-1-12 0,11-4-2 16,5-1-3-16,-16 5-7 0,4-14-11 15,5 1-1-15,-8 3 5 0,2-1-12 0,-6-1 2 16,2 2 4-16,1 10 7 0,4-14-15 16,-2 0 18-16,-2 14-9 0,5-5 8 0,3-3 2 15,-8 8 11-15,10 2-12 0,6-2 16 16,-6 6-5-16,-2-2 8 0,5-1-2 0,0 3-1 15,-3 0 5-15,1-3-6 0,1-1-5 16,2 2 11-16,-2-4-8 0,1 0 1 0,0-6 11 16,-5 5-8-16,0-7 3 0,-1 0-5 15,-2-1-4-15,2 0 10 0,-7 9 4 16,0-14-5-16,-2-1-7 0,-6 5 3 16,-1 1-3-16,-1 2-2 0,-3 4 26 15,-6-1-24-15,0 3-5 0,-2 2 0 0,2 3 6 16,-3-1-1-16,6 2 25 0,-2-3-19 15,2 2-9-15,5-3 8 0,-1 5-16 0,12-6 5 16,0 0 28-16,-9-7-26 0,2 1-6 16,14-6 1-16,8-5 6 0,-4 4-8 0,5-4 32 15,2 3-30-15,2 4-2 0,4-4 7 16,-3 0-1-16,7 3-1 0,-5 2 28 16,6 2-28-16,-17 6-2 0,13-1 7 15,-5 2 6-15,0 2-1 0,-6-1 17 0,1 4-18 16,0-1-5-16,-6 1 8 0,-1-1 7 15,-8-4 20-15,0 0 23 0,0 0-1 16,0 0-13-16,0 0-5 0,0 0-4 0,0 0-8 16,-8-6-1-16,-1 1-1 0,0-10-5 15,3 3-11-15,0-8-1 0,2 6-1 0,4-8 4 16,2 3-12-16,2-1 15 0,6-3-11 16,4 9 5-16,-2 3-1 0,10 2-3 0,-14 4-2 15,13 3 13-15,13 2-10 0,-8 7 1 16,-4 2 1-16,4 1 1 0,-3 2 16 15,3 5-9-15,-9-2-6 0,6 3-5 16,-6-1-10-16,-3 3-24 0,0-3-41 16,-11-8-36-16,2 0-61 0,-1 5-109 0,-4-14-508 15,0 0-332-15</inkml:trace>
  <inkml:trace contextRef="#ctx0" brushRef="#br0" timeOffset="-188373.86">11254 15857 1310 0,'-46'9'289'0,"46"-9"-72"0,-9 8-101 0,1-1 34 0,8-7-42 0,0 0-56 0,0 0-85 0,0 0-87 16,-8 7-103-16,-1 0-318 0,9-7-38 16</inkml:trace>
  <inkml:trace contextRef="#ctx0" brushRef="#br0" timeOffset="-188207.83">10947 16354 1798 0,'-19'21'366'16,"11"-8"-23"-16,8-13-55 0,0 0-45 0,0 0-11 15,0 0-79-15,0 0-31 0,0 0-18 16,11-13-25-16,5-9-26 0,4-7-27 16,-2-4-100-16,8-6-49 0,1-2-34 15,7-7-35-15,4 1-79 0,-4-3-103 16,-2 3-405-16,2 5-312 0</inkml:trace>
  <inkml:trace contextRef="#ctx0" brushRef="#br0" timeOffset="-187390.61">12540 15434 1016 0,'-31'-8'269'0,"31"8"-28"0,0 0-42 0,0 0-16 0,0 0-19 0,-8-9-17 0,2-1-19 0,6 10-16 0,0 0-46 0,0 0 13 15,0 0-24-15,0 0-7 0,0 0-10 16,0 0-6-16,0 0-29 0,0 0 27 15,0 0-8-15,0 0-3 0,-8 5-8 0,2 3 3 16,6-8 24-16,0 0-38 0,0 14 0 16,2 1-4-16,-2-15 3 0,10 4 0 0,6 4 35 15,-2-11-36-15,3-2 0 0,6 5-3 16,11-6 5-16,-12 3 1 0,5-1 23 16,-6-2-32-16,-8 4 4 0,4 2 1 0,-1 2-5 15,0 4 8-15,-5-1 30 0,-8 8-39 16,-1 11-2-16,-8-4 3 0,-3 6 9 0,-6-4-4 15,-1 3 18-15,-1-4-17 0,-2 0-9 16,4-6 3-16,7-7-14 0,-6-1-13 0,2 3-8 16,12-10-63-16,-12-3-26 15,-4-4-63-15,12-8-68 0,2 2-355 0,2-8-151 16</inkml:trace>
  <inkml:trace contextRef="#ctx0" brushRef="#br0" timeOffset="-186922.65">12535 15102 1097 0,'-25'-9'355'0,"14"3"-47"16,11 6-52-16,0 0 8 0,-8-5-46 16,0-1-59-16,8 6-37 0,0 0-25 0,6 7 4 15,9 7-11-15,2-2-15 0,-1 8 2 16,10 1-6-16,-3-1-11 0,5 2 2 16,4 2-22-16,-3 0-7 0,5 2-6 0,2 2-3 15,3-4-4-15,-5-1-1 16,-5-2-15-16,1-4-18 0,-4-4 2 0,-6-1-1 15,-9-9 2-15,2 2 3 0,1-5-13 16,-7-7-3-16,-1 0 1 0,-4-8 1 0,-2 0 4 16,-6-4 22-16,-5-8-11 0,1 6-10 15,-5 2 6-15,2-2 4 0,1 5 2 0,-4 1 25 16,12 10-20-16,-6-7-9 0,1 3-5 16,9 9 8-16,-4-8-5 0,0 0 15 15,4 8-4-15,0 0-5 0,4 8-6 0,3 0-2 16,-7-8 6-16,12 1 11 15,6 3-12-15,-2-2-8 0,1-2-7 0,2-4 6 16,-4 1 0-16,4-1 15 0,0 0-9 16,-2 2 0-16,-1 2-4 0,-2 2 4 0,-2 0 5 15,-1 4 8-15,2-3 0 0,-5 9 3 16,4-1-5-16,-3-1 1 0,0 0 1 0,-1-3 5 16,1 2-14-16,-1-5 18 0,0 5-9 15,-8-9 4-15,16 0-13 0,-4 0-22 0,-4-11-59 16,4 4-43-16,-6-6-36 0,2-15-36 15,-6 21-54-15,-4-16-2 0,-2-12-49 16,0 13 18-16,-5-3-150 0</inkml:trace>
  <inkml:trace contextRef="#ctx0" brushRef="#br0" timeOffset="-186790.89">13127 14918 1352 0,'12'15'176'0,"-20"-20"-4"0,-1 0-31 0,9 5-1 0,0 0-33 0,3 7-1 0,1 6-12 0,4-4-11 0,1-2-14 0,-1 5-6 0,5 0-20 0,-2-1-7 0,-1 3-7 16,4-7-7-16,2 4-8 0,-4-3 1 15,-1-1-20-15,-3-1-12 0,3 1-41 0,-11-7-66 16,0 0-34-16,0 0-77 0,4-8-74 16,1-2-204-16,-12 0 16 0</inkml:trace>
  <inkml:trace contextRef="#ctx0" brushRef="#br0" timeOffset="-186674.16">12700 14800 1046 0,'-12'-6'223'0,"-1"4"-17"16,13 2-75-16,0 0-24 0,-12 0-22 15,1 2-38-15,11-2-51 0,0 0-55 16,0 0-77-16,0 0-348 0,-4 11 68 0</inkml:trace>
  <inkml:trace contextRef="#ctx0" brushRef="#br0" timeOffset="-186524.45">12489 15213 1387 0,'-23'-8'265'0,"33"-1"-54"0,9-8-37 15,-4 0-44-15,2-4-24 0,3-4-21 0,3-4-23 16,2-4-54-16,6-2-40 0,6-4-70 16,-1 2-43-16,0-4-48 0,2 7-88 0,3 2-211 15,-6 5 55-15</inkml:trace>
  <inkml:trace contextRef="#ctx0" brushRef="#br0" timeOffset="-185841.07">13289 14758 1198 0,'0'0'292'0,"0"0"-67"15,0 0 18-15,0 0-49 0,0 0-30 16,0 0-20-16,0 0-27 0,0 0-26 0,14 6 5 16,-5-1-40-16,-9-5-18 15,7 6 1-15,2 3-9 0,-9-9-7 0,0 0 18 16,0 0-26-16,12 2-13 0,-1 4-1 16,-11-6 8-16,0 0-4 0,1-17 2 15,-1 4-6-15,-1 0-8 0,1 1 9 0,-4-5-2 16,-1 1-8-16,5 3 14 0,0 1-29 15,3 1 25-15,1-2 3 0,2 5-9 0,1 1 9 16,5 3-5-16,6 1-3 0,0 3 14 16,1 0-7-16,3 0-4 0,14 5 2 0,-9-1-2 15,1-4 6-15,2-2 2 16,-6-2-12-16,-10 4 7 0,6-3-2 0,13-5-5 16,-19-2 6-16,3-1 1 0,-7-6-7 15,-3 10-9-15,-4-10 4 0,4-2 2 0,-4 0 1 16,1-2 1-16,-8 0-4 0,-3-11 10 15,3 22-6-15,-5-6-3 0,-6-9 36 16,9 16-27-16,-4 1-9 0,0-2 6 0,-1 8-1 16,0-2 10-16,3 12 32 0,-2 0-23 15,5 9 1-15,1-2-1 0,6 2-11 16,0 0 5-16,3 2 16 0,5 6-24 0,0-9-4 16,5-3 1-16,1-3 5 0,-5-5-4 15,7-3 34-15,-4 0-29 0,1-4-12 0,0 0 6 16,-2-10-5-16,7-6 3 0,-8 2 32 15,-4 1-32-15,-4 7-6 0,0-6 10 16,0-3-2-16,-1 2 10 0,-1 1 33 16,-4-1-3-16,-1 5 20 0,1 0 2 0,0-1-6 15,2 11-18-15,0 0-20 0,0 0 15 16,0 0-11-16,0 0 0 0,9 13 3 0,8 12-4 16,-2 1-20-16,5 5 19 0,4 3 3 15,4 8-5-15,1 4-1 0,6 3-2 0,4 2 2 16,6 9-8-16,-3 1 4 0,5 1-2 15,-5 5 0-15,-1-5 2 0,-7-4 3 16,-7-3 29-16,-6-5 30 0,-6-6 12 16,-9-6 5-16,-10-4-10 0,-6-3 0 0,-5-9 5 15,-5-11-1-15,11-7 2 0,-21-8-13 16,-15-14-18-16,13-10-20 0,1-10-59 16,-4-12-12-16,-3-15-79 0,2-16-48 0,7-10-70 15,-1-10-45-15,0-2-128 0,9-1-580 16,4 1-692-16</inkml:trace>
  <inkml:trace contextRef="#ctx0" brushRef="#br0" timeOffset="-183740.86">22741 1863 1574 0,'-22'-6'404'0,"22"6"-11"0,-7-9-28 0,-3 1-15 0,10 8-18 0,0 0-15 0,0 0-20 0,0 0-62 0,0 0-42 16,-13 2-46-16,-1-1-15 0,10 17-21 16,-5 19 30-16,3-4-14 0,2 9-14 0,0 4-16 15,4 3-13-15,1 3-17 0,2 1 28 16,3-1-49-16,3-3 22 0,-1 1-3 0,9-2-10 15,3-5-24-15,-3-3-22 0,8-4-19 16,0-3 35-16,5-5-43 0,6-4 14 0,-1-6-44 16,1 0-7-16,5-5-36 0,-3-4-49 15,-4-1-21-15,4-2-47 0,-5-5-66 0,0 3-28 16,-6-2-74-16,-14 0-17 16,3-4-69-16,4 0-503 0,-8-2-655 0</inkml:trace>
  <inkml:trace contextRef="#ctx0" brushRef="#br0" timeOffset="-182957.31">22974 2038 1218 0,'-15'4'309'0,"2"0"-41"0,13-4-10 0,0 0 13 0,0 0-8 0,0 0-51 0,0 0-30 0,0 0-32 16,0 0-31-16,0 0-11 0,0 0 18 15,-4 14-3-15,2 1 8 0,6 4-6 16,3 8-18-16,-3-3-7 0,4-2 22 16,3 4-40-16,-2-4 0 0,3 2-13 0,-2-4-26 15,5-1-1-15,0-2-30 0,2-3 18 0,-6-6-4 16,6-3 2-16,1 1-12 0,0-6 1 15,1-2-23-15,-4-7 11 0,6-7 9 16,-11-1-6-16,0-3 3 0,-4 12-3 0,-6-12 0 16,-2-12-5-16,-6 9 9 0,-2 0-6 15,-5 3 7-15,0-4-8 0,-4 5-4 0,2 4-23 16,-2-1 16-16,3 7 14 0,-2 0-26 16,12 5-47-16,-9-2-73 0,1 4-29 15,1 2-57-15,2 2-50 0,2 8-26 0,2-1-66 16,2 0-149-16,1 2-272 0,11 2-320 15</inkml:trace>
  <inkml:trace contextRef="#ctx0" brushRef="#br0" timeOffset="-182707.86">23486 2254 1663 0,'0'0'398'0,"-4"10"-35"0,0 4-55 16,8-3-64-16,0 1-39 0,2-1-29 0,6 11-38 16,-8-13-30-16,2 8 6 15,2 0-57-15,-1 0-65 0,3 10-106 0,-8-17-96 0,-4 7-126 16,2 11-571-16,2-16-546 15</inkml:trace>
  <inkml:trace contextRef="#ctx0" brushRef="#br0" timeOffset="-180974.19">23663 1463 1199 0,'-7'14'373'0,"7"-14"-62"0,0 0-29 0,0 0-7 0,0 0-17 0,-4-10-38 0,-1 0-21 0,5 10-38 0,0 0-28 0,-12 3-15 0,-1 4-22 15,3-2-15-15,3 0-9 0,1 7-9 16,0-2-11-16,-2 3-9 0,2 2 8 16,2 5-24-16,0-1 3 0,4-1-7 0,0 1-2 15,0-1-7-15,1-1 43 16,4 1-56-16,0 0 1 0,6-10-2 0,-1-1 6 0,7 1-2 16,-2-3 37-16,6-2-43 15,-3-2 3-15,4-2-3 0,-1-2-4 0,-2 3 0 16,0 0-41-16,-9 0 47 0,2 4 1 15,-2 2 7-15,-2 1 1 0,-10 5 5 0,-2 13-33 16,-6-1 42-16,-4-4-2 0,0 6-8 16,-4-4 6-16,4 0-10 0,-5-1 2 0,2-2-2 15,2-3 1-15,3-3-6 0,6-6-42 16,6-7-52-16,-9 5-71 0,0 0-63 16,9-5-48-16,0-15-100 0,0 1-540 0,5 3-556 15</inkml:trace>
  <inkml:trace contextRef="#ctx0" brushRef="#br0" timeOffset="-180624.81">23876 1446 1642 0,'-2'-10'344'0,"2"-2"-26"0,0 12-29 0,0-10-74 16,0-4 1-16,0 14-55 0,2-10-28 15,2 1-16-15,4 1-21 0,1 3-15 0,-9 5 17 16,13 3-44-16,4 2-4 0,-7 2-3 16,1 0 13-16,-5 8-3 0,9 13-1 15,-10-6 20-15,0 0 18 0,0 6 19 16,-3 0 5-16,1 1-8 0,-3 0 3 0,-3-1-7 16,1-3-5-16,-1-15-1 0,-1 9-15 15,0-1-1-15,2-4-4 0,-2 0-11 16,4-14-4-16,0 0-9 0,0 0-27 0,0 0 8 15,0 0-9-15,17-9-16 0,8-2-5 16,-4-3-15-16,1 2-28 0,-2-5-34 0,2 3-24 16,-1-1-48-16,1-2-31 0,-2 1-54 15,0 6-53-15,-10 7-43 0,3-3-43 0,0 0-100 16,-13 6-500-16,2 8-654 16</inkml:trace>
  <inkml:trace contextRef="#ctx0" brushRef="#br0" timeOffset="-180274.17">24068 2239 1811 0,'0'0'431'0,"0"0"-16"0,0 0-152 0,0 0-7 0,2 13 5 0,0-2-28 0,6-1-11 0,4 6-30 0,1 2-17 0,1 1-27 0,4 3-10 16,4 2-38-16,2 2-15 0,-3-1-23 0,-1 2-15 15,4-3-5-15,0 3-6 0,-1-4-1 16,-4 2-10-16,-2-3-26 0,-3 1-69 15,0-3 20-15,-8-11-5 0,2 6-84 0,5 10-50 16,-6-18-69-16,-7 3-35 0,0 2-40 16,0-12-57-16,-7 7-87 0,-1 3-330 0,8-10-362 15</inkml:trace>
  <inkml:trace contextRef="#ctx0" brushRef="#br0" timeOffset="-180091.1">24052 2000 1581 0,'10'-8'352'0,"-10"8"-33"0,-10 4-40 0,-1 0-65 16,11-4-58-16,0 0-6 0,-8 7-35 15,-1 0-19-15,5 6-22 0,0-2-9 0,-3 6-33 16,2-2 10-16,4 3-2 0,-3 0-26 16,-1-1-42-16,4-2-65 0,-3 5-50 15,1-5-85-15,1-4-19 0,2 3-104 16,0-14-372-16,0 0-247 0</inkml:trace>
  <inkml:trace contextRef="#ctx0" brushRef="#br0" timeOffset="-179940.86">23946 1971 1549 0,'13'2'304'16,"-3"1"-22"-16,5 2-30 0,0 1-41 0,0 3-41 16,10 7-37-16,-2-6-40 0,3 4-10 15,3-2-20-15,3 0-9 0,2-4-25 16,0 1-49-16,-7-1-60 0,1 1-58 0,-16-6-122 15,6 6-548-15,9 5-363 0</inkml:trace>
  <inkml:trace contextRef="#ctx0" brushRef="#br0" timeOffset="-178807.63">23876 3513 1512 0,'-30'-11'377'16,"30"11"-45"-16,-14 0-32 0,-1 5-64 0,0-2-43 0,-8 9-25 0,7 0-25 0,0 0-15 0,-3 5-11 0,-1 5-18 0,0 2-9 15,4 5-6-15,0 0-17 0,1 2-7 0,4-2 28 16,1 4-57-16,5-1-7 0,2-4-6 16,8-5-4-16,0 0-2 0,-4-12 19 15,8 1-26-15,0 4-3 0,6-18 1 16,-1 2-5-16,2-14-3 0,9-9-35 16,-8-3 14-16,0-1-10 0,-5-7 4 0,2-3 7 15,-6 2 5-15,-4-5-21 0,-2-1 37 16,-4 2 3-16,-4-3 1 0,-3-3 1 0,-6 4 4 15,-2-1-27-15,2 6 63 0,-4 4 9 16,5-1 0-16,0 12 3 0,3 1 4 0,6 12-12 16,-6-6 3-16,3 3-15 0,8 11-1 15,0 0 1-15,-2 13-2 0,6 12-3 16,8 1 10-16,5 6-4 0,5 1-3 16,7 2-22-16,1-2 4 0,0 2-4 0,6-4 19 15,-3-5-33-15,5-1 14 0,-2-6-7 16,-1-5 18-16,-1-5-35 0,-1-5-23 15,-1-2-23-15,-2-8-4 0,-1-9-12 0,-7-2-4 16,-2-3 2-16,-4-2-1 0,-2-2 35 16,-5 0 8-16,-5-5 9 0,-8 1 9 0,-5 4 6 15,1-1-24-15,-2 2 38 0,-4 4 8 16,2 1 10-16,6 11-6 0,-7 1-4 16,0 1-32-16,2 12 49 0,1 0-3 0,2 10-3 15,-1 12-3-15,6-5-4 0,3-2 1 16,0 3 4-16,8-2-14 0,-4-1-1 15,6-2-1-15,7-1-2 0,-9-12 4 0,8 1 32 16,-4 1-47-16,4-6 2 0,0-2 2 16,-2-8 0-16,10-11-8 0,-11 1 29 15,-3-2-30-15,-2 2-5 0,0-2 1 0,-4-2 9 16,-4-4 2-16,0 0 44 0,-2 3-61 16,0-2 18-16,-4 2 1 0,0 1 4 0,2 11-1 15,4-7-29-15,-2 3 33 0,2 14 1 16,0-12-1-16,0-1 0 0,0 13 1 0,0 0-31 15,14 7 40-15,4 1-3 0,-4-1-4 16,2 3 0-16,3 1 2 0,7 7 7 16,-8-9-11-16,1 3 0 0,-4-3-1 15,2 2 3-15,-3 1 1 0,-7-7 0 0,0 7 5 16,-1 0-8-16,-6 3-2 0,0 2-3 16,0-4 4-16,-2 0-3 0,-4-1-13 15,1 1-26-15,-2-6-39 0,3 0-33 0,4-7-30 16,-10 3-21-16,-1 1-8 0,5-16-34 15,2 3-43-15,2-8-69 0,4-13-413 0,4 5-256 16</inkml:trace>
  <inkml:trace contextRef="#ctx0" brushRef="#br0" timeOffset="-178624.21">24462 2910 1744 0,'9'-1'361'0,"-9"1"23"0,0 0-49 0,0 0-30 0,-13 5-77 0,3 3 1 0,10 5-30 0,0 0 4 0,0 7-40 0,2 12-50 0,2-7-19 0,2 0 7 0,3-3-31 0,0 2-1 0,-3-2-20 0,9 2-13 0,-3-4-12 16,1-3-13-16,-1-4-30 0,3 0-66 0,-6-6-78 16,2 0-24-16,3 3-55 0,-14-10-27 15,11 8-18-15,-1-3-33 0,-10-5-63 0,0 0-435 16,5 8-381-16</inkml:trace>
  <inkml:trace contextRef="#ctx0" brushRef="#br0" timeOffset="-178508.03">24499 3253 1983 0,'-7'-9'398'0,"-3"13"-10"15,-1 1-81-15,11-5-30 0,0 0-41 0,-7-7-46 16,1 1-39-16,10-5-54 0,5-11-23 16,2 2-23-16,6-5-60 0,-1-2-60 0,8-3-22 15,2 1-52-15,1-1-126 0,-4 0-118 16,0 6-540-16,-1 5-584 0</inkml:trace>
  <inkml:trace contextRef="#ctx0" brushRef="#br0" timeOffset="-177224.9">24020 4163 1493 0,'-6'0'366'0,"14"7"-39"0,-8-7-48 0,0 0-48 0,0 0-68 0,0 0 22 0,0 0-53 0,0 0 2 0,0 0-27 0,0 0 6 0,0 0-33 0,4 11-1 15,-2 0-16-15,-2-11 0 0,6 6-26 0,1 2 8 16,-7-8-17-16,0 0-34 0,9 5 20 15,-3 2 16-15,-6-7-13 0,0 0 30 0,0 0-14 16,0 0 29-16,0 0-6 0,6 8 4 16,0 2-9-16,-6-10-4 0,0 0-13 0,0 0-4 15,0 0 34-15,0 0-47 0,-4-10-10 16,2 1-5-16,2 9 6 0,0 0-2 0,-6-11 30 16,2 0-35-16,4 11-4 0,-4-10-3 15,0 0 2-15,4 10 6 0,-5-12-55 16,-1 3 66-16,6 9 4 0,0 0 26 0,-5-8 2 15,1 1-11-15,4 7-3 0,-13 7-16 16,3 3 4-16,0 2-10 0,-7 11 8 0,7-5-6 16,0 6 9-16,2 0-24 15,1 3 10-15,2-4 5 0,4 2 10 0,2-15-11 16,2 10-5-16,1-1-14 0,5-5 3 16,2 1 12-16,7-9-5 0,0-2 3 0,1-4-8 15,-1-3-65-15,4 2 45 0,10-3 4 16,-20 2-14-16,5 2 4 0,1-2-19 0,-6 4 14 15,-2 0 0-15,-10-2 25 0,2 13-15 16,-6 8 23-16,-10-4-20 0,-1-2-25 16,-4 4 38-16,-2-2 18 0,1-5 4 0,2 1-5 15,7-7-2-15,-6 2-44 0,0-3 13 16,5-10-24-16,0-1-29 0,6-12-20 16,2-14-16-16,9 4-12 0,7-5-23 15,1-3 8-15,6-4-1 0,-3-3 7 0,2 0 29 16,2 0-6-16,2-1-27 0,-1 3 75 15,-6 0 14-15,2 1 34 0,-7 2-13 0,-4 2 24 16,4 3 53-16,-2 3-7 0,-4 3 20 16,-2 14 43-16,-4-7 35 0,0 2 6 0,-8 5 25 15,0-1-45-15,0 8 28 0,0 2-29 16,10 4-17-16,-15 3-32 0,4-2 20 16,9 14-42-16,0-1 10 0,4 0-22 15,9 14 12-15,0-7-5 0,1 4-18 0,0-1-11 16,4 2 5-16,1-6-12 0,4-1-4 15,-1-3-7-15,3 2-67 0,-7-2 59 16,1-5-30-16,-8-4 3 0,5-3-22 0,1 1 20 16,-2-5-23-16,1 0 24 0,-3-8-27 15,0-2 11-15,-5-1 5 0,1-1 9 0,-3-2 9 16,2-4 12-16,-6-1-4 0,2 0 2 16,-6 1 5-16,2 2 5 0,4 2 2 0,0 1 28 15,-4 3-30-15,-2 4 7 0,4 6 2 16,0 0 1-16,0 0 1 0,0 0 31 15,4 14-46-15,0 1 12 0,3 0 1 0,-1-1 1 16,2 0-5-16,3 1 32 0,0-1-58 16,1 0 26-16,1-4-2 0,-2 0 0 15,3-5-7-15,-1 0-48 0,0-5 14 16,1-1-20-16,1-5-7 0,-1 1 7 0,-4-5-3 16,1-2 23-16,-1 2-8 0,0 3 22 15,-3 0 9-15,2-1 6 0,-9 8-3 0,4-7 6 16,2 0 19-16,-6 7-8 0,0 0-5 15,0 0-4-15,0 0-1 0,8-6 4 0,0 2 14 16,-8 4-7-16,0 0-13 0,0 0 5 16,0 0 9-16,0 0-3 0,0 0 27 15,0 0-29-15,16 0-9 0,-2 3-9 0,-14-3-18 16,3 11-6-16,1 0-7 0,-4-11-102 16,0 0-53-16,-4 10-115 0,1 0-387 15,3-10-239-15</inkml:trace>
  <inkml:trace contextRef="#ctx0" brushRef="#br0" timeOffset="-177073.97">24403 3520 1782 0,'0'0'323'0,"-14"0"-57"0,-4 2-62 0,18-2-59 0,0 0-28 0,0 0-26 0,0 0-48 0,0 0-44 0,-6 6-49 0,0 1-50 16,6-7-105-16,-8 6-115 0,1-1-353 15,2 5-203-15</inkml:trace>
  <inkml:trace contextRef="#ctx0" brushRef="#br0" timeOffset="-176907.92">24094 4128 2061 0,'2'-28'255'0,"-2"28"-50"15,15-7-30-15,11-6-47 0,-8-2-32 16,2-4-10-16,9-4-29 0,2-1-26 0,4-4-36 15,-3 6-86-15,-1-6-31 0,5 2-35 16,0-1-59-16,-3 5-164 0,0 1-235 16,-1 6-147-16</inkml:trace>
  <inkml:trace contextRef="#ctx0" brushRef="#br0" timeOffset="-176191.06">24793 3823 1523 0,'-6'4'325'0,"6"-4"-48"15,0 0-34-15,0 0-34 0,0 13-32 0,-2 3-30 0,2-16-6 16,0 11-17-16,2 2-28 0,-2-13-17 16,0 12-18-16,2 1-7 0,-2-13-6 15,2 9-15-15,4 1-9 0,-6-10-11 16,0 0-2-16,0 0-5 0,0 0 9 16,0-15-11-16,2 1-8 0,-6-1 2 0,0 2 0 15,4-4 3-15,-2 1 8 0,-2-2-10 16,-1 0-2-16,1 3 0 0,0 2 0 0,4-1-2 15,0 3 23-15,0 11-25 0,-5-10 5 16,3 0 0-16,2 10 4 0,0 0-3 0,7-5 21 16,1-2-21-16,-8 7-6 15,0 0 6-15,13 3 2 0,2 1-8 0,-6-8 17 16,3 2-9-16,-12 2-7 0,17-4-3 16,0-1 2-16,-6-7-9 0,5-9-23 15,-5 6 4-15,-4-1-8 0,5-1 4 0,-7-5 17 16,-2 1 4-16,0 10-6 0,-1-9 4 15,-2 0 20-15,-5 3-2 0,-1-1 18 0,0 7 15 16,-3 0 3-16,-1 5 1 0,-1 1-8 16,-1 8 6-16,1-1-3 0,0 9-1 0,-3 9-10 15,7-4 11-15,2-6-21 0,3 7-1 16,-2 2-2-16,8-2 0 0,1 2-4 0,0-3 7 16,3-2-18-16,4-3-6 0,-1-2 5 15,4-2 1-15,0-1 3 0,-3-4 13 16,3-2-10-16,-4-2 3 0,1-2-3 0,-1-1 7 15,0-1 8-15,-5-1 28 0,0 1-26 16,-6 6 12-16,2-13 8 0,0 4 17 16,-2 9 13-16,0 0-44 0,0 0 41 15,0 0-7-15,0 0-13 0,0 0-6 0,0 0-7 16,0 0-41-16,0 20 42 0,3-1 0 16,3 4-10-16,7 13-1 0,0-6-5 0,1 3-15 15,4 2 14-15,2 3-18 0,4 7-6 16,3 1 8-16,1 4-1 0,1 3-20 0,-1 2 7 15,-2 3-8-15,-2 3 21 0,2-5-5 16,-5-1 7-16,-4-3 5 0,-2-6 111 16,-5-3-28-16,-5-7 18 0,-5-3-4 0,-7-9-6 15,-5-3-10-15,-3-5-1 0,6-10-36 16,-16-9 6-16,-13-4-16 0,8-8-2 16,-5-14-19-16,1-7-26 0,-4-10-13 15,-5-7-28-15,5-8-74 0,0-2-52 0,1 2-66 16,6-1-34-16,3-1-66 0,3 1-66 15,2 5-538-15,3 4-626 0</inkml:trace>
  <inkml:trace contextRef="#ctx0" brushRef="#br0" timeOffset="-171258.66">9342 18606 1115 0,'0'0'306'0,"0"0"-74"0,0 0-22 0,0 0-8 0,0 0 2 0,0 0-6 0,0 0 5 16,0 0-26-16,0 0-9 0,0 0-9 0,0 0-13 16,0 0-12-16,0 0-46 0,0 0 21 15,0 0-16-15,2 13-13 0,0 1-18 0,-2-14-11 16,0 0-43-16,0 0 33 0,0 0-3 15,0 0 15-15,0 0 22 0,15-6 0 0,4-1-14 16,-6-3 8-16,15-15-16 16,-8 2 2-16,6-8-3 0,-1-1-12 0,3-2-12 15,0 0 1-15,-1 0-19 0,1 1 12 16,-8 1-10-16,2 3-5 0,-5 6 4 0,-1 3-31 16,2 2 25-16,-14 9 27 0,4-2 1 15,3-2 2-15,-4 3-3 0,1 3-39 16,-8 7 34-16,0 0 4 0,6-9-2 0,-2-2-11 15,-4 11-6-15,0 0 6 0,0 0-34 16,0 0-24-16,0 0-62 0,0 0-56 0,0 0-72 16,0 0-25-16,0 0-42 0,0 0-26 15,0 0-50-15,0 0-57 0,-4 15-371 0,-2 2-349 16</inkml:trace>
  <inkml:trace contextRef="#ctx0" brushRef="#br0" timeOffset="-169257.31">10501 17841 1245 0,'-3'-12'304'0,"3"12"-48"0,0 0-28 0,0 0 18 0,-12 0-43 0,-3 1-35 0,15-1-29 0,-15-1-4 0,0-1-25 0,15 2-9 15,-17 5-35-15,0 2-13 0,5 3-10 16,-8 10-12-16,10-3-9 0,4 1 13 16,0 4-23-16,3-11-6 0,3 9-1 0,0 0 4 15,7-3-8-15,3 9-2 16,2-11 4-16,6-4-8 0,-10-8 4 0,8 2-5 16,7-4 6-16,-3 1-5 0,6 0 1 15,-7-2-11-15,2 2-4 0,-9-2 7 0,3 2-3 16,-15-2 9-16,15 6 1 0,-2-1 6 15,-11 4-8-15,2 3 2 0,-8 3 6 0,2 2 2 16,-6 5-11-16,-5 8 5 0,6-21-12 16,-3 9-33-16,2 1-38 0,-1-6-21 0,3 2-30 15,-2-6-63-15,1 3-70 0,7-12-135 16,0 0-182-16,-9-14-121 0</inkml:trace>
  <inkml:trace contextRef="#ctx0" brushRef="#br0" timeOffset="-168858.33">10583 17832 1018 0,'0'0'346'0,"-4"9"-148"16,-3-1 18-16,7-8-30 0,0 0-24 15,5 14-13-15,-1-1-7 0,2 1-35 16,5 11-8-16,0-9-26 0,-1 3-1 0,3-2-22 16,2 1-7-16,2-1-4 15,-1-4-9-15,2 0-10 0,-10-6-9 0,5 6 6 16,0-4-5-16,1-3-4 0,-3-3 3 15,-3-6-9-15,-1-3 5 0,-1-3-2 0,1-4-1 16,-7-2-4-16,0 1 4 0,-7-3-5 16,0-7-2-16,3 16 5 0,-4-10 1 0,-7-2 28 15,2 3-32-15,7 12-7 0,-7-5 19 16,3 1-4-16,0 1 9 0,2 5 13 16,0-3-24-16,4 1-9 0,4 5 0 0,0 0-2 15,-8-7 9-15,-1 2 18 0,9 5-21 16,0 0-7-16,0 0 7 0,0 0-2 0,0 0 2 15,0 0 27-15,0 0-33 0,0 0-6 16,0 0 3-16,0 0 10 0,-4 10 0 0,0-3 18 16,4-7-24-16,0 0 3 0,0 0-4 15,0 0 0-15,0 0-3 0,0 0-3 16,0 0-65-16,0 0-42 0,0 0-66 16,0 0-80-16,0 0-464 0,-11 6-254 15</inkml:trace>
  <inkml:trace contextRef="#ctx0" brushRef="#br0" timeOffset="-168024.31">10314 17609 1269 0,'0'0'234'0,"6"10"15"0,5-2-15 0,0 3-23 0,8 8-14 0,-5-4-5 0,10 3-13 0,-3 0-38 0,7 4-18 0,0-1-7 0,-3-1-16 16,5 2-18-16,3-2 12 0,-4 1-39 15,6 1-10-15,-3 4-8 0,-5-4-10 16,2 4-4-16,-1-4 14 0,-5 3-25 15,1-4-6-15,-8-4-26 0,-1 1-56 0,0-3-37 16,-9-8 2-16,1 7-82 0,1-2-55 16,-8-12-56-16,-5 17-146 0,2 1-173 0,-5-12-156 15</inkml:trace>
  <inkml:trace contextRef="#ctx0" brushRef="#br0" timeOffset="-167875">10555 18049 1472 0,'0'0'267'0,"0"0"-37"0,5-14-22 15,2 2-45-15,3 0-32 0,6-7-29 16,2 4-29-16,-1-4-17 0,2-2 3 16,6-1-25-16,-1-2-13 0,-1 0-42 0,2-3-61 15,-2 2-90-15,1-2-109 16,-8 5-381-16,4 3-190 0</inkml:trace>
  <inkml:trace contextRef="#ctx0" brushRef="#br0" timeOffset="-167325.46">11246 17812 1000 0,'0'0'333'0,"-12"-4"-100"15,-2 0-24-15,14 4-21 0,-4-11-15 0,0-3-8 16,-4 2 4-16,1 5-29 0,-3-2-36 16,-1-2-16-16,-4 3-16 0,3-1-11 15,-6 4 2-15,4-1-17 0,-3 10-23 16,0 0 2-16,2 6-5 0,-4 7-11 0,6 2 9 15,3 1-21-15,3 6 18 0,3-2-2 16,2 3-3-16,2-3-6 0,2 0 3 0,0-13-11 16,3 10 17-16,-3 1-5 0,8-13 3 15,-2 6 21-15,4-12 13 0,-2 3 6 16,-2-12-13-16,0 1-15 0,6-8-3 0,0-13-8 16,-9 4-3-16,1 0 11 15,-4 0-13-15,0 9-1 0,-1-8-3 0,2 0 6 16,-7 2-4-16,2-3 10 0,-2 9-2 15,1-2 7-15,3 15-3 0,0-13-3 0,-1 0-4 16,1 13 7-16,0 0-10 0,0 0-7 16,11 1 4-16,5 3-1 0,-3 2-1 0,-3 0 13 15,6 1-11-15,-1 1-5 0,1-5-3 16,3 3 1-16,-6-1 2 0,-3-4 27 16,-10-1-26-16,18 0 0 0,-4 0 0 0,-8-12 0 15,3 5-3-15,-7-8 16 0,0 2-16 16,-4-7-2-16,2 5 1 0,-4-5 0 0,-3-8-2 15,3 8 25-15,0 12-25 0,0-7-3 16,-2-1 0-16,2 5-3 0,-2-2 2 16,6 13 11-16,0 0-3 0,8-8 2 15,-2-2 0-15,4 13-1 0,3-3 0 0,4 3 8 16,8 7-7-16,-15-6 2 0,12 0-6 16,-3-1 5-16,2 3-18 0,-2-2-36 15,1-2-38-15,-2-1-29 0,-5 3-29 0,2-2-45 16,-4-9-83-16,-1 1-147 0,-10 6-248 15,4-15-200-15</inkml:trace>
  <inkml:trace contextRef="#ctx0" brushRef="#br0" timeOffset="-167124.14">11100 17122 1433 0,'0'0'269'0,"0"0"-53"0,0 0 23 0,0 0-42 0,8 10 4 0,8 7 1 0,4 0-6 0,3 0-15 0,4 3-44 0,2 4 7 0,0 0-29 16,3 3-25-16,4 6-15 0,3-3-27 0,-10 3-68 16,3-1-78-16,-2-1-44 0,-1 2-34 15,-3-5-27-15,-4 0-46 0,0-8-40 0,-10 0-477 16,-5-11-288-16</inkml:trace>
  <inkml:trace contextRef="#ctx0" brushRef="#br0" timeOffset="-166875.14">11381 17461 1196 0,'-10'2'278'16,"10"-2"-61"-16,0 0-38 0,6-6-24 16,0 1-27-16,-6 5-22 0,7-10-24 0,2-2 15 15,1 5-48-15,1-3-7 0,1-1-14 16,10-4-3-16,-11 2-8 0,7 1 12 16,-9 8-32-16,4-6 9 0,1 1-1 0,-1 3-4 15,0 1 0-15,-3 3 38 0,3 2-42 16,0 2 6-16,-1 3-2 0,1 3 12 0,4 3 1 15,-4-1 34-15,-1 2-44 0,1 3 0 16,0-4-5-16,-3-2 5 0,1 5-7 16,-1-7 37-16,4 3-40 0,-7-6 0 0,0 1 2 15,-7-5-35-15,0 0-54 0,0 0-95 16,2-9-96-16,-1-1-348 0,-8 0-165 16</inkml:trace>
  <inkml:trace contextRef="#ctx0" brushRef="#br0" timeOffset="-166758.9">11448 17158 968 0,'0'0'183'0,"0"0"-20"0,0 0-27 0,7 6-39 16,0 1-17-16,-7-7-22 0,14 2-57 15,5 0 0-15,-3 2-79 0,0 0-117 0,2-1-225 16,9-1 172-16</inkml:trace>
  <inkml:trace contextRef="#ctx0" brushRef="#br0" timeOffset="-166074.89">11776 17221 1123 0,'14'0'358'0,"-14"0"-92"16,0 0-44-16,0 0-48 0,0 0-26 0,0 0-14 16,0 0-1-16,9 6-30 0,-2 1-17 15,7 0-17-15,-2 3-6 0,3 0-13 16,4 5-5-16,-10-11-21 0,8 6 3 0,-2-3-13 16,-3 0-7-16,4 1 8 15,-6-4-6-15,-2-1-5 0,-8-3-15 0,11-3-11 16,0-1-8-16,-9-7-9 0,-2 0 25 15,0-9-5-15,-2-6 7 0,-3 16 1 0,2-11 5 16,3 1-6-16,-3-2 14 0,1 2-6 16,-1 2 0-16,3 3 6 0,3 2-1 0,1-1 30 15,0 5-35-15,3-1-2 0,-7 10 7 16,12-3-3-16,1-1 2 0,-13 4 29 16,17 5-33-16,0-3 2 0,-7 5-3 0,2-7-1 15,4 5 6-15,-3-3 33 0,-13-2-37 16,14-4-7-16,2 1 10 0,-6-10-7 0,4-8 5 15,-4 3 28-15,-3-5-35 0,0 2-2 16,-3-1-1-16,-2 0 5 0,-2 9 4 16,0-6 38-16,-4-14-39 0,0 24-2 15,-4-4 2-15,-3-2-1 0,0 8 6 0,3 1 37 16,8 6-21-16,-15 6 1 0,-2 1 7 16,11 4 9-16,-1 0-11 0,3 4 15 15,0 1-22-15,4 1 4 0,2 2-8 0,0-4-5 16,2-2-7-16,3 1 26 0,-1-3-21 15,2-7-9-15,3 3 8 0,-11-7-4 0,15-2 0 16,-3 2 17-16,-3-7-8 0,1-1-13 16,-3-4 1-16,-1 4 1 0,-4-4 7 0,3 2 3 15,-3 3-10-15,2-2 19 0,-4 9-3 16,0 0-6-16,4-10 4 0,3-2 2 16,-7 12 9-16,13 5 25 0,5 9-3 15,2 0-4-15,1 4 1 0,2 4-5 0,0 0-8 16,7 4 2-16,2 2 3 0,-1 2-6 15,5 9 0-15,1 2-2 0,-1 2 6 16,-2 0-12-16,-5-1 15 0,3-3 14 0,-6 0 23 16,-10-6 13-16,-3-4 33 0,-8-3-39 15,0-15-6-15,-10 2-2 0,4 3 7 16,-12-16-5-16,-10-5-62 0,0-11 28 0,-7-7 8 16,-1-11-23-16,-5-5-11 0,-3-4-72 15,1-5-32-15,0-3-80 0,4-1-73 16,5-1-58-16,-3 0-127 0,6 0-518 0,7 9-621 15</inkml:trace>
  <inkml:trace contextRef="#ctx0" brushRef="#br0" timeOffset="-165240.67">8152 17057 1345 0,'2'13'309'0,"2"-4"-59"0,-4-9-34 0,0 0-32 0,2 12-10 0,2-4-26 0,-4-8 3 0,10 6 5 0,-2 0 17 0,6-12 3 0,10-2-7 15,-1-5-7-15,3-9-15 0,3-7 22 16,6-5-39-16,5-4 7 0,8-3-14 0,0-7-19 15,5 0-2-15,3 1-68 0,0 1 36 16,0-1-18-16,-1 3-6 0,-4-1-7 0,0 6-4 16,-7 5-8-1,-5 2-13-15,-4 1 5 0,-4 6-4 0,2 2 1 0,-8 0 5 16,-1 5 13-16,-6-4-18 0,2 3-3 16,-6 5 3-16,4-1-1 0,-4 1 2 0,-7 8 15 15,0-8-27-15,3 2 6 0,0 2-4 16,1-2 0-16,-5 3-3 0,2-3-7 15,-3 5 8-15,4-1-1 0,-9 8 4 0,6-7-6 16,-1-1 5-16,-5 8-19 0,0 0 17 16,0 0-5-16,0 0-19 0,0 0-58 0,0 0-65 15,0 0-93-15,0 0-56 0,-16 1-42 16,-7 8-27-16,2 4-65 0,-1 3-512 0,-10 9-604 16</inkml:trace>
  <inkml:trace contextRef="#ctx0" brushRef="#br0" timeOffset="-164924.48">8196 17558 1405 0,'7'3'402'0,"-7"-3"-78"15,0 0-60-15,8-7-8 0,1 1-23 16,2-3-5-16,5-12-4 0,4 1-28 0,3-9-6 16,4-7-16-16,2-5-10 0,6-4-2 15,5-3 6-15,0-7-32 0,7-1-12 16,-1 1-25-16,7-1-3 0,3-5-11 0,1 6-9 15,-2-1-1-15,1 3-8 0,4-3-4 16,1 1-10-16,-2 5-6 0,1 3-17 16,-5 1 3-16,-5 8-6 0,-1-2-6 0,-7 6-4 15,-3 5-3-15,-3 3-32 0,-11 6 39 16,1 3-9-16,-6 0-1 0,-2 1 1 0,-12 11-1 16,7-5-1-16,0-1 2 0,-5 3-4 15,1 3-9-15,-9 5-49 0,4-10-47 0,-1-2-32 16,-3 12-48-16,-9-5-54 0,-2 0-44 15,-6 1-75-15,2 4-39 0,-7 0-78 0,-15 0-507 16,5 5-672-16</inkml:trace>
  <inkml:trace contextRef="#ctx0" brushRef="#br0" timeOffset="-164492.37">8303 16377 1001 0,'-18'-9'341'0,"14"-1"-59"0,-2 0 5 0,-2 3-44 0,-2-3-14 0,10 10-5 0,-10-5-34 0,4-1-26 0,6 6-2 0,0 0-51 0,-15-2-27 0,1 0-18 15,14 2-15-15,-9 10-6 0,-2-3 14 16,7 8-35-16,-2 0-9 0,2 3-3 0,0-3 1 16,-1 5-3-16,0-3 21 0,5-1-32 15,0 1-3-15,2-4-10 0,1-1-4 0,2-4-6 16,-1 1 17-16,4-1-9 16,0 0-5-16,-8-8 7 0,15 1 4 0,2 1-1 15,-2-4-2-15,-5 1 7 0,-10 1-7 16,16-2-15-16,-1 2-3 0,-15 0 6 0,10 5 16 15,0 1-16-15,-10-6 20 0,0 16-3 16,1-1 1-16,-4 2 5 0,1-3 5 0,-6 3-12 16,-3 7 15-16,7-15-7 0,-6 4 0 15,0-5-5-15,4 2-33 0,0-2-34 16,6-8-38-16,-10 2-42 0,-1 3-58 0,1-16-80 16,3 1-434-16,5-9-250 0</inkml:trace>
  <inkml:trace contextRef="#ctx0" brushRef="#br0" timeOffset="-164291.17">8158 16113 1388 0,'6'-5'371'15,"-6"5"-99"-15,-10 3-54 0,0-2-30 0,10-1 38 16,6 8-35-16,6 3 24 0,4 1-35 16,0 1-27-16,2 0-29 0,5 2-25 0,-7 5-18 15,10-1 7-15,-5 3-41 0,4 2-35 16,-4-2-44-16,3-1-49 0,-5 0-40 0,2 0-18 15,-2 0-55-15,-3-4-17 0,0-4-11 16,-10-2-9-16,5-4-75 0,-2 1-86 16,-9-8-164-16,0 0-66 0</inkml:trace>
  <inkml:trace contextRef="#ctx0" brushRef="#br0" timeOffset="-163692.79">8376 16341 1239 0,'-13'-6'231'0,"-4"2"-50"0,17 4-13 15,0 0-17-15,0 0-28 0,0-13-19 0,-2 2-18 16,11-3 6-16,6-5-47 0,-2 4-13 15,2 1-6-15,4-1-18 0,-1-4 9 0,4-1-18 16,-3 6-34-16,2-7-22 0,-4 1-7 16,3-3 12-16,0 5 10 0,-5 3 26 15,-6 8-12-15,1-8 21 0,1 6 41 0,-7 0 15 16,-1 1 8-16,-3 8 41 16,0 0-25-16,0 0 0 0,-11-2 5 0,-2 2 9 15,5 10-11-15,-1 1 29 0,0 4-26 16,-3 12-10-16,10-18-15 0,0 10-4 0,2 3-8 15,2-3 6-15,4 10-18 0,2-11-13 16,1-2-2-16,2-1-5 0,-3-10 4 0,3 7 7 16,0-3-11-16,1-3-10 0,1 2 3 15,-13-8 4-15,14-8-1 0,1 2 1 16,-9-1-6-16,1-2-4 0,-5-9 5 0,-1 3-1 16,-4 0-4-16,1-5 1 0,-4 5 3 15,-3-11-4-15,6 18 4 0,-4-6-1 0,4-3-1 16,-1 8-6-16,0 2-1 0,4 7 5 15,-4-11-3-15,-1 2 3 0,5 9 4 0,0 0 4 16,10 2 9-16,0 5-15 0,4-2-3 16,-1 2 7-16,4 1-8 0,-1 1 7 15,0-1 11-15,-4 0-12 0,1-5-8 16,0 3 6-16,-1-2-4 0,1-1 3 0,-13-3 23 16,0 0-20-16,0 0-6 0,9-7 2 15,4-1 4-15,-13 8-4 0,-5-15 14 16,3-1-14-16,-4 4 4 0,-1 0-7 0,1-1 0 15,2 1 1-15,-1 3 27 0,1 0-28 16,4 9-7-16,0 0 6 0,-6-11 3 0,1 1-4 16,5 10 28-16,0 0-20 0,20 1-8 15,-1-1 3-15,-4 2 1 0,-3 3 1 0,8-3 21 16,0 5-14-16,-6-3-9 16,7 2-9-16,-12-5-29 0,4 1-17 0,-13-2-4 15,14 0-63-15,2 2-42 0,-16-2-39 16,4-11-60-16,3 0-66 0,-14-3-277 15,0 4-144-15</inkml:trace>
  <inkml:trace contextRef="#ctx0" brushRef="#br0" timeOffset="-163525.84">8629 15548 1070 0,'-22'-11'303'0,"12"11"-18"0,10 0-37 0,0 0-39 0,0 0-37 0,0 0 13 0,0 0-31 0,6 8-20 0,9 9 17 0,1-2-3 0,4 6-14 0,3 0-1 16,0 7-42-16,3 1-17 0,2 2-18 0,-1-3-41 15,1 2-52-15,0-1-34 0,-2-4-67 16,2 0-22-16,-7-3-45 0,2-2-35 16,-8-5-74-16,-10-8-395 0,3 8-233 15</inkml:trace>
  <inkml:trace contextRef="#ctx0" brushRef="#br0" timeOffset="-163175.83">8807 15929 1162 0,'0'0'344'0,"0"0"-64"0,0 0-67 15,0 0-35-15,0 0-35 0,0-15-25 0,2 2-22 16,4 0-10-16,2 4-53 16,2-8 12-16,12-5-10 0,-9 2-10 0,4 0-3 15,2 1-5-15,-3 0-23 0,6-2 23 16,-3 2-10-16,0 5-1 0,0 6 1 0,-9 3 6 16,10 1-38-16,-4 0 40 0,2 4-4 15,-1 2-5-15,-5 4-3 0,3 1 4 0,-2 3-27 16,-3 0 28-16,-1-5 1 0,0 3-4 15,-9-8 2-15,8 8 1 0,2-1 10 16,-10-7-74-16,0 0-29 0,0 0-51 0,-6-15-38 16,0 2-20-16,-2-1-13 0,-8-13 23 15,4 7 10-15,-3 3 38 0,-4-2 33 16,-4-1 42-16,3 3 65 0,2 0 30 0,-2 4 21 16,1 0 33-16,9 7 24 0,-3-4-1 15,0 2-13-15,0 3-13 0,3-1-17 16,10 6-20-16,0 0-7 0,0 0-4 0,0 0-11 15,0 0-18-15,0 0-33 0,0 0-60 16,0 0-88-16,19 2-380 0,0-1-63 16</inkml:trace>
  <inkml:trace contextRef="#ctx0" brushRef="#br0" timeOffset="-162492.33">9158 15530 1090 0,'0'0'354'0,"0"0"-61"16,0 0-67-16,0 0-14 0,2 13-15 15,0-2-19-15,-2-11-40 0,9 5-6 16,1 1-46-16,-1 4-24 0,2-2-9 0,-3-5-17 16,2 2-1-16,-3-2 17 0,6 1-45 15,-3 0-9-15,-3-1-8 0,-7-3 1 0,10-1-12 16,-2-4 15-16,-8 5-26 0,5-8 1 16,1 0 1-16,-6 8 6 0,-2-18 5 0,0 5 8 15,2 13-3-15,-2-13 3 0,-3 0 1 16,5 13 2-16,-2-10-5 0,0 1 13 0,2 9-21 15,0 0 17-15,0 0-1 0,2-12 5 16,2 3 0-16,-4 9 2 0,13-8-33 16,0 3 39-16,-5-2-7 0,3 2-1 15,0-3 4-15,-1-1 4 0,-2-3-29 16,3-1 28-16,-2-1 0 0,1 1-4 0,-3-2 2 16,-1 0 0-16,-2 0 29 0,0-1-32 15,-4 1 0-15,2 2 1 0,-6-2 9 0,2 3 21 16,-6 4 23-16,-1 1-12 0,-4 5-10 15,3-2-7-15,-1 4 3 0,1 2 6 0,-5 7 19 16,-2 7-7-16,13-7-8 0,-4 5-4 16,-1-1-12-16,7 2-4 0,-3 1 21 15,8 1-29-15,-1 1-6 0,6-7 0 16,-1 1-4-16,1 0 3 0,2-2-6 16,3-5 6-16,2 1-4 0,-4-5 4 0,1 2 0 15,1-7-2-15,-2 0-8 0,-3-3 1 16,0-2 9-16,0 1-5 0,0 1 2 0,-2-3 0 15,0 3 8-15,-6 7 4 0,2-9-11 16,2 1 2-16,-4 8-7 0,0 0 3 0,0 0 3 16,11 0 14-16,2 4-11 0,-2 7-3 15,9 10 0-15,2 1 3 0,-6 2-4 0,6 3 14 16,-3 5-13-16,5 4 1 16,-4 0-3-16,6 0 0 0,-7 5 1 0,-3-2 15 15,2-1-11-15,-6 1 8 0,-1-5 4 16,0-1 2-16,-7-7 4 0,-4-10 36 15,-4 4-43-15,2 1-2 0,-9-11 3 0,0 3 1 16,-3-13-6-16,-12-6 25 0,7-5-39 16,-5-10-3-16,-1-10-5 0,0-2-19 0,0-7-33 15,1-5-7-15,8-2-43 0,0 1-32 16,10 2-33-16,6 2-47 0,4 3-78 0,0 1-117 16,6 6-280-16,6 8-226 0</inkml:trace>
  <inkml:trace contextRef="#ctx0" brushRef="#br0" timeOffset="-161173.14">12941 16361 1393 0,'-12'2'262'0,"2"5"-56"0,10-7-99 0,0 0 36 0,-8 7-27 0,2 1-18 0,6-8-20 0,-8 11-20 0,4-2 28 0,4-9-53 0,-8 11-4 15,2 2-2-15,6-13-7 0,-2 9 1 0,-2 2 19 16,4-11-34-16,0 0-1 0,0 16-2 15,2-2-1-15,-2-14 2 0,2 7 35 16,2 2-48-16,-4-9 8 0,8 6 1 0,6-1-3 16,-6 1 3-16,0 0 30 0,0-4-38 15,3 0 1-15,0 3 0 0,-1 1 0 0,-1 1 9 16,-1-2 27-16,-8-5-28 0,5 7 17 16,5 3 2-16,-10-10 11 0,-5 13-2 15,0 2 15-15,2-3-28 0,-1-1-7 0,-2 0-4 16,-7 9-10-16,5-13-32 0,-3 0-46 15,2 5-68-15,1-6-82 0,-2-2-170 16,-4-2-190-16,2 0-124 0</inkml:trace>
  <inkml:trace contextRef="#ctx0" brushRef="#br0" timeOffset="-160875.95">12971 16542 1233 0,'-22'-2'323'0,"22"2"-59"0,0 0-20 16,0 0-5-16,-11-5-29 0,0-1-48 16,11 6-39-16,0 0-20 0,0 0-13 0,7 11 15 15,-1 1-19-15,7 0-12 0,8 8-14 16,3-1-9-16,-4 2-10 0,3 0 3 15,1 4-15-15,2-2-12 0,-4-2-2 0,6-2-8 16,-7-2-16-16,-1-5-10 0,-12-7-44 16,6 2-39-16,4 1-19 0,-10-13-40 15,3 2-43-15,-11-15-23 0,0-5-52 16,-11 2-30-16,-3-1-33 0,-2-5-151 0,0-2 48 16</inkml:trace>
  <inkml:trace contextRef="#ctx0" brushRef="#br0" timeOffset="-160737.75">12739 16287 1269 0,'1'13'237'0,"-1"-13"-39"0,-10 0-40 16,-3-2-30-16,13 2-27 0,0 0-22 0,0 0-18 16,0 0-29-16,0 0 11 0,13 2-26 15,0-2-53-15,0 0-73 0,1 2-74 16,2 1-99-16,-4-1-219 0,12 6 35 16</inkml:trace>
  <inkml:trace contextRef="#ctx0" brushRef="#br0" timeOffset="-160426.12">13200 16490 1382 0,'0'0'279'0,"0"0"-40"16,-6-8-22-16,0 0-13 0,6 8-14 0,0 0-14 15,0 0-62-15,0 0-27 0,0 0-19 16,0 0-13-16,0 0-12 0,0 0 9 16,6 12-21-16,7 7-2 0,-4-13-13 15,5 3 0-15,10 6-2 0,-7-8-2 16,-3 5-4-16,-7-8-5 0,8 4-1 0,-5-1-2 15,-10-7 2-15,13 2 11 0,-1 2-25 16,-12-4 16-16,0 0-6 0,0-11 7 0,0-1-2 16,-6-2 0-16,2 1-10 0,-3-2 11 15,3 2-11-15,0-1-2 0,2 6 3 0,2 8 5 16,0-17 17-16,2 3-14 0,3 8-7 16,5 0 9-16,5 6-2 0,1-2-3 0,1 4 15 15,3 0-14-15,-1 2 4 0,15 2-9 16,-9-3 6-16,-12-1-21 0,8 2-48 15,4-2-37-15,-4-2-38 0,3 0-75 0,-13-8-92 16,16-5-398-16,-14-2-233 0</inkml:trace>
  <inkml:trace contextRef="#ctx0" brushRef="#br0" timeOffset="-159858.78">13610 16080 1190 0,'-28'0'411'15,"18"2"-78"-15,10-2-36 0,-19 5-8 16,5-1-77-16,4 4-29 0,0 1-16 0,-2 6-8 15,0 10-7-15,6-2 24 0,2 4-47 16,4-2-9-16,2 2-6 0,2 1-1 0,2 1-17 16,7-3-42-16,2-3 20 0,2-2 3 15,1-4-18-15,2-2-10 0,-2-5 5 0,-4-6-19 16,4-6-14-16,16-3 9 16,-17-7-6-16,3-5-17 0,-7-2-4 0,1-3 3 15,-6-2-17-15,-1-5 14 0,-7 1-8 0,-2-2 0 16,-9-3 4-16,-5 0 2 15,-6 0-21-15,-3-6 2 0,-9 0-1 0,2 6 9 16,-2-2 6-16,0 2-10 0,4 9 51 16,8-1 6-16,-2 5 2 0,7 6-8 0,9 6-15 15,-3 4 0-15,2 1-50 0,16 10 55 16,7 11 4-16,4 1-6 0,4 3-3 16,6 3 1-16,6 2-51 0,-2-1 35 15,4 1 13-15,2-4-5 0,0-1 1 0,4-4-3 16,-1-3-45-16,-3-2 47 0,-2-6-1 15,-5-2 4-15,-4-5-2 0,4-5-6 0,-11-7 1 16,5-5-20-16,-11-4 6 0,-1-1-5 16,-5-4-7-16,-1-2 6 0,-5-1 0 15,-4-2-22-15,-5 1 21 0,-6 2-2 0,3 3-1 16,-2 4 9-16,0 2-4 0,8 11-2 16,-5-5 7-16,2-1 5 0,7 14-9 0,-9 4-1 15,1 0-3-15,8 12 5 0,0-4 3 16,6 8 0-16,5 6 6 0,-1-6 1 0,6-3-4 15,0-2-4-15,5-4 8 0,-2 1-11 16,-10-9-21-16,9-3-41 0,0 0-109 16,-2-10-30-16,12-10-51 0,-9 1-18 15,3-6-17-15,-8-1-18 0,6-5-24 16,-10 1 44-16,-2 3-39 0,-1 0-10 0,-1-4-190 16,-5-1-19-16</inkml:trace>
  <inkml:trace contextRef="#ctx0" brushRef="#br0" timeOffset="-159737.58">14267 15425 1779 0,'-21'15'222'0,"21"-15"34"0,0 0-12 0,0 0-27 0,0 0-21 0,0 0-24 0,0 0-24 0,-10 1-51 0,0 3 16 0,5 12-14 0,0-2-12 0,4 4-12 0,-1 1-18 0,0 5-40 0,0 9 26 0,-2-11-14 0,3 4-44 0,1-3-97 16,1 2-58-16,-1-14-40 0,-1 8-66 16,-3 10-85-16,2-18-443 0,-4 2-353 15</inkml:trace>
  <inkml:trace contextRef="#ctx0" brushRef="#br0" timeOffset="-159575.08">13972 15584 1589 0,'-18'-1'327'0,"18"1"-40"16,0 0-53-16,14-1-27 0,-2-2-41 15,-2 8-22-15,3-3-20 0,6 6 6 16,11 6-25-16,-7-3-18 0,5-1-13 0,1-2-15 16,3 2-15-16,2-3-6 0,0 4-34 15,1-6-88-15,4-1-52 0,-1-2-48 16,-2-4-85-16,-8 0-94 0,-5-4-408 15,3 1-295-15</inkml:trace>
  <inkml:trace contextRef="#ctx0" brushRef="#br0" timeOffset="-159341.11">14512 15369 1367 0,'0'0'354'0,"0"0"-69"0,0 0-18 15,0 0-1-15,0 0-49 0,-9 4-12 16,3 2 29-16,6-6 9 0,10-6-20 0,9-1-29 15,1-2-39-15,-2-7-9 0,8-3-38 16,1-7-19-16,1 0-21 0,5-3-39 16,-1 4-4-16,-2-4 12 0,2 1-22 15,-2 6-5-15,-5 1-35 0,-3 5-98 16,-8 2 10-16,1 2-34 0,0-1-34 0,-10 6-23 16,2 0-32-16,0-3-41 0,-1 1-72 15,2 0-500-15,-8 9-438 0</inkml:trace>
  <inkml:trace contextRef="#ctx0" brushRef="#br0" timeOffset="-159058.66">14873 14754 1188 0,'-35'5'391'16,"20"-2"-47"-16,6 1-15 0,1-1 6 16,8-3-72-16,-9 6-26 0,0-1-34 0,9-5-27 15,0 0 6-15,9 6 23 0,0 0-40 16,4-6-11-16,1 2-20 0,4-4-22 0,10-2-33 15,-2 2-66-15,-3-4 53 0,3 1-10 16,-13 3-14-16,9-5-12 0,0 5-3 0,2-3-17 16,-6 4-6-16,0 1 8 0,-2 0 1 15,-5 8-7-15,2 1 3 0,-9 10 4 16,-2 12-17-16,-6-9 8 0,-3 6-5 0,-5 1-5 16,-1-3-6-16,1 2-23 15,-6-2-12-15,6-5-42 0,-1-6-51 0,6-7-45 16,-3 4-62-16,2-3-51 0,8-9-27 15,-2 12-33-15,-1-1-76 0,3-11-347 0,0 0-313 16</inkml:trace>
  <inkml:trace contextRef="#ctx0" brushRef="#br0" timeOffset="-157958.49">15486 14388 1219 0,'10'-13'303'0,"-12"-3"-27"0,2 0-14 0,-10 11-7 0,-1 4-13 0,-2-3-45 0,0 1-4 0,-3 6-34 0,-2 1-25 0,-2-3-20 0,-8 6-18 0,9 6-20 16,-3 0-4-16,4 7-15 0,2 4-5 16,6 2-1-16,-1 3-3 0,5 3 2 15,2-1 23-15,4 3-46 0,0 0-4 16,8-5-7-16,-1 0-2 0,3-5 2 0,1-4 38 15,2-5-41-15,-7-8-2 0,8-5 3 16,4 2-4-16,-6-15-5 0,10-8 40 16,-9-5-55-16,-3-2-11 0,0-7-1 0,0-2-3 15,-6-4 7-15,-2-1 41 0,-4-1-46 16,-5-5 7-16,-6 2 2 0,-4-1 1 16,-2 1 4-16,-4 0-12 0,-1 1 51 0,2 4 8 15,0 3 56-15,2 5 14 0,9 6 10 16,-5 5-35-16,10 9-16 0,-2 2-6 15,4-1-13-15,4 10 3 0,4 14 0 0,10 6-10 16,3 6 0-16,0-1 1 0,9 7-3 16,-1 1-17-16,5 1-2 0,2-2-11 0,1-2 10 15,1-8-1-15,3 1 6 0,-1-5-11 16,-2-5 2-16,-1-6 1 0,-3-7-46 16,0-5 24-16,-7-7-25 0,3-4-15 0,-10-5-4 15,0-2 11-15,-4-2-20 0,-6-4-1 16,-4 1 3-16,-4 0-1 0,-8-5 8 0,-5 6 2 15,-2-1 51-15,2 5-37 0,-2 4 5 16,8 12 9-16,-1-5 3 0,-2 1 2 16,-2 9-2-16,2 2 14 0,6 8 14 0,-2 3-3 15,5 2-3-15,1 2 6 0,7 1-3 16,7 10 1-16,-8-15-2 0,10 3 13 16,12 3 14-16,-5-5 2 0,-1-2-20 15,-12-5 2-15,10-3 5 0,2 1-11 0,1-8 6 16,9-7-7-16,-14 3-18 0,-6 3 1 15,0-9 6-15,7-6 3 0,-4 2-11 0,-7 11 6 16,-2-10-7-16,0 0 15 0,-4-3-26 16,3 1-9-16,-3 4-3 0,2-1 13 0,-2 6-10 15,2-1 13-15,2 0 4 0,2 5-2 16,4 4 7-16,0-2 0 0,0 7-7 0,0 1 32 16,5 5-26-16,-2 1 3 15,4 0 1-15,0 2 1 0,-6 2 7 0,5 7 22 16,-7-12-11-16,0 3 2 0,1 2 17 15,-8 1-19-15,0-1 12 0,-2-13-57 16,2 15 41-16,-2 0 5 0,0-15 9 0,0 0-19 16,0 0-4-16,-8-7-61 0,-2 1 19 15,6-16-11-15,1-13-32 0,0 2-19 0,1-6-5 16,-2-4 40-16,2-3-12 16,-4 0 12-16,2 0 10 0,0 0 14 0,0 2 11 15,-1 3 50-15,0 10 21 0,1-1 63 16,0 18 22-16,2-7 28 0,0 1-9 0,-2 7-36 15,0 2-12-15,4 11 2 0,0 0 11 16,-7 11 6-16,3 11-4 0,10-2-10 16,3 6-5-16,7 2-17 0,4 0-10 0,2 1-13 15,5-1-11-15,2 0-4 0,0-2-22 16,-1-4-10-16,4 0-39 0,-5-4-47 0,-1 0-42 16,2-1-38-16,-9-7-79 0,-9-5-62 15,8-3-84-15,-2 2-56 0,-8-12-156 0,3 1-333 16,-11 7-587-16</inkml:trace>
  <inkml:trace contextRef="#ctx0" brushRef="#br0" timeOffset="-157808.86">16039 13655 1787 0,'-14'-6'358'0,"14"6"-47"0,0 0-51 0,0 0-25 0,0 0-67 0,0 0-25 0,0 0-21 0,0 0-27 0,20-6-17 0,5-8-5 0,-6-8-98 0,2-1-84 16,2 0-42-16,3-4-51 0,-1 3-88 0,-4-3-135 15,1 3-294-15,1 2-244 0</inkml:trace>
  <inkml:trace contextRef="#ctx0" brushRef="#br0" timeOffset="-157526.1">16551 13053 1592 0,'0'0'362'15,"0"0"-29"-15,0 0-15 0,0 13-50 16,2 0-18-16,6 0-40 0,8 13-81 15,-6-7 18-15,6-1-29 0,0 0-25 0,-4 2-29 16,3-3-56-16,2-2-117 0,-4-3-83 16,3 2-61-16,-6-9-116 0,-4 2-502 0,0-2-481 15</inkml:trace>
  <inkml:trace contextRef="#ctx0" brushRef="#br0" timeOffset="-157392.39">16369 12937 867 0,'0'11'201'0,"10"-5"-50"15,-10-6-141-15,0 0-368 0,0 0 233 0</inkml:trace>
  <inkml:trace contextRef="#ctx0" brushRef="#br0" timeOffset="-156325.45">16668 13082 1440 0,'0'0'434'0,"0"0"-98"0,0 0-73 15,0 0-66-15,0 0-43 0,0 0-21 0,0 0 9 16,0 0-41-16,4 10-19 0,4 4-14 16,4-4-15-16,0 1-6 0,0-1-20 15,7 7 5-15,-13-9-11 0,5-1-3 0,0 0-8 16,-5-1-5-16,1 2 7 0,-7-8-6 16,0 0-4-16,0 0 0 0,0 0-4 0,0 0 3 15,0 0-13-15,-1-15 17 0,-1-1-1 16,-5 2 1-16,2-1-2 0,-1-1 0 0,1 3-14 15,1-4 15-15,2 5 3 0,2-3 6 16,0 1-7-16,6 2 2 0,-2 3 3 0,3 3-7 16,1 1 7-16,-8 5-3 15,20 3-4-15,-4-3 1 0,-1 7 2 0,0-2 4 16,0 3-7-16,3-1-5 0,0-5 3 16,-2 1-6-16,4-6-5 0,5-6-9 15,-6-1-46-15,0-3-39 0,0-1-20 0,-6-4-6 16,-1 2 6-16,5-3 32 0,-4 0 0 15,-2-3 19-15,-4 0 14 0,-2 13 15 0,-1-13 10 16,-3 2 42-16,-2-1-26 0,1 1 26 16,-6 7 16-16,2 0 12 0,-5 8 20 0,-1 1 54 15,-3 8-4-15,-6 7 16 0,7 4-4 16,1 5-5-16,-2 0-11 0,3 1 12 16,2 8-46-16,0-5-12 0,6 0-5 15,2 2-7-15,0-6 2 0,5 2-37 16,0-12 42-16,1 1-4 0,2 2-5 0,2-11-13 15,4 3-8-15,-2-12-43 0,7-6 37 16,-4-2-4-16,0-5-10 0,-3 2 5 0,1-3-7 16,-4-3-38-16,-3 0 43 0,-6-4-9 15,-3-1 3-15,-4-6 0 0,-7 1-4 16,-2 0 5-16,-8-6 3 0,-1 2-6 16,-7-3 1-16,4 6 14 0,1 0 37 0,-1 7 43 15,6 3-1-15,-2 2-2 0,9 5-4 16,6 10-19-16,-5 1 4 0,-2 5-8 0,13 11-31 15,-1-1 41-15,10 12 4 0,4 15-6 16,8-7-14-16,-1 5-8 0,7-2 6 16,2 1-34-16,6 1 11 0,2-4-5 0,6-1-9 15,-2-2 2-15,0-9-9 0,0-4-20 16,-1-4-9-16,-3-2 1 0,-3-5-25 0,-3-2-19 16,0-7-28-16,-8-4 12 0,2-2 23 15,-7-2 3-15,-2-2 0 0,-4-1-16 0,-4 7-36 16,-5-10 58-16,-4-10 7 0,-1 11 4 15,0 10 10-15,-2-5 7 0,1-1-30 16,-3 8 42-16,1-1 4 0,8 9 12 16,-11 4 13-16,0 1 9 0,7 10-22 15,2-1 20-15,4 6 8 0,6 8-7 0,3-8-5 16,0-2 7-16,2-1-13 0,0-1 2 16,6-6-18-16,-3-1 0 0,-6-4-37 0,12-7-103 15,9-1-96-15,-8-6-114 0,4-4 0 16,-4-6-55-16,-2-3-94 0,-4 0-294 0,5-2-327 15</inkml:trace>
  <inkml:trace contextRef="#ctx0" brushRef="#br0" timeOffset="-156176.11">17629 12289 1416 0,'-10'5'365'0,"1"1"-60"0,0 4-10 0,3 2-33 0,0 1-50 0,-1-2-17 0,3 6 17 0,-3 12-65 0,5-16-22 0,-2 8-23 0,4 13-22 0,0-10-16 16,0 2-56-16,0 0-38 0,-2 2-106 15,0-2-70-15,-4 1-88 0,2 1-617 0,-3 0-554 16</inkml:trace>
  <inkml:trace contextRef="#ctx0" brushRef="#br0" timeOffset="-156008.85">17393 12484 1753 0,'0'0'383'0,"0"0"-29"16,0 0-45-16,14 3-36 0,0 2-30 0,-3 0-34 15,15 6-9-15,-6-1-36 0,6 1-27 16,3 2-9-16,1-3-30 0,-2 3-50 0,-1 1-101 16,1-3-105-16,2-1-97 0,-7 0-81 15,-3 1-672-15,-4 0-735 0</inkml:trace>
  <inkml:trace contextRef="#ctx0" brushRef="#br0" timeOffset="-155125.84">10792 18894 1266 0,'21'7'332'0,"-21"-7"-44"0,0 0-85 0,0 0-35 0,0 0-20 0,0 0 20 0,7-11-10 0,2-1 6 0,4-1-17 0,7-12-11 16,1 2-20-16,1-4-12 0,1-7-17 0,2 0 4 16,1 0-37-16,0 0-12 15,-3 0-8-15,1 6-8 0,-6 1-5 0,-1 5 22 16,-1 3-35-16,-9 11-2 0,4-6-1 15,2 2 1-15,-7 2-2 0,3-1 28 0,-9 11-36 16,5-8-2-16,2 1-11 0,-7 7-26 16,0 0-40-16,6-14-18 0,-2 5-72 15,-4 9-29-15,8-12-60 0,0 1-82 0,-8 11-437 16,10-11-314-16</inkml:trace>
  <inkml:trace contextRef="#ctx0" brushRef="#br0" timeOffset="-153276.15">12862 17553 1429 0,'0'0'292'0,"0"0"-59"0,0 0-47 0,0 0-24 0,0 0-46 0,0 0-25 0,0 0-20 0,0 0-30 0,0 0-32 0,11 3-66 0,-1 2-85 0,0 0-116 0,2-3-375 15,6 0-161-15</inkml:trace>
  <inkml:trace contextRef="#ctx0" brushRef="#br0" timeOffset="-150558.96">15748 15526 1305 0,'0'0'324'0,"0"0"-53"16,0 0 3-16,0 0-20 0,0 0-12 15,0 0-28-15,6-10-8 0,2 1-19 0,4-3-57 16,5-8 26-16,3 6-31 0,1-7-20 15,3 1-17-15,0 0-22 0,4-1-42 0,-4 0 30 16,2-3-18-16,-3 4 0 0,1 1-8 16,-4 3-4-16,-2-1-8 0,-6 8 17 15,-4 4-12-15,1-10-8 0,0 7-5 0,-9 8-6 16,0 0 7-16,-5-16 14 0,2 1-26 16,-10 11 5-16,2-2 3 0,-6 1 7 15,0-2 25-15,5 5 21 0,-4 2-4 16,16 0 1-16,-14 0 8 0,1 0-16 0,13 0-6 15,-10 2-9-15,-4 5 0 0,14-7 1 16,7 8 2-16,0-1-3 0,3-1-11 0,-1-1 2 16,9-5-18-16,0 0 14 0,2 0-5 15,4 0-8-15,-1 0 0 0,11-1 9 16,-8-3-18-16,-16 0 4 0,13 4-3 16,-1 0-3-16,-6 4-8 0,0 0 2 15,-6 3-21-15,-2 1-2 0,-8 6-46 0,0 1-43 16,-6-1-48-16,2 3-20 0,0-8-72 15,-2 2-30-15,1-2-51 0,0-1-72 0,5-8-448 16,0 0-464-16</inkml:trace>
  <inkml:trace contextRef="#ctx0" brushRef="#br0" timeOffset="-149575.79">16512 14809 1404 0,'-31'-12'418'15,"14"12"-102"-15,2 0-24 0,1 0-49 0,-4 0-52 0,4 3-20 0,-2-2 2 0,-2 7-30 0,-5 6-4 0,5-3-5 0,4 8-8 0,0 3-19 0,4 2-60 16,2 6 38-16,4-1-22 0,2-1-9 0,4 1-11 16,4 3-6-16,0-5-40 0,4-1 29 15,0-6-4-15,2-5-3 0,5 0-3 0,-8-10-1 16,5-1-40-16,5 2 31 0,-3-13-27 15,6-7-26-15,-6 2-19 0,-7-8-3 0,0-1-16 16,0-1 27-16,-3-6 17 0,-4 0 4 16,-2-1 6-16,-5-3 5 0,-5-2 6 15,-4-2 1-15,-8-6 14 0,0-1-4 0,-6 0 9 16,0 1 20-16,1 6 47 0,-1 2 60 16,7 7-10-16,4 4-2 0,2 3-4 15,11 13-21-15,-4 0-6 0,-1-1-72 16,14 16 51-16,7 9 13 0,1 4 4 0,8 3-13 15,2 6-6-15,3 2-34 0,1-3 13 16,1 2-4-16,2 0-5 0,1-4-3 0,3-2 2 16,-1-5 6-16,0-4-22 0,-4-7 4 15,-3-1-7-15,-1-6-12 0,2-7-9 0,-1-5-5 16,-5-6-42-16,1-1 16 0,-8-6 2 16,1 0-10-16,-4-5 11 0,-5 1-35 15,-4-1 27-15,-6-5 3 0,0 1 10 0,-5 3 4 16,-2 7 7-16,3 0-21 15,6 12 37-15,-6-6-3 0,2 1-3 0,6 15 2 16,0 0 6-16,-12 5-31 0,2 1 58 16,8 11 28-16,4 10-13 0,2-6-6 0,4 1-6 15,2-2-14-15,2 0-2 0,-2-3 2 16,7-1 0-16,-2-7 2 0,-8-2 1 0,8-4-6 16,4 1-5-16,-8-6-5 0,7-2 13 15,-6-5-18-15,4-3 12 0,-8-3-10 0,6-8 3 16,-6 3-21-16,-4-2 11 0,0-2-13 15,-2-4-1-15,-4 2-37 0,0 0 17 16,-2 1-8-16,2 0 7 0,2 2 6 0,2 11 7 16,-4-2 6-16,2-6 23 15,0 20-17-15,6-9 5 0,-2-3 4 0,8 12 3 16,1-2 1-16,0 6 41 0,6 6-45 16,-2-1 4-16,-8-4-3 0,5 6 6 0,10 4 0 15,-11-4 48-15,3 2-55 0,-8-5 4 16,4 2-2-16,0-1 3 0,-6-1 4 0,1 3 21 15,-1-3-25-15,1 2 2 0,-7-10 1 16,0 0-2-16,0 0 1 0,0 0 40 16,0 0-62-16,-18-5-22 0,2-6-24 0,7-8-25 15,-2-4-31-15,-3-1 13 0,1-8-40 16,0 3-4-16,0-5 3 0,1 5 11 16,2-4 17-16,0 1 25 0,4 0 8 15,0-3 22-15,2 5 19 0,0-4 27 0,-1 6 51 16,5 4 59-16,0 13 28 0,-6-9 38 15,2 2 26-15,0 6 3 0,-1 0-21 0,5 12-50 16,0 0 62-16,0 0 22 0,0 0 13 16,9 7 14-16,3 10-16 0,-1 1-41 0,3 3-17 15,6 4-13-15,3 0-17 0,0 0-37 16,7 1-15-16,-3-1-16 0,-1 0-40 16,1-2-26-16,-1-4-49 0,0 2-33 15,-6-6-58-15,2 0-82 0,-14-9-35 0,1 2-92 16,3-1-60-16,-12-7-178 0,8-4-300 15,2-1-546-15</inkml:trace>
  <inkml:trace contextRef="#ctx0" brushRef="#br0" timeOffset="-149423.93">17017 14166 2240 0,'0'0'449'0,"-6"7"-82"0,-1 0-42 0,7-7-24 0,0 0-55 0,0 0-22 0,9-3-36 0,1-1-34 0,3-8-32 0,10-5-64 0,-2 0-67 0,6 0-117 15,3-10-123-15,4 1-86 0,0-1-121 0,0-2-553 16,-1 3-735-16</inkml:trace>
  <inkml:trace contextRef="#ctx0" brushRef="#br0" timeOffset="-148575.67">17619 13571 1670 0,'0'0'404'0,"0"0"-78"0,0 0-74 0,0 0-62 0,0 0-36 0,0 0-31 0,0 0-11 0,0 0-34 0,0 0-19 15,0 0-18-15,0 0-16 0,0 0-33 0,0 0 2 16,0 0-55-16,0 0-21 0,0 0-6 16,0 0-10-16,0 0-10 0,0 0-6 15,0 0-52-15,0 0-22 0,0 0-47 0,0 0-71 16,0 0-263-16,0 0-90 15</inkml:trace>
  <inkml:trace contextRef="#ctx0" brushRef="#br0" timeOffset="-148224.75">17555 13583 1058 0,'2'13'335'0,"-2"-13"-30"16,0 0-97-16,0 0-25 0,0 0-14 0,-4-8-16 15,0 0-20-15,4 8-13 0,0 0-38 16,0 0-23-16,0 0-5 0,0 0-18 0,0 0-1 15,0 0 0-15,0 0-10 0,0 0-14 16,0 0 3-16,0 0-4 0,0 0 10 0,0 0 19 16,0 0 28-16,0 0 10 0,0 0 9 15,0 0 0-15,0 0 0 0,0 0-33 16,0 0 37-16,0 0-8 0,-7 4-5 16,-2 2-4-16,9-6 2 0,0 0-54 0,0 0 74 15,0 0-6-15,0 0-7 0,0 0-8 16,0 0 15-16,0 0-18 0,0 0-65 15,0 0 27-15,0 0 1 0,9 6 8 0,-2-1-16 16,-7-5-5-16,12 6-45 0,2 1 36 16,2 1-11-16,11 2 25 0,-18-4-23 0,6 2-15 15,-1-1-95-15,2-2-11 0,-2 1-48 16,-1-2-43-16,1 0-25 0,-3-1-11 0,2-1-30 16,-13-2-42-16,6-5-145 15,4 1-278-15,-10 4-266 0</inkml:trace>
  <inkml:trace contextRef="#ctx0" brushRef="#br0" timeOffset="-146676.15">17619 13594 1283 0,'-20'-8'350'0,"20"8"-58"0,-8-7-29 0,-4-1-19 16,12 8-26-16,-8-10-26 0,-2 0-33 0,4 5-20 0,0-1-15 0,6 6-19 0,-7-7-20 16,0-1-7-16,7 8-23 0,0 0-16 15,0 0-5-15,0 0-9 0,-8 9-3 0,-2 1 10 16,7 7-18-16,3-1-6 0,0 1 1 15,3 1-3-15,-1-6-3 0,0 4 18 16,4-3-26-16,-2 1-4 0,7-9-1 0,-2 2 1 16,3-7-4-16,4 3 20 15,4-10-44-15,14-4-14 0,-9 4 0 0,3-4 8 16,-1 3 2-16,-3 2 25 0,-10 3-8 16,5 3 4-16,3 0 2 0,-5 9 10 0,0-1 14 15,-11 6 51-15,2 13-8 0,-8-15 1 16,-4 7 6-16,-4 9 3 0,-1-7 0 0,0-4-21 15,-1 0 36-15,4-10-4 0,-7 6-10 16,2-4-12-16,1-5-11 0,-1-1-53 16,11-3 41-16,-14-7-26 0,1-1-21 0,7-11-24 15,0-13-14-15,6 1-32 0,0-7 9 16,3-6-14-16,0-2 8 0,-1-5 6 0,-2-5 21 16,1 1 20-16,-2-3-6 0,-1 3 30 15,-5 3 5-15,1 4 32 0,-3 4 26 16,1 6 20-16,2 8 32 0,0 4 11 15,-2 0-3-15,4 19-8 0,-4-4-17 0,2 2-5 16,6 9 34-16,-11 5-21 0,1 2 8 16,10 7-18-16,0 1-14 0,4 6-9 0,7 13-24 15,1-7 7-15,6 0 2 0,-1 2-12 16,4-3-10-16,4 3-3 0,3-3-23 16,1 1 19-16,1-5-6 0,0-1-5 0,-4 1-15 15,0-4-7-15,-1-4-70 16,-3 1 28-16,-4-3 6 0,-9-8 6 0,6 3 9 15,-2-1-2-15,-13-6 24 0,12-2-30 16,0-4 14-16,-6-5 4 0,-2-1 8 0,-6-7 5 16,0-9 27-16,-4 4-25 0,1-5 5 15,-2 0-1-15,0 0 4 0,2 2 1 0,-1 6-24 16,6 10 31-16,-3-7 0 0,1 3 4 16,-2 4-6-16,2 0 7 0,2 11-24 15,0 0 29-15,0 0 3 0,8 11-4 0,1 0-2 16,1 1-1-16,3 8-35 0,-2-6 42 15,-5-8-2-15,8 5 0 0,2-1-4 0,-4-2 2 16,5 0-35-16,-4-5 37 0,2 3-6 16,-3-10-15-16,4 4-25 0,-6-5-14 0,0 1-17 15,1-3 28-15,0 0 11 16,-5 1 0-16,3 2 5 0,-9 4 2 0,0 0 7 16,0 0-1-16,10-3 10 0,3 3-4 15,-13 0 2-15,7 5 5 0,-1 3 3 0,-6-8 7 16,6 7-14-16,2 2 2 0,-8-9-2 15,6 5-1-15,2 1-18 0,-8-6-2 16,0 0-32-16,0 0-42 0,14-9-25 0,-3 3-6 16,-9-6-12-16,0-1 9 0,-1-2 13 15,2 0 11-15,-7-10 5 0,0-12-5 0,1 11 14 16,0 1 32-16,0 4 5 0,1 7 26 16,-4-2 29-16,-2-3 23 0,3 5 27 15,-1 1 0-15,3 2 5 0,-1 1-1 16,4 10-5-16,-4-11-12 0,2 3-41 0,2 8-48 15,0 0-119-15,-12-3-182 0,0 3-183 16,12 0-39-16</inkml:trace>
  <inkml:trace contextRef="#ctx0" brushRef="#br0" timeOffset="-146526">17945 12729 1016 0,'-15'8'272'0,"15"-8"-73"0,0 0-51 0,-1 11-31 0,-1-1-53 0,2-10-104 0,-2 18-45 0,0 0-113 15,-2-3-247-15,-2 13 143 0</inkml:trace>
  <inkml:trace contextRef="#ctx0" brushRef="#br0" timeOffset="-146358.99">17484 13426 2379 0,'28'-11'378'0,"-13"-4"-85"0,0-5-43 16,4-5-12-16,9 1-64 0,1-7-33 16,11-8-32-16,5-3-16 0,1-1-38 15,1 1-39-15,1-1-56 0,2-1-35 16,-6 6-50-16,3 4-63 0,-2 5-60 0,-4 5-20 16,-7 7-74-16,-6 3-497 0,4 2-416 15</inkml:trace>
  <inkml:trace contextRef="#ctx0" brushRef="#br0" timeOffset="-145593.14">18382 12934 1485 0,'28'8'295'0,"-28"-8"-33"0,0 0 14 16,0 0-10-16,0 0-45 0,0 0 11 15,4 9-57-15,0 3-28 0,0-2-25 0,2 1-23 16,2 1-22-16,-2-1 29 0,0-2-66 15,0 1-6-15,-1 0-15 0,1 0-12 0,-6-10-7 16,0 0-14-16,0 0 12 0,0 0-11 16,0 0-8-16,0 0-1 0,7-8 5 0,-1-1 2 15,-8-6 4-15,0-2 0 0,-2 3 1 16,-1-3 2-16,3 2-5 0,2 1-12 16,-2 4 23-16,2-4-3 0,0 14 2 15,0-13 2-15,2 0 3 0,-2 13-15 0,9-8 20 16,-1 3 5-16,-8 5-7 0,19 0 2 15,-2 2 0-15,-2 1-1 0,4-1 10 16,0-2-11-16,0 0-3 0,3-2 0 0,14-3-2 16,-19-5-1-16,5-2 8 0,-3-1-25 15,2-5-28-15,-1 1-24 0,-1-5 0 0,0 1 11 16,-4-3 26-16,-3 1-5 0,-4 0 14 16,-2 12 1-16,-4-9 10 0,2-1 7 0,-10 7 40 15,-2-2 1-15,-2 7 7 0,-2-1 8 16,1 6 8-16,-2 2 8 0,-4 8 40 15,5 0-41-15,-4 3-5 0,-2 11-6 0,12-13-8 16,-2 8-5-16,0 1 31 0,4 1-56 16,2-2-2-16,4-2-1 0,0 0 0 0,3-3-4 15,0 2 41-15,5-5-51 0,0-2 7 16,-10-5 1-16,16 0-4 0,2 0-2 16,-6-7 26-16,3 2-33 0,-2-7 7 15,0 2 0-15,-3-3 20 0,1 2 13 0,0 1-19 16,-3-1 62-16,0 1 19 0,3-1-6 15,-4 3-3-15,-1 2-9 0,-6 6-25 16,6-7 10-16,1 1-15 0,-7 6-5 0,0 0 2 16,9 11 4-16,9 8-21 0,-7-1 21 15,5 6-15-15,4 5-6 0,-1 1-1 0,4 7-3 16,4 4-20-16,-1 3 9 16,3 6 8-16,1 5-9 0,-2 2-5 0,-1 1-2 15,-1-1-3-15,0 2-27 0,-6-5 27 16,-1-1 6-16,-8-8-3 0,-6-1 7 0,3-7 2 15,-10-6-19-15,-5-7 29 0,-3-2 8 16,-10-9 13-16,0-2-3 0,-4-11-3 0,-4-9-11 16,-1-6 1-16,1-9-9 0,-2-13-6 15,3-5-12-15,1-10-22 0,-1-6-31 16,2-2-62-16,4-4-29 0,1 1-29 0,5 0-56 16,10 2-67-16,-4 6-74 15,2 1-132-15,7 10-557 0,1-2-810 0</inkml:trace>
  <inkml:trace contextRef="#ctx0" brushRef="#br0" timeOffset="-145442.64">19214 12582 2040 0,'0'0'387'0,"0"0"-74"0,0 0-113 0,0 0-69 0,0 0-98 0,0 0-103 0,0 0-105 0,0 0-187 0,0 0-380 0,0 0-267 0</inkml:trace>
  <inkml:trace contextRef="#ctx0" brushRef="#br0" timeOffset="-130277.64">11179 9418 1039 0,'0'0'250'0,"0"0"-44"0,0 0-11 0,0 0-20 0,0 0-20 0,0 0-17 0,0 0-12 16,0 0 7-16,0 0-17 0,8 6-7 16,-1-2-13-16,-7-4-1 0,0 0-11 0,14-2 2 15,-2 0-23-15,-12 2 11 0,18 0-9 16,-6-2 4-16,-12 2-4 0,22 0 2 0,-4 2 6 16,-1 0-17-16,3 0-8 0,-3-2-9 15,20-2 0-15,-7 2-1 0,-3 0 7 16,3 2-9-16,4-2-3 0,5-4 0 0,1-2-6 15,4 1-3-15,3-1 27 0,4 0-42 16,1-1 1-16,3-2-3 0,5 4 3 0,-1 1-5 16,-2 0 21-16,3 4-27 0,-3-2 1 15,-2 2 1-15,-3 6-1 0,4-2 3 16,-7 1-23-16,-6 4 28 0,1-1-1 16,-4 1 1-16,-5-2-5 0,1-1 2 0,1-1-32 15,-3-1 52-15,0 3 7 0,-5-7 0 16,4 0 0-16,2-5-4 0,-1 3-9 0,-5-2 14 15,3 1-13-15,0-1-3 0,-3 0-2 16,1-3-5-16,2 1 2 0,-1 0 19 16,1 4-31-16,2-1 6 0,-3 1-6 0,-1 2 0 15,0-3 5-15,0-1 44 0,-3 4-54 16,-1 0-4-16,-13 0 1 0,10-3 2 0,-2 3 6 16,1-2 30-16,-4 2-35 15,-1-2-2-15,2 0 4 0,-6 2-1 0,4 2 3 16,-17-2-45-16,15 0 56 0,-1 0-5 15,-14 0 1-15,17 0-2 0,1-2 2 0,-18 2-43 16,12 0 43-16,3 0 4 0,-15 0-6 16,11 2 2-16,1 0-2 0,-12-2-6 0,0 0 20 15,0 0-21-15,0 0 6 0,0 0-6 16,0 0 3-16,0 0 1 0,0 0 20 16,11 2-13-16,4 1-1 0,-15-3 3 0,0 0-2 15,0 0 7-15,0 0-18 0,0 0 18 16,0 0 2-16,0 0-7 0,0 0-2 15,0 0 4-15,0 0-10 0,0 0 10 16,0 0 1-16,0 0-7 0,0 0 4 0,0 0-3 16,0 0-33-16,0 0 32 0,0 0-1 15,0 0 4-15,0 0-3 0,0 0-3 0,0 0-20 16,0 0 29-16,0 0-7 0,0 0 2 16,0 0-7-16,0 0 0 0,0 0 5 0,0 0 5 15,0 0-5-15,0 0 18 0,0 0-15 16,0 0 4-16,0 0-3 0,0 0-48 15,0 0 37-15,0 0-4 0,0 0 7 0,0 0 14 16,0 0 4-16,0 0-46 0,0 0 19 16,0 0 11-16,0 0 10 0,0 0 2 15,0 0-7-15,0 0-11 0,0 0 5 0,0 0 9 16,0 0-12-16,0 0 7 0,0 0-1 16,0 0-8-16,0 0 12 0,0 0-12 15,0 0 4-15,0 0-6 0,0 0 7 0,0 0-3 16,0 0-41-16,0 0 17 0,0 0-10 15,0 0 1-15,0 0-8 0,0 0-4 0,0 0 14 16,0 0-84-16,0 0-51 0,0 0-52 16,-11-11-26-16,2 0-36 0,-1 7-88 15,2 1-500-15,0-3-477 0</inkml:trace>
  <inkml:trace contextRef="#ctx0" brushRef="#br0" timeOffset="-105261.95">10967 8351 766 0,'0'0'189'0,"0"0"-29"0,0 0-9 0,0 0-14 0,0 0-15 0,0 0-18 0,0 0-4 0,0 0-11 0,0 0-7 0,0 0-5 15,0 0-1-15,0 0 38 0,0 0-57 16,0 0-1-16,0 0-2 0,0 0-5 0,0 0-5 16,0 0 1-16,0 0-17 0,0 0 1 15,0 0 3-15,0 0-7 0,0 0-9 16,0 0-2-16,0 0-55 0,0 0 62 0,0 0-8 16,0 0 0-16,0 0-3 0,0 0-5 15,0 0 23-15,0 0-31 0,0 0 5 16,0 0-1-16,0 0 0 0,0 0 2 0,0 0 36 15,0 0-46-15,0 0 2 0,12 0 2 16,1 2 3-16,-13-2-5 0,0 0 7 16,9 5 0-16,1 1 2 0,-10-6-2 0,6 4-6 15,1 4 6-15,-7-8 6 0,0 0-10 16,0 0 5-16,0 0 9 0,0 0 4 0,6 6 10 16,0 0 8-16,-6-6 6 0,0 0 20 15,0 0 22-15,0 0 6 0,0 0-11 16,4-7-13-16,3-1 6 0,0-4-24 0,-3 2-11 15,2-6-3-15,3-12-5 0,1 7-9 16,-1 0 20-16,-1-1-26 0,0 1-4 16,-2-4-6-16,3 2 1 0,-1 0-1 0,-1 4 25 15,-5 9-10-15,2-6 14 0,1 0 11 16,-3 7 23-16,1-3-22 0,-3 12-32 16,3-8 34-16,1-3-7 0,-4 11-6 0,0 0-6 15,0 0-7-15,0 0-35 0,2-10 37 16,-1 2-7-16,-1 8-1 0,0 0-4 0,0 0-2 15,0 0 0-15,0 0 9 0,0 0-13 16,0 0-2-16,0 0-2 0,0 0 0 16,0 0 1-16,0 0 30 0,0 0-34 15,0 0-1-15,0 0 0 0,0 0 3 0,0 0 0 16,0 0 29-16,0 0-35 0,0 0 3 16,0 0 2-16,0 0-3 0,0 0 4 0,0 0-33 15,0 0 39-15,0 0-2 0,0 0 3 16,0 0-4-16,0 0 0 0,0 0-29 15,0 0 31-15,5-10-5 0,-3 3-5 0,-2 7-13 16,0 0-12-16,0 0-15 0,0 0-12 16,0 0-52-16,0 0-36 0,5-12-12 0,-2 0-9 15,-3 12-38-15,5-9-23 0,0 1-73 16,-5 8-422-16,0 0-251 0</inkml:trace>
  <inkml:trace contextRef="#ctx0" brushRef="#br0" timeOffset="-101429.15">11680 8414 792 0,'0'0'255'0,"0"0"-36"0,0 0-24 0,0 0-43 0,0 0-23 0,0 0-16 0,0 0-18 0,0 0-16 0,0 0 30 0,0 0-53 16,0 0-14-16,0 0 2 15,0 0-10-15,0 0 4 0,0 0 35 0,0 0-61 16,0 0 11-16,0 0-3 0,0 0-3 16,0 0 0-16,0 0-5 0,0 0-59 15,0 0 78-15,0 0 2 0,0 0-2 0,0 0-4 16,0 0 1-16,0 0 28 0,9 6-42 16,-2 1 2-16,-7-7 2 0,7 4-2 0,2 1-3 15,-9-5 31-15,0 0-41 0,9 7 1 16,-1-1 1-16,-8-6-4 0,0 0 13 0,0 0 52 15,0 0-12-15,0 0 30 0,4 7 20 16,2 1 26-16,-6-8-1 0,4-8-40 16,3 1 22-16,4-9-21 0,3-9-19 0,-3 5-8 15,4-2-14-15,-4-2-42 0,-1 0 33 16,0-4-13-16,4 3-3 0,-2-1-5 16,-2 1-7-16,1 2 4 0,0 2 0 15,-7 12-11-15,3-4 2 0,-1 1-2 0,-2 0 3 16,2 1 0-16,-6 11 39 0,2-9-50 15,2-2-2-15,-4 11 4 0,0 0-3 0,2-10 4 16,3 0 24-16,-5 10-31 0,0 0 1 16,0 0 1-16,0 0 2 0,0 0 1 0,0 0-27 15,0 0 29-15,3-12 3 0,-1 3-1 16,-2 9-1-16,0 0 1 0,0 0-35 16,0 0 41-16,0 0-4 0,0 0-3 15,0 0 4-15,0 0-1 0,0 0-1 0,0 0 10 16,0 0-17-16,0 0 6 0,0 0-4 15,0 0 2-15,0 0-1 0,0 0 14 16,0 0-17-16,0 0 4 0,0 0-2 0,0 0-1 16,0 0 4-16,0 0 26 0,0 0-38 15,0 0 6-15,0 0 1 0,0 0 1 0,0 0-1 16,0 0 40-16,0 0-48 0,0 0 6 16,0 0-3-16,0 0 0 0,0 0 4 0,0 0-34 15,0 0 36-15,0 0-4 0,0 0-1 16,0 0-6-16,0 0 1 0,0 0-30 0,0 0 37 15,0 0-1-15,0 0-2 16,0 0 1-16,0 0 2 0,0 0 1 0,0 0 5 16,0 0-8-16,0 0 0 0,0 0 3 15,0 0-4-15,0 0-2 0,0 0 14 16,0 0-20-16,0 0-1 0,0 0-3 0,0 0-1 16,0 0 1-16,0 0 21 0,0 0-30 15,0 0-2-15,0 0-9 0,0 0-6 0,0 0-15 16,0 0 1-16,0 0-33 0,0 0-35 15,0 0-50-15,0 0-108 0,0 0-177 0,0 0-228 16,0 0-220-16</inkml:trace>
  <inkml:trace contextRef="#ctx0" brushRef="#br0" timeOffset="-99895.23">12339 8383 888 0,'0'0'213'0,"0"0"-31"0,0 0-30 0,0 0-29 0,0 0-22 0,0 0-18 0,0 0-16 0,0 0 7 16,0 0-30-16,0 0-4 0,0 0-7 0,0 0 3 16,0 0-7-16,0 0 19 0,0 0-26 15,0 0-1-15,0 0-1 0,0 0-5 0,0 0 3 16,0 0 5-16,0 0-10 0,0 0 2 15,0 0-6-15,0 0 2 0,0 0-2 16,0 0 0-16,0 0-9 0,0 0 2 16,0 0 2-16,0 0 2 0,0 0 7 0,0 0 10 15,6 7 3-15,0-2-1 0,-6-5 3 16,0 0 2-16,7 6 3 0,1 1-58 16,-8-7 70-16,9 8-6 0,-1 0-6 0,-8-8-2 15,6 9-4-15,-1 1 22 0,-5-10-38 16,8 6-1-16,-2 1 3 0,-6-7 12 0,0 0 15 15,0 0 34-15,10 6-17 0,-4 2 13 16,-6-8 5-16,0 0 14 0,0 0 0 0,0 0-16 16,0 0 13-16,8-12-11 15,-1 0-12-15,0-1-10 0,4-10-7 0,0 3-34 16,0 0 24-16,-1-4-8 0,0-2-8 16,6 0-1-16,-6 2-4 0,2-1 0 0,4-1 6 15,-4 2-13-15,-1 3 4 0,-1 0 10 16,4 4 4-16,-6 0 7 0,-4 9 10 15,0-1-6-15,2 0 1 0,0-1 1 0,4 0-3 16,-10 10-3-16,6-9 16 16,-2 1-26-16,-4 8-4 0,0 0-2 0,0 0-4 0,0 0-8 15,0 0 7-15,4-9-8 0,0-1-7 16,-4 10 2-16,0 0 2 0,0 0 0 0,0 0-35 16,0 0 41-16,0 0 0 15,0 0 0-15,0 0-5 0,0 0 1 0,0 0-37 0,0 0 45 16,0 0-11-16,0 0 8 15,0 0-7-15,0 0-3 0,0 0 4 0,0 0 7 16,0 0-11-16,0 0-1 0,0 0-4 16,0 0-4-16,0 0 6 0,0 0 38 15,0 0-47-15,0 0 2 0,0 0 0 0,0 0-1 16,0 0 5-16,0 0 24 0,0 0-31 16,0 0-1-16,0 0 6 0,0 0-2 0,0 0-2 15,0 0-31-15,0 0 41 0,0 0-1 16,0 0-1-16,0 0 3 0,0 0-4 0,0 0-32 15,0 0 40-15,0 0-3 16,0 0-1-16,0 0 1 0,0 0-1 0,0 0 6 16,0 0-3-16,0 0-9 0,0 0-3 15,0 0 3-15,0 0-1 0,0 0 1 0,0 0 23 16,0 0-28-16,0 0-7 0,0 0-5 16,0 0-8-16,0 0-4 0,0 0 13 15,0 0-29-15,0 0-7 0,0 0-13 0,0 0-12 16,2-9-7-16,0-1 23 0,-2 10-28 15,0 0-9-15,0 0-8 0,0 0-11 0,0 0-10 16,0 0-20-16,0 0-16 0,0 0-15 16,0 0-12-16,0 0-29 0,0 0-75 0,0 0-164 15,-6 5 102-15</inkml:trace>
  <inkml:trace contextRef="#ctx0" brushRef="#br0" timeOffset="-98029.24">12915 8351 658 0,'14'-4'212'0,"4"3"-20"0,-18 1-76 0,0 0 20 0,0 0-4 0,0 0-24 0,0 0-8 16,0 0-11-16,0 0 0 0,0 0-19 15,0 0 3-15,0 0-4 0,0 0-2 0,0 0-9 16,0 0 43-16,6 5-60 0,2-1-2 15,-8-4 1-15,0 0-3 0,0 0-4 0,0 0 0 16,0 0-17-16,0 0 8 0,0 0-3 16,0 0-4-16,0 0-8 0,0 0-2 0,0 0-51 15,0 0 24-15,0 0 61 16,7 8-8-16,1-1-9 0,-8-7 1 0,0 0-1 16,5 8-8-16,5-3 4 0,-10-5-1 15,0 0 7-15,10 5 2 0,0 0 45 16,-10-5-21-16,0 0-5 0,0 0 9 0,0 0 9 15,0 0 21-15,0 0 38 0,0 0-27 16,0 0-5-16,14-3-10 0,-1 1-9 0,-7-12-7 16,-2 4-19-16,5-8 14 0,5-10-10 15,0 2-10-15,2 4-6 0,1-3-6 0,0-1-38 16,-2 2 34-16,2 1-1 0,0 2-3 16,-3 0-4-16,4 2-5 0,-4 3 1 15,-7 7 6-15,1 1-11 0,3-3 1 16,-5 0 1-16,3 4-3 0,-9 7 3 0,4-12 31 15,2 3-45-15,-6 9 4 0,0 0-1 16,0 0 1-16,0 0 4 0,4-8 13 16,2-2-18-16,-6 10-2 0,0 0 1 0,0 0 3 15,0 0-5-15,0 0-29 0,0 0 39 16,0 0-3-16,0 0 0 0,0 0 2 0,0 0-1 16,0 0-36-16,0 0 37 0,0 0 4 15,0 0-6-15,0 0-1 0,0 0-10 0,0 0-4 16,0 0 2-16,0 0-24 15,0 0-14-15,0 0-20 0,4-7-22 0,2-3-34 16,-6 10-54-16,0 0-10 0,0 0-35 16,0 0-108-16,0 0-505 0,0 0-413 0</inkml:trace>
  <inkml:trace contextRef="#ctx0" brushRef="#br0" timeOffset="-84496.3">7343 3905 960 0,'-6'11'257'0,"6"-11"-28"0,0 0-65 0,0 0-1 0,0 0-28 0,0 0-16 0,0 0-22 0,0 0-18 16,0 0-68-16,0 0 48 0,0 0-8 15,0 0 0-15,4 8-3 0,4 2-4 0,-8-10-8 16,5 9-14-16,-1 1-1 15,-3-1-3-15,2 3 0 0,1-2-5 0,2-2-8 16,-6-8-9-16,2 16 3 0,4-1 10 16,-4-6-2-16,0 1-5 0,-2-10-5 0,0 15-70 15,2-1 4-15,-2-14-44 0,0 0-42 16,0 0-43-16,0 0-67 0,0 0-243 16,0 0 25-16</inkml:trace>
  <inkml:trace contextRef="#ctx0" brushRef="#br0" timeOffset="-84046.33">7485 3875 761 0,'4'-24'239'0,"2"32"-43"0,-1 1-44 16,-5-9-20-16,0 0-30 0,0 0-18 0,0 0-13 16,0 0-11-16,0 0-14 0,0 0 4 15,0 0-9-15,0 0-7 0,-3 12-4 0,3 1-8 16,0-13 1-16,0 0-10 0,0 0 3 15,0 13-7-15,0 2-1 0,0-15 2 16,0 0 3-16,5 11-5 0,-1-2-7 0,-4-9 3 16,0 0 2-16,9 6 1 0,1-3 4 0,-10-3-4 15,15-1-6-15,-3-1-1 0,0-2-2 16,-2 2 2-16,0-1 6 0,1-1-1 16,-2 0-8-16,3 0 4 0,-12 4 13 15,9-5 27-15,1-2 13 0,-10 7 13 16,0 0-10-16,5-9-2 0,3 1-7 0,-8 8-9 15,0 0 0-15,0 0 18 0,0 0-35 16,0 0 9-16,0 0-3 0,-8-9-3 0,5-1-1 16,3 10 30-16,0 0-44 0,0 0-7 15,0 0 5-15,0 0-4 0,0 0 1 0,0 0 13 16,0 0-9-16,0 0-4 0,0 0-5 16,0 0 4-16,0 0-7 0,0 11 7 0,2 3-17 15,-2-14 17-15,7 10 5 0,0 1-7 16,-1-1-3-16,-2-1-14 0,-2 4-8 15,0 1-84-15,0 5-47 0,-4 9-72 16,-2-7-86-16,0 4-278 0,2 4-124 16</inkml:trace>
  <inkml:trace contextRef="#ctx0" brushRef="#br0" timeOffset="-83278.33">7684 4071 886 0,'0'0'218'0,"0"0"-75"0,0 0 34 0,0 0-37 0,0 0-18 0,0 0-19 0,0 0-20 0,0 0 12 16,-5 7-40-16,3 3-7 0,2-10-13 0,0 0-2 15,0 0-8-15,0 0 23 0,0 0-22 16,0 0-3-16,0 12-4 0,2-1 2 16,-2-11-6-16,1 13 32 0,5 0-37 15,-1-1-10-15,-1-1 4 0,-4 0-6 0,2 3 2 16,1-3 7-16,2 2 4 0,-5-13-11 15,2 12 0-15,1 2-7 0,-3-14-11 0,0 0-24 16,6 9-46-16,-2 0-42 0,-4-9-33 16,0 0-55-16,0 0-286 0,0 0 28 0</inkml:trace>
  <inkml:trace contextRef="#ctx0" brushRef="#br0" timeOffset="-82979.08">7764 4082 772 0,'0'16'222'15,"0"-16"-54"-15,14 2 7 0,-1 1-27 16,-13-3-30-16,0 0-18 0,0 0-23 0,0 0 6 16,0 0-9-16,0 0-1 0,0 0-9 15,0 0-7-15,0 0-9 0,0 0 31 0,12 4-44 16,-4 0-12-16,-8-4-4 0,0 0-4 16,10 2 4-16,4-1 2 0,-14-1-6 15,0 0-9-15,12 0-7 0,2 0 2 0,-14 0 5 16,0 0 5-16,14 4 1 0,-2 0-14 15,-12-4 0-15,0 0-3 0,7 6 5 16,0 1-4-16,-7-7 16 0,0 0-17 16,0 11 0-16,0 3 0 0,0-14 1 0,-3 10 3 15,-1 1-26-15,4-11 31 0,-7 10-2 16,1 1-6-16,6-11-39 0,0 0-61 0,-10 2-78 16,0 3-109-16,10-5-226 0,0 0 6 15</inkml:trace>
  <inkml:trace contextRef="#ctx0" brushRef="#br0" timeOffset="-82795.72">7807 4054 985 0,'4'14'192'0,"-4"-14"-62"15,13-1 1-15,0-1-33 0,-7-4-23 0,0 1-11 16,4-2-13-16,2 5-31 0,2-5 16 15,-1 1-17-15,0 1-47 0,2-1-61 0,-9-2-77 16,2 3-284-16,-8 5 128 0</inkml:trace>
  <inkml:trace contextRef="#ctx0" brushRef="#br0" timeOffset="-82346.06">7984 4008 871 0,'16'11'258'16,"-16"-11"-50"-16,0 0-38 0,0 0-32 0,0 0-4 15,-8 11-23-15,3-3-17 0,5-8-18 16,0 12-9-16,0 1-16 0,4-3-9 0,-3-1 6 16,2 7-23-16,0-1-3 15,-3-2-7-15,2-2-3 0,0 1-6 0,2-1 10 16,-4 3-23-16,2-1-47 0,-2-13 5 16,0 0-49-16,2 11-48 0,-2 2-54 15,0-13-88-15,0 0-164 0,0 0 128 0</inkml:trace>
  <inkml:trace contextRef="#ctx0" brushRef="#br0" timeOffset="-82046.32">8067 4008 879 0,'15'38'232'0,"-15"-38"-21"0,0 0-27 15,0 0-44-15,5 11 9 0,-3-1-50 16,-2-10-12-16,2 13-18 0,-1 0-13 0,-1-13-16 15,5 12 35-15,-1 1-39 0,-2-3-16 16,3-1 6-16,-5-9-13 0,4 9 2 0,0-1 5 16,-4-8-7-16,0 0-5 0,0 0-5 15,0 0-1-15,13 0 2 0,4-1 12 0,-17 1-13 16,6-7 4-16,-2 0 3 0,-4 7 11 16,0 0-2-16,0 0-6 0,0 0-5 15,0 0 1-15,0-13-1 0,0 1 2 0,0 12-8 16,0 0-6-16,0 0-26 0,0 0 28 15,0 0-11-15,0 0-29 0,-12 3-51 0,-3-2-68 16,15-1-67-16,-9 8-330 16,1-4-72-16</inkml:trace>
  <inkml:trace contextRef="#ctx0" brushRef="#br0" timeOffset="-81562.92">8158 4037 908 0,'13'10'212'0,"-13"-10"-27"0,0 0-36 0,0 0-36 0,0 0 1 0,0 0-9 0,0 0-13 0,0 0-22 0,3 12-12 15,-1 0-11-15,-2-12-5 0,2 13-57 16,2 1 50-16,-4-14-6 0,2 11-1 0,2 0-11 16,-4-11 2-16,0 15-57 0,2 3 58 15,-2-18-3-15,0 10-9 0,2 2-8 0,-2-12-15 16,0 0-54-16,0 0-36 0,0 12-61 15,0-1-130-15,0-11-167 0,0 0 108 0</inkml:trace>
  <inkml:trace contextRef="#ctx0" brushRef="#br0" timeOffset="-81263.19">8218 4027 873 0,'-9'5'221'0,"9"-5"-31"16,0 0-23-16,0 0-42 0,11-2-8 0,2 2-23 16,-13 0-23-16,8-7-8 0,-2 1-16 15,-6 6-4-15,8-5-10 0,4 1-7 16,-12 4 3-16,10-6 5 0,0-1 2 16,-10 7-1-16,0 0-1 0,0 0 11 15,0 0 5-15,0 0-2 0,13-3-5 0,-1 3 1 16,-12 0-2-16,0 0 37 0,0 0-61 15,5 10 8-15,0 1-4 0,-5-11-9 0,0 14-2 16,0 1 1-16,0-15-8 0,-2 15-9 16,2 2-15-16,-3-3-29 0,1-2-65 0,-2 2-82 15,2 0-29-15,-7-1-104 0,1 2-184 16,6 3 15-16</inkml:trace>
  <inkml:trace contextRef="#ctx0" brushRef="#br0" timeOffset="-80145.48">8419 4187 708 0,'-6'-6'219'0,"1"-4"-38"15,5 10-20-15,0 0-2 0,0 0-25 0,0 0-12 0,0 0-11 0,0 0-3 0,0 0-56 16,0 0 50-16,0 0-14 0,0 0-14 16,0 0-12-16,0 0-6 0,0 0 1 15,0 0-38-15,-10 7 0 0,1-2-6 0,9-5 2 16,0 0 1-16,0 0-6 0,0 0 11 16,0 0-7-16,0 0 9 0,0 0 3 15,0 0 2-15,0 0-6 0,0 0-49 16,0 0 57-16,0 0-6 0,0 0 1 0,0 0-5 15,0 0-2-15,0 0 29 0,0 0-35 16,0 0-8-16,0 0-1 0,0 0 7 0,0 0-2 16,0 0 36-16,0 0-34 0,0 0 1 15,0 0-4-15,0 0 7 0,0 0-3 0,0 0 13 16,0 0-25-16,0 0 22 0,0 0-10 16,0 0-8-16,0 0 5 0,0 0 2 0,4-9-14 15,1-2 11-15,-5 11-12 0,0 0 4 16,0 0 1-16,0 0-5 0,0 0 33 15,0 0-32-15,0-10 4 0,2 0-5 16,-2 10-3-16,0 0 10 0,0 0 9 16,0 0-10-16,8-8-5 0,1 1-4 0,-9 7 10 15,0 0-4-15,0 0 14 0,0 0-29 16,4-8 19-16,2 2-2 0,-6 6-1 0,0 0 1 16,0 0 5-16,0 0 1 0,0 0 10 15,0 0 1-15,0 0-11 0,0 0 0 0,0 0 6 16,0 0 16-16,0 0-20 0,0 0-9 15,0 0 3-15,2-9 14 0,2-1-6 0,-4 10 33 16,0 0-25-16,0 0-7 0,0 0-1 16,0 0-5-16,0 0 0 0,0 0 12 0,0 0-18 15,0 0 13-15,0 0-6 16,0 0-8-16,0 0 4 0,0 0-6 0,0 0 9 16,0 0 0-16,0 0-12 0,0 0 4 15,0 0 7-15,0 0-6 0,0 0 11 16,0 0-5-16,0 0-10 0,0 0 8 0,0 0 2 15,0 0-1-15,0 0 30 16,0 0-25-16,0 0-14 0,5-11 6 0,0 0 3 0,-1 3-8 16,2 0 6-16,2-3-11 0,5-8 17 15,0 0-6-15,2 0-7 0,-1-6 5 0,10-4-1 16,-6 0 18-16,10 1-14 16,-3 0 1-16,3 1 22 0,-3 0 8 0,1 2 6 15,-5 4 11-15,0 5-9 0,-3 0-2 16,-2 1-6-16,-10 11-5 0,3-8-1 0,-1 2 18 15,-1 1-32-15,4 4-6 0,-11 5-3 16,6-10-6-16,0 3-35 0,-6 7-57 16,0 0-45-16,6-5-29 0,0-2-24 0,-6 7-80 15,0 0-133-15,0 0-290 0,0 0-222 16</inkml:trace>
  <inkml:trace contextRef="#ctx0" brushRef="#br0" timeOffset="-79445.21">8639 4189 800 0,'-23'-9'222'0,"23"9"-51"0,11 3-2 0,-1 1-15 0,-10-4-12 0,0 0-8 0,0 0-20 0,0 0 15 0,0 0-1 0,0 0-8 0,0 0-3 16,0 0-10-16,0 0 20 0,6-6-47 16,5 3-21-16,-11 3-4 0,7-10 4 0,-1 2 10 15,4-3 2-15,-2-1-13 0,3 1-10 16,8-10-3-16,-6 1-2 0,1 2-6 0,6-3 4 16,-3-2 0-16,0 2-11 15,4-4 2-15,-5 3 1 0,6 1-10 0,-3-4-2 16,0 4 11-16,-2 0-11 0,1 2 1 15,-4 2 8-15,-2 2-2 0,-5 9 3 0,2-6 23 16,3 2-32-16,-5 1-8 0,-1 1 3 16,-6 8-5-16,4-7-1 0,2-1-10 15,-6 8 5-15,0 0-6 0,0 0-1 0,6-7-17 16,2 0-27-16,-8 7-35 0,0 0-35 16,0 0-4-16,7-7-16 0,2 4-14 0,-9 3-13 15,0 0-1-15,0 0 0 0,0 0-61 16,0 0-75-16,0 0-311 0,-9 10-141 0</inkml:trace>
  <inkml:trace contextRef="#ctx0" brushRef="#br0" timeOffset="-78812.87">8845 4271 871 0,'0'0'243'0,"0"0"-66"16,0 0 27-16,0 0-39 0,0 0-13 0,0 0-7 0,0 0-9 0,0 0-12 0,0 0-18 15,0 0-12-15,6-7-16 0,2 2-6 0,-4-2-13 16,1-1 2-16,2-1-25 0,11-10 20 16,-7 3-8-16,0-1-3 0,6 0-9 0,-1-3-4 15,1 0 33-15,2-3-27 0,-4 0-12 16,1 2 5-16,4-1 1 0,-5 2 7 0,2 2 9 15,-6 0-8-15,-1 4-13 0,-6 5 4 16,5-4-3-16,2 0 4 0,-5 2-9 16,2 3 3-16,-4-2-12 0,2 2-4 0,-6 8 2 15,5-9-9-15,2 1-11 0,-7 8 9 16,0 0 13-16,0 0-12 0,4-7-2 16,2-1-9-16,-6 8-24 0,0 0-24 15,0 0-36-15,0 0-21 0,0 0-11 0,0 0-19 16,0 0-45-16,0 0-47 0,0 0-80 15,0 0-310-15,0 0-160 0</inkml:trace>
  <inkml:trace contextRef="#ctx0" brushRef="#br0" timeOffset="-78179.92">9112 4209 773 0,'12'-7'191'0,"-12"7"-21"0,0 0-29 0,0 0-11 0,0 0-21 0,0 0-9 0,0 0-11 0,0 0 14 16,0 0-33-16,0 0 8 0,0 0-4 0,0 0-2 15,0 0 8-15,0 0-42 16,0 0 52-16,0 0-2 0,0 0 11 0,0 0 1 16,0 0-2-16,0 0 15 0,0 0-41 15,6-11-12-15,0 3 5 0,1-5-3 0,4-8-1 16,-1 4-6-16,1-1-7 0,0 2-13 15,6-8 5-15,-5 2-9 0,3 0 4 0,4-2-6 16,-2 2-11-16,0-2 1 0,0 3-5 16,-3 3 9-16,2 2 2 0,-2 0-8 0,-10 11 10 15,5-6-11-15,-1-2-4 0,-1 6-3 16,-1 2 1-16,-6 5-1 0,9-8 18 16,-3 0-30-16,-6 8-6 0,0 0-11 15,0 0-26-15,6-7-29 0,0-1 6 16,-6 8-45-16,0 0-9 0,0 0-10 0,0 0-10 15,0 0-15-15,10-5-42 0,0 3-18 16,-10 2-57-16,0 0-312 0,0 0-119 0</inkml:trace>
  <inkml:trace contextRef="#ctx0" brushRef="#br0" timeOffset="-77579.03">9399 4242 862 0,'0'0'235'0,"0"0"-28"0,0 0-26 0,0 0-35 0,0 0-18 0,0 0 27 0,0 0-49 0,0 0-3 15,0 0-2-15,0 0-6 0,0 0-11 0,0 0 1 16,0 0-15-16,0 0 21 0,0 0-15 16,-2-9 0-16,0-3-8 0,2 12-10 0,8-7 15 15,-1-1-6-15,0-2-11 0,-1 1 6 16,4-7 11-16,7-6 5 0,-2 1-26 16,0 2 4-16,-1-2-2 0,4-4-6 15,-4 1-5-15,4 1-4 0,0-1-31 0,-3 2 30 16,5 1 0-16,-6 0-6 0,-2 5-2 15,0-3-6-15,-4 14 3 0,0-6 1 16,1 0-13-16,-3 3-6 0,0-2 1 0,-6 10-6 16,6-10-2-16,4 1 28 0,-10 9-38 15,0 0-6-15,6-6-23 0,-2-4-25 0,-4 10-30 16,0 0-10-16,6-8-67 0,0 3 23 16,-6 5-12-16,0 0-23 0,0 0-19 0,0 0-47 15,0 0-10-15,0 0-86 0,0 0-208 16,0 0-59-16</inkml:trace>
  <inkml:trace contextRef="#ctx0" brushRef="#br0" timeOffset="-77012.58">9648 4252 898 0,'0'0'272'0,"0"0"-29"0,0 0-1 0,0 0-75 0,0 0-3 16,0 0-20-16,0 0-10 0,5-10-14 0,-2 1-6 0,-1 1 5 0,6-8-5 0,-4 5-5 0,3-2 6 15,4-9-13-15,1 5-15 0,-2-1 7 16,4-3-13-16,0-2-3 0,-3 1-10 0,1-1-4 16,6 1-8-16,-6 0 18 0,0 1-31 15,4 2 1-15,-4-1 0 0,-4 3 7 0,2 2-7 16,-2 7-38-16,0-5 39 0,1-1-3 16,-4 4-10-16,4 0-9 0,-9 10-3 0,4-10-37 15,3 1 36-15,-7 9-6 0,0 0-2 16,9-8-4-16,-1 0 0 0,-8 8-4 15,0 0-6-15,0 0-32 0,0 0-34 16,0 0-33-16,6-8-23 0,-2-1-30 0,-4 9 28 16,0 0-63-16,0 0 0 0,0 0-10 15,0 0-20-15,0 0-65 0,0 0-99 16,0 0-194-16,0 0-109 0</inkml:trace>
  <inkml:trace contextRef="#ctx0" brushRef="#br0" timeOffset="-75713.49">10011 4146 1097 0,'0'0'259'0,"0"0"-39"0,0 0-30 0,-2-9-9 0,-2 2 21 0,10-5-53 0,0 3-1 0,3-2-19 0,6-9-11 0,-4 4-2 0,3 0 8 0,2 0-12 16,-2 2-22-16,0-3-10 0,0 2-6 16,-4-2-5-16,3 3-19 0,2 0 19 15,-2-1-10-15,-8 9-6 0,2-6-7 0,3 5-5 16,2-3 0-16,-1 1-3 0,-4 0-13 15,2 1-3-15,-3 1 2 0,2-1-2 0,1 0-1 16,-2 2 24-16,-7 6-24 0,8-9 4 16,-2 0-2-16,-6 9-6 0,4-8-2 15,2 0 15-15,-6 8-24 0,0 0-3 0,0 0-2 16,0 0-1-16,6-8-17 0,-2 1-50 16,-4 7-52-16,0 0-59 0,0 0-48 15,0 0-57-15,0 0-141 0,0 0-389 16,-12-4-369-16</inkml:trace>
  <inkml:trace contextRef="#ctx0" brushRef="#br0" timeOffset="-73763.34">10468 3427 642 0,'14'-15'184'0,"-14"15"-35"0,0 0-23 0,0 0-2 0,0 0 1 0,0 0-4 0,0 0-18 0,0 0-2 16,0 0-47-16,0 0 44 0,0 0-4 15,0 0-15-15,0 0 0 0,0 0-14 0,0 0-56 16,0 0 69-16,0 0-8 0,0 0 5 16,0 0-9-16,0 0 1 0,0 0 23 15,0 0-35-15,0 0-7 0,0 0-5 0,0 0-1 16,0 0-4-16,0-14-4 0,0 0-14 15,0 14 4-15,4-10-3 0,-2-2-13 0,4 2 5 16,-2 3-13-16,5 0-1 16,0-1 9-16,3 1-6 0,-1 3 3 0,3 1-4 15,4 1-2-15,-4 2 30 0,1 2-32 16,2 3-1-16,0 2 3 0,-2 3-1 0,0-3 1 16,-5 4 22-16,3 0-22 0,-2 3-5 15,-3 0 6-15,-4-1-1 0,0 0-6 0,-4 0 22 16,0 0-30-16,-4 2 13 0,0-3-5 15,-8-1 10-15,0 2-10 0,2-4 2 0,2-2-3 16,-3-1 15-16,0-2 1 0,1 0-7 16,-1-2 3-16,11-2 4 0,0 0 30 15,-12-4-33-15,-4 0-14 0,16 4 2 0,0 0 0 16,0 0 7-16,0 0 26 16,3-12-40-16,1 2 6 0,-4 10 1 0,15 0 2 0,-2-2-7 15,1 4 34-15,2-2-30 16,-2 7 7-16,1-4-3 0,2 1 0 0,-2 2-3 15,-3 2 21-15,6-5-35 0,-8 1 26 16,2 2-10-16,-12-6 8 0,14 4-15 16,-4 1-15-16,-10-5-85 0,10 5-7 0,3 0-88 15,-13-5-154-15,0 0-261 0,7-14-151 0</inkml:trace>
  <inkml:trace contextRef="#ctx0" brushRef="#br0" timeOffset="-73279.95">10935 3144 1170 0,'-7'18'290'0,"7"-18"-43"0,0 0-59 0,0 0-15 0,0 0-26 0,0 0-10 0,0 0-10 0,0 0 6 0,-8 8-38 0,-3 1 6 0,7 0-14 0,0 3-13 15,1 1-10-15,-1 1-11 0,2 1 7 16,2-2-23-16,0 5-13 0,0-2-5 0,0 0-1 15,2 0-8-15,2-6 18 0,3 4-14 16,-1-7-12-16,3 3 0 0,2-5 3 16,1 2-5-16,-12-7 19 0,15 0-14 15,4 0-15-15,-9-4-4 0,4 0 2 0,-2-4 3 16,1 2 9-16,-5 1-1 0,3-1-5 16,-4-4 8-16,-1 2-6 0,-2 1 6 0,0 0 33 15,-4 7-21-15,0 0 20 0,0-15-5 16,0-1 7-16,0 16 5 0,-6-7 4 0,2-4 19 15,4 11-14-15,-11-2-1 0,4-5-9 16,7 7-4-16,0 0-3 0,0 0 21 16,-8-3-35-16,2-3-9 0,6 6-2 15,0 0 1-15,0 0-1 0,0 0-29 0,0 0 40 16,-2 11-6-16,-1 2-2 0,6-4 0 16,-1 5-2-16,2 0-33 0,4 11 36 15,-4-18-2-15,3 10-1 0,4 12-3 0,-3-10-15 16,-2-2-14-16,-2-7-11 0,3 5-25 15,4 0-24-15,-7-1-11 0,1-1-19 0,5-4-16 16,-2 0 5-16,-2-1-63 0,1 2-45 16,-7-10-85-16,0 0-440 0,0 0-282 0</inkml:trace>
  <inkml:trace contextRef="#ctx0" brushRef="#br0" timeOffset="-73079.88">11335 3280 1476 0,'0'0'360'0,"0"0"-32"15,0 0-6-15,0 0-57 0,0 0-45 0,0 0-61 0,0 0-14 0,0 0-31 0,0 0-63 0,0 0-110 0,-10-5-105 16,1 3-161-16,9 2-527 15,0 0-442-15</inkml:trace>
  <inkml:trace contextRef="#ctx0" brushRef="#br0" timeOffset="-55547.85">11935 18294 1503 0,'0'0'263'0,"0"0"-55"0,0 0-46 0,0 0-30 0,6 11-29 0,0 0-17 0,2-4-29 0,3 0-1 0,2 4-17 0,2-1-5 0,-3 1-11 16,6-1 10-16,-5 1-23 0,0-1 6 16,-1-2 4-16,0-1 4 0,-12-7 2 0,8 9 5 15,1 1 1-15,-9-10 40 16,0 0 18-16,0 0 20 0,10 5 7 0,4 2-2 16,-14-7-21-16,0 0-22 0,0 0-16 15,-14-12-14-15,4-2-12 0,-1 3-3 0,1 0-1 16,-2-2-12-16,4-1-4 0,2 1-6 15,2-1-2-15,0 0 1 0,0 6 3 16,6-6-8-16,1 3-2 0,10-2 1 0,3 5-2 16,-2-1-4-16,-1 4 8 0,9 3-6 15,-4 1-6-15,4 2 2 0,-1-1 5 0,-2 2 0 16,-2 3 13-16,-1-3-8 0,2 5-6 16,-4-7 6-16,3 4-17 0,-17-4-32 0,0 0-21 15,0 0-16-15,20 0-23 0,-4-3 1 16,-16 3 5-16,0 0-31 0,5-8-20 15,6 1-39-15,-9-6-32 0,2-2-36 16,-6 2-47-16,2-2-228 0,-4 1-29 16</inkml:trace>
  <inkml:trace contextRef="#ctx0" brushRef="#br0" timeOffset="-55214.53">12290 18052 1351 0,'-15'-4'253'0,"15"4"-46"0,0 0-26 16,0 0-48-16,0 0-26 0,0 0-5 15,9 11-8-15,-3-1-11 0,3-1 8 16,-3 1-34-16,4 3-13 0,2 1-11 0,0-3-3 15,0 2-4-15,3 1 9 0,2-1-16 16,-4 2-4-16,3-2 0 0,-2-1-11 0,-2-4 2 16,-4 0 9-16,5-3-8 0,-13-5 1 15,0 0 0-15,0 0-10 0,10-4 6 16,4 0 4-16,-16-11-3 0,2 1-4 16,-5-4 1-16,1-1 1 0,-4 2-8 0,-7-14 19 0,4 14-28 15,1 3 16-15,6 6-6 16,-5-3 4-16,0 0-7 0,2 2 18 0,4 1-27 15,3 8 15-15,0 0-3 0,8-7 2 16,0 2 2-16,8 8 0 0,-5-1-9 16,9-2 10-16,0 7 3 0,-2-6-2 15,14 6-2-15,-21-7 2 0,10 5-13 16,-2-3 19-16,-2 2-17 0,0-1-16 0,-17-3-14 0,16-1-44 16,4 1-44-16,-12-8-59 15,3 1-50-15,-7-6-64 0,3 2-253 0,-7 11-59 16</inkml:trace>
  <inkml:trace contextRef="#ctx0" brushRef="#br0" timeOffset="-54764.51">12614 17884 845 0,'4'11'239'15,"-4"-11"-16"-15,0 0-23 0,0 0-40 0,0 0-21 16,6 9-22-16,0 6 7 0,10-8-16 16,-4 4-16-16,0-1-12 0,15 8-10 0,-11-6 21 15,-4-4-46-15,3-1-3 0,3 5-9 16,-6-5-8-16,4 2-6 0,-8-2 22 15,4 1-31-15,-12-8 19 0,10 5 14 0,-2 1-7 16,-8-6-8-16,0 0 17 16,-4-16-29-16,2 1-10 0,-10 2 1 0,6 0-4 15,-4-4-1-15,-3-8 34 0,2 8-37 16,7 6-6-16,-4-2-3 0,1 2 5 0,5 0-3 16,2 1 31-16,2-1-32 0,0 4 7 15,9 0 1-15,-1 4-6 0,10 1 1 0,-2-1 33 16,4 6-29-16,10 1-8 0,-11 2 5 15,-11-4 0-15,12 5 5 0,-7-1 19 16,6-2-20-16,-2-1 3 0,-8 1-2 0,4 0 45 16,-15-4 38-16,0 0 10 15,0 0-36-15,0 0-14 0,0 0-5 0,0 0-13 16,-2-15-2-16,-3 2 14 0,-6-2-25 16,3 4-12-16,2-2-2 0,-3 0-1 0,7 0 0 15,2 0 6-15,4 1-2 0,0 4-5 16,6-3 3-16,3 4-1 0,7 0-2 0,-3 4-16 15,8-2-22-15,-4 5-6 0,3 5-6 16,-2-3-14-16,0 2-15 0,10 3-31 16,-21-5-35-16,5 0-29 0,6 2-30 15,-8-4-19-15,3-2-62 0,-8-4-262 0,1 0-59 16</inkml:trace>
  <inkml:trace contextRef="#ctx0" brushRef="#br0" timeOffset="-54064.59">13287 17411 1172 0,'0'0'382'0,"-12"-2"-72"0,1 2-39 0,11 0-45 0,0 0-44 0,0 0-48 0,0 0-23 0,2 14-6 16,1 0-9-16,3 1 2 0,8 9 10 15,0-9-25-15,2 5-13 0,1-4-9 0,7 1-8 16,-4 0-8-16,6-5 6 0,0 2-18 16,-3-7-7-16,5-2-5 0,-14-2-6 0,8-3-2 15,9-6 8-15,-12-3-18 0,-2-5-20 16,-2 2-16-16,-6 4 4 0,-3-8 7 0,-2 1 14 15,-6-2-10-15,0 3 0 0,-10 1 4 16,-9-4 0-16,-2 5-4 0,-4 5 18 16,-5 2-10-16,-2 3 1 0,5-3 16 15,-3 3 5-15,2 1 7 0,5 1 21 16,10-3-12-16,-2 2-7 0,-1-2-7 0,4-2-5 16,4-2-3-16,6-9 13 0,2-11-29 15,6 1-36-15,2-1-20 0,4-1-18 0,4-5-17 16,0 1 43-16,0 1-25 0,2 1 18 15,-2-1 9-15,-1 5 14 0,3 2 5 0,-8 0 41 16,-5 15-20-16,0-6 33 0,1 0 29 16,-4 15-8-16,-4-18-2 0,1 5 21 15,-7 11-2-15,-3-2 5 0,3 8 6 16,0 2 12-16,-3 3 1 0,-1 1 42 16,11 7-42-16,-5 2-6 0,16 4 4 0,9 15 6 15,2-6 9-15,15 6-8 0,6 2 0 16,7 3-3-16,8 0-4 0,6 5-21 0,5-1 3 15,1 3-29-15,5 4-7 0,5 1 8 16,1-1 4-16,-4 0-6 0,-2 0-8 0,-7-5-3 16,-3-7-16-16,-7-7 7 0,-6-3-1 15,-7-3 9-15,-3-9-1 0,-7-3-14 16,-12-6 0-16,-9-4-11 0,0-12-18 16,-1 0-20-16,-14-11-29 0,-10-11-46 15,-4 5 25-15,-8-6-10 0,-5-5 6 0,-5 0 10 16,-2 3 12-16,2-3-1 0,1 3 29 15,0 4 16-15,-1-1 4 0,0 6 10 0,0 6 15 16,0 1-8-16,-2 5 43 0,-2 3 14 16,2 2 4-16,1 6 2 0,-1 2 0 0,0-2-44 15,7 4 44-15,1-3-3 0,0 1-6 16,18-2-7-16,-10 1-4 0,2 0-13 0,7-3 11 16,-3 0-63-16,5-3-53 0,4-4-21 15,4-6-48-15,3-2-38 0,5-5-70 16,3-9 0-16,2 4-51 0,2-2-123 0,-2-1-244 15,2 1-212-15</inkml:trace>
  <inkml:trace contextRef="#ctx0" brushRef="#br0" timeOffset="-53513.71">13887 16774 1586 0,'-10'-5'399'0,"10"5"-36"0,0 0-54 0,-10 5-70 0,2 2-54 0,8-7-38 0,0 0-31 0,-8 8-24 0,4-1-19 0,-1 5-1 16,3-3 2-16,0 11-21 0,4 8-10 16,7-7-7-16,-1 0-8 0,4 1-3 15,4 2 5-15,0-4-12 0,6-3-2 16,3-3-1-16,1-9-5 0,-3 0 2 0,4-10 5 16,-1 0-20-16,-5-5-28 0,5-7-29 15,-8-6-14-15,4-4-27 0,-5-2 17 16,-5-3 1-16,4 1 8 0,-10-4 4 0,0-2 20 15,-4 3 13-15,-4 0 26 0,-4 0-17 16,-10 2 12-16,2-2 20 0,-5 7 23 0,-5-1 24 16,6 6 38-16,-4 3 2 0,6 6-1 15,9 6-19-15,-10-2-17 0,4 1-8 0,13 8 23 16,-10 4-27-16,-1 4-4 16,15 4-1-16,3 10-3 0,5-3-4 0,5 3 24 15,5 2-35-15,0-2-3 0,6-2-5 16,0-1 7-16,1-2-4 0,-1-3 25 15,0 1-31-15,-5-2 1 0,1-9 0 0,-2 0 0 16,-11-1 0-16,4-6-14 0,0 1 8 16,-7-7 0-16,2 1-5 0,-4-9-8 0,0 1-4 15,-12-4-31-15,-8-9 22 0,6 10 2 16,2-2 0-16,-1 1 2 0,3 9-2 0,-1-4-13 16,1 0 17-16,7 3-2 0,-2 4 4 15,13 1 2-15,-2 1 1 0,6 5-21 16,-2 1 33-16,3 1 0 0,13 3-6 0,-6 0-6 15,-2 1-13-15,-8-5-27 16,7 0-2-16,3 0-37 0,-6 0-10 0,4 0-32 16,-5-9-37-16,13-4-26 0,-16-4-35 15,2 0-30-15,-6-2-62 0,-4-4-312 0,-1-2-165 16</inkml:trace>
  <inkml:trace contextRef="#ctx0" brushRef="#br0" timeOffset="-53013.73">14687 16084 1382 0,'-9'-4'255'0,"-10"2"-17"0,3-1-25 0,16 3-13 0,0 0 9 0,-16 3-60 0,2-1-22 0,6 5 8 0,0 5 7 0,3 2-1 0,0 6 7 0,5 3-33 0,5 12-11 0,0-7-2 0,5-2-9 15,0 1-16-15,5-1 29 0,0-2-51 16,2-5-11-16,2 1-3 0,-11-11-4 0,9 0-7 16,-2 2 4-16,0-9-11 0,2 2-2 15,-4-12-13-15,-1 1-17 0,-5-8-17 0,1-1 28 16,-6-1-31-16,-2-11 1 0,-6 4 4 15,0 2-9-15,-5 0 4 0,1 0 26 16,-2 5-19-16,2 0 4 0,6 7 3 0,-4 1 0 16,1-5-4-16,7 14 29 0,0 0-28 15,0 0 3-15,0 0 5 0,0 0 5 16,15 0 0-16,9 6-10 0,-8 7 18 0,6-1-4 16,-1 0 1-16,2-3 1 0,0 2 24 15,3-3-18-15,-1-1 38 0,-13-1-12 16,10-3-6-16,1-1-2 0,-4-4-3 0,0-1-36 15,-3-4 30-15,0-12-10 0,-12 11-7 16,0-8-4-16,3 0-1 0,-7-5-40 16,-5-12 29-16,-3 7-11 0,0-2 0 0,-5 0 3 15,0 0 7-15,1 3-26 0,3 2 37 16,1 1 0-16,3 12-1 0,-3-6-4 0,1 4 8 16,7 12-19-16,3-13 30 0,1 6 8 15,9 10-1-15,-3-1 2 0,11 5-8 0,11 4-20 16,-6 0 25-16,-1 1 0 15,3 0 0-15,4-2-3 0,-5 4-1 0,1-2 6 16,-2-3-7-16,-2-2-10 0,-3-1-39 16,-10-4-50-16,2 1-33 0,3 0-53 0,-2-9-91 15,-2 4-13-15,-6-9-92 0,-2 1-400 16,1-3-299-16</inkml:trace>
  <inkml:trace contextRef="#ctx0" brushRef="#br0" timeOffset="-52847.35">15568 15763 2046 0,'0'0'457'0,"7"10"-81"0,1 0-52 0,-8-10-67 0,0 0-38 0,0 0-45 0,0 0-54 0,0 0-87 0,0 0-85 16,0 0-82-16,0 0-113 0,6-13-27 15,-2 6-150-15,-4 7-423 0,0 0-435 0</inkml:trace>
  <inkml:trace contextRef="#ctx0" brushRef="#br0" timeOffset="-52248.03">15295 15683 1230 0,'2'-29'350'0,"-2"29"-65"16,0 0-19-16,0 0-20 0,0 0-3 15,0 0-50-15,0 0-22 0,2-13-18 0,1 4-10 16,-3 9-12-16,0 0 8 0,0 0-13 15,0 0-7-15,0 0-11 0,0 0-19 0,0 0-9 16,0 0 28-16,0 0-56 0,0 0-16 16,0 9-8-16,2 4-12 0,-2-13-6 15,0 0 39-15,-5 11-50 0,3-2 0 16,9-2 2-16,-3 3-2 0,4 1 1 0,14 11 13 16,-6-11-12-16,8-2 0 0,-1 1-4 0,5-1-11 15,-1-2-9-15,-3 1 7 16,5 2-14-16,-7-2 1 0,1 0 1 0,-6-1 10 15,3 2 3-15,-10-3 48 0,2 8-37 16,-2-3 11-16,-4 3-1 0,1 0 2 0,-12 2 1 16,-1 3 52-16,0-4-56 15,0 5-11-15,-2-13-30 0,-1 0-64 0,9-7-87 16,0 0-48-16,-11-6-79 0,1 5-136 16,5-13-431-16,3 1-497 0</inkml:trace>
  <inkml:trace contextRef="#ctx0" brushRef="#br0" timeOffset="-52080.73">16138 15652 2061 0,'-5'-15'344'0,"0"23"-57"16,0 1-92-16,5-9-38 0,0 0-44 0,0 0-84 15,0 0-112-15,0 0-145 0,0 0-619 16,-7-9-435-16</inkml:trace>
  <inkml:trace contextRef="#ctx0" brushRef="#br0" timeOffset="-51080.82">16021 15337 1266 0,'-12'-3'320'0,"12"3"-53"0,0 0-58 0,0 0-1 0,0 0-4 0,0 0-22 0,0 0-4 0,-6 8 10 15,1 0-6-15,5-8-11 0,0 0-18 16,0 0-19-16,5-12-20 0,3-3-12 0,6-3 33 16,10-11-24-16,3-7 7 0,7-10-26 0,7-10-14 15,7-6 10-15,7-12-35 16,5-10 19-16,0-8-7 0,9-1 4 0,2-4-1 15,6-6-2-15,8-4 8 0,4-1-17 16,4-6-4-16,2-1-2 0,5-4-5 0,0-2-5 16,-3 2-2-16,0-2 1 0,0 8-10 15,-4-1 0-15,1 10-1 0,-6 1 0 0,-7 5-12 16,-5 7 11-16,-3 5 0 16,-11 8-3-16,-2 6-2 0,-6 5-3 0,-8 6-14 15,-6 8 15-15,-1 2-7 0,-4 3-2 16,-5 4 1-16,2 1-3 0,-3 2-25 15,1 4 33-15,0-1-9 0,-1 4-2 0,-3 2-3 16,2 3-3-16,-6 3 8 0,2 1-7 16,-6 2-7-16,2 5 0 0,-7 1 4 0,1 5-5 15,-8 6-1-15,6-3-28 0,-4-1-17 16,-1 3-37-16,4 0-29 0,-11 7-15 0,0 0-75 16,0 0-47-16,-6 14-66 0,-4 5-37 15,-4-4-7-15,-7 5-42 0,1 2-51 0,-3 5-381 16,2 2-417-16</inkml:trace>
  <inkml:trace contextRef="#ctx0" brushRef="#br0" timeOffset="-50648.2">16605 15255 1185 0,'-31'17'316'0,"20"-13"-69"0,1 2-24 16,10-6 31-16,-11 1-34 0,1 3-12 0,10-4-27 0,0 0-26 0,0 0-27 0,0 0 8 16,0 0-42-16,2-13-3 0,8-11 0 15,7 0 14-15,5-6 13 0,10-8 11 16,5-11 1-16,5-9-5 0,8-7 12 0,9-11-7 15,8-9 20-15,10-9-37 0,8-9 12 16,12 0-9-16,7-5-12 0,1-2-11 0,8-7-10 16,-1-1-20-16,3 1 6 0,-3-1-13 15,0 6-6-15,-3 1-6 0,-2 7-9 16,-5 5-2-16,-3 9-18 0,-8 8 1 16,-6 7 2-16,-11 6-7 0,-5 10-1 0,-6 6 5 15,-11 4-19-15,-5 8 13 0,-9 7-7 16,-4 5 0-16,-5 3-9 0,-6 4-22 0,1 3-49 15,-8 6-21-15,-6 7-19 0,2-1-15 16,-1 1-58-16,-11 6-38 0,0 0-33 16,0 0-54-16,-9 12-24 0,-10 8-35 0,3-7-61 15,-6 7-448-15,-5 2-504 0</inkml:trace>
  <inkml:trace contextRef="#ctx0" brushRef="#br0" timeOffset="-50298.29">16565 14812 1279 0,'-70'20'341'0,"58"-18"-61"0,-3 4-36 16,2-3-9-16,2 1-3 0,2-2-11 16,9-2-1-16,0 0-14 0,0 0-32 0,0 0-10 15,9-17 0-15,19-18 1 0,4 0-2 16,11-15-10-16,11-7 8 0,6-11-44 15,12-5 19-15,10-7-10 0,11-9-14 0,14-1-13 16,5-7-15-16,7-4-8 0,2-2-4 16,1 0-8-16,-1-2-7 0,-1 5-10 15,2 2-3-15,-11 9-28 0,-4 5 18 16,-10 9-10-16,-6 5-3 0,-10 9-6 0,-10 8-4 16,-11 9-24-16,-7 6 29 0,-9 7-18 15,-6 1-35-15,-5 5-36 0,-5 4-31 0,-4 6-54 16,-5 3-33-16,-3-1-59 0,-7 7-58 15,2-1-49-15,-3-3-26 0,-8 10-88 16,0 0-467-16,0 0-604 0</inkml:trace>
  <inkml:trace contextRef="#ctx0" brushRef="#br0" timeOffset="-44364.46">7500 4676 418 0,'8'-5'89'0,"-8"5"-19"0,0 0-6 0,-13 2 15 0,-2-2-3 0,15 0 4 0,0 0 4 0,0 0 4 0,0 0-31 16,0 0 29-16,0 0 3 16,0 0 4-16,-15 2 5 0,3-1 1 0,12-1-9 15,0 0 11-15,0 0-15 0,0 0-16 16,0 0-9-16,0 0-16 0,0 0-10 0,0 0-5 16,0 0-11-16,-6 4 2 0,-1 4 0 15,7-8-3-15,7 5 8 0,-1 2-10 16,2 4-4-16,1-4-3 0,1 3-1 0,7 8 2 15,-4-5 6-15,2 0-17 0,0 2 7 16,-3 0-2-16,2 3 2 0,0-3-4 0,1 0 0 16,-2 0-17-16,2 0-17 15,-3 1-24-15,-7-9-29 0,5 4-29 0,0 0-27 16,-3-3-28-16,-1 1-108 0,-6-9-137 16,7 5 180-16</inkml:trace>
  <inkml:trace contextRef="#ctx0" brushRef="#br0" timeOffset="-44064.36">7756 4739 801 0,'-6'7'209'15,"0"0"-23"-15,6-7-24 0,0 0-34 16,0 0-33-16,0 0-17 0,0 0-19 0,0 0-14 16,0 0 3-16,0 0-12 0,10 8-4 15,0-1-5-15,-4 0 2 0,2 1-9 0,0 1 4 16,2 1-9-16,-1 2-3 0,-1 1 0 16,0 1-1-16,3 0-5 0,-2 1 26 15,3 5-43-15,-6-14-25 0,2 9-45 0,2-1-35 16,-6-6-44-16,0 4-23 0,2-3-259 15,-1 1 150-15</inkml:trace>
  <inkml:trace contextRef="#ctx0" brushRef="#br0" timeOffset="-43781.2">7978 4705 737 0,'3'6'193'0,"7"-10"-29"0,-10 4-15 0,0 0 1 16,0 0-47-16,0 0-22 0,0 0-17 16,0 0-5-16,0 0-5 0,0 0-35 15,11 4 28-15,1-2-2 0,-5 5-9 0,-3 3-1 16,2-1-6-16,2 1-49 0,-3 2 49 15,2-1-9-15,-1 0-3 0,-1 2-3 0,2 0-7 16,-1 2-38-16,3-3-22 0,-2 2-47 16,-1-7-62-16,-2 6-332 0,0-6 48 0</inkml:trace>
  <inkml:trace contextRef="#ctx0" brushRef="#br0" timeOffset="-43198.73">8212 4616 868 0,'0'0'220'0,"0"0"-20"0,0 0-27 0,0 0-74 0,0 0 34 0,0 0-25 0,0 0-18 0,0 0-24 16,0 0-13-16,0 0-43 0,0 0 32 15,0 14-9-15,3-2-4 0,4-2-7 0,2 1-4 16,-3 1-50-16,0 1 49 0,2-1 4 16,10 8-3-16,-6-3-7 0,0 0-2 15,2 1-51-15,1-3 7 0,-4 0-37 16,2 0-38-16,-3-7-42 0,-3 2-79 0,2 1-232 15,-3-2 106-15</inkml:trace>
  <inkml:trace contextRef="#ctx0" brushRef="#br0" timeOffset="-42698.04">8427 4562 672 0,'0'0'174'0,"0"0"-49"0,0 0-12 0,0 0-1 0,0 0-3 0,0 0 2 0,0 0-24 0,-2 12-16 16,0-2 5-16,2-10-33 0,6 11-5 15,0 2-9-15,0-4-3 0,-3 4-5 16,6-1 15-16,1 2-26 0,-4 1-1 0,10 7-1 16,-4-4-4-16,-3-3 3 0,-1 2-33 15,-2-9 9-15,6 4-55 0,-2 0-51 16,-4-4-92-16,2 0-211 0,-4 1 170 15</inkml:trace>
  <inkml:trace contextRef="#ctx0" brushRef="#br0" timeOffset="-42265.27">8578 4582 729 0,'-4'-10'239'0,"4"10"-37"0,0 0-32 0,0 0-37 0,0 0-69 0,0 0 15 0,0 0-13 0,0 0-12 0,0 0-10 15,8 10-8-15,-2 1-47 0,-1-2 43 16,-1-1-6-16,0 3 0 0,-1-2-3 0,6 3-8 15,1 2-38-15,-4-2 37 0,-1 4 5 16,2-2-2-16,-1-3-4 0,1 2-6 0,2 0-79 16,-5-2-13-16,0 2-68 0,-4-13-77 15,2 13-198-15,-1 2 168 0</inkml:trace>
  <inkml:trace contextRef="#ctx0" brushRef="#br0" timeOffset="-41848">8815 4518 860 0,'0'0'198'0,"0"0"-23"0,0 0-49 16,0 0-5-16,0 0-35 0,0 0-23 15,0 0-6-15,0 0-9 0,2 10-12 16,2 1 5-16,-4-11-1 0,4 14-7 0,0 0-5 16,-2-1-4-16,4 2-15 0,0 0 3 15,2 0 4-15,-2 2-4 0,1-3-7 0,1 3-5 16,1 1-36-16,-1-6-38 16,1 3-60-16,-5-1-84 0,-1-3-235 0,4-1 124 15</inkml:trace>
  <inkml:trace contextRef="#ctx0" brushRef="#br0" timeOffset="-41415.39">9107 4499 793 0,'-2'-10'227'0,"2"10"-26"0,0 0-25 0,0 0-48 0,0 0-24 0,0 0-20 0,0 0-18 0,0 0-7 0,0 0-19 0,0 0-8 16,0 0-9-16,0 0 1 0,0 0 9 0,0 16-2 16,0-3 13-16,7-5-25 0,-1 2-2 15,0-1-3-15,-2 2-1 0,4 0-6 0,2 2 9 16,-2-2-13-16,0 0 0 0,1 3 4 15,3 5-13-15,-5-12-52 0,1 1-41 16,1 1-53-16,-5-1-79 0,0 1-246 0,-4-9 82 16</inkml:trace>
  <inkml:trace contextRef="#ctx0" brushRef="#br0" timeOffset="-40964.01">9367 4499 733 0,'0'0'243'0,"0"0"-42"0,0 0-19 0,0 0-65 0,0 0 20 0,0 0-28 0,0 0-23 0,0 0-19 0,0 0-15 16,0 0-2-16,0 0 1 0,9 8-29 16,0 2-2-16,-9-10-6 0,2 11-3 0,2 2 11 15,0 1-1-15,0-2-18 0,2 1 1 16,2-2-5-16,-4 2 4 0,2 2-2 0,2-2-6 16,0 1-34-16,1-3-46 0,0 3-45 15,-3-7-56-15,2 1-313 0,-3-1 41 16</inkml:trace>
  <inkml:trace contextRef="#ctx0" brushRef="#br0" timeOffset="-40580.82">9597 4512 919 0,'0'0'226'0,"0"0"-24"15,0 0-58-15,0 0-2 0,0 0-25 16,0 0-28-16,0 0-18 0,0 0-15 0,0 0-55 16,0 0 42-16,0 0-7 0,1 9-8 15,4 2-8-15,-1-2 1 0,2-1-36 16,-2 1 34-16,2 0-2 0,1 1-7 0,0 2 2 16,1-1-3-16,0 2-34 0,-3 4 37 15,3-5-9-15,-2 3-39 0,0 1-49 0,2-3-60 16,-4 1-42-16,0-3-313 0,-2 0 42 15</inkml:trace>
  <inkml:trace contextRef="#ctx0" brushRef="#br0" timeOffset="-40215.08">9888 4471 846 0,'0'0'253'15,"-9"6"-31"-15,4-3-30 0,5-3-24 0,0 0-18 16,-5 9-26-16,1 1-29 0,-2-2-7 16,2-1-22-16,4-7-13 0,0 12 3 15,0 1-25-15,2-3-1 0,0 1-15 16,2 3 2-16,-2-3-6 0,7 4-2 16,1 10-62-16,0-8-59 0,4 0-57 0,-8-8-89 15,-1 14-275-15,7 8-22 0</inkml:trace>
  <inkml:trace contextRef="#ctx0" brushRef="#br0" timeOffset="-39381.79">10043 4616 832 0,'0'0'207'0,"0"0"-18"0,0 0-17 0,0 0-24 0,0 0-16 0,0 0-52 0,-13 1 34 0,3 3-3 0,10-4-14 16,0 0-14-16,0 0 0 0,0 0 29 16,0 0-65-16,0 0 2 0,0 0-8 0,0 0-12 15,0 0-13-15,0 0 5 0,0 0-6 16,0 0-2-16,2 14 2 0,0 1-4 0,3-2-2 15,3 0-6-15,0 2-48 0,3 9 65 16,-1-7-8-16,1-3-2 0,-4-6-15 0,1 12-36 16,6 10-46-16,0-10-64 15,-4-2-46-15,-2-1-78 0,-1 3-268 0,1-1-38 16</inkml:trace>
  <inkml:trace contextRef="#ctx0" brushRef="#br0" timeOffset="-38898.02">10308 4511 888 0,'0'0'204'0,"0"0"-30"0,0 0 1 0,0 0-25 0,0 0-19 0,0 0-17 16,0 0-22-16,0 0-52 16,0 0 36-16,0 0 0 0,0 0 11 0,0 0-4 0,0 13-18 15,0 1-28-15,0-14 5 0,0 11-5 16,2 2-7-16,4 0-3 0,-2 1-14 0,5 1 10 15,2 11-9-15,-1-6-9 0,1 5-25 16,-3 0-39-16,2-1-30 0,4 5-26 0,0-4-34 16,-5-1-43-16,2 1-61 0,-1-2-246 15,1-3 38-15</inkml:trace>
  <inkml:trace contextRef="#ctx0" brushRef="#br0" timeOffset="-38381.39">10672 4421 866 0,'0'0'203'0,"0"0"-24"0,0 0-20 0,0 0-31 0,0 0-19 0,0 0-7 0,0 0-19 0,0 0-7 0,0 0 13 16,0 0 2-16,4 10 39 0,2 1-72 15,-1-2 3-15,0-1 1 0,3 6-10 0,6 6-9 16,-3-2-8-16,4 0-61 0,0 2 55 16,1 1-5-16,4 4 3 0,-6 1-12 0,3 1-33 15,4 3-66-15,-4 3-82 16,-1-7-94-16,-4 5-336 0,-2 0-129 0</inkml:trace>
  <inkml:trace contextRef="#ctx0" brushRef="#br0" timeOffset="-32997.99">12897 9149 1434 0,'0'0'312'0,"0"0"-52"0,0 0-47 0,0 0-33 0,0 0-33 0,20-4-66 0,-3 1 6 16,0-7-15-16,8-7-12 0,-3 1-16 0,-4-1-8 16,6 4 13-16,-5-2-38 0,2 0-14 15,-10 12-30-15,-1-6-22 0,2 1-14 0,-12 8-11 16,14-1-5-16,-4 1 16 0,-10 0 16 16,0 0 23-16,-4 13 35 0,-7 10 16 15,2-17 36-15,-3 7-10 0,-8 8 26 0,17-13 0 16,-10 5 11-16,-2 10 17 0,3-9 9 15,5-6 28-15,-4 3-15 0,2 0-1 16,9-11-5-16,0 13-13 0,0 0-4 16,9-8-36-16,5-3-12 0,7-11-19 0,15-9-36 15,-5 1-70-15,1-5-54 0,0-4-140 16,0-3-156-16,-3 0-468 0,-1 0-512 0</inkml:trace>
  <inkml:trace contextRef="#ctx0" brushRef="#br0" timeOffset="-21332.06">7291 4630 374 0,'-30'2'112'0,"30"-2"-37"0,0 0-24 0,0 0-18 0,0 0-1 0,0 0-5 0,0 0 10 15,0 0-32-15,0 0-68 16,10-2-137-16,0 2 41 0</inkml:trace>
  <inkml:trace contextRef="#ctx0" brushRef="#br0" timeOffset="-20732.7">8035 4595 592 0,'0'0'130'0,"0"0"-6"0,0 0-31 0,0 0-21 0,0 0-17 0,0 0-12 0,0 0-1 0,0 0-30 16,0 0-38-16,0 0-47 0,0 0-57 0,0 0-145 15,0 0 84-15</inkml:trace>
  <inkml:trace contextRef="#ctx0" brushRef="#br0" timeOffset="-20099.2">8171 4657 37 0</inkml:trace>
  <inkml:trace contextRef="#ctx0" brushRef="#br0" timeOffset="-19681.37">8393 4514 660 0,'0'0'127'0,"0"0"-33"0,0 0-38 16,0 0 7-16,0 0-15 0,0 0-27 0,0 0-34 15,0 0-33-15,0 0-34 0,0 0-70 16,0 0-82-16,0 0 61 0</inkml:trace>
  <inkml:trace contextRef="#ctx0" brushRef="#br0" timeOffset="-19332.88">8629 4492 638 0,'0'0'120'0,"0"0"-43"0,0 0-3 0,0 0-18 0,0 0-32 0,0 0-33 0,0 0-39 0,0 0-40 0,0 0-164 0,0 0 75 15</inkml:trace>
  <inkml:trace contextRef="#ctx0" brushRef="#br0" timeOffset="-18932.02">8796 4507 773 0,'-9'11'157'15,"27"-11"-38"-15,-18 0-18 0,0 0-22 0,0 0-14 16,0 0-14-16,0 0-4 0,0 0-19 16,0 0-3-16,0 0-6 0,0 0-6 0,0 0-3 15,0 0-1-15,0 0-18 0,0 0-18 16,0 0-30-16,0 0-37 0,0 0-38 0,0 0-34 15,0 0-129-15,0 0 85 0</inkml:trace>
  <inkml:trace contextRef="#ctx0" brushRef="#br0" timeOffset="-18566.4">9112 4512 645 0,'12'2'156'0,"-12"-2"-37"0,0 0-27 15,0 0-41-15,0 0 15 0,0 0-13 16,0 0-11-16,0 0-8 0,0 0-7 0,0 0-32 16,0 0 30-16,0 0-7 0,0 0-4 15,0 0-3-15,0 0 0 0,0 0-30 0,0 0 31 16,0 0-31-16,0 0-40 0,0 0-53 15,0 0-223-15,0 0 254 0</inkml:trace>
  <inkml:trace contextRef="#ctx0" brushRef="#br0" timeOffset="-18232.9">9353 4521 556 0,'0'0'162'0,"0"0"-36"0,-9-3-33 0,1-1-17 16,8 4-6-16,0 0-13 0,0 0-15 15,0 0-7-15,0 0-7 0,0 0-5 0,0 0 3 16,0 0-14-16,0 0-28 0,0 0-26 16,0 0-39-16,0 0-81 0,0 0-131 15,0 0 84-15</inkml:trace>
  <inkml:trace contextRef="#ctx0" brushRef="#br0" timeOffset="-17898.49">9648 4556 642 0,'0'0'203'0,"0"0"-54"0,0 0-33 0,0 0-20 0,0 0-52 16,0 0 22-16,0 0-20 0,0 0-41 16,0 0-49-16,0 0-57 0,0 0-73 0,0 0-130 15,0 0 84-15</inkml:trace>
  <inkml:trace contextRef="#ctx0" brushRef="#br0" timeOffset="-17598.34">9898 4599 720 0,'0'1'153'0,"-12"-5"-23"0,12 4-40 16,0 0-24-16,0 0-48 0,0 0-89 0,0 0-248 15,0 0 278-15</inkml:trace>
  <inkml:trace contextRef="#ctx0" brushRef="#br0" timeOffset="-17056.29">10162 4809 3 0</inkml:trace>
  <inkml:trace contextRef="#ctx0" brushRef="#br0" timeOffset="-16449.25">10612 4556 518 0,'16'-11'105'16,"-16"11"-65"-16,0 0-63 0,0 0-161 0,0 0 27 15</inkml:trace>
  <inkml:trace contextRef="#ctx0" brushRef="#br0" timeOffset="-16096.18">10933 4539 927 0,'-7'25'207'0,"7"-25"-41"0,0 0-36 0,0 0-38 0,0 0-39 0,0 0-45 15,0 0-63-15,0 0-94 0,0 0-260 0,0 0 185 0</inkml:trace>
  <inkml:trace contextRef="#ctx0" brushRef="#br0" timeOffset="-15400.23">10909 4691 1054 0,'0'0'266'0,"0"0"-42"0,0 0-34 0,-11-3-12 0,1-1-23 0,10 4-18 0,0 0-6 0,0 0 0 0,0 0-23 0,0 0 7 16,-5-8-52-16,2-1-22 16,3 9-10-16,0 0-1 0,0 0 21 0,2 9 26 15,-1 3-21-15,4 0-6 0,-1 1-4 16,0 2-8-16,3-2-6 0,-3 5 3 15,2 8-15-15,-1-15-1 0,-1 7-11 0,2 3-17 16,-1-1-61-16,3 9-48 0,-2-6-60 16,0 0-94-16,-1-11-158 0,2 6-214 15,3 10-175-15</inkml:trace>
  <inkml:trace contextRef="#ctx0" brushRef="#br0" timeOffset="-14799.28">11187 4667 813 0,'0'0'250'0,"0"0"-27"0,0 0-27 0,-6-10-33 0,-1 1-8 0,7 9-22 0,0 0-22 0,0 0 34 0,0 0-65 15,0 0-28-15,0 0 3 0,0 0-11 16,0 0-8-16,0 0-1 0,0 0-56 16,0 0 67-16,0 15-10 0,0 2-10 15,-5 1-3-15,3-1-8 0,-1 3 23 16,0 13-43-16,1-9-21 0,0 5-40 0,-1-2-46 15,3-3-35-15,0-12-38 0,-1 7-63 16,-1 3-292-16,5-7-39 0</inkml:trace>
  <inkml:trace contextRef="#ctx0" brushRef="#br0" timeOffset="-14283.21">11468 4608 883 0,'0'0'232'0,"0"0"-4"0,-6-8-46 0,-1 3-32 0,7 5-14 0,0 0-3 0,0 0-3 0,0 0-46 15,0 0 19-15,-3-8-14 0,-1 1-28 16,4 7-6-16,0 0-17 0,0 0-59 0,0 0 58 16,0 0-11-16,0 0-2 0,0 0-1 15,0 0-8-15,6 11 29 0,-2 0-46 16,0 0 3-16,-1 4 0 0,2 2 3 0,1 11-2 15,1-8 37-15,0 4-80 0,1-2-19 16,-2 5-43-16,1-1-34 0,-1-1-36 0,-6 0-46 16,0-12-347-16,4 4-86 0</inkml:trace>
  <inkml:trace contextRef="#ctx0" brushRef="#br0" timeOffset="-13749.45">11846 4587 736 0,'0'0'215'0,"0"0"-27"0,0 0-4 0,0 0 8 0,0 0-46 0,0 0-10 0,0 0-4 0,-10-10-5 16,2 0-1-16,8 10-39 0,0 0 12 0,0 0-16 16,0 0-15-16,0 0-13 0,0 0-21 15,0 0 33-15,0 0-51 0,0 0-4 16,0 0 3-16,-2 13-8 0,0 0 4 0,2-13 1 15,-2 17-6-15,2 1-1 0,0-4-4 16,0 3 0-16,-2 2-2 0,-1 1 17 16,2 0-27-16,-3 8-30 0,2-15-32 0,-2 8-49 15,4-1-51-15,-3-4-51 0,-1 3-106 16,4-8-194-16,2 2-8 0</inkml:trace>
  <inkml:trace contextRef="#ctx0" brushRef="#br0" timeOffset="-13299.36">12036 4582 1025 0,'0'0'234'0,"0"0"-17"0,0 0-51 0,0 0 7 0,0 0-15 0,0 0-19 0,0 0-18 0,0 0-22 0,0 0-14 0,0 0-40 0,0 0-6 15,0 0 1-15,0 0-7 0,0 0-7 16,0 0-5-16,-4 7-53 0,0 3 57 16,4-10-1-16,2 12-5 0,0 7-6 0,0-7 1 15,0 2 22-15,-1 1-32 0,2 0-4 16,-3 2 2-16,0 2-14 0,2 0-31 0,-2 1-88 15,2-1 5-15,1 1-37 0,-3-6-58 16,0 1-363-16,3-2-116 0</inkml:trace>
  <inkml:trace contextRef="#ctx0" brushRef="#br0" timeOffset="-12816.07">12359 4518 918 0,'0'0'223'0,"0"0"-31"0,0 0-17 0,0 0-33 0,0 0-3 0,0 0-20 0,0 0-26 0,0 0 1 0,0 0-4 0,0 0-5 0,0 0 5 16,0 14-51-16,0-3 35 0,0-11-11 15,-1 13-9-15,-2 5-12 0,1-5-4 16,2 2 20-16,-2 4-39 0,2-2-3 16,0 4-4-16,0 0-4 0,0 2-5 0,2 0 19 15,-2-3-82-15,0 15-22 0,0-24-26 16,2 6-43-16,-2 3-26 0,0-7-30 15,0 0-91-15,0-13-206 0,3 10 29 0</inkml:trace>
  <inkml:trace contextRef="#ctx0" brushRef="#br0" timeOffset="-12379.3">12533 4567 719 0,'0'0'221'0,"0"0"-24"0,0 0-11 0,0 0-6 15,0 0-38-15,0 0-6 0,0 0-17 16,0 0-13-16,0 0-20 0,0 0 31 16,0 0-76-16,0 0-2 0,0 0-2 0,0 0-6 15,-6 8-2-15,0 1 46 0,6-9-64 16,0 0 8-16,0 15-1 0,2-1 1 0,-4-2-10 15,2 0 4-15,-2 3-64 0,2 0 70 16,0 2-8-16,0-1-3 0,-2 4-9 0,2-1 7 16,0 1-22-16,2 1-36 0,-2-2-25 15,2-1-33-15,-4-2-40 0,0-1-54 0,0-1-77 16,2 1-205-16,2-4 66 16</inkml:trace>
  <inkml:trace contextRef="#ctx0" brushRef="#br0" timeOffset="-11849.77">12693 4580 887 0,'7'-16'241'0,"-7"16"-23"0,0 0-77 0,0 0 35 0,0 0-15 0,0 0-16 0,0 0-25 0,0 0-26 0,0 0 24 15,0 0-69-15,0 0 18 0,0 0 3 16,0 0 3-16,-3 10-19 0,-1 0-4 16,4-10-12-16,2 12-12 0,0 2 2 15,-2-14-7-15,0 18-13 0,0-1 17 0,2-5-30 16,-1 4 13-16,-1 2-19 0,0-4-28 16,3 3-35-16,-1 2-43 0,-2-1-52 15,0 1-48-15,-5-5-82 0,4 3-247 0,1-5-49 16</inkml:trace>
  <inkml:trace contextRef="#ctx0" brushRef="#br0" timeOffset="-11316.42">13025 4511 824 0,'-9'-4'245'0,"22"2"-48"0,-13 2-13 0,0 0-44 0,0 0-12 0,0 0-16 0,0 0-8 15,0 0-19-15,0 0-5 0,0 0-9 0,0 0-4 16,0 0-14-16,0 0-53 0,0 0 57 16,0 0-10-16,0 0-5 0,0 0 6 0,0 0 2 15,2 13 36-15,1-2-54 0,-3 1 1 16,0 0-6-16,0 2-5 0,2 1-5 16,-2-1 10-16,0 3-17 0,0 0-3 15,0 3-2-15,2-2 3 0,-2 12-8 0,-4-21-36 16,4 10-48-16,0 1-79 0,0-3-88 15,-3 0-415-15,6-2-196 0</inkml:trace>
  <inkml:trace contextRef="#ctx0" brushRef="#br0" timeOffset="-10750.12">13384 4539 972 0,'0'0'291'0,"0"0"-61"0,0 0-44 0,-10 4-22 0,-1 2-18 0,11-6-25 0,0 0-70 0,0 0 78 0,0 0-6 0,0 0-22 15,3 15-14-15,-1 1-20 0,-2-3-30 16,2 2 12-16,2 0-15 0,0 14-3 0,2-6-18 16,0 0-40-16,-6-1-23 0,2 4-87 15,2-4-86-15,-4-10-101 0,-3 8-273 16,3-3-131-16</inkml:trace>
  <inkml:trace contextRef="#ctx0" brushRef="#br0" timeOffset="-9579.97">10505 4650 740 0,'-27'7'159'0,"27"-7"16"0,0 0 5 0,-14 4-1 0,4 0-20 0,10-4-12 0,0 0-3 15,0 0-12-15,0 0 0 0,0 0-12 0,0 0-16 16,0 0-15-16,0 0-4 0,0 0-25 16,0 0-22-16,0 0-1 0,0 0-11 0,0 0-5 15,0 0 0-15,0 0-1 0,10-4 22 16,-1 0 3-16,4 6 3 0,-1-2 9 0,10 0 3 15,-1 2 20-15,7 0-13 0,14-4-7 16,-9-2-3-16,7 3-4 0,1-3-6 16,-1 0 18-16,0 1-21 0,5-1-7 15,-1-2-2-15,3 1 1 0,-1 5-1 0,3-5-10 16,-5 1 4-16,3 0-6 0,-3-2-2 16,-1 5 0-16,-1-1 0 0,3 2-28 0,-3-4 33 15,0 4-3-15,3-2 3 0,-3 2-1 16,5 0 6-16,-1 0 14 0,3 2 7 15,-2-4-14-15,4 2-10 0,0 0-2 0,-2-2 3 16,-3 2-2-16,1-1 38 0,-1-3-44 16,-1 0 0-16,1 0 3 0,-3 1 4 0,-1-4 3 15,-2 4-16-15,1-4 11 0,-1-2 0 16,0 4-10-16,-7-3 1 0,4 2-6 16,1 1-39-16,-2-1 48 0,-2 2-1 15,-1-2-5-15,-1 5-6 0,-2-4-1 0,0 4-22 16,-3-1 29-16,1 0 3 0,-16 0 11 15,18 2-2-15,-5 0-18 0,-1-1 11 0,-3 1-30 16,0-3 9-16,-2 3 18 0,1 0-4 16,-4 3-3-16,-1-3 4 0,0 1-47 15,0-1 30-15,1 0 18 0,2 0-4 0,-6 0 4 16,1 0-2-16,2 2-28 16,-2-4 16-16,1 2 20 0,2 2-15 0,-2 0 4 15,1-2-1-15,1 0 0 0,0 0-18 16,-2 0 20-16,2 2-5 0,-2-1 2 0,1 1-3 15,0-2-4-15,-3 3-1 0,1-2-7 16,2-1 13-16,0 0-2 0,-3 0 6 0,2 0-9 16,2 0 19-16,-2 0-32 0,2 0 19 15,-1 3-6-15,-15-3 2 0,14 0 3 0,4 0-27 16,-18 0 17-16,0 0 10 0,14 0-2 16,0 0-21-16,-14 0-44 0,0 0-85 15,0 0 4-15,0 0-67 0,0 0-71 0,0 0-60 16,-1-12-188-16,-1 2-340 0,2 10-475 15</inkml:trace>
  <inkml:trace contextRef="#ctx0" brushRef="#br0" timeOffset="-8266.1">9793 7657 814 0,'0'0'229'0,"0"0"-15"0,-6-7-22 0,-2 0-38 0,8 7 3 0,0 0-10 0,0 0-11 0,0 0-12 0,0 0 1 0,0 0-11 0,-5-8-8 0,3-2-32 16,2 10 3-16,0 0-8 0,0 0-18 16,0 0-4-16,0 0-8 0,0 0 16 15,0 0-32-15,0 0-1 0,0 0 9 0,0 0 14 16,0 0-2-16,11 4 22 0,1-2-16 15,-2 2-2-15,4 0 2 0,2-4 1 0,2 1 6 16,5-2-16-16,13 1 20 0,-6-4 6 16,5 0-7-16,5 1-12 0,7-3-6 0,2 0-32 15,4 1 25-15,4-3-5 0,0 1-8 16,7 2-2-16,-1-1 0 0,1 0 2 0,-4 3-1 16,2-1-9-16,0 0-4 0,-1 3-3 15,-2-3 1-15,-2 2-2 0,-3-1 26 16,-3 2-28-16,-1-3 2 0,-1 4-3 15,-2 0 1-15,-1 0-2 0,-4 0 24 16,-1 0-24-16,-1 0 0 0,-2 0-1 0,-1 3 4 16,-1-2-1-16,-5-1-18 0,0 1 21 15,2-2 3-15,-3 1-1 0,-3 1 1 0,3-2 0 16,-3 1-29-16,1-1 37 0,4-5-3 16,-5 4-1-16,0 2-4 0,3-2 2 0,-1-3 2 15,-1 4-3-15,0-6-1 0,-1 6-5 16,3-4 2-16,-2 0 1 0,-1 2-1 0,1-3 14 15,-3 3-12-15,5-1 2 0,0-4 4 16,-6 5 1-16,6-4-4 0,-4 4 42 16,-1-4-52-16,1 2 0 0,-1 3 1 0,1-4-1 15,-4 5 3-15,-8-3 22 0,2 0-30 16,2 0 3-16,1 2 2 0,-5 1-2 16,-2-2 0-16,4 3-31 0,-16 0 37 0,12 0-2 15,3-1 0-15,-15 1-1 0,0 0 1 16,15 1-35-16,-2 3 40 0,-13-4 0 15,0 0 0-15,12 0-4 0,6 4-27 0,-18-4-55 16,0 0-36-16,0 0-60 0,0 0-31 16,0 0-22-16,0 0-94 0,8-5-151 0,-2-1-273 15,-6 6-273-15</inkml:trace>
  <inkml:trace contextRef="#ctx0" brushRef="#br0" timeOffset="-6982.79">9635 6200 836 0,'0'0'166'0,"0"0"28"0,0 0-28 0,0 0-16 0,0 0-18 0,0 0-11 0,0 0 36 0,0 0-52 0,0 0-5 15,0 0-7-15,6-9 3 0,-2 2 11 0,-4 7-11 16,0 0-25-16,0 0 11 15,0 0-16-15,0 0-2 0,0 0-17 0,0 0 3 16,3-10 15-16,2 0-33 0,-5 10-7 16,7-5-6-16,1-1 4 0,1 2-6 0,0-2 22 15,-1 3-10-15,2 1-2 0,3-4 10 16,2 2 7-16,2 1-7 0,2 3 8 16,2-2-1-16,11 2-9 0,-9 0-2 0,7 2-6 15,-5-2 3-15,2 3-21 0,6 1 14 16,-3 0 3-16,1-2-6 0,-1 2 1 0,2-1-1 15,-6 1 17-15,2-2 11 0,0 0-6 16,-2-1 1-16,7 2-5 0,-1-3-6 0,-1 0-4 16,1 0 24-16,0 0-33 0,3 0-6 15,-2-3 0-15,3 2-7 0,0-1 2 16,2 0 37-16,-2 0-49 0,0-2 4 16,0 3-1-16,2 1 1 0,0-2 1 0,-1 0 9 15,-1 0-8-15,-3-2-1 0,1 0-1 16,0 4-1-16,-2-3 2 0,-3 1-33 15,3 2 38-15,-2-5 1 0,-3 3 1 0,3-1-6 16,-2-1 2-16,-3 3 1 0,3-2-3 16,-18 3 1-16,16-2-2 0,-5 0 1 0,2 2-2 15,-4 0 2-15,3-2 10 0,-2 0-13 16,-3 1 4-16,15-1-4 0,-20 2 3 0,8-4-3 16,-1 4 34-16,2-2-39 15,-2 0 0-15,3 0 2 0,-2 0 4 0,0 1-2 16,-1-1 29-16,-3 0-35 0,4 0 5 15,-6 0-3-15,3 2 2 0,-2 0-1 0,-2 0-29 16,-1 0 38-16,4 0-1 0,-4-3 3 16,3 3-2-16,4 0 1 0,-1 0-33 0,0-3 38 15,-1 3 4-15,-2-4-5 0,8 3 1 16,-6-1-5-16,3-3 3 0,-2 3 8 16,0-1-15-16,-4-1-2 0,-2 4 2 0,-12 0-1 15,13-4 1-15,2 4 30 0,-15 0-37 16,0 0-1-16,11-1 1 0,1-2 1 0,-12 3 0 15,0 0 43-15,0 0-46 0,16-3 4 16,-2 1 2-16,-14 2 3 0,17-4 6 16,2 4-34-16,-6-2 49 0,-1 0 2 15,4 2-5-15,-5-1-1 0,-11 1-9 0,13-3-36 16,4 3 39-16,-17 0-62 0,0 0-111 16,0 0-136-16,-3-9-199 0,-4-1-438 0,-16 8-599 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2:23:20.516"/>
    </inkml:context>
    <inkml:brush xml:id="br0">
      <inkml:brushProperty name="width" value="0.05292" units="cm"/>
      <inkml:brushProperty name="height" value="0.05292" units="cm"/>
    </inkml:brush>
  </inkml:definitions>
  <inkml:trace contextRef="#ctx0" brushRef="#br0">7156 5317 1037 0,'-14'0'308'0,"14"0"7"15,0 0-74-15,0 0-18 0,0 0-6 0,-11 1-5 0,1 3-20 0,10-4-14 0,0 0-4 0,0 0-22 0,0 0-13 0,0 0-7 0,0 0-14 0,0 0-12 0,0 0 29 0,-6 6-59 0,-1 0-9 0,7-6-11 0,0 0-12 0,0 0-7 16,0 0-5-16,0 0 24 0,20-5-1 16,15 0-3-16,-1 1 10 0,8-3-3 0,7-3-17 15,6-2-24-15,4 4 16 0,2-6-17 16,6 2-3-16,-8 1 2 0,7-2-2 16,-5 1-13-16,-2-1 6 0,1 1-1 15,-8 1 3-15,-3 0 0 0,-4-1 5 0,-1 4-18 16,-7-1 9-16,-2 2 9 0,-8-1 2 15,-11 6-6-15,2-2 3 0,2 1-48 16,-4-1 38-16,1-1 15 0,-6 4-3 0,2-1-2 16,-13 2-9-16,10-5 3 0,2 5 5 15,-12 0-24-15,0 0-15 0,0 0-40 0,0 0-60 16,0 0-31-16,-14-2-23 0,-3-1-40 16,2 3-31-16,0 0-28 0,-7 5-28 15,-14 2-40-15,6-1-56 0,-7 1-299 0,3 7-230 16</inkml:trace>
  <inkml:trace contextRef="#ctx0" brushRef="#br0" timeOffset="299.99">7188 5591 1185 0,'0'0'243'0,"0"0"-46"16,0 0 25-16,0 0-81 0,0 0-7 15,0 0-16-15,0 0-13 0,0 0-9 0,0 0 7 16,0 0 17-16,0 0 7 0,0 0-4 15,14 0-3-15,2 0-1 0,5-3-6 0,19-1 16 16,-4-6-45-16,11-5-14 0,4-4-11 16,9-3-11-16,5 0-8 0,3-4-19 15,1 4 8-15,2-2-5 0,-6-4-8 16,1 6 0-16,-7 1-4 0,-3 2-29 0,-4 2 29 16,-5 3 2-16,-7-1-5 0,-7 5 0 15,-3 1-6-15,-4 1 7 0,-5 3 5 16,-11 1-12-16,6 0-2 0,-2-2-4 0,-3 5-16 15,-1-3-37-15,-10 4-34 0,13-8-75 16,0 0-41-16,-13 8-64 0,0 0-77 0,0 0-458 16,0 0-361-16</inkml:trace>
  <inkml:trace contextRef="#ctx0" brushRef="#br0" timeOffset="5470.34">10862 5378 971 0,'-9'14'271'0,"9"-14"-22"0,0 0-101 0,0 15 66 0,3-2-14 0,-3-13-5 0,6 7-4 16,2 2 12-16,-8-9-6 0,12 0-13 15,9-3-18-15,-2-3-21 0,4-1-12 0,7-4-16 16,4-3-43-16,2-2 27 0,3 0-10 16,4-1-11-16,6 0-2 0,-1 1 3 0,2 1-6 15,-4 0-3-15,3-1-23 0,-4 1-8 16,1 1-13-16,-6 4-2 0,1-2-3 16,-6 2-22-16,-1 3 15 0,-4 1-1 0,-6-2-2 15,1 5-6-15,-15 0-4 0,7-1-37 16,-2 1 48-16,-7 1-1 0,3-1-4 15,-11 3-7-15,13-2 2 0,-1-1-28 0,-12 3 41 16,0 0-13-16,0 0 3 0,0 0-2 16,0 0-14-16,0 0-40 0,0 0-37 15,11-4-55-15,2-1-60 0,-13 5-46 0,0 0-42 16,0 0-85-16,-9-6-96 0,5-2-308 16,4 8-307-16</inkml:trace>
  <inkml:trace contextRef="#ctx0" brushRef="#br0" timeOffset="6604.82">13527 8702 1285 0,'-36'11'302'0,"36"-11"-56"0,0 0-22 0,0 0-13 0,0 0-42 0,-10 4 24 0,-2 3-31 0,12-7-17 15,0 0-9-15,0 0 2 0,0 0 7 16,-12 0-12-16,1 0 2 0,11 0-6 0,0 0-8 15,0 0-3-15,0 0 16 0,0 0-32 16,0 0 0-16,0 0-14 0,15 2-15 0,17-2-1 16,-6-2-20-16,5 2-18 0,7-7-2 15,2 1-5-15,5 2 2 0,1-1-10 0,3-1-7 16,0-1-7-16,-2-1 15 0,3 3-12 16,0-4 10-16,-2 0-11 0,-5 1 7 15,1-1-21-15,-4 0 21 0,-4-3-2 16,0 4 1-16,-6-1-4 0,-6 1 0 0,2 1-25 15,-2-1 14-15,-5 2 13 0,-11 2 0 16,6-1-1-16,2 1-12 0,-8 0 9 16,3 0-31-16,-11 4-1 0,10-6-33 0,1 1-6 15,-11 5-67-15,0 0-50 0,9-8-21 16,-1 0-38-16,-8 8-11 0,0 0-29 0,0 0-48 16,0 0-66-16,0 0-415 0,0 0-367 15</inkml:trace>
  <inkml:trace contextRef="#ctx0" brushRef="#br0" timeOffset="6916.06">14455 8654 1261 0,'10'4'321'0,"-24"-4"-127"0,14 0-15 0,0 0-1 0,0 0-3 0,0 0-16 0,0 0-12 0,0 0 3 16,0 0-5-16,0 0 0 0,0 0 5 0,0 0 3 15,0 0-2-15,0 0 44 0,0 0-80 16,0 0 19-16,0 0-30 0,0 0 4 16,0 0-16-16,0 0-42 0,0 0-10 15,0 0 10-15,0 0-7 0,0 0 2 0,0 0-64 16,0 0-64-16,0 0-11 0,0 0-74 15,0 0-69-15,0 0-39 0,0 0-101 0,0 0-562 16,0 0-606-16</inkml:trace>
  <inkml:trace contextRef="#ctx0" brushRef="#br0" timeOffset="16664.93">12535 5269 768 0,'0'0'166'0,"0"0"-8"16,0 0-12-16,0 0-13 0,0 0-18 0,0 0-19 0,0 0-28 0,0 0 7 0,0 0-3 0,0 0-10 0,0 0-5 0,0 0-10 16,0 0-42-16,0 0 45 15,0 0-6-15,0 0-6 0,0 0-6 0,0 0-2 16,12-6-44-16,-2 0 41 0,3-3-6 15,8-4-6-15,-4 3-5 0,3-2 4 0,2 1-51 16,1-4 49-16,1 0 5 0,-2 1-12 16,6-3 6-16,0 2-1 0,-1 0-41 15,3-1 47-15,-4 1-8 0,-3 4 0 0,-1 0 0 16,-6 2-2-16,-8 4-49 0,6-3 49 16,2 1 3-16,-7 5-9 0,-1-4-13 0,-8 6-13 15,10-4-26-15,4 3 15 0,-14 1-1 16,0 0-10-16,0 0-18 0,0 0-12 0,0 0-15 15,-14 7-31-15,4 1-18 0,0-3-38 16,-3 1-217-16,0 3 197 0</inkml:trace>
  <inkml:trace contextRef="#ctx0" brushRef="#br0" timeOffset="17031.95">12593 5379 549 0,'11'6'188'0,"-11"-6"-21"0,0 0-18 16,0 0-3-16,0 0-13 0,0 0-10 15,0 0-23-15,8-6-20 0,4 5-2 16,-3-7-10-16,0 2-29 0,3-7 19 16,9-4-7-16,-3 5-1 0,-1-3-6 0,10 1-10 15,-6-1-54-15,5-2 58 0,-4 2-8 16,6 2-1-16,-2-3-2 0,-1 5-8 0,3-2-47 15,-3-1 49-15,1 2-5 0,-6 5 2 16,-6 4-7-16,-2-4-1 0,5 0-49 16,-4 2 51-16,-3-3 2 0,-10 8-2 0,11-4-4 15,-1 2 0-15,-10 2-51 0,0 0 55 16,0 0-2-16,10-5 0 0,0 0 1 0,-10 5-2 16,0 0-39-16,0 0 37 0,0 0-1 15,0 0-16-15,0 0-18 0,0 0-23 0,0 0-34 16,0 0-13-16,0 0-39 15,0 0-47-15,0 0-76 0,0 0-151 0,0 0 186 16</inkml:trace>
  <inkml:trace contextRef="#ctx0" brushRef="#br0" timeOffset="28581.75">2653 7253 531 0,'0'0'123'0,"0"0"-15"0,0 0-12 0,0 0-9 0,0 0 1 0,0 0-6 0,0 0-5 0,0 0-6 0,0 0-4 0,0 0-3 16,0 0 5-16,0 0-13 0,0 0 2 16,0 0-8-16,0 0-2 0,0 0-2 0,0 0-25 15,0 0 24-15,0 0-2 0,0 0 0 16,0 0-8-16,0 0-6 0,0 0-33 15,0 0 35-15,0 0-5 0,0 0 0 0,0 0 1 16,0 0 7-16,0 0-20 0,0 0 21 16,0 0-3-16,4 11-3 0,-2 0-8 0,-2-11 3 15,0 0-13-15,0 0 19 0,6 6 3 16,-1 1-8-16,-5-7-6 0,0 0 0 0,0 0-3 16,0 0-1-16,11 4 0 0,-2 3 1 15,-9-7 0-15,0 0 2 0,0 0 1 16,10 0-12-16,4 3 5 0,-14-3 1 15,0 0-5-15,12 1 0 0,2 2 5 0,-14-3-61 16,0 0 61-16,0 0 3 0,10 0-5 16,1 1-2-16,-11-1-2 0,0 0 25 15,0 0-44-15,16 1 13 0,2 4 3 0,-18-5 7 16,0 0-8-16,16-5 34 0,-1 5-48 16,-2-1 13-16,-1 0 0 0,1-2-8 0,2 2 9 15,0-2 9-15,1-2-18 0,0 3 5 16,2 2 1-16,-5-4-1 0,4 1 1 0,1 3 7 15,1-4-12-15,-3 2 2 0,3 0 8 16,0 0 1-16,0 2-3 0,3-2-1 16,-2 2-38-16,4-2 44 0,15 2 3 15,-13 0-4-15,4-1 0 0,-2-2-2 0,2 3 36 16,5 0-43-16,-2 0-1 0,0 0 4 0,1-2-5 16,2 1 4-16,-2-1 7 15,4 0-12-15,1 0 3 0,-2-3 2 0,1 0-2 16,0 2 0-16,-4-2 6 0,3 3-21 15,-5 0 15-15,1 2 7 0,-5-3-1 16,2 1-7-16,-1 2 4 0,-16 0-47 0,9 0 57 16,3 0 0-16,-1 0-7 0,-3 2-1 15,5-2 4-15,-4 3 27 0,0-3-36 16,15 4 1-16,-27-1 4 0,14-3-2 0,1 0 1 16,-1 0 33-16,16 0-45 0,-16 2 6 15,3-2-3-15,0 0 8 0,-12 0-6 0,5-2 9 16,4 2-8-16,-3 0 3 0,3 0 0 15,-2 0 0-15,4-3 2 0,-7 3-1 0,1 0-49 16,0 0 56-16,2 0 0 0,1-2 3 16,0 2-2-16,2-2-8 0,16 2 25 15,-11-1-27-15,0 1 34 0,0 0-41 0,1-2 6 16,-1 2 3-16,2 0 29 0,-1 0-37 16,-1 0 1-16,0 0 4 0,1 0 0 15,-1 0-5-15,-2 0 13 0,1 0-12 0,0 0 6 16,-1 0 0-16,1-2-1 0,3 2 0 15,-2-2 10-15,1 2-16 0,1-2 9 16,-3 0 3-16,1 1 1 0,0-2-5 0,0 2 0 16,-1-1-44-16,1 0 57 0,0 0-7 15,-3 0 2-15,-12 2-6 0,8-2 3 0,3 2 28 16,-1-1-39-16,1 1 7 0,-5 0-5 16,5 0 6-16,-5 0-5 0,0 0 39 15,0 0-44-15,2 0 2 0,1 1 1 0,13 1 1 16,-7-2 5-16,-19 2 6 0,16 0-10 15,12-2 2-15,-14 2 2 0,5-2-6 0,-16 0 8 16,16 0-2-16,11 2-41 0,-11-2 45 16,-2 0 1-16,5 1 2 0,-4-2-2 15,0 1-5-15,4 0-7 0,-4 0 13 16,0 0-3-16,4-2-4 0,-6 2 4 0,0-2-3 16,3 2 37-16,-2 0-45 0,1 0 4 15,0-2-1-15,1-2 2 0,-2 3 2 0,2-1 6 16,-2-1-9-16,1 2 5 15,-1 1-6-15,-3-4 0 0,3 2 3 0,-4 0 12 0,2-1-19 16,-1 1 4-16,1 2 5 16,-13 0-2-16,10-3 0 0,1 3 2 0,-1-2-42 15,2 0 51-15,-4 2-4 0,5 0-4 0,-6-1 2 16,4 1-1-16,-5-3 29 16,3 3-33-16,-4 0 1 0,2 3 0 0,-3-6 0 15,-5 3-1-15,4 0 31 0,-2 3-40 16,-4-3 5-16,2 1 0 0,-12-1-4 0,16 0 5 15,-1 0 5-15,-15 0-8 0,0 0-5 16,0 0-1-16,0 0 6 0,0 0 1 0,0 0 0 16,0 0-36-16,0 0 52 0,0 0-4 15,0 0-5-15,10 2 3 0,1 3 0 0,-11-5-49 16,0 0 56-16,0 0 3 0,0 0-8 16,0 0 2-16,0 0-10 0,0 0 27 15,0 0-61-15,0 0-8 0,0 0-21 0,0 0-26 16,0 0-12-16,0 0-22 15,0 0-4-15,0 0-8 0,0 0 2 0,-13-7 14 16,3 3 17-16,10 4 20 0,0 0 4 16,-13-1-4-16,1-2 13 0,12 3 16 0,0 0 8 15,0 0 17-15,-16 0-6 0,6 0-79 16,10 0-187-16,0 0 85 0</inkml:trace>
  <inkml:trace contextRef="#ctx0" brushRef="#br0" timeOffset="30448.01">4143 7521 879 0,'0'0'275'0,"0"0"-27"0,0 0-43 0,0 0-23 0,0 0-80 0,0 0 43 0,0 0-23 0,-6-6-13 0,-3-2-9 0,9 8-11 0,0 0-13 0,0 0-16 16,-4-9-14-16,0-1-11 0,4 10-5 0,-8-3-7 15,-1-4 6-15,9 7-33 0,-15 0 15 16,-1 0-3-16,-2 0 0 0,4 3-5 0,0 2 0 15,2 1-28-15,-1 2 35 0,-2-1-5 16,2 1 2-16,3 1-5 0,0 0 2 16,-1 4 28-16,3-3-38 0,-1 2 3 0,3-2 1 15,1-1-4-15,5-9 3 0,-6 12 9 16,2-3-15-16,4-9 3 0,0 0-2 0,4 12 3 16,0-1 0-16,-4-11 9 0,11 0-24 15,4 2 7-15,-2-4 8 0,1 2-9 16,-4-3 7-16,6-1-5 0,-2 2-46 15,-1-2 56-15,2 2 2 0,0-3 1 0,-15 5-2 16,12 0 2-16,4 0 23 0,-16 0-40 16,0 0 13-16,10 5 2 0,2 1 0 15,-12-6 1-15,-4 9 47 0,2 0-36 16,-6-3 5-16,4 5 8 0,-6-7-1 0,0 4-2 16,-2-3 11-16,-1 2-12 0,1-3-6 0,-1 1 7 15,-2-3-8-15,1 4 0 0,-1-4-4 16,8 0-8-16,7-2 8 0,-17 1 1 15,4-1-8-15,13 0-22 0,0 0-36 0,-10 3-53 16,-4 0-31-16,14-3-55 0,0 0-59 16,0 0-100-16,0 0-172 0,0 0-9 15</inkml:trace>
  <inkml:trace contextRef="#ctx0" brushRef="#br0" timeOffset="30782.02">4296 7414 938 0,'0'0'296'0,"0"0"-24"0,0 0-15 0,0 0-76 0,0 0-23 0,0 0-32 0,0 0-25 0,0 0-17 0,0 0-10 16,0 0-17-16,0 11 29 0,1 3-16 15,-1-14-13-15,0 13 10 0,3 2-13 0,-1-4 4 16,0 1-16-16,1 1-9 0,3-1-11 16,-4 1-1-16,0 0 4 0,0 2 11 15,0-3-20-15,-2 2-11 0,2-1-2 16,2 0 8-16,1-3-1 0,-5-10 15 16,0 15-18-16,2-2-14 0,-2-13 7 0,0 0-31 15,0 0-21-15,3 11-29 0,3-3-48 16,-6-8-41-16,0 0-73 0,0 0-162 0,0 0-193 15,0 0-132-15</inkml:trace>
  <inkml:trace contextRef="#ctx0" brushRef="#br0" timeOffset="31847.95">4937 7052 873 0,'0'0'199'0,"0"0"-14"0,0 0-12 0,0 0-12 0,0 0-16 0,0 0-22 0,0 0-15 0,0 0-18 0,0 0-11 16,0 0-8-16,0 0-25 0,0 0 3 0,0 0-3 15,0 0 1-15,0 0-16 0,-4 7 12 16,1 5 22-16,3-12-47 0,0 0 2 15,0 0-4-15,3 8 3 0,-1 3-6 0,-2-11 34 16,0 0-47-16,4 10 5 0,0-3-1 16,-4-7-1-16,0 0 5 0,0 0 10 15,0 0-14-15,0 0 6 0,10 6 14 0,-3-2 10 16,-7-4 4-16,0 0-7 0,0 0-13 16,5-11 23-16,-1-1 8 0,-4 12-6 0,2-9-6 15,0-5 2-15,-2 14 1 0,-4-12 5 16,-2 3-14-16,2-1 4 0,-2 3-4 15,6 7-4-15,-10-9 12 0,2 1-17 16,8 8-10-16,-8-5-4 0,-1-3-4 0,9 8 1 16,0 0 18-16,0 0-21 0,0 0-7 15,-17 3 0-15,2 2 3 0,8 4 3 0,2 0 0 16,0 1-6-16,2 1 8 0,1-2-2 16,2 6-2-16,0-15 3 0,2 12 3 0,1 4 12 15,0-7-14-15,1 0 5 0,-4-9-2 16,10 8 12-16,-1 0-4 0,-9-8 22 15,11 4-21-15,-1-2-5 0,-10-2 2 0,13-5-3 16,-1 2 0-16,-3-4 4 0,1 0 0 16,-1 0 6-16,-1 0 4 0,-3-1 8 15,1 2-2-15,-6 6-25 0,5-11 26 16,1 1 4-16,-6 10 9 0,0 0-6 0,4-10-5 16,2 1-6-16,-6 9 3 0,0 0-16 15,0 0-9-15,0 0 3 0,-10-2-5 0,1-3 1 16,9 5 20-16,0 0-26 0,-6 7-2 15,2 0-1-15,4-7 3 0,0 0-1 16,-3 10 30-16,1 0-36 0,2-10 2 0,0 0-4 16,0 0-7-16,0 0-18 0,0 0-34 15,0 0-29-15,0 0-55 0,0 0-50 16,0 0-87-16,0 0-603 0,0 0-524 0</inkml:trace>
  <inkml:trace contextRef="#ctx0" brushRef="#br0" timeOffset="41464.66">16235 8710 1088 0,'0'0'260'0,"0"0"-52"0,0 0-29 0,0 0-12 0,0 0 10 0,0 0-57 0,0 0 4 0,0 0-9 16,17 0 3-16,-2-3-19 0,6-2 12 15,13-1-33-15,-2 0-18 0,-2-3-5 0,7 1 6 16,6-1-13-16,-3 1 28 0,3-1-30 16,1 1-14-16,0-3-7 0,1 3-2 0,-3 0-4 15,-1-1 15-15,-5 3-16 0,0 0-2 16,-5-3-7-16,-3 4 3 0,2 0-3 0,-7 2-3 16,3-1 8-16,-18 0-7 0,10 0 0 15,2 0-7-15,-10 3 3 0,5-2-2 0,-4 1 0 16,0 0 10-16,-11 2-9 15,0 0 5-15,11-2-1 0,7-1-4 0,-18 3 15 16,0 0-12-16,0 0-6 0,0 0-22 16,0 0-35-16,0 0-15 0,0 0-34 15,-9-12 12-15,-1 1 0 0,0 8-1 0,-3 0 5 16,-8 3 0-16,4 0 2 0,-7 3 14 16,-12-2 0-16,9 3 5 0,-3 0 10 0,2 1 12 15,-1 3 27-15,-1-1-16 0,0 2 6 16,-1 0 7-16,1 2 6 0,2-3 4 0,1 3 0 15,0 1 0-15,4-3 10 16,-3 1 1-16,5 1 9 0,0-1 6 0,4-1 20 16,8-5-17-16,-8 4 16 0,3 1 1 15,0-4 4-15,0 2 8 0,5-3-58 16,3 0 79-16,6-4 0 0,0 0 15 0,-10 3-3 16,1 3-2-16,9-6-8 0,0 0 8 15,0 0-4-15,0 0-7 0,0 0 5 0,0 0 19 16,0 0-1-16,0 0-20 0,15 2-8 15,0 0-14-15,6-6-3 0,8-2-5 0,-2-1 4 16,3-1-16-16,4-6-9 0,5 1-1 16,3 2-4-16,2-4-1 0,-2 2 20 15,3-1-24-15,-2-1 0 0,-1 1 0 16,-4 2-5-16,-1-3-2 0,-2 4-11 16,-5 3 18-16,1-1-3 0,-3-1-2 0,-16 7-2 15,8-2 4-15,-1-2 3 0,-2 3-2 16,-1-2-7-16,-2 3 2 0,-2-1-2 0,-12 4 0 15,13-5-15-15,-3 3 21 0,-10 2-3 16,0 0-12-16,11-4-14 0,-2 0-26 0,-9 4-17 16,0 0-64-16,0 0-2 0,0 0-46 15,0 0-40-15,0 0-76 0,-7-9-447 0,-1 1-267 16</inkml:trace>
  <inkml:trace contextRef="#ctx0" brushRef="#br0" timeOffset="48031.08">2585 11543 1066 0,'0'0'199'0,"0"0"-29"0,-11 3-39 0,3 1-13 0,8-4-11 0,0 0-17 0,0 0-11 0,0 0-8 0,0 0-11 0,0 0-9 15,0 10-4-15,2 2-18 0,-2-12-6 16,0 0 19-16,2 12-3 0,0 0-8 0,-2-12-5 15,6 10-24-15,1-1 26 0,-7-9-2 16,6 7-1-16,0 1-4 0,-6-8-3 0,0 0 40 16,8 3-60-16,0 5 25 15,-8-8-6-15,0 0 7 0,10-4-1 0,2 2 0 16,-3-5-14-16,0 1 6 0,-1-1-2 16,1-2-4-16,1-1-1 0,-2 0 13 0,-2-1-9 15,0 1 18-15,-6 10 4 0,6-11 1 16,-1-3 5-16,-5 14-12 0,0-11 3 15,0-1 2-15,0 12-13 0,-5-9-1 0,-4 1-3 16,9 8-4-16,-11-3 23 0,3-1-33 16,8 4 1-16,-17 4-6 0,2-3-2 0,15-1 6 15,-13 4 22-15,-1 0-29 0,8 0-22 16,-4 3-7-16,10-7-8 0,-8 6-1 0,0 1-10 16,8-7-17-16,-7 8 0 0,3 2-27 15,4-10-11-15,0 0-10 0,0 0-39 16,0 0 3-16,2 10-37 0,3-1-45 15,-5-9-257-15,8-6 48 0</inkml:trace>
  <inkml:trace contextRef="#ctx0" brushRef="#br0" timeOffset="48564.1">3126 11458 948 0,'0'17'258'0,"0"-17"-24"0,0 0-55 0,0 0-17 0,0 0-16 0,0 0-24 0,0 0-18 16,0 0-30-16,0 0 33 0,0 0-75 15,0 0 11-15,0 0 7 0,0 0-2 0,0 0-5 16,-2 12-6-16,2-1-46 0,2 2 51 16,-2 2-8-16,0-3 1 0,3 0-4 0,-3 3-2 15,2-2-7-15,0 5 9 0,0-1-4 16,-2-2-7-16,0 1 7 0,0 0-6 0,3 0 21 16,-3-3-30-16,0 0-5 0,0-13 0 15,-3 15-8-15,1-2 10 0,2-13 20 16,0 0-27-16,0 0 0 0,0 0-4 15,0 0 7-15,0 0-30 0,0 0-41 16,0 0-46-16,0 0-43 0,0 0-69 0,0 0-77 16,0 0-314-16,0 0-150 0</inkml:trace>
  <inkml:trace contextRef="#ctx0" brushRef="#br0" timeOffset="49263.66">3476 11641 884 0,'0'0'251'0,"0"0"-17"0,0 0-31 0,0 0-11 0,0 0-36 0,0 0-29 0,0 0-19 16,0 0-6-16,0 0-11 0,0 0-11 0,2-11-63 15,0 2 43-15,-2 9-5 0,6-8-18 0,2 1-4 16,-8 7-9-16,10-5 31 0,2 0-47 16,-3 2-3-16,-1-1 1 0,-8 4-4 0,15 0 0 15,0 3 6-15,-15-3-7 0,10 1 1 16,4 4-3-16,-14-5 4 0,7 7-3 0,3-3 10 16,-10-4-8-16,3 12-2 0,1-1 2 15,-8-2 7-15,1 1 0 0,-4-1 6 16,3 1-28-16,-4-2 31 0,0 1 0 15,0 2-2-15,0 1 0 0,2-3 1 0,-1 2 37 16,1-4-33-16,0 2 3 0,6-9-2 16,-7 5-10-16,3 3 1 0,4-8 24 15,0 0-29-15,0 0 0 0,0 0-1 0,0 0-1 16,0 0-5-16,0 0 28 0,0 0-21 16,0 0-12-16,0 0 0 0,0 0 2 0,13-2-2 15,1 2 18-15,-2-7-31 0,1 1 28 16,1 1-7-16,-2 1-2 0,-1-1-5 0,2 0 5 15,-1 2 3-15,1-2-4 0,-13 5 1 16,8-3-4-16,3-1 6 0,-11 4-8 0,0 0 31 16,11-5-31-16,1 5 3 15,-12 0 2-15,0 0 2 0,0 0-2 0,0 0 25 16,0 0-27-16,0 0-13 0,0 0 5 16,0 0-14-16,0 0-26 0,0 0-15 15,0 0-67-15,8-5-31 0,2 1-65 0,-10 4-93 16,-5-7-312-16,-2-3-162 0</inkml:trace>
  <inkml:trace contextRef="#ctx0" brushRef="#br0" timeOffset="49897.15">3842 11565 961 0,'0'0'286'0,"0"0"-5"0,0 0-112 0,0 0-14 0,0 0-23 0,0 0-16 0,0 0-19 0,9-5 3 0,0-1-29 16,-9 6-13-16,0 0-1 0,6-11-12 16,0 4-8-16,-6 7-4 0,6-10-49 15,1 5 46-15,4 1-7 0,-3-2-7 16,-8 6-4-16,11-1 2 0,3-3 14 15,-14 4-28-15,11-2 3 0,2 2 0 0,-13 0 0 16,10 4 2-16,-2-1 36 0,-8-3-47 16,4 8 3-16,2-1 6 0,-6-7 3 0,-2 12 2 15,-2 1 12-15,4-13-4 0,-6 10 0 16,2 4 2-16,4-14-1 0,0 0 0 0,-6 7 4 16,-2 3-25-16,8-10 24 0,0 0-10 15,-9 4 8-15,3 4-8 0,6-8 7 0,0 0-2 16,0 0 10-16,0 0-2 0,0 0-1 15,0 0-5-15,0 0 6 0,0 0 7 16,0 0-14-16,0 0-9 0,0 0 6 0,0 0-13 16,0 0-1-16,0 0 29 15,0 0-33-15,0 0-1 0,8-6 0 0,4 5-1 16,-12 1 5-16,9-4 9 0,5 0-8 16,-14 4-4-16,0 0-7 0,0 0 7 0,14 3-14 15,0-3 10-15,-14 0-8 0,7 5 16 16,2 3-1-16,-9-8-8 0,2 10 8 0,-1 1 4 15,-1-11-1-15,-3 11 7 0,-2 2 1 16,-1-3 0-16,-1 0 6 0,-2 1 6 0,2 1 19 16,-3-3-17-16,0 3 2 0,0-4 7 15,-4 0 9-15,3-1 1 0,0-4 13 16,2 3-9-16,-1-1-7 0,10-5-6 16,-12 3-5-16,0 0-8 0,12-3-31 15,0 0-35-15,0 0-45 0,0 0-25 0,0 0-26 16,-10-3-40-16,-2 0-71 0,12 3-89 15,0 0-362-15,0 0-232 0</inkml:trace>
  <inkml:trace contextRef="#ctx0" brushRef="#br0" timeOffset="50847.17">3991 11530 875 0,'5'-11'240'0,"-5"11"-23"0,0 0-30 0,-1 10-85 0,-1-1 55 0,2-9-10 0,0 0-18 0,0 0-13 16,0 0-9-16,0 0-1 0,0 0-22 16,0 0-7-16,0 0-11 0,0 0-8 0,0 0-3 15,0 0 5-15,0 0-27 0,0 0 4 16,0 0-10-16,0 0-5 0,0 0-2 0,0 0-6 16,0 0-14-16,0 0 18 0,0 0-4 15,0 0 16-15,-7 8 15 0,0 1-5 0,7-9 17 16,-4 16-7-16,4-1-1 0,-2 4-3 15,4 9-5-15,2-4 0 0,-4 4 22 16,2 2-30-16,-2 1-3 0,0 3-5 0,2 2 1 16,-2 3-6-16,0-5 5 15,2 2-9-15,-2-4 0 0,1-1 1 0,-1-1 1 16,0-3 1-16,0-1-26 0,3-17 23 16,-3 11 2-16,0-3-7 0,2-1-2 0,0-1 10 15,-2-15-9-15,0 13 4 0,2 2-10 16,-2-15-2-16,1 8 1 0,2 4 2 0,-3-12 0 15,0 0 17-15,0 0-20 0,0 0-1 16,0 0-2-16,0 0-5 0,0 0-16 16,0 0-19-16,0 0-62 0,0 0-40 15,0 0-13-15,0 0-26 0,0 0-40 0,-6-9-65 16,-2-11-50-16,4 13-342 0,2-10-205 16</inkml:trace>
  <inkml:trace contextRef="#ctx0" brushRef="#br0" timeOffset="51430.93">3979 11551 1068 0,'2'-15'251'0,"-2"15"-33"0,0 0 13 0,0 0-84 0,0 0 8 0,0 0-15 0,0 0-11 0,0 0-18 15,0 0 9-15,0 0-64 0,0 0 3 16,0 0-18-16,0 0-3 0,0 0-4 0,0 0 8 16,0 0 22-16,-10 7 4 0,2 1-6 15,1 6-4-15,0 1-1 0,0 3 2 0,-4 10 19 16,3-10-21-16,0 2-12 0,-2 1 0 16,5-1-5-16,-1 0-2 0,-3-1 16 15,6-9-31-15,-4 4-4 0,4-2 2 0,-1-2-1 16,-2 0 11-16,6-10-23 0,-2 9 37 15,0 2 4-15,2-11 7 0,0 0 5 0,0 0-11 16,0 0-10-16,0 0 1 0,0 0-20 16,0 0-8-16,2-13-7 0,2 0-3 15,-2-3-14-15,2 3 7 0,0-6-8 16,2-8-9-16,-1 10 1 0,4-2 1 0,-1 0 2 16,-2-1 30-16,1 2-29 0,-3 9 3 15,2-7 6-15,0 1-1 0,-3 4 4 0,1-1-7 16,0 0 17-16,-1 4 9 0,-3 8 1 15,4-10 7-15,0 0-3 0,-4 10-31 16,0 0 33-16,0 0-8 0,0 0 0 16,6-8-10-16,-2-1-2 0,-4 9-2 0,0 0 10 15,0 0-13-15,0 0 5 0,0 0-1 16,8 8-2-16,4-1-1 0,-6 1 35 16,0 1-37-16,4 1 1 0,3 7-1 0,0-4 2 15,-2 2 6-15,-1 5 19 0,-2-3-26 16,-3-6 0-16,4 8 4 0,3 10-13 0,-4-6-48 15,-4-2-39-15,1 0-64 0,2 0-50 16,-5 1-44-16,0-12-72 0,-4 6-115 0,0 1-306 16,2 3-273-16</inkml:trace>
  <inkml:trace contextRef="#ctx0" brushRef="#br0" timeOffset="53913.34">3919 11480 789 0,'0'0'234'0,"0"0"-29"0,0 0-4 15,0 0-22-15,0 0-14 0,0 0-5 0,0 0-79 0,0 0 57 0,0 0-10 16,0 0-11-16,0 0-22 0,0 0-7 0,0 0 15 16,0 0-33-16,0 0-10 0,0 0-4 15,0 0 6-15,0 0-4 0,0 0 49 16,0 0-18-16,0 0-9 0,0 0-6 0,12-5-8 16,2 3-5-16,-14 2-1 0,18-1 2 15,0 1-6-15,-3-4-6 0,3 0-6 0,3 2-1 16,0 2-34-16,3-2 35 0,14-2-10 15,-10 2-1-15,5 2-4 0,-1-3-3 0,0 0-1 16,2 3 13-16,6-1-18 16,-2 1 1-16,0-4-5 0,3 4-1 0,-5-1-3 15,2-2 47-15,-5 1-51 0,1 1 9 16,-4-1 8-16,-3 0-3 0,-1 0 8 0,-3-1 4 16,-10 2-5-16,6-3 1 0,-4 1 0 15,0 3-1-15,-1-1 0 0,-14 1-26 16,12-4 26-16,4 2 29 0,-16 2-11 0,0 0-8 15,0 0 2-15,15 0-5 0,-1 0-8 16,-14 0-7-16,0 0-1 0,0 0 2 0,0 0-9 16,0 0 4-16,0 0-60 15,0 0 52-15,0 0 11 0,0 0-14 0,0 0-1 16,0 0-6-16,0 0-46 0,0 0-6 16,0 0-27-16,-14 2-17 0,-1 2-20 0,-2-3-7 15,2 5 16-15,-6-1-31 0,2 1-11 16,-5-6 6-16,-11 3-1 0,9 0 9 0,1 0 15 15,0 0-16-15,2 2 21 0,-4-4 6 16,2 3 10-16,2 0-5 0,-3-1 38 0,16 0-19 16,-13 0 6-16,-13 1 13 0,14 1 12 15,-1-2 11-15,2 3 26 0,9-4-4 16,-10 1-4-16,-9 1 6 0,7 2 10 0,10-4 18 16,-3 2 51-16,-3 0-40 0,2-3 8 15,-2 1 11-15,3 0 2 0,0 0 7 0,4 0 1 16,-1-2-50-16,14 0 48 15,-18 0 6-15,2 0 1 0,16 0 7 0,-17 0-1 16,2 3 30-16,15-3-25 0,0 0 2 16,-13 0 2-16,1 4-6 0,12-4 1 0,0 0 18 15,0 0-17-15,0 0-6 0,0 0-2 16,-10 5-5-16,-3-2-1 0,13-3-11 16,0 0 12-16,0 0-8 0,0 0-3 0,0 0 2 15,0 0-6-15,0 0-35 0,0 0 31 16,0 0-3-16,0 0-2 0,0 0 24 0,0 0 15 15,17 0-8-15,-5 0 20 0,5 0-30 16,0-2-9-16,8-1-3 0,15-4-1 16,-14 4 0-16,8-3 20 0,1 0-29 15,3-1 11-15,2 1-11 0,3 2-6 0,0-1-7 16,-1 1-17-16,1-3 7 0,-3 1 8 16,0 5 1-16,-1-6-1 0,-4 5-8 0,-3-2 2 15,-4 2-9-15,-14 0 19 0,8 2-16 16,3-1 1-16,-10-1-1 0,0-1 8 0,-15 3-42 15,16 0 35-15,0 0 6 0,-16 0 6 16,0 0-3-16,0 0 6 0,0 0-32 16,0 0 21-16,12-1 19 0,3 1-13 0,-15 0 7 15,0 0 1-15,0 0-11 16,0 0-10-16,0 0 18 0,0 0-6 0,0 0 0 16,0 0-5-16,0 0-4 0,0 0-1 0,0 0 10 15,0 0-3-15,10-4-4 0,3 3-22 16,-13 1-56-16,0 0-90 0,0 0-89 15,0 0-69-15,0 0-51 0,-16-3-142 0,7 1-369 16,9 2-505-16</inkml:trace>
  <inkml:trace contextRef="#ctx0" brushRef="#br0" timeOffset="57250">11066 11705 1526 0,'-2'10'306'0,"2"-10"-34"0,0 0-45 0,0 0-3 0,0 0-9 0,0 0-35 0,0 0-4 0,0 0 11 0,0 0 10 15,2 10 0-15,2 2-17 0,2 1 6 16,1 0-4-16,4 2-22 0,-2 1-9 16,1-3-11-16,-2 0-16 0,0-2 13 15,1-2 12-15,4-2-11 0,-1 1 28 0,9-17-43 16,15-15-6-16,-4-8-24 0,8-14-16 16,7-13-49-16,13-13-39 0,9-18-56 0,14-16-147 15,0-18-192-15,4-10-272 0,4-4-655 16,-2-8-1070-16</inkml:trace>
  <inkml:trace contextRef="#ctx0" brushRef="#br0" timeOffset="63180.17">10020 14739 1048 0,'9'5'326'0,"-21"1"-55"0,12-6 8 0,0 0-57 0,0 0-15 0,0 0 13 0,0 0-29 0,0 0-1 0,0 0-15 0,-6 8 16 16,0 0-3-16,6-8-8 0,0 0-3 0,0 0 5 16,0 0-21-16,0 0-17 0,0 0 11 15,0 0-10-15,0 0-24 0,0 0-11 0,0 0-5 16,0 0-17-16,17 0 2 0,13-7-16 16,-7 6-11-16,12-6-11 0,4 5-8 0,2-3-14 15,9 0 5-15,0-1-12 16,8-2-3-16,3 1 0 0,3 1-3 0,2-2-15 15,-3 3 11-15,3-3 0 0,-3 0-5 16,1 1-1-16,-6-1 1 0,-4 1-28 16,-8-1 26-16,-1 5-1 0,-9-4-5 0,-2 4 3 15,-6-1-2-15,-16 1-18 0,7 3 26 16,1-3-6-16,-8 1-1 0,0 0 1 0,-12 2-1 16,13-1-4-16,-3-2 6 0,-10 3-24 15,0 0-26-15,0 0-34 0,0 0-29 0,-11-2-20 16,-3 0-63-16,-1 0-34 0,1 1-35 15,-3 1-37-15,4-2-2 0,-5 4 5 0,-1-2-9 16,-2 3-28-16,-18 1-24 0,9 2-432 16,0-1-324-16</inkml:trace>
  <inkml:trace contextRef="#ctx0" brushRef="#br0" timeOffset="63563.63">9919 15008 985 0,'-25'11'286'15,"17"-8"-25"-15,0 3-49 0,8-6-3 16,0 0-3-16,0 0 18 0,0 0 26 16,-15 0-30-16,0 2-7 0,15-2 0 15,0 0-2-15,0 0-9 0,0 0 12 16,0 0-54-16,0 0-2 0,7-10-22 0,-1 1-20 16,9 0 21-16,7-2-39 0,-2 3 28 15,1 0-5-15,5-2 0 0,6 3-9 0,4-3-11 16,8 0 8-16,7 2-44 0,6-1-4 15,2 0-11-15,11-1-8 0,1 3-5 0,0-2-5 16,3 1-12-16,-4 0 5 0,0 5-7 16,2-6-5-16,-2 4-2 0,-9-1-1 0,-3 0-2 15,-6 5-5-15,-3-3 2 0,-3 0-3 16,-3 1 3-16,-7 3-5 0,-6-3 1 16,-18 2 35-16,7-1-41 0,5 2-1 0,-10-2 5 15,6 2-1-15,-20 0 15 0,12 0-15 16,3 0-14-16,-15 0-7 0,11-4-17 15,2-1-35-15,-13 5-55 0,0 0-23 16,0 0-35-16,0 0-67 0,0 0-41 0,0 0-47 16,0 0-18-16,0 0-38 0,-17-5-81 15,2 2-421-15,0 8-535 0</inkml:trace>
  <inkml:trace contextRef="#ctx0" brushRef="#br0" timeOffset="65930.14">4003 14746 996 0,'0'0'238'0,"0"0"-20"0,0 0-43 0,0 0 31 0,0 0-66 0,0 0-11 0,0 0 1 16,0 0-6-16,0 0-13 0,0 0 2 0,0 0-10 15,0 0 4-15,0 0 3 0,0 0-5 0,0 0 4 16,0 0 2-16,0 0 7 0,0 0-16 15,0 0-14-15,0 0-7 0,0 0-6 0,0 0-3 16,0 0 50-16,0 0-47 16,9 4 12-16,2 0-5 0,10-7-6 0,15 2-5 15,-2-5-6-15,3 1-19 0,6-1 8 16,0-2-3-16,12 1-13 0,0 0-19 0,-1-5-2 16,-3 4-14-16,2 0 6 0,-1 1 9 15,-2-3-13-15,-3 3 12 0,-7-1 2 0,-2 4-5 16,-5-1-16-16,-3-1 10 0,-4 3-6 15,-13 0 3-15,1 1 4 0,4 0-49 16,-6-2 38-16,3 2 7 0,-15 2 6 16,0 0-7-16,15-2 0 0,2 0-29 15,-17 2 28-15,0 0 14 0,0 0 3 0,0 0-4 16,10-1-10-16,0-1-15 0,-10 2 13 16,0 0 5-16,0 0 1 0,0 0-15 0,0 0-50 15,0 0-87-15,0 0 3 0,-15-4-30 16,1 2-18-16,14 2-16 0,-17 0-7 0,0 0-6 15,3 4-4-15,0 0-18 0,-4 1-1 16,-1 0-21-16,-3 0-10 0,-16 8-38 0,9-1-226 16,1 1-29-16</inkml:trace>
  <inkml:trace contextRef="#ctx0" brushRef="#br0" timeOffset="66363.2">4179 14929 1041 0,'-33'8'285'0,"33"-8"-47"0,0 0-26 16,0 0 22-16,-9 0-49 0,-4 1-4 15,13-1 3-15,0 0-12 0,0 0-5 0,0 0-16 16,0 0-19-16,0 0-18 0,0 0-16 16,0 0-11-16,0 0-17 0,0 0-40 15,0 0 36-15,0 0 10 0,0 0 9 0,0 0 9 16,21-1 6-16,15-7-11 0,-6 2 27 16,4 1-25-16,4-3 6 0,4 0-21 0,0-3 3 15,7 3-16-15,3-3-39 0,-2 1 26 16,0-1-2-16,0 1-2 0,-6 3-3 0,-2-1-1 15,-3 1 3-15,-5 0-19 0,-3 2 0 16,-3 2-6-16,-5-1-5 0,-10 1 0 0,4 0 7 16,-3 1-2-16,-14 2 2 15,15-4 2-15,2 2 4 0,-17 2 0 0,0 0-14 16,0 0 22-16,10-2-9 0,2-2 1 16,-12 4-4-16,0 0-4 0,0 0-30 0,0 0 20 15,0 0 8-15,0 0-8 0,0 0 1 16,0 0-2-16,0 0-2 0,8-5-19 15,2 3 20-15,-10 2-6 0,0 0-7 16,0 0-5-16,0 0-11 0,0 0 2 0,0 0-31 16,0 0-9-16,0 0-20 0,0 0-4 15,0 0-35-15,0 0-27 0,0 0-59 16,0 0-42-16,0 0-32 0,0 0-8 0,0 0-9 16,0 0-90-16,0 0-6 0,0 0-407 15,5 7-343-15</inkml:trace>
  <inkml:trace contextRef="#ctx0" brushRef="#br0" timeOffset="66813.36">4498 15475 1140 0,'0'0'288'0,"0"0"-121"0,0 0 44 0,0 0-28 0,0 0-19 0,0 0 4 0,10 5-6 0,-2 1 20 0,-2 1-32 0,0 1-18 15,3-1-9-15,-3 1-7 0,3 4-8 0,0-3-21 16,-2 4 31-16,3 0-3 0,0 1-5 16,0-3 5-16,-1-1 9 0,2-3 1 0,-3-1 8 15,-2 0 53-15,-6-6-8 0,9-9-39 16,8-11-23-16,-5-6-22 0,2-13-44 15,2-2-16-15,9-12-38 0,5-5-61 0,2-8-71 16,6-3-80-16,3-4-71 0,2 1-97 16,3 3-51-16,-4 1-572 0,-5 4-731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0:50:04.922"/>
    </inkml:context>
    <inkml:brush xml:id="br0">
      <inkml:brushProperty name="width" value="0.05292" units="cm"/>
      <inkml:brushProperty name="height" value="0.05292" units="cm"/>
    </inkml:brush>
  </inkml:definitions>
  <inkml:trace contextRef="#ctx0" brushRef="#br0">2949 5283 701 0,'0'0'203'0,"0"0"-20"0,0 0-17 0,-5 8-17 0,-1 1-14 0,6-9-11 0,0 0-33 16,0 0 30-16,0 0-10 15,0 0-5-15,0 0-3 0,0 0-13 0,0 0 0 16,0 0-23-16,0 0-9 0,0 0-6 16,0 0-10-16,0 0-8 0,0 0-9 0,0 0-53 15,0 0 49-15,0 0-4 0,0 0 5 16,0 0 18-16,0 0 7 0,11 5 29 15,-5 1-39-15,7-4-3 0,0 2-2 0,5-1 15 16,15 1 6-16,0-2 8 0,4 1-22 16,5 2-12-16,7-5-6 0,-1 0-1 0,7 0-2 15,2-2 5-15,1-1-13 0,1 0 11 16,-2-1-5-16,1 0 3 0,-4 3-8 0,3-3-6 16,-4 0 16-16,1 0-6 15,-6 1-8-15,1-1 2 0,0 2 1 0,-5-3 4 16,-2 0 11-16,-1 2-18 0,-5 1-3 15,-3-3 4-15,1 2-8 0,-6-1 4 0,-13 4 8 16,3-2-10-16,6 0-4 0,-12-2-2 16,4 2 7-16,-16 2-1 0,15-2-10 0,1 1 10 15,-16 1 10-15,0 0 3 0,11-2 8 16,2 0 8-16,-13 2-1 0,0 0 8 16,0 0-7-16,0 0-3 0,0 0 2 0,0 0-1 15,0 0-3-15,0 0 15 16,0 0-22-16,0 0-2 0,0 0-4 0,0 0-2 15,0 0 2-15,0 0-30 0,0 0 30 16,0 0-3-16,0 0-3 0,0 0-1 0,0 0-2 16,0 0-28-16,0 0 27 0,0 0 6 15,0 0-4-15,0 0 2 0,0 0-6 0,0 0 3 16,0 0 7-16,0 0-10 0,0 0 0 16,0 0-2-16,0 0 0 0,0 0 0 0,0 0 24 15,0 0-46-15,0 0-39 0,0 0-64 16,0 0-63-16,0 0-47 0,0 0-90 15,0 0-23-15,0 0-434 0,-13 9-316 0</inkml:trace>
  <inkml:trace contextRef="#ctx0" brushRef="#br0" timeOffset="24264.68">17910 5117 1243 0,'-12'-3'357'0,"12"3"-87"0,0 0-41 0,0 0-40 0,0 0 21 0,0 0-29 0,0 0-12 0,0 0-7 0,0 0-9 0,0 0-8 16,0 0-34-16,0 0 33 15,0 0-2-15,0 0-3 0,8 9-3 0,-1-2-26 16,13-3-8-16,16 0 2 0,-1-4-37 16,7 0-8-16,9 0-6 0,3-4 3 0,4 0-10 15,7 0-60-15,10 1 42 0,1-3 2 16,4 0-6-16,1-1-3 0,1 2 12 0,3-1-23 15,-4 1 8-15,-5-1 3 0,-6-1-12 16,-5 5-7-16,-5-2 23 0,-5 2-17 0,-7 1 14 16,-5-4-25-16,-9 3 16 0,-3 1-15 15,-14 1 15-15,3 0-21 0,1-2 5 16,-7 2-2-16,2 0 28 0,-16 0-34 16,12 0 23-16,3 0-18 0,-15 0 11 15,0 0-8-15,0 0-14 0,0 0-64 0,0 0-21 16,0 0-60-16,0 0-13 0,0 0-63 15,-11 5-26-15,1 3-49 0,-4-2-88 0,2 1-501 16,-2 3-536-16</inkml:trace>
  <inkml:trace contextRef="#ctx0" brushRef="#br0" timeOffset="28082.22">6271 6625 933 0,'-8'6'218'0,"8"-6"4"0,0 0-61 0,0 0 14 0,0 0-20 0,0 0-12 0,0 0 30 16,0 0-68-16,0 0-2 0,0 0-10 0,0 0-11 16,0 0-18-16,0 0 9 0,0 0-48 15,0 0 27-15,0 0-13 0,0 0 1 0,0 0-1 16,0 0-1-16,0 0 15 0,0 0-3 15,11-2 3-15,2 0-2 0,-13 2 5 0,18-2 0 16,16 2 21-16,-6-1-27 16,7-3-17-16,9-4-3 0,9-1 5 0,3-2-16 15,3 4 6-15,8 0-8 0,-1-1-10 16,9-1 0-16,-4-1-2 0,2 3-1 0,1-1-9 16,-2 1 5-16,0 0 10 0,-6 2-6 15,-3 1 3-15,-4 0-1 0,-3 2-4 0,-9-2 6 16,-5 1-5-16,-4 1-4 0,-9 0-1 15,1 0 2-15,-17 2 5 0,6 0 18 16,0-3-5-16,-9 6 7 0,4-3 1 0,-14 0-2 16,11-3-3-16,3 2-8 15,-14 1-1-15,0 0-20 0,0 0-34 0,0 0-39 16,0 0-48-16,0 0-17 0,0 0-45 16,-7-7-24-16,3-2-46 0,-19 9-87 0,6-3-341 15,-6 6-215-15</inkml:trace>
  <inkml:trace contextRef="#ctx0" brushRef="#br0" timeOffset="28515.48">6612 6817 1000 0,'-8'15'229'0,"2"-5"-20"0,6-10-27 0,-13 3 0 0,2 1-6 0,11-4 25 0,0 0-47 0,0 0-8 15,0 0-19-15,0 0-14 0,0 0-13 0,0 0 14 16,-8 3-35-16,-1 1-11 0,9-4-7 16,0 0-8-16,0 0 1 0,0 0-16 0,0 0 2 15,0 0 2-15,0 0 1 0,0 0 2 16,0 0 8-16,0 0 6 0,13 2 12 16,0-2-20-16,4 0-5 0,15-6-6 0,-3 0-5 15,5-1-3-15,0 0 25 0,3-4-40 16,7 0-1-16,0-2 0 0,3 0-4 15,3-1-2-15,-1 1-34 0,2 1 42 16,-1-3-6-16,1 1-4 0,1 1-2 0,-4 0 0 16,1 2-33-16,-1-1 36 0,-1 3 0 15,-4-4-5-15,-5 4-1 0,-2 2-1 0,-5 2 3 16,-3-1 4-16,-11 0-9 0,-4 4 0 16,3-1 2-16,1-1-2 0,-17 4 0 0,13-3 36 15,4 2-54-15,-17 1-9 0,0 0-11 16,8-2-17-16,3-3-26 0,-11 5-15 15,0 0-63-15,0 0-48 0,0 0-47 0,0 0-81 16,0 0-487-16,0 0-389 0</inkml:trace>
  <inkml:trace contextRef="#ctx0" brushRef="#br0" timeOffset="33831.05">2099 4836 524 0,'0'0'143'0,"0"0"-13"0,0 0-30 0,0 0-15 0,0 0 5 0,13 2-25 0,-2 2-3 0,-11-4 5 0,0 0-11 15,6 6-4-15,3 1 8 0,-9-7-21 16,8 7 17-16,3 2 0 0,-11-9-10 0,9 9-3 15,-1 3 9-15,-4-6-21 0,2 1-1 16,-6-7 3-16,11 9-1 0,-3 2 8 0,-8-11 10 16,9 7-12-16,0 1 23 15,-9-8 11-15,8 5 11 0,2-1 13 0,-10-4 30 16,11-2-60-16,4 0-7 0,0-8-17 16,10-9-13-16,-2 1-4 0,1-3 1 15,1-4-13-15,5-2-4 0,0-3-7 0,1-1 7 16,-1-1-5-16,2-2 4 0,-1-1-8 15,1 2 1-15,-2 3-3 0,-5 0 4 0,-3 3-1 16,2 5 1-16,-4 0-41 0,-4 7 42 16,-2 0-9-16,-7 9-7 0,3-6-16 0,2 3-17 15,-6 1-64-15,3 3 28 16,-9 5-25-16,7-8-11 0,1 3-14 0,-8 5-31 0,0 0-36 16,0 0-292-16,4 9 55 15</inkml:trace>
  <inkml:trace contextRef="#ctx0" brushRef="#br0" timeOffset="34380.82">2207 6151 691 0,'0'0'218'0,"0"0"-53"0,0 0-31 0,0 0-30 0,0 0-58 0,0 0 35 0,0 0-8 0,0 0-8 0,-4 11-1 0,0-2-1 16,4-9-11-16,0 0 9 0,2 15-8 15,2-2-8-15,-4-13 0 0,7 13-8 16,0 0 9-16,-3-6-11 0,2 2 11 16,2-4 21-16,0 1 12 0,2-2 14 0,-2 0 7 15,-8-4-30-15,19-6 2 0,6-7-16 16,-8-3-17-16,3-6-4 0,6-10-11 0,2-3-31 15,1-7 28-15,8-6-3 16,-3-1 1-16,2-2-5 0,0-1-5 0,-1 4 25 16,0 1-35-16,-5 2 0 0,0 6 2 0,0 2 1 15,-6 5-2-15,-3 6 17 0,-5 1-19 16,2 4 0-16,-6 4-1 0,-1 2-7 0,-4 6-12 16,1 1 0-16,3-1-20 0,-5 4 8 15,3-3-5-15,-9 8-2 0,6 6-22 16,3-2-27-16,-1 1-32 0,0 2-53 15,-8-7-53-15,0 0-72 0,6 8-196 0,4 2 48 16</inkml:trace>
  <inkml:trace contextRef="#ctx0" brushRef="#br0" timeOffset="41597.85">11403 7768 979 0,'0'0'294'0,"0"0"-23"15,0 0-40-15,0 0 1 0,0 0-19 0,0 0-10 0,0 0 7 0,0 0-36 0,0 0-8 0,0 0-21 0,0 0 2 16,0 0-5-16,0 0-11 0,0 0-7 16,0 0-8-16,0 0-1 0,0 0-11 15,0 0-27-15,0 0-6 0,0 0 8 16,0 0 1-16,8 7 10 0,3 1 5 15,10-8-26-15,17 0-2 0,-4 2-8 0,4-4-8 16,2 2-5-16,1-1-27 0,1 0 15 16,3-5-7-16,-1 5-2 0,1-3-4 0,-1 0-1 15,3-1-17-15,-3-1 12 0,-2 4-5 16,-1-4 2-16,-5 1 0 0,-5 3-10 0,2-3 7 16,-3 2-36-16,-2-2 24 0,-16 5 10 15,8-2-3-15,4-3 6 0,-10 5-1 0,1 0 6 16,-2-5-16-16,0 5-1 0,-13 0 1 15,0 0 2-15,11-2-16 0,2 2 6 16,-13 0-32-16,0 0 6 0,0 0-14 0,0 0-3 16,0 0-37-16,0 0-74 0,0 0 1 15,0 0-22-15,0 0-18 0,-16 0-2 16,1 0-8-16,-6 0 2 0,4 2 2 16,-3 0-19-16,-4 1 5 0,13-1-13 0,-15 3-23 15,-10 3-28-15,13-3-274 0,-1 1-73 16</inkml:trace>
  <inkml:trace contextRef="#ctx0" brushRef="#br0" timeOffset="41981.16">11490 7890 935 0,'-18'-4'230'0,"18"4"-28"16,0 0-29-16,0 0-73 0,-8 4 55 15,-2 0-18-15,10-4-7 0,0 0-16 0,-14 2-18 16,4 1 35-16,10-3-61 0,0 0 1 15,0 0-12-15,0 0-2 0,0 0-3 0,0 0 12 16,0 0-21-16,0 0-5 0,0 0 10 16,0 0 20-16,0 0 21 0,0 0 12 0,10 0 12 15,4 5-8-15,-4-3-2 0,-2-1-4 16,15-1-10-16,-3 1-13 0,8-2 21 16,14-2-50-16,-11-2-3 0,8 5-11 15,5-7-1-15,0 3-5 0,-1-2 18 16,-1 3-34-16,-2-3 1 0,3 1-1 0,-3-3 0 0,-4 1 0 15,1 3-47-15,-6-5 54 16,-1 5-5-16,-3-5-5 0,-14 7 2 0,6-2-3 16,2 1-32-16,-8 1 38 0,1 0-1 15,-3-2 0-15,2 2-3 0,-13 2-6 0,0 0-21 16,10-4-20-16,6 3-36 0,-16 1-32 16,0 0-34-16,0 0-31 0,0 0-25 0,6-8-32 15,0 3-9-15,-6 5-26 0,0 0-60 16,0 0-414-16,-10-2-261 0</inkml:trace>
  <inkml:trace contextRef="#ctx0" brushRef="#br0" timeOffset="47613.95">15605 7681 994 0,'12'5'245'0,"-12"-5"-19"0,0 0-39 0,0 0-13 0,0 0 9 0,0 0 14 16,0 0-34-16,0 0 11 0,0 0-12 0,0 0-16 16,0 0-11-16,0 0 40 0,0 0-43 15,4 12 2-15,0-1-5 0,7-7-10 0,0 0-15 16,10-1-50-16,15-1 36 16,-2-4-17-16,4 2-13 0,7-5-6 0,3 3-11 0,5 0-41 15,4-2 40-15,3 3-13 0,-1-2-3 16,0 3-1-16,1 0 8 0,-3 0-10 15,-5 3 17-15,-1-3-20 0,0 1-5 16,-7 1 2-16,-2 0-3 0,-7-2-9 0,-3 2 28 16,-18 0-46-16,8 0 14 0,-1 1 2 15,-5-3 3-15,2 0 20 0,-18 0-85 16,13 0 62-16,4 2 1 0,-17-2-3 0,0 0 0 16,0 0-18-16,0 0-53 0,0 0 16 15,0 0-28-15,0 0-23 0,0 0-20 0,-18 3-24 16,4-3 11-16,-4 2-37 0,-1-2 24 15,-4 2 4-15,-15 5 3 0,6-3 5 0,0 2 12 16,0 1 5-16,-1-2 10 0,-3 1 14 16,-2 2 9-16,-1 1 9 0,1-5 22 0,0 4 2 15,3 0 6-15,-1-1 13 16,-1-1 12-16,3 4 9 0,0-3 22 0,3 2-5 16,1 4 13-16,2-6 9 0,3 1 2 15,-3-3 6-15,5 4 21 0,2-1-13 16,1 1 31-16,0-1-29 0,9-4 17 0,-3 0-4 15,-2 0 18-15,16-4-37 0,0 0 48 16,-14 2 4-16,1 2-1 0,13-4 19 0,0 0-9 16,0 0 26-16,0 0-19 0,0 0-4 15,0 0 3-15,0 0 2 0,0 0-7 0,11 6 11 16,1 1-44-16,8-11 5 0,15 1-6 16,-5 0-9-16,4 2-9 0,6-1-37 15,1-2 30-15,5-1-4 0,-1 0-4 0,0 1-3 16,5 1-6-16,-1-2-40 0,-3-2 45 15,-1 0-9-15,-4-1-6 0,4 4-1 16,-4 1 2-16,-6-3-6 0,-2 2 17 16,-6-3-39-16,-12 4 23 0,6 2-7 0,3-2 5 15,-12 1-4-15,3 1 47 16,-3-3-75-16,-1 1 24 0,-11 3 7 0,0 0-8 16,13 0 1-16,1 0 1 0,-14 0-14 0,0 0 20 15,0 0 1-15,0 0 1 0,0 0-6 16,0 0-47-16,0 0 50 0,0 0-13 0,0 0-15 15,0 0-7-15,0 0-6 0,12 0-33 0,-2-5 35 16,-10 5 1-16,0 0-2 16,0 0 1-16,0 0 1 0,0 0 5 0,0 0 11 15,0 0-10-15,0 0 2 0,0 0 1 16,0 0 7-16,0 0 4 0,0 0 13 16,0 0-9-16,6-6-2 0,3 2 2 0,-9 4 5 15,0 0-1-15,0 0 24 0,0 0-31 16,0 0 8-16,0 0 2 0,0 0 1 0,0 0-1 15,0 0-7-15,0 0 15 0,0 0-6 16,0 0 1-16,0 0-1 0,0 0 0 0,0 0-20 16,0 0 22-16,0 0 9 0,0 0-5 15,0 0-1-15,0 0-3 0,0 0 2 16,0 0 7-16,0 0-13 0,0 0-10 16,0 0-10-16,0 0-6 0,0 0-19 0,0 0 13 15,0 0-33-15,0 0-21 0,0 0-29 16,0 0-35-16,0 0-78 0,0 0-131 15,0 0-388-15,-13-3-276 0</inkml:trace>
  <inkml:trace contextRef="#ctx0" brushRef="#br0" timeOffset="48847.86">15750 6917 999 0,'9'5'218'0,"1"0"-23"0,-10-5-84 0,0 0 43 0,0 0-9 0,0 0-8 0,0 0-4 15,0 0 0-15,0 0-18 0,0 0-23 16,0 0-22-16,15 0-15 0,8-6-10 0,-11 0-8 16,0-6-3-16,9-3-13 0,-15 9-3 15,7-5 0-15,8-8 2 0,-13 12-4 0,2-6-2 16,-4-2-25-16,-2 1 27 15,-2 0-1-15,-2 14 2 0,-4-18-5 0,-2 4 1 16,-4 4-6-16,-4-3-2 0,6 9-3 0,-3 1 14 16,0 0-17-16,-5 6 23 0,6 0 34 15,0 7-19-15,-3-1-1 0,5 6-8 16,-4 10-2-16,10-15-6 0,-3 6 8 16,3 6-12-16,0-5 0 0,2 4-9 0,4-4 3 15,3 0-6-15,-1-2 11 0,1 1-3 16,12-8-7-16,-5 1-1 0,7-8-19 0,1 2-16 15,-4-7-1-15,12-3-37 0,-9-2 7 16,-2 0-4-16,2-2-1 0,-3-1 11 16,-4-2 5-16,4 1-46 0,-2 2 66 0,-3-2 5 15,-7 5 7-15,-2-5 6 0,1-3 15 16,-1 3-56-16,0 0 82 0,-4 13 6 16,3-17 0-16,-1 1-3 0,-2 16 3 0,0 0 27 15,0-11-36-15,2 2-2 0,-2 9-41 16,0 0 62-16,0 0-5 0,0 0 31 15,0 0-37-15,6 11-16 0,2 0 4 0,-8-11-4 16,6 13-9-16,-1-1 28 0,0-4-32 16,-1 1 2-16,-4-9-7 0,3 9-1 0,4 1 8 15,-7-10 6-15,0 0-19 0,0 0 15 16,0 0-9-16,0 0 5 0,0 0-1 0,0 0-15 16,0 0 0-16,0 0 0 0,2-13-9 15,-2 0-2-15,0 3 8 0,-2-2-3 16,4-3 25-16,-2 4-41 0,4 0-3 15,1-1 7-15,-2 2 5 0,4 1 9 0,2 5 41 16,1 1-47-16,1 4 8 0,3 1-2 16,-2 6 7-16,0-3 4 0,-4 5 5 15,3 2-7-15,-3 1-4 0,3 0 7 0,-2-1 2 16,-3 1 1-16,0-4 7 0,2 1-27 16,-8-10-10-16,8 11-21 0,-4 0-38 15,-4-11-55-15,0 0-65 0,10 0-61 0,0-3-296 16,8-2-87-16</inkml:trace>
  <inkml:trace contextRef="#ctx0" brushRef="#br0" timeOffset="49531.36">16619 6655 1077 0,'0'0'302'0,"0"0"-35"0,0 0-71 0,0 0-11 0,0 0 0 0,0 0-56 0,0 0-14 15,-11-2-16-15,-2-5-25 0,1 9-5 0,1-2 16 16,0 5-27-16,1 0-13 16,-1 2 2-16,1 1 7 0,-3 0-13 0,2 1 20 15,0 4-29-15,4-1-9 0,-2 3-12 16,0 0 2-16,3-1-8 0,2-2 13 16,2 1-7-16,-1 0-9 0,3-13-1 0,3 9 8 15,-1 5-9-15,-2-14 11 0,12 4 3 16,1-1-10-16,-3-5-15 0,3 1-13 0,0-8-11 15,0 4 6-15,0-8-8 0,8-6 11 16,-10 3-3-16,1 1 10 0,-6 10-6 0,0-14 15 16,4-8 27-16,-6 4-33 0,-4 10 3 15,0-11 12-15,-7-9 6 0,0 8 5 0,-1 2 52 16,0-3-32-16,2 8-3 0,-3-3 12 16,0 5 8-16,5 8 6 0,-4-6-12 15,1 1-1-15,7 13-9 0,-6-11-10 16,0 1-6-16,6 10-3 0,0 0-8 0,0 0 4 15,-4 13 4-15,0-2-1 0,4 3-7 16,0 1 0-16,6 0 1 0,4 12 10 16,-8-20-12-16,7 10 3 0,3 12-6 0,-3-8 5 15,2-1 0-15,-3-2 10 0,2 2-10 16,2 0-9-16,-8-10 3 0,2 5 3 0,2 3-4 16,-1-5 10-16,-1 0-6 0,-2 2-6 15,2 0 4-15,-1-5-4 0,1 0 0 0,-3-1 20 16,1 1-21-16,-4-10 2 0,4 7-1 15,0 0 3-15,-4-7-4 0,0 0-4 16,0 0 15-16,0 0-7 0,4 8-3 16,0 1 7-16,-4-9-6 0,0 0 2 0,0 0 12 15,0 0-17-15,0 0-14 0,0 0-2 16,0 0-9-16,0 0-7 0,0 0 10 16,0 0-22-16,0 0-17 0,0 0-3 0,0 0 7 15,0 0-2-15,0 0 37 0,0 0-51 16,0 0 16-16,0 0 9 0,-8 5 6 0,0 1 5 15,8-6 22-15,0 0-45 0,0 0 1 16,0 0-21-16,0 0-24 0,0 0-37 0,0 0-57 16,0 0-67-16,0 0-244 15,0 0 8-15</inkml:trace>
  <inkml:trace contextRef="#ctx0" brushRef="#br0" timeOffset="53763.42">20396 3570 1450 0,'-4'-7'304'0,"4"7"-32"0,0 0-24 0,0 0-33 0,0 0-36 0,0 0-39 0,0 0-31 15,-10-7 0-15,4 1-14 0,6 6-12 0,0 0-22 16,0 0-5-16,0 0 3 0,0 0-21 16,-12-2-13-16,2-1-5 0,10 3-4 15,-12 8-9-15,1 2 36 0,-2-5-43 16,-4 10-2-16,11-7 0 0,-4 5 3 0,0-1-1 16,0 3 31-16,-6 6-46 0,6-5 13 15,7-5-3-15,-4 2 2 0,3 2-2 0,-1-2 4 16,1 2-10-16,7-3 13 0,1 1-3 15,4-5-1-15,3 1-5 0,2-3-3 0,3 2 8 16,2-4-12-16,0-1 3 0,0-1-3 16,-3 3 3-16,-1-5 0 0,1 5 29 15,-15-5-30-15,9 2-1 0,-1 2 3 0,-8-4 2 16,0 0-1-16,-10 9 34 0,-2 3-43 16,-8-6 4-16,-12 4 7 0,9-4-1 15,-3 1 0-15,1 0 1 0,14-3-8 0,-7-1 12 16,3 1-19-16,0-2-34 0,2 0-40 15,13-2-77-15,0 0-65 0,0 0-192 16,6-11-256-16,-2 0-212 0</inkml:trace>
  <inkml:trace contextRef="#ctx0" brushRef="#br0" timeOffset="54031.2">20505 3421 1671 0,'0'0'303'0,"0"0"-45"0,0 0-43 0,0 0-46 0,0 0-66 0,0 0 11 0,0 0-20 16,0 0-11-16,0 0 1 0,2 9-12 0,0 0-5 16,-1 7-19-16,2 14-5 0,-1-5-10 15,0 2-9-15,0 2 1 0,-1 3 20 16,-2-1-46-16,-1-1-20 0,2-1-22 0,0-1-7 15,0-2-32-15,-2 0-11 0,0-15-14 16,-1 8-69-16,3 3-18 0,-1-10-48 0,-1 4-105 16,2-16-258-16,0 0-139 0</inkml:trace>
  <inkml:trace contextRef="#ctx0" brushRef="#br0" timeOffset="54613.56">20445 3692 1291 0,'0'-18'232'16,"8"23"-48"-16,4-3-32 0,-12-2-70 0,10-7 23 15,2 0-14-15,2-1-13 0,-2 2 1 16,9-1-25-16,6-5 11 0,0 3-18 16,-5 1-23-16,4 0-1 0,-1-1-5 0,1 0 15 15,-1-1-18-15,-4 0-63 0,-8 7 81 16,1-2 21-16,2-2-16 0,-6 6 4 0,1-4-9 16,-11 5-33-16,0 0 42 15,0 0 6-15,-7 13 6 0,3-6-5 0,-8 6 11 16,-6 8 15-16,6-7-25 0,-1 5-1 15,-2-3-11-15,5 2 5 0,-3-2-12 0,7-10 0 16,0 8-30-16,-1-1 22 0,0 1-6 16,3-3 2-16,4-11-4 0,-2 10 5 0,0 1 8 15,2-11-10-15,0 0 0 0,0 0-8 16,12-4 5-16,2 1-11 0,-4-6 23 16,3 1-20-16,-3 0-3 0,1-1 0 0,0-2 1 15,0 0-5-15,-2 1 24 0,1-2-31 16,-4 5 10-16,2 1 0 0,-8 6-3 15,10-5 3-15,-2-1 2 0,-8 6-1 16,8 10 11-16,-2-3 2 0,-2 7 3 0,3-1-2 16,-3 0 4-16,-3 3 13 0,4-4-5 15,-1 2-1-15,-3-2 1 0,4-1 6 0,-5-11 9 16,4 12 20-16,4-1-22 0,-8-11-7 16,0 0-7-16,6-10-5 0,4 3-10 0,-2-7 0 15,6-7-12-15,-6 5 6 0,-2-4-8 16,5-1 1-16,-3 2 5 0,-6 9-4 0,4-6 13 15,4 1-19-15,-6 0 5 0,2 3-8 16,-2 2 1-16,2 3 5 0,-6 7 16 16,6-6-29-16,3 0 2 0,-9 6 1 0,0 0-2 15,9 8 0-15,-1 2-11 0,-2-5-11 16,1 4-7-16,-7-9-11 0,8 7-17 16,3 2-9-16,-11-9-10 0,0 0-30 15,0 0-26-15,7 8-56 0,-1-3-78 0,-6-5-118 16,8-13-353-16,0 0-277 0</inkml:trace>
  <inkml:trace contextRef="#ctx0" brushRef="#br0" timeOffset="54797.17">21125 3124 1418 0,'-15'20'301'0,"15"-20"-45"0,0 0-58 0,7 7 2 0,1-2-24 0,-8 9-36 15,5 7-9-15,-3 1-10 0,-1 5 25 16,2 6-42-16,1 0-5 0,-2 4-10 0,2 4-7 15,0-6-13-15,-2 5-16 0,-2-4-22 16,1-1 6-16,2-2-1 0,3-1-27 0,-5-6-30 16,2-13-53-16,-3 6-78 0,0 0-22 15,4-7-64-15,-1 0-126 0,-3-12-430 0,0 0-339 16</inkml:trace>
  <inkml:trace contextRef="#ctx0" brushRef="#br0" timeOffset="54963.92">21085 3524 1373 0,'0'0'225'0,"0"0"0"16,0 0-56-16,0 0 11 0,0 0-6 0,6 7-11 15,0 3-31-15,9-16-25 0,6-1-30 16,-12 1-29-16,12-2-39 0,13-4-24 0,-10 5-71 16,6 4-72-16,-2-4-150 0,0-2-373 15,-13 7-207-15</inkml:trace>
  <inkml:trace contextRef="#ctx0" brushRef="#br0" timeOffset="55496.82">20930 4420 1663 0,'-21'1'282'0,"21"-1"-19"15,0 0-39-15,0 0-50 0,0 0-47 0,0 0-8 16,0 0 1-16,0 15-6 0,0 0-8 16,2-3-4-16,-1 0-7 0,5 1-2 0,-2 3 43 15,0-3-69-15,4 9-2 0,-4-12-12 16,3-1-4-16,0 3-12 0,3-7 1 0,0 4-20 16,4-9 11-16,0 0-19 0,1-2 6 15,2 0 3-15,-2-4-5 0,3 2-24 16,-2-2 25-16,0 0-8 0,-3 3 0 15,2 1-8-15,-15 2-8 0,15 3 26 0,-2 1-24 16,-4 6 0-16,-1 0 0 0,-6 3 5 16,-1 0-2-16,-1 2 3 0,-1 1-11 15,-3-1 6-15,-1 0 1 0,-5 1 3 0,-1 6-3 16,5-14 5-16,-5 5-13 0,-2-2 11 16,-2-2-5-16,1-1-11 0,-4-1-28 0,0-2-20 15,1-3-16-15,-2 0-22 0,0-4-25 16,-1 0-29-16,4-3-33 0,1-2-36 0,0 2-31 15,-2 2-73-15,9-11-367 0,-1 0-227 16</inkml:trace>
  <inkml:trace contextRef="#ctx0" brushRef="#br0" timeOffset="55697.99">20791 4379 1733 0,'6'-11'310'0,"-6"11"-60"16,0 0-24-16,8 6-42 0,1 1-10 15,-9-7-11-15,17-7-9 0,11-3-22 0,-10 1-18 16,7-4-28-16,1 1-11 0,0 0-9 16,6 5-14-16,-3-3-4 0,-3 2-28 0,3 3-59 15,-7 1-19-15,-8 0-35 0,7 3-50 16,0 1-61-16,1 1-50 0,-1 3-83 16,-2-8-453-16,0 4-333 0</inkml:trace>
  <inkml:trace contextRef="#ctx0" brushRef="#br0" timeOffset="57480.6">22163 3118 1482 0,'-11'-26'319'0,"11"26"-35"0,0 0-43 0,0 0-48 0,0 0-49 0,0 0-20 0,0 0-9 0,8 4-19 0,1 1-7 15,-5 8-4-15,5 10-9 0,-5-1-12 0,-3 0-29 16,5 2 12-16,-6-13-9 0,4 11-11 16,-2-1 3-16,-2-5-3 0,2 4-5 0,-2-6 5 15,2-2 2-15,-2-12 1 0,2 10 0 16,0 2-8-16,-2-12 7 0,0 0-15 16,0-17 1-16,2-12-5 0,0 7-1 0,4 0-10 15,4 0 7-15,-2-2-20 16,2 2 16-16,3 1 0 0,2 4 0 0,0 1-4 15,-1 3 7-15,-5 8-6 0,4 1 10 16,3 0-4-16,0 8-2 0,5 7 6 0,-7 4-8 16,-3 1 8-16,-5 4-23 0,3 0 28 15,-5-9-6-15,0 8-1 0,2 10 1 0,-1-19-7 16,-5 5-30-16,2 4-6 0,0-10-23 16,-2 2-40-16,0-11-91 0,0 0-38 0,8-5-22 15,1 1-50-15,0-15-145 0,5-9-192 16,-3 4-166-16</inkml:trace>
  <inkml:trace contextRef="#ctx0" brushRef="#br0" timeOffset="58247.28">22608 2963 1196 0,'-13'-13'306'0,"17"23"-64"15,-8 2-17-15,-2-1-28 0,1-2-15 16,1 3-23-16,0 2-36 0,-3-1-6 0,3 2 5 16,0 0-4-16,0 4-25 0,1-3 28 15,1 2-17-15,2 2-9 0,2-5-4 0,1-2-18 16,-1-4-13-16,2 3-18 0,-4-12 2 15,0 0-6-15,15 0-10 0,-2 0-13 0,-3-10-8 16,4-7-13-16,-2 3 10 0,-2-4-2 16,2-1 0-16,4-2-5 0,1-2 0 0,-7 0 2 15,-4 3 15-15,-2 9-24 0,6-2 6 16,-4-1 2-16,-2 4-5 0,3 0 5 0,-7 10-29 16,0 0 42-16,0 0-2 0,0 0 2 15,0 0 0-15,5 13-1 0,0 1 0 16,-8-3 6-16,3 3-11 0,0-1 0 15,3 0-1-15,1-1-3 0,2-1 5 0,-1-1-23 16,0-1 23-16,-5-9-16 0,14 0-28 16,-2 4-10-16,-4-8-11 0,4-2-24 0,0-1 24 15,3-1 12-15,-2-5 5 0,-1 4 11 16,1-7 6-16,-1 2 18 0,-2 1-15 16,-4 0 22-16,0 4 11 0,0 0-5 15,-4-2 8-15,2 2-5 0,-4 9-25 0,0 0 27 16,0 0 2-16,0 0 2 0,0 0-2 0,0 0 3 15,-2 13 8-15,0-4 12 16,0 7-5-16,-2 1 2 0,2 1 7 0,2-1 10 16,0-2-1-16,0 1-33 0,0-1 26 15,0-2-5-15,0-13-6 0,0 13-10 0,2-2 10 16,-2-11 32-16,0 0-35 0,0 0-7 16,0 0 0-16,0 0-16 0,0 0 8 0,2-15-14 15,6-12-3-15,3 8-1 0,-2-2 1 16,-3 3-5-16,5 0 4 0,-4 11-3 0,2-7-33 15,3 0 39-15,-4 7 3 16,2-4-5-16,-10 11 2 0,11-2 3 0,4 2 7 0,-11 7-3 16,4 1-7-16,-1 4 4 0,-1-1 4 15,0 4-2-15,1 1-1 0,-1-3-19 16,-1 0 27-16,-1-3-6 0,-1-1-2 16,-3-9 5-16,7 12 13 0,-3-1 36 0,-4-11-37 15,0 0-14-15,11-4 0 0,0 2-2 16,-3-9-10-16,-2 1 2 0,3-6 8 15,5-9-12-15,-7 13 2 0,4-1 6 0,5-9 0 16,-10 17-1-16,4-5-28 0,0 1 31 16,-4 3-6-16,3-1 7 0,-9 7-6 0,15 2 4 15,-3-2 2-15,-4 9 16 0,1 2-27 16,-3 2-1-16,8 9-6 0,-4-3-1 0,0 2 2 16,1-4-24-16,-1 2 12 15,6-4-18-15,-2-2-25 0,2 1-36 0,2-3-41 16,4-5-65-16,-12-4-82 0,9-2-126 15,0 2-377-15,-6-12-340 0</inkml:trace>
  <inkml:trace contextRef="#ctx0" brushRef="#br0" timeOffset="59446.73">22894 3638 1863 0,'0'0'309'0,"0"0"-52"0,0 0-46 0,0 0-41 0,0 0-40 0,0 0-5 0,0 0-6 16,0 0-7-16,0 0-24 0,-2 14-10 15,0 1-5-15,2-2-9 0,2 0-10 0,0 3-8 16,0 0-4-16,2 1-36 0,0-3 36 16,0-2-8-16,0 1-7 0,-2-2-3 15,0 2 0-15,-2-13 3 0,2 11 26 16,3 0-16-16,-5-11 10 0,0 0 22 0,9 7-17 15,-3 2-21-15,-6-9-20 0,10-6 20 16,-1 0-5-16,1 0-3 0,4 1-14 0,-2-2 5 16,0 2-10-16,6-1 15 0,-2 2-7 15,1 2-13-15,1 2 2 0,-4 0 10 0,4 2-21 16,-6 5-29-16,3-2 42 0,-5 1-1 16,3 1 0-16,-9 7-6 0,5 0 16 15,-9 3-2-15,-7 10 10 0,1-8-23 16,-3-1 7-16,-3-1-6 0,-3-2 17 0,-2 2-27 15,-2-3 7-15,-2 1 10 0,-5-4-1 16,3-2 5-16,-1-2-8 0,1-5 1 0,11 1-34 16,-11 0-9-16,-9-9-34 0,22 5-40 15,-6-7-27-15,2 1-43 0,3-3-10 0,5 3 15 16,-1-4-88-16,1 0-87 0,1-3-472 16,1-1-400-16</inkml:trace>
  <inkml:trace contextRef="#ctx0" brushRef="#br0" timeOffset="59646.99">22830 3616 1798 0,'-15'-10'327'15,"15"10"-65"-15,6-8-19 0,0-1-45 16,-6 9-30-16,9-8-14 0,2 2-13 0,6 2-23 16,-1 1-15-16,8-2-23 0,10-3-17 15,-5-1-14-15,3 4-12 0,2-5-20 0,0 3-47 16,-1 1-20-16,4 1-31 0,-3-1-49 15,-2-1-7-15,1 7-71 0,-3 0-30 0,-13 0-135 16,1 2-374-16,2 3-271 0</inkml:trace>
  <inkml:trace contextRef="#ctx0" brushRef="#br0" timeOffset="59863.49">23452 3672 1891 0,'-14'-1'328'16,"14"1"-53"-16,0 0-63 0,0 0-39 0,12 1-35 16,1-1-20-16,-13 0-25 0,13-4-16 15,1 3-15-15,4-5-11 0,-2 2-46 16,2-1 1-16,11-6-38 0,-10 1-24 16,2 3-23-16,-2-1-30 0,-8 4-23 0,8-2-30 15,9-2-13-15,-5 2-68 0,-13 3-125 0,5-3-230 16,2-2-131-16</inkml:trace>
  <inkml:trace contextRef="#ctx0" brushRef="#br0" timeOffset="60097.13">23868 3321 2088 0,'-4'-12'317'0,"4"12"-59"0,0 0-50 16,0 0-30-16,0 0-31 0,0 0-29 15,0 0-5-15,0 0 1 0,0 0-15 16,0 0 12-16,4 14-11 0,4 4-4 0,-4 3-18 15,2 12 4-15,-6-7-18 0,0 5 12 16,0-1-44-16,2 1-5 0,3 1-4 16,-1 0-9-16,1 0-18 0,1-4-38 0,2-1-5 15,-1 2-19-15,-1-6-9 0,2 3-18 16,1-8-20-16,-5-8-34 0,3 5-22 16,3 10-14-16,-6-18-18 0,-6 8-51 0,2 3-77 15,-2-8-452-15,-1 3-314 0</inkml:trace>
  <inkml:trace contextRef="#ctx0" brushRef="#br0" timeOffset="60480.7">23039 4301 1770 0,'0'0'314'0,"-12"0"-37"0,2 4-40 16,10-4-43-16,0 0-9 0,0 0-8 0,-12 2-4 15,4 2-18-15,8-4-21 0,10-4-19 16,12-2-4-16,3-3-28 0,7-3-12 0,12-5-10 16,9-4-23-16,9-3-13 0,10 2-3 15,0-3-10-15,4 0-10 0,4-1-15 16,-2-1 19-16,-1-1-12 0,-2 1-2 0,-4 5-6 15,-7 1 7-15,-1 1-8 0,-6 1 8 16,-5 6-9-16,-8 0 2 0,-7 1-19 0,-6 3-7 16,-6 3 8-16,-14 2-13 15,3 0 22-15,2 1-9 0,-16 3-11 0,0 0-16 16,0 0-19-16,-12 7-39 0,-1 0-9 16,1 1-36-16,-11 8-26 0,0-5 10 0,-1 3-48 15,-1-5-86-15,-5 4-87 0,0 2-168 16,-1 3-89-16</inkml:trace>
  <inkml:trace contextRef="#ctx0" brushRef="#br0" timeOffset="60746.91">23106 4427 1608 0,'-28'11'273'0,"13"1"-17"16,4-11-22-16,-1 6-22 0,2-2-43 16,10-5-15-16,-7 4 4 0,-6 2-17 15,13-6 4-15,0 0-8 0,0 0-15 0,0 0-14 16,25-2-24-16,10-6 6 0,5-2-12 15,4-5-25-15,7-2-25 0,10-1-1 0,4-6-10 16,5 0 8-16,5-3-40 0,1-2 18 16,0 2 4-16,0 1-8 0,-3 1-8 15,-2 2 0-15,-5 0 37 0,-7 2-40 16,-2 2-14-16,-7 4-9 0,-8 2-9 0,-5 1-14 16,-5 2-25-16,-6 1-11 0,-3 0-30 0,-15 5-14 15,8-2-37-15,0 3-14 0,-16 3-36 16,0 0-68-16,0 0-164 0,0 0-174 15,0 0-162-15</inkml:trace>
  <inkml:trace contextRef="#ctx0" brushRef="#br0" timeOffset="62163.53">21676 5167 1389 0,'-3'20'340'0,"-3"-8"-51"0,6-12-49 0,0 0-33 0,0 0-50 0,0 0-61 0,0 0 5 15,0 0-1-15,0 0-9 0,0 0-6 0,-2 14-13 16,0 3-5-16,2-1-16 0,0-1-9 15,0 7-5-15,0-3-5 0,0-4-6 0,-2 2 5 0,4 0-17 16,0-2 6-16,-2-15 0 16,2 15-10-16,0 0 7 0,-2-15 1 0,0 11-2 15,2-1 23-15,-2-10 6 0,0 0-18 16,0 0 6-16,0 0-13 0,11-5 41 0,0 2-53 16,-7-6-4-16,2 1-2 0,3 1 1 15,-1-3 3-15,0 3 1 0,2 0-14 16,2 5 15-16,2-4-4 0,4-1-2 0,-5 5 6 15,5 2-10-15,0 0-13 16,-2 2 17-16,3 3-1 0,-2-2 1 0,10 7 1 16,-9 0-10-16,-10-6 40 0,5 3-46 15,2 3 4-15,-9 2 4 0,5 1-5 0,-6-6 1 16,0 2 7-16,-5-9-19 0,0 12 17 16,-2 0 0-16,-4-5 10 0,1 3-11 0,-7-3-4 15,-1 1-8-15,-2-2-11 0,1-1 0 16,-2-1-14-16,0 0-6 0,0 1-11 0,4-3-27 15,-5 0-10-15,3 1-11 0,14-3-22 16,-18 0-27-16,4-3-39 0,14 3-10 0,-11-4-132 16,3-3-317-16,3-4-183 0</inkml:trace>
  <inkml:trace contextRef="#ctx0" brushRef="#br0" timeOffset="62380.36">21562 5230 1524 0,'0'0'299'0,"0"0"-45"0,0 0-53 0,0 0-13 0,0 0-11 0,0 0-29 0,0 0-15 0,0 0-27 0,14 0-9 0,5-1-34 16,1 0 0-16,14-4-6 0,-10 2-29 15,2-1-29-15,-1 1-16 0,-1 0-64 16,1 6 1-16,-3-3-48 0,-6 0-36 0,8 3-17 15,12 1-58-15,-24-3-147 0,9-1-208 16,1 2-127-16</inkml:trace>
  <inkml:trace contextRef="#ctx0" brushRef="#br0" timeOffset="62697.23">22411 4971 1633 0,'-9'-3'337'0,"0"-1"-28"0,9 4-55 0,0 0-84 16,0 0-25-16,0 0-17 0,0 0-19 15,12 6-10-15,-4-1-19 0,-4 13-2 0,4 9-3 16,-2-3-31-16,1 3-2 0,2-1-20 15,1 5 2-15,1-1-3 0,-5 1-22 16,0-3 8-16,-2 0-13 0,0 0-9 0,1 2-15 16,-2-4-23-16,-1-2-32 0,0-13-6 15,0 6-24-15,2 2-43 0,-2-3-16 0,0-1-28 16,-2-15-64-16,0 0-85 0,0 0-233 16,0 0-116-16</inkml:trace>
  <inkml:trace contextRef="#ctx0" brushRef="#br0" timeOffset="63096.15">22332 5278 1201 0,'0'0'312'0,"5"-5"-64"0,3-3-36 0,-8 8-21 15,13-8-47-15,1 1-24 0,1 2 19 16,11-3-54-16,-3 0-5 0,-11 7 3 0,12-6-2 16,14 2-7-16,-12 5-15 0,-1 0 7 15,1 1-4-15,-2 3-5 0,-10-2-8 0,4 5 7 16,10 8-13-16,-7-3 13 15,-3 5-10-15,-6 0-2 0,-6-8-5 0,0 8 3 16,5 7-2-16,-7-14-3 0,3 5-18 16,-4 0-3-16,0 0 10 0,4 1-16 0,-6-4 10 15,4-1-26-15,-5-11 18 0,8 9 13 16,2 2-9-16,4-11-3 0,0 2-3 0,3-6 23 16,2-1-25-16,-4-1-8 0,9-5-3 15,-8 0 7-15,-9 3 13 0,8-5 4 0,2-8-1 16,-13 13-4-16,1-9-13 0,2 1 12 15,-9-4-13-15,-3-6 12 0,-2 6-21 16,-6 1 31-16,0 2-2 0,5 10-9 0,-5-4 3 16,1 2-9-16,-8 3 18 0,3 3-43 15,-2 0-14-15,0 3-19 0,0 4-24 0,2 0-22 16,3 2-30-16,1 1-70 16,9 4 18-16,-1-4-36 0,5 10-12 0,0 0-58 15,7-3-483-15,-2-1-292 0</inkml:trace>
  <inkml:trace contextRef="#ctx0" brushRef="#br0" timeOffset="63564.65">23728 5223 1698 0,'47'-15'356'0,"-47"15"-62"0,8-13-37 0,0 2-43 0,-2 2-34 0,1 1-21 0,-1 1-17 0,3 0 35 0,-9-5-49 15,4 1-4-15,-4 11-27 0,-4-13-5 0,4 0-10 16,-9 2-4-16,1 4-7 0,-5 3-9 16,1-1-1-16,-4 5-7 0,2 1-7 0,-5 3 4 15,-9 7 38-15,8 0-55 0,-4-1-15 16,5 6-3-16,-3-1-1 0,6-2-5 16,-1-4-2-16,12-2-28 0,-5 4 28 0,2 3-5 15,-3-7 3-15,0 0-2 0,11-7 8 16,0 0 38-16,0 0-63 0,17-3 11 15,6-5-9-15,-1 1 8 0,-1-1 8 0,-2 0-12 16,-2-4 4-16,-7 10 8 0,6-5-9 16,0 3 1-16,-6 0 3 0,3 1-1 0,-2 1-21 15,4 2 19-15,-9 5 8 0,2 2-5 16,-8-7-4-16,4 15 10 0,2-2 40 16,-2-2-59-16,-2 1-1 0,-2 8 8 0,2 6 3 15,2-15-9-15,-4 8 2 0,2 0-22 16,-2-2 38-16,0 0-10 0,0-3-11 0,0 1 7 15,2-3-11-15,0-1-44 0,-2-11 13 16,0 0-30-16,2 11-2 0,0 1-13 0,-2-12-5 16,-6 8-33-16,0-1-3 15,6-7-3-15,-13 4-32 0,2 0-26 0,-1 2-36 16,-3-5 15-16,15-1-88 0,-17 0-450 16,0 2-278-16</inkml:trace>
  <inkml:trace contextRef="#ctx0" brushRef="#br0" timeOffset="64513.7">22077 5654 1508 0,'-37'6'295'0,"23"0"-34"0,14-6-28 0,-9 1-33 0,-2 3-36 0,11-4-25 0,0 0-9 0,0 0 0 0,-7 6-3 0,1 1-18 16,6-7-7-16,0 0 4 0,0 0-7 15,0 0 28-15,11 4-1 0,0 0 13 16,5-1-5-16,12-1-24 0,2 0-7 16,7-2-1-16,8-2-21 0,11 2-2 0,11-2-3 0,3 2-5 15,11-5 7-15,3 3-30 0,8-4-11 16,3 1-2-16,4-1-8 0,-2-2-1 15,-2-1 11-15,1-1-14 0,-8 2-4 16,-1 1-8-16,-6-5 1 0,-5 1-2 0,-5 4 0 16,-12-4-9-16,-4 2 12 0,-5 1-12 15,-5-1 7-15,-5 4-5 0,-6 1-1 0,-8 0 13 16,-14 2-20-16,5-2 6 0,1 1-6 16,-8 1 5-16,1 0-7 0,-11 2 24 0,0 0-18 15,0 0-4-15,0 0-5 0,7 7-10 16,0 1-20-16,-7-8-26 0,-15 2 35 15,1-1-74-15,3 2-7 0,-2 0-19 0,-10 1-8 16,-13 0-21-16,6-1-7 0,-6-3 0 16,-1 3 16-16,-6 1 8 0,-3-1-1 15,-5 4 17-15,1 0-20 0,-4 2 30 16,-7 3 14-16,-1-1 3 0,-8 3 28 0,2-1 7 16,2 2 8-16,-1 0 41 0,-7 5-8 15,0-3 5-15,-1-2 19 0,3 2 17 0,1 0 11 16,1-2-5-16,4 0 22 0,2-2 24 15,4-1-6-15,6 0 15 0,6-3-2 0,1-1 37 16,7-3-35-16,4 3-4 0,8-1 6 16,5-5 1-16,9 3 10 0,-2-5 17 0,-3 3-8 15,6-1 1-15,-1 0 1 0,14-2-15 16,0 0-3-16,0 0-14 0,0 0 45 16,0 0-34-16,0 0 4 0,16 3-5 15,1 2 0-15,8-3-2 0,18-2-13 16,-9 0-3-16,4-4-2 0,2 1-3 0,1 0-15 15,5 3 15-15,3-2-15 0,4 0-15 16,8 2 23-16,5-1-31 0,8-1 17 0,2-1-21 16,4-1 16-16,1 4-15 0,2-5 4 15,-2 3-19-15,5-4 20 0,-11 2-27 16,-2 1 21-16,-3-1-15 0,-4-1-8 16,-5-1 27-16,-6 0-26 0,-8 1 6 0,-5-2 0 0,1 4 20 15,-8-2-23-15,-5 2 3 0,-4-1-3 16,-1 2 4-16,-12 0 0 0,4 2-1 15,-3 0 5-15,0-2-14 0,-4 1 7 16,1 1 1-16,3-3 1 0,-14 3 1 0,0 0 1 16,0 0-4-16,0 0 4 0,11-3-4 15,1 1-1-15,-12 2-1 0,0 0 5 16,0 0-40-16,0 0 3 0,0 0-30 0,0 0-15 16,0 0-15-16,0 0-17 0,0 0 2 15,0 0-8-15,0 0-9 0,0 0-14 0,-4-9 5 16,2-1-15-16,2 10-25 0,-17 0-28 15,2 0-34-15,-1 0-43 0,0 0-84 0,4-5-492 16,-1 5-462-16</inkml:trace>
  <inkml:trace contextRef="#ctx0" brushRef="#br0" timeOffset="68429.62">15551 15430 1142 0,'-13'-4'364'0,"20"-5"-75"0,-3-1-47 0,-4 10-42 0,0 0-27 0,0 0-5 0,0 0-59 0,0 0 6 16,0 0 11-16,7 18-1 0,3 10-9 0,-5-1 25 16,5 3-43-16,0 8-15 0,0 0-14 15,2 8-13-15,-4 0-8 0,4 3-34 16,0-1 27-16,-2-3-12 0,-4 1-4 0,3 0 1 16,-3-4-1-16,-4-6-28 15,-2 1 42-15,-2-6 8 0,2-7 7 0,-6-4 8 16,2-10-13-16,-5-1-57 0,5-1 49 15,-7-14-14-15,2 3-6 0,-3-16-11 0,0-14-22 16,3 3-55-16,0-10-4 0,5-4-40 16,-2-4-52-16,4-3-12 0,2 1-17 0,2 3-16 15,2-2-37-15,-2 6-19 0,-4 3-72 16,4 0-346-16,2 4-209 0</inkml:trace>
  <inkml:trace contextRef="#ctx0" brushRef="#br0" timeOffset="68563.61">15441 15245 1109 0,'-6'-5'283'0,"-2"-2"-59"16,8 7-42-16,0 0-37 0,0 0-46 0,0 0-49 16,0 0-41-16,0 0-24 0,0 0-35 15,16 3-52-15,4-1-61 0,-6 8-353 16,10 3 7-16</inkml:trace>
  <inkml:trace contextRef="#ctx0" brushRef="#br0" timeOffset="69196.13">15880 15366 1295 0,'-9'-32'301'0,"-1"25"-52"16,-3 0-21-16,2-1-27 16,11 8-19-16,-15-4-37 0,0-1-34 0,15 5-29 15,-18 2 1-15,-9 7-9 0,13 4-12 16,0 4-9-16,-6 2-2 0,6 2-10 0,1 0-16 15,2 6-12-15,1-6 10 0,3 1-4 16,1 2-8-16,4-13 3 0,2 8-6 0,2 0 14 16,4-9-10-16,1-1-4 0,7-5-7 15,-1 0 4-15,4-12-5 0,13-5 14 16,-16 2-11-16,6-3 2 0,-5-5-2 0,3 2 8 16,-3-1 14-16,-6-2 16 15,-1 1-6-15,-5 9 2 0,3-4 7 0,0 2 0 0,1 4-8 16,-3-1-1-16,-4 9-17 15,0 0-4-15,0 0-2 0,0 0-1 0,10 1-1 16,1 1 10-16,-5 10-17 0,2-3-2 16,2 7 0-16,-2-1 0 0,0-2-1 0,2 2-6 15,4-1-44-15,-2-3-49 0,-3-1-20 16,3-1-11-16,-1-3-16 0,2-4 7 16,-3-4-59-16,5-4-11 0,-4-2-23 0,-1 3 1 15,-1-8 42-15,7-9 52 0,-7 7 48 16,2 0 48-16,-7 8 41 0,2-11 33 0,-1 3 22 15,0 2 28-15,-2-3 7 0,-1 7 7 16,1-1 5-16,-3 10-8 0,0 0-18 0,0-13-70 16,0 0 76-16,0 13 0 0,0 0-10 15,7 9 0-15,2 1-6 0,-8 2 3 16,7-1-7-16,-2 6-7 0,7 6-6 16,-3-4 10-16,1-4-11 0,-1 0 13 15,-4-6-13-15,6 1-10 0,-2 2 2 0,0-6-8 16,3 1-5-16,0-10 13 0,-2 0-18 15,-1-4-10-15,2 0-2 0,-2-5 0 0,0 2-21 16,-4-5 11-16,0 2-42 0,-1-5-25 16,-1 3-15-16,-2 2-5 0,-2-1-9 0,0 14 22 15,-2-12-83-15,2 2-48 0,0 10-38 16,0 0-9-16,0 0-62 0,0 0-207 16,9-7-2-16</inkml:trace>
  <inkml:trace contextRef="#ctx0" brushRef="#br0" timeOffset="69563.53">16581 15322 1167 0,'4'-14'277'0,"-12"2"-62"0,1 2-48 0,-6-4 12 0,3 3-16 0,-3 1-16 0,0 3-18 16,2-1-18-16,1 0-6 0,0 5-42 15,-1-2-18-15,0 8 0 0,-2 0 3 16,2 9-1-16,-5 7 21 0,9-10-34 15,-1 7-10-15,-4 13-6 0,3-7-9 0,4 2-1 16,2-15 32-16,2 9-36 0,1 2-7 0,4-5 9 16,-1 0 1-16,6-9 1 0,-1 1 23 15,-8-7-31-15,18-6-7 0,8-1-3 16,-7-4 4-16,-1 0 0 0,-4-6 31 16,1 5-26-16,-2-2-7 0,-3-1 1 0,-3 10 2 15,5-10 8-15,-1 4 15 0,-4 2-19 16,-1 0-15-16,-6 9 12 0,0 0-5 0,8-4 6 15,4-1 5-15,-12 5-1 0,7 15-1 16,0-3-9-16,-1-1-6 0,0 4-26 0,3-4-7 16,1 2-40-16,1-2-11 0,-2-3-31 15,1 2-29-15,2 0-69 0,-12-10-128 16,16 5-209-16,-2 1-79 0</inkml:trace>
  <inkml:trace contextRef="#ctx0" brushRef="#br0" timeOffset="69963.34">16868 15137 1390 0,'0'0'271'16,"0"0"-53"-16,0 0-22 0,-2 17-5 0,2-1-25 15,-2 1 10-15,0 12-24 0,-2-4-7 16,2 8 8-16,4 5-16 0,-2 7-10 16,2 3-27-16,-2 5-19 0,0 7-17 0,0 1-14 15,0 0-11-15,2-1-12 16,-2-4-43-16,4-1-19 0,-2-7-21 0,0-6-28 15,4-6-18-15,2-4-40 0,-4-6 16 16,-4-16-13-16,0-10-30 0,0 0-13 0,0 0-18 16,0 0 20-16,2-13 3 0,-2-17 22 15,0-9 33-15,0-5 39 0,-2-4 38 0,0-6 30 16,0 1 27-16,2 1 24 0,-4 0 13 16,0 7 14-16,8 0 25 0,0 10-7 15,2-2 14-15,0 5 6 0,4 4-1 16,3 3-9-16,4 6 8 0,0 2-34 15,-9 11-4-15,8 0-4 0,-2 1-14 0,1 7-7 16,0-2 8-16,-4 7-29 0,1 1 12 16,-6 4-8-16,3 1-7 0,-11-2-2 0,2 2 3 15,-2-1-30-15,0 2 29 0,-5-3-28 16,1 0-8-16,-5-4-21 0,3 3-29 0,-2-8-29 16,1 3-62-16,-6-8-45 0,5 3-71 15,10 0-281-15,-9-8-79 0</inkml:trace>
  <inkml:trace contextRef="#ctx0" brushRef="#br0" timeOffset="70446.89">17097 15194 1409 0,'0'0'323'0,"0"0"-75"0,0 0-37 0,0 0-18 0,10 4-4 0,0-2-54 0,4 2-33 0,-1-3-15 0,4 5-17 16,1-1-10-16,0-1-1 0,-4 4-25 15,3 0-12-15,-1 0-4 0,-2 1-14 0,6 0-5 16,-12-1 15-16,0 1-11 0,-4 0-12 16,0-1 5-16,-4-8 6 0,-2 12-4 0,-2 3 23 15,-4-11-9-15,-2 0 19 0,-4-1 10 16,2 0 2-16,12-3 3 0,-11-8 6 16,-2 4-16-16,9-5-12 0,0 0-7 15,8-3-1-15,-2-1-6 0,7-1 10 16,2 3-15-16,1 2-4 0,12-6 4 0,-16 10-8 15,13 2-19-15,-2-2 20 0,-1 5-21 16,3 5-6-16,-5 0 13 0,14 6 1 0,-13 1-2 16,-3 1 22-16,-7-5-10 0,6 5-9 15,-3 1 3-15,1-3 3 0,0 0-1 0,-5-1 16 16,2-1-4-16,-3-2-4 0,1 1-4 16,-6-8-2-16,8-6 1 0,3 4 5 15,-2-9-3-15,-1 4-2 0,-2-6-5 16,2 3 8-16,-3-3-5 0,-1 0 24 0,-4-1-11 15,-3 1-7-15,-1-2 22 0,-2 1-8 16,-4 1-1-16,4 4 9 0,-5 3-8 16,2 0-6-16,-3 1-11 0,1 1-13 0,11 4-19 15,-14 1-13-15,0-1-37 0,14 0-25 16,-8 10-15-16,2 1-41 0,4 0-46 0,0-1-100 16,2-10-362-16,4 15-206 0</inkml:trace>
  <inkml:trace contextRef="#ctx0" brushRef="#br0" timeOffset="71149.72">18067 15083 1474 0,'-26'-14'296'0,"21"6"-36"0,-9 6-45 0,2 0-33 0,-5-1-16 0,0 3-31 0,-6 5 10 15,-13 5-27-15,8 1-15 0,1-2-10 0,-1 4-13 16,3 1-10-16,-1 5-15 0,6 1-7 15,-3 2-12-15,9-3-8 0,-2-2-7 0,6 3-2 16,6-13-19-16,0 8 21 0,1 2-5 16,8-10-5-16,0 2 2 0,5-9-5 15,3 6-27-15,2-13 6 0,15-4-10 0,-10 1-4 16,3-1 8-16,-1-4 0 0,2 0 1 16,-4-1 4-16,2 1 14 0,-5 0-3 15,-2 4-1-15,-5 5 0 0,1-4 3 0,1 2-3 16,-1 1 13-16,-2 3-7 0,-9 4 5 15,6 10 11-15,0-1-4 0,-4 9-4 16,1 2 7-16,-3 6-2 0,-1 17-4 0,1-7-1 16,-4 6 0-16,0 1 11 0,-2 6-16 15,-5-3 0-15,4 2 16 0,-1 0 12 16,-2-6 3-16,-1-1 15 0,-2-6-14 0,-2 0-4 16,3-9 0-16,-3-6-5 0,0-2-4 0,9-10 0 15,-7-4-11-15,0 1-6 16,5-14-1-16,-1-12-4 0,5-6 0 0,4-5 3 15,0-8-17-15,4-2-14 0,-1-1-12 16,5-5-3-16,4 0-12 0,2 0 0 16,0 3 9-16,6 1 0 0,3 4 7 0,2 4 8 15,0-1 5-15,1 5 22 0,-4 3-13 16,3 4-5-16,-7 4 15 0,2 5-4 0,-4-2 5 16,-9 11 12-16,3-1-6 0,-1-1 11 15,-9 9 2-15,9-6 9 0,-1 1-1 0,-8 5 17 16,-6 7-24-16,-1-1 1 0,-2 1-7 15,1 1 4-15,-3 2 0 0,3-1 20 16,0-1-32-16,-1 3-4 0,9-11 2 16,-5 9-7-16,1 1-5 0,4-10 20 15,4 8-44-15,1 0-42 0,8-8-27 0,-3 0-30 16,7 0-9-16,1 0 31 0,-4 7-43 16,3-3 31-16,-4-1 15 0,1 3 21 0,-3-2 17 15,2 3-30-15,-7 5 57 0,-1-2 15 16,-5-10 9-16,2 13 9 0,-2 2 2 0,0-15-29 15,0 15 35-15,-2-2-34 0,2-13-47 16,0 0-44-16,0 0-62 0,0 0-62 16,0 0-218-16,0 0 93 0</inkml:trace>
  <inkml:trace contextRef="#ctx0" brushRef="#br0" timeOffset="72629.82">18565 15047 1162 0,'-20'-7'337'0,"8"3"-70"0,12 4-34 0,-17 0-27 0,0 0-21 0,4 4-13 0,1 0-26 0,-3 3-29 0,-11 7-6 0,9-3-7 0,1 4-16 16,1 2-1-16,0 0-27 16,0 2-14-16,7 0-9 0,-2 1-8 0,2-2-7 0,4-8 11 15,-2 4-12-15,2 1-6 16,4-2-5-16,0-1 4 0,0-12-7 0,7 7 10 15,2 0-12-15,1-12-12 0,0 1 0 16,4-4 2-16,10-6 0 0,-11 2 11 16,3-1-11-16,2-3-4 0,-6 3 2 0,5 0 4 15,-2 2-2-15,-6 4 18 0,-1-2-15 16,0-1-7-16,-8 10-18 0,11-6 25 0,0 1-1 16,-11 5 19-16,6 5-17 0,0 3-4 15,-3 1 4-15,0 1-6 0,-3-10 0 0,2 16-4 16,1 3-35-16,0-8-20 0,5 1-11 15,-2-2-14-15,0-3 1 0,-6-7 16 16,4 10-74-16,2 1-18 0,-6-11-17 0,10-2-35 16,2-2 1-16,-4-3 20 15,1-1 53-15,1 1 52 0,10-6 84 0,-14 9 37 0,4-8 43 16,3 0 3-16,-2-1 48 16,-2-1 13-16,-1 1 9 0,2-1 5 0,-4 5 15 15,2-4 31-15,-8 13-35 0,4-8-25 16,2 0-27-16,-6 8-19 0,0 0-4 0,0 0 23 15,0 0-28-15,2 9-4 0,0 6-4 16,-2-2-5-16,0 0-10 0,-2 5 20 16,0-2-46-16,0 0-7 0,-2 0-1 0,0-4-6 15,0 0-5-15,4-12 21 0,-4 15-26 16,2-2 2-16,2-13-8 0,0 0-13 0,0 0-11 16,0 0 30-16,10-6-40 15,0 1 4-15,-4-7 1 0,2 0-2 0,1-2 3 16,2 0 26-16,-3 3-26 0,1 1 3 15,1-2 4-15,0 5 0 0,0 0 5 0,0 1 2 16,-10 6 9-16,12 2-3 0,3-1-1 16,-6 6 4-16,-1-1-1 0,1 3 11 15,7 6-8-15,-9-6 0 0,2 3 2 0,-1 0 2 16,2-4-2-16,-2 4-13 0,0-4 18 16,-2 0 2-16,-6-8 11 0,0 0 17 15,8 5-10-15,0-1-32 0,-8-4 30 0,9-9-7 16,-1 1-5-16,-1-4-1 0,2 4-4 15,-3-9-28-15,8-3 32 0,-3 3-4 16,-6 8-4-16,5-3-2 0,-2-2-1 0,5 3-28 16,-3 2 35-16,2 1 0 0,-2 1-5 15,-10 7 2-15,12 3 0 0,2 1-29 0,-8 4 31 16,0 0 5-16,0 1-8 0,3 0 1 16,1 4-1-16,1-1-27 0,-4 0 31 15,1 1 1-15,1-6-14 0,0 2-27 0,3-2-30 16,-4-2-31-16,-8-5-44 0,17 2-22 15,2 1 1-15,-10-10-2 0,1 1 5 0,2-1 32 16,2-1 20-16,-3-5 13 0,9-7 12 16,-10 6 22-16,-5 6 25 0,1-5 66 15,3-2-31-15,-1 1 45 0,0 3 24 0,0 0 14 16,-2-1 4-16,-6 12 20 0,2-12-24 16,2 4 1-16,-4 8 0 0,0 0-6 15,0 0-3-15,0 0-13 0,0 11 16 16,0 2 11-16,-2-2 6 0,2 2 2 0,2 2-15 15,0 3-13-15,-6-3-16 0,2 0-13 16,0-3-5-16,0-2-11 0,2-10-1 0,0 13-6 16,0 0 11-16,0-13-15 0,0 0 0 15,0 0-6-15,0 0-4 0,0 0-6 0,0 0 10 16,4-8-18-16,4 1 2 16,-2-7-4-16,-2 0-6 0,3-1-4 0,0 1 6 15,1-2-7-15,-2 3 3 0,7 1 0 0,-4 1 2 16,3 4 5-16,-3 1 14 15,-9 6-12-15,14 0 0 0,-1 4 3 0,-4 3 1 16,-1 1 1-16,-4-1 24 0,3 3-23 16,-3 2-3-16,0-1 6 0,2-2 2 0,1 2 0 15,-7-11 24-15,2 10-29 0,-1 2 4 16,-1-12 6-16,0 0 1 0,0 0-3 0,0 0 37 16,14 0-49-16,0 0-7 15,-8-9 1-15,4-1 7 0,0-2-4 0,3 3 46 16,-5-3-52-16,1 3 1 0,1-5 0 15,-1 3 4-15,1 2 2 0,-2 1 36 16,-8 8-41-16,11-5 2 0,-2-2 3 0,-9 7 2 16,8 7-1-16,5-2 30 0,-9 3-32 15,3 3 3-15,-1-2 3 0,0-2 2 0,3 6 0 16,1-3 29-16,-3 1-29 0,4-2-1 16,-11-9 2-16,10 6 0 0,4 1-1 0,-14-7-42 15,14-2 23-15,0 2-16 0,-3-9-7 16,1 1 4-16,-3-3 0 0,4-8 22 15,-7 11-8-15,4-5 4 0,6-6 1 0,-10 12 5 16,-2-8 4-16,2 2 3 16,3 6 4-16,-1-1 1 0,0 2 20 0,0-1 12 15,-8 7-3-15,8 6-27 0,2-3 28 16,-2 3-9-16,-1 2-4 0,0 3-4 0,-1 1 2 16,2-1-26-16,7 8 31 0,-11-11-6 15,7-1-6-15,-2 4-27 0,-3-6-39 0,2 0-38 16,-8-5-71-16,0 0-51 0,15-1-81 15,0-1-142-15,-15 2-280 0,4-14-248 16</inkml:trace>
  <inkml:trace contextRef="#ctx0" brushRef="#br0" timeOffset="72763.21">20009 14764 1488 0,'0'0'280'0,"0"0"-60"16,0 0-22-16,0 0-74 0,0 0-13 0,0 9-18 0,2 2-20 0,1-1-22 0,-3 1-32 0,6 5-53 15,-2-3-47-15,0 2-71 0,2 3-75 16,1-3-128-16,3 5-170 0,-6-12-12 16</inkml:trace>
  <inkml:trace contextRef="#ctx0" brushRef="#br0" timeOffset="73495.92">20208 15019 1460 0,'6'-8'397'16,"-6"8"-53"-16,0 0-27 15,0 0-47-15,0 0-35 0,0 0-14 0,0 0 42 16,13 0-69-16,2 0-26 0,-7 4-17 15,5 3-4-15,-7 5-37 0,3 0-23 16,0-4-11-16,-1 7-7 0,0-1-21 0,1 3-12 16,-5-5-4-16,3 5-51 0,-1-8-17 15,-2 5-25-15,-4-14-20 0,7 11 2 0,1-2 9 16,-8-9 35-16,0 0-55 0,0 0-1 16,10-2 9-16,4 0 12 0,-8-8 11 0,0-2 22 15,4 3-12-15,5-8 4 0,-8 9 5 16,1-4 8-16,5 1 3 0,-3 2 13 15,3-1-3-15,-2 9 1 0,1-6-1 0,-1 6-21 16,0-1-11-16,-11 2 16 0,19 2-43 16,0-2-11-16,-6 4-8 0,3 0-5 15,2 1-13-15,-4 1-32 0,7-3 8 0,-1 3-12 16,2-8 0-16,0 2 31 0,1-5 3 16,9-1 16-16,-10 0 29 0,-2-2 18 15,2 0 37-15,-3-2 31 0,-4 0 27 0,-6 4-27 16,5-5 88-16,-2-1 13 0,-1-2 2 15,0 3-11-15,-11 2 4 0,2-4 29 16,-2 13-47-16,-7-8-8 0,1-1 5 0,6 9 11 16,-21 2-3-16,3 0 22 0,1 5-31 15,-13 6-14-15,12-2-15 0,4 1-10 0,-2 0-9 16,0-1 14-16,5 0-36 0,5-1-6 16,-1-2-10-16,-1-1-4 0,8-7-2 15,0 0 20-15,8 10-49 0,1-1-18 16,4-10-16-16,1-2 10 0,4-2 6 0,-5 2 28 15,7-4-17-15,-3 1 3 0,-3-1 14 16,13-5 16-16,-19 10 22 0,2-5 36 16,1 2-2-16,-11 5-2 0,9-6-4 0,1 4-13 15,-10 2-5-15,0 0 27 0,0 0-11 16,4 8-6-16,3 3-4 0,-7 2-4 0,2 2-2 16,0 7 9-16,4 13-15 15,-2-4-1-15,0-1-4 0,1 1-2 0,-1 1-1 16,-4 6-19-16,-3-1 19 0,-1 2-10 15,0 3-11-15,0-1 4 0,-2-4 0 0,-6 3-8 16,2-1 18-16,0-6 7 0,-1-3 4 16,-3-5-1-16,1-2 6 0,-2-6-24 15,-3 0 55-15,11-10 28 0,-10-2 13 0,-2-1-4 16,7-6-4-16,-12-9 7 0,9-8-29 16,4-6-9-16,3-5-1 0,1-6-37 0,5-4-54 15,2-4-85-15,7-4-9 0,5 1-53 16,6-2-54-16,2 5-48 0,2-1-77 0,-1 2-130 15,1 3-289-15,8 5-318 0</inkml:trace>
  <inkml:trace contextRef="#ctx0" brushRef="#br0" timeOffset="73629.67">21182 14971 1806 0,'0'0'286'0,"0"0"-118"0,0 0-96 0,-12-4-124 0,0 2-142 0,12 2-408 16,0 0-136-16</inkml:trace>
  <inkml:trace contextRef="#ctx0" brushRef="#br0" timeOffset="74730.02">15330 14849 987 0,'0'0'266'0,"0"0"-75"0,0 0 9 0,0 0-13 0,0 0-14 0,0 0-20 0,0 0-18 0,0 0 20 16,0 0-49-16,0 0-32 0,0 0-14 0,-8-6-14 15,0 3-7-15,8 3 20 0,0 0-39 16,-6 9-5-16,0 4-4 0,1-5-6 0,3 4 0 16,0-1 30-16,-1 0-34 15,2 1 2-15,1 0-8 0,1-3 4 0,2 2 0 0,-1-1 22 16,2-3-26-16,3 1-2 16,-1-1 5-16,-6-7-2 0,16 0 4 0,2 4 16 15,-8-9-18-15,5 2-7 0,-2-6-1 16,0 4 4-16,0-5-6 0,2-1 13 15,-5-1-10-15,0 1 2 0,-5 1 8 0,8-1-2 16,-9 1 0-16,0-2 14 0,-4 12-8 16,-4-13 2-16,2 0-6 0,-9 5 0 0,0 1 3 15,1 2 5-15,-3 2-28 0,-4 3 28 16,4 0-8-16,-4 3-4 0,-2-3-7 0,9 3-21 16,-4-1-67-16,4 5 37 0,0-1-22 15,2 2-27-15,-1 2-46 0,9-10-69 16,-9 10-71-16,1 2-239 0,8-12-25 15</inkml:trace>
  <inkml:trace contextRef="#ctx0" brushRef="#br0" timeOffset="75112.88">15524 14784 704 0,'16'-25'177'0,"-16"25"4"0,0 0-16 0,0 0-5 0,0 0-20 0,0 0-15 0,0 0-40 0,0 0 25 16,0 0-5-16,0 0-13 0,9 7-15 0,2-2-7 15,-11-5 24-15,0 0-40 0,0 0 3 16,0 0-6-16,0 0-9 0,0 0-8 0,0 0 0 16,0 0-18-16,0 0-3 0,0 0 0 15,0 0 2-15,0 0-3 0,0 0 1 16,0 0-18-16,0 0 8 0,0 0-1 16,0 0 2-16,0 0 0 0,0 0 0 0,0 0-19 15,0 0-9-15,0 0-16 0,0 0-38 16,0 0-39-16,0 0-87 0,0 0-65 15,0 0-282-15,0 0-56 0</inkml:trace>
  <inkml:trace contextRef="#ctx0" brushRef="#br0" timeOffset="75729.84">15647 14925 989 0,'0'0'243'0,"-14"0"-21"0,2 0-37 0,12 0-13 0,0 0-19 0,0 0-19 0,0 0-17 0,0 0-13 15,0 0-23-15,0 0-15 0,0 0-76 16,0 0 63-16,0 0-5 0,0 0 3 0,8 5-8 15,1 3-3-15,-5 2-41 0,3 0 29 16,-1 1-4-16,-2 0-1 0,-2 3-9 0,3 0-1 16,1 0-26-16,0 0 29 0,1-1-1 15,-1 0-7-15,-4-1-2 0,1 1 1 0,1-5 29 16,0 1-39-16,-4-9-2 16,4 11-12-16,0-2-16 0,-4-9-10 0,0 0-16 15,0 11-40-15,2-2-63 0,-2-9-65 16,0 0-137-16,0 0-174 0,0 0-33 15</inkml:trace>
  <inkml:trace contextRef="#ctx0" brushRef="#br0" timeOffset="76379.97">15987 14973 969 0,'-12'-10'260'0,"12"10"-44"0,0 0-59 0,0 0-19 0,8-5-17 0,3 1 16 0,-11 4-56 0,7-9-19 16,1 2-16-16,-8 7-4 0,8-8-4 0,5 1 36 15,-2 2-69-15,-1 3 6 0,-10 2-4 16,11 0 0-16,3 0 4 0,-1 4 39 16,-2-1-61-16,-3 7 13 0,2 0 1 15,-7 1-3-15,2 0 1 0,-3 3-12 16,0-2 21-16,-6 5 5 0,1-5 2 0,-2 2 7 15,-1-1 7-15,0-1 1 0,2-1-11 16,0-1 1-16,0-3-4 0,4-7 1 0,-7 8-2 16,1 1 2-16,6-9-13 0,0 0 2 15,0 0 1-15,0 0-4 0,0 0 4 0,6 5 3 16,3 2-12-16,1-11 3 0,5 1-3 16,4-4-2-16,8-2-8 0,-7 2-13 0,0 1-17 15,0 0-7-15,-10 1-18 16,9-2-14-16,1 4-4 0,-4-2-29 15,0-2 12-15,-6 1-15 0,0 5-39 0,-10 1-54 16,0 0-284-16,5-10 55 0</inkml:trace>
  <inkml:trace contextRef="#ctx0" brushRef="#br0" timeOffset="76946.13">16348 14800 975 0,'0'0'221'0,"0"0"-25"0,0 0-16 0,0 0-31 0,0 0-13 0,0 0-23 0,0 0-16 0,0 0-21 16,0 0-9-16,0 0-24 0,8-3-6 15,1 0-12-15,-9 3 0 0,0 0-7 0,12-2-52 16,3 0 52-16,-15 2 1 0,13-2-6 16,-4 2 0-16,-9 0-2 0,16 4-65 15,-3-2 65-15,-13-2 0 0,8 6-2 0,-1-2-3 16,-7-4-4-16,7 8-19 0,2 1 27 16,-9-9-2-16,0 0-2 0,0 13 1 15,0 0 1-15,0-13-25 0,-6 10 28 16,0 1-4-16,6-11-2 0,-7 7 3 0,3 1-1 15,4-8 17-15,0 0-28 0,0 0 10 16,0 0 2-16,0 0-6 0,0 0 7 0,0 0-4 16,0 0 2-16,0 0-1 0,0 0-4 15,9 7 0-15,1-2 7 0,-10-5-55 16,13 0 52-16,-1-2-2 0,-12 2 1 0,13 4 0 16,3 0-2-16,-16-4-5 0,11 3-4 15,1 3 3-15,-12-6 2 0,6 6 2 16,2-1 40-16,-8-5-40 0,0 0-8 15,0 12 3-15,0 0 3 0,-8-5 0 0,-1 0 41 16,0 1-65-16,-1 1 21 0,-3-5-2 16,-1 4 3-16,4-5-1 0,-4 6 16 15,4-7-68-15,1 1-27 0,9-3-29 0,0 0-38 16,0 0-71-16,-8-3-324 0,0-1-49 16</inkml:trace>
  <inkml:trace contextRef="#ctx0" brushRef="#br0" timeOffset="77462.5">16828 14703 1093 0,'8'-10'299'0,"-8"10"-59"0,0 0-27 0,0 0-11 0,-3-10-16 0,-2 1-6 16,5 9-16-16,0 0-45 0,0 0-18 15,0 0-21-15,0 0-10 0,0 0-21 0,0 0 4 16,0 0-24-16,0 0-12 16,0 0-3-16,0 0-2 0,-6 9 3 0,-1-1-1 15,5 4-14-15,0-1 13 0,0 2-11 16,-1 1 5-16,2-1-5 0,1 2 20 0,0-1-39 15,0-2 7-15,1-2-8 0,4 0 1 16,-5-10-6-16,4 11-2 0,1-1-11 16,-5-10 16-16,13 5-9 0,-1 1 2 0,-12-6 0 15,0 0 3-15,13-2-30 0,3 0 40 16,-8-1 5-16,0-3 3 0,-8 6 0 0,6-8 6 16,2 3-23-16,-8 5 39 0,7-12 5 15,-3 4 12-15,-4 8 4 0,0 0 1 16,0 0 27-16,-4-9-21 0,1-3-6 0,3 12-9 15,0 0-7-15,0 0-12 0,0 0 26 16,0 0-28-16,0 0-4 0,-8 14 1 16,2-3-7-16,8 1 2 0,0 0 31 15,0 2-28-15,0 0-11 0,0 4-25 0,5-3-24 16,-5-1-17-16,2 3 16 0,-2-1-77 16,3 1-35-16,-3-8-58 0,0 1-97 0,-2-10-303 15,0 0-159-15</inkml:trace>
  <inkml:trace contextRef="#ctx0" brushRef="#br0" timeOffset="77863.16">17064 14792 1188 0,'0'0'264'0,"0"0"-62"0,0 0-24 0,0 0-34 0,0 0-15 0,3-12-7 15,0 3-16-15,-3 9-8 0,0 0-29 16,0 0 17-16,0 0-24 0,0 0-13 0,0 0-15 16,0 0-8-16,0 0-27 0,0 0 25 15,0 0-4-15,0 0 1 0,0 0 4 0,0 0-7 16,7 4 5-16,6 1-6 0,-13-5-10 16,5 10 8-16,0 0-3 0,-5-10-9 0,6 7 36 15,0 3-36-15,-6-10-8 16,4 9 4-16,3-1-4 0,-7-8 10 0,8 7 26 15,0-1-36-15,-8-6 1 0,8 8-5 16,2-2 6-16,-10-6 5 0,6 4 28 16,2 1-34-16,-8-5-9 0,0 0 9 0,6 8-3 15,1 0-2-15,-7-8 33 0,0 0-26 16,0 0-3-16,0 11-4 0,0 2 2 0,0-13-9 16,0 0 16-16,-11 6-60 0,3-1-14 15,8-5-14-15,-8 2-32 0,-3 4-34 0,11-6-29 16,-15-6-49-16,0 4-103 15,15 2-169-15,-9-5 33 0</inkml:trace>
  <inkml:trace contextRef="#ctx0" brushRef="#br0" timeOffset="78045.92">17097 14758 987 0,'3'-8'324'0,"-16"9"-63"0,13-1-52 15,0 0-32-15,0 0-18 0,0 0-19 16,0 0-26-16,0 0-23 0,13-5-7 15,-6-2-37-15,-7 7-7 0,0 0-18 0,13 0-18 16,4 0-21-16,-17 0-29 0,0 0-49 16,13 0-29-16,-2 2-29 0,-11-2-32 0,14-2-41 15,-1-3-301-15,0 2-13 0</inkml:trace>
  <inkml:trace contextRef="#ctx0" brushRef="#br0" timeOffset="78429.77">17417 14666 908 0,'27'0'327'0,"-27"0"-34"16,-8-5-64-16,0-1-21 0,8 6-27 16,0 0-14-16,0 0-30 0,0 0 5 15,0 0-66-15,0 0-19 0,0 0-7 16,0 0-4-16,-2 13 6 0,-1 1 20 15,1-1-34-15,2 0-12 0,-3 2 1 0,2 1-6 16,2 2-11-16,-1-2 31 0,3-1-31 16,-3 2-10-16,2-1 6 0,1-1-3 0,3-4 1 15,0 3 18-15,0-7-25 0,1 0-6 16,1-2-11-16,-1-2 1 0,-7-3-10 0,14 0 35 16,2-1-25-16,-6-6-3 15,-2 7 10-15,1-8 0 0,1 2-1 0,-10 6 48 16,7-12-35-16,2 4 0 0,-9 8 4 15,0 0-8-15,-3-12 5 0,3 0 30 16,0 12-31-16,0 0-14 0,-11-5-5 0,-1 2-21 0,12 3-6 16,-13 3-16-16,2 2-37 15,11-5-26-15,-10 9-52 0,-1-1-73 0,11-8-404 16,-6 11-182-16</inkml:trace>
  <inkml:trace contextRef="#ctx0" brushRef="#br0" timeOffset="79029.64">17885 14575 1108 0,'-7'-10'282'0,"1"4"-59"0,6 6 22 0,0 0-97 0,0 0-5 0,0 0-3 0,-4-13-20 0,2 2-20 16,2 11-14-16,0 0-44 15,0 0 8-15,-4-8-9 0,-2 1-13 0,6 7-5 16,0 0-2-16,-10 5-33 0,2 2 32 15,8-7-6-15,0 0-7 0,-8 3 2 0,0 1 0 16,8-4 4-16,0 0 10 0,0 0-4 16,-7 5-3-16,1 3-2 0,6-8 7 0,0 0-2 15,0 0 6-15,0 0-3 0,0 0 9 16,0 0-5-16,0 0 3 0,0 0 7 16,0 0-10-16,0 0-15 0,0 0 1 15,0 0 2-15,0 0-10 0,10 0 19 16,5-2-18-16,-15 2-9 0,10-6 1 0,2 1 1 0,-2-1 8 15,2 5 13-15,-12 1-19 16,12-7 0-16,0 6-3 0,-12 1 5 0,0 0-5 16,8-7 35-16,1 4-26 0,-9 3-6 15,0 0 9-15,0 0-10 0,0 0 5 0,0 0 23 16,0 0-26-16,0 11 5 0,0 3 6 16,-2-1-6-16,2 0 2 0,-4 6 17 15,-3 10-17-15,5-9-8 0,-2 2 6 0,2-13-4 16,2 13 1-16,0-4 23 0,-2 1-43 15,0 2-27-15,2-7-27 0,0 1-28 0,0-15-32 16,0 13-70-16,0 2-7 0,0-15-55 16,0 0-123-16,0 0-192 0,0 0-106 15</inkml:trace>
  <inkml:trace contextRef="#ctx0" brushRef="#br0" timeOffset="79529.94">18207 14714 1217 0,'9'-10'233'0,"-3"1"-48"0,-6 9-23 0,0 0-20 0,6-13 39 0,0 1-63 15,-6 12-15-15,4-13-14 0,4-1-9 0,-8 4-12 16,2-3 1-16,-2 13-40 0,0-15 35 15,0-3-10-15,0 18 6 0,-7-8-19 0,6-1 14 16,1 9-48-16,0 0 19 0,-8-8-5 16,-2 4-13-16,10 4-1 0,-13 1 7 0,0 5-11 15,13-6 10-15,-8 7-14 0,-3 1 2 16,5-1-3-16,-2 0 0 0,4 3 7 16,-2-1 2-16,6-9-10 0,-4 9 6 0,-2 2-10 15,6-11 5-15,2 14-5 16,0 0-7-16,-2-14-7 0,4 9-2 0,4 0-2 15,0-2-3-15,-2-2-27 0,2-1 34 16,3 0 0-16,-3 1-7 0,3-1 0 0,-11-4-2 16,9 6 20-16,-1 0-32 0,-8-6 19 0,8 3 9 15,2 5 2-15,-10-8 4 0,0 0 35 16,0 0-23-16,0 0 16 0,0 0 15 16,0 0 10-16,-6 8 9 0,2 2 41 15,4-10-17-15,0 0-16 0,-14 1-4 0,1-1-9 16,13 0-12-16,0 0 8 0,-9-8-28 15,3 3-27-15,6 5-32 0,0 0-27 0,2-17-20 16,2 1 3-16,3 7-81 0,-1-3-48 16,-1 5-87-16,-1-5-368 0,6 5-198 15</inkml:trace>
  <inkml:trace contextRef="#ctx0" brushRef="#br0" timeOffset="80012.24">18491 14611 1073 0,'21'4'259'0,"-21"-4"-64"0,9-10-43 0,-1 3-18 0,-8 7-6 0,0 0 37 0,2-11-65 15,2 4-4-15,-4 7-11 0,7-10-5 0,1-1-12 16,-8 11 0-16,-3-11-41 0,1 0 21 15,2 11-5-15,0-13-4 0,2-2 2 0,-2 15 3 16,0 0-40-16,-10-5 17 0,2-2-10 16,8 7-2-16,-10 7 2 0,0-2 4 0,4 6-13 15,2-2 9-15,-2 1-6 0,-1 1 3 16,3 1 0-16,0 1-8 0,4-1-3 16,-2 1 12-16,2-13-7 0,2 13-1 0,0 0 0 15,-2-13-1-15,0 0-1 16,4 7 6-16,5 2-14 0,-9-9-2 0,0 0-12 0,14-6 6 15,2 0-20-15,-8-2 32 16,2 1-2-16,-1-1 5 0,0 1 1 0,-9 7 0 16,8-10 35-16,0 0-31 0,-8 10 1 15,7-8 4-15,1 3-11 0,-8 5 6 0,0 0 29 16,0 0-35-16,0 0-6 0,0 0 5 16,3 12 6-16,3-4-7 0,-4 6 38 15,-2 0-37-15,2 1-4 0,-2 2 2 0,0-2-3 16,0 5-16-16,-4-6 20 0,-2 6-68 15,6-5-24-15,3 0-20 0,-7-3-40 0,2 1-46 16,2-13-45-16,-4 9-327 0,-2 5-98 16</inkml:trace>
  <inkml:trace contextRef="#ctx0" brushRef="#br0" timeOffset="80363.09">18834 14516 1103 0,'0'0'313'0,"0"0"-56"0,0 0-26 0,0 0-30 0,0 0-27 0,0 0-27 0,0 0-51 16,0 0-9-16,0 0-26 0,0 0-7 16,-6 11 1-16,2 1-7 0,4-12-12 15,-3 15-4-15,3 3-9 0,-3-3-8 0,3-1 6 16,-2 1-6-16,0 2-8 0,2-5-11 16,0 2-28-16,-2-3-29 0,2 2-33 0,2-1-34 15,-2 0-28-15,0-12-68 16,-4 11-61-16,2 0-288 0,2-11-100 0</inkml:trace>
  <inkml:trace contextRef="#ctx0" brushRef="#br0" timeOffset="80679.87">18937 14554 1176 0,'0'0'307'15,"0"0"-76"-15,0 0-39 0,0 0-37 0,0 0-39 16,0 0 7-16,0 0-4 0,2 11-15 15,3-1-22-15,-5-10-12 0,4 12-22 16,-2 5 10-16,3-6-8 0,-1-1-12 0,-4 1-12 16,2 3 1-16,1-5-14 15,4 2 5-15,-3-5-7 0,5 1-3 0,-9-7-4 16,10 6-16-16,1 1-41 0,-2-10 24 16,3 1 1-16,1-3 1 0,0 1 1 0,-7-6 8 15,3 0-47-15,-1-1 65 0,0 2-1 16,-1-5 2-16,2 1 3 0,-9-1 1 0,0 0-49 15,-5-1 61-15,3 2-7 0,-2 4-5 16,-1-2 2-16,-3 4-6 0,0-1-48 16,8 8 5-16,0 0-31 0,-15-4-36 0,-2 1-27 15,17 3-38-15,-17 5-58 0,0-2-321 16,17-3-58-16</inkml:trace>
  <inkml:trace contextRef="#ctx0" brushRef="#br0" timeOffset="81063.2">19342 14451 1274 0,'0'0'277'0,"0"0"-53"0,0 0-40 0,0 0-31 0,0 0-18 0,0 0-48 0,0 0 25 16,4 12-21-16,3 1-13 0,-9 0-23 0,2 0-9 15,0 2-22-15,0 0 15 0,-3-1-9 16,3 3-12-16,-2 0-8 0,-2-1-15 0,4-1-79 16,0 0 29-16,2-1-42 15,0-3-55-15,-2-11-47 0,0 0-108 0,0 0-253 16,5 10-72-16</inkml:trace>
  <inkml:trace contextRef="#ctx0" brushRef="#br0" timeOffset="81228.78">19433 14491 951 0,'-2'-15'301'0,"2"15"-54"0,0 0-63 15,-5 9-41-15,3 3-16 0,2-12-24 0,2 12-18 16,0 1 25-16,-2-13-55 16,3 15-20-16,-1-2-31 0,2-1-41 0,-1-2-47 15,-3-10-89-15,0 15-72 0,-3 3-281 16,3-18-8-16</inkml:trace>
  <inkml:trace contextRef="#ctx0" brushRef="#br0" timeOffset="81563.14">19817 14388 1291 0,'0'0'310'0,"0"0"-52"0,0 0-18 16,0 0-24-16,0 0-18 0,0 0-8 15,0 0-44-15,0 0-37 0,0 0-21 0,0 0-7 16,0 0 3-16,-1 13-5 0,-3 3-13 15,2-3-18-15,2 0-10 0,2 1-8 0,-2 1-8 16,0 2-10-16,2-2-17 16,0 1-35-16,-1 1-38 0,-1-6-27 0,0 0-24 15,5 0-17-15,0-1-62 0,-5-10-33 16,0 0-89-16,-2 12-319 0,-1-3-180 0</inkml:trace>
  <inkml:trace contextRef="#ctx0" brushRef="#br0" timeOffset="81845.77">19901 14379 1198 0,'19'-4'290'0,"-23"-4"-61"15,-4 0-31-15,8 8-24 0,0 0 6 16,10-5-67-16,0 3-25 0,-10 2-17 16,0 0-14-16,0 0-15 0,10 2 5 15,6 2-20-15,-16-4-5 0,2 9-5 0,2 0-1 16,0 1-4-16,0 4 10 0,-6-1-11 15,0 0-3-15,-2 2 2 0,2 1 3 0,-2-3 10 16,-1 2 18-16,2-2-13 0,-2-2-4 16,1 0 4-16,2 1-4 0,2-12-9 0,0 0 9 15,-4 11-2-15,1 0-7 0,3-11-4 16,0 0-6-16,0 0-13 0,0 0-29 16,13-2-52-16,4 0-30 0,-7-4-66 0,1 1-106 15,0-1-410-15,1 2-228 16</inkml:trace>
  <inkml:trace contextRef="#ctx0" brushRef="#br0" timeOffset="82095.71">20301 14268 1072 0,'15'7'362'16,"-15"-7"-42"-16,0 0-70 0,0 0-22 15,0 0-30-15,0 0-30 0,0 0-42 0,-6 9 18 16,-1-2-40-16,5 6-16 0,0-3-12 16,0 4-17-16,2-4-7 0,0 4 6 15,-2 1-29-15,2 1-24 0,-2 1-30 0,2-4-28 16,2 2-27-16,-4-6 5 16,2 5-81-16,0-14-26 0,-3 12-39 0,2 1-69 15,1-13-80-15,0 0-176 0,0 13-49 16</inkml:trace>
  <inkml:trace contextRef="#ctx0" brushRef="#br0" timeOffset="82462.56">20382 14314 922 0,'19'-25'277'0,"-13"20"-99"0,3-2 26 16,-9 7-30-16,0 0-19 0,6-5-11 16,0 0-19-16,-6 5 17 0,9-7-73 15,-3 2-8-15,-6 5-11 0,0 0-8 0,17 2-11 16,-2-2 18-16,-15 0-36 0,10 7 0 15,4-1-6-15,-14-6 1 0,6 14-4 0,-1-3 7 16,-5-11-9-16,-1 17 0 0,-1-1 2 16,0-6 0-16,0 0-4 0,-5 0 12 15,1-3-17-15,3 1 4 0,-1-1 3 0,4-7-5 16,0 0 3-16,-4 11 6 16,0-2-15-16,4-9 8 0,0 0 0 0,0 0 3 0,0 0-3 15,0 0 10-15,5 8-11 16,2-1-2-16,-7-7-13 0,9 2 2 0,2 1-5 0,-11-3-7 15,8 6 1-15,3-4 1 0,-11-2 4 16,5 6 2-16,4-1 6 0,-9-5 51 16,0 0-47-16,0 0 19 0,0 0 9 15,-2 15-5-15,0-1-6 0,2-14 3 16,-10 6-12-16,-1 2 4 0,3-3-24 0,0 3-38 16,8-8-36-16,-14 2-86 0,2-2-21 15,12 0-388-15,-10 1-121 0</inkml:trace>
  <inkml:trace contextRef="#ctx0" brushRef="#br0" timeOffset="82728.53">20865 14257 1459 0,'10'-4'285'0,"-10"4"-60"0,0 0-38 16,0 0-28-16,0 0-22 0,2 9-16 0,0 4-33 0,-2-13-18 0,0 16-19 15,0 0-2-15,2-5-10 16,0 1-10-16,-2 3-13 0,2-2-9 0,-4 2-16 16,0-2-21-16,0 2-67 0,2-1 29 15,0-1-36-15,2 2-59 0,-2-15-70 0,-6 8-415 16,0 2-176-16</inkml:trace>
  <inkml:trace contextRef="#ctx0" brushRef="#br0" timeOffset="83095.95">20958 14284 1185 0,'0'-7'297'0,"0"7"-73"0,0 0-44 16,0 0-39-16,-6 7-16 0,-1 2-15 0,7-9-40 15,-3 11 7-15,2 3-8 0,1-4-14 16,1 0-11-16,2 4-5 0,2-1-36 16,-1-3 18-16,0 3-6 0,6-3-1 0,-2 0-4 15,-8-10-3-15,12 9-21 0,-4 0 6 16,-8-9-2-16,13 0-8 0,-1 2 3 0,-12-2 6 16,13-8-53-16,-2 3 66 0,-11 5 8 15,10-10 8-15,0 1 8 0,-8-1 12 0,3 0-14 16,0-1 36-16,-3 0 4 0,-2 11 5 15,0 0-1-15,0 0-13 0,0 0 8 16,0-9-17-16,0-6-13 0,0 15 4 0,0 0-6 16,-9 10-2-16,1 0 8 15,7-1-22-15,-1 3-9 0,-2 0-1 0,0 1-3 16,6-1-34-16,-2 2-37 0,2 0-20 16,0-1-37-16,0 1-47 0,1-1-59 0,-3-13-132 15,-1 15-300-15,-1-2-191 0</inkml:trace>
  <inkml:trace contextRef="#ctx0" brushRef="#br0" timeOffset="83229.28">21243 14420 1159 0,'0'0'163'0,"-8"-5"-108"0,2-2-147 16,-5 10-285-16,1 1 215 0</inkml:trace>
  <inkml:trace contextRef="#ctx0" brushRef="#br0" timeOffset="87645.84">17019 14457 899 0,'18'0'184'0,"-18"0"-20"0,0 0-12 0,0 0-17 0,0 0-13 0,0 0 13 0,0 0-30 15,0 0-9-15,0 0-9 0,0 0-3 0,0 0 6 16,0 0-66-16,0 0 71 0,0 0-8 16,0 0-18-16,0 0-16 0,0 0-10 0,3-10-48 15,-1-1 46-15,-2 11-11 0,0 0-2 16,-5-10 8-16,4-1-8 0,1 11 35 15,0 0-40-15,-2-7-3 0,0-5 11 0,2 12-9 16,0 0 5-16,-7-8 25 0,1 0-26 16,6 8-1-16,0 0-10 0,0 0 0 0,0 0 2 15,0 0 14-15,0 0-17 0,0 0-15 16,0 0 6-16,0 0-9 0,0 0 8 16,0 0 22-16,0 0-22 0,0 0-12 15,0 0 2-15,0 0 5 0,0 0 0 0,0 0 24 16,0 0-24-16,0 0-7 0,0 0-5 15,0 0 5-15,0 0 9 0,0 0 26 16,-8 6-33-16,1 1-3 0,5 5 7 0,-1 0 1 16,0-1-4-16,3 2 29 0,0 3-29 15,-1 1 2-15,-1 4-2 0,2 9 0 0,3-18 1 16,-4 9 25-16,1 0-19 0,0-2-8 16,1 1 6-16,2 2-5 0,2-3 0 15,-3-1 16-15,1 16-11 0,-1-25 0 16,2 10 5-16,2 8-5 0,-1-5-1 0,3-1 10 15,-2 0 0-15,0 0-7 0,-2 0-4 16,1-10 6-16,-1 8-6 0,3 12 5 0,-1-12-15 16,2 2 23-16,-2 0-14 0,-2-11 9 15,1 6 0-15,0 4 9 0,1-6-15 16,0 6 15-16,-2-5-8 0,0 0 6 0,-1 1-1 16,3-1 6-16,-4-4-9 15,0 2 12-15,0-2-11 0,0 3 0 0,0-2 4 16,1-1 9-16,-1 2 3 0,0 0-5 0,-1-2-10 15,-1 0-3-15,3 2 4 0,0 1-3 16,-3 0 16-16,0 4-14 0,0-3 0 16,0 0-1-16,4 1-1 0,-3 3-3 0,-1-3 17 15,0 1-17-15,0 3-1 0,3-1 6 16,-3-2 1-16,2 2 0 0,0-4 12 16,-2 4-11-16,0-1 3 0,2 1 3 0,-2-2-2 15,2-1-3-15,-2 2 20 0,0-1-21 16,0 4-2-16,4-2-3 0,-4 2 1 0,2 8 0 15,2-8 18-15,-2 3-19 0,1-15-2 16,-3 15 2-16,3-2-4 0,-3-5 0 0,1 3 25 16,-1-1-25-16,3-3 0 15,-3-3 3-15,2 0 0 0,-2-13-3 0,0 15 24 16,2-2-26-16,-2-13-2 0,0 0 2 16,-2 14 1-16,2-1-3 0,0-13 33 15,0 0-37-15,0 0-1 0,0 0 2 0,0 0 5 16,0 14-2-16,0-2 20 0,0-12-56 15,0 0-76-15,0 0-77 0,4-11-42 0,0 4-89 16,-6-7-83-16,0 0-402 0,-2-3-359 16</inkml:trace>
  <inkml:trace contextRef="#ctx0" brushRef="#br0" timeOffset="89878.7">16979 14502 741 0,'-6'-19'150'0,"6"19"-28"0,0 0-53 0,0 0 31 0,-7-5-18 0,-2-1-3 16,9 6-10-16,0 0-9 0,0 0-36 0,0 0 31 15,0 0 2-15,-12 2-1 0,-1 0 4 0,13-2-2 16,0 0-35-16,0 0 33 0,0 0 0 16,0 0-3-16,0 0-1 0,-8 6 1 0,-1-1-2 15,9-5 7-15,0 0 3 0,0 0-7 16,0 0 5-16,0 0-7 0,0 0 29 16,0 0-69-16,0 0 14 0,0 0 3 15,0 0 13-15,0 0-7 0,0 0 15 16,0 0-18-16,13 4-1 0,-3 0 11 0,-10-4-1 15,17-2 0-15,1 0 28 0,-18 2-25 16,16 0 3-16,4-2-1 0,-20 2 4 0,16-4-2 16,3 2-8-16,-4 1 3 0,2-1-4 15,0-2 2-15,2-2-3 0,-2 4-3 0,0-2-13 16,2 1 17-16,13-4-14 0,-11 0-2 16,-8 6-2-16,8-4-1 0,3 3-17 15,-4-1 21-15,14-3-9 0,-11 2 1 16,-12 4 0-16,10-4 0 0,5 2-24 0,-8 2 28 15,6-1 6-15,-3-1-3 0,13 0 1 16,-9-5-3-16,-12 7-14 0,6-3 9 16,5-1 1-16,-1 1-4 0,13-4-3 0,-10 2-2 15,-14 3 4-15,7-3 2 0,2-1-12 16,-2 4 0-16,13-4-1 0,-19 5 2 0,6-4 3 16,0 0 4-16,-1 3-7 0,2 0-1 15,3-3 3-15,-2 0 4 0,-1 0 0 16,3 0 10-16,-6 0-10 0,6 3-3 15,-5-3-2-15,5-1-1 0,-7-2 1 0,4 3 8 16,-4 3-12-16,1-2-1 0,0-2 0 16,-2 3-1-16,-1-4 2 0,2 2 32 15,-6 3-38-15,5 2 2 0,-2-3 0 0,0-2 3 16,-3 3-2-16,2-1 29 0,0 1-32 16,-2-2 1-16,1 0 1 0,3 0 1 0,1 2 3 15,0-1 19-15,-1 1-26 0,-1 0 5 16,2-3-1-16,0 5 0 0,0-7 0 0,0 6 36 15,-3-3-41-15,2 1 0 0,-6 1 2 16,2-1 1-16,-10 3 2 0,10-4 25 16,4 0-28-16,-14 4-1 0,0 0 4 0,0 0 1 15,0 0-3-15,10-1 31 16,3-4-33-16,-13 5 0 0,0 0 2 0,0 0 0 16,0 0 3-16,0 0-18 0,0 0 24 15,10-3-2-15,3-1 1 0,-13 4-1 0,0 0-2 16,11-4-33-16,1 0 41 0,-12 4-4 15,11-3 1-15,2-1-2 0,-13 4-1 0,0 0-32 16,10-4 36-16,3 1-1 0,-13 3-3 16,0 0 1-16,0 0-2 0,0 0-29 0,0 0 33 15,0 0-3-15,0 0-2 0,0 0 1 16,0 0 1-16,0 0-30 0,7 5 37 16,3-1 0-16,-10-4-5 0,0 0 2 15,0 13 1-15,0 0 0 0,0-13 7 16,0 16-10-16,0 1 7 0,2-8 1 0,-2 5-2 15,5-1 5-15,-3 1 4 0,-1 4-7 16,2-2-5-16,1 3 0 0,4 9 1 0,-4-18 1 16,-3 11 6-16,4 13-14 0,1-7 5 15,-4-4-2-15,-2 1 0 0,2 1 8 0,-2-2 14 16,2 2-12-16,0-2-2 0,-1-1 9 16,2-11 1-16,-1 11 1 0,-2-1 19 15,4-1-20-15,0 0 6 0,-2-5-5 16,4 4 4-16,-6-3 1 0,3-2 28 15,1 3-36-15,0-2 15 0,1-1-6 0,-2 0-13 16,0-3-6-16,-3 3-39 0,5-4 37 16,-3 2 12-16,-1-2-11 0,4 0 12 0,-5-10-6 15,0 14-35-15,0 1 18 0,0-15 8 16,4 9 1-16,0 2 8 0,-4-11-4 0,0 0-36 16,0 13 23-16,2 1 19 0,-2-14-6 15,0 0-4-15,0 13 4 0,0 2-24 16,0-15 15-16,0 0 10 0,2 9-3 0,0 5-1 15,-2-14 0-15,2 12-20 0,0-1 4 16,-2-11 7-16,0 0 1 0,2 13 9 0,2-1-9 16,-4-12 2-16,0 0-14 0,0 0 18 15,0 13-6-15,-4-4 3 0,4-9 4 0,0 0-2 16,0 0-9-16,0 0 12 16,4 12-8-16,-4 1 0 0,0-13-2 0,0 0 9 15,0 0-12-15,0 0 9 0,0 0-7 16,1 12 2-16,2 1 1 0,-3-13 0 0,0 0 4 15,-3 11-18-15,2 1 22 0,1-12-13 16,0 0 7-16,0 11 9 0,0 1-9 16,0-12-10-16,0 0 5 0,0 0 9 0,0 13 0 15,-4 0-10-15,4-13-23 0,0 0 21 16,0 14 11-16,4-1-5 0,-4-13 12 0,1 9-9 16,2 3-24-16,-3-12 25 15,0 14 9-15,0 5-13 0,-3-8 10 0,2 0-5 16,2-2-45-16,2 3 38 0,-1 1 16 15,0 1 1-15,-2-5-3 0,2 3-13 0,0-1-19 16,0 0 22-16,-2-11 14 0,4 12-13 16,2 0 9-16,-6-12-15 0,0 0-17 15,2 9 13-15,3 3 11 0,-5-12 5 0,0 0-5 16,0 0-3-16,0 0-2 0,0 0 1 16,0 0 2-16,0 0 4 0,4 10-3 0,0-1-3 15,-4-9-2-15,0 0 0 16,0 0 14-16,0 0-3 0,0 0-1 0,0 0-3 15,0 0-43-15,0 0 30 0,0 0 25 16,0 0-2-16,0 0-2 0,0 0-8 0,0 0-9 16,0 0-1-16,0 0 5 0,0 0 10 15,0 0-10-15,-17 2 8 0,5-1-4 16,-2 2-8-16,0 0 4 0,-3-1 2 0,0-2 2 16,-1 2-1-16,-7 3-6 0,3 1-8 15,11-4 13-15,-12 4-5 0,2-1 6 0,-1 2-9 16,-10 2 7-16,7-3 6 0,-1 3-12 15,0-2 11-15,-2 3-4 0,0 0 1 0,-4 2 0 16,-1-4-1-16,-2 4-17 0,-3 0 16 16,0-3 3-16,-1 4-4 0,-6-4-9 0,1 3-11 15,-1-2 12-15,3 0 10 16,-1-1 8-16,3-2-3 0,2 3-3 0,4-2-49 16,4-4 42-16,2 1 17 0,1 3 5 15,2-2-7-15,10-3 1 0,-4 1-17 16,-1 2 15-16,2-4 10 0,3 1-2 0,2-1 3 15,-2 0-4-15,15-2 2 0,-14 0-10 16,-2 3 2-16,16-3 1 0,-16 2 2 0,1 3-11 16,2-3 13-16,1-2-24 0,-1 1 10 15,-2 2 3-15,0 0-2 0,3 1 2 0,-6 0 7 16,3 0-17-16,1-2 2 0,1 0 4 16,-4 3-2-16,5-1 8 0,-4-2 10 15,2 3-25-15,1-2 13 0,-2-2-1 16,2 3-2-16,1-2-5 0,2 1 9 15,-4-1-12-15,14-2 8 0,-12 2-2 0,2-2-7 16,10 0 2-16,0 0 19 0,0 0-21 16,0 0 2-16,0 0-3 0,0 0 4 0,0 0 0 15,-13 0 3-15,2 5-10 0,11-5 2 16,0 0-10-16,0 0-15 0,0 0-19 0,0 0-31 16,0 0-35-16,0 0-33 0,0 0-26 15,0 0-16-15,0 0-6 0,0 0 8 16,0 0-20-16,0 0 1 0,0 0-20 15,8-5-14-15,1-2-41 0,-9 7-99 16,0 0-242-16,0 0-155 0</inkml:trace>
  <inkml:trace contextRef="#ctx0" brushRef="#br0" timeOffset="90580.66">18351 15404 1207 0,'0'0'346'0,"0"0"-47"0,0 0-82 0,0 0-17 0,0 0-18 0,-4 8-18 0,-1 5-36 0,0-4 4 16,-10 10-13-16,12-10-5 0,-5 9-1 0,-2 10 4 15,5-6-3-15,-1 6-4 0,1 5 16 16,1-1 6-16,4 4 4 0,1 5 0 0,2 0 2 16,6 1-36-16,-2-1 7 0,4 5-16 15,-1 0-8-15,5 0-24 0,-3-3-5 0,-2 3-20 16,5-4-2-16,-2 1 0 0,-2-2-4 15,1-3-6-15,0-3 1 0,-1-4-20 16,-4-1 6-16,1-6 0 0,0 2-4 0,-1-10-11 16,-2-5-27-16,-3 3-27 15,0 0-29-15,-2-14-33 0,0 13-39 0,0-2-62 0,0-11-20 16,0 0-12-16,0 0-3 16,0 0-27-16,0 0-20 0,-20-2-27 0,0 2-447 15,20 0-307-15</inkml:trace>
  <inkml:trace contextRef="#ctx0" brushRef="#br0" timeOffset="90861.65">18248 16361 1317 0,'-10'-22'320'0,"0"12"-49"0,0 3-13 15,10 7-11-15,0 0 0 0,0 0-33 16,0 0-19-16,0 0-32 0,0 0-32 0,0 0-14 16,0 0 14-16,0 0-25 15,8 7-14-15,14 7-3 0,-6-1-4 0,2 1-14 16,0 1 1-16,-1 4-17 0,0-2-1 15,4 2-8-15,-2 0-1 0,-4 1-12 0,0 0 21 16,-3-5-34-16,0 0-1 0,-2-2-5 16,-4-6 4-16,2 2 23 0,-1 1-15 15,4-7 54-15,-1 1-13 0,-10-4-19 0,15-6-10 16,6-9-11-16,-6 1-58 0,1 1 29 16,0 0-11-16,-2-2-38 0,2-2-68 0,-2 0-69 15,-1 0-40-15,-5 7-72 16,0-2-51-16,4 2-140 0,-12 10-399 0,4-12-511 15</inkml:trace>
  <inkml:trace contextRef="#ctx0" brushRef="#br0" timeOffset="91045.92">18897 16556 2372 0,'0'0'324'0,"0"0"-114"0,0 0-99 0,0 0-78 16,0 0-73-16,0 0-118 0,-10-7-201 15,1-2-381-15,1 14-267 0</inkml:trace>
  <inkml:trace contextRef="#ctx0" brushRef="#br0" timeOffset="92296.76">18097 17147 1448 0,'2'-29'333'0,"10"22"-60"0,2-1-46 0,-4 2-48 0,2 0-26 0,-12 6-32 0,22 0-16 0,-1 0-13 0,0 3-3 15,14 4-22-15,-15 3-21 0,1-1-2 0,-1 4-15 16,2 1-4-16,-2 1 15 0,-7 4-21 16,1-2 16-16,-8-7 7 0,-3 6 3 15,1 4 12-15,-4-3 31 0,0 0-3 16,-4-2 10-16,0 1 17 0,-3-9 3 0,3 3-13 16,4-10 25-16,0 0-41 0,-11-7 9 15,1 4-32-15,10-9-2 0,-2 3-13 0,6-8-56 16,7-5 20-16,3 2-11 0,2-1-64 15,2 1-39-15,4 6-38 0,-4-3-24 16,4 2-48-16,-3 3-25 0,2 0-15 0,-10 10-14 16,5-3-12-16,2-1-17 0,-18 6-92 15,16 2-239-15,3 0-157 0</inkml:trace>
  <inkml:trace contextRef="#ctx0" brushRef="#br0" timeOffset="92563.9">18633 17133 1343 0,'17'-8'286'0,"-17"8"-49"0,0 0 4 15,0 0-80-15,0 0-12 0,-2 15 6 0,2 1-14 16,-7-4-5-16,2 1 13 0,2 1-42 16,0 6-23-16,5-6-14 0,-1 2-14 0,4-3-7 15,1 2 3-15,2-4-18 0,-2 4-5 16,9-12-9-16,-3 1 1 0,4-8-11 0,8-3 0 16,-4-4 3-16,1 0-8 0,-2-4-2 15,-2-2-2-15,-1-3 2 0,0 1 12 16,-12 12-5-16,4-9 8 0,0-1 7 0,-8 0-2 15,0-1-4-15,-10 5-15 0,2 2 11 16,-7 5-1-16,-2 0-17 0,-4 5-24 0,0-3-31 16,2 9-19-16,-13 5-64 15,22-6-36-15,-6 3-76 0,-1 3-67 0,7 1-469 16,2 3-328-16</inkml:trace>
  <inkml:trace contextRef="#ctx0" brushRef="#br0" timeOffset="93262.36">19285 17006 1333 0,'-11'-12'330'15,"12"-1"-104"-15,3-2-34 0,-4 15-33 16,-5-8-11-16,1 1-3 0,4 7 2 16,-19-5-37-16,2 0-11 0,-3 8-9 0,-6 6-17 15,3-1-2-15,1 4 6 16,-4 3-19-16,6 1-12 0,-2 1-5 0,3-2-6 15,5 0-11-15,0 3 11 0,10-10-18 16,-6 6-3-16,4 0-5 0,6-14 0 0,0 11-6 16,2 0 6-16,-2-11-19 0,10 3-10 15,5-1-7-15,2-11 1 0,2 4 1 0,-2-1 25 16,-2-1-15-16,1 1 0 0,2 1 0 16,-2 2 27-16,3-1-6 0,-3 8 15 15,4 6-10-15,-4 5 1 0,-2 6 14 16,1 2 10-16,-3 5-3 0,-2 7 29 0,0 7-33 15,-2-1-2-15,-2 5 1 0,-2 0 8 16,-2 2 12-16,-2 1 46 0,-2 0-24 16,-2-6 13-16,-2-1-4 0,-4-2 8 0,-1-4-1 15,3-8-7-15,-5-1 1 0,-3-4-1 16,7-6 11-16,3-11-17 0,-12 0-26 0,4-3 4 16,1-12-23-16,-6-11-3 0,10-4-9 15,3-6-14-15,2-11-26 0,2-5-56 16,2-7 9-16,2-8-18 0,4-1-8 0,7-5 12 15,3 4 14-15,4 2 44 0,6 0-28 16,0 6 13-16,2 4 9 0,1-1 5 0,1 9 6 16,-2 2 27-16,-5 9-23 0,1 4 2 15,-6 3 5-15,-2 1 8 0,-6 7 13 16,-6 10-33-16,-4 7 53 0,0 0 8 16,0 0 3-16,0 0 6 0,-12 0-6 0,-10 3-43 15,8 9 50-15,8-4-15 0,-8-1-3 16,2 4-8-16,1-1-33 0,1 2-11 15,3-2 36-15,1 1-5 0,6-11-10 0,2 9-13 16,0 2-14-16,7-3-42 0,-3-1 14 16,5-2-19-16,3-1-12 0,-2 1-6 0,2-1 2 15,0 2 29-15,-1-1-8 0,-2 4 11 16,-1 1 12-16,-1 0 15 0,-1 2 0 0,-2-1 4 16,-1-2 20-16,-3 5-9 0,1-2 7 15,-3-12-1-15,2 10-6 0,0 2-28 16,-2-12-25-16,4 7-66 0,2-1 8 15,-6-6-53-15,11-6-110 0,2-1-480 16,-1 2-294-16</inkml:trace>
  <inkml:trace contextRef="#ctx0" brushRef="#br0" timeOffset="93612.26">19868 16785 1505 0,'14'-11'342'0,"-28"4"-58"0,3 5 10 0,-4 4-52 0,1 5-21 0,-4 0 0 0,-6 8-11 16,6 4-14-16,1 1-59 0,0 2 27 16,2 1-30-16,3 0-20 0,-2 0-23 0,4 2-19 15,2-1-53-15,3-3 35 0,2-10-6 16,2 5-14-16,1 1 0 0,1-6-11 0,5 3-35 16,0-9 36-16,4-1-19 0,0-8-19 15,2 0-7-15,0-3-7 0,1 1-29 16,0-3 48-16,4-12 1 0,-11 14 2 0,4-5-1 15,2 0 4-15,-2 1-37 0,-2-2 50 16,0 3 3-16,-1-2 2 0,-7 12-2 0,9-5-2 16,-3-3-31-16,-6 8 39 15,0 0-2-15,13 6-1 0,0-1-9 0,-4 5 3 16,1-3-34-16,-2 5 32 0,0 0-16 16,2-3-36-16,-1 1-44 0,0-3-42 0,-3 1-26 15,3-4-49-15,-1 2-2 0,-8-6-29 16,0 0-125-16,0 0-498 0,14-5-459 15</inkml:trace>
  <inkml:trace contextRef="#ctx0" brushRef="#br0" timeOffset="94696.09">18461 17749 1571 0,'0'17'397'0,"0"-17"-68"0,0 0-38 0,0 0-77 0,0 0-15 0,0 0-1 0,11-4-8 0,-1 0-45 0,11 0 36 16,15-3-27-16,2-3-21 0,15-2-15 0,7-2-8 15,7-3-22-15,10-3-12 0,4-5-38 16,1-1-4-16,4 2-2 0,-1-2 1 0,-8 1-13 16,-1 3 5-16,-9-1-17 0,-3 1-1 15,-7 4-13-15,-6 4-44 0,-11 2-22 0,-8-2-43 16,-2 2-14-16,-19 9 0 0,1-3 9 16,0 4 1-16,-12 2 0 0,0 0 8 15,-10 9-10-15,-11 10-4 0,-8-3 7 0,-2 3 7 16,-8-1 15-16,-6 6-35 0,-8 2 74 15,-8 1 11-15,-7 2 7 0,-8 0 8 0,-7 4 19 16,1 0-26-16,1 1 82 0,0-1 25 16,1-3 12-16,4 3 7 0,10-5 5 0,4-3 2 15,10-4-15-15,8-5 1 16,10 6 23-16,8-7 33 0,15-6 7 0,9 5 26 16,0-2-44-16,21-5-5 0,19-1 13 15,5-12-15-15,11-5-19 0,13-7-50 16,9-3 34-16,6-1-7 0,1-7-8 0,3-2-14 15,1-3-8-15,1 0-37 0,0-2 18 16,-5 3-3-16,-5 1-12 0,-8 1-14 0,-7 7-17 16,-5 1-53-16,-12 2-14 0,-6 4-74 15,-7-1-66-15,-7 5-44 0,-12 9-14 0,-1-1-66 16,3-1-21-16,-16 6-136 0,0 0-270 16,-11 6-306-16</inkml:trace>
  <inkml:trace contextRef="#ctx0" brushRef="#br0" timeOffset="115027.65">2161 10372 566 0,'11'-3'188'0,"-11"3"-24"0,0 0-16 0,0 0-51 0,0 0 46 0,0 0-9 0,0 0-24 16,0 0-12-16,0 0-14 0,0 0-27 15,0 0 38-15,0 0-10 0,0 0-19 0,0 11-15 16,-3 0-3-16,3-11-19 0,9 10 17 16,2-3 8-16,-3 3-5 0,0 2-11 0,3 1-6 15,8 11 39-15,-6-12-51 16,2 3 4-16,-1-2-2 0,1 2 5 0,-6-10 1 15,4 7 10-15,1-1-22 0,-3-2 48 16,2 0 37-16,-1-7 42 0,1 2-5 0,2-15-13 16,14-13-10-16,-3-5-27 0,7-7-17 15,7-8-16-15,8-4-13 0,-1-4-11 0,1-3 10 16,3-1-25-16,2-2-3 0,-3-2-7 16,3 4-2-16,1 1-3 0,-8 4 15 15,1 5-49-15,-7 5-17 0,-7 7-48 0,-3 2-30 16,-4 6-19-16,-3 9 0 0,-6 0 20 15,-8 10-4-15,5 3-4 0,-1 3-24 0,-13 1-38 16,11 5-48-16,1 2-16 0,-4 1-273 16,-1 1-26-16</inkml:trace>
  <inkml:trace contextRef="#ctx0" brushRef="#br0" timeOffset="123926.76">2058 11853 471 0,'5'-13'123'0,"-5"13"-12"0,0 0 4 0,-2 13-27 0,2-2-14 0,0-11-8 0,0 0-6 15,0 0-13-15,0 0 0 0,5 8-10 16,-2-1-1-16,-3-7 3 0,0 0 8 0,0 0 18 16,0 0 2-16,0 0 2 0,0 0 6 15,0 0-1-15,0 0-4 0,0 0-8 0,10 5-46 16,-2 0 45-16,-8-5-2 0,0 0-5 15,0 0-5-15,0 0-9 0,0 0-50 16,0 0 55-16,0 0-6 0,0 0-3 0,0 0-7 16,0 0-1-16,0 0-59 0,0 0 61 15,0 0-4-15,0 0-8 0,0 0 1 16,0 0-3-16,0 0-57 0,0 0 63 16,0 0-6-16,0 0-1 0,0 0-5 0,0 0-3 15,0 0-45-15,0 0 56 0,0 0-7 16,0 0-3-16,0 0-1 0,0 0 4 0,0 0-3 15,0 0 3-15,0 0-3 0,0 0-1 16,4 7 2-16,3 1-2 0,-7-8 29 16,0 0-37-16,10 5 1 0,-2 2 6 0,-8-7 0 15,13 3 3-15,-3 1 12 0,-10-4-4 16,13 7 0-16,-2-1-4 0,-5 0-3 0,3-1-1 16,-1 0 3-16,1 0-12 15,-1 2 7-15,1 0 4 0,0-3-3 0,-3 1-4 16,-6-5 1-16,10 6-42 0,-2 1 54 15,-8-7 20-15,12 4 48 0,-2-2 10 0,5-8-8 16,10-8 7-16,4-8-21 0,10-12-19 16,7-12-3-16,16-5-10 0,8-7-13 0,12-8 0 15,13-3-13-15,10-1-6 0,9-4-4 16,2-3-1-16,1 3 1 0,-7 2 21 16,-5 6-17-16,-6 1-2 0,-10 8 4 0,-14 9-7 15,-7 7 1-15,-11 6-6 0,-8 4-7 16,-9 7 11-16,-6 2-6 0,-4 1-7 15,-5 7-20-15,-3-1-31 0,-2 2-3 16,0 6-3-16,-10 3-25 0,5 2-19 0,0 0-26 16,2 4-34-16,2 0-16 0,0-4-65 15,2 2-52-15,-1-4-249 0,0 3-59 0</inkml:trace>
  <inkml:trace contextRef="#ctx0" brushRef="#br0" timeOffset="136776.93">1807 13387 896 0,'0'0'212'0,"0"0"-39"0,0 0-20 0,0 0-69 0,0 0 31 0,0 0-6 0,0 0-18 16,0 0-10-16,0 0-15 0,0 0-23 15,0 0 16-15,0 0-4 0,5 9 20 0,0-1-7 16,6-3-1-16,2-1-9 0,0 4-8 15,8 4 11-15,-12-8-14 0,5 6-7 0,2 0 6 16,0-3 22-16,0 3 3 0,0-3 42 16,3 0-2-16,2-7 7 0,16-7 1 0,-8-8-11 15,5-6-11-15,6-11-25 16,4-9-14-16,11-10-16 0,0-4-5 0,5-6-7 16,5-4 6-16,-1 0-21 0,4-1-7 15,-2-1-1-15,1 1-5 0,1 3-6 0,-5 4 18 16,-3 5-38-16,-5 3-7 0,-5 5-22 15,-10 8-8-15,-1 3-43 0,-8 6-10 16,-1 1-45-16,-6 8-37 0,-3 1-70 0,-4 6-49 16,-6 6-89-16,-1 0-184 0,0 0-122 15</inkml:trace>
  <inkml:trace contextRef="#ctx0" brushRef="#br0" timeOffset="137726.93">11492 13215 1402 0,'0'0'275'0,"0"0"-55"0,0 0-45 0,0 0-28 0,0 0-23 0,0 0 24 0,0 0-46 0,0 0-6 0,0 0-4 0,0 0-1 0,8 10-9 15,1 1 16-15,9-4-30 0,14 6-14 16,0-3-9-16,0 0-5 0,4-1-4 0,6 1-12 15,3-1 11-15,3-1-10 0,4-6-9 16,-6 3 3-16,1-3-7 0,1 3 3 0,-3-5-6 16,-3 0 3-16,-1-2-4 0,-5-3-1 15,-5 5 2-15,1-3-1 0,-20 1 11 16,12 2-15-16,-1 0-37 0,-8-2-42 16,2-1-32-16,-9 0-23 0,2 1-81 15,-10 2 4-15,0 0-28 0,0 0-56 0,-10-4-90 16,2-1-155-16,-7 3-29 0</inkml:trace>
  <inkml:trace contextRef="#ctx0" brushRef="#br0" timeOffset="137993.41">11864 13331 919 0,'4'15'288'0,"-4"-15"-107"0,0 0 14 16,0 0-21-16,0 0-9 0,0 0-10 0,0 0-2 15,7 8 32-15,1-1-37 16,-8-7-26-16,13 8-1 0,-2-1-13 0,3-3-9 15,6-2 3-15,5 3-36 0,16-5-17 16,-2 0-9-16,2 0-5 0,3-3-6 0,3 1-10 16,-1 0 5-16,3-3-14 0,1-1 0 15,0-2-3-15,-5 1-2 0,-1 1-8 0,-7 1-8 16,1-4 1-16,-5 4-20 0,-3 2-22 16,-8-4-28-16,-8 7-22 0,2-3-64 15,-1 1 20-15,0 2-11 0,-2 2-21 0,-13-2-34 16,0 0-55-16,10 3-308 15,2 4-99-15</inkml:trace>
  <inkml:trace contextRef="#ctx0" brushRef="#br0" timeOffset="138859.69">16860 13241 847 0,'16'-5'243'0,"-16"5"-21"16,0 0-14-16,4 11-40 0,-2 3-4 0,-2-14-11 0,10 5-12 0,-2 0-5 0,7-2 21 16,-2 3-52-16,4-3-12 0,15 3-15 15,-10-2-11-15,5-2-17 0,9 1 15 16,-3-3-25-16,5 2-7 0,-2-2 1 15,4-3-1-15,1-1 8 0,1 2 11 16,3-4-14-16,-4 3-15 0,2 1 3 0,0-4-8 16,-3 3-4-16,-2-2 19 0,-2 3-23 15,-4 1-2-15,0-1-5 0,-5-1-10 0,-14 3-19 16,4-2-7-16,3 2-42 0,-6 0-19 16,0 2-11-16,-14-2 3 0,0 0-14 0,0 0-51 15,0 0 20-15,0 0-14 0,0 0-23 16,-12 8-53-16,3 4-300 0,-7-5-29 15</inkml:trace>
  <inkml:trace contextRef="#ctx0" brushRef="#br0" timeOffset="139176.91">17055 13548 1134 0,'0'0'328'0,"0"0"-90"0,0 0-47 15,0 0-36-15,0 0 14 0,0 0-68 16,11-6-12-16,-1 3-2 0,7 1-4 0,-3-1-12 16,6 2 24-16,11-3-35 15,-5 4-8-15,1 0-5 0,6 0-11 0,1 0-13 0,1 0 18 16,3 0-15-16,-2 0-18 16,6 2 4-16,-2-2-8 0,1 2-1 0,2-2 12 15,-3 1-13-15,0 4 1 0,-1-4-13 16,-4 1-1-16,-3 2-12 0,-1-2 7 0,-5 1-52 15,-15 0 12-15,6-2-14 0,1 3-18 16,-4 1-12-16,-2-1-8 0,-2 1-4 16,1-1-6-16,-11-4 3 0,5 7 2 0,1 3-2 15,-6-10-30-15,-10 7 3 0,5 1-90 16,-2-1-194-16,-1 1 167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0:53:07.681"/>
    </inkml:context>
    <inkml:brush xml:id="br0">
      <inkml:brushProperty name="width" value="0.05292" units="cm"/>
      <inkml:brushProperty name="height" value="0.05292" units="cm"/>
    </inkml:brush>
  </inkml:definitions>
  <inkml:trace contextRef="#ctx0" brushRef="#br0">4717 6322 538 0,'-13'6'188'0,"13"-6"-38"0,0 0-30 0,0 0-15 0,0 0-10 0,0 0-31 0,0 0 21 0,0 0-6 0,0 0-5 0,0 0-1 0,0 0 9 0,0 0-6 0,0 0 8 0,0 0 3 0,0 0 2 0,0 0 5 0,0 0-4 15,0 0 7-15,0 0-31 0,0 0 14 16,0 0-5-16,0 0-4 0,0 0-17 0,0 0-6 16,0 0-14-16,0 0 15 0,0 0-8 15,0 0 4-15,0 0-10 0,0 0-1 0,0 0 15 16,0 0-26-16,0 0-11 15,0 0-6-15,0 0 0 0,0 0 5 0,0 0 24 16,0 0-33-16,0 0 2 0,0 0-4 16,0 0 3-16,0 0 10 0,0 0 12 0,0 0-19 15,0 0 22-15,0 0-4 0,0 0-4 16,0 0-1-16,0 0 6 0,0 0 10 16,0 0-16-16,0 0-1 0,0 0-1 0,0 0 0 15,0 0 7-15,0 0 14 0,0 0-18 16,0 0 2-16,0 0 0 0,0 0 0 0,0 0 3 15,0 0 3-15,0 0 1 0,0 0-2 16,0 0-4-16,0 0 3 0,5 10 5 16,-1-3-23-16,-4-7 24 0,10 5-1 15,4-5-1-15,0 0-6 0,-4 5-3 0,6-5-3 16,0 0 6-16,-3 2-10 0,2-1-3 16,2-1-4-16,-6 5 1 0,6-5-3 0,-5 0 29 15,5 0-27-15,2 0 6 0,2 0 10 16,1 0-2-16,5-5 1 0,15 4-34 15,-8-3 37-15,0 1-4 0,7-2-1 0,1 1-6 16,0-1-3-16,3 1-33 0,-1 0 40 16,-1-2-6-16,-3 3-3 0,0-1 2 15,0 0-2-15,-6 2 1 0,-4-3 16 0,-3 3-25 16,-14 2 2-16,10-5 2 0,1 3-1 16,-10 2 8-16,-1 0 16 0,-13 0-24 15,13 0-5-15,1-5 5 0,-14 5-3 0,0 0-1 16,0 0-39-16,0 0 46 0,0 0 2 15,0 0-3-15,11 0-4 0,4 0 4 0,-15 0-33 16,0 0 36-16,0 0-1 0,0 0 1 16,0 0-2-16,0 0 1 0,0 0-4 0,0 0 10 15,0 0-16-15,0 0 5 16,0 0-3-16,0 0 4 0,0 0 1 0,0 0 30 16,0 0-38-16,0 0 3 0,0 0-5 15,0 0 6-15,0 0 2 0,0 0-42 16,0 0 2-16,0 0-78 0,0 0-88 0,0 0-52 15,-15-3-56-15,4-4-128 0,-9 4-411 16,2 1-441-16</inkml:trace>
  <inkml:trace contextRef="#ctx0" brushRef="#br0" timeOffset="1450.07">2688 6507 797 0,'-2'22'234'0,"2"-22"-27"0,0 0-15 0,0 0-30 0,0 0-35 0,0 0 15 0,0 0-13 0,0 0-12 0,0 0-7 16,0 0-11-16,0 0-2 0,0 0-32 16,0 0 11-16,0 0-16 0,0 0-7 0,-2-12-9 15,-1 2-3-15,3 10-27 0,0 0 21 16,0 0-1-16,0 0 3 0,0 0 7 0,0 0-2 15,10 2 32-15,5 2-27 0,-15-4 0 16,15 2 0-16,4 1 0 0,-3-3 5 0,1 0-5 16,1-1-4-16,12-3-10 15,-4 2-2-15,0 0-2 0,5 0-3 0,-1-3 2 16,4 3-9-16,0-4 4 0,4 0-6 0,-2 4-5 16,2-1-3-16,2-1-2 0,-1-1 10 15,-1 5-9-15,-3-7-5 0,2 6-3 16,-2-4 1-16,-2 3-1 0,-1 2 28 15,-3 0-30-15,-4 0 0 0,-10 0 0 0,7 0 0 16,2-2 1-16,-4 4-15 0,1-2 21 16,-6 0-3-16,4 0-2 0,-5 0 1 0,1 2-2 15,-3-2 4-15,6 0 10 0,-18 0-13 16,12 0-2-16,6 0 6 0,-18 0-6 0,14 2 5 16,2 1 5-16,-16-3-9 0,0 0 0 15,13 0-2-15,5 1 2 0,-18-1 0 0,0 0 25 16,0 0-29-16,10 0 0 0,6 2 2 15,-16-2 1-15,0 0-2 0,12-2-15 16,-2 1 25-16,-10 1-2 0,16-7-6 16,0 4 5-16,-4 1-3 0,4 0 2 0,-3 0 6 15,-2-2-4-15,4 4-5 0,-3-1-3 16,1-2 2-16,1 2 3 0,-14 1 10 16,15-2-9-16,2 0-6 0,-17 2-1 0,0 0 1 15,12-2 1-15,1 2 21 0,-13 0-18 16,0 0-7-16,0 0 1 0,0 0 4 0,0 0 0 15,0 0-12-15,0 0 15 0,0 0-1 16,0 0 2-16,0 0-1 0,0 0 5 0,0 0-4 16,0 0 5-16,0 0-7 15,0 0-3-15,0 0 4 0,0 0-2 0,0 0-1 16,0 0 15-16,0 0-13 0,0 0-2 16,0 0 0-16,0 0 3 0,0 0-4 0,0 0 5 15,0 0-2-15,0 0-2 0,0 0 1 16,0 0 1-16,0 0-1 0,0 0-15 0,0 0 13 15,0 0 10-15,0 0-7 0,0 0-2 16,0 0 4-16,0 0-9 0,0 0 8 16,0 0-16-16,0 0-9 0,0 0 2 0,0 0-10 15,0 0-10-15,0 0 0 16,10-4-42-16,4 4-39 0,-14 0-28 0,0 0-34 0,0 0-30 16,0 0-53-16,0 0-110 0,-15 0-216 15,5 2-130-15</inkml:trace>
  <inkml:trace contextRef="#ctx0" brushRef="#br0" timeOffset="3748.46">4702 6424 799 0,'-6'-6'223'0,"10"13"-16"0,5 1-17 0,-9-8-43 0,0 0 8 0,0 0-17 0,0 0-10 0,0 0-6 0,0 0-9 0,0 0-3 16,0 0-24-16,0 0-9 0,0 0-4 0,0 0-7 15,0 0-13-15,0 0-1 0,0 0 8 16,0 0-8-16,0 0 1 0,0 0-3 0,0 0-7 16,0 0-10-16,0 0 19 0,0 0-22 15,12-2-4-15,4 2-1 0,-16 0 3 0,0 0-7 16,18 0 20-16,0 0-19 15,-4 2-7-15,1-2-1 0,0 0-5 0,2 2-1 16,5-2 3-16,0 0-4 0,1-2 14 16,13 0-5-16,-10 2 3 0,1 0 3 0,-14 0-1 15,12 0 12-15,15 0-9 0,-26 0-8 16,11 0 1-16,13-3 1 0,-26 3 2 0,11 0 12 16,1 0-8-16,0 0-7 0,-2 0 2 15,4 0-3-15,-1-3 3 0,-1 3-1 16,12 0-5-16,-11-1 1 0,1-2 3 0,-14 3-5 15,14 0 0-15,12-1-22 0,-11 1 29 16,0-2 1-16,0 0-3 0,2-1 4 0,-1 3-6 16,-1-2 2-16,3 2 12 15,-2 0-12-15,3 0-3 0,0-3 0 0,4 1-2 16,-3 2-1-16,1 0 31 0,1 0-43 16,-2 0 7-16,2-2-3 0,-3 2 0 0,3 0-1 15,1 0 33-15,-5 0-34 0,2-2-5 16,1 0 2-16,-1 1 0 0,-2-2 1 0,1 3-29 15,1 0 39-15,-4-1-4 0,1-1-3 16,5 2 0-16,-2-2 2 0,-3 2 3 0,-1 0 4 16,0 0-13-16,1 0 0 15,1 0 3-15,0 0-2 0,-4 0 3 0,-12-2 32 16,13 2-37-16,-3-2-3 0,0 2 3 0,15 0 1 16,-27 0 1-16,14-2 25 15,-2 2-30-15,-2-1 1 0,2 1-1 0,-1 0 5 16,1 0-1-16,-2 0-35 0,4 0 45 15,-1-2-6-15,15 2 0 0,-12 0 3 0,-15 2 0 16,12-2 2-16,0 0 3 0,0 0-11 16,-1 0-3-16,2 1 4 0,-2-1-1 0,-2 2 2 15,2 0 29-15,-1-2-39 0,1 2 4 16,-1-2 0-16,11-2 4 0,-22 2 1 0,10 0 28 16,1 0-37-16,-4-2 4 0,4 0 5 15,-4 1-4-15,2 1 3 0,-2 0-34 16,5 0 39-16,-8-5 2 0,6 4-3 0,-6 1 1 15,2 0 0-15,1-2-2 0,-4 2 7 16,2 0-12-16,-5 0 4 0,-12 0-1 16,15 0 0-16,4 0-3 0,-19 0 34 15,0 0-33-15,0 0-2 0,0 0 3 0,13 0 0 16,-3 0 5-16,-10 0 15 0,0 0-20 16,0 0-1-16,0 0 0 0,0 0 0 0,0 0-1 15,0 0-51-15,0 0 5 0,0 0-44 16,13-4-47-16,-1 2-39 0,-12 2-33 0,0 0-24 15,0 0-104-15,0 0-495 0,0 0-413 16</inkml:trace>
  <inkml:trace contextRef="#ctx0" brushRef="#br0" timeOffset="6715.66">14279 3331 1005 0,'0'0'202'0,"0"0"-6"0,0 0-39 0,0 0-22 0,0 0-15 16,0 0-25-16,-8 4 35 0,-4 2-63 15,12-6 23-15,0 0-4 0,0 0-1 0,0 0-15 16,0 0 4-16,0 0-50 0,0 0 36 15,14-11-14-15,2-3-8 0,-9 8-8 0,13-7-2 16,10-9 22-16,0 6-38 0,-5-1-2 16,1 0-6-16,-2-3-4 0,-8 3 3 15,3-1 28-15,-6-1-38 0,-7 10-3 16,-2-8 4-16,3 2 2 0,-11 1 2 0,1-1 10 16,-11 6-20-16,-2 1 10 0,-2 7-2 15,-2 1 5-15,2 4 8 0,-10 5 15 0,9 3-31 16,-1 3 28-16,6 4-4 0,-2 1 4 15,2 4-2-15,6-2 1 0,4 2-4 16,0-11-1-16,8 6-7 0,0 12 3 0,-2-22-2 16,11 6-2-16,6 7 30 0,3-13-61 15,-2-4-24-15,-7-2-25 0,12-3-24 0,16-3-50 16,-16-4-44-16,0-5-7 0,-4-1 10 16,1-2 33-16,-7-5 19 0,4 0 22 0,-8 1 43 15,3 0 22-15,-10 9 16 0,5-7 23 16,-1 4 13-16,-3-1 11 0,-1 5 19 15,-4 9 21-15,0 0 9 0,0 0 11 16,0 0 15-16,0 0 10 0,6 8-67 16,0 1 55-16,-6 2-7 0,2 1-8 0,-2 6-11 15,0-2 4-15,0-3 31 0,2 3-59 16,0 0 4-16,0-2-1 0,3 0 0 0,2-3-4 16,-7-11-4-16,-2 11-4 0,2 3-2 15,0-14 1-15,0 0-3 0,0 0-12 0,0 0 6 16,0 0-34-16,0 0 29 0,-3-20-3 15,1 4-6-15,0 0 3 0,-1 1-10 0,3-2-14 16,3 0 14-16,4 1 0 0,-3 3-1 16,4 4 1-16,-2-1-1 0,7 4 34 15,0 2-39-15,2 8 2 0,-3-2 1 0,4 6 6 16,2 5-8-16,-3 1 21 16,-9-7-17-16,5 8 2 0,4 10 2 0,-11-18 9 15,4 5 4-15,1-1 23 0,-4-1-15 16,1 1 7-16,-6-11 18 0,0 0 8 0,0 0-11 15,0 0-1-15,0 0-3 0,8-4-17 16,5 1-8-16,-10-11 2 0,9-7-9 0,-5 4-4 16,3 0 17-16,-2 0-22 0,-5 7-20 15,11-2 1-15,-3-2 13 0,-1 3-4 0,3 0 24 16,-1 3-16-16,1 1-3 16,-13 7-6-16,17 3 3 0,3-1 5 0,-10 8 30 15,-2-1-27-15,0 6-2 0,6 7-1 16,-12-11-2-16,2 5 4 0,2 2 11 0,-6-2-28 15,2-2 23-15,-2 0-6 0,2-3 2 16,-2-11 7-16,-2 14-3 0,2-3 12 16,0-11-40-16,0 0-13 0,0 0-1 0,7-7-6 15,-1 3-4-15,0-10 34 0,1 3-36 16,-1-8 7-16,3 4 2 0,-5 1 8 0,2-1 4 16,2 1 37-16,4 2-41 0,-6 2 13 15,2 0 1-15,-2 4 2 0,0-2 17 0,-6 8 19 16,0 0-19-16,0 0 17 0,15 2 4 15,0 0 3-15,-10 6 0 0,-1 1 17 16,-3 4-29-16,2-2 19 0,-3 2-2 16,2 2 1-16,-2 0 2 0,-2 1 8 0,4 3-16 15,-2-3 6-15,0 4-6 0,-5 12-1 16,2-10-10-16,3 0-3 0,0 2-3 16,-4-2-70-16,-1 0-24 0,1 4-23 0,0-2-60 15,-6-2-68-15,3-2-78 0,4-9-274 16,-1 3-124-16</inkml:trace>
  <inkml:trace contextRef="#ctx0" brushRef="#br0" timeOffset="7199.2">15217 3059 1264 0,'0'0'301'0,"0"0"-51"0,0 0-51 0,0 0-24 0,0 0-48 0,0 0-26 15,8 8-21-15,2-3-11 0,0 4-15 0,-2-1-13 16,-1 6-33-16,2-3 20 0,2 5-10 16,4 6-12-16,-8-12-14 0,-5 11-4 0,2-2 24 15,-4 0-31-15,0 0 2 0,0 0 8 16,-4 8 0-16,-5-12-1 0,3-7 47 16,-5 2-53-16,0-1 20 0,3-2 7 0,-1 1 2 15,9-8-6-15,0 0 2 16,-11-5-41-16,1-2 0 0,14-3-37 0,8-12-25 15,-4 5-25-15,4-5-55 0,3 2 40 16,2-1-9-16,2 0 2 0,3-2 3 0,-4 3-5 16,4 0-4-16,-5-1-11 0,1 6 51 15,0-3 35-15,-4 1 124 0,4 1 71 0,-4 1-5 16,-3 0 29-16,-3 1-12 0,-3 6-4 16,3-5 1-16,-3 0 13 0,-5-1-2 0,2 1-14 15,-2 13 24-15,2-15-4 0,0 1-26 16,-2 14-28-16,0 0-23 0,0 0-1 15,0 0-8-15,0 0 9 0,0 0 13 16,1 17-17-16,-1 15-9 0,3-4-1 0,-3 0-16 16,4 5-15-16,-2-4-23 0,2 4-24 15,2-3-32-15,1-3 5 0,0-1-47 16,-3-4-8-16,-1-1-23 0,0-11-26 0,-1 6-10 16,0-2-81-16,-2-14-40 0,0 0-336 15,0 0-149-15</inkml:trace>
  <inkml:trace contextRef="#ctx0" brushRef="#br0" timeOffset="7699.12">15363 3166 965 0,'17'13'222'0,"-7"-21"-43"0,1 3-40 0,-2-1-35 0,4 2-17 0,-1 0-23 16,0 1-9-16,10-4-12 0,-5-1-9 0,4-1-12 15,-4 4 1-15,4 5-19 0,-2-2 4 16,-4 2 0-16,2 0-7 0,-4 6 5 0,-3 0 26 15,-2 6-12-15,7 10 14 0,-8-13 10 16,-3 9 0-16,0-2-4 0,-2 4 3 16,2-1 3-16,-1 1-5 0,1-2-7 0,-2-3 2 15,2 0-6-15,-4-15 19 0,6 14-36 16,3 1 7-16,-9-15 4 0,13-2-16 0,1 2 0 16,2-7 40-16,9-8-64 15,-6 1 9-15,-5-3 8 0,5 2 0 0,-3-5-1 16,-8 1 11-16,-2-2-16 0,3 3 16 15,-5 8 18-15,4-5 7 0,1-3 1 0,-8 8 18 16,5-2-43-16,-4 0 19 0,1 3-10 16,-3 9 6-16,0 0 12 0,-1 11-3 0,1 0 13 15,-2 10-5-15,0 14-19 0,-4-5 0 16,3 4-11-16,-4 9 0 0,3 1 23 16,-2 5-29-16,-1 2-2 0,1 0 4 0,-1 3-7 15,2-1-3-15,-1-5 21 0,-3-3-23 16,4-2 2-16,-3-4-9 0,0-5 3 15,1-1 10-15,1-5 25 0,-5-10-20 16,3 1-6-16,3-9-2 0,-3-7 10 0,-2 2-5 16,2-10 5-16,-6-10-21 0,10-6 6 15,2-6-40-15,0-6-32 0,2-10-32 0,4-2-24 16,0-7-36-16,3-2-39 0,8 3-22 16,-3-4 4-16,12 3-353 0,5 5-105 0</inkml:trace>
  <inkml:trace contextRef="#ctx0" brushRef="#br0" timeOffset="8031.98">16390 2873 1146 0,'0'0'337'0,"-9"-10"-122"0,1 2-7 0,8 8-23 0,-15 0-16 0,0 2-12 0,-2 3-2 16,-11 0-64-16,6 1 11 0,-4 5-10 15,0 5-17-15,-1 8-11 0,2-2-6 0,1 4 3 16,4 2-26-16,2-2-7 0,6 1-4 15,8 1-11-15,2-2-27 0,6-3 15 16,3-2-44-16,6-1-15 0,4 0-2 0,-2-6-3 16,4 0 9-16,1-1 48 0,-14-7-45 15,8 4 8-15,2 0 1 0,-8-2 3 16,0-1 13-16,-8-7 12 0,0 11-3 0,-2 0 28 16,-11-3 14-16,-2-1 8 0,-5-1 14 0,-12-1 15 15,8-3-13-15,-3-2-9 16,17 0-6-16,-13-4-12 0,-5-5-3 0,16 5-24 15,-2-5-51-15,2 1 6 0,6-3-24 16,-1 0-21-16,18-5-42 0,5-8-57 0,6 4-13 16,1 1-100-16,9 1-244 0,6-1-55 15</inkml:trace>
  <inkml:trace contextRef="#ctx0" brushRef="#br0" timeOffset="8582.65">16563 2812 1412 0,'0'0'262'0,"0"0"-30"15,0 0-18-15,-10 3-16 0,-1-1-15 0,11-2-33 16,-12 10-13-16,-1 0-26 0,2 2-1 16,-3 13-7-16,5 1-16 0,2 4-16 0,1 3-6 15,-2 2-15-15,4 4-19 0,-3-4-3 16,7 2-6-16,2-4-11 0,0-2 12 16,3 1-23-16,-1-6-5 0,2-6-10 0,3-3 7 15,-5-10 3-15,7 4 14 0,-3-2-20 16,4-9-5-16,4 2-10 0,-2-11-2 0,14-6-1 15,-11 0 1-15,-1-3-7 0,2-1-7 16,-3 0 14-16,-1-2-11 0,-1 0 9 0,-2 3 19 16,-5 11-25-16,2-10 25 0,2 2-1 15,-10 15-1-15,4-9 0 0,0-1 2 16,-4 10 3-16,-8 5 11 0,-2 2 2 16,-4 2-7-16,-3 8 10 0,10-12-5 0,-3 10 22 15,1-2-24-15,3 2-3 0,4 0-7 16,-2-3 8-16,0-2-13 0,4-10 21 15,4 14-42-15,0-1-8 0,0-5 1 0,2 1-3 16,-6-9-1-16,7 8 3 0,3 1-1 16,-10-9 0-16,9 7 2 0,2 4-6 0,-5-5 5 15,0-1 50-15,-6-5-26 0,0 0-9 16,10 4 14-16,0 1 6 0,-10-5 8 0,0 0 9 16,10-7-17-16,0 2 12 15,-3-7-5-15,6-3 5 0,-7 7 1 0,3-5-2 16,3-6-66-16,-4 13 72 0,-2-3 2 15,2-3-7-15,0 9 11 0,0-3 10 0,-8 6 27 16,0 0-25-16,8 7 1 0,1 2-1 16,-9 3-5-16,0 1-6 0,-2 3 37 15,2-1-50-15,-2 0 2 0,-3 1-1 0,3-4-6 16,-2 1-1-16,4-13 6 0,-2 11-28 16,-1 0-31-16,3-11-50 0,0 0-69 0,0-13-54 15,0-1-55-15,5-5-270 0,1-8-59 16</inkml:trace>
  <inkml:trace contextRef="#ctx0" brushRef="#br0" timeOffset="8715.54">16835 2830 861 0,'0'0'271'0,"0"0"-53"0,0 0-48 0,0 0-45 0,-5 9-25 0,-1-1-22 0,6-8-64 0,0 0 17 0,0 0-69 0,-7 10-126 0,3 0-325 0,4-10 58 16</inkml:trace>
  <inkml:trace contextRef="#ctx0" brushRef="#br0" timeOffset="8882.44">16534 2930 1223 0,'0'0'297'0,"-13"0"-51"0,-2 1-26 0,15-1-29 15,0 0-29-15,0 0-45 0,0 0-9 16,15 3-29-16,-2-2-40 0,4 1-51 0,15 2-45 15,-7-2-54-15,2-2-68 0,1 3-40 16,-1 6-100-16,3-1-201 0,5 4 1 0</inkml:trace>
  <inkml:trace contextRef="#ctx0" brushRef="#br0" timeOffset="9615.62">17110 3234 909 0,'0'19'282'0,"6"-12"-21"0,-6-7-38 16,-6 15-28-16,0-2-70 0,2-2 48 15,-3-1-32-15,1 2-22 0,3 1-26 0,-4 2-19 16,4 0-44-16,-4-2 22 0,4 1-11 16,1-3-6-16,2 3-7 0,-5-7 6 0,3 2 26 15,2-9-38-15,0 0-10 0,0 0-3 16,2-13-4-16,0 2 2 0,3-6 44 16,3-8-51-16,-4 15 2 0,2-11-6 0,9-9-2 15,-5 9 7-15,-3 3 10 0,2 0-17 16,-3 10-32-16,0-3 35 0,3-2 2 15,-6 4-6-15,5 2 5 0,-8 7-16 16,0 0 16-16,14 2-4 0,4 1-4 0,-14 5-8 16,2 4-8-16,2 1-61 0,1 0 56 15,1 2 11-15,1-3-2 0,0-1 4 0,10 5 2 16,-10-12 37-16,9 0-49 0,17-3 4 16,-8-1-7-16,0-4 1 0,-1-3 12 0,2-2-43 15,-3-1 59-15,1-6 3 0,-7-1 8 16,-4 3 9-16,-4-6 10 0,1 1 44 15,-3-2-40-15,-6 14 1 0,-1-11 11 0,0 3-6 16,-2 2 0-16,0-1 21 0,-10 9-11 16,2-4 10-16,-10 12-6 0,2-1 0 0,-6 4-7 15,-11 7 1-15,11 2 7 0,2 1-23 16,0 3-7-16,2-2-8 0,2 1-6 16,4 2-3-16,6-11 7 0,-1 7-12 15,4 1-9-15,2-6-2 0,4 0 10 0,4-5-17 16,-1 0 23-16,3-6-35 0,3 2-1 15,-1-6-4-15,0 0 6 0,2-5 4 0,0 1 32 16,-5-2-24-16,1 1-1 16,1-4-7-16,6-8 6 0,-14 15 5 0,2-8 12 15,2 1-2-15,-1 4-8 0,0 1 2 0,-3-1 7 16,0 2-5-16,-4 7 7 0,0 0-13 16,0 0 25-16,0 0-2 0,-2 20 14 0,-4 13-10 15,0-5 5-15,2 7 19 16,-2 4-26-16,-2 9-8 0,2 2-19 0,-7 5-43 15,-2 4-23-15,0-2 37 0,5-2-44 16,-1-1 43-16,0-4 1 0,3-4 34 0,2-5 36 16,-5-4 73-16,2-4 43 0,-1-6 7 15,-3-10 44-15,1-2-2 0,3-6 20 0,-8-6-15 16,1 1-3-16,0-16-21 0,-5-11-26 16,11-2-38-16,-1-7-24 0,0-7-19 0,5-6-70 15,4-4-26-15,8-4-45 0,4-5-88 16,6 3-81-16,1 0-63 0,6 3-70 15,0 3-34-15,7 6-496 0,-1 8-546 16</inkml:trace>
  <inkml:trace contextRef="#ctx0" brushRef="#br0" timeOffset="9782.36">18056 3484 1405 0,'-18'1'188'0,"18"-1"-117"0,-8-5-124 0,5-2-422 0,3 7 85 15</inkml:trace>
  <inkml:trace contextRef="#ctx0" brushRef="#br0" timeOffset="10831.92">12053 5351 982 0,'-17'13'214'0,"0"-11"-74"0,0 2 28 0,2-2-19 0,1-2-20 0,-6 2-12 0,2 2-8 16,-6-1 34-16,-10 3-67 16,9 2 1-16,-1 4-10 0,5-3-8 0,-2 4-7 15,0 0 9-15,-1 5-22 0,8-1 4 16,-4 4-10-16,5-1 0 0,1 5-3 0,-4-2-10 16,8 2-42-16,2-2 48 0,2-1-11 15,-1 3-1-15,0-2 2 0,5-12-6 0,2 11 27 16,0-1-34-16,-2-2-5 0,0-2 4 15,0-4-6-15,2 0 4 0,0-13 47 16,-2 13-55-16,0 2 0 0,2-15 6 0,0 0-1 16,0 0-12-16,-2 13 4 0,0 0-17 15,2-13-11-15,0 0-1 0,0 0-12 0,0 0-13 16,0 0-67-16,0 0 23 16,0 0-22-16,0 0-11 0,-17-4-13 0,-1 2-13 15,12-5-24-15,0 1-275 0,0-4 97 16</inkml:trace>
  <inkml:trace contextRef="#ctx0" brushRef="#br0" timeOffset="11082.22">11443 5704 984 0,'0'0'163'0,"0"0"-41"16,0 0 27-16,0 0-24 0,0 0-14 0,11 0-17 15,0-2-24-15,-11 2-12 0,0 0 3 16,0 0-3-16,9 7-1 0,0 1 1 16,-2 1-7-16,-3-1 31 0,0 1-46 15,2 2-12-15,3 2-3 0,1-2 11 0,-6 6-6 16,3 1 5-16,0-3-16 0,-1-1 9 15,0 3-10-15,-2 0 0 0,-2-5 5 0,2 2 6 16,1-7-38-16,-1 2 85 0,-4-9-7 16,0 0 6-16,0 0-12 0,13-1-22 0,0-1 25 15,-9-8-39-15,0-1-19 0,4 0-12 16,1-3-20-16,-2 2-18 0,-1 1-3 16,2-2-75-16,0 3-47 0,4 0-60 0,-2-3-98 15,2 9-225-15,3-1-64 0</inkml:trace>
  <inkml:trace contextRef="#ctx0" brushRef="#br0" timeOffset="11249.07">12044 5848 1098 0,'-12'-2'161'0,"-1"2"-95"15,-4 0-122-15,4 0-316 0,13 0 221 0</inkml:trace>
  <inkml:trace contextRef="#ctx0" brushRef="#br0" timeOffset="12648.47">18125 3275 1090 0,'-9'-2'348'0,"0"-4"-62"16,9 6-30-16,0 0 12 0,0 0-39 0,0 0-17 0,0 0-24 0,0 0-17 0,0 0-15 15,0 0-43-15,0 0 18 0,0 0-19 16,0 0-23-16,0 0-13 0,11-4-12 0,0 0-5 16,7 4 1-16,16 0-23 15,-2 0-3-15,5 0-7 0,7-4-13 0,7 0 0 16,4 1 47-16,6 1-52 0,3-4 11 16,-1 0-19-16,2 1 12 0,-3-1-16 0,-5 0 27 15,-3 2-31-15,-8-2 20 0,-6 1-27 16,-7 1 23-16,-3 1-15 0,-4 0-32 15,-15 2 27-15,5-2 8 0,1 2-14 0,-17 1 11 16,0 0-26-16,0 0-5 0,0 0 13 16,-10-8 30-16,-1 0-20 0,-5 5 16 15,-2-1-11-15,-1 0 11 0,3 0-9 16,-5 3 9-16,4-3-15 0,-3 2 21 0,1-3-16 16,2 3 12-16,2-3 5 0,3 3-5 0,-1 2-13 15,13 0 24-15,-15-1-17 0,1-3 21 0,14 4 22 16,0 0-48-16,0 0 14 15,0 0-15-15,0 0 19 0,0 0-23 0,0 0-8 16,14 5 29-16,4 2 9 0,-2-7-18 16,5 7 11-16,-2-4-12 0,16 5 16 0,-11 0-20 15,1-3 18-15,1 1-16 0,-2 0 15 16,1 0-17-16,-12-5 15 0,6 5-23 16,-2 1 20-16,-6-5-22 0,-1 4 30 0,-10-6-22 15,-2 12 18-15,-8 5 20 0,-12-6-63 16,-3-1 6-16,-5 2-21 0,-2-1-35 0,1-3-39 15,-2 1-11-15,2 1-67 16,1-2-8-16,7-1-44 0,1-1-43 0,12-2-136 16,0 1-241-16,4 1-201 0</inkml:trace>
  <inkml:trace contextRef="#ctx0" brushRef="#br0" timeOffset="13150.15">19891 2996 1178 0,'-20'-11'330'0,"20"11"-67"0,0 0-19 0,0 0-47 0,-13 6-4 0,3-1-44 0,4 1-11 0,2 1-12 15,-1 9-11-15,0-1-12 0,2 4-16 0,-5 11-10 16,7-5-16-16,-3-2-15 16,4 2 5-16,0 0 10 0,0-2-11 0,4-1 20 15,0 1-41-15,4-3 4 0,-3-11-16 16,6 4 11-16,0-1-13 0,2-7 13 15,1 0-23-15,1-8 11 0,13-4-1 0,-16-3 1 16,3-3-10-16,-1 0 14 0,-1-5 3 16,-4 1 27-16,-1-2-21 0,-6 7-7 0,-4-8-10 15,-6-15 8-15,-1 14-25 0,-2 0 22 16,-1 3-11-16,-6 0-6 0,5 5-4 0,6 5-5 16,-6 1 58-16,1-1-61 0,-4 7 3 15,2-2-16-15,14 3 6 0,-21 3-9 16,-1-2 14-16,8 7-45 0,-10 3-4 15,8-1-18-15,1-1-3 0,-2 3-19 0,-2 1-5 16,1-4-29-16,12-1-31 0,-6 4-40 16,3 0-44-16,9-12-176 0,0 14-206 0,0 3-165 15</inkml:trace>
  <inkml:trace contextRef="#ctx0" brushRef="#br0" timeOffset="13332.07">20223 3345 1488 0,'0'0'268'0,"-3"10"-48"16,2 1-40-16,1-11-17 0,0 0-51 0,0 0-22 16,0 0-62-16,-13 1-86 0,3 3-158 15,10-4-450-15,0 0-197 0</inkml:trace>
  <inkml:trace contextRef="#ctx0" brushRef="#br0" timeOffset="22114.77">14130 8814 1238 0,'0'0'256'0,"0"0"2"0,0 0-75 0,0 0 8 0,0 0 2 0,0 0-9 0,0 0-7 0,0 0-9 0,-8-5-2 0,1 0-20 0,7 5-20 0,0 0-25 0,0 0-19 16,-10-3-15-16,-3 1-6 0,0-3-16 16,3 2-17-16,-7-1-6 0,0 0-3 15,0-1-7-15,-16-1 14 0,9 4-19 0,-4 0-3 16,-4 1-2-16,0 1-1 0,-1 0-1 0,-1 1 28 16,-2 5-30-16,2 0-3 15,3-1 0-15,-1 4 0 0,0-2 7 0,5 5-14 16,-1-1 30-16,-1 0-4 0,7 0 1 15,-2 0-5-15,4 1-2 0,0 2-26 0,4-3 32 16,9-2 0-16,-5-2-10 0,-4 2 1 16,8 0-2-16,0-2 4 0,0 2 3 15,-2-4-7-15,10-5-1 0,-8 8-2 0,0-2 0 16,8-6 1-16,0 0 11 0,0 0-19 16,0 0-33-16,0 0-39 0,0 0-46 0,0 0-35 15,0 0 12-15,-6 5-60 0,-2 1-34 16,8-6-46-16,0 0-123 0,0 0-222 15,0 0-166-15</inkml:trace>
  <inkml:trace contextRef="#ctx0" brushRef="#br0" timeOffset="22448.4">13351 8843 1319 0,'11'-4'290'0,"-1"-2"-41"16,-10 6-36-16,0 0-14 0,0 0-12 15,0 0-35-15,0 0-44 0,0 0-17 0,0 0-29 16,0 0 9-16,0 0 1 0,-6 7 14 15,2 1-5-15,-3 4-6 0,1 0-5 0,-5 5 3 16,-5 7-19-16,13-14-12 0,-4 2-6 16,0 2-6-16,1 0-5 0,-2-4 22 15,2 0-30-15,2 2-2 0,4-12 0 16,-6 6 0-16,2 1-2 0,4-7-21 16,0 0 19-16,0 0-1 0,-5 11 3 0,3 1 2 15,2-12 1-15,7 8-28 0,-3 0 29 16,3-2-5-16,2-3 0 0,5 5-4 0,-4 1 0 15,5 0-5-15,4-2-5 0,-2-2-27 16,13 5-22-16,-20-7-3 0,9 1-6 0,2 2 6 16,-2-4-1-16,5 2-12 15,-8-2-8-15,6-2-10 0,-7 0-8 0,1 0-11 0,-16 0 22 16,20 3-51-16,-2 0-28 16,-18-3-57-16,12-6-96 0,0 2-318 0,-12 4-165 15</inkml:trace>
  <inkml:trace contextRef="#ctx0" brushRef="#br0" timeOffset="22614.52">13861 9136 941 0,'16'11'304'0,"-16"-11"-46"0,0 0-56 15,0 0-31-15,0 0-32 16,0 0-41-16,-14-3-7 0,2 1-50 0,12 2-54 15,-11 2-72-15,-1-1-120 0,12-1-356 16,-18 0-74-16</inkml:trace>
  <inkml:trace contextRef="#ctx0" brushRef="#br0" timeOffset="24697.95">4404 9469 660 0,'0'0'157'0,"0"0"-33"0,0 0-8 0,0 0-1 0,0 0-24 0,0 0-6 0,0 0-9 0,0 0-13 0,0 0-9 0,0 0-16 16,10 3 6-16,5-1-1 0,-15-2-4 0,0 0 3 16,0 0 3-16,0 0-17 15,0 0 14-15,0 0 1 0,0 0 7 0,9 5 1 0,-1 1 7 16,-8-6-48-16,0 0 48 16,0 0-4-16,10 4-1 0,2 1-4 0,-12-5 0 15,0 0 41-15,0 0-60 0,14 2 8 16,1 2-11-16,0-4-2 0,1 0-2 0,-1 0 2 15,3 0-12-15,-1 0 7 0,3 3-5 16,1-3 3-16,1 0-1 0,-1 0-4 0,-4 0-32 16,6 0 44-16,0 0 0 0,1 0 0 15,0 0-6-15,-2 0 2 0,0 0 0 16,5 3 5-16,-3-1-3 0,1-2 0 16,15 0-6-16,-14 2-1 0,3 1 26 15,5 2-25-15,-2-3-6 0,4 3-2 0,-3-1 2 16,4-2-2-16,1 2 26 0,-2 1-27 15,-4-1-6-15,1-1 6 0,1-1-2 0,0 2 5 16,-6-2 15-16,-2 2-3 0,-9-2-11 16,6 1 9-16,17-3-3 0,-30 0 7 0,16 0-4 15,-1 4 13-15,-2-4-17 0,0 3-7 16,-1-3-1-16,-3 0 3 0,2 0-8 0,2 2 11 16,-1-1-8-16,-2 1-1 0,4-2-5 15,14 2 5-15,-23 1 3 0,9-3 22 16,1 0-26-16,-4 0 1 0,4 3 1 0,-3-3 4 15,-2 0 5-15,4 0-2 16,-1 0-2-16,1 0-1 0,-4 0-5 0,2 0 1 0,-1 0-1 16,3 0-11-16,12-3 15 15,-25 3 1-15,13 0-6 0,2 0 4 0,-3 0-5 16,2 0 7-16,-3 0 5 0,3 0-13 16,-3 0-1-16,0 3 3 0,0-6-3 0,3 3 7 15,-5 0 6-15,0 0-6 0,-1 3-6 16,3-3 3-16,-6 0-5 0,2 0 3 0,-2 0 17 15,-1 0-14-15,0-3-1 0,2 3-1 16,2 0-1-16,0-3 0 0,-4 3-5 16,0-2 7-16,2 2-4 0,-1 0 3 0,0 0-3 15,0 0 2-15,2-2-20 16,-2 2 28-16,-1-3-6 0,1 0 1 0,0 3 2 16,-2-2-3-16,0 0 3 0,2 2 4 15,-16 0-13-15,13 0-1 0,2 0 0 0,-15 0 2 16,0 0-1-16,15 0 13 0,-5 0-9 15,-10 0 5-15,0 0 5 0,0 0 6 0,0 0 3 16,0 0 28-16,0 0-26 0,0 0-4 16,0 0-1-16,0 0-4 0,0 0-1 0,0 0-21 15,0 0 18-15,0 0 0 0,0 0-4 16,0 0 0-16,0 0-2 0,0 0-34 16,0 0 38-16,0 0-1 0,0 0-3 15,0 0-2-15,0 0 13 0,0 0-9 0,0 0 6 16,0 0-14-16,0 0 0 0,0 0 1 15,0 0 0-15,0 0-4 0,0 0 22 16,0 0-24-16,0 0 2 0,0 0-1 0,0 0 3 16,0 0-1-16,0 0 32 0,0 0-35 15,0 0-3-15,0 0 5 0,0 0 1 0,0 0-2 16,0 0-24-16,0 0 30 0,0 0 2 16,0 0-1-16,0 0-2 0,0 0 4 0,0 0-35 15,0 0 39-15,0 0-3 0,0 0-5 16,0 0-8-16,0 0-18 0,0 0 4 0,0 0 10 15,0 0-8-15,0 0 0 0,0 0 0 16,0 0 0-16,0 0 2 0,0 0 10 16,0 0-25-16,0 0-22 0,0 0-32 0,4-9-25 15,2 1-31-15,-6 8 19 16,0 0-70-16,0 0-36 0,-8-11-51 0,4 4-134 16,4 7-223-16,-8-9-167 0</inkml:trace>
  <inkml:trace contextRef="#ctx0" brushRef="#br0" timeOffset="27381.58">3391 8831 594 0,'0'0'172'16,"0"0"-25"-16,0 0-16 0,0 0-10 0,0 0-2 0,0 0-22 0,0 0-13 0,0 0-19 0,0 0 0 0,4 9 4 16,0 1-1-16,-4-10-18 0,0 0-1 15,0 0-10-15,12 5 1 0,0 0-2 0,-12-5 12 16,11 4-21-16,-5 4-4 0,-6-8 5 16,11 9 7-16,-1-1-8 0,-3-3-1 15,1 1-9-15,-4 0 1 0,4 1-4 0,0-1 2 16,0 0-4-16,-8-6-13 0,8 6 25 15,0-2 5-15,-8-4 8 0,0 0 18 0,0 0 13 16,9 5 42-16,0-1-50 16,-9-4-9-16,0 0-8 0,10-9-12 0,3 5-10 15,-5-9 13-15,0 1-24 0,6-2-1 16,6-10 1-16,-6 4-7 0,4 0 1 0,1-4 4 16,3 0-23-16,1 0 18 0,0-1-2 15,0 0-6-15,-1-3-1 0,4 4-1 0,-2-2-13 16,0 2 25-16,-1 2-8 0,-5 2 9 15,-4 3 5-15,3 4-3 0,-12 6 32 16,7-1-32-16,-1-3-3 0,-4 4 0 0,2 0-9 16,-9 7 7-16,4-10 27 0,6 3-38 15,-10 7 4-15,0 0 0 0,0 0-7 0,0 0 6 16,6-5 10-16,0-1-8 16,-6 6 1-16,0 0-5 0,0 0 3 0,0 0 5 15,0 0 13-15,0 0-32 0,0 0 2 16,0 0-29-16,0 0-15 0,0 0-22 0,0 0-33 15,0 0-32-15,0 0-50 0,0 0-40 16,0 0-51-16,0 0-244 0,0 0-15 0</inkml:trace>
  <inkml:trace contextRef="#ctx0" brushRef="#br0" timeOffset="36747.26">6653 8868 837 0,'12'0'226'0,"-12"0"-32"0,0 0-17 0,0 0-23 0,0 0-5 0,0 0-60 0,0 0 61 0,0 0-16 15,0 0-16-15,0 0-15 0,0 0-10 0,0 0 29 16,0 0-51-16,0 0-2 0,0 0-4 16,0 0 0-16,0 0 2 0,0 0 0 15,0 0-4-15,9-6-6 0,0 4 1 0,-9 2-4 16,12-5 1-16,-2-2 7 0,-1 3-27 15,2 0 9-15,0-3-11 0,3 0-3 0,1-1-2 16,0 3-6-16,-1-4 7 0,4-1-6 16,-2 3-7-16,8-6 0 0,-5 6-3 15,-11 3-4-15,8-6 15 0,0 3-10 0,-3-3 3 16,10-5 2-16,-4 4 6 0,-1-1-1 0,0-1 24 16,-2-1-32-16,4-3-5 15,-1-2 1-15,2 2-5 0,-1-2 0 0,3 0-9 16,-2 0 11-16,3-2-2 0,0-2-1 15,6 3 4-15,0-2-5 0,3 0-23 0,3 2 27 16,3-3 1-16,1 3-2 0,1-4 4 16,3 2-2-16,0-2 4 0,1 0 10 15,-1 0-12-15,0-2 4 0,5 2-4 0,0-1-1 16,-2 0 0-16,1 1 31 0,-1 0-32 16,1-2 0-16,4-1 0 0,-1 1 1 0,-1 1 8 15,1 0 40-15,-2-1-47 0,-1 0 6 16,3 4 4-16,-3 0-4 0,2 0 3 0,-1 1-23 15,1 1 33-15,-1-2-2 16,2 3-5-16,1-1 0 0,1 3-2 0,0 1-24 16,1-1 28-16,-2 1-18 0,2 1 7 15,5 0-1-15,-2 0-6 0,-2 1-1 0,2-1 13 16,1 2-20-16,-3 2 7 0,3-1-6 16,0 0 5-16,-1 1 0 0,0 2 27 15,1-5-42-15,-1 4 3 0,-2 0 5 0,-3 1-2 16,-1 0 6-16,3 1-6 0,-2-1 6 15,-1-1-4-15,0 4 7 0,2 2-5 0,-4-5-2 16,6 4-22-16,-6-3 34 0,-2 2-4 16,4 1-5-16,1-1-1 0,-2-1 6 0,1 4-18 15,3-2 24-15,-4 3-7 0,-1-5-1 16,0 6-2-16,-3-1 0 0,1-2-5 16,-5 4 23-16,-1-4-16 0,3 4 11 15,-4-1-2-15,0 1-4 0,-3-3-3 0,-2 2-63 16,1-1 53-16,0 2 6 0,2-2 0 15,-2 2 7-15,-1 2 4 0,-2-2-41 16,1 0 32-16,2 0 7 0,-2 0 10 0,-1 2-7 16,3-1-7-16,-1 2 0 0,-3-2-15 15,-3 3 15-15,1-2 2 0,2 0-2 0,-5-2-5 16,3 3 5-16,2-3-26 16,-3 0 6-16,3 2 6 0,4-2 16 0,-4 5 1 15,-1-5-1-15,3 2-21 0,2-1 2 16,-2-1 10-16,3 4 9 0,-4-1-11 0,1-3-1 15,3 5-13-15,0-5 8 0,1 2 6 16,-2 2 15-16,0-2-4 0,0-1-2 0,4 3-72 16,-3 0 66-16,-1 0 8 0,-3 2-1 15,3-3 6-15,-2 1-1 0,-1 3-7 16,2 0-15-16,-6-4 18 0,5 4-8 0,-4-2 9 16,-3 1-10-16,5-1 7 0,-4 1-11 15,-2-1 3-15,4 1 6 0,-1-1 6 0,-4 2-3 16,3-1-6-16,-1-2-18 0,1 3 15 15,0-1 3-15,-3 1 1 0,4 1 3 0,-4-3 1 16,2 3-31-16,2-4 15 0,-2 3 18 16,3-1-5-16,-2 0-2 0,-1 2 4 0,3-1-16 15,-2-3 6-15,-1 0 14 16,2 4-10-16,0-1 8 0,-2-2-13 0,2 3 3 16,-2 1-7-16,1-2 5 0,-1 1 11 15,1-1-3-15,4 0 3 0,-6 1-7 0,1 1-16 16,1-1 10-16,-1 4 7 0,2-5 1 15,1 1-1-15,-5 0 5 0,4-1-26 16,0 4 18-16,-2-4 3 0,3 0 3 0,-2 1 7 16,-3-1-7-16,3-1-18 0,-1 2 9 15,3-1 7-15,0 1 8 0,-6 2-5 0,4-3 4 16,-3 1-32-16,1-1 23 16,0-1 10-16,-5 3-6 0,4 4 5 0,-4-4-8 15,1 2 4-15,-3 2 4 0,4-3-13 16,-5 1 1-16,3-2 5 0,-2 3 4 0,-1 0-10 15,3-3-10-15,-2 2 16 0,1 1 6 16,0-1-9-16,0 0 7 0,-3-1-8 0,-1 1-23 16,6 1 27-16,-6 0 6 0,4-2-1 15,-3 2 1-15,-3 0-3 0,7-1-21 16,-4-2 15-16,1 1 9 0,-3 0-13 16,5 1 12-16,0-2-1 0,-6 1-20 0,6 0 3 15,-4-1 16-15,1 2-4 0,2-1 4 16,-2 0-3-16,1-1-3 0,-2 0-2 15,-2 4 10-15,-5-9-14 0,8 5 12 0,0 2-12 16,-4-2 13-16,6 8-43 0,-4-6 38 16,2-2 5-16,-3 2 5 0,-4-4-9 0,4 3 6 15,7 10-53-15,-6-10 38 0,0 0 16 16,2 2-1-16,-9-5 0 0,7 2-6 0,6 11-11 16,-13-14 3-16,10 5 10 0,3 4 7 15,-11-6-11-15,5 0-2 0,6 8-3 16,-13-14 6-16,8 5 8 0,-2 1-10 0,-1 1-1 15,2-2 4-15,-2 1 4 0,-1-2-13 16,6 2 11-16,-6-2-4 0,1 1-5 16,-1-1 6-16,-1 0 0 0,0 1 7 0,1 1-20 15,0 0 7-15,2-1 12 0,-2-1-3 16,-1 1-7-16,-2 1-28 0,1-1 29 16,-1 1 3-16,1 1 9 0,5 0-13 0,-8-3 4 15,1 2-32-15,-2-3 32 0,2 2 13 16,1 1-13-16,0-2 5 0,-3 4-2 0,0-2-3 15,3 0-4-15,-1 0 8 0,0-2-5 16,-1 3 4-16,0-1-9 0,-1-1-19 16,0-1 13-16,2 1 14 0,1 4 0 15,-2-3-3-15,-1 1-3 0,0-1-10 0,-1 2 19 16,5 1-23-16,-2 0 22 0,1-2-2 16,0 2-4-16,-3 1 0 0,0 0-46 15,2 2 38-15,-2-4 23 0,3 2-2 0,-2 0-12 16,1 0 10-16,-2-1-48 0,3 1 26 15,-1-1 25-15,1 2-3 0,-2-4-20 0,-1 2 14 16,0-1-58-16,2 2 44 0,0-3 19 16,2 1 16-16,-2 2-7 0,2 1-9 0,-3-1-22 15,3 4 20-15,-3-5 4 0,1 2-2 16,3 1-3-16,1-1-3 0,-7-4 1 16,4 2-10-16,-3-1 9 0,-1 1-2 15,4-3 5-15,-2 2-2 0,-1-1 0 0,1 2-11 16,-3-3-3-16,0 1 9 0,2-1-5 15,-1 0-7-15,-5-9 15 0,2 16-48 16,2-1 35-16,-2-5 21 0,2-1-3 0,-4-9-12 16,2 13 8-16,2 1-41 0,-4-14 32 15,2 12 19-15,3 0-4 0,-5-12-13 0,0 14 7 16,3-1-46-16,-3-13 22 0,0 10-3 16,2 2 4-16,-2-12-7 0,3 12-8 0,0 0-41 15,-3-12 52-15,0 0-1 0,2 12 4 16,0-2-1-16,-2-10 5 0,0 0-33 15,0 14 43-15,2 1-2 0,-2-15-3 0,0 0-8 16,0 12-3-16,2 2 2 0,-2-14 1 16,0 0-1-16,-2 11-6 0,2 2 0 0,0-13-1 15,0 0-6-15,0 0 0 16,0 11-27-16,2 0-15 0,-2-11-12 0,0 0-3 16,0 0-12-16,0 0 31 0,0 0-39 15,0 0-6-15,0 0-1 0,0 0 0 0,0 0-7 16,0 0-70-16,0 0 30 0,0 0-35 15,0 0-31-15,6-7-60 0,3 0-244 0,-9 7-22 16</inkml:trace>
  <inkml:trace contextRef="#ctx0" brushRef="#br0" timeOffset="37347.01">15740 9486 1016 0,'17'0'325'0,"-17"0"-62"0,0 0-39 0,0 0-29 0,0 0-20 0,0 0-44 0,-5-7 0 15,1-3-24-15,4 10-28 0,0 0-7 0,0 0-14 16,0 0-2-16,0 0-2 0,0 0-12 15,0 0 6-15,0 0-17 0,0 0 7 0,0 0 12 16,0 0-25-16,0 0-10 0,0 0 0 16,0 0-8-16,0 0 14 0,0 0 11 15,0 0-6-15,0 0 1 0,0 0 0 0,0 0 4 16,0 0-3-16,0 0 15 0,0 0-20 16,0 0-12-16,0 0-1 0,0 0-2 0,0 0-3 15,0 0 5-15,2 14-1 0,2-3-1 16,-4-11 5-16,0 14 2 0,0-4 2 0,3 1-15 15,2 2 17-15,-2-4-7 0,1 4 0 16,-4-4 2-16,3 2-4 0,1-2-22 0,2 3 18 16,-6-12 1-16,5 14-4 15,-1-4 1-15,-4-10 1 0,4 10 1 0,0 0 10 16,-4-10-10-16,0 0 5 0,3 9 14 16,2 2 18-16,-5-11 17 0,0 0 19 15,0 0 3-15,0 0 3 0,2 10 5 0,0 1 5 16,-2-11 13-16,0 0-41 0,0 0 23 15,0 0 10-15,0 0-22 0,0 0-10 0,10-3-8 16,-2-2-5-16,0-6-31 0,3 2 7 16,6-4-6-16,8-9-7 0,-2 5-5 0,-2-1-12 15,7-3 6-15,-1 1-3 16,-1 0-20-16,4 0-17 0,-3-1-23 0,-1 0-62 16,2 0-72-16,-1-1-64 0,0 1-59 15,-2 1-29-15,-1-2-81 0,-1 7-510 0,-4-1-593 16</inkml:trace>
  <inkml:trace contextRef="#ctx0" brushRef="#br0" timeOffset="42497.14">4876 10199 563 0,'-14'0'209'0,"14"0"-47"0,0 0-18 0,0 0-8 0,0 0-7 0,0 0-26 0,0 0 8 0,0 0-9 16,0 0-11-16,0 0-13 0,0 0-12 0,0 0 0 16,0 0-21-16,0 0-8 0,0 0-5 15,0 0-8-15,0 0 10 0,0 0 45 0,0 0-30 16,0 0 5-16,0 0 4 0,10 2 2 16,2 0-4-16,-12-2 2 0,13 2-41 15,2 1 44-15,0-3 0 0,-3 2-1 16,4 0-5-16,-2 0-9 0,3 0 25 15,0-2-28-15,4 0-9 0,3 0 5 0,1 0-15 16,17 3 8-16,-12-3 1 0,0 0-13 16,1 3-2-16,4-6-2 0,4 3 3 0,0 0 2 15,1 0 15-15,-2 0-16 0,1-3-3 16,0 3 1-16,1 0 0 0,0-4-6 0,3 2 1 16,-3 0 7-16,3 2-8 0,-1-3 2 15,2 1-2-15,-1 2 1 0,0 0 3 0,1 0 14 16,0-2-17-16,-3 2-1 0,-1 0 2 15,4 2-2-15,-1 0 5 0,-1 1 13 16,-2-1-12-16,-1 0-2 0,-2 2 2 0,-1-1 5 16,2 0 4-16,-4-1 24 15,-1 3-30-15,0-5-4 0,1 3 1 0,-4-3 1 16,4 2 2-16,-3-2 18 0,3 0-25 16,-2 0 2-16,-2 0-3 0,5 0 2 0,-1 0-1 15,0 0-30-15,0-2 36 0,2 2-3 16,2-3 1-16,-2 3-2 0,5-3 0 0,-3 1 4 15,0 0-3-15,2-1-3 0,0 0-1 16,4 3 2-16,-1-2 0 0,1 0-4 0,0 0 9 16,0 0-13-16,-1 1 3 0,2-1-6 15,-1 0 5-15,-1-2-7 0,-1 2 27 16,-2 0-31-16,1-1 0 0,-1 3 1 16,-2-2 0-16,-3 2 0 0,3 0 27 15,-5-2-31-15,1 2 1 0,-2 0 5 0,-5 0-3 16,1 0 1-16,-2 0-31 0,-3 0 42 15,-9-2-3-15,10 2 1 0,-4 0-2 0,3 2 1 16,-1-2-31-16,-1 0 40 0,-2 0-8 16,5 0 1-16,-3 2 4 0,2-2-3 0,-3 0 0 15,3 0 15-15,-3 0-24 0,2-2 2 16,-1 2 6-16,3 0-3 0,-2-2 6 0,2 0 42 16,-3 2-53-16,3-3 4 0,-4 3 1 15,6-3-1-15,-5 1 0 0,5 0 7 16,8-1-11-16,-10 1 0 0,2-1 1 0,2 1 2 15,1 2-3-15,1 0-42 16,0-3 53-16,-1 1-2 0,1 2 0 0,2 0-2 0,1 0 0 16,-1-2-38-16,-2 2 43 0,2 0-6 15,-2 2-5-15,8-2 5 0,-5 0-7 16,0 2-2-16,-2-2 24 0,3 0-21 16,-2 3 0-16,-2-3-5 0,3 2 3 0,-1 1 5 15,0-3 22-15,-1 4-28 0,3-3 1 16,1 1 0-16,-1 3-5 0,-3-2 8 0,3 1 2 15,0-4-5-15,-2 2 2 0,1 0 1 16,3-1-5-16,0 1 3 0,-3-2-16 16,-2 0 16-16,1 0 2 0,-2 2 4 0,-4 0-5 15,2 0-1-15,2 0-23 0,-5 0 28 16,3 1 5-16,-2-3-8 0,-1 2 5 16,-11 0-4-16,10-2-27 0,0 2 38 15,-1 0-12-15,0 1 6 0,0-3-5 0,1 3 3 16,-3-3-12-16,2 0 24 0,-2 0-20 15,5 2 3-15,-3-2-1 0,1 0-3 0,-4 0 5 16,4 0 32-16,-3 0-28 0,2 2-15 16,-4-1 6-16,5 1-7 0,-10-2 10 0,1 0 18 15,0 0-25-15,-2 0 4 0,-13 0-3 16,13 3 1-16,6-1 2 0,-19-2-38 16,0 0 47-16,0 0 4 0,14 0-8 15,1 1 1-15,-15-1 0 0,0 0-30 16,0 0 35-16,0 0 2 0,0 0-3 0,0 0-17 15,0 0-67-15,0 0-85 0,0 0-163 16,0 0-101-16,0 0-570 0,0-13-710 0</inkml:trace>
  <inkml:trace contextRef="#ctx0" brushRef="#br0" timeOffset="43997.08">14443 4267 1016 0,'-14'-3'279'0,"14"3"-31"0,0 0-49 0,0 0-19 0,0 0-21 0,0 0-1 0,0 0-18 16,2-11-21-16,0 0-14 0,-2 11-31 0,-4-7-17 16,0-2 2-16,-5 7-36 15,1-4 7-15,-7 4-11 0,2 2 0 0,-1 1-6 16,-2 6 1-16,0 0-17 0,-2 0 13 16,2 1-4-16,-9 7-4 0,5-4 4 0,11-4-1 15,-1 6 25-15,-3-2-35 0,5 4-6 16,2-1-4-16,2-1 4 0,3 2-2 0,6-1 34 15,1-3-41-15,5 2-7 0,6 9-1 16,1-13-5-16,7 0-3 0,-5-1 17 16,-10-3-19-16,8 3 12 0,2 2 6 0,0-4 0 15,-3-1 1-15,-9 1 6 0,1 0-2 16,-9-6 2-16,-4 9 0 0,1 1 17 16,-12-3 5-16,3 1 6 0,-2-2-48 15,-4 1 60-15,2-5-3 0,2 0-6 0,-3 0-1 16,5 2-4-16,0-6 6 0,-4 2-75 15,16 0-29-15,-10-4-59 0,-3 0-60 0,4-3-85 16,1-4-268-16,8 11-68 0</inkml:trace>
  <inkml:trace contextRef="#ctx0" brushRef="#br0" timeOffset="44629.98">14594 4019 1022 0,'6'13'272'0,"-6"-13"-29"0,5 13-38 0,-3-2-2 16,-2-11-33-16,4 17-15 0,0 1-16 0,5-2-29 15,2 14-21-15,-5-4-14 0,-2 2-44 16,0 5 16-16,2-2-10 0,0 0-10 16,-1 1-4-16,0-3-8 0,1-2-11 15,0-3 14-15,-2-10-8 0,-2 3 3 0,3 3-3 16,-1-10 1-16,2 2 26 0,-6-12-38 15,13 2 1-15,0 2 0 0,-3-12-2 0,8-8-3 16,-8 3 28-16,0-4-28 0,0 2 0 16,2-5 2-16,-4 3-3 0,-4 8 5 15,3-6 22-15,-1 0-21 0,-3 1-10 0,4 3 3 16,-7 11 1-16,2-11 0 0,-1-1 13 16,-1 12-25-16,0 0 26 0,0 0-5 15,-10 2-7-15,1 0 5 0,2 6 2 0,3-1-27 16,4-7 22-16,0 14-9 0,2-1 1 15,2-4-5-15,1 1-8 0,4 0 25 16,4-3-43-16,-1 1 11 0,3 6 0 0,-5-11 2 16,1 6 1-16,-2-1 34 0,-2 1-42 15,0 3 18-15,-3-3 4 0,-1 4 3 0,-3-13-2 16,-1 16-4-16,-1 1 0 0,2-17 10 16,0 12 10-16,-2-1-6 0,2-11-12 15,0 0 12-15,0 0-71 0,0 0-26 16,0 0-16-16,16-6-8 0,6-7-7 0,-16 5-8 15,0-9 41-15,8-10 11 0,-6 7 26 16,-2 0 20-16,-2 3 21 0,1 8-6 16,-3-8 62-16,2 2 21 0,0 2 12 0,0 1 0 15,-4 12 10-15,2-10 11 0,3 0-26 16,-5 10 12-16,0 0 8 0,0 0 5 0,0 0-14 16,-3 10-10-16,1 0-58 0,2-10 55 15,2 15-14-15,3 2-13 0,-3-3-2 0,1-2-14 16,1 0-50-16,2 1 27 0,-6-13-25 15,2 12-29-15,2 0-22 0,-4-12-75 16,0 0-55-16,0 0-104 0,2-8-206 16,2-1 5-16</inkml:trace>
  <inkml:trace contextRef="#ctx0" brushRef="#br0" timeOffset="44764.26">14863 4056 853 0,'5'9'213'0,"3"-17"-44"0,-8 8-35 0,0 0-74 0,0 0 26 0,0 0-19 0,0 0-47 16,0 0-83-16,0 0-179 0,0 0-140 16,0 0 213-16</inkml:trace>
  <inkml:trace contextRef="#ctx0" brushRef="#br0" timeOffset="44930.26">14532 4171 1106 0,'0'0'277'0,"0"0"-36"16,0 0-42-16,0 0-32 0,0 0-32 16,0 0-28-16,12-3-23 0,0-2 4 15,12 2-90-15,15-4-36 0,-5 4-27 0,0-1-41 16,0 4-40-16,0 0-48 0,-1 0-343 16,6 0-33-16</inkml:trace>
  <inkml:trace contextRef="#ctx0" brushRef="#br0" timeOffset="45698.23">15178 4309 954 0,'15'-4'239'15,"-4"10"-30"-15,-11-6-14 0,0 0-46 16,0 0-4-16,0 0-13 0,0 0-12 0,-2 14-21 16,2 3-5-16,-2-6-27 0,0 0-3 15,-1 0-12-15,1 2-14 0,-1-1-8 0,3 2-6 16,-1-3-55-16,-1 2 53 0,2-13-2 15,3 12 0-15,2 1-7 0,-5-13 2 0,0 0 29 16,0 0-44-16,0 0 6 16,0 0-1-16,9-5-6 0,2-2 2 0,-6-6 37 15,4 2-49-15,1 0 7 0,0 0 2 16,-2-3-2-16,0 2 0 0,1 4 10 16,1-1-12-16,1 6 4 0,0-1-1 0,-11 4-1 15,12 0 0-15,4 0 8 0,-8 7-10 16,0-1 0-16,-2 5 1 0,5 1 5 0,-2-3-2 15,-1 3 1-15,1-3-47 0,-3 1 60 16,2-5-2-16,0 1-1 0,6-6-13 0,-2 1-14 16,1-2-61-16,2-1 53 0,0-6 8 15,10-4 5-15,-10 0 2 0,-3-1 6 16,3-3-8-16,-8 11 15 0,3-10-5 16,3-9 11-16,-7 17 6 0,-8-8 0 0,0 1 28 15,-2 5-29-15,0-2-1 0,4 11 6 16,-11-5 1-16,1 2 0 0,-2 6 33 15,1 3-45-15,1 4 2 0,-2-1-3 0,-1 5 1 16,1-2-1-16,3 2 8 0,1 2-10 16,1-1 1-16,1 0-7 0,1-4 5 0,1 3-5 15,4-14 13-15,4 13-23 0,1 0 19 16,-5-13-4-16,11 2 3 0,-1 2-3 16,-10-4-3-16,13-6-29 0,0 2 40 15,0-5-1-15,-6 2 0 0,2 1-5 0,3 2 3 0,-12 4 26 16,9-8-37-16,0 1 2 15,-9 7 8-15,0 0-2 0,0 0-1 0,0 0 38 16,8 5-33-16,-1 2 0 0,-5 10 9 16,0-1-5-16,-2 6 1 0,4 12 24 15,0-5-22-15,-2 6 2 0,0 4 11 0,-2 1 6 16,-2 1-1-16,-2 1 9 0,-4-1 6 16,-1-5 19-16,1 0-4 0,-5-4 8 0,-3-1 7 15,3-9 12-15,-4 0 23 0,2-7-23 16,8-9-10-16,-3-3-5 0,-3 3-8 0,0-12-12 15,-3-7 31-15,4-4-62 0,4-6-16 16,0-4-36-16,6-3-31 0,2-5-37 16,0 1 0-16,4-3-55 0,4 2-20 15,1 0-5-15,4 0-8 0,-1 2-14 0,5-1-56 16,-2-1 46-16,-2 5-42 0,0-1-70 16,4 3-262-16,-4-1-113 0</inkml:trace>
  <inkml:trace contextRef="#ctx0" brushRef="#br0" timeOffset="45996.9">15734 4050 938 0,'0'0'300'0,"0"0"-20"0,0 0-48 0,0 0-38 0,0 0-35 0,0 0-22 0,0 0 54 0,0 0-34 0,2 12-34 0,0 0-10 16,0 2-16-16,0 1-17 0,2 4 11 16,4 15-38-16,-3-7-9 0,-2 4-14 15,0-1-12-15,-3 0-23 0,-3 1-2 16,3-4-4-16,-1-14-18 0,-1 8-11 0,2 1-2 15,-2-10-12-15,2 2-18 0,0-14-75 16,0 0 50-16,0 0 10 0,0 0 9 0,0-16 17 16,2-7 15-16,1 1 10 0,0-1-10 15,-1-2-2-15,-2-6 7 0,-2 5 8 0,-2-1 15 16,2 2 21-16,2 0-13 16,0 14 23-16,2-8 6 0,-1 0 7 0,-1 4 4 15,0 0-16-15,5 3 0 0,0 0-4 16,1 3-13-16,3 2-26 0,-9 7-49 0,8-7-47 15,-1 0-84-15,-7 7-344 0,19 1-62 16</inkml:trace>
  <inkml:trace contextRef="#ctx0" brushRef="#br0" timeOffset="46164.06">15746 4231 1023 0,'16'19'282'0,"-16"-19"-96"16,0 0 29-16,0 0-25 0,0 0-32 0,0 0-29 15,0 0-24-15,0 0-14 0,12-4-24 16,1 0-32-16,-13 4-36 0,14-4-54 16,6 2-46-16,-10-5-78 0,0 2-8 15,3 2-88-15,-2 0-218 0,2 3 49 0</inkml:trace>
  <inkml:trace contextRef="#ctx0" brushRef="#br0" timeOffset="47029.44">15928 4236 1090 0,'0'0'207'15,"0"0"12"-15,0 0-55 0,15 0-26 0,0 0-19 16,-15 0-6-16,8 8-73 0,-1 0 50 16,-7-8-17-16,6 9-5 0,2 2-14 15,-4 1-14-15,3 0 15 0,-4 3-39 0,1-1 3 16,-4 3 2-16,0 0-7 0,4-5 1 16,-2 2-4-16,-4-3-3 0,-2 1-2 15,0-4 11-15,-1-1 6 0,5-7-6 0,0 0 0 16,0 0-47-16,-11-3 58 0,1-1-6 15,10 4-4-15,-4-16-3 0,-1-1-7 0,12 4-51 16,-1-12 51-16,-2 15-9 0,4-5-1 16,4 2-5-16,-4-1 4 0,-2 1 24 15,7 5-48-15,-2-1 8 0,1 7 3 0,1 0 2 16,2 4 4-16,-2 1 36 0,-5 4-45 16,2 1 5-16,-1 5-1 0,0 0 8 15,-6 2 2-15,4-2 14 0,-7 3-15 16,0-1-2-16,-2-2 6 0,2 3 3 0,2-4-10 15,1-1 49-15,-3-11-53 0,0 0 13 16,5 9 6-16,0 0-5 0,5-12 4 0,-1 1-2 16,3-6-57-16,-2 3 69 0,1-3 4 15,-2-2-7-15,-2-3 4 0,1 2-5 0,-8-6 23 16,2 2-34-16,-9 1 4 0,4-1-1 16,-6 3 6-16,0-1-1 0,-5 5 34 15,1-1-42-15,-2 5-2 0,0 0 5 0,15 4 0 16,-14 0-3-16,-5 1 14 0,9 2-18 15,3 1 4-15,7-4-2 0,0 0 4 0,2 9 1 16,3-1 8-16,8-4-27 0,1-4-1 16,-1 1-2-16,7 2 4 0,1-3-6 15,0 0 6-15,3 0-46 0,-1 2 50 16,1-1-2-16,-2 1 3 0,-6 4-3 0,0 0 19 16,-5 1-65-16,-2 1 68 0,-3-1-4 15,0 3 4-15,-6-10 14 0,-2 14 6 0,0-2-58 16,2-12 63-16,-2 10 4 0,0 0-2 15,2-10 9-15,0 0 14 0,0 0 33 16,0 0-47-16,0 0-12 0,0 0-1 0,0 0-5 16,0 0-13-16,6-14 24 15,-1 1-20-15,1 2-11 0,2 0-2 0,5-1-1 16,0 0-8-16,-4 3 11 0,5-2-2 16,1 5-13-16,-3 0 8 0,5 4 1 0,-1 2-5 15,-4 4 19-15,5 0-29 0,-4 3 12 16,-3-1 4-16,1 7-2 0,-1-1 1 0,-6 0-10 15,3 3 9-15,-2-4 6 0,-1 2-12 16,-4-13 9-16,0 14 18 0,2-1 8 0,-2-13 18 16,0 0-20-16,0 0-3 0,0 0 2 15,0 0-7-15,0 0-5 0,0 0 11 16,0-13-15-16,0-3-8 0,2 7 1 16,2-1-8-16,2 3 5 0,0-4 23 15,-6 11-29-15,12-7-7 0,-4 0-3 0,-8 7-14 16,10 0-6-16,5 2 13 0,-15-2-3 15,8 9-16-15,1 2-22 0,-2-1-6 0,-3-2-17 16,-4-8-19-16,2 13-45 0,0 2-57 16,-2-15-57-16,-4 14-85 0,2-3-178 0,2-11-14 15</inkml:trace>
  <inkml:trace contextRef="#ctx0" brushRef="#br0" timeOffset="47297.28">16981 4095 1167 0,'0'0'257'0,"0"0"-7"0,0 0-22 0,-13 0-7 0,-2 0-13 0,-2 0-9 0,5 3-19 16,-8 4-32-16,-4 5-14 0,2 1-9 16,3 3-4-16,2 1-12 0,-2 5-29 15,1 2 5-15,2 0-20 0,6 0-6 0,-1 3-11 16,7-4-9-16,4-12-38 0,2 13 31 15,4 4-15-15,3-13-32 0,-4-7-31 0,12-3-51 16,1 3-34-16,5-6-69 0,13-4 34 16,-10-4-12-16,1-6-14 0,-4-2-16 15,0-3-20-15,-1-2-3 0,6-1-82 16,-5 3-202-16,0-4 8 0</inkml:trace>
  <inkml:trace contextRef="#ctx0" brushRef="#br0" timeOffset="47597">17117 3996 1556 0,'-3'10'208'0,"3"-10"-25"15,0 0-18-15,-4 11-5 0,1 2-16 16,-2-5-10-16,0 4-15 0,-2 5-19 0,-1 9-3 16,3-2 2-16,2 2-9 0,-1 2-28 15,-2 3-20-15,-1 2-6 0,0-5-5 0,3 1-7 16,0-3 10-16,2-2-14 0,-1-13-14 16,0 6-2-16,-2 1-1 0,5-18-11 15,0 0 18-15,3 10-44 0,-3 2 0 16,0-12-9-16,0 0 12 0,4-15-1 0,-3-3 15 15,6 1-31-15,-4 2-8 0,3 2 15 16,0-1-6-16,1 1 12 0,-1 0 7 16,-2 0-5-16,2 4 9 0,-6 9 1 0,13-6 1 15,-2 3-3-15,-11 3 2 0,10 10-53 16,5 1 64-16,-9-1-1 0,7 7-34 0,-6-9-33 16,-1 3-22-16,4 3-12 0,1-6-39 15,0 4-36-15,-3-4-77 0,5-1-224 0,2-3 55 16</inkml:trace>
  <inkml:trace contextRef="#ctx0" brushRef="#br0" timeOffset="48063.57">17466 4217 1031 0,'-18'0'271'16,"18"0"-32"-16,-14 8-19 0,1 3-18 0,3-3-20 15,-8 5 6-15,10-7-39 0,0 8-26 16,-11 8-17-16,16-14-24 0,-7 7-1 0,0 10-5 15,5-17-8-15,-1 7-10 0,0 0-10 16,6-15 6-16,-3 13-7 0,1 5-4 0,2-18 8 16,0 0-23-16,9 4-5 0,-1 1-9 15,0-9-4-15,2-1 1 0,-1-3 15 16,3-2-19-16,-3 0-2 0,1 3-5 16,0-3 0-16,0 1 0 0,-1 0 14 15,0 1-17-15,-9 8-1 0,6-10-13 0,4 3-9 16,-10 7-1-16,0 0 31 0,0 0-25 15,11 7 2-15,0 0 8 0,-9 1-5 0,4 2 4 16,-2 1 7-16,2 1-6 0,-1 0-2 16,1-2-5-16,0-3 2 0,-1 1 6 0,-5-8 5 15,6 5-23-15,3 1 7 0,-9-6-8 16,14-6 6-16,-1 1 7 0,-4-5-2 16,-3 3 0-16,6-8-3 0,6-5-4 15,-8 5-8-15,-1 9-4 0,0-9 4 0,7-6 39 16,-5 6-35-16,-5 7 6 0,4-1 5 15,0 1 7-15,-10 8-3 0,8-4 39 16,0 0-40-16,-8 4 1 0,8 7 6 0,3-3 0 16,-11-4 1-16,3 12 9 0,5-2-31 15,-8-10-7-15,4 15-23 0,0-1-27 0,0-4-26 16,1-3-62-16,-5-7 5 0,0 0-57 16,4 11-330-16,0-2-62 0</inkml:trace>
  <inkml:trace contextRef="#ctx0" brushRef="#br0" timeOffset="48580.03">18088 4080 851 0,'-23'4'285'0,"28"5"-43"0,-1-2-41 0,-8 6-11 0,-1 0-23 0,-4-2-7 0,3 2-49 15,0 5 11-15,0 9-22 0,2-6-17 0,-1 1-9 16,-2 1-18-16,1 2 16 0,-2-2-45 16,4 0-8-16,0-13 1 0,1 8 1 0,-1-3 6 15,4-2 46-15,0-1-3 0,0-12-17 16,0 0-3-16,0 0-4 0,0 0-6 16,7-9-3-16,11-12-1 0,-9 0-9 15,2-3-1-15,-1-2-9 0,2-2-1 0,-1-2 0 16,2-2-11-16,0 6 9 0,1 2-4 15,-5 0-8-15,2 7 0 0,1 2-2 0,-6 7 10 16,6-2-6-16,-2 3-4 0,-10 7 0 16,15 0-5-16,-1 4 0 0,-3 7 20 15,2 10-15-15,-5 0-7 0,0 4 8 0,-2 0-35 16,-4 1-38-16,-2 4 9 0,-8 0-58 16,6-5-24-16,0-3-52 0,0 2-81 0,0-13-455 15,-2 6-259-15</inkml:trace>
  <inkml:trace contextRef="#ctx0" brushRef="#br0" timeOffset="49246.92">17995 4330 1280 0,'13'-12'303'0,"-13"12"-59"0,0 0-46 16,0 0-12-16,0 0-16 0,0 0-25 0,3-9-36 16,4 1-24-16,-7 8 12 0,11-3-44 15,0-3-21-15,-1 2-22 0,2 0-17 0,0 0-5 16,-5-2-27-16,4 3-30 0,2-1-7 15,2-4-2-15,0 2-6 0,-3 1 8 0,2-1-18 16,-4 0 53-16,0 3 6 0,-1-4 15 16,-1 2 21-16,-8 5 16 0,0 0-26 15,0 0 44-15,13-3-10 0,0 2 14 0,-13 1-3 16,0 0 18-16,0 0-8 16,0 0-15-16,-4 12-1 0,0 1 17 0,12-5-22 15,0-1 12-15,-2 0-16 0,2 3-45 16,2-2 46-16,0 2 5 0,5-3-13 0,2 3 9 15,-11-1-20-15,2 1 19 0,-1-3-23 16,-1 0 9-16,-6-7-7 0,2 13 4 0,0-2-9 16,-2-11 37-16,-10 8-42 0,-2 1 17 15,12-9 6-15,-11 2 8 0,-3 1 19 0,14-3 23 16,-8-7-26-16,2 1-8 0,2-5-7 16,2 2-12-16,0-7 2 0,2-1 5 0,4 0-27 15,6-9 8-15,-2 6-6 16,6 3 2-16,1 1-14 0,-1 4 1 0,-8 4-60 15,10-3 48-15,-4-1-5 0,8 7 5 16,-4 1 2-16,-1 1 11 0,-3 3-6 16,-12 0-5-16,0 0 19 0,14 0 11 0,-2 3 1 15,-12-3 4-15,8 7 30 0,-1 1-24 16,-7-8 7-16,5 9 6 0,-1 2 9 0,-4-11 8 16,6 12 16-16,-2 2-22 0,-2-5 0 15,0 0-6-15,7 2-4 0,-3 4-3 0,-4-2 18 16,0 0-48-16,2-4 22 0,1 5-9 15,0-3-3-15,-1 3 0 0,-4-14-1 16,0 13-6-16,2-2 16 0,-2-11 3 0,0 0 11 16,0 0-6-16,0 0 11 0,0 0 4 15,-9 4 13-15,-2 0-13 0,5-12 10 16,-2 1-22-16,1-3 10 0,3-1-1 16,-2 1-13-16,2 1-27 0,4 9-3 0,4-17-35 15,-2 0-22-15,2 5-5 0,0 0-46 16,7 4-17-16,-3 1-37 0,10 0-34 0,-4 1-26 15,8 4-81-15,11 2-348 0,-10 4-191 16</inkml:trace>
  <inkml:trace contextRef="#ctx0" brushRef="#br0" timeOffset="50031.85">18842 4314 1472 0,'-6'3'240'0,"-2"-13"12"0,1 4-54 0,-2-2-6 0,9 8-18 0,-6-7-33 16,0 0-27-16,-2 0 18 0,-1-1-57 15,-2 5-15-15,1-3-15 0,10 6-8 0,-17-2-4 16,-1 2 18-16,4 4-21 0,-1 2-3 16,0 2 2-16,-6 5-14 0,7 2 3 0,-2 0-1 15,4 1-14-15,2-1 10 0,5-7-13 16,1 3 10-16,-1 0-8 0,5-11 6 16,0 13 5-16,3-1-1 0,-3-12-12 15,13 3 3-15,-3 2-6 0,1-13 8 0,4 3 4 16,-3-2-5-16,2-2-13 0,2 0 17 15,-3 1-11-15,-1-1 8 0,-2-2 13 16,2 4-11-16,-4 0-22 0,0-3 18 0,1 3-10 16,-9 7 0-16,0 0 7 0,0 0-9 15,0 0 7-15,0 0 1 0,10 3-5 0,1 1 10 16,-11-4-9-16,2 14 23 0,0 1-10 16,3-7-6-16,-1 1-3 0,4-3 2 0,-2-1 0 15,5-3 15-15,2 2-16 0,-1-2-18 16,3 0-17-16,2-8 1 0,8-3-7 0,-5-1 15 15,-4 0-14-15,4 2 5 16,-5-1 5-16,3-2 4 0,0 0 13 0,-10 5 11 16,4-6-8-16,0 1 4 0,-4 3 11 0,-2 5 3 15,0-5-9-15,1 0 19 0,-7 8-29 16,0 0 31-16,0 0-1 0,0 0 5 16,0 0 3-16,-11 9-14 0,3 1 18 15,3 0-12-15,2 2-15 0,0-1 1 0,3 0-1 16,0-1 2-16,3 1 10 0,5-3-9 15,0 2-7-15,7-5 8 0,0 3-11 0,-4-8-1 16,3 4 11-16,-1-8-13 0,2 2-6 16,0-4 7-16,-1 4-8 0,1-9 12 0,0 1 13 15,-5 3-16-15,2 0 2 0,-4-4 5 16,0 2 12-16,-2 0 20 0,1-1 3 16,-3 3-21-16,3-1 19 0,-7 8-24 15,0 0 2-15,0 0 6 0,0 0-3 0,0 0 28 16,-6 22-12-16,3 13 3 0,-1-6-7 15,-3 5-6-15,3 6-6 0,0 4 22 16,-2 9-64-16,-4 3 19 0,-4-2-53 0,-5 6-14 16,2-5 6-16,0-1 35 0,3-4-18 15,-2-2 3-15,2-4 11 0,4-5 5 0,-2-7 9 16,0-3 32-16,-5-5 17 16,5-5 4-16,5-12 32 0,-12 1 6 0,2 2 35 15,0-10 4-15,2-3-16 0,3-7-17 16,-8-14-17-16,10 2-16 0,6-7-17 0,4-5-28 15,-2-4-18-15,2-5-39 0,3-1-28 16,4-5-46-16,1 3-32 0,3 1-47 0,3-1-60 16,2 4-112-16,5 2-409 0,-2 5-340 15</inkml:trace>
  <inkml:trace contextRef="#ctx0" brushRef="#br0" timeOffset="51198.47">19667 4272 1268 0,'-5'-8'260'0,"5"8"-48"0,0 0-17 0,0 0-2 0,0 0-57 0,0 0-2 0,0 0-8 0,0 0-17 0,0 0-14 0,4 13 15 15,0-2-33-15,3-7-6 0,3 2 0 16,2-5-7-16,2 5 0 0,7-2-15 0,0 0-1 15,4-4-6-15,15 1-16 0,-8-1 0 16,3 0-12-16,-2-1 1 0,5-1 0 16,-2-2 6-16,-2 2-9 0,0 2 1 15,-5-2-3-15,-3 0-7 0,-11 0 17 16,2 1-38-16,2-1-20 0,-19 2-8 0,16-3-7 0,2 3-6 16,-18 0 10-16,0 0-11 15,0 0 9-15,0 0 13 0,-6-9 2 0,0-1 8 16,-5 7 18-16,4-5 7 0,-5 2-16 15,1 2 12-15,0-1 2 0,1-1 2 0,10 6 11 16,-13-6-25-16,3-1 40 0,10 7 15 16,-7-8 3-16,2 3-8 0,5 5 8 0,0 0 4 15,0 0-20-15,0 0 1 0,0 0-16 16,14 0 8-16,-4 0-6 0,9 1 17 16,9 6-18-16,-2 0-1 0,-2-2-5 0,4 3 3 15,1 0-8-15,-3-1 22 0,2 1-15 16,-1-1-4-16,-3 3-4 0,-4-4 2 15,-9-3-2-15,2 2 3 0,-2 2-5 16,-11-7 4-16,12 6 4 0,-2 1-8 0,-18 0 6 16,2-2-9-16,-11 3-1 0,-13 1 9 0,7-3-14 15,0 1-9-15,-3 1-24 0,-4-2-30 16,7 1-8-16,9-3-65 0,-3 2-62 16,0-1-89-16,7 2-436 0,3 0-258 0</inkml:trace>
  <inkml:trace contextRef="#ctx0" brushRef="#br0" timeOffset="51963.55">20907 3949 1419 0,'0'0'273'0,"0"0"-23"15,0 0-4-15,0 0-39 0,0 0-21 0,0 0-25 0,0 0-27 0,0 0-27 0,0 0-6 0,0 0-15 0,8 4 12 0,3-1-16 16,-9 11-11-16,0 0-6 0,2 6-22 0,3 13-7 16,-3-11 2-16,1 3-6 0,-3 4-9 15,-2-1-6-15,2 2-14 0,0-3-19 16,0-1-16-16,-2-4-33 0,0-9-44 0,0 2-17 16,2 3-46-16,-2-18-22 15,0 15-95-15,2-2-506 0,-2-13-339 0</inkml:trace>
  <inkml:trace contextRef="#ctx0" brushRef="#br0" timeOffset="52180.15">21138 3943 1604 0,'0'0'306'16,"0"0"-54"-16,0 0-50 0,0 0-42 16,0 0-20-16,2 12-2 0,0-3-9 0,-2-9-7 15,0 20-8-15,1-2-13 0,-1 1-13 16,5 14-17-16,-3-7-9 0,0-1-14 0,-1 4-11 15,2 0 3-15,-3 3-38 16,2-3-3-16,-2 0-26 0,0 0-16 0,0-2-19 16,-5-3-14-16,0-2-69 0,-1-3 13 15,4-10-25-15,-5 3-76 0,1-2-126 0,6-10-345 16,-10 3-227-16</inkml:trace>
  <inkml:trace contextRef="#ctx0" brushRef="#br0" timeOffset="52313.03">20907 4124 1382 0,'23'2'260'16,"-23"-2"-36"-16,15-4-46 0,2-1-46 16,-3 1-9-16,2 0-16 0,5 0-34 0,0 2-11 15,2-1-16-15,9-4-45 0,-9 2-46 16,-10 2-93-16,10 0-94 0,12-1-401 16,-21 4-161-16</inkml:trace>
  <inkml:trace contextRef="#ctx0" brushRef="#br0" timeOffset="52814.79">21303 4253 1448 0,'-15'6'268'0,"26"-8"-22"0,-1 0-36 16,-10 2-42-16,0 0-25 0,0 0-30 0,0 0-27 15,11-11-18-15,-3 3 4 0,-3-7-2 16,4 3 2-16,-3-1-8 0,0 2-8 0,-4-3-14 15,0 3-10-15,-4-3 5 0,0 0-7 16,2 14-8-16,-6-12-4 0,2 1 10 16,4 11-17-16,-16 2 8 0,0 0-3 0,5 5 6 15,-6 10-14-15,6-1 9 0,1 2-26 16,1 2 22-16,2-2-5 0,5 8 4 0,4-15-10 16,-2 10 11-16,7 10-6 0,-2-22-1 15,3 4 5-15,11 6-3 0,-2-9 0 0,-8-6-15 16,11-2-21-16,10-2-38 0,-6-10-14 15,-1-3-14-15,-2-1-9 0,-2-5-22 16,5-1-54-16,-3-6 38 0,-3 4-6 0,0-5 12 16,-2-2 10-16,-2 0 33 0,-4-4 5 15,-4-2 71-15,0 2 22 0,-1 0 46 16,-3 2 18-16,0 5 46 0,-2 1 9 0,-2 16 7 16,0-11-8-16,-3 3-6 0,3 1 1 15,-2 6-30-15,-2 2-2 0,1 1-4 16,5 7 1-16,-10 3 5 0,1 2 5 0,5 11 3 15,-2 12 12-15,8 1 0 0,0 2-28 16,0 6-25-16,2 8-5 0,2-2-13 0,-1 3-44 16,0-1-1-16,-2 1-72 0,2-2-11 15,-3-4-24-15,0-2-30 0,4-9-31 16,1-2-25-16,-1-6-63 0,-2-14-147 16,9 1-327-16,-2-1-261 0</inkml:trace>
  <inkml:trace contextRef="#ctx0" brushRef="#br0" timeOffset="53013.94">21784 3816 1601 0,'11'5'303'0,"-11"-5"-71"0,-10 2-23 0,-2 2-17 0,10 7-31 0,2 1-14 0,-2 5-6 0,-2 2-22 0,4 8 6 0,-1 10-19 15,1-6-24-15,-2 4-12 0,-2 3-23 16,1 1-7-16,-2 2-41 0,-1-1-38 15,0-3-38-15,0 2-43 0,4-5-36 0,0-5-34 16,2-17-29-16,4 5-109 0,2 1-396 16,0-4-251-16</inkml:trace>
  <inkml:trace contextRef="#ctx0" brushRef="#br0" timeOffset="53297.32">21949 4261 1410 0,'-17'13'319'0,"13"5"-42"16,0-1-52-16,2 2-33 0,2 0-43 0,-5-2-44 16,3 2 4-16,2 3-11 0,0-4-4 15,2 1-28-15,3-2 0 0,1-3 15 0,0 1-24 16,4-6-17-16,1 1 2 0,4-8-9 16,1 0-6-16,0-6 1 0,-1 1-24 15,-1-12 10-15,8-3 8 0,-9 5 3 0,-5 5 2 16,-5-11-8-16,2 2-10 0,-7-4 6 15,-2-12 1-15,-6 15-10 0,0 1 6 0,-1 1-7 16,-3 0 25-16,-2 7-36 0,9 4 5 16,-10 0-11-16,2 3-20 0,-1 1-26 15,0 1-52-15,2 1-38 0,1 1-89 0,13-2-155 16,-11 6-391-16,3 2-314 0</inkml:trace>
  <inkml:trace contextRef="#ctx0" brushRef="#br0" timeOffset="53430.96">22597 4545 672 0,'0'0'-196'0</inkml:trace>
  <inkml:trace contextRef="#ctx0" brushRef="#br0" timeOffset="62462.92">1669 5915 1233 0,'-10'3'247'0,"10"-3"-40"0,0 0-9 0,0 14-14 0,0 0-11 0,2-3 0 0,0 0-4 0,0 8-25 15,2 14 12-15,-1-7 2 0,1 7-12 0,1 1-12 16,1 4 20-16,-2 6-31 0,2 6-14 16,1 0-18-16,-1 5-15 0,0 6-12 0,0 2-50 15,1-3 33-15,1 1-5 0,1-3-11 16,1-3-8-16,1-9-22 0,-2-1-62 0,-3-7-1 16,-1-4-49-16,3-8-47 15,-2-2-30-15,-4-11-43 0,-4 2-105 0,2 1-531 16,-6-5-470-16</inkml:trace>
  <inkml:trace contextRef="#ctx0" brushRef="#br0" timeOffset="62662.84">1037 6225 1167 0,'0'0'309'15,"0"0"-126"-15,0 0 10 0,0 0-16 0,0 16-26 0,2 1-23 16,4 0-20-16,6 10-67 16,0-7 31-16,-4 8-20 0,2-2-47 0,3 2-68 0,-2 1-82 15,-5-3-97-15,-2 1-377 16,0 0-152-16</inkml:trace>
  <inkml:trace contextRef="#ctx0" brushRef="#br0" timeOffset="63495.53">1756 9062 1052 0,'0'0'331'0,"0"0"-97"0,0 0-35 0,0 0-7 0,1 15-14 0,7 10-12 0,-1-2 34 16,-2 5-64-16,4 8-22 0,0 7 0 16,-1 1-4-16,-2 4-6 0,2 8 7 15,3 7-30-15,-2 2-15 0,1 0-12 0,1 3-11 16,0 5-6-16,-1-3-24 0,3 4 19 16,0-6-18-16,-2 0-29 0,1-6-22 15,-2-4-32-15,4-8-10 0,-4-4-60 16,0-5 27-16,-1-7-15 0,0-5-28 0,-3-5-8 15,-2-12-36-15,1 3-7 0,-1 0-90 16,-4-15-276-16,8 7-94 0</inkml:trace>
  <inkml:trace contextRef="#ctx0" brushRef="#br0" timeOffset="63729.38">1669 9099 1208 0,'-14'-22'339'0,"6"16"-44"16,-1-1-18-16,9 7-35 0,0 0-23 15,0 0-71-15,0 0-22 0,-7 9 16 0,3 15-1 16,10 7 16-16,8 13-29 0,0 10-20 16,6 6-13-16,-2 13-14 0,5 8-13 15,1 2 9-15,0 10-37 0,3 5-6 16,-4 1-6-16,2 5-7 0,-3 3-43 0,3 4-59 16,-3-3-29-16,0-3-49 0,0-10-27 15,-3-6-23-15,-2-12-15 0,-4-12-60 0,-3-10-134 16,-6-11-251-16,-2-9-197 0</inkml:trace>
  <inkml:trace contextRef="#ctx0" brushRef="#br0" timeOffset="64129.84">1121 9956 1230 0,'9'-8'256'16,"-9"8"15"-16,0 0-30 0,-2-12-18 15,-1 0-34-15,3 12-24 0,0 0-20 16,0 0-38-16,9-5-22 0,-1-1-21 0,3 8-5 16,0 0-7-16,0 12 31 0,12 11-30 15,-13-4-10-15,1-1-6 0,-3 7-5 0,-6 2 3 16,0 1-6-16,-2 1 22 0,-2-5 22 16,-2 3 10-16,2-6 4 0,4-12-2 0,-6 10-14 15,2-2-4-15,2-8-11 0,0 0 13 16,12-7-5-16,10-4-15 0,3-11-13 0,9-11-29 15,8-6-114-15,10-7-81 0,13-2-92 16,2-3-122-16,1-1-535 0,0-2-600 16</inkml:trace>
  <inkml:trace contextRef="#ctx0" brushRef="#br0" timeOffset="68946.06">18963 8919 913 0,'0'0'224'0,"6"-8"51"0,5 3-49 0,-11 5-16 0,-6-10-20 0,-1 0-4 0,7 10 13 16,0 0-36-16,0 0-31 0,0 0 1 0,0 0-14 15,0-11-11-15,2-2-5 0,-2 13-34 16,0 0-17-16,0 0-12 0,0 0 4 16,0 0 26-16,0 19-26 0,2 7 29 15,2-5-11-15,3 4-10 0,-3 5-9 0,0 1-4 16,3 6-37-16,-3-2 29 0,0 4-5 15,-1-2-6-15,-1 0-6 0,2-3-2 0,0-2 3 16,-2-3 2-16,0-2-13 0,0-14-13 16,-2 4-23-16,2 2-27 0,2-4-27 0,3-3-7 15,-7-12-25-15,0 0-35 0,0 0-26 16,0 0-27-16,0 0-11 0,0 0-7 16,-7-10-50-16,1 1-89 0,8-6-186 15,0 2-53-15</inkml:trace>
  <inkml:trace contextRef="#ctx0" brushRef="#br0" timeOffset="70062.34">19028 8833 1113 0,'0'0'263'0,"11"-4"-103"16,-2 1 41-16,-9 3-5 0,0 0-23 0,-4-8-13 16,-3 1-6-16,7 7 10 0,0 0-60 15,0 0-12-15,0 0-14 0,0 0-12 0,0 0-2 16,0 0 5-16,0 0-26 15,0 0 9-15,0 0 14 0,0 0 16 0,17 2 12 0,2-1-18 16,0 5 15-16,10 0-9 0,1-3-8 16,2 5-8-16,5-2-13 0,2 1-41 15,5 0 35-15,1 0-6 0,2-2-10 16,2 3-6-16,0 0-1 0,-1-3 5 0,3 1-10 16,2 1 0-16,3-7-2 0,2 7 2 15,3-6-6-15,7 3 2 0,4-4 9 16,5 0-14-16,5 0-4 0,8 0 4 0,6-2-6 15,-5 0-1-15,2 1 14 0,-2 1-17 16,0-3 0-16,-4-1 5 0,2 4 0 0,-2 0 0 16,-2-5 37-16,2 3-46 0,-5 0-2 15,1 0 2-15,0 0 0 0,0 2 3 16,-6-1 6-16,-2 2-8 0,-7-1 0 16,-3 0 1-16,-2 0 2 0,-7 0 0 0,-7 0 20 15,-5 0-28-15,-8 0 5 0,-2 0 2 16,-7 0-1-16,-13 0 1 0,4 0-42 15,3 0 50-15,-9 0-2 0,4 0 1 0,-16 0 2 16,0 0 2-16,14 0-25 0,2 0 43 16,-16 0-1-16,0 0-1 0,0 0 0 0,0 0-13 15,0 0-26-15,0 0 32 0,0 0-3 16,0 0-4-16,0 0-7 0,0 0 5 0,0 0 5 16,-2 13-6-16,-2 2-6 15,-6-5-2-15,4 0 0 0,0 7-2 0,-1 11-9 16,-1-6 40-16,5 4-23 0,0 3-10 15,3 5 1-15,0 4 3 0,-2 1-5 0,0 3 15 16,-1-3-15-16,3-2 0 0,0 2 5 16,3-4 3-16,-3-1-5 0,2 0 30 15,0-3-37-15,0-4-1 0,-1-3 2 0,2-1 3 16,0-10 3-16,-1 6 1 0,0 1-6 16,-1-5 7-16,4-2 0 0,-5 0-6 0,2 1 3 15,-2-14 24-15,0 15-27 0,0 2 0 16,-4-10 7-16,-2 3-4 0,-5-3 5 0,-2 4-2 15,-8-7-4-15,-12 3 7 0,3-2-6 16,-4-3 6-16,-6 2-3 0,-7-2-40 16,-7 0 42-16,-2-2 4 0,-6 0-4 15,-2 0-2-15,-5-2-2 0,-6 2-32 16,-1-6 38-16,-4 4 0 0,-2-1-4 0,-3 1-3 16,-2-2 3-16,-2 1-34 0,-5 0 40 15,2 0-8-15,-6 1 1 0,3-2 1 0,2 1-2 16,-3 1-4-16,1-1 13 0,4-1-6 15,2 1-3-15,7-2 8 0,5-2-8 0,3 3 2 16,2-2 30-16,8 3-37 0,5-1 9 16,7-1-2-16,1-4-1 0,4 6 0 15,7-2 29-15,2 0-30 0,6 1-1 16,4 1 0-16,1-2-1 0,3 0 2 0,14 3 36 16,-10-2-40-16,1 1-8 0,1-1 8 15,2 0 1-15,-1-1 1 0,3 3-2 16,-3-4-4-16,0 3 6 0,1-2-2 0,-4 0-2 15,1 2 8-15,0-1 25 0,-2 4-30 16,-13-9-6-16,24 9 4 0,-10-4 0 0,1 2 0 16,3 2-35-16,-2-2 47 0,6 2 10 15,1-1 0-15,11 1-2 0,0 0-5 0,-13-4-22 16,1 4 25-16,12 0-2 16,0 0 1-16,0 0-10 0,0 0 7 0,0 0-29 15,0 0 38-15,8-7-12 0,3 1 4 16,-11 6-1-16,11-4-2 0,-4 2-19 0,-7 2 23 15,0 0-8-15,0 0-6 0,0 0 13 16,0 0-7-16,0 0-3 0,0 0 20 16,0 0-21-16,0 0-2 0,0 0-3 0,0 0-13 15,0 0-43-15,0 0-34 0,13-5-84 16,-2 2-63-16,-11 3-47 0,0 0-112 0,5-12-531 16,-1 3-597-16</inkml:trace>
  <inkml:trace contextRef="#ctx0" brushRef="#br0" timeOffset="70762.27">19190 9208 786 0,'-2'-11'215'0,"16"7"-25"0,-2 4-28 0,-12 0-3 0,0 0-16 0,12-7-1 0,-3-1 23 0,-9 8-20 0,9-7 12 16,-2-4 0-16,-7 11-7 0,8-8-28 0,-2-2-10 15,-6 10 1-15,0 0-17 16,0 0-23-16,0 0-19 0,0 0-13 0,0 0 3 16,0 0 8-16,0 0 4 0,-1 18-9 15,1 0-3-15,-5 1-7 0,2-1-2 0,0 6 3 16,-1 13-17-16,-1-11-5 0,3-2-4 15,2 0-1-15,0-4 1 0,-2-10 19 16,2 7-37-16,2 0-19 0,0-5-15 0,-2 2-11 16,0-14-18-16,1 8 27 0,5 1-28 15,-6-9-38-15,0 0-1 0,0 0 1 0,0 0 8 16,5-10 11-16,4-2 10 0,-6-5 17 16,1 4 11-16,-2-5 11 0,-1 1 6 15,-1 3-55-15,4-3 85 0,-4 2 13 16,2 1 10-16,-8 4 4 0,5-1-4 0,1 11-12 15,-2-11 0-15,-2 2 15 0,4 9-1 16,0 0 5-16,0 0-3 0,11 4 4 16,1 1-16-16,-4 2-3 0,2 1 4 0,2-7-4 15,2 3 0-15,2-2 0 0,-2 0-32 16,1-2-25-16,1 0-37 0,-2-6-29 0,2 4-23 16,-7-3-44-16,2 1 29 0,-11 4-2 15,6-9 14-15,-2 1 24 0,-4 8 35 0,5-16 22 16,-1 5 71-16,-4 11 30 15,2-9 19-15,2-3 29 0,-4 12 13 0,0 0 46 16,0 0-31-16,4-7 11 0,0 0-3 16,-4 7 3-16,0 0-3 0,0 0 2 15,0 0-28-15,0 0-25 0,0 0-8 0,0 0-23 16,0 0-2-16,0 0 23 0,0 0-5 16,7 9 7-16,0 2-7 0,-12 2-7 0,3 2-17 15,0 4-5-15,-1 10 9 0,1-5-15 16,-1 1-13-16,0 0-36 0,-1-4-37 0,4 2-19 15,-2 1-63-15,0 0 23 0,2-13-38 16,0 4-46-16,0-1-92 0,-2-4-374 0,0 1-199 16</inkml:trace>
  <inkml:trace contextRef="#ctx0" brushRef="#br0" timeOffset="71078.89">19632 8974 1211 0,'17'-15'358'0,"-17"15"-82"0,0 0-46 0,0 0-4 0,0 0-32 0,0 0-40 0,0 0-13 0,2 11-15 0,0 2 9 0,0-1-18 16,0 1 0-16,-4 6-5 0,4 16-5 15,1-7-11-15,-6 7 1 0,-1 2-31 16,2 7-12-16,0 0-8 0,-2 4-8 0,-1 0-9 15,-1 0 20-15,2-2-36 0,0-5-1 16,0-2-1-16,2-4-3 0,2 0-2 0,-3-6 30 16,3-4-42-16,3-11-1 0,-3 3-23 15,0 2-28-15,4-7-31 0,-1-1 5 16,-3-11-50-16,0 0-44 0,3 9-21 0,1-1-37 16,-4-8-38-16,3-13-78 15,3 0-363-15,0-1-242 0</inkml:trace>
  <inkml:trace contextRef="#ctx0" brushRef="#br0" timeOffset="71445.85">19822 9411 1120 0,'16'-14'295'0,"-16"14"-91"16,0 0-21-16,0 0-27 0,0 0-22 0,0 0-20 15,0 0-12-15,0 0-41 16,0 0 5-16,0 0 1 0,0 0-2 0,6 5-15 0,-2 4-12 15,-4-9-23-15,9-12 17 0,-1 2-12 16,-2 1 10-16,0 1-18 0,2-1 10 0,-2-1-27 16,-4-4 30-16,2 1 5 15,-3 2-2-15,2 2-4 0,-3 9 18 0,-4-12 15 16,0-1-22-16,-2 8-8 0,-1-2 18 16,7 7 8-16,-15 4 2 0,-2 1 18 15,7 6-17-15,-12 7-2 0,10-1 0 0,4 3 0 16,-2 4 5-16,4 2 24 0,0-2-42 15,6-9-4-15,0 9-12 0,8 8-3 0,6-11-1 16,-6-2 23-16,5-4-40 0,8-2-21 16,-2-6-20-16,-8-3-22 0,12-6-33 0,8 0 3 15,-10-7-39-15,2 0-16 16,-3-1-14-16,3-3-30 0,-4-2-23 0,-2-4-70 16,-2 2-70-16,0 0-247 0,-1 2-132 15</inkml:trace>
  <inkml:trace contextRef="#ctx0" brushRef="#br0" timeOffset="71762.25">20293 8944 1280 0,'-6'-4'354'0,"6"4"-71"15,0 0-22-15,0 0-12 0,0 0-35 0,0 0-53 16,0 0-15-16,0 0-35 0,0 0 18 15,-4 9 4-15,1 5-13 0,-6 1-14 0,-1 12-31 16,4-3 27-16,0 3-8 0,-1 6-15 16,-1 6-12-16,1 4-15 0,3 1-35 15,0 2 26-15,-1 0-9 0,0 3-9 16,4-6-5-16,2 1-2 0,-1-4-1 0,0-3 3 16,0-2-16-16,0-4-3 0,5-5 0 15,-3-2-20-15,2-13-22 0,-4 4-15 16,0 2-26-16,3-7-17 0,-1 0-29 0,-2-10-41 15,0 0-23-15,0 0-52 16,0 0-26-16,0 0-65 0,0 0-435 0,-9-5-295 0</inkml:trace>
  <inkml:trace contextRef="#ctx0" brushRef="#br0" timeOffset="72130.03">20337 9636 1097 0,'21'3'305'0,"-21"-3"-65"0,0 0-121 15,0 0 37-15,0 0-31 0,0-15-19 16,2 1-14-16,2 1-13 0,10-6-67 16,-2 5 68-16,3-8-14 0,2 0-8 15,-4-2-6-15,-1-3-10 0,1-2-42 16,-2 0 48-16,-2-4-1 0,1 5 0 0,-4 2 14 15,1 2-9-15,-3 2 37 0,-1 13-33 16,-3-8-11-16,0 0-9 0,-1 5-12 0,-1 2 6 16,-4 3 19-16,-1 0-26 0,7 7-2 15,-15 4 5-15,3-1 10 0,-2 11 3 0,0 9 23 16,3-1-19-16,5 2-3 0,4 2-3 16,-2-2-3-16,6 2-3 0,0 1-17 15,4-1 11-15,5-4-6 0,-1 0-6 0,1-1 2 16,2-1-6-16,3-5-36 0,0-1-8 15,-2-4-39-15,-3-3-45 0,1-5-37 0,2 4-41 16,-14-6-129-16,18-2-493 0,1 2-382 16</inkml:trace>
  <inkml:trace contextRef="#ctx0" brushRef="#br0" timeOffset="72529.21">20847 8919 1405 0,'0'0'317'0,"0"0"-53"0,0 0-35 0,0 0-8 0,0 0-54 0,0 0-31 0,-8 9-15 0,0-2 6 0,-5 7 5 16,0 10 28-16,-1-2-42 0,4 7-16 16,1 1-11-16,-2 10-15 0,4 2-16 0,-1 8 12 15,2 3-33-15,-1 2-8 0,3-3-7 16,0 3-4-16,2-4-6 0,-3 0-17 16,3-5 16-16,2-5-3 0,-2-5 0 15,2-2-3-15,0-2-2 0,-2-5-35 16,2-15 27-16,0 4-17 0,2 2-17 0,-4-5-16 15,2 0-14-15,0-13-29 0,4 10-51 16,1 0-27-16,-5-10-9 0,0 0-39 0,0 0-36 16,-7-8-97-16,3-2-328 0,4 10-211 15</inkml:trace>
  <inkml:trace contextRef="#ctx0" brushRef="#br0" timeOffset="72895.8">20956 9610 1155 0,'0'0'300'0,"0"0"-53"0,0 0-20 0,0 0-21 15,0 0-33-15,2-9-25 0,2 0-22 16,0 1-25-16,0-3-19 0,2-5-4 0,8-6-38 16,-6 2 9-16,5-1-9 0,-5-5-9 15,0 1-4-15,4-4-6 0,-4 0-4 16,2 0-4-16,-2-3-4 0,-1 8-1 0,-2 2 8 15,-1 12 26-15,-2-9 27 0,0 2-12 16,-2 3-12-16,0-1-14 0,-4 5-4 0,-2 1-6 16,-7 3 7-16,4 2-4 15,-3 1 8-15,-2 1-1 0,2 4 1 0,-1-1 0 16,3 7 44-16,-3 0-28 0,4 10-9 16,-3 4 1-16,8-11-7 0,4 11-3 0,2 10 30 15,4-8-46-15,2 0-2 0,3-2-4 16,2 0-9-16,2-2-24 0,-3-1-7 15,1-3-46-15,0 1-37 0,-5-9-17 0,-1 4-26 16,6-3-19-16,-5-1-80 0,0 1 7 16,-8-9-169-16,0 0-257 0,0 0-203 0</inkml:trace>
  <inkml:trace contextRef="#ctx0" brushRef="#br0" timeOffset="73228.89">21332 8910 1577 0,'0'0'314'0,"14"-3"-36"0,0 3-15 0,-14 0-30 0,0 0-30 0,0 0-2 0,0 0-60 0,0 0-32 0,0 0-5 0,-6 13 22 16,2 2 3-16,0 1 32 15,-9 11-57-15,8 0 11 0,-3 4-32 0,0 6-4 0,3 5-26 16,-1 3-39-16,2 1 41 16,-3 4-9-16,5 0 0 0,-2 0-12 0,-1-5 4 0,5-2-14 15,0 2-9-15,0-5 7 16,0-5-8-16,0-2-10 0,5-6-16 0,-1-15-60 16,-4 8-44-16,2-1-29 0,0-7-36 15,1 0-20-15,-3-12-22 0,0 0-28 0,0 0-39 16,0 0-75-16,0 0-443 0,0 0-367 15</inkml:trace>
  <inkml:trace contextRef="#ctx0" brushRef="#br0" timeOffset="73612.46">21540 9385 1124 0,'10'-9'327'0,"-10"9"-75"0,0 0-32 16,0 0 3-16,0 0-78 0,0 0 6 16,0 0-1-16,2 9-6 0,3 0-7 0,-5 4-10 15,0-2-6-15,-2 4-34 0,-3 0-20 16,3-1-10-16,0 3-11 0,2-4-11 0,2 3 9 16,-2-4-15-16,2 3-9 15,0-8-4-15,3 2 0 0,8-5-3 0,-1 0 9 16,1-4-19-16,2 2-6 0,-4-6-10 15,3 0 6-15,4-2-2 0,-2 1 17 16,-3-2-12-16,0-1 1 0,-2-4 3 0,-2 3-3 16,0-5 5-16,-1 3 29 0,-5-5-17 15,0 3-9-15,-6 1 0 0,0-2-3 0,-1 1 1 16,0-1 17-16,-6 7-20 0,-3 0-12 16,0 0-13-16,-2 3-31 0,-1 0-26 0,-2 4-5 15,2 0-82-15,-1 0-39 0,-2 4-67 16,2-2-188-16,-1 7-194 0,2-5-187 15</inkml:trace>
  <inkml:trace contextRef="#ctx0" brushRef="#br0" timeOffset="74345.39">19245 8477 813 0,'0'0'244'16,"0"0"-23"-16,0 0-19 0,0 0-33 0,6 8-11 0,-1 1-72 0,-5-9 50 0,-5 10-18 0,-1-3-26 16,5 5 0-16,-3-1-16 0,2 4 25 15,-1 1-68-15,3-4-1 0,3 4-5 0,-1-3 1 16,0 1 1-16,5-4 12 0,-3 1-25 16,5-2 15-16,-3-1-6 0,5-2-7 0,-1-1 3 15,2-5 9-15,0 2-20 0,0-4-4 16,0 0 3-16,-1-4-7 0,2-1 5 0,-7 0 12 15,5-3-25-15,-5 1 20 0,0-1-5 16,-4-2 0-16,1-1 6 0,-6 2-11 0,3-2-2 16,-4 1 6-16,0 0 1 0,-2 5-6 15,-2 0-3-15,-3-1 5 0,-2 2-11 16,-2 6 8-16,3 0-4 0,-6 0-4 16,2 2-10-16,-1 2-16 0,2-2-6 15,0 4-53-15,3-3-39 0,12-3-50 0,-12 6-48 16,2 1-104-16,10-7-219 0,0 0-57 15</inkml:trace>
  <inkml:trace contextRef="#ctx0" brushRef="#br0" timeOffset="74679.03">19740 8517 939 0,'34'-18'279'0,"-24"16"-14"16,4-1-64-16,-14 3-14 0,0 0-21 15,0 0-27-15,0 0-17 0,0 0-66 16,4-8 39-16,2 1-18 0,-6 7 0 0,0 0 9 16,0 0 8-16,0 13 2 0,2 1-17 15,-4-1-14-15,2-1-15 0,-4 0-2 0,4 5-12 16,0-3 12-16,0 1-23 0,0 2-10 15,0-1-4-15,-2-3 0 0,0 1-2 0,4-2 15 16,0 3-19-16,-2-15-8 0,2 13-15 16,0 0-32-16,-2-13-21 0,0 0 13 15,-2 9-73-15,0 4-26 0,2-13-57 16,0 0-111-16,0 0-343 0,0 0-196 16</inkml:trace>
  <inkml:trace contextRef="#ctx0" brushRef="#br0" timeOffset="75129.17">20265 8577 1237 0,'0'0'322'0,"-6"-8"-111"16,0 1-28-16,6 7-21 0,0 0-24 16,0 0-24-16,0 0-21 0,0 0-61 15,8-7 39-15,0-1-20 0,-8 8-9 0,0 0-11 16,14 0-8-16,-2 2-35 16,0 2 38-16,-1 0-5 0,-2 4-2 0,-1-3-10 15,-8-5 4-15,2 14 28 0,3-1-37 16,-5-13-2-16,4 13-4 0,-2 2 8 0,-6-7 6 15,0 4 30-15,-1-3-28 0,1-2-1 16,-2 1 10-16,-1 4 1 0,-4-4 2 0,1-1 15 16,3-1-21-16,2 2-2 0,5-8-11 15,-7 7 6-15,0 0-9 0,7-7 28 16,0 0-30-16,0 0-4 0,0 0 7 0,9 7-8 16,0 2 11-16,7-9 17 0,2 0-24 15,1 0-31-15,15 0 1 0,-22-1-17 0,9-2-6 16,1 3 6-16,-8-4-21 0,1 4-1 15,-2-1-19-15,-1 1-36 0,-12 0-57 0,14-7-76 16,-3 4-90-16,-11 3-186 0,7-6-22 16</inkml:trace>
  <inkml:trace contextRef="#ctx0" brushRef="#br0" timeOffset="75629.17">20936 8582 1061 0,'20'-2'323'0,"0"-1"-66"0,-20 3-39 0,0 0 7 0,0 0-78 0,0 0-21 0,7-8-25 0,2 0-17 0,-9 8-26 16,10-4 19-16,3 4-48 0,-13 0-3 15,15 0-8-15,0 3 0 0,-15-3-7 0,10 2 14 16,0 3-21-16,-10-5 0 0,7 9-1 16,-2 1 1-16,-5-10-3 0,-5 13 15 15,0-4-17-15,-1 1 1 0,2 0 0 0,-4-5-2 16,0 3 5-16,8-8 14 0,-7 8-25 16,-2 1 17-16,9-9-5 0,0 0 0 15,-8 7 2-15,2 1-3 0,6-8-6 16,0 0 7-16,0 0 2 0,0 0-2 0,0 0 1 15,0 0-5-15,2 10-17 0,2 3 24 16,-4-13-3-16,13 4 1 0,0 0-5 0,-13-4-5 16,14 6 20-16,1-1-33 0,-15-5 5 15,13 4-1-15,4 1 0 0,-17-5 2 0,0 0 31 16,0 0-35-16,0 0 5 0,1 8 5 16,2 4 5-16,-14-8 10 0,3-1 33 15,-2 2-33-15,-2-5-1 0,0 7 1 0,0-3 1 16,-7-1-6-16,3 1 41 0,2-2-46 15,-2 0-20-15,4 0-30 0,0 1-52 0,12-3-74 16,-16-3-129-16,4 1-365 16,12 2-199-16</inkml:trace>
  <inkml:trace contextRef="#ctx0" brushRef="#br0" timeOffset="76113.86">21639 8477 1109 0,'5'-7'348'0,"-5"7"-89"0,0 0-57 0,-7 5-4 0,-1-1-56 0,8-4-8 0,0 0-5 0,-4 13-7 16,-2-1-31-16,-1 1 23 0,5-4-35 15,-4 7-23-15,1-1-4 0,-3-2-18 0,2 3-5 16,1-3 13-16,-1 3-23 0,2-1-3 16,2 0-5-16,2-4-6 0,0 0 3 0,2 0 23 15,4-3-39-15,5 1-25 0,-3-2-2 16,7-5-7-16,0 0 2 0,-1-2 24 16,2 1-11-16,-4 2 4 0,1-3 0 15,0-3 13-15,0 2 0 0,-13 1 22 16,9-4-2-16,1-2 3 0,-10 6 12 0,0 0-1 15,5-7-4-15,3-1 20 0,-8 8-25 16,0 0 26-16,0 0 4 0,-8-10-1 0,3 0 8 16,5 10 7-16,0 0 7 0,0 0-25 15,0 0-5-15,0 0-7 0,0 0-3 0,-11 3-5 16,-2 0 8-16,13-3-11 0,-2 16 2 16,0-1-8-16,4-3 5 0,-2 2-10 0,0 1 14 15,2-3-24-15,-2 2-36 0,0-1-38 16,-2-2-35-16,0 1-27 0,0 0-49 15,2 1-48-15,-10-6-91 0,5 3-445 16,5-10-295-16</inkml:trace>
  <inkml:trace contextRef="#ctx0" brushRef="#br0" timeOffset="79878.36">18806 13201 1016 0,'0'0'229'0,"0"0"-40"0,0 0-51 0,0 0-12 0,0 0-9 0,0 0-15 0,0 0 38 0,0 0-61 0,0 0-7 15,0 0-6-15,0 0 6 0,0 0-10 0,0 0 3 16,0 0-23-16,0 0 20 16,0 0-4-16,0 0 0 0,0 0 0 0,0 0 4 0,0 0 8 15,0 0-7-15,0 0-4 0,0 0-7 16,0 0-4-16,0 0-8 0,0 0 4 16,0 0-10-16,0 0-13 0,0 0-1 15,0 0-6-15,0 0-2 0,15 2 17 16,0 3-12-16,-1-3-12 0,-1 5 7 0,2-7-5 15,4 2-3-15,1-2 13 0,0 2-11 16,2-2-7-16,-1 1-3 0,0-4 10 0,-2 3-7 16,0-2 22-16,0 0-17 0,-2 0-9 15,0 2 1-15,-6-3 1 0,1 3 4 0,-12 0 24 16,0 0-24-16,13 0-3 0,0-2 2 16,-13 2 0-16,0 0-4 0,0 0 21 15,0 0-20-15,-10 2-3 0,0 5 6 16,-4-7-1-16,1 0-2 0,-2 2 18 15,-2-2-16-15,3 2-6 0,-4-1 7 0,-4 2-3 16,0-3-2-16,3 1 12 0,0 1-3 16,2 0-8-16,1 4 3 0,-6-5-3 0,3 1 5 15,2 0 4-15,0 2-7 0,3-2-1 16,0 5-2-16,0-7 3 0,1 2 3 0,13-2 18 16,0 0-17-16,-13 0-6 15,3 2 5-15,10-2 7 0,0 0 10 0,0 0-7 16,0 0 14-16,0 0-6 0,0 0-1 0,-15 3-3 15,5 0-3-15,10-3-16 16,0 0 27-16,0 0-3 0,0 0-4 0,12 2-1 16,3-2-3-16,-2 0-22 0,-1 0 20 15,5 0 1-15,-2 0-4 0,2-2-2 0,2 2 0 16,2 0 5-16,0 0-10 0,-1 0 5 16,-2 0-1-16,0 0-4 0,-4-1 2 15,1-1-1-15,0 2 10 0,-15 0-10 0,0 0 1 16,13 0 3-16,1 0 9 0,-14 0 4 0,0 0 8 15,0 0-14-15,0 0-4 0,0 0-1 16,0 0-3-16,0 0 0 0,0 0 14 16,0 0-19-16,0 0-2 0,0 0-2 0,0 0-8 15,0 0-8-15,0 0 3 16,0 0-15-16,0 0-12 0,-12 3-1 0,3-1 0 16,9-2 9-16,0 0 11 0,0 0-18 15,0 0-1-15,0 0-10 0,0 0 3 0,0 0-17 16,0 0 15-16,0 0-74 0,0 0-21 15,0 0-53-15,0 0-86 0,0 0-437 0,0 0-251 16</inkml:trace>
  <inkml:trace contextRef="#ctx0" brushRef="#br0" timeOffset="81461.66">19416 13274 835 0,'17'-23'231'0,"-17"23"-31"0,0 0-25 0,4 7-67 0,1 3 25 0,-5-10-14 0,0 0-13 0,0 0-7 0,0 0-9 16,0 0-65-16,0 0 62 0,0 0-2 16,0 0-7-16,0 0-4 0,0 0 0 0,0 0 28 15,0 0-47-15,0 0-4 0,0 0-6 16,0 0-12-16,0 0 1 0,0 0 16 15,0 0-30-15,0 0-4 0,0 0-4 16,0 0 6-16,0 0-6 0,0 0 28 16,0 0-31-16,0 0-3 0,0 0 2 0,0 0 2 15,0 0-1-15,0 0 9 0,0 0-11 16,0 0 0-16,0 0-6 0,10 3 7 0,3 2-2 16,-13-5 10-16,16 2-15 0,0 0-4 15,0-2-1-15,0 2 5 0,0-2 4 0,1 1 1 16,-3 1-20-16,2-2 22 0,0 0-10 15,2 2 0-15,-8-2 0 0,3 4 14 0,-13-4-26 16,13 0 20-16,0 0-6 0,-13 0 5 16,0 0-6-16,0 0 1 0,0 0 14 15,0 0-15-15,0 0-5 0,0 0 7 16,0 0-8-16,0 0 3 0,0 0-1 16,0 0 0-16,0 0-7 0,-15 4-5 0,0 1 7 15,2-3-1-15,1 0 2 0,-4 0 4 16,2-2-4-16,-5 3 2 0,0 0 6 0,4-1-4 15,-3 0 3-15,2-2 10 0,1 1-5 16,0 1 11-16,-2-2 5 0,17 0-5 0,-16 0 32 16,-2 2-20-16,18-2-3 0,-14 0 2 15,-2 5 9-15,16-5-3 0,0 0 16 16,0 0-28-16,0 0-6 0,0 0-3 0,0 0-5 16,0 0 6-16,0 0 11 0,0 0-18 15,0 0-6-15,8 7 2 0,0 1 3 0,4-8-3 16,1 2 19-16,0-1-17 0,-1 1-3 15,5-2 4-15,3 0 1 0,0-3 1 16,2 3 23-16,-2-2-24 0,2 2-7 16,-4-4 5-16,15 1 8 0,-18 2-2 0,0-3 20 15,0 1-21-15,-15 3-1 0,16 0 2 16,0 0 5-16,-16 0-2 0,0 0-6 16,0 0 5-16,0 0-5 0,0 0-2 0,0 0 1 15,0 0 2-15,0 0-3 0,0 0 6 16,0 0-9-16,-16 3 1 0,2 2 0 0,14-5-2 15,-13 3-10-15,-2 1 15 0,0-4 0 16,5 2 0-16,-1 1-4 0,0-1 0 0,11-2-15 16,-12 2 24-16,1 2-9 0,11-4 2 15,0 0-3-15,0 0-2 0,0 0-12 0,-13 1 12 16,3 3 6-16,10-4-8 0,0 0 3 16,0 0 0-16,0 0-10 0,0 0 10 15,8 2 0-15,3 4-5 0,-11-6-3 16,0 0-8-16,0 0-3 0,11 2 16 15,0 1-10-15,-11-3-9 0,0 0 9 0,0 0-4 16,0 0 5-16,0 0 20 0,0 0-13 16,0 0 2-16,0 0 7 0,0 0-9 0,0 0-1 15,0 0 13-15,0 0-16 0,0 0-11 16,0 0 1-16,0 0-22 0,0 0-16 0,0 0-40 16,0 0 1-16,0 0-18 0,0 0-34 15,0 0-55-15,0 0-81 0,0 0-379 16,0 0-193-16</inkml:trace>
  <inkml:trace contextRef="#ctx0" brushRef="#br0" timeOffset="89428.09">19920 9893 884 0,'40'-8'266'0,"-40"8"-84"0,0 0 27 0,0 0-35 0,0 0-16 0,0 0-23 15,0 0-18-15,0 0 30 0,-11-7-57 16,3 5-8-16,8 2-5 0,0 0-10 0,0 0-14 16,0 0 20-16,0 0-31 15,0 0-3-15,0 0-9 0,0 0-3 0,0 0 1 16,0 0 10-16,0 0-19 0,0 0-14 16,0 0 3-16,0 0-7 0,0 0 18 0,8 9 24 15,1-1-5-15,-9-8-12 16,0 14-2-16,2 1 6 0,0 2 5 0,0 0 6 0,-2 1-17 15,0 2 8-15,0 0-8 16,-2 13-1-16,0-8-4 0,2 1 5 0,2-1 11 16,0 1-16-16,-2 3-1 0,2-2-2 15,-2 2-4-15,2-3-2 0,1-1 10 16,-1-13-10-16,-2 8-6 0,3-1-4 0,-1-2 4 16,-1-1-2-16,-1-3 4 0,3 0-3 15,-3-13-3-15,0 13 3 0,0-1-2 0,0-12 4 16,0 0 12-16,0 0-16 0,0 12-3 15,2-1 1-15,-2-11 0 0,0 0 1 0,0 0 0 16,0 0-45-16,0 0-42 0,0 0-27 16,0 0-17-16,0 0-17 0,0 0-54 15,-11-4 37-15,-2 2-18 0,7-9-18 0,-2 0-19 16,5-1-59-16,1 2-234 16,2-5 12-16</inkml:trace>
  <inkml:trace contextRef="#ctx0" brushRef="#br0" timeOffset="89978.16">19925 9970 811 0,'0'0'220'0,"0"0"-32"0,8-5-23 0,0 1-27 0,-8 4-65 0,0 0 40 16,0 0-10-16,0 0-10 0,0 0-5 0,0 0-13 16,0 0-51-16,0 0 53 0,0 0-7 15,0 0-9-15,0 0-6 0,0 0-9 0,0 0 24 16,0 0-61-16,0 0 1 15,0 0 8-15,0 0 5 0,-6 9 4 0,-1 3-7 16,1-2-4-16,0-3 1 0,-2 6-7 0,5-1-4 16,-5-1 6-16,2 1 6 15,2-3-14-15,-3 1 0 0,2-1-1 0,1 1-1 16,4-10 1-16,-4 9 4 0,-2 0-7 16,6-9 3-16,0 0 3 0,0 0-4 0,0 0 4 15,0 0 3-15,0 0-7 0,0 0 3 16,0 0-1-16,0 0-1 0,0 0-1 0,7-7 4 15,2 0-53-15,-1-3 59 16,-2-1 0-16,0-4-4 0,0 2 0 0,-1-3-4 0,3 3-32 16,-2-1 64-16,3 2 4 15,-3 4 3-15,3-2-3 0,-9 10 4 0,6-10 22 16,0 1-27-16,-6 9-2 0,0 0-12 16,8-6 3-16,4 0-12 0,-12 6 29 15,0 0-27-15,0 0-14 0,0 0 1 0,0 0 8 16,0 0-5-16,0 0 16 0,0 0-17 15,0 0-6-15,0 0-1 0,0 0-8 0,0 0 3 16,0 0 38-16,0 0-17 0,8 6-1 16,4-2-8-16,-12-4 2 0,9 10 3 0,0 2 14 15,-1-2-20-15,-2 2-3 0,5-3-3 16,-3 3 5-16,1 1-5 0,2 3 26 16,1 1-22-16,-8-8-12 0,6 4-26 0,8 6-30 15,-14-11-35-15,-2 4-29 16,2 5-50-16,-2-5-84 0,1 5-517 0,-6-5-307 15</inkml:trace>
  <inkml:trace contextRef="#ctx0" brushRef="#br0" timeOffset="92244.85">21657 12414 836 0,'-22'15'261'0,"22"-15"-32"0,0 0-33 0,0 0-33 0,0 0 10 0,0 0-33 0,0 0 4 0,0 0-8 16,0 0-15-16,0 0-7 0,4-8 12 16,1-1-28-16,-5 9-15 0,0 0 2 0,0 0-22 15,0 0-11-15,0 0-5 0,0 0-5 16,11-7-14-16,-3-1-12 0,-2 3-3 0,3-1-4 15,1 0 10-15,1 2-6 0,4-1-6 16,-4 2-4-16,6-2 2 0,-5 3-7 0,3-2 10 16,0 4-22-16,-4-2 24 15,5 2-13-15,-16 0 3 0,14 0-1 0,0 2-2 0,-14-2-13 16,10 2 24-16,1 5-6 16,-11-7-1-16,0 0 1 0,-5 12-5 0,3 2 17 15,-8-3-9-15,2-2-11 0,-6 3 8 16,2-2-9-16,-3-1 3 0,-6 6 15 15,13-9-10-15,-5 0-5 0,3 3-2 0,0-4 8 16,2 2-1-16,8-7 11 0,-10 6-8 16,-1-2-4-16,11-4-8 0,0 0 4 0,0 0 4 15,0 0 10-15,-6 7-7 0,-3-1-10 16,9-6 7-16,0 0 4 0,0 0-7 0,0 0 25 16,0 0-18-16,0 0-7 0,0 0 0 15,0 0-1-15,0 0-5 0,13 2 32 16,0 0-26-16,-13-2-7 0,16-2 7 15,-1 2-3-15,-2 0 1 0,0 2 22 16,1-2-17-16,0 0-2 0,0 3-2 0,4-1 1 16,-6 2-4-16,3-2 29 0,-2 4-20 15,-3-5-8-15,3 5 3 0,-3 2-5 0,-4-3 5 16,4 4 21-16,-10-9-21 0,2 9 4 16,2 2-2-16,-4-11 15 0,-4 9 3 0,-3 3 11 15,-4-4 2-15,1 1 7 0,-5-6 9 16,2 4 3-16,-2-2 0 0,-1-1-7 15,0 0 13-15,2 4-2 0,-3-8-4 0,0 0 7 16,-2 0-3-16,2 0-26 0,2 0 25 16,-2 2-4-16,7-4-5 0,-3 0-7 0,13 2-6 15,-15-4-39-15,3 4 31 16,12 0-1-16,0 0-8 0,0 0-3 0,-14-2-19 16,4 0-48-16,10 2 18 0,0 0-21 15,0 0-45-15,0 0-49 0,0 0-36 0,0 0-27 16,0 0-25-16,0 0-52 0,0 0-138 15,0 0-252-15,0 0-212 0</inkml:trace>
  <inkml:trace contextRef="#ctx0" brushRef="#br0" timeOffset="92995.15">22051 12481 1017 0,'-4'13'280'0,"4"-13"-40"0,0 0 9 0,0 0-76 0,0 0 4 0,0 0-1 0,0 0 14 0,0 0-16 0,0 0-13 15,-7-7-3-15,2 1 0 0,5 6-10 16,0 0-5-16,0 0-16 0,0 0-33 16,0 0 22-16,0 0-22 0,0 0-14 15,0 0-13-15,0 0-12 0,0 0-10 0,7 6 15 16,2-1-27-16,-9-5 2 0,21 0-9 15,2 0-9-15,-4-3-7 0,-2 3 16 16,-1-2-15-16,4-1-7 0,0 0 2 0,2 1-1 16,-4-1-1-16,0 0 32 0,-5 0-41 15,2 1 4-15,-2 0 1 0,-2 2-6 0,-11 0 0 16,0 0 25-16,0 0-24 0,0 0-10 16,17-4-14-16,-5 2-10 0,-12 2-18 0,0 0-5 15,0 0-53-15,0 0-41 0,0 0-36 16,0 0-35-16,0 0-29 0,0 0-32 15,0 0-79-15,4-7-405 0,0-3-298 16</inkml:trace>
  <inkml:trace contextRef="#ctx0" brushRef="#br0" timeOffset="93344.55">22514 12318 1352 0,'-12'-16'331'0,"12"16"-51"0,0 0-21 15,0 0-8-15,0 0-7 16,0 0-26-16,0 0-15 0,0 0-20 0,0 0-20 0,0 0-33 16,-4 6 22-16,-1 4-73 0,5-10 4 15,0 0 23-15,-2 11-2 0,-2-1-2 16,5 1-29-16,-1 0 17 0,3 1 0 16,-1 1-13-16,-2 4-23 0,3 1-2 0,-1 0-1 15,0 1-22-15,2-4 5 0,0 4-6 16,-4-1-5-16,0 1-7 0,4-1 10 15,0-1-20-15,-2-5 3 0,0 0-5 0,-2 0 2 16,0-2-3-16,0-10-15 16,2 11 6-16,0 0 6 0,-2-11 3 0,5 7 0 0,-2 5 5 15,-3-12-10-15,0 0-9 0,0 0-4 16,0 0-26-16,0 0-8 0,0 0-41 16,0 0-74-16,0 0 0 0,0 0-40 15,2 9-43-15,2-1-29 0,-4-8-28 0,0 0-73 16,2-8-493-16,2 1-477 0</inkml:trace>
  <inkml:trace contextRef="#ctx0" brushRef="#br0" timeOffset="93661.49">23019 12426 1280 0,'0'0'303'0,"0"0"-60"0,0 0-28 0,0 0 0 0,0 0-51 0,0 0-23 0,10 0-29 0,5-2-9 15,-15 2-23-15,10-3 8 0,1 0-32 16,-11 3-13-16,16 0-9 0,3 0-11 0,-19 0 0 15,16-2-5-15,1 0-8 0,-17 2-12 16,14 0-17-16,1 0-24 0,-15 0-24 16,0 0-40-16,15 2-64 0,-3 0-85 15,-12-2-167-15,0 0-171 0,0 0-129 0</inkml:trace>
  <inkml:trace contextRef="#ctx0" brushRef="#br0" timeOffset="93844.96">23046 12571 1429 0,'0'0'310'0,"0"0"-31"0,6-7 2 15,2-2-48-15,-8 9-46 0,0 0-29 0,0 0-21 16,18 0-31-16,-2-3-24 16,-16 3-11-16,17-2-31 0,0 2-44 0,-6-5-56 15,1 0-41-15,-12 5-41 0,11-5-90 16,4-1-115-16,-15 6-372 0,12-8-243 0</inkml:trace>
  <inkml:trace contextRef="#ctx0" brushRef="#br0" timeOffset="94328">23611 12371 1734 0,'0'0'371'0,"0"0"-67"0,-6-8-57 15,0 2-42-15,6 6-18 0,0 0-25 0,0 0 9 16,8-7-70-16,-3-1-18 0,5 3-13 16,-2-1-18-16,3 4-9 0,1-2 24 15,-12 4-40-15,19 0-10 0,-1 0-5 0,-2 4-4 16,1-2 0-16,-4 4 36 0,0-1-45 16,-1 4-1-16,2 3 0 0,-6-4 3 0,2 4 0 15,-8-1 32-15,2 2-37 0,-10 1 1 16,0 3 1-16,-4-4 3 0,-8 8 1 0,2-6-8 15,-4-1 39-15,1-5 8 16,1 2 5-16,0-2 50 0,10-3-54 0,-7 3-36 16,5-2 59-16,1-4 2 0,0 4 5 0,9-7-5 15,0 0-7-15,-6 7-5 16,0-1-18-16,6-6 5 0,0 0-21 0,0 0 8 16,18 0-9-16,0 0-11 0,1-4-17 15,11 0 0-15,-5 1-15 0,1-3 2 0,1 2-9 16,2 0-46-16,1-1 54 0,0-2-4 15,-1 2 10-15,1 1-2 0,0 2 10 0,-15-2-5 16,5 2 14-16,3-1 0 0,-7 1 9 16,1 0-3-16,-2-2 7 0,-3 4-12 0,-12 0 33 15,11-2-38-15,0-2-30 0,-11 4-40 16,0 0-52-16,12-3-84 0,-1-4-133 16,-11 7-43-16,0 0-590 0,0 0-674 15</inkml:trace>
  <inkml:trace contextRef="#ctx0" brushRef="#br0" timeOffset="104861.11">4937 13213 863 0,'0'0'188'0,"0"0"-26"0,0 0-16 0,0 0-19 0,0 0-65 0,0 0 36 0,0 0-9 0,0 0-9 16,0 0-11-16,0 0-6 0,0 0-40 16,0 0 29-16,0 0 1 0,0 0 2 0,0 0-2 15,0 0-3-15,0 0-1 0,0 0-5 16,0 0-14-16,0 0 16 0,6 6-1 0,4 1-3 16,-10-7 3-16,16 0-15 0,1 0-2 15,0 2-6-15,2 0-2 0,5 0-7 0,12 2 4 16,-9-3-13-16,3 7 8 15,2-2 2-15,-2-1 1 0,5 3-7 0,-1-1 2 0,2 0-35 16,-1 0 40-16,2-1-1 0,-5 1 0 16,-2 1-7-16,2-2 2 0,1 1 3 15,-3 0 3-15,-1-4-1 0,3 2-6 0,-4 0 10 16,1-3-4-16,3 0 28 16,-2 1-29-16,4-1-2 0,-1-2-4 0,3 2-1 15,-1-2-1-15,0 0 20 0,4 4-24 16,-6 1-9-16,3-3 4 0,-2 2-2 0,-2 0 4 15,-3 2 26-15,3 1-24 0,-4 0-5 16,-1 0 7-16,3 1-8 0,-4-3 4 0,3 1 16 16,1-5-22-16,0 4 15 0,-1-2 1 15,3-1 0-15,-2 0-1 0,1 0-5 0,5-2-7 16,-4 3 17-16,1-1-4 0,-1-2-5 16,0 2 0-16,4 1 2 0,-1 0 8 15,1-1-2-15,-1 3-11 0,0-5 3 16,0 3 2-16,3 1 10 0,1-2 18 15,-4 0-22-15,3-1-8 0,0 1 2 0,0-2 3 16,-1 0 7-16,-1-2 22 0,-1 4-28 16,3-4-1-16,-1 1-6 0,-1-1 3 0,2 0-1 15,-2-2 33-15,3 1-32 0,0 3 1 16,-1-5-7-16,0 3 6 0,3-4 0 0,1 4-2 16,-2 0 4-16,2-1-3 0,-2-3 2 15,-1 3-6-15,2-2 4 0,-4 4-2 0,3-3-13 16,-1 0 20-16,-1 1-2 0,-2-3-9 15,-2 0 7-15,3 1-7 0,-3 0 19 16,3-1-11-16,-1 2-7 0,-4-3-2 0,-1 1 4 16,3 1 0-16,0-1 13 0,-2 1-14 15,-3-1 0-15,3 2-4 0,-4 0 6 16,1 1-6-16,3-4 21 0,-4 4-16 16,3 1 0-16,1-3-5 0,-4 2 7 0,-1-1-6 15,5 2 19-15,0 0-15 0,-3-3-2 16,3 3 0-16,-2-2 0 0,-3 2-1 0,5-3 19 15,0 3-11-15,-4-2-8 0,1-2 5 16,1 4-1-16,-3-1 1 0,5-2-1 16,0 3 14-16,-2-3-4 0,-1 1-4 0,3 2 1 15,-2 0 2-15,1 0 11 0,1 0-24 16,-2 2 7-16,-1 0-2 0,1-2 4 16,-2 2-3-16,-1-1 13 0,3 1 9 15,-4 0-8-15,-2 0-4 0,2-2 4 0,-1 0-5 16,3 0 2-16,-2 2 5 0,-13-2-4 15,11 2-10-15,2 0 1 0,-3-2 0 0,15 1 2 16,-12-2 12-16,-14 3-15 0,14 0-5 16,10-3 1-16,-9 3 0 0,1-2 0 0,-16 2 20 15,16 2-24-15,8-2 0 0,-9 2 1 16,-14-1 0-16,13-1 3 0,8 3 5 16,-11 0-8-16,-10-1-1 0,8-2 1 0,0 2 0 15,-2 2 2-15,0-3-20 16,2 3 26-16,0 0-3 0,1-4-1 0,-4 2 2 15,4 2 0-15,-5-1-20 0,6-1 23 16,-4 0 1-16,3 3-2 0,-2-2-2 0,4-1-1 16,-3 1 2-16,-1 2 7 0,9 1-10 15,-19-3-1-15,12 1 0 0,10 0-1 0,-20-2 2 16,5 1 9-16,15 5-10 0,-22-5-1 16,12-3-1-16,-2 5 5 0,4-5 2 0,-5 2 14 15,5-1-15-15,-4 1-2 0,2-2 6 16,10 0 1-16,-15 0 2 0,5 0 23 15,17 2-28-15,-14-2 4 0,0 0 2 0,3 0-1 16,-3-2 5-16,3 2 13 16,0 0-20-16,-3-3 3 0,5-1-1 0,-2 1-2 0,-2 0 0 15,2-3-28-15,0 4 30 16,-1-3-4-16,3-3-2 0,-5 5 3 0,5-1-5 16,-4-3-29-16,-1 4 47 0,3-1-6 15,-6 1-4-15,4 0 3 0,-14 1-4 0,10 0 3 16,-1 2-3-16,-1 0 0 0,-3 0-3 15,-1-3-1-15,-2 3-3 0,2 0 2 0,-2 0 9 16,-14 0-11-16,16 0-2 0,-4 0 5 16,-12 0 0-16,12-2 2 0,6 0 40 15,-18 2-49-15,0 0 1 0,12-2 2 0,1 2 0 16,-13 0-8-16,0 0 44 16,0 0-48-16,0 0 0 0,11-2 4 0,2-2-23 15,-13 4-36-15,0 0-17 0,0 0-95 16,0 0-73-16,0 0-97 0,0 0-635 0,-4-9-680 15</inkml:trace>
  <inkml:trace contextRef="#ctx0" brushRef="#br0" timeOffset="121442.85">20524 10069 980 0,'-7'-7'300'0,"18"1"-22"0,-11 6-33 0,0 0-48 0,0 0-8 0,2-11-26 0,-2-1 28 0,6 5-44 15,3-1-10-15,-9 8 0 0,5-7-4 0,3-2 4 0,-8 9 27 16,0 0-32-16,0 0 3 16,0 0-6-16,0 0-6 0,0 0-14 0,0 0-50 15,0 0 24-15,0-12 8 0,0-1-5 16,0 13 6-16,0 0-28 0,0 0 1 0,0-14 0 16,2 2-16-16,-2 12 5 0,0 0 1 15,-2-12-10-15,2-1 4 0,0 13-39 16,0 0 37-16,0 0-3 0,-2-13 3 0,0 2-11 15,2 11 2-15,0 0-40 0,0 0 32 16,0 0-16-16,0 0 2 0,0 0-11 0,0 0 14 16,0 0-6-16,-4 11 0 15,4 0-7-15,-1 7 5 0,1-3-3 0,-2 5 7 16,0-3 3-16,0 3-3 0,-5 13 0 16,5-6 2-16,-4 0-8 0,2 1 1 0,-3 0-22 15,0-4 22-15,4 5-3 0,-1 0 5 16,-3 0-4-16,1-4 0 0,3-1-25 15,1-13 24-15,0 11-4 0,-1-1-13 0,2-5-28 16,1 0 1-16,-4-5-11 0,2 1-18 16,2-12-41-16,-4 9-33 0,2 0-26 0,2-9-27 15,0 0-64-15,0 0-61 0,0 0 27 16,0 0-43-16,0 0-26 0,-2-9-86 0,-3-2-315 16,5 11-284-16</inkml:trace>
  <inkml:trace contextRef="#ctx0" brushRef="#br0" timeOffset="121862.7">20588 9910 1378 0,'-30'-14'260'0,"38"8"-41"0,-8 6 10 0,8-12-36 0,1 3-6 0,-9 9-6 0,-5-8-13 15,1-3-31-15,4 11-18 0,-14-3-12 16,3 0-4-16,-4 3 3 0,1 3 14 15,-3 8-39-15,-15 5-12 0,11-3-3 0,-3 0-7 16,3 2-10-16,0 2-33 0,1 4 23 16,2-2-9-16,1-4-5 0,0 0-7 15,0 1-1-15,11-8-41 0,-3 3 33 16,0-1-23-16,9-10-19 0,-6 8-14 0,0 1-18 16,6-9-14-16,10-8-24 0,1 0 11 15,2-3-13-15,12-6 22 0,-10-1 19 0,4 1 11 16,1 0 2-16,-2 0 20 0,-1 0 4 15,0 2 14-15,-1-2 26 0,-3 4 16 0,-6 7 46 16,2-3 16-16,1-1-2 0,-10 10 24 16,8-6 9-16,1 0 8 0,-9 6 46 15,7 9-70-15,0 1 2 0,2 4-6 0,0-3-4 16,-1 6-2-16,5 9-9 16,-2-8-30-16,3-1-9 0,0 1-11 0,-1-1-4 15,3-4-41-15,1-4-62 0,0 3-79 16,-1-2-66-16,2 1-49 0,-12-6-22 0,6 5-30 15,-1-3-96-15,-2 5-465 0,-1 0-491 16</inkml:trace>
  <inkml:trace contextRef="#ctx0" brushRef="#br0" timeOffset="124359.79">14370 5107 1299 0,'-14'0'320'0,"0"0"-66"0,14 0-26 0,0 0-14 0,-16 0-6 0,2 2-26 0,-3 0-20 15,3-1-2-15,-11 6-20 0,-3 2-17 16,2 2-16-16,6 0-17 0,-4 4-17 0,5-1 14 16,-2 6-43-16,4-3-6 0,-1 2-11 15,8-2-4-15,6-8-2 0,0 6 28 16,-2 0-41-16,8 1-2 0,6 9-2 0,2-11 1 15,8 1-2-15,-2-2-25 0,1-2 29 16,-8-4 1-16,8 0-6 0,-3 3-3 0,-2-2 0 16,-4 2-28-16,-2-1 37 0,0 1 2 15,-8 1-6-15,2 2 2 0,-12-4 0 16,-1 0-3-16,-4-3 12 0,-11 5-16 0,18-7-1 16,-9 0-22-16,-5-1-26 0,10-3-39 15,-4 0-11-15,4-5-72 0,3 3-28 16,11 2-53-16,-6-11-49 0,0 1-140 0,13-3-218 15,11-9-190-15</inkml:trace>
  <inkml:trace contextRef="#ctx0" brushRef="#br0" timeOffset="124893.27">14382 4914 1462 0,'6'-11'324'0,"-6"11"-22"0,0 0-85 16,-8 8 11-16,2 1-25 15,-1 6-23-15,2 14-12 0,-1-2-6 0,0 2-2 16,2 2-35-16,0 2-23 0,2 4-22 16,0 0-12-16,0 1-14 0,2-1 22 15,0-1-46-15,2-2-7 0,0-5-3 0,0-2-4 16,0-16-5-16,2 6-2 0,0 3 4 16,6-13-10-16,-2 3-16 0,2-14-21 0,14-7-18 15,-7-2-22-15,1 0 23 0,4-2-4 16,-4-4-5-16,0-4-6 0,-1 2-3 0,1 0 5 15,0 0 24-15,-4 6-8 0,4 0 5 16,-13 10 12-16,5-10-5 0,0 6-2 0,-10 9 17 16,0 0 7-16,0 0 0 15,0 0 1-15,0 12-3 0,0 1 2 0,-10 3 29 16,5-4-17-16,-1 4-11 0,0-3 11 16,1 4-6-16,0-3 2 0,10-2 30 15,-3 3-22-15,5-6-14 0,-1 2-4 0,1-7-17 16,4 2 3-16,2-2 10 0,-2-1-13 15,-11-3-2-15,11 4 11 0,1 0 3 0,-12-4-3 16,0 0 9-16,0 0-15 16,0 0 25-16,0 0-1 0,0 0 7 0,6 6 1 0,4-1 9 15,-10-5 40-15,0 0-29 16,0 0-3-16,0 0-7 0,0 0-3 0,0 0-3 16,10 2 27-16,0 0-28 0,-3 3-8 15,3 0 8-15,-1 1-9 0,0-2 5 0,-1 3 26 16,0 3-37-16,0-1-16 0,2 3-3 15,-6-4-4-15,2 3-7 0,-6-11-8 0,0 0-40 16,0 11-51-16,2 2-50 0,-2-13-57 16,-8-7-66-16,-1-1-242 0,6-3-59 15</inkml:trace>
  <inkml:trace contextRef="#ctx0" brushRef="#br0" timeOffset="125043.7">14710 5014 1089 0,'-4'6'238'0,"15"-3"27"0,-11-3-39 0,0 0-24 0,0 0-25 0,0 0-29 0,0 0-1 16,0 0-52-16,0 0-50 0,2 13-51 0,0 1-74 15,-2-14-104-15,0 0-161 0,0 0-236 16,0 0-109-16</inkml:trace>
  <inkml:trace contextRef="#ctx0" brushRef="#br0" timeOffset="125209.99">14211 5167 1572 0,'-11'5'333'15,"11"-5"-63"-15,0 0-52 0,0 0-30 0,9-7-55 16,-2 0-23-16,18 3-16 0,13-1-90 16,-5 1-40-16,1 0-34 0,8 4-34 0,5-2-48 15,0 1-107-15,-2 2-89 0,5 5-216 16,-3-1-79-16</inkml:trace>
  <inkml:trace contextRef="#ctx0" brushRef="#br0" timeOffset="125976.93">15015 5381 1323 0,'0'0'333'0,"0"0"-47"16,0 0-29-16,0 0 10 0,0 0-46 15,0 0-47-15,-14-2-26 0,2 2-25 0,12 0-6 16,0 0 15-16,-5 13-47 0,-4 2-16 15,5-2-15-15,0-2-9 0,-1 0-10 0,3 0-30 16,0 3 26-16,0 0-11 0,2-14-2 16,-4 11-3-16,1 0 0 0,3-11-35 0,0 0 11 15,0 0-1-15,0 0-9 0,0 0-4 16,3-13-2-16,3-12 1 0,0 8 7 16,3-4-8-16,0 1-10 0,-2 0-4 0,5 1 7 15,4 2 3-15,0 2 27 16,-4-1-12-16,-4 9-7 0,12-1-6 0,-6 3-8 15,5 7 10-15,-1-1 19 0,-4 5-10 16,10 9 1-16,-12-2-7 0,1 1 9 0,4 3-6 16,-4 0 13-16,-1-2-12 0,2 1-8 15,0-3-13-15,-8-6-17 0,7 1-18 0,1 0-20 16,0-7-17-16,0-1-13 0,6-7-2 16,7-4-1-16,-8 1 23 0,-2-1 25 0,0-1 10 15,0-1 4-15,-3-2 16 0,4 0 17 16,-10 7 23-16,3-6 37 0,-1 1 17 15,-2 0 11-15,2 2 15 0,-10 11 28 0,0 0-21 16,-5-14 5-16,3 2-31 0,2 12 40 16,-13 0 4-16,-1 2-1 0,1 5-5 15,-13 3 3-15,12 2 13 0,-3 1-19 16,2 5-6-16,2-1-1 0,2-2-8 0,7-5-10 16,-7 4-1-16,3 1-18 0,6-2-6 15,0-2-13-15,2-11 1 0,4 10-18 0,2-3-39 16,-6-7 8-16,17-6-9 0,5-5 13 15,-14 7-6-15,6-9 7 0,0 1 10 0,-4 2 8 16,0 3-7-16,1-3-1 16,0 3 6-16,-7 0 0 0,0-1 3 0,-4 8 14 15,0 0-7-15,0 0 8 0,7 6 16 16,1-1-17-16,-6 16 17 0,3 14 23 16,-2-2-34-16,2 6-6 0,-3 5-2 0,5 6 0 15,-4 5 2-15,-3 6-23 0,-1 2 25 16,-1 0-3-16,-2-7 2 0,-1 4 8 0,-3-9 10 15,3 0-26-15,-1-7 57 0,-4-4 0 16,5-8 0-16,-3 1 4 0,1-8-7 0,-6-6-13 16,9-12 7-16,-6-1-24 0,2-2-2 15,1-11-26-15,-4-13-21 0,5-3-33 0,2-9 2 16,0-9-55-16,1-6-26 0,3-3-28 16,-2-3-25-16,2-1-8 0,2 1 10 15,3 2-47-15,3 4-49 0,2 1-99 16,4 6-332-16,0 4-234 0</inkml:trace>
  <inkml:trace contextRef="#ctx0" brushRef="#br0" timeOffset="126509.96">15742 5117 1482 0,'-4'-18'329'0,"2"1"-18"0,2 17 5 0,0 0-54 0,-2-9-32 0,0-1-28 0,2 10-34 0,0 0-40 15,0 0-37-15,-8 10-4 0,4-1-15 16,5 4-12-16,2 16-9 0,3-4-12 0,-2 4-42 16,0 1 37-16,0 3-24 0,0-3 10 15,0 2-13-15,0-1-21 0,1-2-14 0,1-3-24 16,-4-15-47-16,0 9-27 0,3-4-10 15,-7-4 5-15,-1 2-45 0,3-14 11 16,0 0-33-16,0 0 12 0,-2-18-1 0,2 3 14 16,0-2 7-16,2-10 21 0,-2 3 10 15,3-3 17-15,-6-2 34 0,3-2 57 0,-2-1 45 16,-3-2 60-16,0 5 1 0,0 0 16 16,1 3 8-16,4 14 1 0,-2-8-1 0,2 1-4 15,0 0-20-15,0-1-22 0,4 9-9 16,0-2-9-16,9 7-13 0,-2-2 7 15,2 8-85-15,-2-1-18 0,8 1-24 16,-8 0-37-16,5 5-39 0,1-1-47 16,-10 6-301-16,4-3 5 0</inkml:trace>
  <inkml:trace contextRef="#ctx0" brushRef="#br0" timeOffset="126659.21">15744 5259 1057 0,'21'8'237'16,"-21"-8"-48"-16,0 0-41 0,0 0-16 15,0 0-27-15,0 0-16 0,17-2-5 16,-2 0-27-16,-3-2-41 0,0 1-39 0,-4-3-28 16,0 2-30-16,3-1-18 0,2-1-61 15,-13 6-66-15,14-2-213 0,3-1 150 16</inkml:trace>
  <inkml:trace contextRef="#ctx0" brushRef="#br0" timeOffset="127510.06">15962 5238 1252 0,'11'3'262'16,"3"-2"-49"-16,-14-1-6 0,0 0-36 0,0 0-45 15,0 0 26-15,0 0-19 16,0 0-8-16,0 0-32 0,16 0-11 0,0 3 20 16,-3 0-42-16,0 1-11 0,-3 1-17 0,3 1-6 15,-3 2-5-15,1 2 25 0,-2-5-31 16,-4 5-12-16,0-1 2 0,0 3 5 0,-5-12-8 16,-3 12 38-16,1 5-33 15,-4-10-12-15,0 1-1 0,-7-5 4 0,2-1 4 16,11-2 7-16,-19-2-25 0,5 2 23 15,14 0-8-15,-9-11-6 0,0 2-15 0,9 9-11 16,4-16-15-16,1 1 15 0,6 5-5 16,8-5 3-16,-11 11 3 0,5-2-10 0,2 2 31 15,-3 4-41-15,6 0 7 0,-4 7 16 16,5 3-6-16,-11-3 23 0,1 4 23 16,2 2-36-16,-5-3 31 0,4 2 4 0,1 3 25 15,-2-2-22-15,-1-2 25 16,-2 1-32-16,1-3 4 0,-1 1-6 0,-6-10 5 0,11 2-18 15,-1 2 11-15,-3-12-36 16,1 3 10-16,2-6 5 0,10 0 19 0,-14 5-17 16,0-5 14-16,1 0-63 0,-3-2 64 15,3 1 1-15,-10-3 9 0,-3-6 7 0,-1 16 8 16,1-10 41-16,0 4-39 0,-4 2 4 16,-2 1-8-16,0 5 1 0,4 0-6 0,8 3 24 15,-15-1-28-15,2-2-6 0,13 3-9 16,0 0 5-16,0 0 0 0,0 0 10 15,8 10-28-15,1-2-13 0,4-5-1 16,1-1 0-16,6 2 4 0,-2 0 3 0,4 1-42 16,-3 4 58-16,0-6 13 0,10 9-20 15,-18-7 11-15,0 5-3 0,-1 1-49 16,-1 1 59-16,1-2 25 0,-4 3-19 0,1-4 16 16,-7-9-3-16,0 15 29 0,0-2-34 15,0-13 14-15,0 0 0 0,0 0 6 0,0 0-1 16,0 0 18-16,0 0-21 15,0 0-9-15,0 0-10 0,0 0 1 0,0 0-6 0,5-17 12 16,-3 2-19-16,3 2-15 16,0 1-11-16,1-1-5 0,2 0 4 0,3 2-4 15,2 0-13-15,0 4 22 0,1 1-12 0,4 2-3 16,0 3-7-16,-6 1 4 0,0 1 13 16,-2 8-16-16,5-1 27 0,0-1-14 15,0 0 17-15,-5 1 13 0,0-1 29 16,-2-1-23-16,-2 0 11 0,-6-6 16 0,6 7-11 15,3 3 14-15,-9-10 24 0,0 0-36 16,0 0 10-16,0 0-3 0,7-5 0 0,1-2-10 16,-4-4 6-16,-2 2-22 0,3-3 12 15,1 3-16-15,-2-4-1 0,0-1 5 0,6 2-5 16,0 3-18-16,0-1 23 0,0 1-4 16,-2 5 1-16,3 0-3 0,2 6-2 0,-2 3 17 15,-1-3-17-15,2 5-3 16,-2 6 3-16,-2 0-13 0,-4 0-19 0,2 2-22 15,-6 1-52-15,0 1-21 0,6-4-34 16,-1 1-70-16,-1-2-103 0,-2-1-293 16,3-4-156-16</inkml:trace>
  <inkml:trace contextRef="#ctx0" brushRef="#br0" timeOffset="128109.97">17139 5138 1373 0,'-6'-8'348'0,"0"1"-47"0,6 7-25 16,0 0-40-16,-4-11-24 0,-2 3-41 0,6 8 4 0,-10 0-24 16,0-2-23-16,-5 7 9 0,3 5-25 0,4 3-4 15,-8 10 28-15,6-1-74 0,0 3-15 16,7-2-14-16,3 0 7 0,2 0-14 0,-1-1-22 15,5 2 25-15,4-5-9 0,5-4-44 16,-6-7-43-16,5-1-26 0,18 4-10 0,-19-8-64 16,9-6-6-16,12 0-13 15,-10-6-25-15,6-3-32 0,-3-2-4 0,1-1-6 16,0 0-27-16,-3-1-40 0,1-4 33 16,-4-3 39-16,0-4 150 0,-9-1 230 15,1-3 62-15,-3-1 0 0,-3-1 19 0,-3 5 13 16,-3 0 1-16,1 3 16 0,0 13-51 15,-1-4-37-15,0-2-19 0,-2 18 0 0,0 0-11 16,0 0 22-16,0 0-40 0,-14 9-11 16,-6 12-16-16,10-1-14 0,1 1-7 0,3 4 9 15,0 4-44-15,-1 2 6 0,2-7-22 16,-1 1 15-16,0-1-18 0,6-13-25 16,-2 9 28-16,0 2 1 0,2-11-20 0,0 2-18 15,0-13-2-15,2 12 5 0,-2 2-5 16,0-14 10-16,0 0-15 0,0 0 13 0,14-6-11 15,2-2 11-15,-10-4-12 16,2 3 5-16,3-2-12 0,-3 1 9 0,3 1 11 16,-1 1-2-16,-1 2 30 0,4 0-38 15,-13 6 10-15,13 3-17 0,0-2-6 0,-5 6-5 16,0 0 27-16,-4 0-35 0,3 1-34 16,-5 3 3-16,1 2-5 0,-1-1 8 0,2 0-11 15,4-7-17-15,2-1-5 0,-1 2-52 16,0-1-11-16,-9-5-69 0,17 0-85 0,2 0-152 15,-4-5 59-15</inkml:trace>
  <inkml:trace contextRef="#ctx0" brushRef="#br0" timeOffset="128542.54">17800 5154 1238 0,'10'-4'264'0,"2"1"-50"0,-12 3-1 0,-12-4-5 0,2 0-45 0,10 4-10 0,0 0-13 16,-13 2 15-16,1 0-44 0,0 5 9 15,-2 1-39-15,-2 1 14 0,-8 9-31 0,9-7-5 16,3 6-20-16,2-2 6 0,4-8-19 15,-4 6-9-15,2 0 3 0,4 0-2 0,2-1 6 16,2-12-1-16,0 0-25 16,6 10 3-16,0-3-15 0,-6-7-5 0,12-5 32 15,2 3-39-15,-5-6 11 0,5 3-1 16,-4-5 1-16,3 0-4 0,-4 1 3 16,3 0-7-16,-4 1 7 0,4 0-3 0,-4 2 0 15,2-1 6-15,-10 7 4 0,11-3-18 16,2 3 30-16,-13 0-6 0,6 7 7 0,3 2-9 15,-7-1 1-15,2 1-9 0,2 1 11 16,-2 1-5-16,0-4 3 0,4 3 1 0,-8-10 1 16,6 7 18-16,2 5-17 0,-8-12-15 15,0 0-5-15,12-3 3 0,4 1 3 0,-8-5 27 16,0 4-28-16,3-7 3 0,-2 3 4 16,4-3 0-16,-3 1 2 0,2-1 2 0,1 1-11 15,0 4 2-15,-4-3-1 0,5 1 12 16,-1 4 3-16,-13 3-8 0,13 3-32 15,1 4 42-15,-8 2 3 0,1 0-1 16,-4 3-11-16,1-1-11 0,-7 2-52 16,3 4-23-16,0-17-61 0,-1 12-77 0,-2 3-166 15,3-15-191-15,3 10-121 0</inkml:trace>
  <inkml:trace contextRef="#ctx0" brushRef="#br0" timeOffset="129293.3">18292 5051 1513 0,'-11'8'336'0,"20"-1"-50"0,-3-2-1 0,-6-5-35 0,-2 13-38 0,2 0-42 0,-2 2 0 0,0 1-39 16,-1 6-14-16,-2 12-24 0,0-12-23 0,2 2-10 15,-3 3-7-15,2 0-23 0,0-4-6 16,2-12 0-16,0 7-5 0,0-1-11 0,-2-6 46 15,2 0-44-15,2-11-6 16,0 0-17-16,0 0 6 0,8-11-14 0,2-12 22 16,-2 4-15-16,0-3-3 0,0-9 3 15,0-1 17-15,-2-3-20 0,-3-2-1 0,-1 0 28 16,0 1 10-16,2 2 0 0,0 5 2 16,-1 4 5-16,2 16-4 0,2-7 0 15,0 1-7-15,-7 15-15 0,10 2 13 0,9 7-12 16,-8 9-5-16,-1 3 13 0,-1 3-10 15,-1 7-19-15,-2 2-23 0,-2 1-3 0,-2 2-30 16,-2-2 1-16,-4 1-36 0,-2-7-33 16,-4 1-19-16,1-3-49 0,-1-4-72 15,5-9-109-15,-3 3-327 0,-1 1-247 16</inkml:trace>
  <inkml:trace contextRef="#ctx0" brushRef="#br0" timeOffset="129893.04">18203 5298 1429 0,'0'0'266'0,"8"5"-47"0,1-1-50 0,-9-4-21 16,0 0 3-16,10-7-61 0,0-2 0 15,2 6-37-15,-4-2-10 0,3-2-4 0,3 4-44 16,-3-1-26-16,10-6-28 0,-11 5-39 16,4 1-22-16,-4 0-2 0,0 0-35 15,1 0 53-15,-11 4 9 0,0 0 26 0,15 0-1 16,-2 3 31-16,-13-3-16 15,0 0 52-15,0 0 29 0,12 0 14 0,-2 1 22 0,-10-1 25 16,0 0 5-16,0 0 27 16,0 0-17-16,0 0-10 0,14 3-8 0,-4 0 0 15,-10-3 12-15,0 0-88 0,0 0 58 16,13 2-17-16,0 2 1 0,-13-4-9 0,12 7-3 16,3 1 8-16,-7-1-17 0,4 1-2 15,-4 1-9-15,2 1 14 0,-2-2-22 16,-1-1 16-16,-7-7-21 0,9 8 10 0,-1 2-9 15,-8-10 12-15,4 5-12 0,3 3 16 16,-7-8-5-16,0 0 12 0,0 0-7 16,0 0 4-16,-11-3-10 0,3 1 34 0,8 2-53 15,-2-12 13-15,0 0-7 0,4 1-4 16,-2-2 3-16,4 0 0 0,-2-1-22 16,8 1 20-16,11-5-6 0,-5 8-4 0,-8 5-8 15,10-2 4-15,0 1 8 0,0 4-42 16,1 0-5-16,-1 4 1 0,12 3-10 0,-12 3 2 15,-9-1 19-15,4 0-12 0,0 4 35 16,-1-3 3-16,0 1 6 0,-2 2 6 16,-2 1 15-16,-2-2-8 0,0 1 10 0,-6-11 18 15,5 10-8-15,-1 1 15 0,-4-11 0 16,0 0-18-16,0 0 46 0,0 0-1 16,-13-2-8-16,1 2-8 0,6-9-14 0,1 1 12 15,0-5-15-15,1 0-25 0,0 1 6 16,2 0-4-16,4-1-9 0,2 0 1 15,0 0-33-15,1-1-14 0,4 4-8 0,-1 3-22 16,4 2-30-16,4-1-34 0,1 0-72 16,1 1-111-16,4 5-370 0,10 5-218 0</inkml:trace>
  <inkml:trace contextRef="#ctx0" brushRef="#br0" timeOffset="130692.8">19188 5252 1405 0,'0'0'320'0,"0"-14"-39"0,0 4-38 0,0 10-29 0,0 0-26 0,0-15-8 0,-3 4-36 15,3 11-17-15,-6-9-20 0,2 0-17 0,4 9-18 16,-10-9 0-16,3 6-34 0,7 3-10 16,-15 2-11-16,0 3 9 0,2 5-6 0,-3 7-8 15,5-2-7-15,-2 5 5 0,3-4-2 16,-1 0-4-16,7-8-2 0,2 7-3 15,-2 0 11-15,4-15-14 0,0 15 8 16,1 0-20-16,-1-15-10 0,9 5-23 0,4 0 17 16,-1-10-14-16,1 0 0 0,2 0 12 15,-1-2 6-15,2-4 6 0,-4 0 33 16,1 0-31-16,0-1 4 0,-5 4-2 0,1 3 2 16,-1-1 6-16,0 2 25 0,-8 4-25 15,0 0-3-15,0 0 7 0,6 8 2 0,2-3-1 16,-8-5 5-16,2 17-22 0,2-5 22 15,0-2-2-15,2-1 9 0,1-2-6 0,3 3 0 16,0-3 8-16,0 0-34 0,-10-7-17 16,16 0-21-16,-2 1-23 0,-4-4 2 15,0 1-44-15,5-3 32 0,0 0 16 16,-5-8 3-16,5 2 14 0,-7-4 18 0,4-1-3 16,-4 5 26-16,-2-1 10 0,2 1 10 15,-2-1 10-15,-6 12 6 0,7-9-44 16,0 0 86-16,-7 9 7 0,0 0-4 0,-7 8 3 15,0-1-22-15,3 3 0 0,0-1-6 16,4-9-12-16,-2 17 6 0,0 0 5 0,10-3 9 16,1-1-10-16,0-2-36 0,1 0 36 15,3-4 13-15,10 2-25 0,-12-5 5 0,-11-4-21 16,17 2-4-16,6-2-4 0,-8-6 9 16,-2-1 5-16,2 0 19 0,-3 0-4 15,0-5 18-15,8-6 2 0,-16 9 8 16,6-6 5-16,-1 2 1 0,-3 2 30 0,1-1 43 15,-7 12-52-15,2-9-18 0,1-1-4 16,-3 10-12-16,0 0 3 0,0 0-4 0,-10 14-17 16,-4 12-2-16,3-1-7 0,3 5 12 15,-3 5-8-15,2 7-3 0,1 4 0 16,-4 7-6-16,1 4-4 0,-2 2-3 0,-1 2 1 16,7 2-2-16,-5-4 40 0,-2 0-53 15,2-8 9-15,2-5 1 0,0-6-5 0,2-8 2 16,0-5-24-16,-3-5 30 0,9-11-16 15,2-11 3-15,0 0-9 0,-12-8-5 0,-4-15-30 16,16-6 4-16,4-7-35 16,3-10-22-16,0-2-18 0,-1-6 7 0,2-1-4 15,3 3 13-15,1 0 7 0,4 5-8 16,5 2-23-16,4 1-23 0,-6 3-33 0,3 5-68 16,-2 2-88-16,4 2-240 0,-1 5-116 15</inkml:trace>
  <inkml:trace contextRef="#ctx0" brushRef="#br0" timeOffset="131042.19">19812 5017 1481 0,'0'-14'299'0,"0"-1"-25"0,13 8-8 0,-2-3-15 0,-11 10-41 0,0 0-9 0,0 0-35 15,0 0-41-15,0 0-6 0,0 0-22 0,0 0 16 0,-5 15 8 16,1 7-36-16,-1-1-23 16,5 6-16-16,3-1-5 0,-3 3-6 0,-5 1 6 15,1 4-103-15,-4 4-45 0,0-3-9 16,-2 0-7-16,2-7-7 0,0-2-3 0,0-4-2 15,3-3-11-15,3-8-15 0,2-11-35 16,0 0-10-16,0 0 3 0,0 0-6 16,0 0 57-16,0-17 32 0,2-11 67 0,3-3 64 15,-5-4 46-15,2-1 37 0,0-2 3 16,0-1 5-16,2 2 15 0,2 2-4 16,-2 5-3-16,0 3-3 0,4 5-32 0,-2 1 6 15,6 3-18-15,-6 13 0 0,5-3-29 16,0 3 7-16,-11 5-20 0,19 3 2 15,-2 3-23-15,-4 7-5 0,1 3-24 0,-10 3-9 16,-2-2-37-16,-2 3-17 0,-2 13-3 16,-2-13-11-16,-5 0-21 0,2 1-49 15,-2-4-52-15,4-7-352 0,-4 3-113 0</inkml:trace>
  <inkml:trace contextRef="#ctx0" brushRef="#br0" timeOffset="131609.76">20194 5302 1243 0,'-2'-11'274'0,"2"11"-52"0,-6-10-27 0,4 0-13 16,2 10-16-16,-2-14 8 0,-1-1-30 15,2 3-19-15,-1 2-23 0,-2 0-14 0,1 0-23 16,-6 6 12-16,0 1-39 0,-6 5-2 15,-8 5-8-15,8 4-5 0,0 4-10 0,-1-1 27 16,-4 5-41-16,3 1 3 0,5-3 3 16,8-8-6-16,-6 4 5 0,2 1 1 15,6-2-28-15,0 1 34 0,2-13 0 16,8 5-2-16,-1-1-2 0,-7-4 1 0,17-4 3 16,0 1-13-16,-5-7 8 0,4 3 5 15,-4-3 5-15,10-7-3 0,-14 11 7 16,2-7-10-16,3-1-3 0,-2 4 0 0,-1 5-2 15,-1-1-2-15,1 0 31 0,-10 6-39 16,0 0 1-16,8 6 0 0,2 0 0 0,-10-6 1 16,2 17 7-16,-2 0-25 0,4-5 23 15,0-1-1-15,0 2 0 0,-1 2-3 0,4-1 5 16,0-3 2-16,-1-3-15 0,-1 0 0 16,-5-8-6-16,10 4 4 0,-1-1-1 0,-9-3 3 15,10-10-14-15,0-1 11 16,0 4 2-16,-4 1 0 0,2-3 0 0,2-4 14 15,1 1-33-15,-2 0 11 0,-1 1-6 16,3 3 12-16,-3 1-8 0,0 2 16 0,-8 5-40 16,0 0 38-16,12 7 2 0,-2-2 3 15,-10-5 3-15,4 14-1 0,0-2-33 16,0-2 22-16,1 2-4 0,1-4 3 0,-1 1-9 16,1 1-3-16,0-1 2 0,-6-9-57 15,13 8-17-15,-3-1-50 0,3-10-49 0,-2 0-37 16,3-1-16-16,10-9-52 0,-7 2-183 15,0 0 69-15</inkml:trace>
  <inkml:trace contextRef="#ctx0" brushRef="#br0" timeOffset="131793.4">20651 5029 1473 0,'0'0'291'0,"-9"-8"-47"0,-2 1-14 0,11 7-38 0,0 0-32 0,0 0-41 0,0 0 5 16,0 13-34-16,0 1 4 0,-2 4 6 0,0 13-9 15,0-7 1-15,-2 5 5 0,0 2-24 16,2 1-10-16,-3 3-14 0,-1-3-3 0,6 2-16 15,0-2-10-15,0-1-50 0,2-16-13 16,2 7-11-16,3 9-20 0,-3-21-16 0,-2 2-45 16,-2-2-84-16,0-10-19 0,15 0-100 15,2 0-391-15,-5-8-253 0</inkml:trace>
  <inkml:trace contextRef="#ctx0" brushRef="#br0" timeOffset="131943.15">20574 5086 1314 0,'-24'11'325'0,"17"1"-68"0,0 3-12 0,-1-5-42 16,0 1-15-16,8-11-12 0,0 13-30 16,0 3-15-16,6-8-14 0,-1 1-11 0,9-4-6 15,-1 1-23-15,5-6-62 0,2 0-47 16,-1 0-52-16,13-3-72 0,-5-1-82 16,0-4-74-16,3 0-457 0,5 3-294 0</inkml:trace>
  <inkml:trace contextRef="#ctx0" brushRef="#br0" timeOffset="132675.57">21153 5225 1490 0,'-26'12'350'0,"26"-12"-26"0,0 0-32 16,0 0-40-16,0 0-29 0,0 0-44 15,0 0 9-15,0 0-33 0,0 0 1 0,0 0-12 16,5 11-15-16,-4-2-6 0,14-7-37 16,-1 0-12-16,6 0-15 0,1-2-17 0,3 2-7 15,12 2 43-15,-7 0-67 0,1-3-1 16,0 3 0-16,-1 1-16 0,-1-4 5 0,0 3-22 15,-4-1 6-15,-4 2 9 0,-7-3-5 16,1-2 2-16,2 0-3 0,-4 0-2 0,0 2-8 16,-12-2 8-16,0 0 2 0,14 0-4 15,-2 3 7-15,-12-3-1 0,0 0 33 16,0 0-42-16,0 0-1 0,0 0-4 0,0 0 0 16,0 0 9-16,-4-10 39 15,-1 3-41-15,5 7 1 0,-8-5 6 0,-1-2 1 0,-3 4 7 16,1-1 7-16,3-2 3 15,1 1 26-15,7 5 3 0,-12-6 3 0,-2 1 8 16,14 5 1-16,0 0-7 0,-10-4-6 16,2-2-5-16,8 6-10 0,0 0-3 0,0 0 2 15,0 0 40-15,0 0-64 0,0 0 16 16,8 13-4-16,1-4-1 0,3-1-9 0,1 0-29 16,4 0 28-16,8 7-4 0,-15-9-11 15,4-1-1-15,3 5-4 0,-4-7 3 0,2 5-20 16,-7-2 29-16,2-1-2 0,-10-5-5 15,0 0 0-15,-4 10-9 0,2 0 8 16,-14-5-5-16,-10 6-6 0,5-1-11 0,-3-3-26 16,-3 3-24-16,1 0-31 15,1-2-45-15,2 3-60 0,6 0-104 0,8-7-94 16,-1 3-365-16,-1-3-335 0</inkml:trace>
  <inkml:trace contextRef="#ctx0" brushRef="#br0" timeOffset="133242.32">21900 5344 2254 0,'15'9'290'0,"-15"-9"-84"0,0 0-40 0,0 0-33 0,0 0-25 0,0 0-21 0,7-7-18 0,3 0 24 16,2 2-55-16,-1-1-8 0,2-2-9 16,0 1-17-16,-1-1-3 0,1-1 5 0,-4-1-24 15,1 0 18-15,-4 3 7 0,-2-1-3 16,-4 8-2-16,0-13 2 0,0 0-2 16,0 13 12-16,-12-5 9 0,2 3 9 0,-4 3 3 15,1 0 0-15,-1 7 0 0,2 2 2 16,-6-1-14-16,-2 8-5 0,4 0-3 15,4-3-1-15,1 1 33 0,7-6-35 16,0 6-3-16,0 0 15 0,6-2-16 0,0 0 7 16,8-6-7-16,3 1-19 0,6-8 18 15,0 2-21-15,5-2-21 0,-1 2-19 0,0-6-5 16,16-4-7-16,-15-1 4 0,3-2 7 16,1 2 17-16,-5-3 9 0,1-2 4 0,0-3 32 15,-4-5-2-15,-4-2 22 16,0 0 22-16,-5-3 9 0,-2-3 16 0,-7-1 28 0,-4-1 4 15,-7 1 29-15,-2 3-19 16,-1 3 23-16,4 2-10 0,-6 4-10 0,2 6 5 16,6 8-45-16,-7-2-3 0,-2 3 1 15,0 10-8-15,3 1-10 0,0 5-2 16,-2 15-26-16,10-4-3 0,4 2-10 0,2-1-1 16,2 1-5-16,4 0-13 0,-1-2-51 15,-1 0-36-15,4-2-37 0,3-2-29 0,-8-9-37 16,3 1-47-16,1 2-49 0,-5-6-50 15,3 3-94-15,3-5-521 0,2 4-629 0</inkml:trace>
  <inkml:trace contextRef="#ctx0" brushRef="#br0" timeOffset="133392.62">22453 5421 2282 0,'19'-14'407'0,"-11"11"-104"0,-8 3-34 0,0 0-52 0,0 0-64 0,0 0-53 0,0 0-63 0,0 0-64 0,-2-12-63 16,-2 1-76-16,4 11-123 0,-13-2-166 0,-1 1-358 16,14 1-369-16</inkml:trace>
  <inkml:trace contextRef="#ctx0" brushRef="#br0" timeOffset="136179.07">2116 12717 937 0,'-2'-11'220'0,"2"11"-62"0,-2-13 7 0,2 0-23 0,0 13-7 0,0 0-9 0,0 0-20 0,0 0-18 16,0 0-28-16,0 0-13 0,0 0-9 15,0 0-2-15,2 15-1 0,2 14 37 16,-1 2-62-16,-1 6 13 0,0 10-2 0,-2 7-5 15,4 7-1-15,1 3 43 0,0 7-67 16,0 5 13-16,1-2 2 0,1-4-12 16,-5-3-25-16,5-3 77 0,-1-8-67 0,0-1-19 15,-2-5-18-15,0-5-16 0,1-7-40 16,-1-3-77-16,-2-8-9 0,-2-14-329 16,-2 4-16-16</inkml:trace>
  <inkml:trace contextRef="#ctx0" brushRef="#br0" timeOffset="136475.29">1722 12748 1011 0,'-6'-4'234'15,"6"4"-17"-15,0 0-47 0,0 0-24 0,0 0-40 16,0 0-23-16,0 0-14 0,0 11-10 15,0 3 9-15,6 6 23 0,4 15-60 16,-5-4 66-16,4 7-17 0,2 6-9 0,2 7-60 16,-1 4 43-16,1 5 14 0,-3 4-41 15,2 6-1-15,2 5-2 0,-2-3-3 0,-4 3-5 16,-1-5 30-16,2-3-44 0,-3-6-11 16,0-6-29-16,-1-5-25 0,-1-4-21 0,0-11-61 15,-2-2-26-15,0-20-72 16,-2 7-356-16,0-3-131 0</inkml:trace>
  <inkml:trace contextRef="#ctx0" brushRef="#br0" timeOffset="137177.17">954 13660 972 0,'0'0'280'0,"0"0"-42"0,0 0-62 16,0 0 5-16,0 0-79 0,6-11-10 0,0 0-16 0,8 2-10 0,8-11-13 0,-2 8 29 15,1 3-65-15,-2 1 9 16,-8 5-13-16,7-1 2 0,0-1-2 0,-4 3 35 16,5 2-50-16,-10 2 1 0,4 5 1 15,-9 1-1-15,2 3 5 0,-5 2 41 0,-2 12-50 16,-5-6 2-16,-4 5 3 0,-2-2-4 15,1 0 2-15,-3 2 4 0,2 0 2 16,-2-3-5-16,2-1 1 0,0 0-3 0,8-12 2 16,-6 5 8-16,4 1-8 0,0-6 0 15,2 1 0-15,4-9-4 0,0 0 5 0,16 2 10 16,0-1-64-16,4-6 64 0,8-2-1 16,-5 4-6-16,-9 1 1 0,6 0 7 0,2 2 2 15,-3 2-18-15,0 3 3 16,-8 2 5-16,-1 0 1 0,-8 6-1 0,2 1 10 15,-10 3-21-15,-8 12 8 0,0-8 2 16,-5 0 0-16,-4 0 1 0,-2-4 11 16,1-2-1-16,-2 0 11 0,1-6 4 0,1-1 3 15,13-4 0-15,-8-2 21 0,-2-2-36 16,7-6-6-16,2 2-4 0,8-7 3 0,2 2-3 16,8-9 30-16,6-3-42 0,6 6-1 15,1 4 5-15,3 2-5 0,3 2 3 0,2 2 17 16,0 7-17-16,-1 3 1 0,-1 3 5 15,-2 3-1-15,0 4 1 0,-1 4 5 0,-6 1-22 16,0 4 19-16,-4 2-1 0,1-4 1 16,-7 1 0-16,3-4-8 0,-5-8-78 15,3 6 32-15,-3 3-50 0,0-12-59 16,0 1-49-16,-4-9-49 0,0 0-296 16,0 0-58-16</inkml:trace>
  <inkml:trace contextRef="#ctx0" brushRef="#br0" timeOffset="137327.07">1544 13975 1124 0,'0'0'260'0,"0"0"-68"0,0 0-52 0,0 0-48 0,0 0-95 0,0 0-68 15,0 0-64-15,0 0-336 0,0 0 89 0</inkml:trace>
  <inkml:trace contextRef="#ctx0" brushRef="#br0" timeOffset="141775.76">4518 16274 688 0,'17'9'232'0,"-17"-9"-38"0,0 0-28 0,0 0-20 0,0 0-43 0,0 0-3 15,0 0-14-15,0 0-11 0,0 0-10 0,0 0-7 0,0 0-39 16,0 0 35-16,0 0-3 16,0 0-4-16,0 0 0 0,0 0-1 0,0 0 15 15,0 0-8-15,0 0 3 0,0 0-3 16,10 4-1-16,2 2 3 0,-12-6 15 15,11 0-18-15,2 5-7 0,-2-3 3 0,2-2-6 16,1 0-13-16,-1 0 19 0,4 0-33 16,2-2 8-16,1-1 1 0,3 1-10 0,-2 2 3 15,4-2-1-15,1 2 1 0,14 0 2 16,-11 0-2-16,1 0-1 0,0 0-7 0,-1 0 10 16,3 0-3-16,-2 0 0 0,-1 2-8 15,-1-2 0-15,2 0 3 0,-3 2 0 0,1-2 26 16,-2 3-18-16,1-1-7 15,-1-2 7-15,0 0 7 0,6 2 0 0,-6 1 11 16,3-3-16-16,1 2-8 0,0-2-6 16,3 1 0-16,4 2 3 0,-3 1 21 15,-3-3-28-15,3 5-1 0,-2-6 0 0,4 2-3 16,-2 0 2-16,0-1 23 0,-4 1-7 16,3 0-6-16,-1-4 9 0,-3 2 3 0,3 0-3 15,1-2-16-15,0 2 20 0,1 0 2 16,0-1-8-16,-2 1 0 0,2 0-1 0,1 0-21 15,-1 0 26-15,-2 0-6 16,-2-2-1-16,1 4 3 0,1-1 1 0,-2-1 1 16,-1 0-4-16,1 2 4 0,-4 0 0 15,2 0 0-15,2-2 2 0,-1 0 0 0,-2-2 12 16,3 0-11-16,0 0-3 0,1 1-6 16,3-3-3-16,-4 2-1 0,0-2 10 15,3 3-14-15,-3-3-2 0,2 0 3 0,-1 4-4 16,-1-2-1-16,-2-3 28 0,-1 5-34 15,-1 0 0-15,-12-5 2 0,12 5 1 0,-1 0-2 16,-3-2 44-16,0 2-48 16,2 0 3-16,-2 0 1 0,-2 0 0 0,-1 0 0 15,1 0 39-15,-1 0-41 0,-1-2 2 16,6-2-1-16,-5 3 3 0,4 1 1 0,-4-5-33 16,3 4 49-16,-4-1-1 0,2-4-3 15,3 4-1-15,13-3 0 0,-26 3-35 16,11-2 35-16,14-1 4 0,-23 3-6 0,7-3 2 15,3 3-5-15,-2 1-43 0,4-3 52 16,-5 1-7-16,-2 3-1 0,2 0-1 0,-6 0-2 16,-13 0 4-16,19 0 5 0,0 3-6 15,-9-1 0-15,1 0-2 0,-11-2-1 0,15 1-1 16,-3 1 22-16,-12-2-16 0,11 5 5 16,2-3 9-16,-13-2 1 0,0 0 5 15,11 1 31-15,3 3-33 0,-14-4-9 0,0 0 2 16,0 0-2-16,13 0-4 0,0 2 14 15,-13-2-24-15,0 0 5 0,0 0-9 16,0 0 5-16,14 0 0 0,2 2-21 16,-16-2 20-16,0 0-4 0,18 2 6 0,-1-2-3 15,-6 1 0-15,2 3-40 0,-3-4 44 16,6 2-7-16,-4 0-1 0,2 2 2 0,-4-2-6 16,6-1-27-16,-3-1 34 0,-2 2-1 15,-11-2 1-15,19 0 6 0,1 3-8 0,-20-3-40 16,12-3 51-16,4 3-5 0,-16 0-4 15,14-2 5-15,-1 2-4 0,-13 0-8 0,0 0 19 16,16 2-15-16,-2 1 2 16,-14-3-6-16,10 0 4 0,4 4 3 0,-14-4 23 15,0 0-32-15,12 3 8 0,1 2-3 16,-13-5 5-16,0 0-1 0,0 0 34 16,0 0-29-16,0 0-5 0,0 0 1 0,0 0-1 15,0 0 2-15,8 2 11 0,2 0-21 16,-10-2-13-16,0 0-29 0,0 0-48 0,0 0-44 15,0 0-22-15,0 0-65 0,0 0-23 16,0 0-23-16,-8-2-44 0,0-5-45 0,8 7-420 16,0 0-314-16</inkml:trace>
  <inkml:trace contextRef="#ctx0" brushRef="#br0" timeOffset="144093.74">14296 6290 1020 0,'-7'-12'301'0,"13"3"0"16,-1 1-95-16,-5 8-7 0,4-9-19 0,-2-2-8 0,-2 11-27 0,6-14-19 0,-2 1-47 16,-4 13 10-16,0-14-21 0,3 2-12 0,-3 12-16 15,-7-9-4-15,1 1-4 0,6 8-11 16,-15 0-7-16,3 3-4 0,-6 4-4 0,-4 5-1 15,4 1 21-15,1-2-21 0,3 4-3 16,-4-1-6-16,6 0-4 0,8-7 7 0,-4 6 15 16,-1 2-18-16,4-6-4 0,-1 2 4 15,6-11-3-15,0 0 8 0,0 11 19 16,2 1-22-16,-2-12-3 0,15-4 7 0,8-4-2 16,-5-1-7-16,-2-1 21 0,1-2-16 15,0 4 1-15,-2-6-2 0,-7 8 3 0,8-3-3 16,-2 0 12-16,-3 1-27 15,4 1 14-15,-15 7-5 0,15 0 6 0,-1 0-2 16,-4 8 5-16,0-1 3 0,0 4 6 16,0-2-14-16,1 2 6 0,0 4-4 0,-3-6 1 15,1 4 32-15,-3-6-34 0,0 1-4 16,0-1 12-16,1-1 0 0,-7-6 3 0,0 0 14 16,0 0-20-16,13 0-14 0,-1-2-3 15,-3-7-16-15,0-1 8 0,1-3 24 16,1-1-24-16,-3 1-3 0,4 0 8 0,-2 0-2 15,0 0 1-15,-5 2 12 0,2 2-18 16,-7 9 4-16,11-5 1 0,-2 2-1 16,-9 3 14-16,12 8 8 0,-1-1-24 15,-3 3 19-15,1 0 0 0,-6 4 1 0,5-3 5 16,-6-1-2-16,2 0-35 0,-4-10 40 16,2 12 3-16,4 0 5 0,-6-12 16 0,0 0 9 15,4 7 29-15,0 1-36 0,-4-8-5 16,0 0-14-16,0 0-5 0,7-10 1 0,0 1 27 15,-3-1-39-15,-1 3-2 16,4-3-8-16,-1 0 0 0,1 3 6 0,-1 0 25 16,-6 7-33-16,15-5-7 0,-2 4 5 15,-3 1 5-15,3 3 0 0,-2 3 15 16,-1 0-11-16,-4 6 5 0,3-2-6 0,2 2 11 16,-3 0-11-16,-4-3 18 0,1 2-22 15,-1-2 10-15,1-1-14 0,-5-8-3 0,0 0-8 16,9 5-3-16,3 2-69 0,-3-12 45 15,0 3-2-15,6-11 7 0,-2 6 9 0,0-4 18 16,1 1 3-16,2 3-2 0,-5-4 6 16,-4 2 0-16,4 1 5 0,-3 1 6 0,1 4-3 15,-9 3-2-15,0 0 11 0,0 0 4 16,8 10 13-16,1-2 16 0,-9 1-3 16,2 4-14-16,0 2-1 0,0 3-2 0,0-3 5 15,0-1 19-15,2 0-54 0,3-1 67 16,0-1-2-16,-1-5 0 0,2-1-10 15,0-4-7-15,8-4-45 0,-2 2 47 16,1-10-11-16,11 0-1 0,-20 3-6 0,4-4-5 16,2 2 30-16,-2-5-36 0,-1-1-6 15,-6 1 2-15,3 3-2 0,-10 0-9 0,-1-1 26 16,-4 2-60-16,-3 3-1 0,-6 7-3 16,-14 0-10-16,9 5-21 0,-5 0-61 15,0 4 21-15,3-1-33 0,-2-1-40 0,4-1-86 16,9-4-197-16,0 5 81 0</inkml:trace>
  <inkml:trace contextRef="#ctx0" brushRef="#br0" timeOffset="144976.01">15354 6092 1094 0,'0'0'278'0,"0"0"-91"0,0 0-12 0,0 0-10 0,2 11-18 0,0 2-7 15,0-4-2-15,1 4-27 0,-3 6-12 16,4 10-15-16,-4-5-26 0,0-2-6 16,2 6-14-16,0-1-23 0,0-2 10 0,1 1-26 15,1-4-23-15,0-10-12 0,-4 7-20 16,0 1-36-16,2-7-48 0,-2 2-4 16,0-15-28-16,0 0-5 0,0 0 5 0,0 0 55 15,0 0 21-15,0 0 20 0,-6-8 27 16,-1 1 16-16,1-6 9 0,-1-2 34 15,1 3 18-15,0 0 15 0,2 0 14 0,-2 2 27 16,-2 1 22-16,2 0 26 0,6 9-29 16,-6-10-13-16,0 3-20 0,6 7-14 0,0 0-10 15,4-11-10-15,0 2-4 0,12 1-11 16,-2 1-14-16,5 0-24 0,13-5-11 0,-6 5 7 16,-3-2-37-16,4-2-3 0,0 2 5 15,-5 1-12-15,-1-1 24 0,-7 0 12 16,-5 5 10-16,2-5 10 0,1-1 7 15,-4 5 8-15,2-4 32 0,-10 9 10 16,0 0-18-16,2-11 5 0,0 0 7 0,-2 11 13 16,0 0 9-16,0 0 7 0,-6 7-23 15,-2 0 10-15,8-7 6 0,-1 17 10 0,1 3 2 16,0-3-28-16,0 0 24 0,0 3-9 16,0-2-4-16,0 6-4 0,0-4-12 0,-2 1 22 15,2 1-34-15,0-4-18 0,0-1 2 16,-5-2 0-16,3-2-2 0,2-13 23 15,0 15-23-15,2-1-6 0,-2-14-9 0,0 0 6 16,0 0-3-16,8-7 16 0,4 0-15 16,-6-3-4-16,2-2-3 0,3-3 0 15,0 2 0-15,-3 0 13 0,-2-2-34 16,9 6 23-16,0 0-6 0,-2 3 4 0,2 1 2 16,0 3 3-16,-3 2-2 0,2 3 10 15,4 3-7-15,-7 0-1 0,0 1 0 0,-1 2 8 16,3 1-17-16,-3 0 20 0,0-1-10 15,-1 1 9-15,-1-3 6 0,-1 1 10 16,2-1 24-16,-1-5-12 0,2 5-13 0,-10-7-4 16,17-2-3-16,0-3 3 0,3-2 21 15,-4 1-25-15,1-3-5 0,7-6 3 16,-12 2 4-16,2 0 8 0,0-1 16 16,-8 6-16-16,-2-8 2 0,5 1-4 0,-9 5 5 15,2-4 0-15,-2 14-16 0,2-13 11 16,0-1-8-16,-2 14-6 0,-10-4 2 0,1 1-6 15,5 9 8-15,-2 1 8 0,-4 1-13 16,4 1-5-16,0 4 2 0,0 0 2 0,8 1 5 16,2 1 7-16,2-1-9 0,8 5 1 15,-8-11-5-15,9-1 1 0,1 3 3 0,4-7 3 16,0 3-39-16,4-6-36 0,10 0-22 16,-21-2-26-16,7-2-11 0,2 1 3 15,-5-1-68-15,0 2-73 0,-6-9-140 0,-1 1-268 16,0 5-196-16</inkml:trace>
  <inkml:trace contextRef="#ctx0" brushRef="#br0" timeOffset="145508.78">16538 6171 861 0,'0'0'218'0,"0"0"-29"0,0 0-17 0,0 0-74 0,0 0 24 0,0 0-8 16,9 0-10-16,1 5-18 0,-10-5-19 0,8 8-61 15,1-1 55-15,0-1-5 0,-1 1-20 16,0 1 0-16,3 3-10 0,-4 0-46 16,1 1 50-16,-6 2-2 0,4-5-7 0,-4 4 2 15,1 0 1-15,-3-13-43 0,0 12 79 16,-3-2 4-16,3-10-1 0,-8 4-6 0,0 1-6 16,8-5 10-16,-11-5-10 0,-2-1-14 15,7-2-7-15,0-2-1 0,4 0-11 0,0-4-13 16,4 1-25-16,0-1-22 0,8 0-18 15,12-4-31-15,-6 7-25 0,3-1-74 16,1 2-13-16,-5 0-109 0,-5 5-220 16,11 3-21-16</inkml:trace>
  <inkml:trace contextRef="#ctx0" brushRef="#br0" timeOffset="145892.57">17169 5911 1067 0,'0'0'269'0,"0"0"-62"0,0 0-50 16,-14-4 25-16,-2 0-66 0,2 10-1 15,-7 3-11-15,-3-1-16 0,3 3-11 0,-2 1-4 16,4 3-28-16,-3 0 13 0,6 1-9 15,-2 1-13-15,4 0-5 0,8-8-3 16,1 8-49-16,1 1 48 0,6-3-10 16,5 10 3-16,3-10-1 0,2-1-4 0,4 1 1 15,-2-6-12-15,4 3 2 0,-3-4-5 16,-1-1-3-16,-1 3-4 0,0-1 26 16,-9-4-37-16,2 3 2 0,-2-1 4 0,2 3 3 15,-12 0 0-15,2 1 35 0,-8-5-37 16,-15 5 3-16,19-4-2 0,-10-4 3 0,-2 2 0 15,4-5 9-15,-2 2-22 0,4-4-25 16,1 2-37-16,2 0-50 0,0-5-30 0,5-5-64 16,2 3-76-16,10-5-220 0,1 3-1 15</inkml:trace>
  <inkml:trace contextRef="#ctx0" brushRef="#br0" timeOffset="146475.74">17144 5867 938 0,'0'0'331'0,"0"0"-62"0,0 0-65 16,0 0-101-16,0 0 35 0,0 0-26 0,0 0 13 16,3 16-11-16,5 6-12 0,-2-3 18 15,-2 3-56-15,2 2-15 0,-2 3-12 16,-2 1-4-16,-2 0-4 0,2 3 26 16,-2 1-44-16,0-3-7 0,0 0 4 0,2-3-7 15,4-12 5-15,-6 4 14 0,1 2-18 16,2-6-4-16,-1 0-2 0,8-7 8 0,1-4-2 15,3-5 14-15,-1 1-19 0,2-9 4 16,9-4 2-16,-10 0-5 0,3-1 2 0,-4-2 8 16,-2 0-19-16,-5 10 14 15,4-7-2-15,1 1 0 0,-4 4 3 0,-1-3 2 16,-6 12-15-16,3-9 14 0,4-2-4 16,-7 11 2-16,0 0-1 0,0 0 0 0,0 0 27 15,0 0-38-15,0 0 0 0,0 0-3 16,0 0 2-16,3 11 7 0,2-2 32 15,-5-9-42-15,6 12 2 0,2-3-4 0,-2-1 0 16,-1 2-7-16,3-3 37 16,0 2-42-16,-4 1 5 0,2 0 1 0,-2-1 2 0,3 1 5 15,-7-10 8-15,3 13-5 0,1-2 4 16,-4-11 0-16,0 0-4 0,4 10 4 0,-1 1 8 16,-3-11-13-16,0 0-20 15,0 0-10-15,0 0-5 0,0 0-5 0,15-9 9 16,-1 1-3-16,-2-5-7 0,9-7 6 15,-6 7 11-15,0 0 5 0,2 2 13 0,0 0 0 16,2-4 0-16,-2 6 2 0,-6 6 12 16,1 1 26-16,3-4 10 0,-2 8-1 15,-1 2-2-15,-1 3 2 0,-3 0 4 0,-5 6 2 16,0-4-3-16,-4 2-17 0,-1 1 2 16,-1-1 2-16,-1 3-9 0,4-14-15 0,1 13-28 15,2 2-59-15,-3-15-123 0,0 0-420 16,0 0-165-16</inkml:trace>
  <inkml:trace contextRef="#ctx0" brushRef="#br0" timeOffset="146608.78">17529 5825 743 0,'-6'12'200'0,"6"-12"-61"0,0 0-62 0,0 0-75 0,-2 13-84 0,2-2-231 0,0-11 293 0</inkml:trace>
  <inkml:trace contextRef="#ctx0" brushRef="#br0" timeOffset="146758.79">17175 5985 827 0,'0'0'272'16,"0"0"-43"-16,0 0-34 0,0 0-48 0,0 0-47 15,0 0 3-15,18 0-21 0,-4 0-17 16,10 0-22-16,11-4-44 0,-9 2-81 15,4 1 12-15,1-3-32 0,1 0-53 0,4 4-117 16,2 0-138-16,-1 4 185 16</inkml:trace>
  <inkml:trace contextRef="#ctx0" brushRef="#br0" timeOffset="147441.9">17783 6116 1044 0,'19'16'235'0,"-19"-16"-21"0,0 0-43 0,5 10-4 16,-2-1-50-16,-3-9-11 0,0 0-22 15,0 0-5-15,-3 11-14 0,-2 1-57 16,5-12 50-16,0 0-14 0,0 0-7 0,0 0-3 16,0 0 12-16,0 0 26 0,0 0-42 15,0 0-3-15,0 0-6 0,0 0-3 0,3-12-6 16,-3-1 38-16,4 2-49 0,0 1-1 16,2 3-1-16,-1 2-1 0,3-3 1 0,0 1 10 15,4 5-11-15,-2-1 0 0,2 6-3 16,3-1 7-16,-2 6-3 0,0-1 12 15,1 5-21-15,6 3 12 0,-14-9-4 0,8 4 1 16,10 7 2-16,-9-7 7 0,-7-5-21 16,10 1 17-16,-2 1-4 0,5-3 4 15,-2-2-16-15,2-6-3 0,11-2-53 16,-10-1 64-16,-4-2 3 0,8-4 2 0,-7 1 3 16,-6-2-3-16,-2 7 29 0,-3-8-24 15,3 0 3-15,-1 1-4 0,-1 1 0 0,-9 13 3 16,-3-14 29-16,1 0-39 0,2 14 7 15,-11-5 2-15,1 3 1 0,0 6-5 0,-4 1 36 16,2 6-44-16,-5 5 3 0,13-8 1 16,-7 5-2-16,1 0 3 0,3 3 9 15,1-3-12-15,4 2 1 0,2-1 2 16,0-14 3-16,6 12 0 0,0-1 14 0,-6-11-30 16,20 0 21-16,-3 2-4 0,-3-8-3 15,2-1 0-15,-4-1 8 0,5 1-36 16,-6-5 36-16,0 0 1 0,0 1-1 15,2 0 5-15,-9 2-4 0,4-2 37 0,-8 11-34 16,4-11-5-16,-3 1-1 0,-1 10 1 16,0 0-1-16,0 0 30 0,0 0-25 15,-8 13 8-15,-1 1-7 0,5 8 2 0,-5 16-1 16,8-9 10-16,-3 10-14 0,1 2-5 16,-3 7-6-16,0 8 10 0,-1 1 1 0,1 5 32 15,-5 3 22-15,3-2 8 0,-4-6 20 16,0-2-1-16,0-7 1 0,4-7-27 0,-5-4 52 15,0-9-12-15,-4-8-16 0,11-10-15 16,-10-7-9-16,-6-3-17 0,4-11 17 16,2-8-32-16,5-12-15 0,3-6-25 0,3-9-56 15,5-4-68-15,5-2-51 0,-1-1-45 16,4 0-17-16,9 4-21 0,-1 1-24 0,2 0-80 16,4 8-364-16,-4 4-259 0</inkml:trace>
  <inkml:trace contextRef="#ctx0" brushRef="#br0" timeOffset="149909.01">12998 16377 1249 0,'0'0'292'0,"12"6"-62"0,-1-4-99 0,9-4 39 0,-2 2-17 0,1-4-13 0,0 0-13 0,0 2-4 16,2-1-1-16,0 1-8 0,3 0-2 15,-4 2-3-15,19 2-5 0,-11 0-10 0,-2 1 5 16,1-1-27-16,8 4-9 0,0-2-8 15,2 1-5-15,1-1-3 0,0 0 25 16,3 3-39-16,1-1 1 0,0-3 2 0,2-1 6 16,3-2-1-16,-2 3 41 0,-1 1-53 15,3-3 0-15,-3-1 5 0,0 0 1 0,1-1 0 16,2 1 50-16,-1 0-53 0,1 0-6 16,2-4 3-16,0 1-1 0,-2 3-1 0,-1-2-53 15,-1 2 56-15,-3 0 0 16,1-3-8-16,-1 3 3 0,0 0 18 0,-4 0-20 15,-3 5-8-15,2-5 2 0,-4 0 13 16,2 0-17-16,-6 5 1 0,3-3 5 0,-4-1 0 16,-3 1-14-16,1-4 13 0,-1 7-1 15,-10-5-12-15,6 2 7 0,3-2-44 16,-6-2 36-16,5-1 10 0,-1 1-3 0,3 2 2 16,-8-1-3-16,2 1-51 0,0-2 43 15,2 0 4-15,1 2 11 0,0 0-7 0,-4-3-9 16,-2 3-24-16,6 0 30 15,-5 0 8-15,1 0-11 0,2 0 7 0,-5 0 0 16,0 0 8-16,2 0-18 0,-3 0 11 16,4 0-2-16,-4 0 5 0,-1 3-1 0,0-3 13 15,1 2-17-15,1 0 7 0,3-1-10 16,-4-1 6-16,-2 0 3 0,4 2-20 16,-2-4 13-16,1 2 13 0,-2 2-7 0,0 1 7 15,-13-3-8-15,11 2-1 0,5 0 9 16,-16-2 10-16,0 0-1 0,0 0 1 0,0 0-11 15,0 0-18-15,13 0 22 0,-2 0-7 16,-11 0-7-16,0 0 3 0,0 0-8 16,0 0 1-16,0 0-3 0,0 0 3 15,0 0-3-15,0 0 0 0,0 0-8 0,0 0 5 0,0 0-31 16,0 0 35-16,0 0-11 16,0 0-1-16,0 0-14 0,0 0-5 0,0 0-11 15,0 0 7-15,0 0 0 0,0 11-7 16,4 0 3-16,-4-11-4 0,0 0-9 15,0 0 6-15,0 0 4 0,0 0-20 0,0 0-20 16,0 0-15-16,0 0 13 0,0 0-66 16,0 0-58-16,-14 2-57 0,2 0-65 0,-1-6-147 15,3 0-438-15,2 2-554 0</inkml:trace>
  <inkml:trace contextRef="#ctx0" brushRef="#br0" timeOffset="153741.73">9120 16335 866 0,'-13'0'289'0,"2"4"20"0,11-4-115 0,0 0-14 0,0 0-16 0,0 0-14 16,0 0-24-16,0 0-5 0,0 0-43 15,0 0 12-15,0 0-19 0,0 0-14 0,0 0-9 16,0 0-1-16,0 0-29 15,0 0 19-15,0 0-18 0,0 0 6 0,0 0-3 16,0 0 5-16,0 0 3 0,9-6-4 0,2 2-2 16,-11 4 10-16,20 0-12 0,4 4 4 15,-5-4 4-15,5 0-10 0,-1 0-3 16,17 2-2-16,-10-2 3 0,1 0-11 0,-1 0 21 16,2 0-19-16,-4 0-7 0,-12 0 4 15,10 2-8-15,14 0 6 0,-27-2 22 16,7 0-26-16,2 2-3 0,-8-2 5 0,3 2-10 15,-4-2 3-15,0 2 20 0,-13-2-13 16,10 1-4-16,2 1 1 0,-12-2-4 16,0 0-3-16,0 0 25 0,14 0-15 15,-3 2-6-15,-11-2-4 0,0 0 2 0,0 0 0 16,0 0 7-16,0 0 6 0,0 0-15 16,0 0-8-16,0 0-17 0,0 0-22 0,0 0 9 15,0 0-30-15,0 0-5 0,0 0-10 16,0 0-33-16,0 0-25 0,0 0-77 0,-7 6-7 15,1-1-44-15,-6-3-261 0,0 3-33 16</inkml:trace>
  <inkml:trace contextRef="#ctx0" brushRef="#br0" timeOffset="154358.01">9045 16545 1079 0,'-8'-5'277'0,"16"5"-48"0,3 2-67 0,-11-2 13 0,0 0-23 0,0 0-20 16,0 0-16-16,0 0-21 0,0 0 24 15,0 0-61-15,0 0-8 0,0 0-12 0,0 0-6 16,7-2-10-16,1-5 41 15,-8 7-25-15,0 0 4 0,11-4-4 0,-1 2 2 16,-10 2-6-16,22 0 19 0,-4 2-21 16,4-2-5-16,10-2 4 0,-5 2-1 0,1-2 5 15,3 1 13-15,3-1-22 0,0 2-5 16,-2-2 3-16,1 2 1 0,1-2-1 0,1-2-9 16,-5 4 9-16,-2-2 6 0,0 2-4 15,-17-1-1-15,10-2-6 0,0 3 3 0,-8-2 1 16,4 2 12-16,-17 0-2 0,15 0 4 15,1 0 4-15,-16 0-3 0,0 0 12 16,0 0-10-16,12 2-2 0,-2 2-4 0,-10-4-6 16,0 0-7-16,0 0 19 15,0 0-29-15,0 0-5 0,0 0 0 0,0 0 0 16,0 0-2-16,0 0 28 0,8 2-35 16,5 4 1-16,-13-6 0 0,0 0 0 0,0 0 1 15,0 0 19-15,0 0-22 0,0 0-1 16,0 0 2-16,0 0 1 0,0 0 0 0,0 0-35 15,0 0 42-15,0 0 0 0,0 0-2 16,0 0-2-16,0 0 4 0,0 0-28 16,0 0 28-16,0 0-1 0,0 0 0 0,0 0-2 15,0 0 0-15,0 0-37 0,0 0 34 16,0 0-9-16,0 0-18 0,0 0-20 16,0 0-23-16,0 0-32 0,0 0-26 15,0 0-8-15,0 0-20 0,0 0-30 0,0 0-54 16,0 0-51-16,0 0-478 0,0 0-294 15</inkml:trace>
  <inkml:trace contextRef="#ctx0" brushRef="#br0" timeOffset="156091.66">18507 6263 1023 0,'-14'4'282'0,"26"-2"-54"0,-1 0-33 0,-11-2-9 0,0 0-17 0,0 0-9 0,0 0-35 15,0 0 11-15,0 0-17 0,11-4-14 16,1 3-1-16,8 1-9 0,-2 0 11 16,8 0-28-16,15 0-20 0,-8-3-1 0,3 3-7 15,2 0-9-15,3-2 20 0,1 1-27 16,2-3-11-16,1 0 0 0,-4-2-7 0,5 2 0 15,-4 1 0-15,-6-2-5 0,-5 3-2 16,-3-3-4-16,-15 3 4 0,6 0 1 0,2-1-17 16,-9 0 21-16,2 3-3 0,-14 0-5 15,0 0 0-15,0 0-7 0,-8-13-11 0,0 0 13 16,-6 8 10-16,3-2 0 0,-6 2 9 16,2 2 7-16,5-2 8 0,-2 1 10 15,12 4-17-15,-12-3-9 0,0 1-5 0,12 2-2 16,0 0-5-16,0 0 23 15,10 5-23-15,8 7-3 0,-2-2 1 0,5-1-4 0,3 4 2 16,0-2 24-16,-6 4-27 16,3 2-4-16,-5-5 3 0,2 0-15 0,-10-5-22 15,4 3 14-15,-2 2-26 0,-7 1-16 16,4 0-36-16,-14-3-26 0,2 2-19 0,-5-7-17 16,-2 5-22-16,2-7-19 0,-4 1-36 15,7-6-97-15,-5-3-291 0,20-3-160 16</inkml:trace>
  <inkml:trace contextRef="#ctx0" brushRef="#br0" timeOffset="156491.71">19857 5959 1279 0,'31'-20'341'0,"-31"20"-55"0,0 0-68 0,0 0-34 0,0 0-45 0,0 0-2 16,-6 10-28-16,-1-2-3 0,5 7 4 15,2 0-28-15,-5 7-12 0,2 2-10 0,-1-2-17 16,-7 17-4-16,7-17 6 16,-2 4-24-16,2-2-5 0,1 1-7 0,-3-4-10 15,1-12-16-15,3 9-7 0,-2-1-46 16,0-6 5-16,0 2-15 0,4-13 12 0,0 0-32 16,2 10 1-16,0 0 2 0,8-15 5 15,-1-2 9-15,6-4 9 0,6-8 24 0,-8 0 27 16,0 0-1-16,-1-2 20 0,-1-4 15 15,0 0 9-15,-1-1 7 0,-4 0 28 16,0 4 12-16,-1 2 6 0,-1 13 7 0,4-10-9 16,2 0-14-16,-7 7 4 0,2-2-23 15,-5 12 1-15,10 5-3 0,0-2-13 0,-3 13 2 16,4 9 1-16,-9-4-30 0,0 1 22 16,0 3-3-16,-2 2-7 0,-4-3 8 0,-4 2-17 15,1-2-3-15,0 0-66 0,-1 2 2 16,2-17-52-16,0 9-52 0,-3-3-55 0,0-6-98 15,1 1-282-15,-5-7-138 16</inkml:trace>
  <inkml:trace contextRef="#ctx0" brushRef="#br0" timeOffset="156625.03">19784 6176 1032 0,'0'0'263'0,"0"0"-75"15,14-2-44-15,0-1-26 0,-14 3-27 0,19 0-13 0,-2 0-2 16,0 0-31-16,0 0-20 0,2 0-43 15,15-5-62-15,-23 3-103 0,14 2-336 16,-2 2 5-16</inkml:trace>
  <inkml:trace contextRef="#ctx0" brushRef="#br0" timeOffset="157124.64">20204 6249 935 0,'12'3'281'15,"-12"-3"-40"-15,0 0-60 0,15-3-10 16,0 0-46-16,-6-1-19 0,1 1-31 16,5-4-7-16,-2 2 17 0,-1-5-23 15,1 3 24-15,-4-3-20 0,-3 1-41 16,-2-1 48-16,1 0-16 0,-5 10-16 0,-5-12-5 16,1 2-3-16,4 10 24 0,-17-4-38 15,0 2 11-15,5 10-10 0,-12 3-1 0,7 1 13 16,5 0 8-16,5-3-26 0,-4 6-2 15,1 0-1-15,6 1 11 0,1 1 2 0,3-2 29 16,3 0-31-16,3 1-7 0,5-3-4 16,4-4 0-16,0 1-5 0,5-8 13 15,1 1-63-15,1-1-29 0,-1-2-28 0,2-5-15 16,15-5-33-16,-14-1-65 0,-2-2 29 16,1-3 5-16,-3 1 27 0,2-6 27 0,-3-2 30 15,-5-2 14-15,2-3 86 0,-9 1 21 16,4-4 23-16,-3 1 29 0,0 2 19 15,-5 1 59-15,-3 3-45 0,3 14 3 16,-3-10-14-16,2 2 2 0,0 6-40 0,-2 0 3 16,0 12-63-16,0 0 60 0,0 0 5 15,0 17 1-15,0-1 3 0,0 6 1 0,0 15 12 16,0-9-26-16,-2 1-12 0,2 3-9 16,-2-1-13-16,-1-2-5 0,3-3 16 15,0-10-34-15,-1 5-47 0,-1 11-21 0,-3-21-34 16,2 5-15-16,3 1-37 15,0-17-37-15,0 0-61 0,8 7-78 0,0 1-243 0,4-16-97 16</inkml:trace>
  <inkml:trace contextRef="#ctx0" brushRef="#br0" timeOffset="157575.4">20756 5929 1244 0,'0'0'300'0,"0"0"-49"0,0 0-71 0,0 0-14 0,-6 10-44 0,2 2 12 16,2 1-18-16,2 1-1 0,2 7-8 0,-2 11-12 15,0-8-4-15,2 2 11 0,0 1-45 16,-1-3-11-16,2 3-14 0,-1-2-2 16,0-3-11-16,0 1 5 0,-1-13-63 15,4 7-23-15,-5 0-16 0,2-3 16 0,-2 1-18 16,6-8 2-16,-2 1-21 0,-4-8 1 16,12 2-9-16,3 1-7 0,-6-8 16 0,1 3-34 15,-2-6 68-15,1 3 14 0,-3-5 17 16,1 0 25-16,1 3 29 0,-1-1-2 15,-7 8 32-15,10-7 13 0,1 1-11 0,-11 6 0 16,0 0 13-16,0 0 9 0,0 0-19 16,0 0 7-16,4 7-8 0,1 1 9 0,-2 0-2 15,2 2 38-15,-1-2-40 0,5 1 8 16,-3-1-2-16,0 2-8 0,3-2-2 0,0-2-14 16,-1-1 4-16,4-1-15 0,-12-4-11 15,18-2 4-15,0 2-12 0,-5-4 4 0,0 1 3 16,-2-5-2-16,1 1-16 0,-5-3 4 15,1 3-6-15,-8-5 4 0,2 0 11 16,-7-1-7-16,0 0-18 0,-2 1 17 16,-1 2-19-16,-5 3-4 0,1-2-7 15,1 1-24-15,-2 4-9 0,-2 4-29 0,0 0-17 16,3 2-26-16,-2 2-101 0,4-2 2 16,0 2-123-16,10-4-258 0,-10 11-140 0</inkml:trace>
  <inkml:trace contextRef="#ctx0" brushRef="#br0" timeOffset="158325.6">21849 5992 1522 0,'-16'10'251'0,"16"-10"-48"0,0 0-55 0,0 0-9 0,0 0-47 0,-2 14 40 0,-4 3-22 0,6-2-2 15,-1 14-13-15,1-20-13 0,0 14 6 16,1 11-27-16,-1-6-6 0,4-4-23 0,-4 2 3 16,0-1-10-16,0-11 19 0,0 6-31 15,0 2-11-15,2-5 1 0,2 0 0 0,-4-3 8 16,1-6 16-16,-1-8-11 0,0 0-20 16,13 0-4-16,2 0-6 0,-4-8 2 0,10-8 33 15,-7 3-28-15,0-4-2 0,0 1-1 16,-1-3 6-16,2 2-2 0,-3-1 23 15,-5 11-22-15,1-4-2 0,3-1 3 0,-2 5 0 16,1-2 2-16,-10 9 24 0,0 0-36 16,12 3 13-16,2 1-3 0,-10 4 2 0,-1-1 3 15,2 4-2-15,0 2 4 16,-2-1 3-16,2 2-13 0,1-3 15 0,3 0-2 16,-2-1 25-16,1 0 12 0,-8-10 0 15,12 5-28-15,-2-1 18 0,1-8-15 0,-2 1 4 16,-1-6 10-16,1 1 0 0,-3-4-17 15,2 0 17-15,-3-5-21 0,-1 0 17 0,-3-6 5 16,2 3-13-16,-3-2-18 16,3 1 14-16,-6-4-17 0,3 3 6 0,0 7-3 15,0-4-17-15,0 7-37 0,3 0-38 16,-3 12-43-16,-7-9-3 0,1 0-8 0,6 9-13 16,-11 7-47-16,0-1-40 0,0 5-185 15,1 8-172-15,4 0-136 0</inkml:trace>
  <inkml:trace contextRef="#ctx0" brushRef="#br0" timeOffset="158610.65">22247 6249 1398 0,'4'3'309'0,"5"-9"-45"0,-9 6-36 0,0 0-33 0,0 0-42 0,0 0-26 0,0 0-27 0,7 6-15 16,1 0-18-16,-8-6 7 0,4 8-34 15,1 1-11-15,-5-9-7 0,4 12 0 0,0-2-4 16,-4-10 18-16,8 7-32 15,3 1 6-15,2-5-5 0,0 1 3 0,6-8-5 16,-3 1-4-16,3-2-19 0,-2-2 25 16,-2-1-1-16,9-4 2 0,-16 7-3 0,-2-4-1 15,3-1 18-15,-9-1-14 0,2-2-14 16,-6 1 3-16,2 0 4 0,-11 3-2 0,3-4 15 16,-5 6-12-16,4-1-9 0,-4 5-17 15,0 1-29-15,-5 2-17 0,4 0-42 16,5 5-12-16,1-2-37 0,0 1-61 0,-3-1-142 15,13-3-229-15,-3 10-126 0</inkml:trace>
  <inkml:trace contextRef="#ctx0" brushRef="#br0" timeOffset="159074.93">22428 6153 1157 0,'0'0'324'0,"0"0"-144"15,0 0 14-15,0 0-34 0,0 0-20 16,15 4-39-16,-5 1-11 0,0-1-34 15,1 4 8-15,2 2-12 0,6 3-25 0,-3-2-4 16,0 2 2-16,-2 0 2 0,-1 2-33 16,-7-8 24-16,5 4-6 0,0 2-14 15,-1-5 17-15,0 1 4 0,-10-9 10 16,0 0 19-16,5 10-4 0,2-2 10 0,-7-8-8 16,0 0 22-16,-7-11-29 0,2 4-2 15,5 7 3-15,-6-15-7 0,2 0-6 0,2 0-8 16,2 2-17-16,0-6 12 0,2 3-17 15,3-2-7-15,2 3-24 0,1-3-16 0,6-5-71 16,3 9 30-16,-2-3-22 0,0 2-38 16,0 4-37-16,4-2 0 0,-3 3-34 15,4 1-4-15,-15 3 28 0,9-4 99 0,-2 1 171 16,-8-3 53-16,0 3 25 0,2-1 10 16,-2 3 3-16,-4 7 6 0,0-17-22 0,2 0-4 15,-4 5-5-15,2 2-21 16,0 10-9-16,-3-13-18 0,3 2-19 0,0 11-5 0,0 0 16 15,5 11-1-15,1-3-17 16,0 11 1-16,2 9-10 0,-3-3-20 0,3 0-12 16,-1 2-4-16,-1 2-34 0,-4-2-50 15,5 4-43-15,-5-2-25 0,0 0-43 0,2-3-8 16,0-4-19-16,2 0-35 0,-2-12-77 16,8 4-322-16,8 3-168 0</inkml:trace>
  <inkml:trace contextRef="#ctx0" brushRef="#br0" timeOffset="159474.87">23336 6171 1546 0,'-26'-9'305'0,"26"9"-30"0,0-13-36 0,-2 2-39 0,-8 5-42 0,0-1 2 0,-4 0-40 0,1 5-13 0,-5-3-19 0,1 5-4 15,-6 2-12-15,-9 3 28 0,11 5-30 16,-3 2-18-16,4 1-8 0,0 2-10 0,3 3-8 15,-2 0-17-15,6-1 5 0,1 3 3 16,7-12-3-16,2 9-2 0,-5-1 6 0,8-3-7 16,1-1 3-16,8-4-11 15,-3-2 0-15,-6-6 10 0,23-2-15 0,10-2 13 16,-14-7-2-16,1 2-1 0,1-6-5 16,-4 1-1-16,4-3-2 0,1-5-5 0,-6-1 26 15,-3-3-14-15,0-3-4 0,-3-4 1 16,-5-6 6-16,-3 0-10 0,-2-4 30 15,-2 5-7-15,-5 3 28 0,3 4 34 0,-2 3-2 16,-1 4 7-16,1 5-19 0,4 7-21 16,0 0-13-16,-1 0 0 0,3 12-17 0,-4 15-13 15,-2 9 19-15,2 7 17 0,6 6-45 16,0 8 17-16,2 4-21 0,5 4 12 0,-2 3-27 16,1-1 4-16,0-1-70 0,3-1-91 15,-5 2-75-15,-2-1-51 0,-2-6-62 0,2-2-89 16,2-5-389-16,0 1-430 15</inkml:trace>
  <inkml:trace contextRef="#ctx0" brushRef="#br0" timeOffset="160640.74">1722 15556 1090 0,'-10'-17'346'0,"10"17"-61"0,0 0 2 0,0 0-50 0,0 0-20 0,-2-10-32 0,-2-1-35 0,4 11-21 15,0 0-9-15,0 0-48 16,0 0-14-16,-2 12-16 0,4 16 26 0,6 5 21 16,5 16-14-16,4 11 17 0,6 15-3 15,3 11-11-15,1 10-14 0,2 13-8 0,1 7-42 16,2 10 32-16,-3 6-7 16,1 5-8-16,0 2-2 0,-3-3-6 0,-3-7-4 0,-3-5 8 15,-2-14-15-15,-4-9-3 0,-3-9 1 16,-1-9-16-16,-4-8-38 0,-4-12-28 15,2-8-56-15,-1-7-52 0,0-9 2 16,-2-8-39-16,1-16-44 0,-6 0-41 16,1-1-151-16,-8-19-204 0,2 0-187 0</inkml:trace>
  <inkml:trace contextRef="#ctx0" brushRef="#br0" timeOffset="160974.79">1100 15528 1039 0,'-17'0'302'0,"17"0"-51"0,0 0-56 16,0 0-38-16,0 0-31 0,0 0-8 0,10 9 50 15,8 17-44-15,1 10-7 0,4 10-8 16,6 9-7-16,6 8-11 0,1 14 7 15,2 5-29-15,2 8-17 0,1 0-6 0,-4 6-3 16,3 1-6-16,3 6-13 0,-3 4 7 16,-2-2-9-16,-2 1-8 0,-4-3-1 0,2-4 2 15,-4-8-10-15,-5-3-1 0,-5-7 7 16,0-10-8-16,-1-4-2 0,-2-9-32 0,-3-8-15 16,0-4-42-16,-2-7-13 0,-1-4-5 15,-2-9-12-15,-1-2-20 0,-2-14-25 0,-2 0-27 16,3-3-75-16,-7-7-357 15,0 0-151-15</inkml:trace>
  <inkml:trace contextRef="#ctx0" brushRef="#br0" timeOffset="161491.65">1054 16272 1020 0,'-19'-17'259'0,"19"17"-43"0,0 0-35 0,0 0-10 15,0 0-79-15,0 0 59 16,0 0-13-16,-5-8-8 0,1 1-19 0,4 7-27 16,0 0 10-16,0 0-45 0,0 0-4 15,4 10 1-15,3-3-3 0,-1 8-3 0,4 13 17 16,-4-8-23-16,4 3-8 0,-2 4-3 15,4-3-4-15,1 1-4 0,-2 0 33 16,1-3-42-16,3 3-8 0,-2-4-1 0,2-4 2 16,-1 1 3-16,2-5 7 15,-10-5-6-15,9 1-4 0,-3 2-7 0,2-6-4 16,0-3-15-16,0 1-7 0,0-3-34 16,-4 4 14-16,3-3-1 0,-13-1 5 0,10-8 12 15,1 3 10-15,-11 5-45 0,4-7 67 16,3-1 0-16,-7 8 1 0,-2-13 2 0,0 0 15 15,-3 4 39-15,3-2-21 0,-7 2 11 16,3-3 15-16,0 3 8 0,-1 1 11 0,1 3 13 16,0-2-3-16,6 7-13 0,0 0-9 15,-8-5 22-15,-2 0-30 16,10 5-23-16,5 10 2 0,0-2 0 0,3 6-7 16,9 12-6-16,-3-1-15 0,2 6 15 15,0-1-6-15,2 2-24 0,-2 7-42 0,2 1-44 16,1 3-33-16,1 5-58 0,-2 2-92 15,-6-3-133-15,-2 2-314 0,3-3-251 16</inkml:trace>
  <inkml:trace contextRef="#ctx0" brushRef="#br0" timeOffset="161674.57">1712 16958 1281 0,'13'-5'241'0,"-13"5"-87"0,0 0-101 0,-15 0-123 0,-4 0-418 0,11 5 63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0:59:36.761"/>
    </inkml:context>
    <inkml:brush xml:id="br0">
      <inkml:brushProperty name="width" value="0.05292" units="cm"/>
      <inkml:brushProperty name="height" value="0.05292" units="cm"/>
    </inkml:brush>
  </inkml:definitions>
  <inkml:trace contextRef="#ctx0" brushRef="#br0">22407 5326 1608 0,'-12'3'305'0,"12"-3"-29"0,0 0-28 0,0 0-28 0,0 0-21 0,0 0 22 0,0 0-23 0,0 0 12 0,0 0-9 0,0 0-28 0,0 0-19 16,0 0-46-16,0 0 41 0,0 0-59 15,12 3 1-15,-2 1-28 0,-10-4 7 0,16-2-24 16,2 2-10-16,-3 0-4 0,7-6-9 16,-4-4-2-16,-2-1-1 0,2-5-4 0,1-1 6 15,-2-3-12-15,0-4-10 0,-3 0-3 16,-3-3-1-16,-2-2-2 0,-3 2 6 0,-2-4 25 16,-4 0-29-16,-4 4-3 0,2 1 1 15,-2 1 2-15,-5 4-3 0,-2 4-34 16,5 7 45-16,-6 0-6 0,1 3 14 15,-2 7-19-15,0-2 17 0,-1 11 12 16,-6 11-16-16,8-3 2 0,2 4 9 0,2 6-9 16,4-1-9-16,4 1-15 0,4 0 35 15,6 0-31-15,2-5 17 0,2 4-12 0,6-7-1 16,1-3-5-16,3 0-39 0,2-4-42 16,0-5-74-16,-13-5-61 0,8-2-99 0,16-7-174 15,-30 5-488-15,10-5-699 0</inkml:trace>
  <inkml:trace contextRef="#ctx0" brushRef="#br0" timeOffset="166.9">22999 5392 2673 0,'-21'7'169'0,"12"-14"-118"15,0 0-161-15,9 7-221 0,-7-10-396 0,-4 5-252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0:55:55.355"/>
    </inkml:context>
    <inkml:brush xml:id="br0">
      <inkml:brushProperty name="width" value="0.05292" units="cm"/>
      <inkml:brushProperty name="height" value="0.05292" units="cm"/>
    </inkml:brush>
  </inkml:definitions>
  <inkml:trace contextRef="#ctx0" brushRef="#br0">4520 5588 779 0,'-6'7'254'0,"12"-2"-52"0,-6-5-13 0,0 0-39 0,0 0-19 0,0 0-20 0,0 0-17 15,0 0-24-15,15 0 2 0,-3 0-4 0,8-1-6 16,11-5-3-16,1 1-15 0,6-5-4 16,5 0-4-16,3 1-12 0,5-1 0 0,5-1-6 15,-2-2 8-15,5-1-34 0,-6 1 23 16,3 3-2-16,-5 1-9 0,-8 2 1 0,-4 2-37 15,-6 0 40-15,-3-4-26 0,-6 4-18 16,-11 5-7-16,3 0-7 0,2 2-53 16,-18-2 12-16,0 0-15 0,0 0-29 15,0 0-20-15,-18 3-22 0,2 6-40 16,-6-8-175-16,-9 3 203 0</inkml:trace>
  <inkml:trace contextRef="#ctx0" brushRef="#br0" timeOffset="300.64">4520 5658 654 0,'0'0'168'0,"-8"5"-24"0,1-1 6 15,7-4-16-15,0 0-6 0,7 8-1 16,1-1-13-16,7-7-6 0,-2 2-13 16,14-6-13-16,14-1-11 0,-8-3-9 0,7 2-5 15,5-1-6-15,4-5 5 0,2 1-21 16,4-3-8-16,-3 3-2 0,6-2-3 0,1 1 3 15,-4 2 2-15,-4 1-7 0,-3 0-3 16,-5 1-6-16,-5 3 0 0,0 1-1 0,-10 0-28 16,-3-3 32-16,-12 7-5 0,6-5 0 15,-4 3 1-15,0 0-3 0,-1 2-49 16,-14 0 54-16,11-5 2 0,0 3-8 0,-11 2 0 16,0 0-2-16,0 0-62 15,0 0 39-15,0 0-24 0,0 0-35 0,12-4-34 0,1 2-48 16,-13 2-44-16,0 0-316 0,0 0-2 15</inkml:trace>
  <inkml:trace contextRef="#ctx0" brushRef="#br0" timeOffset="1933.84">7487 6357 824 0,'15'9'165'0,"-15"-9"-19"0,0 0-20 0,0 0-20 0,0 0-33 0,0 0 14 0,0 0-11 0,0 0-9 0,0 0-9 0,0 0-9 0,0 0-45 15,0 0 52-15,0 0-22 0,0 0 1 16,8 4-8-16,1 2-6 0,-9-6 8 0,0 0-10 16,0 0-6-16,0 0-6 0,0 0-2 15,0 0-5-15,0 0-8 0,0 0-28 16,0 0-40-16,0 0-39 0,0 0-49 0,0 0-315 15,0 0 76-15</inkml:trace>
  <inkml:trace contextRef="#ctx0" brushRef="#br0" timeOffset="2450.67">9122 6365 855 0,'0'0'184'0,"0"0"-16"0,0 0-16 0,0 0-19 0,0 0-21 0,0 0-10 0,0 0-10 0,0 0-8 0,0 0-8 0,0 0-9 0,0 0-62 15,0 0 51-15,0 0-8 0,0 0-4 16,0 0-12-16,0 0-4 0,0 0-65 16,0 0 67-16,0 0-7 0,0 0-8 0,0 0-1 15,0 0 3-15,0 0-68 0,0 0 41 16,0 0-35-16,0 0-21 0,0 0-29 0,0 0-25 15,0 0-27-15,0 0-47 0,0 0-270 16,0 0 102-16</inkml:trace>
  <inkml:trace contextRef="#ctx0" brushRef="#br0" timeOffset="2966.92">10407 6420 945 0,'9'4'220'0,"2"0"-26"0,-11-4-29 0,0 0-20 0,0 0-24 0,0 0-12 0,0 0-6 16,0 0-17-16,0 0-4 0,0 0-22 16,0 0-10-16,0 0-16 0,0 0-6 0,0 0-4 15,0 0 6-15,0 0-11 0,0 0-11 16,0 0 1-16,0 0-13 0,0 0-13 0,0 0-9 15,0 0-24-15,0 0-46 16,0 0-39-16,-13 0-58 0,0 0-109 0,13 0-172 16,0 0 85-16</inkml:trace>
  <inkml:trace contextRef="#ctx0" brushRef="#br0" timeOffset="3500.29">11492 6365 830 0,'0'0'192'0,"0"0"-23"0,0 0-19 0,0 0-9 0,0 0-34 15,0 0-15-15,0 0-8 0,0 0-13 16,0 0-13-16,0 0-5 0,0 0-15 0,8 5-9 16,3-3-3-16,-11-2-2 0,0 0-3 0,0 0-6 15,0 0 0-15,0 0 0 0,0 0-4 16,0 0 0-16,0 0 0 0,0 0 6 0,0 0 11 15,0 0-9-15,0 0-6 0,0 0 4 16,0 0-6-16,0 0 3 0,0 0 4 16,0 0-13-16,0 0-6 0,0 0-29 15,0 0-39-15,0 0-62 0,0 0-77 16,0 0-333-16,0 0-38 0</inkml:trace>
  <inkml:trace contextRef="#ctx0" brushRef="#br0" timeOffset="4100.09">12883 6385 966 0,'0'0'233'0,"0"0"-85"0,0 0 0 0,0 0-41 0,0 0-15 0,-6 8-21 0,2-1-18 0,4-7-28 16,0 0 10-16,0 0-40 0,0 0 39 0,0 0-9 15,0 0-7-15,0 0-42 16,0 0 42-16,0 0-3 0,0 0 1 0,0 0-5 16,0 0-6-16,0 0-17 0,0 0 22 15,0 0 2-15,0 0-5 0,0 0-5 0,0 0 2 16,0 0-20-16,0 0 19 0,0 0-6 15,0 0-16-15,0 0-3 0,0 0-9 0,0 0-17 16,0 0-9-16,0 0-16 16,0 0-32-16,0 0-53 0,0 0-284 0,0 0 145 15</inkml:trace>
  <inkml:trace contextRef="#ctx0" brushRef="#br0" timeOffset="9084.98">4224 7052 553 0,'0'0'131'0,"0"0"31"0,0 0-31 0,0 0 1 0,0 0-11 0,0 0-4 0,0 0-28 15,0 0 13-15,0 0-27 0,0 0-14 16,0 0-14-16,0 0-8 0,0 0 1 0,0 0-7 15,0 0-14-15,0 0 5 0,0 0 3 16,0 0 9-16,0 0 9 0,8 5-11 16,3-1 7-16,-11-4-1 0,0 0 9 0,0 0 6 15,0 0 2-15,0 0 16 0,0 0-18 16,0 0 3-16,11 0-2 0,2 3-9 0,-13-3-9 16,10 0 22-16,5 2-36 0,-5 3-9 15,3-2 4-15,-3 0-4 0,1 1-2 0,6 0 36 16,-5-3-41-16,6 5-1 15,-2 2 7-15,4-6-7 0,11 3 4 0,-7 1 12 16,-3 1-3-16,2-7-6 0,2 2 10 0,0 3-10 16,4-4 4-16,-2 3 10 0,1-2 6 15,4 4-1-15,1-4-6 0,-1 1-2 16,4-1-4-16,2 3 0 0,1 0 18 16,-2 1-20-16,1-1 0 0,0 1 0 0,1 2 0 15,-3-3-6-15,0 3 18 0,-5 1-12 16,2-3-4-16,0 2-4 0,-1-2 12 0,-1 1 0 15,1-2-2-15,-4 2 15 0,1-5-8 16,3-1 1-16,-4 3-4 0,3-4-5 0,-1 0-11 16,2 0 10-16,-1 0 3 15,1 0-6-15,-2-4 2 0,1 3-3 0,1-1-3 16,3-1 9-16,-3 1-9 0,4 0 1 16,0-1 2-16,4-1 1 0,4 0 2 0,-2-1 26 15,1-1-29-15,-1 1 1 0,2-5 2 16,1 3 3-16,1 0 0 0,1 0 26 15,-1-3-30-15,3 3-3 0,-1-2 2 0,-2-1-2 16,3 2 5-16,-3 1-36 0,3-5 36 16,-3 4 2-16,1 1-2 0,2 1-6 0,-4 0-2 15,1 0 3-15,-2 3 8 16,-4-2-19-16,1 2 2 0,1-1 2 0,-4 1-4 16,-1 0 3-16,-3-1 33 0,1 3-40 15,0-3 1-15,-2 2 4 0,-2-2-2 0,3 0-1 16,-2 1 25-16,-2 1-28 0,-1-2 2 15,5 0 3-15,-4 0 4 0,1 3 1 0,3-3-39 16,0 0 43-16,-1-1 5 0,0 5-9 16,1-7 3-16,2 3 0 0,-2 0-42 0,0 1 49 15,-1-1-8-15,0-1 2 0,7 0-5 16,-6 2-4-16,-1-1 1 0,-1 2 21 16,2-3-23-16,-2 1-2 0,3 1-2 0,-4 2 7 15,2 0-7-15,-3-5 41 16,-1 5-44-16,1 1 0 0,-2-1 1 0,-1 1 2 0,-11 1-3 15,11-1 35-15,13 0-36 16,-16 1 3-16,3 2-4 0,-2 0 6 0,-2-2-4 0,3 0-38 16,-14 2 52-16,13-3-1 15,1 4-4-15,-4-4 4 0,-1 3-5 0,2-1-32 16,0 0 38-16,1-2 1 0,-3 2-6 16,2 0 0-16,11 0-1 0,-20-1 0 0,6 2 20 15,3-1-21-15,-2-2-2 0,15 1-3 16,-10 1 7-16,-1 0-5 0,5 0 41 15,-2 2-47-15,-1-4 0 0,3 1 1 0,0 3 1 16,-5 0 7-16,5-2 10 16,-1 3-12-16,0-5 1 0,1 2 1 0,-5 1-6 15,3-3 0-15,-15 2-25 0,10-2 35 16,0 0 2-16,1 0-2 0,-1 2 0 0,0-2 1 16,-2 0-37-16,3 0 38 0,-6 0-7 15,6 0 3-15,12 4-8 0,-11-4-15 0,3 1-16 16,-2 2-3-16,-1 0-22 0,3 3-10 15,-3-4-9-15,5-1-9 0,-3 1-23 0,-12 1-23 16,1-8-94-16,4 4-65 0,-20 1-637 16,0 0-590-16</inkml:trace>
  <inkml:trace contextRef="#ctx0" brushRef="#br0" timeOffset="14482.68">19126 11722 1361 0,'-29'3'320'0,"33"-9"-95"0,4 1-24 0,-8 5-17 0,0 0-10 0,0 0-6 0,0 0-7 0,0 0-50 16,0 0-15-16,0 0-15 0,0 0-19 0,0 0-12 16,8 3 3-16,-2 2-23 0,-6-5-8 15,0 0-1-15,0 0-5 0,0 0 0 0,0 0 24 16,0 0 3-16,0 0 5 0,5 11 3 15,0 0 0-15,-5-11-6 0,12 6-31 16,3-2 23-16,2-3-7 0,-2 1-6 0,5-2-5 16,-2 0-4-16,5 2-29 0,-2-2 27 15,0-2 2-15,0 2-8 0,-2 0 0 0,1 0-2 16,-5-2 4-16,3 2-10 0,-18 0 1 16,18 0-12-16,-2 2-6 0,-16-2-12 0,0 0-4 15,0 0 11-15,0 0-16 16,9 4-16-16,0 0-2 0,-9-4-9 0,-16 3-8 0,4 2 2 15,-4-5 17-15,4 0 5 16,-7 2 8-16,5 1 7 0,-2-1 1 0,2 1 39 16,2-3-24-16,-4 2-3 0,4-2 7 15,1 0-2-15,-4 0 9 0,0 3 36 16,15-3-18-16,-14 4 11 0,-2 0-1 0,16-4 7 16,0 0-3-16,0 0 21 0,-14 4-10 15,3-3 1-15,11-1 10 0,0 0 6 0,3 11-6 16,3-1 16-16,2-6-29 0,2 3-9 15,6-2-3-15,-4-3-7 0,10 1-8 0,-3-3-14 16,-1 0-51-16,2 0-53 16,-6-3-37-16,1 2-59 0,-2-5-126 0,-2-1-472 15,-11 7-360-15</inkml:trace>
  <inkml:trace contextRef="#ctx0" brushRef="#br0" timeOffset="16282.96">9039 10216 851 0,'0'0'222'0,"0"0"-26"0,0 0-25 0,0 0-32 0,0 0-22 0,0 0-25 0,0 0 4 0,0 0-17 0,0 0-12 0,0 0-17 16,0 0-8-16,0 0-21 0,0 0 6 16,0 0-3-16,0 0-4 0,0 0-5 0,0 0-6 15,0 0-9-15,0 0 7 16,0 0 0-16,0 0 1 0,0 0-4 0,0 0 0 16,-2 10-22-16,0 0 21 0,2-10 1 15,0 0-1-15,4 11 0 0,0-2 2 0,-4-9-28 16,0 0 32-16,9 8-4 0,0-1 2 15,-9-7-7-15,0 0 2 0,6 9-24 16,0-2 34-16,-6-7-6 0,0 0 1 0,0 0 1 16,13 0 0-16,2 2-22 0,-15-2 21 15,13-4 1-15,-1-1-1 0,-12 5-1 0,13-7 1 16,0 2-12-16,-3-1 17 0,-1-2 2 16,-1 5 1-16,-1-3 7 0,-7 6 12 0,10-9 1 15,-1 2-4-15,-9 7 14 0,8-7-4 16,-2 1-9-16,-6 6 0 0,4-8 5 15,-1-1-8-15,-3 9-9 0,0 0 0 16,0 0-6-16,-3-7-1 0,-1-4-2 0,4 11-45 16,0 0 48-16,-10-3-6 0,-3-1-1 15,13 4-2-15,-15-1-1 0,0-1-37 16,15 2 42-16,-16 0 1 0,0 2 0 0,16-2-3 16,0 0-1-16,-12 1 30 0,-3-1-39 15,15 0 0-15,0 0 1 0,0 0 1 0,0 0-4 16,0 0 39-16,0 0-37 0,-13 0 2 15,3 2 4-15,10-2-3 0,0 0 0 0,0 0 19 16,0 0-15-16,0 0-1 16,0 0 10-16,0 0-7 0,0 0 4 0,0 0 18 15,0 0-37-15,0 0 21 0,0 0-6 16,0 0 7-16,0 0-4 0,0 0-2 0,0 0-11 16,0 0 11-16,0 0-5 0,0 0-5 15,0 0 7-15,-11 5 0 0,-1-2 26 16,12-3-33-16,0 0-4 0,0 0-2 0,0 0 7 15,0 0-1-15,-11 4 32 0,2-2-42 16,9-2 1-16,0 0 10 0,0 0-6 0,0 0 7 16,0 0 26-16,0 0-29 0,0 0-1 15,0 0-6-15,0 0 2 0,0 0 1 16,0 0 14-16,0 0-6 0,0 0-2 16,0 0-2-16,-8 5 3 0,0-1-1 0,8-4 13 15,0 0-23-15,0 0 15 0,0 0-4 16,0 0 4-16,0 0 0 0,0 0-7 0,0 0-3 15,0 0 15-15,0 0-8 0,0 0-4 16,0 0 8-16,0 0-2 0,0 0 29 16,0 0-32-16,0 0-7 0,0 0 1 0,0 0-7 15,0 0-16-15,0 0 16 0,0 0-58 16,0 0-2-16,0 0-14 0,0 0-11 0,0 0-33 16,0 0-25-16,0 0-46 0,0 0-80 15,0 0-240-15,0 0-6 0</inkml:trace>
  <inkml:trace contextRef="#ctx0" brushRef="#br0" timeOffset="17133.03">10073 10056 907 0,'-13'-1'249'0,"13"1"-23"0,0 0-32 0,0 0-24 0,0 0-75 0,9-5 47 0,4 2-13 0,-13 3-9 16,0 0-16-16,0 0-3 0,0 0 24 15,0 0-57-15,0 0-8 0,0 0-8 0,4-7-13 16,2-2-6-16,-6 9 9 0,0 0-19 15,0 0-15-15,0 0-1 0,0 0 9 0,0 0 6 16,-4 9 13-16,2 4-34 16,2-13 19-16,0 13-11 0,0 0-2 0,-2 0 6 15,2-4 0-15,0 5 4 0,2-2-7 16,-2 1-3-16,0-2-11 0,-2 2 2 0,0-3 3 16,2-10 25-16,2 16-24 0,-2-3-3 15,0-13-4-15,0 0-1 0,2 11 7 0,-2 1 29 16,0-12-24-16,0 0 0 0,0 0 3 15,0 0 0-15,0 0 5 0,0 0 10 16,0 10-14-16,-2 5-8 0,2-15 5 0,0 0 1 16,0 0-7-16,0 0-32 0,0 0-77 15,0 0-45-15,0 0-91 0,0 0-168 16,0 0-247-16,0 0-190 0</inkml:trace>
  <inkml:trace contextRef="#ctx0" brushRef="#br0" timeOffset="17866.59">11299 10037 1151 0,'0'0'264'0,"0"0"-58"0,0 0-22 0,0 0-24 0,0 0 11 0,0 0-60 0,0 0-15 0,0 0-16 15,0 0-17-15,0 0-17 0,0 0 29 16,0 0-54-16,0 0 0 0,0 0-5 0,8-8-4 15,3 3-6-15,-11 5 8 0,13 0-15 16,-1 0 7-16,2 0-3 0,-2 2 0 0,-12-2-1 16,12 3 3-16,1 1-10 0,-4 0 9 15,-1 4-6-15,-8-8 4 0,7 5-2 16,-1 5 1-16,-6-10-9 0,0 12 18 16,1 1 11-16,-4-6 11 0,-1 2 0 0,-7 0 6 15,-1-1-5-15,2 1 7 0,2-1 4 16,-8 1-5-16,-1 0 6 0,6-1-11 0,3 0 22 15,-1-3-30-15,-2 2-6 0,11-7-9 16,-6 3-5-16,-3 3 5 0,9-6 23 16,0 0-21-16,0 0-6 0,2 11 1 0,1 0 0 15,5-7-2-15,5-1 30 0,-2 2-35 16,-1-3-3-16,4-2 3 0,2 1-3 0,-2-2 0 16,0 1 9-16,4-2 0 0,-3 2-12 15,0-2 2-15,2 2 2 0,-17 0 1 0,10-3 7 16,3 0-15-16,-13 3 10 15,12-2 2-15,2 0-6 0,-14 2-24 0,0 0-29 16,0 0-40-16,0 0 11 0,0 0-22 16,0 0-36-16,0 0-31 0,0 0-21 0,0 0-66 15,12-2-377-15,6 2-166 0</inkml:trace>
  <inkml:trace contextRef="#ctx0" brushRef="#br0" timeOffset="18500.04">12555 10079 965 0,'0'0'197'0,"0"0"20"0,0 0-46 0,12 2-37 0,1 2-27 0,-13-4-18 15,0 0-55-15,17 0 31 0,-2 0-11 16,-15 0-13-16,12 1-5 0,6 2-9 0,-6 0-54 15,-1-3 50-15,-11 0-3 0,15 6-1 16,0-3-3-16,-15-3-3 0,8 9-10 16,-1-1 11-16,-7-8 10 0,0 0 4 0,0 14 8 15,3 1 14-15,-11-9 36 0,2-2-46 16,-4 3 12-16,5-2-2 0,-6 0-2 0,5 2-3 16,6-7 27-16,-11 7-39 0,3 0-11 15,8-7 2-15,0 0-5 0,0 0-3 0,-8 4 9 16,-2 2-17-16,10-6 0 15,0 0-8-15,0 0 4 0,0 0 1 0,0 0 12 16,10 5-15-16,-2 1-6 0,-8-6 3 16,10 3 1-16,5 0 0 0,-4-1-5 0,0 0-12 15,-3 1 21-15,2 2 1 0,-10-5-2 16,16 2-6-16,-5 5 4 0,-11-7-23 16,9 6 28-16,0-1-3 0,-9-5-3 0,0 0 14 15,-4 10 11-15,-1 3 33 0,-4-8-13 16,2 2-5-16,-7-2 6 0,2 1 7 0,-2 0-4 15,-4 2 19-15,-1-3-25 0,1 2-8 16,-2-5-7-16,6 2-7 0,14-4-1 0,-20 3-4 16,6-3-77-16,5-3-70 15,-1-1-63-15,1-1-113 0,0 1-513 0,9 4-384 16</inkml:trace>
  <inkml:trace contextRef="#ctx0" brushRef="#br0" timeOffset="19267">13580 10101 975 0,'10'-16'301'0,"-10"16"-45"0,0 0-32 0,6-4-25 0,6-2-21 0,-12 6-27 0,0 0-51 0,0 0 8 15,0 0 13-15,0 0-29 0,8 4-20 0,-1 2-12 16,-2 1 19-16,-3 4-17 0,-2 4-10 16,3-2-2-16,-2 0-3 0,-1 4-7 0,0-4 15 15,3 5-31-15,-3-5-7 0,2 4-8 16,0-7-1-16,1 1 5 0,5-3 24 15,-2-1-25-15,5-1-5 0,-1-2-4 0,10-7-24 16,-5 2-12-16,3-5 17 0,4-1-34 16,-6 3-2-16,4 0-2 0,-8-5 2 0,3 1 10 15,-4-2 17-15,1 2-3 16,-7 3 2-16,1-3 6 0,-6 8 10 0,2-11 2 16,0 1 31-16,-2 10-16 0,0 0 33 15,0 0-2-15,-6-10 21 0,-1 2 1 0,7 8 1 16,0 0 9-16,0 0-24 0,0 0-10 15,0 0-9-15,0 0 12 0,-10 5 3 0,1-2 2 16,9-3-9-16,-2 14-10 0,2 0-6 16,3-3-3-16,1 2-4 0,-2-3 0 15,0 0-49-15,2 1-70 0,0-2-48 0,-2 0-58 16,1 6-97-16,-3-15-149 0,2 10-232 16,0 4-217-16</inkml:trace>
  <inkml:trace contextRef="#ctx0" brushRef="#br0" timeOffset="19716.58">14878 10029 892 0,'15'0'304'0,"-24"-5"-19"0,-2 1-71 0,11 4-23 0,0 0-18 0,-10-4-26 0,-2 2-26 0,12 2 28 0,0 0-45 16,-10 8-23-16,0-1 3 0,6 1-6 0,2 2-5 15,-2 0 13-15,0 1-35 0,1 0-21 16,1 2-1-16,2 1-3 0,0-5-10 0,5 5 12 15,-3-3-13-15,6 0-8 0,-2 2 0 16,5-6 0-16,0 0-1 0,-1-1 18 16,4 0-16-16,2-3-5 0,-3 1 1 15,-2-2-6-15,3 2-1 0,-3-2 13 0,-1 0-36 16,-10-2 8-16,10 1-5 0,1 3 7 16,-11-4 3-16,0 0 5 0,0 0-14 15,-4 12 25-15,-3-2-10 0,-3-5 7 0,0 1-6 16,-4 0-1-16,0-1 8 0,-1-1-24 15,3 0-32-15,-6-3-32 0,4 2-34 0,-5-2-52 16,6 1-45-16,-4-5-78 0,-3 0-322 16,10-2-151-16</inkml:trace>
  <inkml:trace contextRef="#ctx0" brushRef="#br0" timeOffset="19882.68">14873 10068 1027 0,'30'-18'354'0,"-30"18"-66"0,0 0-39 0,15 0-23 0,2 0-2 15,-17 0-55-15,13 0-48 16,-1 3-20-16,-12-3-28 0,19-3-15 0,-2 3 6 16,-4 0-25-16,2 0-38 0,-2 0-36 15,-1 0-37-15,3 0-32 0,-2 3-97 0,-13-3-80 16,17 2-395-16,0-1-203 0</inkml:trace>
  <inkml:trace contextRef="#ctx0" brushRef="#br0" timeOffset="20315.89">15809 9869 1005 0,'10'-1'299'16,"-18"11"-63"-16,8-10-33 0,0 0 28 16,-10 9-31-16,0-2 2 0,3 5-13 0,-1-1-30 15,1 6-14-15,-3 10-6 16,1-6-34-16,3 2-27 0,0 1-12 0,0 0-13 16,-2 2-5-16,5-4 12 0,3 8-33 15,7-5-9-15,-3-5 2 0,0-8-8 0,2 3 1 16,6 11 7-16,6-10-8 0,-10-10-6 15,9-3-26-15,3 3-23 0,0-8 3 0,14 2 8 16,-9-5 4-16,-3-1-1 0,-1 0 5 16,-10 1-2-16,3-2 14 0,1 2 8 0,-3-5-15 15,0 3 13-15,-12 7-7 0,0 0 5 16,-5-14 6-16,3 2 4 0,2 12 9 16,-19-3-7-16,2 3-11 0,0 3-2 0,0 2 12 15,3 1-11-15,-12 5-9 16,7-2-46-16,-3 1-39 0,2 2-46 0,-3-1-65 15,5 0-90-15,8-7-403 0,-2 7-232 16</inkml:trace>
  <inkml:trace contextRef="#ctx0" brushRef="#br0" timeOffset="21132.81">16947 10176 1253 0,'0'0'285'0,"0"0"-46"0,0 0-17 0,0 0-12 0,0 0-3 0,0 0-13 0,0 0-54 0,-4-12-27 0,2 4-18 0,2 8-25 0,0 0 5 15,0 0-25-15,0 0-10 0,18 0-15 0,0 1 3 16,-6-1-7-16,3 0 15 15,0 0-24-15,0 0-8 0,4-1 7 0,10-6 0 16,-16 5-9-16,6-3 18 0,4 1-17 16,-5 1-5-16,-4 0 8 0,-2-2-5 0,0-1 13 15,-2 3 36-15,1 3-11 0,-11 0-10 16,0 0-6-16,0 0-4 0,10-4-2 0,1 1-9 16,-11 3 10-16,0 0-14 0,0 0 4 15,0 0 15-15,0 0 5 0,0 12-26 16,0 0 24-16,0-12-5 0,-4 14-2 0,1 1-4 15,-3-1-1-15,-2 0-27 0,3-1 28 16,1 1 2-16,0 1-9 0,0-2-2 0,0-2-26 16,2 2-49-16,-2-3-62 15,-2-1-50-15,0 1-34 0,0 0-51 0,6-10-47 0,0 0-458 16,0 0-298-16</inkml:trace>
  <inkml:trace contextRef="#ctx0" brushRef="#br0" timeOffset="21765.84">18596 10016 1105 0,'16'-5'280'0,"-27"-4"-32"0,2 1-29 0,9 8-15 0,0 0-10 0,0 0-2 0,-2-12 8 0,0-3-63 0,-4 5-26 15,-1 3-10-15,-3-1-13 0,-3-2-5 16,-4 2-23-16,3 1 2 0,-6 3-17 16,1-2-7-16,0 6-6 0,-2 0-4 0,-1 4-14 0,-11 2-1 15,11 3 3-15,2-1-7 16,-3 6 2-16,5-1-4 0,4 0 4 0,6-5 5 16,0 4-13-16,0 5 0 0,4-4 2 15,2 0-3-15,10 0-1 0,9 5 14 16,-2-7-14-16,4-1-6 0,-9-5 0 0,10 2 0 15,10 3-4-15,-20-6 14 0,9-1-17 16,-2 0-32-16,-6 3 2 0,1-1 8 0,-12-5 12 16,6 6 21-16,1 2-12 0,-7-8 8 15,-13 10 13-15,1-2 21 0,-2-3 16 16,0 0 40-16,-3 2-11 0,0-2 14 16,2-3 11-16,3 0-6 0,12-2-15 0,-13-2-5 15,1-2-19-15,12 4-9 0,-1-13-12 16,-1 1-4-16,10 0-8 0,2 1-42 15,2-2 43-15,13-7-10 0,-4 7-12 0,2 0-6 16,1 2-9-16,6-2-51 0,-3 0 28 16,1 2-13-16,2 0-16 0,-7 2-12 0,2-1-13 15,-2 3-7-15,-1 0-29 0,-14 2-8 16,7 2-30-16,-3-4-49 0,-1 4-69 0,-3-1-87 16,-8 4-343-16,0 0-242 0</inkml:trace>
  <inkml:trace contextRef="#ctx0" brushRef="#br0" timeOffset="22349.46">19798 9907 943 0,'6'-5'316'0,"2"-1"-45"0,-8 6-42 0,0 0-20 0,-6-9-41 0,4 0 20 0,2 9-15 0,-8-7-23 15,-1 2-20-15,9 5-20 0,-13 0-6 16,-2-2-18-16,2 4-12 0,-10 3-10 0,13 0-8 15,-10 4 0-15,-7 6 14 0,6-4-13 16,2 2-20-16,-1 2-3 0,6-1-5 16,4 1-6-16,3-6 8 0,-2 4-16 0,0-1-2 15,8-2-2-15,-1 2 0 0,8-5-2 16,1-1 27-16,5-3-27 0,-1 4-7 16,5-9 0-16,10-3 1 0,-13 5-1 0,4-7 24 15,0 3-28-15,-1-5 2 0,0 1-1 16,0-2 0-16,3 2 0 0,-8-1 7 15,-2 2 20-15,-3 1 9 0,0-1-2 0,-6 7-10 16,0 0-6-16,8-6-40 0,2 0 37 16,-10 6-5-16,0 0 2 0,2 12-2 0,2 0-4 15,-4 1-28-15,2-1 34 0,-2 6 3 16,2-1-6-16,-2 2 0 0,2 11-4 0,0-18 5 16,0 8 1-16,2-2-4 0,-3 2-6 15,2-2-1-15,-6-2 2 0,3 2-7 0,0-4-4 16,3-1-34-16,-3-13-30 0,2 12-22 15,1-1-29-15,-3-11-16 0,0 0-33 16,0 0-41-16,0 0-78 0,0 0-163 16,0 0-226-16,8 7-210 0</inkml:trace>
  <inkml:trace contextRef="#ctx0" brushRef="#br0" timeOffset="22565.65">20703 10181 1259 0,'9'-7'366'0,"-9"7"-92"0,0 0-15 0,0 0-28 0,0 0-45 0,0 0-55 0,0 0-9 0,0 0-98 16,0 0-78-16,0 0-107 0,0 0-625 15,-11-5-319-15</inkml:trace>
  <inkml:trace contextRef="#ctx0" brushRef="#br0" timeOffset="24382.8">15328 9791 715 0,'-10'2'253'0,"10"-2"-25"0,0 0-19 0,0 0-38 0,0 0-8 16,6-6-19-16,0 1 9 0,-6 5-6 0,0 0-7 15,0 0-7-15,0 0 12 0,0 0-32 16,0 0-16-16,0 0-17 0,0 0-6 0,0 0-17 16,0 0 6-16,0 0 20 0,0 0 1 15,0 0-15-15,0 0 5 0,0 16 15 16,4-3 4-16,-4 8 1 0,0 8-14 16,0-3 0-16,4 2-2 0,0 7-2 0,-4 0-2 15,0 9 12-15,0 1-20 0,-2 4 3 16,4 4 1-16,-2 3 2 0,0 1 1 0,2-1-15 15,0 0-4-15,0-1 10 0,-2-4-8 16,0 1-2-16,0-6-11 0,0 0 12 16,0-7-25-16,0 0-3 0,0-4 0 0,0-2-2 15,2-3-4-15,-2-3 7 0,0-1-19 16,0-2-2-16,0-11 2 0,2 6-4 0,-2 0 3 16,0-2-20-16,2 0 18 0,-2-3 0 15,0 4 3-15,0-18-2 0,2 12-1 16,-2 3-15-16,0-15 4 0,0 0 9 0,0 0 4 15,-2 13-1-15,0 2-2 0,2-15 6 16,0 0-39-16,0 0 39 0,0 0-2 16,0 0-5-16,0 0-37 0,0 0-43 0,0 0-39 15,0 0-98-15,0 0-67 0,0 0-35 16,0 0-14-16,0 0-30 0,0 0-57 16,0 0-458-16,0 0-484 0</inkml:trace>
  <inkml:trace contextRef="#ctx0" brushRef="#br0" timeOffset="27883.92">22769 7502 1214 0,'0'0'259'0,"0"0"0"0,0 0-78 0,0 0-17 0,0 0-16 0,0 0-5 0,0 0-13 0,0 0-10 0,0 0-10 0,0 0-10 16,0 0 0-16,0 0-6 0,0 0 1 0,0 0-18 15,10-4-4-15,-2 1-25 0,-8 3-10 16,13-3-11-16,-2 1-3 0,3 0-2 0,1 2 4 15,-2-2-18-15,2 2-7 0,-1 0 4 16,0 2-4-16,-2 2 2 0,3-1 20 16,-4 0-28-16,-1 1-3 0,-1 1 4 15,-2 1 5-15,-7-6-5 0,7 9 16 16,2 2-17-16,-9-11-3 0,-7 15 9 0,3-2-5 16,-6-4 5-16,1 3 3 0,-1-1-5 15,4 0-5-15,-5-4 1 0,4 4 1 0,-1-8 4 16,0 3 16-16,8-6-12 0,0 0 1 15,-6 8 0-15,-4-1 16 0,10-7 21 0,0 0-18 16,0 0 32-16,0 0-5 0,0 0-9 16,0 0-5-16,0 0-8 0,14 4-4 0,2-4-10 15,-16 0-1-15,15-2-2 0,-2 0-4 16,-13 2-2-16,0 0 2 0,15-1 5 16,-3 1-15-16,-12 0 2 0,0 0-1 0,0 0 0 15,0 0 2-15,0 0 11 0,0 0-15 16,0 0 4-16,0 0-1 0,11-2-7 15,2 2-21-15,-13 0-5 0,0 0-30 16,0 0-18-16,0 0-26 0,0 0-16 0,0 0-12 16,0 0 14-16,0 0-66 0,0 0-20 15,0 0-3-15,0 0-44 0,6-12-77 0,-1 1-247 16,9 5-109-16</inkml:trace>
  <inkml:trace contextRef="#ctx0" brushRef="#br0" timeOffset="28116.48">23179 7530 989 0,'10'3'292'0,"0"4"-46"0,-10-7-56 0,0 0-75 0,0 0 50 0,0 0-20 16,0 0-13-16,0 0-9 0,0 0 3 0,0 0-2 16,10-4-51-16,0 0-11 0,-10 4-17 0,17-2-6 15,0 0-8-15,-4 1-1 0,1-4-4 16,0 5-11-16,0-1-8 0,0-1-14 0,0 0-12 15,-14 2-7-15,0 0-32 0,13-2-19 16,-1 2-23-16,-12 0-17 0,0 0-33 0,0 0-34 16,0 0 31-16,0 0-9 0,0 0-20 15,0 0-29-15,0 0-243 0,0 0 125 16</inkml:trace>
  <inkml:trace contextRef="#ctx0" brushRef="#br0" timeOffset="28349.18">23459 7450 920 0,'-17'2'209'15,"29"-8"-17"-15,-1 3-15 0,-11 3-24 0,0 0-12 16,0 0 4-16,0 0-20 0,0 0-8 16,0 0-5-16,0 0-15 0,3-8-8 0,3-2 18 15,-6 10-47-15,0 0-7 0,0 0-14 16,0 0-4-16,0 0-11 0,0 0 29 16,0 0-22-16,0 0 0 0,6 7-11 0,2 2 3 15,-8-9-14-15,4 15 28 16,3-2-26-16,-2-1-12 0,1-1 1 0,-2-1-3 15,2 1-13-15,-4 3-2 0,2-5-53 16,1 1-25-16,-1 0-39 0,-2-1-53 0,2 0-76 0,-4-9-384 16,1 9-176-16</inkml:trace>
  <inkml:trace contextRef="#ctx0" brushRef="#br0" timeOffset="28599.41">23894 7478 1070 0,'0'0'296'16,"0"0"-81"-16,0 0-33 0,0 0-32 0,0 0-12 15,0 0-33-15,0 0-8 0,0 0-31 16,0 0-9-16,0 0-9 0,0 0-5 0,0 0-28 15,0 0-18-15,16 0-37 0,1 0-33 16,-17 0-43-16,0 0-50 0,12 0-78 0,2-5-290 16,-14 5-26-16</inkml:trace>
  <inkml:trace contextRef="#ctx0" brushRef="#br0" timeOffset="28736.45">23862 7567 913 0,'-10'9'277'0,"10"-9"-47"15,0 0-58-15,0 0-29 0,0 0-25 0,12-2-58 16,2 2 33-16,-14 0-19 0,0 0-23 16,0 0-41-16,15-6-59 0,-2 3-34 15,-13 3-54-15,12-8-81 0,1 0-268 0,0 5 64 16</inkml:trace>
  <inkml:trace contextRef="#ctx0" brushRef="#br0" timeOffset="28949.05">24153 7424 1053 0,'0'0'398'0,"0"0"-99"0,6-9-43 15,2 2-35-15,-8 7-3 16,0 0-62-16,0 0-51 0,0 0-23 0,0 0-3 0,0 0-6 16,4 9-4-16,-2 3-7 0,-2-12-18 15,-2 16-9-15,2-1-12 0,2-2-3 0,-2 0-15 16,-2 7-82-16,-8 6-9 0,6-18-35 15,-2 13-74-15,-2 7-67 0,4-15-467 16,0 5-253-16</inkml:trace>
  <inkml:trace contextRef="#ctx0" brushRef="#br0" timeOffset="30915.19">15465 9734 909 0,'0'0'212'0,"0"0"-8"0,0 0-22 15,0 0-34-15,0 0-9 0,0 0-9 0,0 0-15 0,0 0 2 0,0 0-28 16,0 0-4-16,0 0 1 0,0 0-16 16,0 0-4-16,0 0-14 0,0 0-40 15,0 0 29-15,0 0-9 0,0 0-7 0,0 0 7 16,0 0 7-16,12 4 34 0,1 1-29 16,8-1-16-16,13 2 3 0,-8-4-9 0,10 0-7 15,2 1 22-15,4-3-23 0,5 3-13 16,1-3 6-16,1 0 0 0,0 0-8 0,-1 0 23 15,1 0-20-15,-3 0 3 0,-3-3-3 16,-6 0-7-16,0 1 10 0,-7-1 23 16,-16 1-22-16,7-1-15 0,1 3 7 0,-7-2 12 15,2 0 5-15,-17 2 18 16,15 0-5-16,1 0-6 0,-16 0-5 0,0 0-10 16,14 0 1-16,-2 0 1 0,-12 0-13 15,0 0 19-15,0 0-8 0,0 0-7 0,10-5 3 16,5 3 1-16,-15 2 9 0,0 0-14 15,13-2-3-15,0 2 1 0,-13 0 7 0,10-3-1 16,3 0 10-16,-13 3-13 0,11 0-2 16,-1-2-2-16,-10 2 3 0,8-5 4 0,3 1 17 15,-11 4-21-15,0 0-6 0,0 0 1 16,13-3 1-16,-3-1 0 0,-10 4 27 16,0 0-23-16,0 0-9 0,0 0 7 0,0 0-4 15,0 0 5-15,0 0 21 16,0 0-19-16,0 0-4 0,0 0 1 0,0 0-4 15,0 0 0-15,0 0 32 0,0 0-25 16,11-2-10-16,-1-2 11 0,-10 4-2 0,0 0 6 16,0 0-4-16,0 0 2 0,0 0-6 15,0 0 6-15,0 0 2 0,0 0 10 0,0 0-6 16,2 13-6-16,-2 1 13 0,5-2-7 16,-3-3 2-16,3 6-4 0,-1 9 2 0,-1 0 10 15,6-2-6-15,-1 5-3 0,-1 2 0 16,2 2 4-16,-2 4 7 0,0 0 16 15,0 4-2-15,-3 2-8 0,0-1-2 16,0 2-4-16,0-3 1 0,1 2 13 16,-3 3-18-16,3-1-6 0,-5-6 2 0,4 4 1 15,0-5 4-15,-2 1 36 0,0-4-35 16,2-1 1-16,0-3-1 0,2 0 4 0,-1-2-4 16,0 0 23-16,-1-1-25 0,2-5 3 15,-2 2-4-15,-2 0 2 0,4 0-6 0,1-2 20 16,-3-12-28-16,-2 6 0 0,2 3 0 15,1-5-3-15,-3 2 4 0,2-4-29 16,-2 2 40-16,-2-13 3 0,0 0 2 0,3 12 2 16,1 0 6-16,-4-12-34 15,0 0 35-15,0 0 1 0,0 0-4 0,0 0-9 16,0 11-3-16,2-2-37 0,-2-9 40 16,0 0-5-16,0 0-6 0,0 0-4 0,0 0 0 15,0 0-4-15,0 0 15 0,0 0-14 16,0 0 1-16,4 12 0 0,-2 2 3 0,-2-14-1 15,0 0 16-15,0 0-18 0,0 0-6 16,0 0 5-16,-2 9-4 0,2 2 4 0,0-11 40 16,0 0-47-16,0 0 1 0,0 0-4 15,0 0 7-15,0 0 1 0,0 0 38 16,0 0-47-16,0 0 6 0,0 0 0 0,0 0 2 16,0 0 1-16,0 0-9 0,0 0 5 15,0 0 2-15,0 0 0 0,0 0 7 16,0 0-2-16,0 0 12 0,0 0-14 15,0 0 0-15,0 0 4 0,-6 8 3 0,2 1 0 16,4-9-35-16,0 0 47 0,0 0 2 16,-22 0-19-16,-11-3 12 0,3 3 0 0,-9 3-23 15,-7-3 32-15,-8 4 0 0,-9 4-9 16,-8-3-2-16,-10 3-4 0,-10 6-44 0,-6-5-45 16,-8 1-102-16,-2-6-137 0,-8-3-208 15,10-5-437-15,5-7-656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0:59:40.711"/>
    </inkml:context>
    <inkml:brush xml:id="br0">
      <inkml:brushProperty name="width" value="0.05292" units="cm"/>
      <inkml:brushProperty name="height" value="0.05292" units="cm"/>
    </inkml:brush>
  </inkml:definitions>
  <inkml:trace contextRef="#ctx0" brushRef="#br0">16278 9717 690 0,'0'0'201'0,"0"0"-26"0,0 0-8 0,0 0-5 0,0 0-52 0,0 0 38 0,0 0-13 0,0 0-16 0,0 0-7 16,0 0 1-16,0 0 30 15,0 0-56-15,0 0 2 0,0 0 0 0,0 0 6 16,0 0 1-16,0 0 42 0,0 0-17 16,0 0 15-16,0 0 9 0,0 0-7 0,0 0-2 15,0 0-35-15,8 6 38 0,0-1-3 16,6-2-10-16,8 2-12 0,6-1 9 0,1-1-21 15,8 1 2-15,4 2-10 0,11 1-10 16,3-2-14-16,2 1-20 0,4-3-9 0,1 1-34 16,-3-4 32-16,4 0 5 15,-3-2-13-15,-5-2-1 0,2 1 3 0,1-3 9 16,-5-2-27-16,-5 3 14 0,-1-2-2 16,-5 2-6-16,-1-1 4 0,-5 2 1 15,-5-3 0-15,-1 5-8 0,-3-2-6 0,-4 0-1 16,-9 3-2-16,4-3-2 0,5 0 1 15,-5 1-6-15,2 3-1 0,-2-2 6 0,-1 2-4 16,4 0-26-16,-4-3 32 0,1 3-6 16,0 3 0-16,-3-3 3 0,2 0-1 0,-3 0-19 15,3 0 23-15,-4 0-9 0,2 2 0 16,-15-2 5-16,12 0-3 0,3 0 6 0,-15 0-20 16,13 0 20-16,0 0-2 15,-13 0-3-15,0 0 1 0,14-2-3 0,0 2-11 16,-14 0 21-16,14-3-10 0,3 1 0 15,-17 2 0-15,13-2-3 0,2 1 12 16,-15 1-11-16,12 0-5 0,4 1 1 0,-16-1-1 16,6 7 1-16,2-2 3 0,-6 4 5 15,2 1-3-15,-4 3 1 0,0 0 0 0,-4 3-2 16,2-1 2-16,-2 6-3 16,-2 13 4-16,-1-6-4 0,0 0 4 0,1 2-1 0,2 2-32 15,-4 7 36-15,3 0 2 0,-1 1-1 16,0 1 0-16,-3-2-2 0,3 2-19 15,-3-2 24-15,3 3-2 0,2 1-3 16,-4-4 0-16,1-3 1 0,0 3 0 0,5-3-12 16,-2-2 12-16,2 0-2 0,-2 1-1 15,0-1-2-15,2-4 4 0,2 3-16 16,-2-4 19-16,2-1-3 0,-3 0 2 0,3 1-4 16,0 0 0-16,0-4 11 0,0-12-14 15,0 11 1-15,3 0-1 0,-3-6 2 0,0 3 0 16,0-1-7-16,2-5 7 0,-2-2-2 15,2 3 3-15,-2-16-1 0,0 13-2 0,0 0-3 16,0-13 11-16,0 0-7 0,0 11 4 16,-2 0-1-16,2-11 0 0,0 0-33 15,0 0 39-15,-5 8-6 0,-1 0 3 16,-5-7-1-16,1 5 0 0,-3-4-20 16,4 3 22-16,-6 0-3 0,3 1 0 0,-5-1 5 15,-2 1-3-15,0-4 10 0,0 4-8 16,-4-3 19-16,-9 4-6 0,7-4-3 0,-5-1 2 15,2 1-2-15,-5-3-4 0,-6 3 8 16,-2-3-11-16,-4 0-2 0,0-3-4 0,-3 3 19 16,-10 0-27-16,-6 0 14 0,6-3 1 15,-6 3-1-15,5 0-3 0,-1 0-2 0,-5 0-8 16,6 3 14-16,-5 0-4 0,5-3-4 16,-1 2 0-16,-1 0 2 0,6 2-15 15,0-2 19-15,0 3 0 0,8-1 1 16,0-2-4-16,5 2 4 0,1-1 9 15,6 1-7-15,5-2-5 0,1 0 0 0,18 0-2 0,-8 3 1 16,-1-5 42-16,8 3-49 16,-2-2 2-16,14-1 1 0,-14 3 6 0,2-2-1 15,12-1 0-15,0 0-1 16,0 0-3-16,-10 2-4 0,-4 0 0 0,14-2 2 0,0 0 0 16,0 0 0-16,0 0-2 15,0 0 1-15,0 0-2 0,0 0 0 0,0 0 2 0,0 0 7 16,0 0-8-16,0 0-1 15,0 0-3-15,0 0-5 0,0 0-15 0,0 0-29 16,0 0-19-16,0 0-58 0,0 0-45 16,-10-4-113-16,-1 0-105 0,11 4-90 15,0 0-175-15,0 0-375 0,0-11-779 0</inkml:trace>
  <inkml:trace contextRef="#ctx0" brushRef="#br0" timeOffset="866.31">16608 9564 1079 0,'-7'26'352'0,"9"-17"-74"0,0 4-13 0,1-1-8 0,-1 0 10 0,-4 1-21 0,2 2-11 0,0 0-8 15,2 0-4-15,3 1 20 0,-3 0-33 16,4-6 10-16,-2 4-9 0,2-7 4 0,1 3-9 16,-7-10-13-16,0 0 2 0,0 0-5 15,0 0-17-15,10-12-5 0,12-15-28 16,0-14 18-16,4-15-83 0,9-7-18 15,6-11-25-15,4-9-40 0,4-13-71 0,6-13-109 16,11-22-76-16,3-16-179 0,6-22-137 16,5-13-778-16,0-13-1091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0:59:51.510"/>
    </inkml:context>
    <inkml:brush xml:id="br0">
      <inkml:brushProperty name="width" value="0.05292" units="cm"/>
      <inkml:brushProperty name="height" value="0.05292" units="cm"/>
    </inkml:brush>
  </inkml:definitions>
  <inkml:trace contextRef="#ctx0" brushRef="#br0">4211 5385 1075 0,'-19'4'205'0,"19"-4"32"0,0 0-37 0,0 0-25 0,0 0-16 0,0 0-15 0,0 0-4 15,0 0-26-15,0 0-10 0,0 0-11 0,0 0-7 16,0 0-3-16,0 0-2 0,0 0-47 15,0 0 12-15,0 0-2 0,0 0 5 0,17-2 9 16,4 0-8-16,1-2 8 0,13-2-13 16,-3 3-9-16,4-3-9 0,4 1-4 15,3-3-3-15,-1 1 17 0,0 5-22 16,3-5-1-16,-1-1-4 0,1-1-5 0,-5 0 3 16,3 1-13-16,-5 1 20 0,-3-1-7 15,-1 3-2-15,-4-4-1 0,-5 4-1 0,-10 5 6 16,4-6 10-16,1 4-16 0,-6-3-1 15,1 3-4-15,-15 2 4 0,15-2-4 0,0 0 14 16,-15 2-11-16,0 0-15 0,0 0-23 16,12-2-14-16,1 2-7 0,-13 0 6 15,0 0-46-15,0 0-19 0,0 0-4 0,0 0-14 16,-11 4-28-16,1 3-48 0,-3-3 10 16,-8 4-17-16,12-5-40 0,-11 6-278 0,-8-1-25 15</inkml:trace>
  <inkml:trace contextRef="#ctx0" brushRef="#br0" timeOffset="417.4">4349 5414 860 0,'-9'-2'260'0,"12"-6"-30"15,-3 8-33-15,-7 8-31 0,-2 0 24 16,9-8-71-16,0 0-3 0,0 0-9 16,0 0-13-16,0 0-8 0,0 0-9 0,0 0-51 15,0 0 34-15,0 0-13 0,0 0-14 16,0 0 5-16,0 0 3 0,0 0 39 0,0 0-25 15,0 0-6-15,0 0 2 0,18 0 5 16,-2 1-1-16,0-2 18 0,0-3-14 0,7 0-11 16,11-1-7-16,-6-3-3 0,-1 1-5 15,6 2-14-15,6-1 4 0,-3-3 3 16,5 1-9-16,-3 1 1 0,2 1-1 0,1-1 0 16,-5-1 6-16,3 0-13 0,-1 0-2 15,-6 3-3-15,3-1 1 0,-4 0 2 0,-3 1 23 16,-16 3-23-16,10-3 0 0,-2 5 2 15,-4-5-1-15,0 3 3 0,-5 1 6 16,-1-1 6-16,-10 2-7 0,0 0-2 0,14-5-3 16,-2 3-2-16,-12 2-2 0,0 0 9 15,0 0-12-15,0 0-4 0,0 0-14 16,10-1-9-16,3-1-7 0,-13 2-3 16,0 0-24-16,0 0-12 0,0 0-19 0,0 0-18 15,0 0-10-15,0 0 22 0,0 0-55 16,0 0-18-16,0 0-15 0,0 0-38 0,0 0-67 15,0 0-344-15,0 0-161 0</inkml:trace>
  <inkml:trace contextRef="#ctx0" brushRef="#br0" timeOffset="5266.99">4139 6094 1088 0,'0'0'247'0,"-6"5"-41"0,-3 1-29 0,9-6-24 0,0 0-40 0,0 0 23 0,0 0-16 15,0 0-14-15,0 0-10 0,0 0-15 0,0 0 16 16,0 0-42-16,0 0-13 0,0 0-7 16,0 0-4-16,0 0-5 0,0 0 19 0,13-2-22 15,-4 0 22-15,-9 2-4 0,0 0 7 16,17 4-5-16,-1 0-1 0,1-4 10 16,0 0-14-16,7-1-8 0,15-4-15 0,-9 3-2 15,1-3 2-15,1 1 24 16,3 0-29-16,-5 0-13 0,0 1 1 0,-4-3 4 15,0 1-3-15,-1 1 27 0,-14 1-20 16,10 0-8-16,-2 0-5 0,-8-1 4 0,4 1 2 0,-5-1 8 16,0 4-13-16,-10 0 16 15,11-4-12-15,2 3-31 0,-13 1-40 0,0 0-13 16,0 0-46-16,0 0 28 0,0 0-10 16,0 0-11-16,-19 5-6 0,4 2-29 0,-5-3-2 15,-7 6-15-15,5 0-19 0,-2 1-42 16,-1-2-234-16,7 2 89 0</inkml:trace>
  <inkml:trace contextRef="#ctx0" brushRef="#br0" timeOffset="5683.49">4165 6217 915 0,'-7'4'217'0,"20"-4"-8"0,-13 0-54 0,0 0-17 15,0 0-9-15,0 0-8 0,0 0-11 0,0 0 6 16,0 0-28-16,0 0 14 0,0 0-6 15,0 0-9-15,0 0-13 0,0 0 16 16,0 0-49-16,0 0-9 0,0 0-4 0,0 0-4 16,0 0-3-16,10-4 22 0,-2 1 9 15,-8 3-3-15,0 0 8 0,20 0-8 0,-2 0-6 16,2-6-1-16,13 2 4 0,-3-3-10 16,0 1-6-16,-1 1-7 0,8-3 9 15,-1 1-9-15,-4 2 10 0,-1-1-13 0,2 0-7 16,-3 1 2-16,-1-1-4 0,-2 3-1 0,-5-1 12 15,-12 1-15-15,4 2-6 16,4-1 2-16,-18 2 7 0,12-2 8 0,3-1-18 16,-15 3 18-16,10-2-4 0,2-3 1 15,-12 5-2-15,0 0-5 0,0 0-1 0,0 0 13 16,0 0-15-16,0 0-3 0,0 0 0 16,0 0-1-16,0 0-1 0,0 0 10 15,14 3-27-15,-2-1-27 0,-12-2-21 0,0 0-20 16,0 0-11-16,0 0 1 0,0 0-15 15,0 0-1-15,0 0-15 0,0 0-11 16,0 0-15-16,0 0-60 0,0 0 3 16,0 0-76-16,0 0-252 0,0 0-32 0</inkml:trace>
  <inkml:trace contextRef="#ctx0" brushRef="#br0" timeOffset="6832.76">6696 6036 1053 0,'-20'6'235'0,"20"-6"-45"0,0 0-23 0,0 0-11 0,0 0-9 0,0 0-10 16,0 0 31-16,0 0-67 0,0 0-2 15,0 0-12-15,0 0-9 0,0 0-9 0,11-4 18 16,-2 1-10-16,-9 3-11 0,0 0 2 16,0 0 10-16,13 0-5 0,1-2 6 0,-1 2 0 15,1 0-20-15,8-4-8 0,0 2-7 16,4 0-7-16,11-3-10 0,-7-1 4 15,2 1-12-15,0 3-2 0,1-6-7 16,1 1-3-16,1-2-1 0,-1 4 25 16,-4-3-28-16,-3 4-3 0,-3-1 1 0,-10 1-1 15,3 0-3-15,2 0-17 0,-4-1 23 16,0 0-1-16,-2 3-2 0,-3 1 3 0,-10 1 0 16,12-4-2-16,2 1 13 0,-14 3-11 15,0 0-3-15,0 0-3 0,0 0-5 0,12-3-13 16,1 1-5-16,-13 2-25 0,0 0-33 15,0 0-12-15,0 0-18 0,0 0-21 0,0 0 3 16,-13 0-20-16,1 2-15 0,12-2-3 16,-22 0-17-16,1 0-11 0,2 3-26 15,2 2-18-15,-2-2-239 0,4 4 75 16</inkml:trace>
  <inkml:trace contextRef="#ctx0" brushRef="#br0" timeOffset="7167.28">6830 6086 918 0,'-23'8'183'0,"23"-8"-25"16,0 0-19-16,0 0-19 0,0 0-11 0,0 0-54 16,0 0 61-16,0 0-10 0,0 0 1 15,-7 7-1-15,3 3-5 0,4-10 2 16,0 0-15-16,0 0-4 0,0 0-4 0,0 0-13 16,0 0-7-16,0 0 14 0,0 0-30 15,0 0 25-15,0 0 0 0,0 0 1 16,20-2-5-16,-1 1-13 0,0-2 16 15,0 1-25-15,3 0-16 0,13-3-1 0,-5 1-10 16,0-2 6-16,-2 1 20 0,5 1-34 16,-3 2 1-16,-1-3-3 0,-1-3-6 0,-5 1 1 15,4 2-5-15,-1 1 8 0,-3-1 0 16,-10 2-4-16,6-2 3 0,-3 1-4 0,-2 0 2 16,0 4 15-16,-14 0-13 0,13-5-6 15,2 1-14-15,-15 4-33 0,0 0-36 0,0 0 17 16,0 0-74-16,0 0-23 0,0 0-30 15,0 0-51-15,0 0-103 0,0 0-261 16,0 0-142-16</inkml:trace>
  <inkml:trace contextRef="#ctx0" brushRef="#br0" timeOffset="9384.58">4616 5167 496 0,'0'0'107'0,"0"0"-22"0,0 0-18 0,0 0-2 0,0 0-32 0,0 0-11 0,0 0-31 0,0 0-47 0,0 0-39 15,0 0-116-15,0 0 49 0</inkml:trace>
  <inkml:trace contextRef="#ctx0" brushRef="#br0" timeOffset="14399.79">5585 5150 920 0,'11'10'236'0,"-11"-10"-13"0,0 0-46 0,0 0-15 0,0 0-14 0,0 0-13 0,0 0-13 0,0 0 23 0,0 0-49 16,0 0-4-16,0 0-9 0,0 0-8 0,0 0-8 15,0 0 20-15,0 0-28 16,0 0-9-16,0 0-10 0,0 0-1 0,0 0-6 0,-14-2 9 16,7-2-25-16,7 4 18 15,0 0-12-15,0 0 1 0,0 0-1 0,0 0 0 0,0 0 10 16,0 0-10-16,0 0-3 15,0 0-6-15,0 0 2 0,0 0 3 0,0 0 19 16,0 0-13-16,0 0-8 0,0 0 1 16,0 0 7-16,0 0-5 0,0 0-9 15,0 0 14-15,0 0-3 0,0 0-5 0,0 0-3 16,0 0-3-16,-9 6 4 0,1-1 6 16,8-5-12-16,0 0-6 0,0 0 0 0,0 0-1 15,0 0-2-15,0 0 14 16,0 0-13-16,0 0 2 0,0 0-3 0,0 0-4 15,0 0 3-15,0 0 19 0,0 0-24 16,0 0 3-16,0 0 1 0,0 0-1 0,0 0-1 16,0 0-10-16,6 7 10 0,1 0 9 15,-7-7-4-15,0 0-1 0,6 6-1 0,2 2-2 16,-8-8 16-16,0 0-13 0,0 0-1 16,9 6 0-16,-3-1-1 0,-6-5 1 0,0 0 23 15,0 0-20-15,0 0-6 0,0 0 5 16,0 0-3-16,0 0 3 0,0 0 9 15,0 0-8-15,0 0-3 0,0 0-1 0,0 0 4 16,0 0-2-16,0 0 1 0,0 0 49 16,0 0-5-16,11-4-9 0,2 3-8 0,1-13-9 15,8-9-2-15,1 4 13 16,0-5-23-16,3-3-18 0,5-2-29 0,3-3-29 16,0 1-30-16,-2-3-9 0,-1 1-40 15,-2 3-26-15,-5 6-25 0,-2 0-48 0,-3 5-109 16,-13 10-358-16,-2-1-241 0</inkml:trace>
  <inkml:trace contextRef="#ctx0" brushRef="#br0" timeOffset="17099.33">7803 5898 953 0,'0'0'237'0,"0"0"-23"0,0 0-50 0,0 0-24 0,0 0-8 0,0 0-9 0,0 0-15 16,0 0 40-16,0 0-68 0,0 0-11 16,0 0-9-16,0 0-2 0,0 0-7 0,0 0-3 15,0 0-22-15,0 0 34 0,0 0-6 16,0 0-4-16,6 7-4 0,2 3 2 0,-4-3 27 16,1 3-34-16,-1-3-3 0,3 3-6 15,-3-2-6-15,0-1 6 0,-4-7 15 16,4 14-7-16,2-3 5 0,-6-11 11 15,0 0 35-15,6 6 12 0,2-1-42 16,2-10 32-16,5-11-17 0,0-2-12 0,4-7-7 16,3-9-21-16,4-5-7 0,0-4-43 15,4-10-77-15,5-2-95 0,3 1-103 0,-1 2-188 16,-5 3-365-16,1 3-424 0</inkml:trace>
  <inkml:trace contextRef="#ctx0" brushRef="#br0" timeOffset="23649.31">3771 7954 796 0,'-13'0'272'0,"-2"-7"-33"0,-4 2-38 0,7 12-26 0,-2 1-9 0,1-4 44 16,3 2-68-16,-1-3 0 0,2 1-7 0,9-4 2 16,-12 6-18-16,0-3 0 0,12-3 11 15,0 0-24-15,-13 3-15 0,2-1-21 0,11-2-15 16,0 0-8-16,0 0 5 0,0 0-8 16,0 0 3-16,7 9 0 0,4 2-7 0,5-7-3 15,14 2 24-15,-5-2-33 0,3-4-1 16,3 0 6-16,3 3-5 0,5 0-1 0,-5-3-38 15,2 0 39-15,0-6-7 0,-1-1-5 16,1 4 1-16,-1-3-4 0,-5 0-2 0,-2 1 6 16,-4 3-14-16,-11 0-2 0,3-1 3 15,4 1 0-15,-6-2 1 0,0 2 28 16,-14 2-38-16,0 0-5 0,12-2-9 16,4 1-23-16,-16 1-14 0,0 0 5 15,-14 0-16-15,0 1-8 0,-6 3 9 0,-13 2 7 16,11-3-2-16,-6 1 14 0,-3 1 7 15,-3-2 0-15,-1 2 13 0,0 2 11 0,-5 0-5 16,1 0 5-16,2 1 21 0,1 4 3 16,2-5 8-16,2 1 8 0,3-1 7 0,7 0 5 15,-1 0 24-15,12-4-3 0,-4 2-14 16,-1-3-10-16,7 3-10 0,0-1 0 0,9-4 26 16,0 0-4-16,0 0-1 0,11 3-4 15,0 3-5-15,13-8-1 0,19 1-36 16,-11-3 35-16,5-2-7 0,3 1-1 15,0-5-5-15,3 0-3 0,-4 0 0 0,-2 1 11 16,2 0-15-16,-4-1-7 0,-3-2 1 16,-3 2-2-16,-2 1-3 0,-6 2 33 15,-12 3-38-15,8-3-4 0,0 1-6 0,-6 2-7 16,1-2-29-16,-12 6-8 0,11-5-16 16,-1-1-24-16,-10 6-33 0,9-7-8 15,2 4-21-15,-11 3-20 0,0 0-39 16,0 0-48-16,0 0-48 0,0 0-389 0,14 0-230 15</inkml:trace>
  <inkml:trace contextRef="#ctx0" brushRef="#br0" timeOffset="25249.27">4120 7870 1087 0,'19'11'239'0,"-19"-11"-51"0,0 0-27 0,0 0-24 0,0 0-25 0,0 0-10 16,0 0-5-16,0 0 6 0,0 0 8 15,0 0-33-15,0 0 31 0,0 0-10 16,12-2-5-16,4 2-13 0,-4 0 4 0,1 0 15 16,4 0-23-16,0 2-12 0,2-6-9 15,16 0-6-15,-8 2-4 0,0 1-11 16,2-4 10-16,1 5-13 0,2-1-1 0,0-5-7 16,6 1 3-16,-2 1-3 0,0-5 11 15,0 2-16-15,-1-1-3 0,4-1 1 0,1 1-1 16,0-1-1-16,1 0 10 0,-1 0-9 15,0-4-4-15,2 3-1 0,1-1-1 0,-1 4 4 16,3-5 28-16,-3 6-28 0,3-1-2 16,-2-2 0-16,5 1-4 0,-5 0-1 15,5 3-25-15,0-3 30 0,1 0-4 16,-1-1 0-16,3 1 2 0,5 1-5 0,-3 1 8 16,2 2 0-16,-3-6-5 0,0 5-7 15,7-1-1-15,0 0 4 0,-4 1-1 0,1-2 22 16,-2 6-27-16,1-3 1 0,-4 0 3 15,2 4 13-15,-4 0 7 0,0 2 47 16,-3 4-58-16,-3 1 2 0,-1-5-3 0,-3 5-2 16,0-2-1-16,-1 3-33 0,-2 3 43 15,-2-3-4-15,-2 1 0 0,1 3 4 0,1 1 4 16,-4 0-4-16,-1 0 15 16,1-1-20-16,-2 1-1 0,1 1-5 0,1 1 1 15,-4-2-2-15,1 0 40 0,-1 1-62 16,-3 1 17-16,2 0 4 0,0 1-4 0,3-1 2 15,-6 4 11-15,-1-2-27 0,-3 0 20 16,2 4 0-16,-6-2-3 0,2 4 8 0,-2 0-32 16,-3 3 50-16,-1-2-5 0,-1-2 2 15,0 4-2-15,-1 3-7 0,-2-2-13 0,-4 1 18 16,-2 0-10-16,0 0-5 0,-2 1-1 16,0-1 1-16,-2 0-1 0,-6-1 40 15,-1 4-70-15,0-2 26 0,0 0-1 0,-3-1-2 16,-2 0 3-16,2 3 55 15,-5-2-67-15,2-1 3 0,-2-2-1 0,-3 1 5 16,4 1 1-16,-4 0-31 0,1 0 36 16,-3-5 2-16,2 2-3 0,-4-3-1 0,3 4 0 15,-3-6 4-15,0 2 8 0,-2-5-12 16,0 0-3-16,3-3 0 0,-2-2 8 0,-3 1-5 16,8-3-13-16,-7-1 24 0,6-3-7 15,-3-2 6-15,-1-4 1 0,1 0 5 0,-4-8-14 16,1 3 10-16,3-8 19 0,-4 0-6 15,6 1 4-15,2 0 7 0,-1-1-10 0,1-3 7 16,4 1-12-16,-2 0 10 0,6 0-5 16,-5-1-5-16,3 3-1 0,6-4-37 15,6 10 36-15,-6-7 9 0,3 1 2 16,-2-1-5-16,3 5-4 0,2-2 20 16,0 1-19-16,4 10 12 0,-7-13-2 0,1 1 5 15,6 12 0-15,-4-7-15 0,-1-1 22 16,5 8-5-16,0 0-12 0,0 0 1 0,0 0-6 15,-5-7-2-15,-3 1-21 0,8 6 19 16,0 0-10-16,0 0 0 0,0 0-4 0,0 0-2 16,0 0 6-16,0 0 2 0,0 0-2 15,0 0 0-15,0 0-1 0,0 0-1 0,0 0-3 16,0 0 7-16,-4 11-2 0,2-1 0 16,2-10-8-16,0 12 6 0,0-3-16 15,0-9 18-15,-2 17-4 0,0 2-2 16,0-6 1-16,0 1 2 0,-1 3-4 0,2-4-2 15,-3 0 8-15,-1 3-12 0,1-3 2 16,0 0 4-16,4-13-4 0,-3 10-16 16,1 4 29-16,2-14-7 0,0 0-6 0,-4 7-7 15,0 1-15-15,4-8-25 0,0 0 36 16,0 0-5-16,0 0 1 0,-2-17 0 0,2-3 6 16,2 5-19-16,0-1 10 0,-2-1 20 15,2 0-3-15,-4-4 3 0,2 3 0 0,0-2 0 16,0 4-26-16,0-1 37 15,0 0-3-15,0 6 6 0,0 2 0 0,0 9 5 16,0 0-17-16,0-13 11 0,0 0 2 0,0 13 6 16,0 0-4-16,13 5-3 0,0 3-32 15,1-3 41-15,14 7-14 0,-7-5 2 16,7-3-29-16,2 1-58 0,1-2-75 0,7-3-121 16,4-3-124-16,-5-2-109 0,1 1-678 15,-2-1-926-15</inkml:trace>
  <inkml:trace contextRef="#ctx0" brushRef="#br0" timeOffset="30915.95">2538 9913 789 0,'0'0'162'0,"-6"6"3"0,-2-1-28 0,8-5-1 0,0 0-19 0,0 0-14 0,0 0-8 0,0 0 8 15,0 0-24-15,0 0-15 0,0 0 2 16,0 0-8-16,12-2-1 0,0-5-26 16,1 3 21-16,13-1-2 0,-5-5-3 0,4 3-6 15,5-4 3-15,1 1 37 0,3-2-51 16,-1 0 3-16,3 0-9 0,-2-5-2 0,-1 5-3 15,3-4 30-15,-4 3-51 0,0 2 9 16,-1 3-2-16,-4-4 0 0,0 3-3 0,-17 6 4 16,9-2-4-16,-5 0 0 15,0-1-4-15,-2 5 4 0,-12 1-4 0,11-6 7 0,0 0-52 16,-11 6 56-16,8-3-2 16,0-2 3-16,-8 5-1 0,0 0-2 0,0 0-49 15,0 0 38-15,0 0-10 0,0 0-33 16,0 0-54-16,0 0-20 0,0 0-26 15,0 0-48-15,-14 3-56 0,-2-1-262 0,2 3 15 16</inkml:trace>
  <inkml:trace contextRef="#ctx0" brushRef="#br0" timeOffset="31299.04">2600 10055 718 0,'0'0'139'0,"0"0"22"16,0 0-9-16,0 0-11 0,0 0-7 0,0 0-21 16,0 0-47-16,0 0 52 0,0 0-5 15,0 0-4-15,0 0-11 0,15-5 1 0,-1 5-2 16,-14 0-21-16,15-5 4 0,0 0-7 16,0-2-5-16,10-2-13 0,-6-3 2 0,3 2-28 15,-1-2 16-15,4-1-7 16,0-1-8-16,-1-1 6 0,3-1-5 0,1 1-7 15,0 0 3-15,1 0-5 0,-4 2 1 16,2 3 1-16,-4-2-12 0,-3 4 27 16,-10 3-31-16,6-1 3 0,-2 1-4 0,-8 0 8 15,4 0-2-15,-10 5 20 0,10-3-19 16,0 1 0-16,-10 2-5 0,0 0-1 0,0 0-2 16,0 0 13-16,6-7-10 0,3 4 4 15,-9 3-8-15,0 0 1 0,0 0-9 0,0 0-31 16,0 0-43-16,0 0-19 0,0 0-22 15,7-5-48-15,1 0-56 0,-8 5-115 0,0 0-299 16,0 0-166-16</inkml:trace>
  <inkml:trace contextRef="#ctx0" brushRef="#br0" timeOffset="34282.68">6756 9830 922 0,'16'14'177'0,"-16"-14"-24"0,0 0-17 0,0 0-22 0,0 0 1 0,0 0-32 0,0 0-7 0,0 0-9 15,0 0-6-15,0 0-2 0,0 0-13 16,0 0 6-16,0 0-7 0,0 0 1 0,0 0-4 16,0 0-4-16,0 0-27 15,0 0 24-15,0 0 0 0,0 0 6 0,0 0 0 16,0 0 3-16,10-5 37 0,-2-1-66 15,-8 6 8-15,17-1-5 0,0-3-2 0,-17 4-11 16,15-5 35-16,2 2-48 0,-4 1 9 16,-3 2 1-16,0-3 5 0,2-1-7 0,-12 4 0 15,12-3-1-15,1 1 2 0,-13 2-1 16,0 0 3-16,0 0 2 0,0 0 14 0,13-3-20 16,-1 1 16-16,-12 2 4 0,0 0-3 15,0 0-1-15,0 0-3 0,0 0-49 16,0 0 52-16,0 0-4 0,0 0-3 15,0 0 1-15,0 0-1 0,0 0 32 16,0 0-44-16,0 0 0 0,0 0 1 0,0 0 0 16,0 0 4-16,0 0 26 0,0 0-38 15,0 0 8-15,0 0-1 0,0 0-1 0,0 0 1 16,0 0 5-16,-8 7-11 0,4 0-2 16,4-7-2-16,-11 7-2 0,2-1-2 0,9-6 2 15,-12 4-7-15,0 1 11 0,2-1 1 16,2-1 6-16,8-3-5 0,-12 6 5 0,-1-4-52 15,13-2 65-15,-13 4-6 0,2 1 2 16,11-5-5-16,0 0 10 0,0 0 17 16,0 0-38-16,0 0 15 0,-11 3-8 0,1 1 11 15,10-4 0-15,0 0 32 16,0 0-47-16,0 0 9 0,0 0 3 0,0 0 1 16,0 0 1-16,0 0 7 0,0 0-9 15,0 0 3-15,0 0 4 0,0 0-6 0,0 0-1 16,0 0 7-16,0 0-16 0,0 0 6 15,0 0 5-15,0 0-4 0,0 0 0 0,0 0 0 16,0 0-50-16,0 0 60 0,0 0-1 16,0 0-3-16,0 0-1 0,0 0 0 0,0 0 30 15,0 0-40-15,0 0 6 0,0 0 4 16,0 0-4-16,0 0 5 0,0 0 31 16,0 0-38-16,0 0 3 0,0 0 5 0,15 0-1 15,0 0-7-15,-15 0 21 16,15-4-21-16,2 1-2 0,-17 3 4 0,12-3 0 15,4-1-1-15,-16 4 5 0,12-2-14 16,-2 0 7-16,-10 2-1 0,0 0 4 0,0 0 1 16,0 0 9-16,0 0-4 0,9-6 25 15,0 5-1-15,-9 1 2 0,0 0-1 0,0 0-8 16,0 0 27-16,0 0-33 0,0 0-2 16,0 0-2-16,0 0-2 0,0 0-3 0,0 0 19 15,0 0-18-15,0 0-5 16,0 0-2-16,0 0-4 0,0 0 4 0,0 0 11 15,0 0-15-15,0 0-6 0,0 0 4 16,0 0 5-16,0 0-6 0,0 0 11 0,0 0-20 16,0 0 14-16,0 0 2 0,0 0-7 15,0 0-2-15,0 0 4 0,0 0-3 16,0 0-17-16,0 0-16 0,0 0-3 0,0 0-5 16,0 0 3-16,0 0 17 0,0 0-34 15,0 0 1-15,0 0-25 0,0 0-40 0,0 0-30 16,0 0-45-16,0 0-47 0,-16-2-348 15,4 0-124-15</inkml:trace>
  <inkml:trace contextRef="#ctx0" brushRef="#br0" timeOffset="36014.87">12879 6825 1302 0,'0'0'277'0,"0"0"-44"0,-13 7-35 0,0-2-20 0,5 8-6 0,-3 8 1 0,1-2-34 0,-6 4-6 0,4 2-10 16,6 0-11-16,0-1-15 0,2 0-11 15,3-11-22-15,2 8-10 0,7 5-5 0,-4-16 6 16,6 1 31-16,4-1-38 0,4-10-12 15,12-2-6-15,-9-12-7 0,3-1-2 0,-4-6 12 16,6-1-20-16,-7-3-7 0,-2-6-3 16,-4 0 1-16,-7 3 0 0,0-3-25 15,-4 3 30-15,-6 1-4 0,0 3-6 0,-10 3 2 16,-6 3 0-16,3 8-5 0,9 5-4 16,-14 1-9-16,-7 2-56 0,8 10-56 0,2 0-34 15,-1 4-54-15,6 3-73 0,4-1-181 16,-2 3-230-16,12 7-226 0</inkml:trace>
  <inkml:trace contextRef="#ctx0" brushRef="#br0" timeOffset="36465.69">13505 6389 1480 0,'-10'17'311'0,"2"-12"-56"16,2 2 1-16,-6 6-63 0,4 1-24 16,2 2-17-16,-3 13-9 0,3-2-6 0,4 41 85 15,4-28-127-15,0 2-19 16,2 0-14-16,3 0-11 0,1-2-6 0,-2-2-3 16,3-2-15-16,-2-4-8 0,-1-2-2 15,0-8-1-15,-2-10 4 0,0 3 66 16,-2 4-16-16,-2-19-12 0,0 0-10 0,0 0-12 15,0 0-8-15,7-11 13 0,2 3-27 16,-3-12-5-16,2-12-4 0,1 11 2 0,0 0-6 16,7 2 45-16,-2 2-57 15,6 3 4-15,-1-3-3 0,-11 14 1 0,11-3-1 0,1 3-48 16,-4 6 40-16,3 1 0 16,-6 1 1-16,8 12 7 0,-10 0-2 0,-4-8-25 15,-5 11 41-15,-2 11-3 0,-7-6 3 16,-3-3 0-16,-1-4-4 0,-5-1 3 0,-1-2 7 15,-6 0-12-15,2-5-2 0,9-6-28 16,-7-2-29-16,-2 0-43 0,6-8-26 16,3 2-70-16,1-4-27 0,0-2-41 0,7 2-48 15,2-6-141-15,9 3-200 0,14-6-185 16</inkml:trace>
  <inkml:trace contextRef="#ctx0" brushRef="#br0" timeOffset="36768.55">14275 6653 1495 0,'16'-8'411'0,"-16"8"-29"0,-10 8-51 0,0-1-70 0,10-7-77 0,0 0-8 0,-10 7-3 16,4 3 20-16,6 7 11 0,0 13 0 0,-2 0-26 15,5 5-69-15,2 8 22 0,1 5-15 16,3 10-31-16,-4 7-19 0,0-1-23 15,2 5 6-15,2-1-23 0,-5 1-5 16,2-2-8-16,-3-4 5 0,-2-2-3 0,-2-3-23 16,-4-6 14-16,1-2 17 0,-2-3-16 15,-1-5 4-15,0-2 1 0,-3-10-1 16,-5-1-7-16,0-5-2 0,1-7 1 0,-7-5-20 16,10-6-16-16,-7-6-16 0,-14-6-48 15,8-6-88-15,5-8-67 0,0-5-40 0,0-8-37 16,-3-5-65-16,4-7-566 0,3-2-641 15</inkml:trace>
  <inkml:trace contextRef="#ctx0" brushRef="#br0" timeOffset="36948.18">14234 6442 1604 0,'-6'-7'418'0,"6"7"-67"16,0 0-67-16,0 0-70 0,0 0-43 0,0 0-42 15,0 0-57-15,0 0-66 0,0 0-62 16,6 10-41-16,1-3-45 0,-5 2-75 0,1 1-123 16,0 5-369-16,3 12-233 0</inkml:trace>
  <inkml:trace contextRef="#ctx0" brushRef="#br0" timeOffset="37332.19">14933 6696 934 0,'15'3'313'0,"-15"-3"-13"15,0 0-19-15,0 0-21 16,0 0 19-16,0 0-37 0,0 0-58 0,8-9-23 15,3 3-20-15,0-1-19 0,-1 0-26 16,1-5-8-16,-1 2-6 0,5 0-9 0,-2 1 1 0,-7 0 25 16,2-1-31-16,-8 10-8 15,9-10 2-15,-2 0-10 0,-7 10-9 0,0 0 29 16,0 0-53-16,-12 0 6 0,2-5 7 16,-4 17 3-16,-8 3 3 0,7 0-44 15,0 3 52-15,0 2-1 0,3 1-3 0,4 2-8 16,2 2-2-16,1-5-23 0,2 3 26 15,6-11-7-15,6 3 11 0,7 8-4 0,5-11-11 16,1-5-26-16,-12-3-63 0,18-5-74 16,12-3-55-16,-10-2-47 0,-5-1-39 0,1-8-41 15,-1 4-107-15,0 4-432 0,0-1-462 16</inkml:trace>
  <inkml:trace contextRef="#ctx0" brushRef="#br0" timeOffset="37665.03">16121 6461 2023 0,'-11'-9'309'16,"11"9"-46"-16,-10 5-65 0,2-1-40 15,-6 1 11-15,-1-2-9 0,1 2-18 0,-16 4-12 16,14 2-4-16,-4 0-59 0,-1 4 48 16,0-1-12-16,2 1-22 0,-1 6-8 0,6 1-11 15,4 4-5-15,-3-4 12 0,2 8-27 16,5-6-17-16,0-10-3 0,6 5-3 0,0 1 5 16,10-5 25-16,9 7-35 0,-12-17-9 15,17-3-28-15,19-2-67 0,-9-5-62 0,4-4-21 16,0-4-66-16,3-4-21 15,-1 0-67-15,-4 0-71 0,1 0-441 0,-2 0-419 16</inkml:trace>
  <inkml:trace contextRef="#ctx0" brushRef="#br0" timeOffset="37902.19">16718 5926 2127 0,'-6'-4'397'0,"4"16"-83"0,0 0-49 0,2-12-34 15,0 0 7-15,0 13 0 0,2-2-4 16,-2 6-20-16,2 12-21 0,0-4-12 16,-2 4-54-16,2 2-15 0,-4 4-22 0,2 5-15 15,2 1-14-15,-2 2-12 0,2 1-8 16,0-3-9-16,2 1-16 0,-3-1-26 0,7-3-23 16,0-4-28-16,-1-2-20 15,0-9-7-15,4-3-39 0,4-3-44 0,-7-9-74 16,6-4-56-16,0 2-61 0,-1-9-99 15,2 0-495-15,-2-4-637 0</inkml:trace>
  <inkml:trace contextRef="#ctx0" brushRef="#br0" timeOffset="38082.19">16665 6474 1986 0,'0'0'283'0,"0"0"-10"0,0 0-22 0,0 0-35 15,0 0-3-15,0 0-64 0,15 0-32 16,15-3-23-16,-5-2-50 0,5 0-74 0,4 0-66 16,-7 1-97-16,1 0-60 0,6 1-165 15,-3-3-367-15,-1 6-320 0</inkml:trace>
  <inkml:trace contextRef="#ctx0" brushRef="#br0" timeOffset="38215.82">17551 6610 2586 0,'0'0'331'0,"4"-7"-62"16,2 1-53-16,-6 6-60 0,0 0-86 15,2-12-134-15,2 2-113 0,-12 5-109 16,2-1-620-16,-3 3-543 0</inkml:trace>
  <inkml:trace contextRef="#ctx0" brushRef="#br0" timeOffset="38982.16">12582 6070 1162 0,'-10'-7'303'0,"10"7"-80"0,0 0-37 0,0 0-21 0,0 0-69 0,0 0-6 0,-2 14-17 16,2-1-15-16,-3 2-9 0,1-2 27 16,4 5-62-16,1 6 10 0,5-6 1 0,-4-10-1 15,2 6-5-15,3 2 11 16,4-7-27-16,-4-2 19 0,8 0 0 0,-3-1 2 16,-1-9-9-16,-1 3 5 0,2-8-7 15,0 3-5-15,-4-10-2 0,7-8 2 0,-12 16-6 16,-1-13 1-16,2 1-18 0,-8-1 17 15,-1-11 2-15,-4 12-7 0,-7 1 4 0,0 3-5 16,-2 2-35-16,-3 2 44 0,-1 5 0 16,10 6-2-16,-18 2 2 0,-8 4-17 0,11 3 15 15,-1 0-86-15,10 3-48 0,-2 0-51 16,6 1-59-16,5-6-359 0,3 5-135 16</inkml:trace>
  <inkml:trace contextRef="#ctx0" brushRef="#br0" timeOffset="39231.58">13133 5760 1304 0,'19'0'367'0,"-19"0"-93"15,0 0-60-15,0 0-54 0,0 0-21 16,-9 7-7-16,5 4-4 0,4 2-27 15,0-2-18-15,0 10-8 0,-2 10-21 0,4-7-2 16,0 3-10-16,-2 0 4 0,5-2-24 16,-1-1-6-16,-2 2-22 0,2-4-14 0,-2-13-33 15,0 8-44-15,2 3-28 0,-1-5-36 16,1 0-63-16,-4-15-117 0,-4 11-294 0,1 1-166 16</inkml:trace>
  <inkml:trace contextRef="#ctx0" brushRef="#br0" timeOffset="39632.24">13899 5686 1116 0,'0'0'247'0,"6"-8"-18"15,3 1-68-15,-9 7-15 0,9-4-12 0,-1 0-16 16,-8 4-18-16,11-3-4 0,2 1-27 16,2 4-7-16,-3-1-6 0,3 9-10 0,2-3-15 15,-9 7-3-15,3 9-42 0,-7-14 44 16,-6 12 10-16,-2 12 3 0,-3-11-1 15,-3 3 6-15,-1-2 30 0,-2 0-25 16,3-3-6-16,2-2 0 0,0-12-4 0,2 8-2 16,-2 1 20-16,2-6-23 0,2 1-8 15,4-10-3-15,0 0-10 0,10 5-6 0,3-1 2 16,6-10-58-16,14-1-35 0,-11-1-38 16,4 1-17-16,1-5-66 0,-4 2-105 15,3-1-420-15,-3 2-251 0</inkml:trace>
  <inkml:trace contextRef="#ctx0" brushRef="#br0" timeOffset="40132.04">14819 5599 1082 0,'4'-11'306'0,"-4"11"9"0,0 0-47 16,-9-2-9-16,1-5-26 0,8 7-50 15,0 0-34-15,0 0-34 0,0 0-21 16,11-5-7-16,0-3-29 0,5 8-11 0,1-2-12 16,0 2-8-16,2-2-6 0,0 4 21 15,3-2-33-15,-6 7-7 0,3-3 3 16,-6 2-6-16,2 1 5 0,-7 0 11 15,2 2-13-15,-7 3-1 0,1-1-6 0,-8 3 3 16,-1-1 3-16,-5 0 5 0,2 2 0 16,-3-2-5-16,2-4-1 0,-6 4-4 0,5 0 6 15,2-5-4-15,1-1-7 0,1 1 9 16,-1-1-5-16,7-7 8 0,0 0-5 0,-7 10 7 16,4-1 13-16,3-9-16 0,14 8-3 15,0 0 1-15,-2-4-7 0,5-3-14 16,-1 3 10-16,4-2-32 0,0 5-1 15,-4-4-8-15,-3 1 11 0,2-1-4 0,-5 2 33 16,1-3-20-16,-9 7 3 0,4 0 6 16,-14-1 2-16,1 1 11 0,-7 0 18 15,-16 5-16-15,6-2 0 0,-3-5 4 0,2 1-1 16,0-5 1-16,-1 1 11 0,18-2-27 16,-14 0-56-16,-1 1-40 0,13-10-81 0,-5 3-142 15,15 4-309-15,3-15-177 16</inkml:trace>
  <inkml:trace contextRef="#ctx0" brushRef="#br0" timeOffset="40499.21">15486 5568 1209 0,'-23'3'348'0,"23"-3"-36"0,0 0-47 0,0 0-27 0,0 0-48 0,0 0-23 16,0 0 18-16,-7 10-35 0,0 2-22 15,5 1-21-15,2 2-21 0,3 3-17 0,5-1 17 16,-6 4-41-16,7 9-11 0,-1-13-6 16,5 2-8-16,1-4-3 0,0 1-15 15,-2-3 0-15,-6-7-11 0,12 1-2 16,-4-1-4-16,-1-2-1 0,4-1-14 0,-2-6 10 16,-3 1 8-16,1-6-5 0,0 3 3 15,-7-5 3-15,3-1 5 0,-3-3 16 16,0 1 1-16,-2 2 16 0,-1 1 6 0,1-1 17 15,3 0 14-15,-7 11 33 0,0 0-46 16,-5-14-11-16,3 1-12 0,2 13-6 0,0 0 0 16,0 0 34-16,2 13-50 0,0 1-3 15,1 4 0-15,1-2 2 0,-2 6-2 0,2 13-50 16,2-9-19-16,2-1-60 0,2 0-60 16,-4-2-29-16,-2-2-53 0,2 0-123 15,-4-13-426-15,7 7-379 0</inkml:trace>
  <inkml:trace contextRef="#ctx0" brushRef="#br0" timeOffset="40832.08">16642 5490 1735 0,'0'0'342'0,"0"0"-37"15,0 0-54-15,-15 4-51 0,3 0-34 16,7 3-12-16,0 1-18 0,-1 2-19 0,2-1-24 16,2 2-17-16,0 0-4 0,2 3-22 15,2-1-10-15,2-1-6 0,12 7-8 0,-10-15-2 16,8 5 20-16,12 7-33 0,-9-8-3 16,7-3-1-16,-2-1-6 0,6 1-9 0,-17-1 16 15,7 0-36-15,4 0-7 0,-8-2-10 16,6-1-19-16,-9 1 2 0,3 2 37 15,-14-4-18-15,0 0 4 0,-2 13 0 0,0 1-29 16,-13-6-45-16,-15 3-33 0,4-3-40 16,-4-1-84-16,0 1-130 0,5-3-286 0,-3 2-211 15</inkml:trace>
  <inkml:trace contextRef="#ctx0" brushRef="#br0" timeOffset="40981.98">16661 5400 1304 0,'31'-15'402'0,"-13"9"-50"0,-18 6-29 0,14-4-43 16,3 3-59-16,1-3-16 0,8 0-65 15,0 1-34-15,2-3-42 0,1 0-78 0,3-4-94 16,0 3-82-16,2-5-218 0,-1 1-387 16,0 3-341-16</inkml:trace>
  <inkml:trace contextRef="#ctx0" brushRef="#br0" timeOffset="43515.17">14143 7379 893 0,'15'4'285'0,"-15"-4"-25"0,0 0-45 0,0 0-16 0,0 0-15 0,0 0-9 0,0 0-35 16,0 0-24-16,0 0-9 0,0 0-18 0,0 0-4 15,0 0 1-15,0 0 1 0,0 0 0 16,0 0-13-16,0 0-5 0,0 0-8 0,0 0-5 16,0 0 0-16,0 0-12 0,0 0-5 15,0 0-5-15,0 0-4 0,0 0-2 0,0 0 4 16,-6 6-13-16,-3 0-5 0,9-6 8 16,0 0-1-16,0 0 5 0,0 0 22 15,0 0-24-15,0 0-5 0,0 0 7 16,0 0 3-16,0 0 2 0,0 0-15 0,9 4 24 15,-3 1 3-15,-6-5-4 0,0 0 0 0,0 0-1 16,14-1-42-16,4 1 39 16,-8-4-7-16,1 2-3 0,4-2-6 0,0 0-8 15,0-2-2-15,5 2 15 0,-1-1-15 16,12-3-3-16,-9 3 5 0,2-2 1 0,-1 2 3 16,5-1 47-16,0 1-45 15,-2-1 6-15,6 1 1 0,-2 1 4 0,-3 0 0 0,4 0-28 16,2 0 30-16,-2 0 0 15,-1 3 11-15,2-2 5 0,-7 2 2 0,1-2-22 16,-3-2-1-16,-10 3 20 0,2 2-3 16,4 0-4-16,-6-2-1 0,-3 0-2 15,-10 2 7-15,0 0 6 0,15-2-2 0,0 1-13 16,-15 1-6-16,0 0-2 0,0 0-37 16,0 0 33-16,0 0-5 0,0 0 0 0,0 0-9 15,0 0 2-15,0 0-34 0,11-4 37 16,-3 2-1-16,-8 2-7 0,0 0 0 0,0 0 1 15,0 0 10-15,0 0-15 0,0 0 6 16,0 0-6-16,0 0-2 0,0 0 2 0,0 0 12 16,0 0-12-16,0 0 0 0,0 0-2 15,0 0 0-15,0 0-1 0,0 0-10 16,0 0 15-16,0 0 1 0,0 0 0 16,0 0-6-16,0 0 2 0,0 0-11 0,0 0 8 15,0 0 10-15,0 0-1 0,0 0-2 16,0 0-2-16,0 0-2 0,0 0-26 15,0 0 28-15,0 0 7 0,0 0-5 0,0 0 3 16,0 0-3-16,0 0 14 0,0 0-21 16,0 0-1-16,0 0 5 0,0 0-1 0,0 0-2 15,0 0 16-15,0 0-22 0,0 0 7 16,0 0-2-16,0 0-1 0,0 0 6 0,0 0-20 16,0 0 14-16,0 0 8 15,0 0-2-15,0 0-2 0,0 0 2 0,0 0-17 16,0 0 7-16,0 0 9 0,0 0 6 15,0 0 0-15,0 0-5 0,0 0 2 0,0 0-36 16,0 0 40-16,0 0-2 0,0 0-3 16,0 0-6-16,0 0 0 0,0 0 10 15,0 0-27-15,0 0 10 0,0 0 0 0,0 0 3 16,0 0-3-16,0 0 18 0,0 0-20 16,0 0 5-16,0 0 0 0,0 0 3 0,0 0 4 15,0 0-11-15,0 0-3 0,0 0 15 16,0 0 3-16,0 0 0 0,0 0-5 15,0 0-13-15,0 0 9 0,0 0-5 16,0 0 11-16,0 0-3 0,0 0 0 0,0 0 0 16,0 0-43-16,0 0 44 0,0 0 3 15,0 0-2-15,0 0 5 0,0 0-2 0,0 0-16 16,0 0 13-16,0 0 3 0,0 0-6 16,0 0 7-16,0 0-5 0,0 0 5 15,0 0-15-15,0 0 9 0,0 0-3 0,0 0 6 16,0 0-7-16,0 0-10 0,0 0 14 15,0 0 3-15,0 0-3 0,0 0 0 0,0 0 2 16,0 0 0-16,0 0 7 0,0 0-12 16,0 0 11-16,0 0-2 0,0 0-8 15,0 0 1-15,0 0-51 0,0 0 52 0,0 0 14 16,0 0 3-16,0 0-8 0,0 0 3 16,0 0-28-16,0 0 23 0,0 0 4 15,0 0-4-15,0 0-1 0,0 0-2 0,0 0-1 16,0 0-5-16,0 0 9 0,0 0-4 15,0 0 7-15,0 0-8 0,0 0-13 16,0 0 10-16,0 0 13 0,0 0-2 0,0 0-10 16,0 0 2-16,0 0 2 0,0 0-18 15,0 0 12-15,0 0-1 0,0 0 5 0,0 0-6 16,0 0-10-16,0 0-42 0,0 0 25 16,0 0-13-16,0 0-38 0,0 0-38 0,0 0-76 15,0 0-62-15,0 0-71 0,0 0-141 16,0 0-444-16,0 0-565 0</inkml:trace>
  <inkml:trace contextRef="#ctx0" brushRef="#br0" timeOffset="45997.96">7188 9913 670 0,'0'0'211'0,"0"0"-4"0,14 0-26 0,-2 2-17 0,-12-2-30 0,0 0-14 0,0 0-1 0,15-5-36 15,-1 2-12-15,-3-2-5 0,4 3-6 16,-5-5-10-16,6 3 32 0,-2-2-62 15,-1 1 0-15,2 1-3 0,4-2 0 0,-9-1-7 16,0 4 40-16,6-3-40 0,-2 3-10 16,-14 3 0-16,9-5 0 0,2 0 4 0,-11 5 49 15,0 0-51-15,10-4-2 0,1 1-5 16,-11 3 2-16,0 0 0 0,0 0 41 0,0 0-39 16,-11 5-5-16,1 2-4 0,1 1 7 15,-2-2-2-15,3 0 12 0,-4-1 3 16,2 0-18-16,2-1 11 0,-1 1 2 15,2-1 4-15,-6-1 10 0,2 1-66 16,11-4 76-16,-10 4 9 0,1 0 20 0,9-4-1 16,0 0-13-16,0 0 25 0,0 0-30 15,0 0-6-15,0 0-6 0,0 0-8 0,0 0-4 16,0 0 37-16,6-8-45 0,1 1-6 16,0 1 0-16,5 3 5 0,-4-1-4 0,2-1 20 15,-1 2-21-15,3-2-2 0,-12 5-7 16,8-3 2-16,3-3 7 0,-11 6 16 15,0 0-21-15,0 0 0 0,0 0 1 0,0 0-4 16,0 0 3-16,0 0-1 0,0 0-6 16,0 0 16-16,-7 9-4 0,1 1-3 0,-8-5 6 15,4 4-7-15,0-1-6 16,-1-1 17-16,-2 0-9 0,3-1 2 0,1 3-3 16,1-5 4-16,8-4 30 0,-8 6-33 15,0 1-5-15,8-7 3 0,0 0 1 0,0 0 8 16,-10 3 10-16,4 3-16 0,6-6 2 15,0 0-6-15,0 0 1 0,8-6 1 0,3-2 13 16,0 0-18-16,1-1-5 0,1 2 0 16,8-7-7-16,-10 11-15 0,-3-5-11 0,2-1-24 15,2 7-3-15,0-3-12 0,-12 5-13 16,8-3-9-16,1-2-5 0,-9 5-19 16,0 0-55-16,0 0-82 0,0 0-232 0,0 0 38 15</inkml:trace>
  <inkml:trace contextRef="#ctx0" brushRef="#br0" timeOffset="47515.43">14296 6957 732 0,'-41'0'191'0,"41"0"-55"0,0 0-17 0,12-1-12 0,2-6-11 0,-14 7-12 0,0 0 1 0,0 0-33 0,0 0 2 0,0 0-5 15,0 0-4-15,0 0-4 0,0 0 20 16,0 0-33-16,0 0 0 0,0 0 3 0,0 0-1 15,0 0-1-15,0 0 12 0,0 0-26 16,0 0-4-16,0 0 3 0,0 0-11 0,0 0 1 16,0 0 10-16,0 0-12 0,0 0-3 15,0 0 1-15,0 0 5 0,0 0-2 0,0 0 9 16,0 0-16-16,0 0 6 0,0 0-2 16,0 0-3-16,0 0 6 0,0 0 9 15,0 0-47-15,0 0-44 0,0 0-83 16,0 0-376-16,0 0-33 0</inkml:trace>
  <inkml:trace contextRef="#ctx0" brushRef="#br0" timeOffset="48297.99">15136 6903 718 0,'0'0'220'0,"0"0"-29"0,12 4-31 0,0 0-8 0,-12-4-29 0,0 0-13 0,0 0-6 0,0 0-9 0,0 0-43 16,0 0-7-16,0 0-7 0,0 0-10 0,0 0 3 16,0 0-18-16,0 0-11 0,0 0-14 15,0 0-19-15,0 0-19 0,0 0-11 0,0 0-10 16,0 0-32-16,0 0-16 0,0 0-21 15,0 0-105-15,0 0-121 0,0 0 228 16</inkml:trace>
  <inkml:trace contextRef="#ctx0" brushRef="#br0" timeOffset="49431.46">16235 6723 768 0,'0'0'187'0,"0"0"-19"0,0 0-16 0,0 0-22 0,0 0-54 0,0 0 17 0,0 0-12 0,0 0-1 0,0 0-7 0,0 0-8 15,0 0-36-15,0 0 21 16,0 0-8-16,9 4-6 0,1 1-4 0,-10-5-25 15,0 0-88-15,0 0-64 0,-6-8-150 16,0 0-164-16,6 8 116 0</inkml:trace>
  <inkml:trace contextRef="#ctx0" brushRef="#br0" timeOffset="49630.98">16943 6624 1087 0,'0'-25'266'16,"6"33"-62"-16,0-3-113 0,-6-5 31 16,0 0-38-16,0 0-70 0,0 0-82 0,0 0-89 15,-12-2-326-15,1-1 69 0</inkml:trace>
  <inkml:trace contextRef="#ctx0" brushRef="#br0" timeOffset="51697.9">15024 7190 658 0,'0'0'167'16,"9"-7"-44"-16,1-1-20 0,-10 8-14 0,0 0 6 16,0 0-29-16,0 0-3 15,0 0-6-15,0 0-14 0,0 0-1 0,0 0 14 16,-10 7-10-16,-1-4 6 0,11-3 7 15,0 0 2-15,-7 5 3 0,-1 4-1 0,8-9 5 16,0 0 13-16,0 0 8 0,0 0-15 16,0 0 16-16,0 0-73 0,0 0 74 15,0 0 10-15,0 0-2 0,0 0-10 0,17 4-10 16,-2 0 27-16,6-7-29 0,11 2-10 16,-7 1-2-16,6-6 3 0,8 1-4 0,1 0 13 15,7 0-18-15,3-3-2 0,8-5 2 16,1-1-9-16,7 1-9 0,6-6 8 15,4 2-22-15,3-2-10 0,-1-1 3 16,4 1-5-16,-1-1 0 0,-1-1-23 16,1 1 41-16,0-1 1 0,-6 1-2 0,0 3-4 15,-1-2-7-15,-5 4-29 0,0-3 35 16,-6 3 2-16,-1 0-7 0,-5 1 2 0,-1 3 6 16,-3 0 7-16,-4-1 22 0,-7 7-14 15,-1-2 6-15,-6-1 4 0,-2 1-1 0,-3 0 0 16,-7 1 30-16,-11 4-42 0,6-2 29 15,0 1-19-15,-5-1 3 0,0 2-4 0,-1 0 1 16,1 2-25-16,-2-6 4 0,2 5 6 16,-13 1-4-16,12-4 0 0,2 2-8 15,-14 2 8-15,0 0 1 0,12-5-4 0,-2 4-7 16,-10 1 4-16,0 0-18 0,0 0 9 16,0 0 13-16,0 0-2 0,0 0-10 15,0 0-1-15,0 0-8 0,-2-16-20 16,0 3 19-16,-4 2 4 0,0 1-10 0,-8-7 5 15,-2-6-8-15,7 5 16 0,-4-6-24 16,-2 2 0-16,3-5-1 0,-6-4 1 0,2 2 2 16,1-6 8-16,0 0-12 0,-3-3 5 15,7 4-2-15,-5-1 0 0,2 4 3 0,5-1-21 16,1 6 31-16,-1 4-3 0,1 4 5 16,3 9-1-16,2-8-5 0,-5 3-17 15,7 2 13-15,-3-1 6 0,4 13 3 16,-6-11-1-16,0 0 0 0,6 11 2 0,0 0-37 15,-3-11 36-15,1 1 3 0,2 10-5 0,0 0-2 16,0 0-1-16,0 0 19 16,0 0-19-16,0 0-1 0,0 0-1 0,-8-10 2 15,5 2-3-15,3 8 8 0,0 0-10 16,0 0 4-16,0 0-9 0,0 0 8 0,0 0-3 16,0 0-20-16,0 0 16 0,0 0 7 15,0 0-2-15,0 0-2 0,0 0 4 0,0 0-25 16,0 0 3-16,0 0-1 0,0 0 0 15,0 0-16-15,-12 4 0 0,4 3 13 16,-8-5-38-16,0 3 29 0,-3-2 10 16,-13 7-17-16,6-2 8 0,-5-3-4 0,-6 3-55 15,-4-1 48-15,0 1 4 0,-3-1 9 16,-3 2 4-16,-2 2 5 0,-1-5 34 16,-2 1-37-16,1 1 8 0,-1-3 3 0,1 1-1 15,-2 0 7-15,0-1-42 0,-5 2 49 16,4-2 1-16,-1 3-2 0,-3-1 3 0,-3 1-4 15,4 1-35-15,-3 0 45 0,-1-2-3 16,0 3-1-16,-3 1-1 0,1-4 0 0,-6 4-7 16,7-1 21-16,-7 2-20 0,8-3-3 15,-1 1 2-15,3-1 3 0,3-1-4 0,1 1 15 16,1-1-11-16,1 2-4 16,5-3 5-16,1 2 0 0,1-1-1 0,1-2 41 15,3 1-52-15,1-1 7 0,3-1 0 16,0 0-1-16,5-1 3 0,-3 1 7 15,2-2-10-15,-1 0 4 0,4-1-5 0,-3 4 4 16,2-4 3-16,2-1-45 0,5 3 52 16,12 0-4-16,-13-2 5 0,-9 0-4 0,25 0 1 15,-12 1-39-15,3-1 48 0,3-2-4 16,-2 5-2-16,6-5-5 0,1 1 4 0,11-1 0 16,-17 2 12-16,2 0-21 0,15-2 4 15,0 0 2-15,-12 3-4 0,-2-3-2 16,14 0 37-16,-12 0-53 0,2 0-5 15,10 0-9-15,0 0-1 0,-18 2 0 0,2-2 37 16,16 0-42-16,0 0 7 0,-14 3 3 16,0-1 5-16,14-2 5 0,0 0-8 15,-13 3 16-15,3-1 4 0,10-2 1 0,0 0-1 16,0 0 2-16,-15 0-27 0,2 0 32 16,13 0 5-16,0 0-6 0,-15 2 2 0,3 0-1 15,12-2 2-15,-13 4 5 0,2-2-8 16,11-2-1-16,0 0 1 0,0 0 0 15,0 0-1-15,0 0 22 0,-10 4-26 16,0-2 1-16,10-2-2 0,0 0 2 0,0 0 3 16,0 0 34-16,0 0-39 0,0 0 1 15,0 0 1-15,0 0 2 0,0 0 0 0,0 0-6 16,0 0 14-16,0 0-6 0,0 0-3 16,0 0 3-16,0 0-2 0,0 0-27 15,0 0 36-15,0 0 0 0,-4 9-2 0,-2 0 2 16,12 0 6-16,0 13 10 0,2-3 14 15,2 8-10-15,3 1-1 0,4 7 9 0,-2 4 4 16,2 5-9-16,0 6 8 0,-5 3-13 16,6 3-3-16,-4-1-6 0,1-1 4 0,0-1 5 15,-2-4 62-15,-5-1-55 16,2-6 3-16,-1-7-6 0,0-2-3 0,-3-5-5 16,0-4 18-16,-4-13-12 0,3 8-17 15,1-3-2-15,-6-3-3 0,2 0 7 0,0-4-48 16,2 2 56-16,-4-11-8 0,3 9 4 15,1-1-8-15,-4-8-4 0,0 0-24 0,0 0 34 16,0 0-4-16,2 13-5 0,0-2 5 16,-2-11-6-16,0 0 8 0,0 0 18 15,0 0-22-15,0 0 6 0,0 0-6 0,0 0-4 16,0 0 7-16,0 0-61 0,0 0 52 16,0 0 5-16,0 0-8 0,0 0 9 0,0 0 6 15,0 0-28-15,0 0 22 0,0 0 8 16,0 0-6-16,0 0-8 0,0 0-5 15,0 0-44-15,0 0 54 0,0 0-2 16,0 0-2-16,0 0 1 0,0 0-6 0,0 0-20 16,0 0 36-16,0 0-13 0,0 0 7 15,3 8-4-15,1 3 3 0,-4-11-7 0,0 0 24 16,0 0-22-16,0 0 7 0,0 0 9 16,0 0 2-16,0 0 27 0,12-4 9 15,3 0-18-15,6-3 8 0,15-8-9 0,-1 2-6 16,6-4-10-16,11-1 6 15,7-1-25-15,5 2 5 0,3 1-30 0,-2 2-25 16,1-2-55-16,-3 3-79 0,1-1-42 16,-9 1-64-16,-4 2-59 0,-9 0-100 0,-6 1-480 15,-3 0-586-15</inkml:trace>
  <inkml:trace contextRef="#ctx0" brushRef="#br0" timeOffset="60797.36">13908 9833 1092 0,'0'0'259'0,"0"0"-27"0,0 0-42 0,0 0-19 0,0 0-5 0,0 0-7 0,0 0-7 0,0 0 7 16,0 0-36-16,0 0-11 0,0 0-11 16,0 0-13-16,0 0-5 0,0 0 6 0,0 0-26 15,0 0 6-15,0 0-9 0,17-3-2 16,13-4-5-16,0 7 0 0,7-3 4 16,10-2-11-16,4 3-7 0,4-5-4 0,11 4-2 15,-1-5-8-15,5 2 5 0,-3-1-9 16,2 1-8-16,-1 1 1 0,-5-1-7 0,0 1 0 15,-5-2 23-15,-5 1-27 16,-7 2-4-16,0-5-1 0,-3 3 6 0,-6 1-4 16,-7 3 23-16,-4-2-24 0,-13 2 0 15,6 1 1-15,0-3 1 0,-4 2-1 0,0-2-19 16,-15 4 26-16,8-2-4 0,4-1-7 16,-12 3-27-16,0 0-18 0,0 0-29 15,0 0 1-15,-8-7-34 0,0 2-23 0,-2 0-16 16,-1 2-9-16,-6 3-32 0,4 3-13 15,-13-6-19-15,6 3-27 0,-10-2-11 0,-13 0-311 16,16 4-94-16</inkml:trace>
  <inkml:trace contextRef="#ctx0" brushRef="#br0" timeOffset="61130.81">14109 9864 871 0,'6'7'188'0,"-6"-7"-5"16,0 0-43-16,-6 5-9 0,-2 2-2 0,8-7 8 15,0 0 7-15,0 0-3 0,0 0-7 16,0 0 2-16,0 0-7 0,0 0-6 0,0 0-21 16,0 0 15-16,0 0 21 0,0 0-7 15,0 0 3-15,19 2-19 0,0-2-9 0,6 0 10 16,20 0-36-16,-5-4-12 0,4 1-11 16,9 3-12-16,7 0-5 0,1-2 30 15,4 2-47-15,0-5-5 0,4 5-3 16,-3-3-4-16,-3 1-3 0,-5 2-29 15,-3-5 37-15,-7 2 1 0,-3 1 1 0,-3 0 4 16,-6 0 3-16,-4 0-38 0,-5-1 39 16,-11 0 0-16,2 3-3 0,3 0-9 0,-6-1 2 15,-3 1-41-15,-12 0 17 0,15-2-35 16,-1 0-41-16,-14 2-37 0,0 0-45 0,0 0-24 16,0 0-66-16,0 0 19 0,0 0-29 15,-10-4-84-15,0 1-360 0,-2 3-237 16</inkml:trace>
  <inkml:trace contextRef="#ctx0" brushRef="#br0" timeOffset="69096.91">1964 12994 655 0,'13'3'213'0,"-13"-3"-38"0,0 0 5 0,0 0-32 0,0 0-17 0,0 0-23 0,0 0-9 15,0 0-13-15,0 0 2 0,0 0-26 16,0 0-10-16,0 0-5 0,0 0-5 0,0 0-12 16,0 0-48-16,0 0 45 0,0 0-5 15,0 0-3-15,0 0-5 0,-5 10 0 0,1-1-53 16,4-9 58-16,0 0 0 0,10 6 13 15,-1 1 4-15,4-5 5 0,4 5-49 16,3-7 62-16,15 2-5 0,-5-4-11 0,2-5-6 16,3 2-9-16,1 0 36 0,2-2-58 15,1-2 9-15,1 1-5 0,0 1 5 0,1-4-5 16,-4 0 7-16,2 4-13 0,-4 0 6 16,-1-3-5-16,-4 3 6 0,-3-1-4 0,-3 2 6 15,-13 5-15-15,6-5 12 16,2 3 1-16,-9 0 10 0,1 1-1 0,-11 2-2 15,11-3-45-15,1-2 54 0,-12 5-6 0,0 0 0 16,0 0-3-16,0 0-5 0,10-2 3 16,0-2-53-16,-10 4-28 0,0 0-54 15,0 0-55-15,0 0-63 0,-14 2-41 16,2 0-234-16,-2 3 6 0</inkml:trace>
  <inkml:trace contextRef="#ctx0" brushRef="#br0" timeOffset="69596.82">1924 13430 595 0,'12'-15'201'16,"-12"15"-33"-16,0 0-4 0,0 0-26 0,0 0-5 0,0 0-19 0,0 0-20 0,0 0-9 0,0 0-12 16,0 0-11-16,0 0-13 0,0 0 0 0,0 0-9 15,0 0-5-15,0 0-3 16,0 0 15-16,14 1 2 0,0-1 5 0,0-1-7 16,0-1 3-16,3-2 6 0,13-4-23 15,-3 3 5-15,-2-4-5 0,7-2-6 0,2 2-3 16,0-4 25-16,2 0-36 0,2-2 6 15,-4 3-4-15,1-2 0 0,-1-1 7 0,-2 1 26 16,-5-1-40-16,3 4 5 0,-7 0-2 16,1-1 0-16,-2 0 3 0,-12 10 31 15,4-6-34-15,0 1 5 0,-4 2 1 0,1-1 6 16,-11 6-3-16,10-6 20 0,-2 3-13 16,-8 3-7-16,0 0-6 0,0 0 5 0,7-6-5 15,2 1 7-15,-9 5-23 16,0 0 25-16,0 0-10 0,0 0-10 0,0 0 3 15,0 0 2-15,0 0 7 0,0 0-13 0,0 0-3 16,0 0-22-16,0 0-17 0,0 0-28 16,0 0-43-16,0 0-34 0,0 0-53 15,0 0-62-15,0 0-77 0,0 0-213 0,8 5-54 16</inkml:trace>
  <inkml:trace contextRef="#ctx0" brushRef="#br0" timeOffset="71130.75">6820 13280 722 0,'8'-9'167'0,"1"2"-30"0,-9 7-16 15,0 0-24-15,0 0 36 0,0 0-39 0,0 0-11 0,0 0 1 0,0 0-6 0,0 0-42 16,0 0 45-16,0 0 2 0,0 0-4 0,0 0-10 16,0 0-8-16,0 0-22 0,0 0 1 15,0 0-6-15,-7 7-11 0,3 2-2 0,4-9-5 16,0 0-14-16,0 0 7 15,0 0-3-15,0 0 4 0,0 0-4 0,0 0-7 16,0 0 4-16,0 0 0 0,0 0-2 16,0 0 2-16,0 0 1 0,0 0-2 0,0 0-17 15,0 0 16-15,0 0 3 0,0 0 2 16,0 0-7-16,0 0 5 0,0 0 3 16,0 0-3-16,0 0 0 0,0 0-2 0,0 0-2 15,0 0 6-15,0 0-8 0,0 0 8 16,0 0 6-16,0 0-6 0,0 0 4 0,0 0-1 15,0 0-9-15,0 0 9 16,0 0-1-16,0 0-6 0,0 0 5 0,0 0 0 16,0 0-19-16,0 0 26 0,0 0-6 15,0 0-4-15,0 0 0 0,0 0 2 0,0 0-35 16,0 0 43-16,0 0-3 0,0 0-3 16,0 0-5-16,0 0 1 0,0 0-41 15,0 0 46-15,0 0 3 0,0 0-10 0,0 0 6 16,0 0-3-16,0 0-24 0,0 0 28 15,0 0-4-15,0 0 0 0,0 0-4 0,0 0 3 16,0 0 12-16,0 0-18 0,0 0 2 16,0 0-6-16,0 0 9 0,0 0-6 15,0 0 16-15,0 0-18 0,0 0 1 16,0 0 2-16,0 0-1 0,0 0 6 0,0 0-32 16,0 0 34-16,0 0-5 0,0 0 3 15,0 0-2-15,0 0 5 0,0 0 4 16,0 0-9-16,0 0-1 0,0 0 1 0,0 0-2 15,0 0 3-15,0 0 8 16,0 0-11-16,0 0-4 0,0 0 2 0,0 0 1 0,0 0-3 16,0 0 12-16,0 0-10 0,0 0 3 15,0 0-2-15,0 0-1 0,0 0 8 0,0 0 2 16,0 0-5-16,0 0-5 0,0 0 1 16,0 0 0-16,0 0-1 0,0 0 2 15,0 0 2-15,0 0-5 0,0 0 3 0,0 0 2 16,0 0 5-16,0 0-8 15,0 0-2-15,0 0 2 0,0 0 4 0,0 0-3 16,0 0 2-16,0 0-2 0,0 0 5 16,0 0 24-16,0 0-33 0,0 0 4 0,0 0-5 15,0 0 15-15,0 0-23 0,0 0 7 16,0 0 10-16,0 0-8 0,0 0-22 0,0 0 4 16,0 0-46-16,0 0-42 0,0 0-59 15,0 0-103-15,0 0-256 0,0 0-11 16</inkml:trace>
  <inkml:trace contextRef="#ctx0" brushRef="#br0" timeOffset="71780.69">5971 12923 599 0,'-13'8'193'0,"22"-16"-36"0,-1 5-5 0,-8 3-13 0,0 0-8 0,0 0-36 0,0 0-3 16,0 0-31-16,0 0-8 0,0 0-7 0,0 0-12 16,0 0-4-16,0 0-2 0,0 0-25 15,0 0-20-15,0 0-19 0,0 0-29 0,0 0-24 16,0 0-42-16,9-7-97 0,-1 2-137 15,-8 5 229-15</inkml:trace>
  <inkml:trace contextRef="#ctx0" brushRef="#br0" timeOffset="72080.96">6678 12874 776 0,'-12'13'204'0,"12"-13"-43"16,0 0-6-16,0 0-13 15,0 0-32-15,0 0-24 0,0 0-14 0,0 0-50 16,0 0 32-16,0 0-9 0,0 0-13 15,0 0-5-15,0 0-9 0,0 0-35 16,0 0 11-16,0 0-13 0,0 0-12 0,0 0-19 16,0 0-22-16,0 0-19 0,0 0-20 15,0 0-69-15,0 0-212 0,0 0 203 0</inkml:trace>
  <inkml:trace contextRef="#ctx0" brushRef="#br0" timeOffset="72596.83">7178 12958 897 0,'8'5'185'0,"0"0"-22"0,-8-5-11 16,0 0-22-16,0 0-39 0,0 0-7 0,0 0-17 16,0 0-7-16,0 0-2 0,0 0-19 15,0 0-8-15,0 0-4 0,0 0-1 16,0 0-5-16,0 0 9 0,0 0-17 15,0 0 4-15,0 0-3 0,0 0 1 0,0 0-4 16,0 0 11-16,0 0-12 0,0 0 1 16,0 0-5-16,0 0 2 0,0 0 0 0,0 0-5 15,0 0 8-15,0 0-12 0,0 0 4 16,0 0-1-16,0 0 1 0,0 0 0 0,0 0 8 16,0 0-14-16,0 0 2 0,0 0-1 15,0 0 5-15,0 0-6 0,0 0 10 16,8 5-10-16,-2 1-9 0,-6-6-4 15,0 0-8-15,0 0-5 0,0 0 2 16,0 0-4-16,0 0 2 0,0 0-1 0,0 0-2 16,0 0-8-16,0 0 6 0,0 0-27 15,0 0-27-15,0 0-38 0,0 0-136 0,0 0-150 16,2-13 182-16</inkml:trace>
  <inkml:trace contextRef="#ctx0" brushRef="#br0" timeOffset="73397.62">8146 13121 705 0,'0'0'178'0,"0"0"-43"0,0 0-28 0,0 0-21 0,0 0-2 0,0 0-25 0,0 0 0 0,0 0-5 0,0 0-14 0,0 0-3 0,0 0 9 16,0 0-26-16,0 0 0 0,0 0-6 15,0 0-2-15,0 0-1 0,0 0 16 16,0 0-20-16,0 0 1 0,0 0 2 0,0 0-1 15,0 0 10-15,0 0 3 0,0 0-10 16,0 0 4-16,0 0 4 0,0 0-1 0,0 0 9 16,0 0-1-16,0 0-12 0,0 0 6 15,0 0 0-15,0 0-1 0,0 0 12 0,0 0-14 16,0 0-3-16,0 0 1 0,0 0 4 16,0 0-5-16,0 0 7 0,0 0 8 15,0 0-29-15,0 0 4 0,0 0 0 0,0 0-3 16,0 0 7-16,0 0-9 0,0 0 3 15,0 0-3-15,0 0-2 0,0 0 1 16,0 0 15-16,0 0-9 0,0 0-6 16,0 0 1-16,0 0-4 0,0 0 6 0,0 0 2 15,0 0 7-15,0 0-7 0,0 0-3 16,0 0 1-16,0 0 3 0,0 0 5 0,0 0 0 16,0 0-7-16,0 0-2 0,0 0 0 15,0 0-2-15,0 0 7 0,0 0 1 16,0 0-7-16,0 0-3 0,0 0 3 0,0 0-2 15,0 0 14-15,0 0-9 0,0 0-10 16,0 0 4-16,0 0 2 0,0 0-3 0,0 0 0 16,0 0 10-16,0 0-9 15,0 0 3-15,0 0-1 0,0 0-1 0,0 0 21 16,0 0-19-16,0 0-3 0,0 0-5 0,0 0 4 16,0 0-13-16,0 0-40 0,0 0-14 15,0 0-62-15,0 0-130 0,0 0-233 16,-14 2 46-16</inkml:trace>
  <inkml:trace contextRef="#ctx0" brushRef="#br0" timeOffset="75346.99">2659 13612 834 0,'0'0'168'0,"0"0"-20"0,0 0-3 0,0 0-31 0,0 0-16 0,0 0-15 0,0 0-13 0,0 0-12 0,0 0-2 0,0 0-22 16,0 0-6-16,0 0-6 0,0 0-7 15,0 0-2-15,0 0 14 0,0 0-23 16,0 0 1-16,0 0-2 0,0 0 1 0,0 0 0 16,0 0 1-16,0 0 0 0,0 0 1 15,-11 4 4-15,2-1 2 0,9-3 1 0,0 0 1 16,0 0-4-16,0 0 4 0,0 0-3 16,0 0 5-16,0 0 9 0,0 0 11 15,0 0-9-15,0 0 2 0,11 2-6 0,2-1 3 16,-13-1-1-16,15 2 12 0,-5-2-19 15,-10 0 2-15,20 0 0 0,-2 2 3 0,0-4-4 16,-2 0 10-16,5-1-9 0,15-4-1 16,-8 0-1-16,6-1 1 0,1 1 6 0,3 0-55 15,7-8 62-15,7 5-9 0,1-2 6 16,4-1-10-16,4 0 6 0,5-2 17 16,1-2-29-16,7 1 10 0,-1-1 4 15,1-3-6-15,6 3 0 0,-6 0 23 16,3-2-32-16,-4 4 2 0,2-4-2 0,1 2 3 15,2 0 4-15,0-2 15 0,-1 2-22 16,-2-3-1-16,4 1 1 0,0 2 0 0,-1-2-2 16,-2 2 11-16,3 2-14 0,-3 2 2 15,2 0-1-15,-5 2 1 0,0 0 0 0,2 4 1 16,-3 1-13-16,-3 0 12 0,2 3-2 16,-4 5-2-16,1 1-4 0,1 1 5 0,2 2-5 15,-3-1 9-15,1 1-1 16,-3 1 1-16,4-1-6 0,-2 1 7 0,-3-2 17 15,3-2-21-15,-3 4 4 0,1-2-6 16,0-1 0-16,-2 1 4 0,-4 1 16 16,-2 0-21-16,0-1-1 0,-2-1 3 0,-1 2-6 15,-2-1 2-15,-1 0 18 0,-3 4-21 16,1-1-2-16,-1 1 8 0,1 3-5 0,-1-2 7 16,-3 0 4-16,2 4 4 0,0-2-10 15,-2 0 4-15,-1 3-9 0,-1-2-2 0,3 0 15 16,-3 2-12-16,-4 0 2 15,1 1-1-15,-5-1-5 0,0 0 5 0,-2 2 3 16,-1 1 11-16,-3 0-9 0,2 3-7 16,-6-1 9-16,3 0-3 0,-1 1 8 0,-5 1-3 15,3-2 6-15,-6 1-6 0,4 1 3 16,-5-1-2-16,2-4-3 0,-4 5 22 16,-3-1-27-16,2-1 1 0,-4 0 1 0,-1-1-1 15,0-2-1-15,-3 2 26 0,-1 5-12 16,-3 1-1-16,-2-16-5 0,-2 11 1 0,-4 15-2 15,-3-11-5-15,-1 4 6 0,-4-4-6 16,2-2 0-16,-2 2-1 0,-6-2 0 0,4 0-18 16,-1-1 21-16,0-3-2 0,3 1 2 15,-5-3-3-15,2 3-3 0,2-4 7 0,-7 2-9 16,4 0 6-16,-1-2-3 16,-6 2-4-16,2-1 2 0,-3-3-1 0,-1 2 12 15,-3 4-8-15,4-3-7 0,-2-3 3 16,0 0-1-16,1 0-1 0,-7 2 15 15,3-4-14-15,1 0-2 0,-2-4 7 0,5 2-4 16,-1-4 8-16,-1-2 30 0,14-3-22 16,-12 0 4-16,-9-5 7 0,24 3-3 0,-10-4 4 15,2 1 41-15,0-3-32 0,-4-7-1 16,15 10-7-16,-6-3 3 0,2-1-2 0,5 1-42 16,-2 1 55-16,8 7-2 15,-8-9-6-15,0 1-9 0,8 8 1 0,0 0-43 0,0 0 38 16,-9-5-3-16,4 1-4 15,5 4-8-15,0 0-1 0,0 0-4 0,0 0 11 16,0 0-9-16,0 0-8 0,0 0 2 16,0 0 5-16,0 0-8 0,0 0 5 15,0 0-8-15,0 0 6 0,0 0 2 0,-5 14 4 16,4-2-8-16,1 3 44 0,0-2-49 16,1 3 6-16,-1 0 0 0,0 2 2 0,3 0-4 15,-3 1 39-15,2-3-42 0,-2-6 0 16,0 5-2-16,-2-4 0 0,-1 0-4 15,3-11-30-15,0 0 38 0,3 11 1 16,-1 3 0-16,-2-14-3 0,0 0-16 0,0 0-41 16,0 0 40-16,-5-14-2 0,4 4 1 15,-6-2 2-15,1 1 3 0,4-7-22 0,-2-7 33 16,-1 18 2-16,-1-12 1 0,-1 3 1 16,7 1 3-16,-3 0 3 0,0 3 7 15,-1 0-10-15,4 12-2 0,-2-10 0 0,2 0-3 16,0 10 3-16,0 0 26 0,0 0-13 15,0 0 5-15,14-2 12 0,6 2-7 0,-1 4 3 16,-3 1 13-16,4 1-25 0,-1 1 0 16,6 0-2-16,10-2-10 0,-9-2-46 0,0 4-45 15,-13-7-98-15,10 0-64 0,2 0-102 16,-7 5-553-16,0 0-555 0</inkml:trace>
  <inkml:trace contextRef="#ctx0" brushRef="#br0" timeOffset="76497.3">6348 13592 1062 0,'-27'-4'239'0,"9"4"-37"0,-14 0-22 0,20-2-20 0,-12-1 35 0,-9-5-68 0,3 1-7 0,-4 0-11 16,-4 0-16-16,-4-1-6 0,-2-4-22 0,-6 5-27 15,1-4 16-15,-3 3-18 0,-3-2 1 16,-6 3-12-16,1 1-4 0,-5-2-26 16,-5 3 20-16,2-3 0 0,-6 5-3 0,-5-1 3 15,0 0 0-15,0 1 22 0,0 3-34 16,1 5 4-16,1-1-2 0,2 1-1 0,4 1 1 16,1 0 25-16,9 1-34 0,0 3 5 15,3 0-1-15,10-1-4 0,-1 1-3 16,2 1 25-16,3 2-25 0,2 2-3 0,3-1 8 15,-1 1 1-15,5 2-1 0,-1-2 12 16,1 3-14-16,3 0-3 0,-2 1 1 16,5 1 4-16,-1-5-3 0,2 3 1 0,4-1-13 15,-1 1 19-15,3-3-3 0,0 1-1 16,4-1 9-16,1 0-5 0,4 0-11 16,-2-2 15-16,9-6-6 0,-4 3-3 0,-2 2 4 15,6-2 0-15,2 1 27 0,-2-3-30 16,0 2-3-16,6-10-2 0,-2 11 5 15,-3 2 1-15,5-13 24 0,-4 9-26 16,1 3-2-16,3-12 2 0,0 0 0 0,0 0 0 16,-4 8 24-16,2 4-21 0,2-12-3 15,0 0 5-15,0 0-3 0,0 0 5 0,0 0 14 16,0 0-18-16,0 0-5 0,0 0-9 16,0 0-11-16,0 0-17 0,0 0-27 0,0 0-28 15,0 0-29-15,0 0-18 0,-10-7 1 16,-4 4-3-16,9-4 21 0,-1-2 24 15,-1 0 14-15,0 0 15 0,-1-1 16 0,-2 3 28 16,1-2-13-16,0 1 60 0,3 1 8 16,0 2 17-16,-5-1 15 0,3 0 3 15,8 6 23-15,-8-5-25 0,1 1-19 0,7 4-7 16,0 0-4-16,0 0-4 0,0 0 15 16,0 0-25-16,0 0 5 0,0 0 16 15,0 0 4-15,-7 6-4 0,0 1 6 0,12 2-15 16,-3-1 6-16,2 5 7 0,1 1 0 15,-5-14-9-15,0 13-4 0,2 2-45 16,-2-15 51-16,3 10-4 0,1-1-2 0,-4-9-1 16,0 0-6-16,0 0 32 0,0 0-36 15,4 10-4-15,0 1-4 0,9-11 14 0,-3 4-14 16,12-5 5-16,11-2-99 0,-3 3-48 16,4 0-65-16,2-1-115 0,0-3-313 15,5 4-157-15</inkml:trace>
  <inkml:trace contextRef="#ctx0" brushRef="#br0" timeOffset="78764.86">7657 15788 1156 0,'0'0'256'0,"0"0"-55"0,0 0-18 0,0 0-6 0,0 0 18 0,0 0-44 16,0 0-9-16,0 0-5 0,0 0-11 0,0 0 1 16,0 0 13-16,0 0-20 0,0 0-16 15,0 0-14-15,0 0-11 0,0 0-16 0,0 0 18 16,0 0-42-16,0 0-4 15,0 0 0-15,0 0 6 0,0 0 2 0,6 6-26 16,0 0 31-16,11-6-3 0,2 0-6 16,2 0-7-16,17-2-3 0,-6 0-40 15,0 0 39-15,1-2-6 0,4-3-3 0,1 1-6 16,0-1-2-16,-1 0-32 0,1 0 35 16,-3-1 0-16,-1 3-2 0,2-3-3 0,-6 0-2 15,-3 1 0-15,-1 2 3 0,-16 2-10 16,10-1 2-16,-2 1-1 0,-3-2 3 0,2 5-2 15,-17 0 12-15,13-2-15 0,-3-1 0 16,-10 3 3-16,0 0-3 0,12-2 1 0,-1-2 28 16,-11 4-43-16,0 0-6 0,0 0-13 15,0 0-11-15,-11 4-13 0,-1-2 13 16,0 3-31-16,-1-3-10 0,-2 3-11 16,0-4-5-16,1 3-13 0,0 0 33 15,0 0-45-15,-3-2-5 0,0 3 2 0,0-1-23 16,1 2-1-16,-2 0-52 0,0-1 37 15,-12 3 3-15,7-1 11 0,1 0 8 0,-4 0 14 16,4 0 20-16,-4 3 23 0,1 1 26 16,-1 0 26-16,1-1 32 0,1 2 31 0,0 1 22 15,-2 2 8-15,0-2 10 0,2 2 7 16,1-3 9-16,3 2 4 0,-2-2-48 16,1-2 64-16,2 2 2 0,8-9-7 0,-1 6-3 15,-3-2 4-15,4-3 39 16,1 2-50-16,10-6-12 0,-9 4-1 0,1-1-5 15,8-3-2-15,0 0 17 0,0 0-19 16,-8 8-11-16,-1-3 17 0,9-5 6 0,0 0 1 16,0 0 2-16,4 9 6 0,1 2 0 15,-5-11 3-15,16 2 2 0,-1 3-2 0,0-5-37 16,2 2 42-16,4-7-7 0,17-1-11 16,-4 0-7-16,2-1-17 0,0-3-35 0,5 2 35 15,1-1-10-15,3-1-1 0,3 1-12 16,-2-3 1-16,-1 4-14 0,-2-1 28 15,-3 1-24-15,-2 3-8 0,1-3-5 16,-3 2 5-16,-6 1-1 0,-5-1 6 16,-10 5-3-16,5-5 8 0,12 5-5 0,-22 0-3 15,0-4-14-15,2 3-61 0,-12 2 65 16,12-2-19-16,-2-1-35 0,-10 3-27 0,0 0-27 16,0 0-21-16,11-8-60 0,-2 4-44 15,-9 4-30-15,0 0-47 0,0 0-70 0,0 0-446 16,0 0-389-16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2047.9375" units="1/cm"/>
          <inkml:channelProperty channel="Y" name="resolution" value="3276.69995" units="1/cm"/>
          <inkml:channelProperty channel="F" name="resolution" value="0" units="1/dev"/>
          <inkml:channelProperty channel="T" name="resolution" value="1" units="1/dev"/>
        </inkml:channelProperties>
      </inkml:inkSource>
      <inkml:timestamp xml:id="ts0" timeString="2025-08-09T11:01:18.555"/>
    </inkml:context>
    <inkml:brush xml:id="br0">
      <inkml:brushProperty name="width" value="0.05292" units="cm"/>
      <inkml:brushProperty name="height" value="0.05292" units="cm"/>
    </inkml:brush>
  </inkml:definitions>
  <inkml:trace contextRef="#ctx0" brushRef="#br0">7525 5363 1439 0,'0'0'307'0,"-15"1"-22"0,2 3-1 0,13-4-1 0,0 0-56 0,0 0-22 0,0 0-14 0,0 0-12 16,-6 6-9-16,-2-1-50 0,8-5 36 15,0 0-27-15,0 0-32 0,0 0 1 0,0 0-4 16,12 6 22-16,-1 1-36 0,15-10 29 16,18-1-1-16,-6-2-12 0,11 2-4 0,6-1-8 15,11-1 0-15,7-4-16 16,6 2-7-16,7-1-6 0,4 0-6 0,3-1-5 16,-2 3-21-16,2 1 10 0,3 1 1 15,-3-2 1-15,-4 0-7 0,2 2-4 0,-6-3-1 16,-3 0-21-16,-6 2 17 0,-4 1-1 15,-6-1-4-15,-4-1 1 0,-10 1 1 0,-3 0-20 16,-7 2 17-16,-6 0-8 0,-6 0-1 16,-1 0 4-16,-13 4-4 0,3-3-23 15,-3-1 29-15,-16 4-2 0,18 0-4 0,-2 0-8 16,-16 0-33-16,0 0-46 0,0 0-12 16,0 0-27-16,0 0-12 0,-8-6-48 15,0 2-29-15,-10 4-21 0,4-1-28 0,-7-1-7 16,-9 2-6-16,2 0 0 0,-4 2-18 15,-3-2-13-15,-3 1-8 0,-3 2-447 16,1 0-283-16</inkml:trace>
  <inkml:trace contextRef="#ctx0" brushRef="#br0" timeOffset="416.96">7998 5460 1008 0,'-27'7'328'16,"14"-4"-9"-16,13-3-103 0,-14-5 3 15,2 3-10-15,-1 4 2 0,0 0-13 16,3 1-7-16,-1-3 7 0,1 7-14 16,0-2-8-16,10-5-3 0,-10 2-13 0,2 2-9 15,8-4-16-15,0 0-10 0,0 0 0 16,0 0-23-16,0 0 2 0,0 0-13 0,0 0-35 16,0 0 19-16,0 0 16 0,0 0 5 15,18 2-2-15,11-2-5 0,0-2-8 0,6-2-13 16,7 2 9-16,7-1-12 0,10-1-4 15,4-1-5-15,11-3-10 0,7-1 17 16,8 2-33-16,6-1-4 0,6-3-4 0,6-2-5 16,-2 1-1-16,0 2-3 0,-4-1-3 15,-4 2 1-15,-8-4-1 0,-2 0-5 0,-9 1 5 16,-6 0 38-16,-4 1-43 16,-7-2-3-16,-7 3 1 0,-3 0 3 0,-9 3-2 15,-9-1 6-15,-1 4 1 0,-6-1-6 16,-14 3-5-16,10-2 5 0,3 1-2 0,-17 0 42 15,5 2-72-15,-13 1-9 0,15-6-21 16,-3 1-29-16,-12 5-49 0,0 0-46 0,11-1-47 16,4 0-38-16,-15 1-8 0,0 0-27 15,0 0-27-15,4 7-26 0,3 3-93 0,-7-10-494 16,-9 7-610-16</inkml:trace>
  <inkml:trace contextRef="#ctx0" brushRef="#br0" timeOffset="4167.6">11011 15523 1307 0,'-24'-10'325'0,"24"10"-66"0,9-5-41 0,2 4-37 0,-5-9-22 0,0 4 15 0,1-3-58 0,3 2-17 0,3-6-18 0,8 0-13 16,-11 9-15-16,8-1 20 0,-3-3-36 16,-1 8-11-16,6 0-4 0,-8 2-8 0,3 2-1 15,-2 5 3-15,-3 5 0 0,-6 0-11 16,1 6 4-16,-7 1-6 0,-3 13 0 0,-1-9 7 16,0-2-7-16,-5-2 19 0,2-3 14 15,1-1 4-15,3-6 5 0,0 2 2 0,-1 2 1 16,-1-6-11-16,2 4-4 15,5-13 0-15,-2 9-8 0,0 2-7 0,2-11 6 16,0 0-12-16,0 0-4 0,9 6-2 16,2 1 0-16,1-7 1 0,3 0 6 15,4 2-9-15,-2-2-1 0,4 3-5 0,0-2 4 16,1 3-2-16,-6 1 11 0,-1 2-12 16,2 0-2-16,-6 4 3 0,3 6 1 0,-10-6 5 15,-11 6 20-15,-2 16-26 0,-6-8-5 16,-6-2 6-16,-2 3 17 0,-7-3 11 0,2-2 41 15,-1 3-34-15,-1-7-3 16,2-4-5-16,3 0-7 0,-1-3-2 0,18-5 28 16,-8-5-107-16,-4 4-65 0,12-13-50 15,2 1-48-15,12-9-39 0,4-9-100 16,8 6-488-16,-1 1-441 0</inkml:trace>
  <inkml:trace contextRef="#ctx0" brushRef="#br0" timeOffset="4683.42">11765 15434 1320 0,'0'0'388'0,"0"0"-86"0,0 0-62 0,0 0 11 0,0 0-54 0,-2 11-16 16,0-1-17-16,6 3-25 0,2 1-21 0,-1 3-21 15,7 12-14-15,-4-12-18 0,1 1-13 16,0-2-9-16,-6-7-9 0,6 7-10 16,-3-3 0-16,4-4-7 0,-2 5-5 0,0-7-1 15,-2 0-2-15,-6-7-25 0,0 0 28 16,15-4-3-16,2-2-2 0,-8-4-1 0,-3 1-3 16,0-5-22-16,0 2 25 0,-1-3 2 15,0 0-3-15,-3-4 3 0,2 5-5 16,-2-1 4-16,0 1 11 0,-2 14-4 15,2-14-6-15,-2-1-5 0,0 15-1 0,0 0 14 16,0 0 35-16,12-3-15 0,1 3-3 16,4 9-10-16,-2 0 0 0,2 0-4 0,6 7 38 15,-7-5-48-15,3 3-3 0,1-9-1 16,-5-3 4-16,1 0-3 0,7 2 41 16,-7-10-48-16,7-1-3 0,-5-7 2 0,-6 1-2 15,0-2 1-15,-4 7 14 0,-2-7-16 16,2-1-2-16,-8-1-1 0,-4-9 2 0,-6 9-2 15,-2 1 41-15,6 9-47 16,-6-4 0-16,-10-7-2 0,14 12-9 0,-5-4-42 0,1 3-27 16,1-2-75-16,2 3-20 15,9 6-22-15,0 0-3 0,-2 10-42 0,0-1-38 16,6-2-72-16,0 4-296 0,10 0-192 16</inkml:trace>
  <inkml:trace contextRef="#ctx0" brushRef="#br0" timeOffset="5782.98">12658 15244 1348 0,'-2'-16'285'0,"0"1"-27"0,-2 6-49 0,0-3-10 0,-4 4-18 0,-4 3-23 0,0-4-17 0,2 2-9 0,-6 2-15 16,2 2-27-16,1 3-11 0,-4 3 0 15,2 4 3-15,-5 9-3 0,4 1 2 16,2-2-19-16,1 5-11 0,4 0-9 0,1 1-8 15,1-1-7-15,3-11 4 0,2 6-15 16,-2 1-1-16,4 0 0 0,0-3-1 0,4-3-2 16,-1 0 23-16,-3-10-29 0,14 1-1 15,1-1-1-15,-4-7-5 0,1-1 1 0,-2-3 25 16,4 0-29-16,-4-2-2 0,0 2 3 16,-1-1 1-16,4-3-2 0,-7 6 27 15,1-4-28-15,-7 13 0 0,6-9-2 16,0-1-2-16,-6 10 0 0,0 0-10 15,0 0 24-15,0 0 11 0,15 4-2 0,-2-1-2 16,-7 7 0-16,0 0-34 0,2-4 39 16,2 7-7-16,0-6-1 0,0 3 1 0,-1-5-9 15,2 3-44-15,-11-8-9 0,17 0-32 16,-1 2-44-16,0-8-24 0,-2-1-1 0,-1-5-2 16,8-5-24-16,-8 0 76 0,-3 2 13 15,4-4 16-15,-6-1 13 0,-2 0 16 0,-2-1 13 16,0 0-2-16,-2 13 23 0,5-10 24 15,1 2 21-15,-8 0 17 0,2 3 4 16,-2 13 11-16,3-11-8 0,-1 0 23 16,-2 11 15-16,0 0 9 0,0 11 3 15,2 0-13-15,-4 2-9 0,2 2-10 0,0-1-4 16,2 1-5-16,4-1 6 0,1-2-20 16,1 1-9-16,0-2-9 0,6-4-4 0,-2 3-8 15,0-8 29-15,4-2-41 0,0-2-8 16,7-5-9-16,-3-3-7 0,-4 0-5 0,0-4 25 15,-2-1-28-15,-3 1 1 0,3-3 6 16,0-3 1-16,-6 2 4 0,-6 8 32 16,4-5-34-16,0 0 1 0,-1 1 2 0,-1 1 6 15,-4 13-4-15,0 0 22 16,0 0-19-16,0 0 8 0,0 0 17 0,7 13 14 0,-1 12-4 16,-4 1-40-16,4 8 47 15,-1 4-10-15,1 5-4 0,0 4-4 0,5 7-1 16,-2 7-38-16,-1 5 34 0,2 3-1 15,-2 3-12-15,4 2-4 0,-4 1-2 0,-6-7-33 16,2-1 44-16,-4-7 0 0,-2-8 4 16,0-3 13-16,-2-3 16 0,-2-13-44 0,-6-4 51 15,0-10-3-15,6-11-5 0,-9-7-14 16,-13-1-7-16,12-15-5 0,-6-12 7 16,2-11-57-16,-2-9-54 0,0-12-63 0,2-8-29 15,7-2-21-15,1 4-49 16,7-3 53-16,8 1-1 0,1 3 3 0,8-1 4 15,3 4-9-15,8-2 21 0,2 6 14 16,5 2 30-16,6-1 44 0,1 6 65 0,-3 2 72 16,-2 3 53-16,1 5 20 0,-1 4 30 15,-11 6 29-15,-2 3 19 0,-4 5 5 0,-5 2 12 16,-6 13-37-16,0-5-33 0,3-1-23 16,-7 13-1-16,-9-6 6 0,3 0 26 15,-4 14-19-15,-10 6 0 0,6-4-8 0,-3 6-21 16,-3 3-10-16,10-1-40 0,0-1 6 15,5-10-10-15,-1 8-11 0,0 2-4 16,8-3-13-16,-2-1-10 0,13-4-3 16,-3 3-6-16,10-8-16 0,-2 1-47 0,5-5-31 15,0 5 26-15,1-4-32 0,-3 3 9 16,0-6 8-16,-2 2 8 0,-6 5 16 0,2-5-1 16,-8 8 26-16,1 0 7 0,-8-8 4 15,-10 13 7-15,-10 6 1 0,5-6-24 16,-6-3 38-16,-1 0-4 0,3-4 1 0,-3-1-7 15,11-1-50-15,-10 0-35 0,3 0-32 16,5-3-28-16,-4 3-23 0,17-4-37 0,-11 0-42 16,-4 0-154-16,15 0-270 0,0 0-208 15</inkml:trace>
  <inkml:trace contextRef="#ctx0" brushRef="#br0" timeOffset="6566.83">13840 14330 1348 0,'0'0'304'0,"0"0"-54"0,0 0-58 0,0 0-23 0,0 0 25 0,7 15 1 0,1 7-12 15,1-3-22-15,6 8-17 0,-5 3-17 16,2 5-28-16,4 3-42 0,0 1 13 16,-4 2-18-16,4 1-40 0,-2-3-48 0,-1 2-45 15,2-8-36-15,-4 2-29 0,-1-2-30 16,1-9-33-16,-1-5-32 0,-5-6-88 0,-5-2-319 16,0 2-180-16</inkml:trace>
  <inkml:trace contextRef="#ctx0" brushRef="#br0" timeOffset="6900.44">13908 14744 1323 0,'6'-13'273'0,"-10"2"-36"0,4 11-26 0,0 0-19 16,2-9-23-16,3-6 8 0,1 8-50 15,0-5-20-15,9 3-16 0,15-6-18 0,-3 4-19 16,1 2 8-16,4 4-21 0,-1 3-11 16,1 2-13-16,-13 0-4 0,8 2-1 0,14 3 17 15,-13 4-20-15,-6 2-5 0,0-2 1 16,-12-1 1-16,1 4-1 0,0-3 8 15,0 3-7-15,1-3-6 0,-4-3 1 0,2-1 8 16,-10-5 0-16,0 0-2 0,16 2 1 16,-4 2 1-16,3-13-3 0,-2 1-7 0,-2-5 7 15,-1 0-3-15,-2-1-7 16,2 1 20-16,-10-3-6 0,2 3 1 0,-12-1 0 0,-4-4-3 16,-1 7 21-16,-8 3-9 15,2-1-12-15,-7 6-3 0,2 6 3 0,-1-1-6 16,3 5 15-16,4-2-30 0,-2 1-50 15,12-2-38-15,-3 6-38 0,1-1-26 0,8 0-10 16,-1 2-26-16,5-11-58 0,0 0-128 16,5 9-184-16,-1 0-93 0</inkml:trace>
  <inkml:trace contextRef="#ctx0" brushRef="#br0" timeOffset="7816.88">15003 14183 1585 0,'-15'-14'365'16,"15"14"-24"-16,0 0-41 0,-13-3-48 16,0 3-50-16,13 0-23 0,0 0-20 0,-14 5-18 15,-1 1 7-15,6 5 36 0,-6 13-49 16,9-2-21-16,1 1 11 0,4 4-27 0,1 1-12 16,6 3-33-16,5-3-9 0,1-3-3 15,4-1-8-15,-2-1-3 0,5-3-2 0,0-3-31 16,2-6-8-16,-10-5-2 0,6-5-41 15,2 3-12-15,-4-11-17 0,10-8-40 16,-7 1 38-16,-6-3 7 0,2-4 14 0,-2 1 11 16,-2-2 12-16,-2-2-19 15,-4 14 40-15,3-12 2 0,6-6 4 0,-9 19 3 16,0-4 0-16,1 0-22 0,-1 3 31 16,-1 2 11-16,-3 8 11 0,10 2 10 0,5 2-2 15,-7 5-30-15,-2 2 38 0,2 3-5 16,-1 1-3-16,6-5-1 0,-1 4 0 0,-3-5 7 15,3-1 17-15,2-1-11 0,0 0-7 16,1-7-6-16,4 0 0 0,-6-5-9 0,1-1 14 16,0-2-25-16,-2 1 2 15,0-7-3-15,4 2-2 0,-12-2-3 0,2-2 48 16,-10-1-57-16,2 0-2 0,-7 3-7 16,-8-6 3-16,1 11-1 0,-8 1 8 15,3 4-3-15,-5 2-3 0,0-1 2 0,14 3 2 16,-11 0 0-16,-3 3 20 0,9 1-45 15,-3 1-28-15,9 0 3 0,0-4 10 0,11-1 7 16,0 0-13-16,0 0 7 0,11 4-16 16,15-2-16-16,-6-8-6 0,8-1 12 0,-3-1 33 15,5 2-9-15,2 1-1 0,-5 3 17 16,5-5 1-16,4 7 7 0,-4 0 12 16,-5 0-3-16,3 7 6 0,-5-1-2 0,-1-1-1 15,-4 3 13-15,-2 1 6 0,-10-5 3 16,3 3 13-16,4 2 6 0,-9-1 10 0,1 1 7 15,-3 0 1-15,2-1 8 16,-6-8-6-16,0 0-1 0,0 0 2 0,0 0-3 16,-10-6-6-16,-1 0-2 0,6-8-16 15,1-1-6-15,4-5-3 0,4-8-4 0,1 18-4 16,-3-12 17-16,5-7-23 0,1 12 1 16,2-1-2-16,6 3 1 0,-2 3-1 0,3 2 23 15,-6 5-25-15,9 5-1 0,5-2 1 16,-3 6-2-16,14 4 6 0,-13 1 36 15,1 5-42-15,-3-1 1 0,-2 1 5 16,-2-1 6-16,2 0 11 0,-12-7 35 16,3 7-40-16,2 3 7 0,-2-11 19 0,-2-1 25 15,-8-4-8-15,0 0-55 0,0 0 39 16,12-8-10-16,3 0-1 0,-11-7-9 0,3 2-1 16,-1-5-37-16,-1-1 35 0,1-1-6 15,4-15 2-15,3 17-8 0,0 1 3 0,-1 1-41 16,1 0 42-16,2 7-1 0,-8 4-3 15,7 1 1-15,6 0-4 0,-6 8-17 0,3 0 26 16,-2 1-3-16,8 8-5 0,-5-2-17 16,0-1-30-16,1 2-19 0,-2-3-19 15,-2 1-29-15,-7-5-31 0,10 1-27 0,-3 0-35 16,3-6-27-16,-1 2-35 16,-2-10-42-16,2 4-77 0,-4-9-267 0,3-8-183 15</inkml:trace>
  <inkml:trace contextRef="#ctx0" brushRef="#br0" timeOffset="8249.6">16568 13641 1590 0,'2'-12'263'0,"-2"12"9"0,0 0-11 0,0 0-19 0,0 0-55 0,0 0-41 0,-11 7 20 0,3 0-2 15,4 10 18-15,1 15-18 0,6-3 32 16,1 6 3-16,2 5-4 0,0 0-25 16,3 9-11-16,2 3-55 0,-3 7-4 0,4 7-20 15,4 1-14-15,-6 1-8 0,3 3-23 16,4-4-19-16,-2-2-47 0,1-8 25 0,0-2-12 15,-2-8-19-15,1-6-21 0,-9-8-25 0,-1-4-23 16,-3-17-61-16,-2-12-43 16,0 0-13-16,0 0-7 0,0 0 21 0,0-24 32 15,-2-17-15-15,-5 2 13 0,-3-11 10 16,-1-6 17-16,1-3 17 0,-4-8 33 16,-2-1-8-16,3-1 24 0,-4 5 35 0,2 3 39 15,7 1 22-15,2 11 22 0,2 1-24 16,2 11 18-16,-3 2 8 0,5 5 4 0,5 4-3 15,1 4-54-15,-2 15 71 16,6-8 2-16,5 6 9 0,0 4-6 0,-2-1 3 0,1 9-11 16,2 0 2-16,-8 4-6 15,0 0-10-15,-8 8-5 0,0-1-2 0,-4 1 27 16,0 2-40-16,-6-4-1 0,-9 3-11 16,12-10 4-16,-1 2-15 0,-1 4-15 15,2-9-57-15,-1 2-17 0,8-5-22 0,0 0-12 16,0 0-30-16,11-8-13 0,6-9-20 15,-3 5-22-15,6 0-37 0,-3 1-4 0,8-2-139 16,-4-3 197-16</inkml:trace>
  <inkml:trace contextRef="#ctx0" brushRef="#br0" timeOffset="8916.95">17026 13629 1536 0,'36'-10'201'15,"-32"0"20"-15,0 2 6 0,-4 8 7 16,0 0-30-16,0-13-52 0,0 0-13 16,-11 4-27-16,2 4-9 0,-7-1 4 15,1 5 1-15,-2 1-7 0,-12 7-3 16,5 0-19-16,5 8-3 0,0 3-3 0,0 3-9 15,1 0-7-15,0 6 30 0,5 0-60 16,0-1-5-16,0-2-2 0,7 2-3 0,4-13-1 16,2 4 27-16,0 5-34 0,4-10-2 15,0 2-3-15,7-11 4 0,0 1-5 0,2-8 22 16,9-7-43-16,-4 0-2 0,1-4 0 16,0-2 0-16,-4-3 2 0,3-1 3 15,-2-1 5-15,-4-1-1 0,3-2 0 0,-4 4 2 16,-2 2 0-16,2 2-28 0,-6 9 39 15,0-4-8-15,5 1 1 0,-10 11-1 16,0 0 3-16,0 0-31 0,13 8 40 16,-1-1 1-16,-7 6-2 0,3-1-1 0,1 5 0 15,1 9-31-15,-1-11 35 0,-3-6 1 16,4 4 0-16,1 3 1 0,0-7-1 0,3 1 7 16,-2-4-9-16,-2-3-4 0,-2-6 1 15,5 3-3-15,0-10 2 0,2 3 4 0,-5-8 5 16,10-11-16-16,-8 6 3 0,0-7-2 15,8 2-1-15,-3 0 1 0,-1 1 9 16,4 2-4-16,-5 1-8 0,5 4 0 0,0 2 1 16,-2 5 1-16,-9 5 11 15,5 3-9-15,1 0-5 0,0 6 6 0,0-1 0 16,0 6-1-16,0-1 31 0,-2 4-35 16,1 0 3-16,2-5 3 0,7 4 4 0,-14-5 5 15,9-1 25-15,-1 0-26 0,3-8-2 16,11 1 1-16,-10-6-2 0,0-2-1 0,2-5 39 15,1 2-47-15,-1-9-1 0,-2 1 0 16,-1-3 8-16,-4 1-6 0,0-3 31 16,-4-3-39-16,-4 0 3 0,-3-1 3 0,-5 7 2 15,0 12 16-15,-5-8-35 0,3 1 48 16,-6 5 11-16,-2 3 13 0,10 10 15 16,-18 4-5-16,-5 9 18 0,10 4-12 15,3 5 16-15,1 0-25 0,2 4-17 0,6-2-3 16,1 1-7-16,4 1-9 0,5-3 7 15,5-2-4-15,4-4-9 0,0-5-4 0,10-5-1 16,-1-5-37-16,1-4-46 0,2-5-74 16,-4-3-51-16,4-4-52 0,3-6-25 0,-6-1-75 15,-1-1-64-15,-6 0-495 0,4 0-550 16</inkml:trace>
  <inkml:trace contextRef="#ctx0" brushRef="#br0" timeOffset="9717.58">18480 13007 1457 0,'-19'0'407'0,"10"4"8"0,9-4-70 0,-10 5-56 0,1 1-21 0,9-6-22 0,0 0-16 0,0 0-16 0,0 0-31 0,0 0-12 16,19-6-22-16,20-9-19 0,1-3-16 0,12-10-42 15,15-4-22-15,6-2 1 0,12-5-15 16,4-2-7-16,2-1-4 0,0-1-24 16,0-1 3-16,-6 3-2 0,-5 2-9 0,-9 3-5 15,-8 2-5-15,-5 5 2 16,-12 9-9-16,-9-1-3 0,-4 2 5 0,-12 4-4 15,-12 7-8-15,-7-5 0 0,0 4-3 16,-15 3 3-16,-11-4 10 0,0 8 3 0,-6 0 5 16,-2 2-12-16,-3 0 27 0,4 0-1 15,-1 0 11-15,20 0 5 0,-12 0 30 0,4 0-10 16,4 0-38-16,-1 0 39 0,17 0 3 16,-11-1 1-16,-1-1-4 0,12 2-13 0,0 0-31 15,19-5 21-15,13 0 7 0,-5-1 6 16,3 3-6-16,4-1-8 0,7-2 2 15,-2 2-13-15,1 1-1 0,-1 3-3 16,-5 2 10-16,0 3-6 0,-3 1 1 16,-5 1-11-16,-2 4 11 0,-12 1-8 0,-6-4 9 15,-6 11-11-15,-4 13-5 0,-6-11-23 16,-10 3-6-16,-1-4-37 0,0 3-52 0,0-8-42 16,3-2-24-16,10-4-49 0,-4-2-9 15,1 1-12-15,11-8-39 0,-11 3-46 0,3-1-114 16,14-7-197-16,11-9-192 0</inkml:trace>
  <inkml:trace contextRef="#ctx0" brushRef="#br0" timeOffset="10066.51">20364 11812 1610 0,'0'0'354'0,"0"0"-38"0,-6-5-36 0,-2-2-73 0,8 7-40 0,-10-4-15 15,1 2-36-15,9 2-22 0,-15 0-10 0,2 0-14 16,-3 0-13-16,0 2 0 0,0 2-18 16,0-3-6-16,-3 5-4 0,-9 5 0 0,10 0 2 15,2 0-33-15,3 6 30 0,6-10-6 16,1 10-4-16,-1 0-2 0,7 3-5 16,3 9-31-16,7-12 10 0,5-1-29 15,6-3-24-15,1 2-12 0,2-5-7 0,2 0 15 16,1-1-22-16,-13-5 25 0,4 2 5 15,2 1 3-15,-12 2 12 0,1 1 16 0,-14 5-6 16,-5 7 17-16,-12-3 3 0,-5 2 17 16,-9 0 18-16,-4-3 2 0,2 0 9 15,-1-3-19-15,5-2-9 0,5-1-45 0,-1-4-50 16,16-3-40-16,-6-6-66 0,4 1-88 16,16 0-427-16,0-12-238 0</inkml:trace>
  <inkml:trace contextRef="#ctx0" brushRef="#br0" timeOffset="10766.68">20380 11230 1326 0,'18'-37'365'0,"-7"26"-41"0,0 1-18 16,-11 10-12-16,0 0-68 0,0 0-41 0,0 0-4 15,13 4 8-15,-1 2-48 0,-4 9 30 16,6 11-16-16,-4-1-13 0,3 4 8 0,2 4-32 16,-3 1-9-16,5 4-16 0,-2 2-38 15,-3 0 6-15,5 6-18 0,-1-3-17 16,-6 3-4-16,1-2-31 0,-1-4 26 0,1-6 16 16,-2 1-11-16,1-7-6 0,-2-3-1 15,-2-6-60-15,-1-8 46 0,2 2 16 16,-1-2-9-16,-6-11-10 0,0 0-9 0,16-6-17 15,-1 1 18-15,-6-12-5 0,6-12 1 16,-6 2-2-16,-4 0 7 0,-1-2-62 16,2 1 54-16,-2 1 0 0,-2 16 8 0,0-8-1 15,0 0 3-15,-2 4-23 0,2 6 20 16,-2 9-2-16,0 0 4 0,0 0 0 16,0 0 5-16,0 0 1 0,-12 4-5 0,-3 4 6 15,10 4-3-15,-3 1-4 0,3-4-17 0,3 6-27 16,2-15 9-16,0 10-1 15,0 2 2-15,0-12 0 0,11 6-11 0,-3 1-13 16,2-2 18-16,2 1 1 0,-12-6 6 16,16 4 7-16,1-2 6 0,-6 6-16 15,-3-1 36-15,0 1-6 0,-1 2 6 0,-1 1 1 16,0 2 1-16,0 1-23 0,-2-2 30 16,-4-12-2-16,4 9 2 0,2 4 1 0,-6-13 0 15,6 5-27-15,-2 5-5 0,-4-10-11 16,11-4-38-16,2-2-29 0,-6-5-6 0,13-5 17 15,-7-1-11-15,0 0 38 0,-1 3 14 16,1-6 11-16,0-3 6 0,-3 1 10 16,1 1-39-16,-1 3 58 0,2 2 3 15,-10 8 13-15,4-5 12 0,2-1 15 0,-4 4-6 16,2 3-1-16,-6 7 2 0,0 0 9 16,0 0-1-16,0 0-5 0,10 7 1 15,0 3-4-15,-6 1 3 0,2 0-3 0,-1-2-4 16,1 2-4-16,1-2 15 0,3 1-32 15,-3-3-31-15,3-3-26 0,-10-4-36 0,3 8-57 16,4-2-91-16,-7-6-92 0,0 0-373 16,2-11-230-16</inkml:trace>
  <inkml:trace contextRef="#ctx0" brushRef="#br0" timeOffset="10900.1">20960 11163 1094 0,'-24'-12'304'0,"18"5"-32"0,0-4-82 0,6 11-25 0,-9-8-28 0,3 0-28 0,6 8-25 0,-12-3-14 0,0 0-46 16,-2 6-17-16,2 0-36 0,-5 7-30 0,-7 3-47 0,0-2-77 16,-2 3-23-16,-6 3-337 0,4 8-41 15</inkml:trace>
  <inkml:trace contextRef="#ctx0" brushRef="#br0" timeOffset="11716.65">20295 11510 888 0,'47'-12'258'0,"-11"3"-51"0,-7-2-61 0,1 4-33 15,0-4-27-15,2 2-17 0,3 0-14 16,3-6-4-16,5 2-23 0,-1 2-9 16,2 1-11-16,-1 1-7 0,1 0-40 15,-1 1 11-15,-5 0-15 0,0 4-3 0,-3 0 11 16,-5 4 9-16,0 0-6 0,-5 3 54 16,-11 0 28-16,6-3 31 0,2 2 21 0,-3 0 7 15,0 1 43-15,-7 5-37 0,8 4 4 16,-11-6 0-16,2 3-11 0,11 10-7 0,-11-3 10 15,-1 1-12-15,1 4-18 16,-3-2-8-16,-4-10-15 0,2 8-13 0,6 12-11 16,-6-12 0-16,-2-8-8 0,2 3-7 15,0 1-2-15,-6-13 4 0,7 9-10 0,2 2-17 16,-9-11-8-16,8-4-17 0,1-3 5 16,-3-3 3-16,0-2 30 0,2-5-35 15,4-7 23-15,-6 4-7 0,0-1-2 0,-2 10 4 16,0-5 6-16,2-1 10 0,-2 4-7 15,3 0-7-15,-2 0 0 0,1 4-3 0,-6 9 2 16,8-5 15-16,3-1-11 0,-11 6-4 16,12 4 1-16,0 0 12 0,-4 3-5 0,3 1 6 15,3 0-5-15,-1-1-3 16,4-1 8-16,-1-1-7 0,8 0 1 0,-2-4 19 16,0-2-39-16,15-4-17 0,-13-1-23 15,0-2 8-15,-3-4 8 0,3 0 41 16,-4-1-31-16,-2-2 9 0,-3 2 4 0,-5 5 4 15,-3-6 9-15,-1-1 47 0,-4 1-32 16,-2 0 8-16,-6 3 3 0,2 3 0 0,-12 4 10 16,2 0 25-16,-6 8-15 0,-9 4-9 15,10-1-6-15,-2 5 8 0,1 1-13 0,4 1 17 16,-1 2-22-16,4 0-4 0,9-8 3 16,-7 5-8-16,1 0 2 0,10-13 21 15,2 16-17-15,2 1 0 0,7-15 0 16,-1 4-8-16,3-9 4 0,-2 3 29 15,7-3-35-15,8-6-5 0,-15 4 5 0,1-3 2 0,10-7-2 16,-14 9 33-16,2-3 10 16,4 0 12-16,-8-2 17 0,1 1 10 0,-7 10-4 15,9-7-41-15,-2-4 24 0,-7 11-17 16,0 0-8-16,0 0-8 0,6 8-2 0,-1-1-37 16,-2 13 35-16,4 10-9 0,2-4 3 15,-1 7-4-15,2 4-2 0,4 4-34 0,-6 7 41 16,0 5-2-16,-2 4-7 0,1 2 1 15,-3 2 3-15,-4-2-2 0,0-1-7 16,-2-7-2-16,0-7 2 0,2-4-1 16,0-8 10-16,-4-6 8 0,1-16 10 15,-3 4-21-15,-2-4-19 0,-2-15-27 0,0 0-28 16,2-19-28-16,0-15-18 0,6-7-45 16,-2-4-32-16,0-3-27 0,3-8-35 0,-1-4-38 15,4-3-80-15,5 0-325 0,5 1-221 16</inkml:trace>
  <inkml:trace contextRef="#ctx0" brushRef="#br0" timeOffset="12616.71">22411 10880 1572 0,'0'0'369'0,"0"0"-57"0,0 0-60 0,-9 5-69 0,-2 0-13 0,7 4-16 0,-6 9-19 0,-3 0-12 0,5 2-18 0,-1 5-23 0,-2 0 4 16,1 3-35-16,2 0-8 0,6-4-11 15,4-2-5-15,2 0-6 0,0-12 19 16,4 4-31-16,3 1-5 0,2-8-8 0,-4-2-17 16,11-10-12-16,8-5 16 0,-12-2-21 15,0 1 2-15,-2-6 1 0,1-3 4 0,-4 0 6 16,-2-1 28-16,-7-2-15 0,-2-4-5 16,-5 2 1-16,-6-1 1 0,-1 1 4 0,-3 1 28 15,0 4-12-15,-4 3 2 0,0 4-2 16,0 2-3-16,2 3 4 0,9 5 8 15,-10-4-11-15,2 4-8 0,6-2 2 0,-4 2 0 16,14 3 6-16,0 0 5 16,0 0-6-16,6-17-4 0,8-10-11 0,8 11-33 15,2-6-23-15,3-2 14 0,-2 0 11 16,4-1 6-16,-6-1 8 0,-2-5-3 0,-2 1 12 16,-2 1 17-16,-2 5-6 0,-3 2 23 15,-3 5 7-15,-5 8-2 0,2-3-2 0,1 2 9 16,-7 10-3-16,0 0 16 0,2 9 7 15,-2 16-4-15,0 6-1 0,5 8-6 16,1 9-13-16,2 3 5 0,-1 5-6 16,-2 1 1-16,3 2-8 0,2-3 0 0,2-3 2 15,1-3-4-15,0-6-3 0,-4-2-9 16,2-4 0-16,-1-7 5 0,-1-7 13 16,-9-11-15-16,0 3-1 0,0-3-5 0,0-13 0 15,-12 4-2-15,0 0 10 0,-1-15-10 16,-4-7-2-16,2-3-2 0,3 0-2 0,3 3-6 15,4-4 0-15,3 11-19 0,2-10-13 16,4-7-12-16,-1 20 16 0,8-7 6 0,3-4 15 16,1 6-38-16,-8 6-8 15,7 4 8-15,3-3 9 0,-1 4 6 0,0 2 43 16,1 2-26-16,0 4 3 0,-2 1 1 16,-1 3 3-16,-6 4 10 0,0-3 35 15,-8 4-34-15,2-2-2 0,-6 3 1 0,-1-1 8 16,-4-2 5-16,1-2 33 0,8-11-27 15,-6 14 15-15,2-4-5 0,4-10-5 0,0 0-3 16,0 0 30-16,2-10-35 0,2-1-4 16,6-7 9-16,6-11-2 0,-4 1-3 0,-2-2 25 15,1-3-30-15,0 3 6 16,0 1 14-16,-1-1 27 0,0 5 18 0,2 2 34 16,-8 14-13-16,2-7-7 0,0-1-10 15,-6 17-12-15,4-9 16 0,2 1-22 16,-6 8 29-16,5 16-8 0,4 6-4 0,-3 3 1 0,2 1 9 15,-1 4-39-15,3 3 37 16,1 4-7-16,0 3-14 0,3-1-8 0,-3 6-7 16,4 1-41-16,-5 0 36 0,1-1-9 15,-1 0-1-15,-1 3-9 0,-4-2 2 0,5-3-35 16,-6-1 35-16,-2-5-2 0,2-5-7 16,-4-1-20-16,0-3-19 0,0-14-62 0,-2 5-6 15,0-1-48-15,-4-10-52 0,0 2-22 16,-10-9-28-16,4 1-38 0,-5-9-62 15,-3-10-449-15,8-4-347 0</inkml:trace>
  <inkml:trace contextRef="#ctx0" brushRef="#br0" timeOffset="12767.02">22762 10447 1608 0,'15'-15'345'0,"-15"15"-28"0,0 0-44 0,0 0-55 0,0 0-29 0,2-10-50 0,2-1-31 0,-4 11-33 0,0 0-68 15,0 0-45-15,0 0-41 0,16 2-56 16,-2 0-28-16,3 5-49 0,8 6-93 0,-2 2-386 16,-5 7-219-16</inkml:trace>
  <inkml:trace contextRef="#ctx0" brushRef="#br0" timeOffset="13616.08">23175 10714 1425 0,'0'-46'238'0,"2"33"-49"0,0 3-36 16,-6-6-30-16,2-1-1 0,2-1-37 0,0-2 8 16,-2 5 3-16,2 0 1 0,-2 3-20 0,2-1 20 15,0 13-49-15,0 0-10 0,0 0 8 16,-15 5 19-16,-4 10 12 0,6 5 18 16,2 3-25-16,0 6-16 0,1 0-9 15,6 3-9-15,2-3-10 0,-1 2 16 0,6 1-23 16,3-4-3-16,4-6 0 0,6-1-7 15,3-5 3-15,0-3-15 0,2-8-55 16,5-2-29-16,-3-6-32 0,-2-4-21 0,4-4-13 16,1-5-41-16,-1-2 31 0,-5-3-18 15,2-6 22-15,-6-2 19 0,0-1 29 0,-3-3 25 16,-2 3 30-16,-3 0 50 0,0 7 50 16,-1-1 38-16,-3 13 27 0,-4-6 64 15,2-1-39-15,0 5-11 0,2 0-17 0,-4 13-10 16,0 0 7-16,0 0 32 0,0 0-6 15,-14 7-3-15,-1 2 1 0,12 9 1 0,-2 11 2 16,3-20 17-16,4 15-41 0,-2-1-20 16,4-2-20-16,4 10-10 0,1-10-11 15,3-3-15-15,-1-1-58 0,-4-10-47 16,7-1-41-16,1 0-46 0,2-10-16 0,10-7 20 16,-9-4-66-16,2-6 16 0,0-4 28 15,-4-4 32-15,-3-3 23 0,-2-7-19 16,-5 0 69-16,-4-5 21 0,1-8 30 0,-8-3 36 15,-3-2 41-15,-6-4 5 0,2-2 71 16,-2 6 31-16,-4 2 11 0,2 3 57 0,1 9-8 16,0 6 0-16,2 6-31 15,3 2-48-15,4 7-30 0,1 15 1 0,5 7 8 16,0 0 6-16,7 7-6 0,5 15 5 16,1 7-16-16,4 5-22 0,2 4-12 0,-4 5-7 15,6 1-29-15,-2 4-13 0,0 4-14 16,-2-1-15-16,-3-2 3 0,2-2-22 15,-2-3 12-15,-1-3 6 0,-2-7-18 0,-5-5-5 16,3-3 4-16,-3-6 3 0,-2-10-7 16,0 2 2-16,2-3-5 0,-6-9 1 0,0 0 1 15,4-11-42-15,2 0 41 0,-4-13 4 16,0-11 2-16,0 7 0 0,2-1 0 16,0 3-27-16,0 4 43 0,0-2-1 15,-2 13-5-15,2-4 6 0,3-2-4 0,0 7-54 0,-1 1 67 16,-6 9-4-16,13-1 7 15,-1-4-5-15,-4 11 1 0,4 0-2 0,-6 4 21 16,2 1-18-16,0 0 25 0,10 6 18 16,-4-3 6-16,-3-1 7 0,-6-5-36 15,7 3 16-15,1 2-2 0,-1 0-14 0,3 1 6 16,-7-3-7-16,5 0-58 0,-4 1 35 16,-1-1 7-16,-4-2-27 0,2 2-21 0,-1-2-7 15,-3 0 28-15,-6 5-71 0,0-2-27 16,-7-8-48-16,0 0-44 0,-7-1-41 0,-2 1-61 15,0-11-4-15,-10 0-60 16,9 2-416-16,1-3-336 0</inkml:trace>
  <inkml:trace contextRef="#ctx0" brushRef="#br0" timeOffset="13783.22">23554 10072 1954 0,'-12'-3'438'0,"12"3"-56"0,0 0-43 0,0 0-40 0,0 0-22 0,0 0-64 0,8-9-51 0,-2 2-28 0,15-1-15 15,11-8-59-15,-4 3-97 0,3-1-105 16,7-1-34-16,3-2-56 0,1 3-38 0,-4-6-74 16,-3-1-135-16,-3 2-322 15,-2 1-349-15</inkml:trace>
  <inkml:trace contextRef="#ctx0" brushRef="#br0" timeOffset="15033.58">13563 16459 1892 0,'0'0'329'0,"0"0"-55"0,0 0-71 0,0 0-29 0,17-6 4 0,15-2-11 0,-5 1-8 0,11-8-42 15,9-4 28-15,7-6-3 0,10 0-10 0,2-3-28 16,6-3-9-16,9-1-52 0,1-3 32 15,-2 3-17-15,-1 3-14 0,-5-2-4 0,-7 7-15 16,-5 2-24-16,-11 0 29 0,-7 5-11 16,-3 2-1-16,-5 2-1 0,-9 2 0 15,-5-1 16-15,-14 7-17 0,-2-7-8 16,0 0 4-16,-12 4-6 0,2-1 1 0,-11 2-11 16,-12-6-8-16,8 8-3 0,-5-1-2 15,3 3 3-15,-4-1 2 0,14 2-5 0,-10 2 19 16,2-2-12-16,2 1 9 0,0 1-8 15,6-3 6-15,-1 3-12 0,12 0 25 16,0 0-20-16,-15 4 1 0,2-2 4 0,13-2 2 16,8 6 2-16,1-3 8 0,4 1-5 15,2 1-4-15,8-4 2 0,0 0 3 16,1 2-5-16,13 1 16 0,-9-3-15 0,0-1-1 16,-3 5-2-16,-12-3-1 0,4-1 0 0,1 5 27 15,-4-2-26-15,0 2 14 16,-5 5 10-16,-1 2 21 0,-12 2-10 0,-5 12-37 15,1-6 18-15,-6-1 13 0,-4 0-12 16,-3 0-9-16,-4 0-58 0,4-3-54 16,-5 0-89-16,7-3-73 0,-3-4-41 0,1 3-86 15,1-6-552-15,13-1-627 0</inkml:trace>
  <inkml:trace contextRef="#ctx0" brushRef="#br0" timeOffset="17199.75">15363 15901 1057 0,'0'0'281'0,"0"0"-63"0,0 0-53 0,0 0-35 0,0 0-21 0,4-20-25 0,5-8-16 0,-1 8-14 0,1-4-12 0,-1 2-5 16,-2-3-9-16,-3-2 8 0,2 1-1 0,-2 4 4 16,-3 11 8-16,-3-8 18 15,-3-8 1-15,2 17-14 0,-2 1-9 0,0-3-47 16,-5 9 49-16,0-2 3 0,-4 18 0 16,-1 8 7-16,6-1 5 0,2 5 10 15,0 5-12-15,4 1-19 0,4 0 0 0,2-1-8 16,4-2-7-16,4 2 9 0,4-6-14 15,0-4-8-15,8-8 6 0,1-4-13 0,5-8 8 16,1-6-16-16,4-7-58 0,2-8-25 16,3-2-11-16,-1-4-5 0,0-5 1 15,-1-2 14-15,-2 2 22 0,-2-1 12 0,-3-3 9 16,-3 2 8-16,0 2 15 0,-12 3 15 16,-1-3 15-16,-3 10 27 0,-6-2 7 0,-5 5-8 15,-4 12-3-15,1-4-32 16,-3 4 51-16,-6 7-3 0,-8 5 4 0,2 8 10 15,3 4 13-15,-6 3-7 0,6 5-7 16,-2-2-25-16,2-3-6 0,5 1-4 0,5 0-6 16,4-13 23-16,-1 8-20 0,1-1-7 15,2-15-4-15,16 3-3 0,-4 2-1 0,4-16 13 16,10-1-23-16,-7 0-19 0,1 0 6 16,-2-2 3-16,2 0 2 0,-8 2 32 15,-3 9-28-15,1-7-3 0,3 5-1 0,-2 8 10 16,7 9-8-16,-6 5 37 0,-4 9-24 15,0 3 3-15,5 7 11 0,-4 2-2 16,1 2-5-16,-1 2 17 0,1 4-16 16,0-3-10-16,2 1-2 0,-2 1-1 0,2-10-3 15,2 0-16-15,-2-7-69 0,-1-1-22 16,1-7-20-16,-6-10-53 0,3-2-78 0,2 2-129 16,-3-18-227-16,9-5-151 0</inkml:trace>
  <inkml:trace contextRef="#ctx0" brushRef="#br0" timeOffset="17533.98">16030 15322 1222 0,'0'0'402'0,"0"0"-93"0,0 0-34 0,0 0-80 0,0 0-41 0,2 9-21 0,-1 2-1 0,7 4-16 0,2 7 5 15,-4-1-25-15,3 5-21 0,1-3-16 0,3-2-12 16,-4 0-6-16,3-2-16 0,4 0 5 15,-2-1-5-15,-8-11-2 0,9 1-20 0,0-1-39 16,0-11 13-16,11 1-34 0,-10-9-1 16,1-1-2-16,0-1 14 0,-4-1 10 0,-1-3 21 15,0 1-7-15,-4-3-4 0,-4 1 4 16,-2 10 11-16,0-11-5 0,-2 1 33 16,2 10-6-16,0-2-2 0,-2 11-12 15,0 0 1-15,0-12 9 0,2 2 4 16,-2 10-10-16,7 13-3 0,-1-4 0 0,1 2 1 15,3 7 3-15,3-8 9 0,1 4-13 16,4-1-2-16,-2-4-19 0,4-1-21 0,-13-4-31 16,11-2-42-16,3 4-36 0,-2-9-71 15,3 3-66-15,-6-7-345 0,9-6-166 0</inkml:trace>
  <inkml:trace contextRef="#ctx0" brushRef="#br0" timeOffset="18316.59">16695 15116 1405 0,'-13'-4'281'0,"-1"1"-53"0,3 10-25 16,0-3-20-16,0 5-10 0,-3 6-12 16,3 3-16-16,0 1-8 0,3 4-3 0,2-1-2 15,2 3-1-15,2-14-33 0,2 14-12 16,2 10-20-16,2-16-8 0,0-10-11 0,2 7-27 16,0 1 20-16,3-10-11 0,2 1-5 15,1-8-10-15,3 0-25 0,-2-8-9 16,4-9-25-16,-11 12 2 0,4-12 10 0,8-7 1 15,-12 5 9-15,0-1 25 0,-5 11-24 16,-1-11 1-16,4-3 7 0,0 6 3 0,-2-2-1 16,-2 6 18-16,0 1-15 0,0 12-5 15,0 0 2-15,0 0-3 0,0 0 5 16,0 0 24-16,6 8-20 0,3 1 2 0,-4 4-2 16,9 15 2-16,-4-11 4 0,0-1 23 15,0 1-15-15,0 1-2 0,-4-11 7 16,9 1 2-16,-2 3-7 0,0-9 20 15,1 2-18-15,0-8-15 0,6-7-6 0,-5-2-13 16,-2-4-8-16,-2-3 22 0,1 0-24 16,-4-8 0-16,0 0-2 0,-6-9 6 0,-2-1 3 15,-7-3 15-15,-4-5-6 0,-1-4 7 16,-1 6 5-16,-2-1 16 0,-2 9 22 0,5 6 16 16,-2 5 17-16,2 0-19 0,8 16-5 15,-6 0-7-15,3 1 1 0,7 8-21 16,-4 15 37-16,-1-2 0 0,10 10-5 15,5 13-3-15,1-4-1 0,1 2 3 0,4 1 5 16,-2-1-2-16,3-1 0 0,2-3-8 16,0 1-2-16,-1-7-9 0,-6-1 3 15,1-3-12-15,2-8-3 0,-1 2 3 0,-5-7 1 16,1-2-5-16,1-3 20 0,1-6-31 16,-2-2-2-16,0-10-2 0,9-6-4 0,-11 0-14 15,1-4 2-15,-1-1-20 0,0-3 3 16,-1-5 1-16,2 3 1 0,-1 3 4 0,0 3 42 15,-2 4-41-15,-4 14 2 16,3-10 0-16,2 3-6 0,-7 15 9 0,4-8 31 16,2 1-25-16,-6 7 0 0,0 11 5 15,2 0 0-15,-2 3 2 0,2-2 21 16,2 3-23-16,-2 0 1 0,5-2 3 0,6 6 0 16,-5-12-2-16,3 2 11 0,6 8-44 15,-6-12-15-15,1 1 6 0,3 0-6 0,2-2-7 16,-2-1-7-16,-4 2-15 0,-1-2 13 15,-1 3 8-15,-3 2 19 0,-12 3 5 0,-10 4 23 16,0-2-5-16,-4 1 0 0,-3-1 11 16,-3-1 4-16,1-3 12 0,12-4 11 15,-6 2-15-15,3-2-43 0,16-5-52 16,-18-3-44-16,4 2-64 0,14-12-71 0,6-8-478 16,6 1-277-16</inkml:trace>
  <inkml:trace contextRef="#ctx0" brushRef="#br0" timeOffset="18583.06">17610 14343 1356 0,'-7'-14'409'0,"7"14"-36"0,0 0-64 0,-6 8-73 0,0 0-28 0,2 1-4 0,-1 2-15 16,-2 8 34-16,1 14-52 0,2-7-6 0,4 7-20 15,0 0-5-15,0 2-34 0,8 1-48 16,1-1 8-16,2 0 6 0,-1-3-23 16,5 0 0-16,0-4-9 0,0 1-64 15,1-6-29-15,2-2-39 0,-4-4-43 0,8-6-42 16,-3-1-39-16,-7-8 4 0,12 0-84 16,10-4-32-16,-13-8-63 0,3-3-396 0,-2-4-324 15</inkml:trace>
  <inkml:trace contextRef="#ctx0" brushRef="#br0" timeOffset="18750.25">17951 14214 1481 0,'-15'-35'282'0,"15"35"-6"0,0 0-5 15,0 0-4-15,0 0-69 0,0 0-18 16,0 0-11-16,0 0-20 0,7 7-27 0,7 7-19 16,10 0-50-16,-5 8 20 0,8 0-14 15,-3 4-10-15,5 6-19 0,-2 0-43 0,-3 3-52 16,1 2-74-16,-8 6-59 0,-7 1-64 15,-5 1-146-15,-12 7-387 0,-3 3-341 16</inkml:trace>
  <inkml:trace contextRef="#ctx0" brushRef="#br0" timeOffset="19649.12">14179 17270 1671 0,'-25'-1'366'0,"25"1"-52"0,0 0-44 0,0 0-44 0,0 0-36 0,0 0-27 0,0 0 11 16,6 4 18-16,16-3-15 0,-2-6-19 0,8-6-23 15,9-3-11-15,6-1-21 0,7-4-1 16,0-5-19-16,5 2-12 0,0-2-22 16,7-2-39-16,-3 2 15 0,-2-1 3 15,0 2-7-15,-2 2-2 0,-4 2-7 0,-4 0-8 16,-6 6 2-16,-2-3 7 0,-3 3-11 15,-9 5 5-15,-1-1-1 0,-7 1-15 16,-6 4-1-16,4-1 12 0,-4-4 4 0,2 6-3 16,-5-1 3-16,-10 4-28 0,5-5-14 15,2-3-7-15,-7 8 3 0,-7-13 4 16,2 2-2-16,-3 1-5 0,0 3 19 0,-4-3 9 16,4 0-4-16,-7 2 8 0,0 1 2 0,2 1-46 15,1 1 57-15,-6 1-2 16,6-2 1-16,0 4-1 0,-2 0 0 0,14 2-44 15,-18 0 54-15,3 0 5 0,15 0-3 16,0 0 6-16,0 0-5 0,-13-3-37 16,0 3 39-16,13 0 2 0,0 0 2 0,15 5 2 15,-2-2-1-15,4 0-20 0,13 1 24 16,-5 0-2-16,2-1-3 0,3 1 3 0,-1 0 10 16,-1 1-20-16,2 3 1 0,-7-2-3 15,1 3-2-15,-6 1 1 0,-1 3 4 0,-4 4 4 16,-6 4-2-16,-7 6-16 0,-9 1-5 15,-6 5-64-15,-6 2-93 0,-11 2-57 16,-5 1-74-16,-3 3-31 0,-4-4-99 16,-2 2-491-16,1-3-560 0</inkml:trace>
  <inkml:trace contextRef="#ctx0" brushRef="#br0" timeOffset="20766.49">15958 16690 1269 0,'8'-8'381'0,"-8"8"-67"0,0 0-35 0,0 0-20 0,0 0-33 0,0 0-21 0,0 0-5 0,0 0-17 16,21 2-15-16,9-4-5 0,-4-4-62 0,3-4 27 16,1 2-18-16,6-5-7 0,2 4-6 15,3-3 4-15,-4 3-24 0,-3-3-24 16,0-1 3-16,0 2-2 0,-7 1-20 0,-1 3 2 16,-3-1-11-16,-12 3-22 0,1 1 18 15,5-1-17-15,-6 0-6 0,1 3-29 0,-12 2-74 16,0 0-9-16,0 0-53 0,0 0-56 15,0 0-18-15,0 0-20 0,-10 2-42 0,1 3-31 16,-7-3-121-16,0 5-259 0,7 4-240 16</inkml:trace>
  <inkml:trace contextRef="#ctx0" brushRef="#br0" timeOffset="21049.92">16143 16837 1498 0,'0'0'302'0,"0"0"-16"0,0 0-42 16,0 0-34-16,0 0-43 0,0 0 7 0,0 0 11 15,0 0-29-15,14 0 19 16,12-13-17-16,-4 4-25 0,2 0-30 0,3-1-18 0,-1-1-56 16,4 0 32-16,-3 0-12 15,-1-2-5-15,-1 2-14 0,-2 0-4 0,1 2-49 16,-14 4 46-16,5-5-7 0,4 3-1 0,-6 0 0 15,-1 1-2-15,-4 0-43 0,3 4 31 16,-11 2-21-16,7-6-26 0,1 1-26 16,-8 5-32-16,0 0-33 0,7-7-61 15,-1 2-45-15,-6 5-68 0,2-12-115 0,2 1-346 16,-4 11-298-16</inkml:trace>
  <inkml:trace contextRef="#ctx0" brushRef="#br0" timeOffset="21383.26">16835 16316 1150 0,'11'-1'359'0,"-21"-2"-88"16,2-1-3-16,8 4-23 0,0 0-8 0,0 0-29 15,0 0-9-15,-11 4-24 0,0-1-3 16,11-3 4-16,0 0-8 0,20 1-16 0,-3 1-24 16,-2-5 6-16,3 3-26 0,2-8-12 15,16 1-11-15,-13 0-10 0,1-3-18 16,-1 1-28-16,0 1 9 0,-1 1-9 16,1 0 4-16,-16 0-10 0,9 2-3 0,-3 2-39 15,-3-2-4-15,3-1-39 0,-13 6-24 16,13-3-35-16,2-3-44 0,-15 6-44 15,0 0-28-15,0 0-8 0,0 0-12 0,-15 0-16 16,0-2-18-16,2 6-129 0,3 2-230 16,-1 4-181-16</inkml:trace>
  <inkml:trace contextRef="#ctx0" brushRef="#br0" timeOffset="21683.27">16872 16527 1211 0,'0'0'307'0,"0"0"-60"0,0 0 8 16,0 0-36-16,0 0 37 0,0 0-24 15,16-3-17-15,-4-1-23 0,1 2-43 0,2 0 26 16,2-6-13-16,15-1-11 0,-7 4-16 16,2-3-20-16,3 1-73 0,-2-2 65 15,2 0-8-15,3 1-13 0,-4 0-19 0,-3 1 4 16,2 0-14-16,-7 0-37 0,3 2 11 15,-14 2-3-15,7-2-2 0,2 3-9 16,-8-3 1-16,-3 3-28 0,-8 2 14 0,12-4 10 16,2 2-31-16,-14 2-47 0,0 0-58 15,0 0-34-15,0 0-54 0,0 0-50 16,0 0-29-16,0 0-62 0,0 0-112 0,-14 4-356 16,4 0-382-16</inkml:trace>
  <inkml:trace contextRef="#ctx0" brushRef="#br0" timeOffset="23149.44">14755 18194 1269 0,'-25'5'292'0,"25"-5"-61"0,0 0-31 0,0 0-23 0,0 0-11 16,0 0-15-16,0 0 1 0,0 0-19 0,0 0-12 0,0 0-25 0,0 0-17 0,0 0 12 0,0 0 4 0,0 0 4 0,14-5 3 0,4 3-4 0,0-3-5 0,16-3-2 16,-7-1-25-16,3-3-12 0,7-2-10 0,1 1-4 15,-2-2 3-15,4-3 8 0,2 1-6 16,3 2-3-16,6-3-3 0,-3 0 2 0,-1 1-5 16,-3 0 18-16,1 0-19 0,-1 3 3 15,1-3 3-15,-7 5 15 0,-5-2-4 0,-1 3-29 16,-2 2 23-16,-7-2-9 0,-3 4 6 15,-12 3-7-15,6-2-6 0,0 1 0 16,-4-1-15-16,3 4 13 0,-3-3-10 0,1 5 1 16,-11 0-7-16,0 0 3 0,0 0-21 15,9-7 12-15,-1 6 5 0,-8 1-3 16,0 0-11-16,0 0 17 0,0 0-36 16,0 0-4-16,0 0-26 0,0 0-21 0,-19 1-30 15,-2-1-4-15,4 5 8 0,-3-3-4 16,-2-2 1-16,-2 5 15 0,2-5 11 0,-3 0 39 15,3 2-19-15,-4 2 12 0,5-6 9 16,-3 0 8-16,6 2 5 0,-4 0 37 16,9 0 2-16,-1 4 14 0,14-4 10 0,-16 0 3 15,4 0 6-15,12 0-40 0,0 0 35 16,0 0-5-16,0 0-3 0,0 0-9 0,0 0-3 16,0 0-46-16,-12 2 48 15,0-1-4-15,12-1 11 0,0 0 15 0,0 0-3 16,0 0-26-16,18 0 17 0,-4 0 14 0,-1-1-6 15,0-1 5-15,6-2-11 0,13 2-14 16,-7-3-4-16,3 5 0 0,2-7 2 16,3 4-11-16,1-3 6 0,0 2-9 0,0 0 1 15,0-1-8-15,-5-1 6 0,3 2-9 16,-17 2 10-16,6 0-9 0,-2 1 5 16,-1-3-18-16,-2 2 24 0,-6-2 8 0,3 4 5 15,-13 0-4-15,0 0-43 0,0 0 43 16,7 8 0-16,-5 6 0 0,-21 3-8 0,-2 9-32 15,-9 2-66-15,-5 7-25 16,-6 2-70-16,-4 4-63 0,-4 6-44 0,3 1-27 16,-1 2-53-16,3-4-131 0,1-3-320 15,9 1-383-15</inkml:trace>
  <inkml:trace contextRef="#ctx0" brushRef="#br0" timeOffset="24682.32">16409 17518 1114 0,'-14'-15'331'0,"14"15"-57"0,0 0-16 0,0 0-3 0,0 0-20 0,0 0-39 16,0 0-32-16,0 0-28 0,0 0-27 0,-11 9-6 16,4-1-17-16,3 8 3 0,2 9 8 0,4-5-13 15,-4-7-13-15,2 9 5 0,2 11-21 0,2-12-12 16,3 0-8-16,6-1-6 0,-7-1-6 15,-2-12 8-15,6 3-14 0,5 1-4 16,2-9-9-16,2 2-15 0,-2-10-18 0,10-5-3 16,-9 0-14-16,-1-5-1 0,4 1 3 15,-4-6 10-15,-1 2 3 0,-2-2 20 16,-4 0-8-16,-2 2 5 0,5 0 0 0,-5 0 5 16,-3 11 6-16,-1-6 25 0,3 1 0 15,-7 13 5-15,4-13-9 0,0 2-4 0,-4 11-3 16,0 0 19-16,0 0-20 15,14 0-2-15,2 0-1 0,-4 2 1 0,4 1-1 0,2-3 17 16,-3 3-22-16,5-6 1 16,8 3-3-16,-15-1 0 0,3-5 0 0,0-1 17 15,-2 0-35-15,0 2-8 0,-8-3 3 16,0 0 2-16,-6 8 5 0,2-9 21 16,0-3-17-16,-12 7-3 0,2 3 0 0,-8 0 7 15,2 2-1-15,-8 2 22 0,-11 0-18 16,6 3-2-16,5 1 1 0,-3 0 2 0,6-2 0 15,9 0 21-15,-10-1-21 0,3 1 0 16,4-2-5-16,1 1 3 0,12-3 18 0,0 0 4 16,0 0-23-16,0 0 3 15,2-11-1-15,8-10-6 0,5 9-3 0,2-5 30 16,5 5-30-16,-2 0 1 0,6 3 1 16,0-4 0-16,3 6 5 0,-1 5 5 15,-3 2-2-15,3 2 1 0,-6 5 2 0,4-2 1 16,-11-3 0-16,2 8 7 0,4 7 8 15,-15-10 21-15,5 2 13 0,-2 4-1 0,-3-6-1 16,0 4-28-16,-6-11 20 0,0 0-6 16,0 14 5-16,0-2-8 0,0-12-6 0,0 0-40 15,0 0 38-15,0-18-7 0,-2 3-10 16,5-5-15-16,5-8-16 0,0 5-33 16,3 3 26-16,2-1-1 0,-2-1 9 15,2 5 2-15,1 0 1 0,-2 6-13 0,-3 5 26 16,8 1-4-16,-2-2 4 0,-1 10 2 15,2-1 3-15,-2 5-16 0,1-1 22 0,-5 3-2 16,3-1 1-16,-6 1 0 0,-3 0 2 16,-4-9-13-16,8 8 20 0,0 2 9 15,-8-10 6-15,0 0-4 0,0 0-8 0,0 0-28 16,0 0 23-16,6-10 0 0,2 2-11 16,-8-5-12-16,0 0-24 0,4-2-1 0,-2 0-14 15,2-4 16-15,2 3-5 0,3 3 6 16,-1-1 9-16,5 6 3 0,-2-2 21 15,0 8-11-15,-1-4 4 0,5 12 1 16,-3-1 0-16,2 5 3 0,2-3 15 16,-3 3-14-16,1 0-3 0,-1-1 2 0,0 3-26 15,1-5-53-15,0 1-98 0,-4 2 13 16,1-1-51-16,-11-9-113 0,0 0-346 0,14-5-208 16</inkml:trace>
  <inkml:trace contextRef="#ctx0" brushRef="#br0" timeOffset="24882.7">17688 16951 1149 0,'0'0'368'0,"0"0"-80"0,-2 17-7 0,-2 0-24 0,4 0-6 0,2 17-21 0,6-5-4 0,3 5-12 16,4 7 6-16,0 0-48 0,3 8-35 16,6 5-28-16,3 3-20 0,-3 4-17 0,6 6-24 15,-3 1-68-15,0-1-55 0,3 1-40 16,-3 0-25-16,1-8 5 0,-1-6-13 15,-5-6 6-15,-1-5-5 0,-6-11-17 0,-5-5-49 16,-5-16-54-16,-5 2-143 0,2 1-209 16,-2-14-151-16</inkml:trace>
  <inkml:trace contextRef="#ctx0" brushRef="#br0" timeOffset="25166.72">17770 17070 1450 0,'-5'-19'307'0,"15"10"-35"16,0-2-55-16,3 3-35 0,-1 1-24 0,6 0-30 16,10-4-45-16,-20 9-3 0,13-4-17 15,0 4-11-15,-4 4-11 0,3 0 8 0,-6 5-33 16,3 1 10-16,-6 6-9 0,-5 9-9 16,-8-1-4-16,-2 3 7 0,-7 2-11 15,-3 0 8-15,-1-1-5 0,-5-2-1 0,1-2-1 16,2-1 4-16,0-1-16 0,5-5-21 15,8-6-20-15,-8 0-13 0,4-1-34 16,8-8-25-16,0 0-10 0,0 0-41 16,8-15-26-16,8-8-32 0,-6 6-42 0,5 2-244 15,-2-6 2-15</inkml:trace>
  <inkml:trace contextRef="#ctx0" brushRef="#br0" timeOffset="25833.19">18177 16953 1412 0,'19'-29'216'0,"-23"20"-8"15,0 1-4-15,4 8 15 0,0 0-60 16,0-12-14-16,2 0-32 0,-9 5-6 0,3-3 7 15,-4 5 18-15,0-1-29 0,8 6-10 16,-18 2-8-16,0 0-4 0,5 5-2 0,-11 7 30 16,10 4-48-16,-2 0-2 0,0 5 8 15,1-1-1-15,0 5-10 0,1 1 5 16,7-6-26-16,-1 2-8 0,1-7-6 16,5-6-3-16,0 4-3 0,2 0 20 15,4-8-29-15,3 3-8 0,1-14-39 0,-1-2-23 16,7-7-14-16,6-7-4 0,-8 5 18 15,0-2 4-15,1-1 12 0,0-3 6 0,0 0 11 16,-3 0 26-16,-1 6-13 0,-5 5 0 16,3-2 0-16,-3-1 6 0,2 2-3 0,0 3 13 15,-6 8-6-15,0 0 3 0,0 0 6 16,10 6-5-16,2 2 5 0,-6 1 16 16,0 2-15-16,5 4-4 0,-3-3 2 15,3 2 0-15,-2-2-4 0,-1-2 24 16,2 2-18-16,-3-4 6 0,4-1 3 0,-11-7 2 0,8 4-4 15,2 0-22-15,-10-4 17 16,9-11-14-16,2 1-3 0,-7-6-2 0,2 3-7 16,-2-4-6-16,3-12-10 0,-3 8-6 15,2 2 4-15,0 1 13 0,-2 6 1 0,2-3 18 16,-1-3 0-16,2 10-15 0,1-1 13 16,3 1 5-16,0-1-8 0,-11 9 17 0,12-2-22 15,1 1 21-15,-1 4-4 0,2 3-3 16,-4 0 6-16,4 1 8 0,2 0 5 15,-4 0 25-15,3-6-15 0,2 6 1 16,-4-7-3-16,2 3-9 0,2-6-6 16,-3 0-2-16,1-4-19 0,0 0-6 0,-2-5-3 15,4-7-2-15,-4 6-18 0,-7 4 25 16,2-6-8-16,0 2 4 0,-5-5 4 0,-1 1 5 16,-2-5-2-16,0 3 12 0,-5 2 7 15,0 1 5-15,0 1 22 0,-1 2 2 0,-2 4 11 16,0-1-8-16,8 10-2 0,-14-3 11 15,2 3 5-15,5 8 7 0,0 4-1 16,3 0-9-16,0-1-5 0,4 9-12 0,4 8-3 16,5-8-3-16,2-2 6 15,-1-1-15-15,9-2-4 0,0-4 0 0,4-4-6 16,1-4-43-16,2-6-42 0,0 3-63 16,0-7-39-16,-1-2-42 0,-3-2-76 0,-8-7-543 15,3 1-424-15</inkml:trace>
  <inkml:trace contextRef="#ctx0" brushRef="#br0" timeOffset="26066.41">18810 16148 1172 0,'11'8'327'0,"-11"-8"-66"0,0 0-25 0,5 13 6 0,-1 0-12 0,0 3-9 0,2 12-23 0,4-2-4 0,1 0-14 0,2 3-53 0,0 3 13 16,1-1-21-16,0 3-26 0,-2 0-18 0,5-2-14 16,-2 1-23-16,-5-1-10 0,5-3-42 15,-2-3-54-15,-5-4-49 0,1-4-49 0,-3-10-34 16,2 5-41-16,-1-1-123 0,-7-12-456 16,0 0-386-16</inkml:trace>
  <inkml:trace contextRef="#ctx0" brushRef="#br0" timeOffset="26266.48">18644 16272 1508 0,'-28'-2'346'0,"28"2"-69"0,0 0-46 16,0 0-15-16,0 0-31 0,12-9-34 16,1 0-10-16,4 1-27 0,15-10-25 0,-9 7-13 15,5-4-17-15,1-1-27 0,3 1 8 16,0-2-24-16,-3 1-47 0,1 1-42 0,-2 6-40 15,-4 1-21-15,0 3-34 0,-9 3-46 16,0 4-107-16,10 5-398 0,-10 3-243 0</inkml:trace>
  <inkml:trace contextRef="#ctx0" brushRef="#br0" timeOffset="26583.18">19295 16440 1407 0,'10'19'321'0,"-4"-12"-33"0,-2 4 14 16,-6 2-40-16,2 2-54 0,0-6-23 16,0 4-28-16,0 0-22 0,2 3-32 15,2 3-8-15,-2-1-20 0,2-8-16 0,2 2-11 16,0-4-6-16,1-1-17 16,2-1 4-16,-1-1-8 0,1-8 0 0,1-3-18 15,0-3-19-15,4-2-17 0,-6-1 9 0,8-7-4 16,-7 0 6-16,-2 2 3 0,-3-3 6 0,-2 9 2 15,-2-6 3-15,-2-14-6 16,-4 10 8-16,-3 5 3 0,-2-4 14 0,-1 7-19 16,8 7 27-16,-10-1-6 0,2-1-3 15,-5 8-2-15,0 0-4 0,0 8-16 16,-7 5 20-16,10 0-19 0,6-6-41 0,-3 3-55 16,1 2-39-16,3 1-59 0,1 2-115 15,1-2-507-15,-1-2-401 0</inkml:trace>
  <inkml:trace contextRef="#ctx0" brushRef="#br0" timeOffset="26871.24">19608 15708 1810 0,'-16'-10'391'0,"16"10"-66"0,4 9-70 16,0 0-49-16,-4-9-16 0,0 0 2 16,-3 21-15-16,6 12-7 0,5-7-29 0,1 2-14 15,-4 7-24-15,3 1-1 16,2 6-40-16,3 0-10 0,4 4-11 0,0-5-10 16,-7 5-2-16,6-6 17 0,-2-1-36 15,1-4-30-15,0-2-38 0,2-9-38 0,5 0-32 16,-2-9-20-16,4-2-59 0,-1-3-25 15,-11-7-19-15,8-5-63 0,12-3-104 0,-7-3-354 16,-1-1-298-16</inkml:trace>
  <inkml:trace contextRef="#ctx0" brushRef="#br0" timeOffset="27132.15">19982 15497 1606 0,'-4'-2'379'0,"-1"-11"-59"16,14 6-53-16,3-2-42 16,1 9-9-16,2 0-5 0,6 2-5 0,15 5-7 15,-6-2-71-15,3 5 64 0,4 2-14 16,3 2-15-16,-2 7-28 0,-2 0-26 0,-2 5-26 16,-5 9-52-16,-3 0 15 0,-5 4 0 15,-6 5-31-15,-9 3-4 0,-4 2-28 0,-4-3-35 16,0 0-5-16,-6-2-32 0,1-1-36 15,1-6-49-15,-3-2-50 0,-1-6-85 16,2 1 10-16,-6-6-67 0,2-9-527 16,-1 1-522-16</inkml:trace>
  <inkml:trace contextRef="#ctx0" brushRef="#br0" timeOffset="28399.25">18312 14821 914 0,'0'0'189'0,"0"0"-33"0,0 0-28 0,0 0-28 16,0 0-30-16,0 0-14 0,0 0-10 0,0 0-10 0,0 0 3 0,0 0-8 15,0 0-17-15,0 0-2 0,0 0 3 16,0 0-1-16,0 0 13 0,0 0 10 16,0 0-4-16,0 0 9 0,0 0 3 0,0 0-2 15,0 0 17-15,0 0-20 0,0 0-4 16,0 0 2-16,0 0-6 0,0 0-6 16,0 0 45-16,0 0-61 0,0 0 14 15,0 0-5-15,0 0-2 0,0 0-6 0,0 0 15 16,0 0-32-16,0 0 15 0,0 0-7 15,0 0 2-15,0 0-4 0,0 0 1 16,0 0-43-16,0 0-35 0,0 0-49 0,0 0-75 16,0 0-380-16,0 0-113 15</inkml:trace>
  <inkml:trace contextRef="#ctx0" brushRef="#br0" timeOffset="36289.11">19351 14299 564 0,'-7'-8'-3'0,"7"8"-168"0,0 0 37 0</inkml:trace>
  <inkml:trace contextRef="#ctx0" brushRef="#br0" timeOffset="36949.41">18628 14393 888 0,'0'0'243'0,"0"0"-15"0,0 0-26 15,0 0-36-15,0 0 19 0,0 0-17 16,0 0-3-16,0 0-4 0,0 0-4 0,0 0 15 16,0 0-29-16,0 0-1 0,0 0-7 15,0 0-5-15,0 0-9 0,0 0 20 16,0 0-58-16,0 0-12 0,0 0-12 0,0 0-8 16,0 0-12-16,0 0 14 0,0 0-31 15,20-7-2-15,11-6-2 0,-3-1-3 0,6 0-4 16,4-1-7-16,4 1 5 15,3-3-3-15,-1 0 0 0,1-1-2 0,-1 1-1 0,-1 2-34 16,-6 4 37-16,-1-1 2 16,-8-2-2-16,-1 5 0 0,-5 2-2 0,-12 1-31 15,6-1 36-15,-4 2 0 0,-2 2-1 16,1-4-3-16,-11 7 0 0,0 0-36 16,0 0 42-16,0 0-5 0,-6-11 0 0,3 2 1 15,3 9-1-15,-14-6-36 0,0 1 40 16,4-1 0-16,-2 2-5 0,3-1 4 0,-2 3-1 15,11 2-29-15,-10-5 52 0,-3 5-11 16,13 0-4-16,0 0 0 0,0 0-4 0,0 0-5 16,-6-7 3-16,0 4-7 0,6 3-1 15,0 0-2-15,16 0 2 0,3 0 0 0,-3-3 9 16,0 3-13-16,4-2 0 0,11-2 5 16,-18 2-2-16,8 1-4 0,1 1 17 15,-7-4-18-15,5 2-2 0,-5 0-2 16,2 2-5-16,-17 0-19 0,12-2 0 15,2 0-12-15,-14 2 8 0,0 0 9 0,0 13 2 16,-9 6 8-16,-6-3 15 0,-2-3-24 16,0 2-11-16,-3 4-20 0,9-5-26 0,-1 1-27 15,6-9 7-15,-2 5-58 16,0 1-1-16,1-7-7 0,3 2-17 0,4-7-23 16,-2 12-84-16,-1-2-391 0,3-10-212 15</inkml:trace>
  <inkml:trace contextRef="#ctx0" brushRef="#br0" timeOffset="37365.39">19524 13518 1591 0,'7'-6'378'0,"-7"6"-78"0,0 0-60 0,0 0-60 0,0 0-40 0,-9 8 1 0,0-1 38 15,11 14-26-15,2 14-8 0,6-6-13 0,-2 6-13 16,-2 2-15-16,5 0 26 0,-1 4-71 15,1-2-10-15,-2 1-10 0,3-1-5 0,-2 0-15 16,0-4 10-16,-2-2-12 16,-5-5-7-16,4-8 1 0,-4-8-1 0,5 3 5 15,-2 0 20-15,-4-1-31 0,0-4-2 16,-2-10-20-16,0 0-9 0,2-10-12 0,1-2 27 16,-3-1-30-16,0 0-6 0,0-7 0 15,2-12 1-15,2 23 4 0,-3-11-5 16,2 2 19-16,4 3 0 0,3 2 5 0,2 1 5 15,4 2 5-15,-4 6-2 0,3 2 2 16,0 6-1-16,2 3 3 0,-4 3 3 0,8 8 0 16,-13-11-16-16,-2 8 25 0,0 3 0 15,-7 1-2-15,1 0 1 0,-5 1 1 16,-5 7-19-16,0-12 29 0,4-4-8 0,-6-1-10 16,2 4-28-16,2-10-33 0,-1 0-7 15,9-4-40-15,0 0-13 0,-6-6-15 16,-3 2-24-16,11-10-13 0,5-10-59 15,-1 2-15-15,-2-3-89 0,7 1-206 0,1-2-56 16</inkml:trace>
  <inkml:trace contextRef="#ctx0" brushRef="#br0" timeOffset="37898.55">19976 13740 1502 0,'0'0'274'0,"0"0"-42"0,0 0-50 0,0 0-28 0,0 0 47 16,0 0-42-16,-5 16 0 0,2 1-3 15,3-4-11-15,-2 2-24 0,2 1 6 16,2-1-49-16,1 0-14 0,2 2-13 0,1-3-8 15,0-1-8-15,2-6 25 16,0 4-42-16,4-4-3 0,-4-1-2 0,-8-6-5 16,19-3-15-16,0 1 10 0,-8-1-40 15,1-2-2-15,-4-4-1 0,2 0 3 0,-6-2 8 16,-2 2 24-16,-2 9-14 0,-4-17-4 16,-3 2 6-16,-8 4-3 0,1 0 10 0,-4 2 21 15,1 1-24-15,1 6 0 0,-4 2 6 16,4 0-1-16,-2 0-3 0,2 3 12 15,-1-1-6-15,4 3-7 0,0 0 6 0,13-5 2 16,0 0 6-16,0 0-13 16,0 0 17-16,0 0-21 0,20-2-25 0,7-4-3 15,-8-3-6-15,4 1 20 0,1 0-8 16,-1 1 6-16,0-2 2 0,-2 1 4 0,-13 6 6 16,12-2 11-16,1 0-23 0,-4 5 27 15,-2 2 2-15,-2 5-6 0,4 1-1 0,-7 0 29 16,0 6-3-16,-1-3 18 0,0 4 3 15,-5-3 0-15,0 4 2 0,3-8-4 0,1 4-11 16,0-4 5-16,0 2-6 0,4-7-10 16,-4-1-2-16,-8-3 2 0,21-1 7 15,-2-3-15-15,-6-4-5 0,-1 1 0 16,-3-5-5-16,2 2 0 0,-7-3 10 16,2 0-12-16,-6 0-5 0,2-3 5 0,-10 1-1 15,-2-6 1-15,-6 10 13 0,0 0-11 16,9 6-4-16,-12 0 1 0,0 2-1 0,2 3-4 15,-2 0 6-15,2 3-36 0,0-1-31 16,1 3-18-16,-7 2-19 0,13 0-24 0,2-2-49 16,0 3-60-16,8-8-110 0,0 0-266 15,0 0-151-15</inkml:trace>
  <inkml:trace contextRef="#ctx0" brushRef="#br0" timeOffset="38998.51">20253 13302 1167 0,'12'-63'660'0,"-8"54"-367"15,2-2-24-15,-6 11-23 0,0 0-44 0,0 0-30 0,0 0-28 0,0 0 16 0,0 17 8 0,3 1 6 16,-1 6 1-16,7 12-3 0,-3-4-16 16,6 2-19-16,-1 2-9 0,2 5-21 0,2-2-18 15,-1-2-10-15,4-2-37 0,2 2 2 16,2-4-8-16,-2-7-6 0,5 1-4 0,-3-6 0 15,4-3-15-15,1-5-4 16,1-2-20-16,-5-3-10 0,1-5-14 0,-12-1-46 16,8-5 30-16,12-5-9 0,-14-2 2 15,-1-3-2-15,-2-1 1 0,-2-3 28 16,-5-1-22-16,-4-6 6 0,-4 0 6 0,-3 0 12 16,2 2 2-16,-5 0-1 0,2 13 12 15,-3-8 4-15,1 2-2 0,-3 6 2 0,3-1 4 16,6 10-33-16,-13 4 41 0,1-3 2 15,4 11 0-15,0-3 3 0,4 8-3 0,2-2-35 16,4 5 47-16,2-3-3 0,6-1-3 16,2 6 0-16,3-10-23 0,2-3-41 15,2 1-8-15,-9-7-43 0,12-3-32 16,18-3-27-16,-15-5-9 0,1 1-8 0,4-1 4 16,-3-5 13-16,1-4 30 0,-4-1 22 15,0 0 18-15,1-1-25 0,-5-1 83 16,-3 1 35-16,0-1 35 0,-11 8 22 0,-2-7 7 15,2 2 55-15,-1 0-54 0,-2 1 7 16,-3 16-1-16,-1-15 6 0,1 0-1 0,0 15 38 16,0 0-8-16,-19 2-8 0,1 2 3 15,6 7 1-15,-5 11-3 0,6-2-35 16,3-1 27-16,6-6-12 0,-4 5-12 16,-1-1-8-16,5 2-12 0,0-4-37 0,4-1 33 15,0 1-5-15,5-8-10 0,-3 0-2 16,-4-7-16-16,0 0-54 0,17-1 10 15,4-11-11-15,-17 5-8 0,8-9 2 0,4-6 6 16,-7 3 5-16,1-3 2 0,-4 1 12 16,-1-1 5-16,-1 10 4 0,-2-7 9 0,0 0 0 15,0 3-3-15,0 3 8 0,0 4-5 16,-2-3-4-16,0 12 5 0,0 0 9 0,0 0-7 16,0 0 17-16,5 12-13 0,-1 0 8 15,-2 3-5-15,0 0 7 0,4 2 20 16,-2 2-1-16,2-3-5 0,1 0-5 0,0-2 5 15,-4 0-8-15,7-7 12 16,0 3-9-16,-10-10-10 0,10 1 2 0,0 3 2 16,2-11-12-16,-2 0 11 0,0-1-17 15,-1-4 4-15,0-2-6 0,5-8-6 0,-5 2 6 16,-3 1 10-16,1 1-11 0,-5 7 1 16,2-6 0-16,9-5 1 0,-7 15 0 0,-2-2 15 15,0 1-12-15,-4 8-4 0,10-7 9 16,0 4 3-16,0 8-7 0,1 0 18 15,-3 6-14-15,-1-2-2 0,-1 3 6 0,4-1 20 16,-1 0 9-16,-1 1 10 0,-3-3-13 16,2 1-7-16,-7-10 3 0,6 7-4 0,4 5 0 15,-10-12 13-15,0 0-18 0,0 0-8 16,0 0-1-16,10-8-3 0,2 1 2 16,-10-7 22-16,2 2-25 0,0-5-3 15,2-7-4-15,2 7 4 0,3 0-3 0,-3-2 21 16,-1 13-22-16,4-5-2 0,1-3-1 15,1 6 3-15,0 1 3 0,-1 3 17 16,1 4-21-16,-2 2-2 0,0 2 2 0,-1 3 2 16,0-1 4-16,-3 1 21 15,6 2-25-15,-7-2 2 0,4 3 2 0,-10-10 6 16,7 5 4-16,1 5 27 0,-8-10-24 0,0 0 25 16,0 0-2-16,0 0-3 0,13-3-10 0,1 3 15 15,-7-9-25-15,1 2-4 16,4-4-1-16,-4 0-17 0,4-4-54 0,3-5-44 15,-8 10-117-15,-1-3-81 0,-1 0-609 16,5 3-560-16</inkml:trace>
  <inkml:trace contextRef="#ctx0" brushRef="#br0" timeOffset="42648.03">17856 15482 1007 0,'2'8'312'0,"-2"-8"-59"0,0 0-49 0,0 0-91 0,0 0 42 0,0 0-23 0,0 0-17 0,0 0-20 0,0 0-11 0,0 0 22 16,0 0-59-16,-14 1-11 0,0 1-4 16,14-2-8-16,-17-2-6 0,0 2 31 15,0 2-43-15,5-2 1 0,-8 0 1 0,1 0-2 16,-2 0-2-16,0 0 34 0,7-2-36 15,-6 1-5-15,8 1 4 0,-4 1 4 16,16-1-4-16,-16 2 35 0,3-2-43 16,13 0-2-16,0 0 1 0,0 0-1 0,0 0 7 15,-13 0 37-15,0 2-42 0,13-2 3 16,0 0-1-16,0 0 2 0,0 0-3 0,2 12 37 16,2-1-35-16,-4-11-1 0,7 11 8 15,-2-3 14-15,-5-8 8 0,4 13 32 16,0 0-18-16,-4 1-3 0,0 0 0 0,0-1 3 15,0 0 2-15,0 2 24 0,2 5-17 16,-2 0-3-16,4 15 2 0,0-13 0 16,3 3 6-16,0-2-13 0,7 5 20 15,-3 0-13-15,1 4-8 0,4-3-5 0,-2 0-4 0,-1 4-27 16,1-1 21-16,1-1-7 16,0-3-3-16,-3 3 0 0,0-5-3 0,-4 1-29 15,0 0 30-15,1-3-2 0,-3-2-1 16,1-1 0-16,-5-11-3 0,1 7-30 15,2 1 35-15,-3-7-2 0,0 6-5 0,1-3 2 16,1 1-2-16,-2-3-30 0,0-1 39 16,-2-11-8-16,4 13-3 0,-2 1 2 0,-2-14-2 15,2 10-28-15,2-1 34 0,-4-9-1 16,0 0-3-16,0 0 0 0,2 13-2 16,3-3-27-16,-5-10 31 0,0 0 1 15,0 0-2-15,0 0-1 0,0 0-2 0,0 0 3 16,0 0-3-16,0 0-1 0,0 12 0 15,0 1 0-15,0-13 1 0,0 0 5 0,0 0 1 16,0 0-9-16,0 0 0 0,0 0 3 16,0 0-1-16,0 0 3 0,0 0 5 15,0 0-9-15,0 0-2 0,0 0 2 0,0 0 1 16,0 0-2-16,0 0 11 0,0 0-11 16,0 0 2-16,0 0-1 0,0 0-1 0,0 0 1 15,0 0 9-15,0 0-12 0,0 0-2 16,0 0-1-16,0 0-2 0,0 0-21 0,17-6-16 15,11-8-46-15,-9 1-53 16,4-2-41-16,-2 0-34 0,7-3-70 0,-7 3-68 16,3 0-398-16,4 0-277 0</inkml:trace>
  <inkml:trace contextRef="#ctx0" brushRef="#br0" timeOffset="47614.98">18029 15722 1257 0,'0'0'250'0,"0"0"-66"0,0 0-38 0,0 0-44 0,0 0-5 0,0 0-16 0,0 0 5 16,0 19 4-16,0-4-8 0,5-1 34 16,-1 0-53-16,-2 2-12 0,2 0-15 0,2-3 0 15,0 0-8-15,-2-2 14 0,1-2-24 16,0 1-2-16,-1-3 0 0,-4-7 10 16,0 0-1-16,10 5 20 0,1-2-29 15,-3-11-6-15,0 3-5 0,1-4 2 0,0-1-5 16,-3-1 17-16,2-2-20 0,-2 1-8 15,1-2 11-15,-4 1-5 0,1 2 0 0,-2 0 7 16,0-1-9-16,-2 12-3 0,0 0 5 16,0-14 4-16,0 1-7 0,0 13 18 15,0 0-15-15,0 0-5 0,0 0-2 0,0 0 7 16,-2-9-1-16,0-4 9 0,2 13-7 16,0 0-8-16,0 0 11 0,0 0-3 15,0 0-5-15,0 0 14 0,0 0-28 16,0 0 25-16,0 0-5 0,0 0-2 0,0 0 3 15,0 0 16-15,0 0-36 0,0 0 23 16,0 0 3-16,0 0-4 0,0 0-1 0,0 0 2 16,0 0-22-16,0 0 26 0,0 0-8 15,0 0 5-15,0 0-4 0,0 0 5 0,0 0-19 16,0 0 21-16,-12 6-3 0,2-5-3 16,10-1 0-16,0 0 6 0,0 0-33 15,0 0 35-15,0 0-4 0,-8 6 2 0,2 1-5 16,6-7 1-16,0 0-15 0,0 0 19 15,0 0-22-15,0 0 26 0,0 0-9 0,0 0 6 16,0 0-31-16,0 0 31 0,0 0 0 16,0 0-5-16,0 0 0 0,0 0-5 15,0 0 18-15,0 0-13 0,0 0 0 16,0 0-4-16,0 0 6 0,0 0 7 0,0 0 32 16,0 0-36-16,0 0-7 0,0 0 2 15,0 0-2-15,0 0 8 0,0 0 23 16,0 0-29-16,0 0-7 0,0 0 4 0,0 0-7 15,0 0 4-15,0 0 28 0,0 0-29 16,0 0-2-16,0 0 7 0,0 0-7 0,0 0 6 16,0 0 23-16,0 0-30 0,0 0 1 15,0 0-3-15,0 0 9 0,0 0 0 0,0 0 24 16,0 0-29-16,0 0 0 0,0 0-4 16,0 0 3-16,0 0 7 0,0 0 29 15,0 0-34-15,0 0-6 0,0 0 6 16,0 0-4-16,0 0 8 0,0 0 24 15,0 0-30-15,0 0 2 0,0 0 0 0,0 0-6 16,0 0 10-16,0 0 26 0,0 0-33 16,0 0-3-16,0 0 1 0,0 0 6 0,0 0-2 15,0 0 31-15,0 0-29 0,0 0-8 16,0 0 2-16,0 0 2 0,0 0 4 0,0 0 26 16,0 0-23-16,0 0-4 15,0 0-5-15,0 0 1 0,0 0 3 0,0 0 16 16,0 0-8-16,-6 8-10 0,5 3 0 15,1-11 1-15,0 0 10 0,0 0 4 16,0 0-10-16,0 0 4 0,0 0-9 0,0 0 1 16,0 0 2-16,0 0 15 0,0 0-10 15,0 0-2-15,0 0-4 0,0 0 7 0,0 0 1 16,0 0 5-16,0 0-22 0,0 0 17 16,0 0 0-16,0 0 1 0,0 0-7 0,0 0 15 15,0 0-33-15,0 0 28 0,0 0-10 16,0 0-29-16,0 0-35 0,0 0-46 15,0 0-81-15,0 0-193 0,0 0-258 16,0 0-176-16</inkml:trace>
  <inkml:trace contextRef="#ctx0" brushRef="#br0" timeOffset="52948.91">18065 15983 1319 0,'16'-12'196'0,"-19"4"31"0,1-1-43 0,2-4-36 0,0 1-27 0,4-6-25 0,0-14-81 0,2 12 60 0,3-8-14 0,-1-3-17 16,1-4-6-16,-4 1-8 0,3 3-61 15,-6-3 78-15,4 5 0 0,-4-3 15 0,-2 4-6 16,0 1-13-16,-4 3-27 0,2 11 18 15,-2-3-10-15,-4 1 1 0,-4 8-9 0,2-2-7 16,-3 11-6-16,3 3 20 0,-6 4 6 16,-4 10 8-16,7-2 16 0,2 4 5 0,1-1 4 15,3 0-23-15,5-8-6 0,0 5-11 16,2 0-2-16,5-5 5 0,6 5 7 16,3-10-11-16,1-2-12 0,5-2 1 0,15-6-6 15,-9-2-5-15,-2-2 11 16,0 3-33-16,-14 1-16 0,5 1-9 0,0 2 19 15,-2 2-4-15,1 3 44 0,-12 6-33 16,1 0 0-16,-8 8 13 0,-7 8 1 0,1-10 4 16,-2 2 28-16,1-2-17 0,-1-2-7 15,9-5-4-15,-2-3-23 0,0 4-39 16,6-11-28-16,0 0-67 0,0 0-67 16,8-14-139-16,8-5-291 0,4 1-187 0</inkml:trace>
  <inkml:trace contextRef="#ctx0" brushRef="#br0" timeOffset="53915.12">18599 15334 1579 0,'-34'-3'262'0,"21"-1"-55"0,-4 8-35 16,3 2-19-16,-2-2-1 0,0 2 11 16,1-2-45-16,-9 11-15 0,16-10-3 0,-6 7-9 15,-8 5-10-15,8 0 5 0,3-2-31 16,0 2-10-16,3-5-17 0,3 2-2 0,-1 4-7 15,0-7-2-15,2 3 3 0,0-3-12 16,1 1 0-16,3-12 3 0,0 0-7 0,-3 9 15 16,1 4-13-16,2-13-1 15,0 0 0-15,0 0-1 0,0 0 0 0,0 0-6 16,12-11 8-16,-4 4 0 0,-2-1-6 16,1-1 3-16,5-3-2 0,-1 3-14 15,-4-1 16-15,5 3-6 0,-2-1 2 0,1 1-4 16,-3 7 1-16,1-7-11 0,8 12 22 15,-2-3-7-15,0 5 1 0,1 1 0 0,0 3 1 16,5 4-12-16,-4-2 14 0,-11-6 17 16,6 0-4-16,3 0-3 0,-2 1 5 0,-2-3-17 15,-11-5 18-15,0 0-1 0,14-1-6 16,0 1-5-16,-8-10-7 0,0 3-5 0,-4-8-7 16,0 3 3-16,-2-4-13 15,2 4-3-15,-2-3-6 0,1-2-2 0,-1 3 16 16,0-1-12-16,3 5 0 0,-1-2 7 15,3 5 7-15,1-1-3 0,-6 8 21 16,13-2-7-16,-2 2-1 0,1 8-5 0,7 6 3 16,-4-1 1-16,0 0 20 0,-2 2 2 15,-1 0 19-15,-1 1 6 0,3-3-7 16,-7-8-3-16,0 5 4 0,1-1-13 0,-2-1-3 16,0 4 2-16,-6-12-4 0,0 0-5 0,9-5 4 15,-3-2-9-15,-1-6-9 16,-3 1-10-16,2-2-11 0,-2-1-13 0,0-2 3 15,-2-1-5-15,5 1-13 0,-1-1 16 0,2 5-1 16,0 4 8-16,3-1 20 16,-2 3-4-16,-7 7-2 0,16 2 3 0,3-1-4 15,-5 9 7-15,4-3 16 0,-3 2-13 16,3 8-1-16,-1-3 0 0,1 1 13 0,-1 2 8 16,-9-13 17-16,2 9-16 0,4-4-4 15,-8 0 2-15,4 0-4 0,-10-9 4 0,0 0 16 16,16-7-33-16,-2-1-20 0,-8-4-10 15,3 3-8-15,-4-4 0 0,2-11 2 16,0 2-29-16,-3 13-3 0,1-6 3 0,1-5 15 16,2 7 2-16,-2-3 59 15,0 5-46-15,4 0 8 0,-10 11 4 0,10-4 6 16,5 4 2-16,-8 4 24 0,2 0-14 16,0 3-3-16,0-1 8 0,3 2-4 0,2 4 3 15,-4-7 23-15,4 3-57 0,1-4 45 16,0 1 0-16,0-5-1 0,2-2 0 0,0-4 15 15,11-6-28-15,-12 3-12 0,1-2-13 16,-4-2-5-16,0-2-1 0,1-1 8 16,-3-3-7-16,-4 1 4 0,-3 9 9 0,-4-12 7 15,2 5 6-15,-4-4 7 0,0 4 1 16,-4 3 17-16,1 1 14 0,-6 4 10 0,1 2 25 16,10 6 27-16,-17 6-11 15,-6 3 21-15,16-1-3 0,-1 5-11 0,-1 3-5 16,5 1-13-16,-1-2-21 0,5 0-4 15,3 2-10-15,3-5-7 0,1 1-5 0,5-7 0 16,3 1 0-16,5-7-37 0,8-1-45 16,-6-5-47-16,3-2-25 0,-1 1-26 0,2-6-65 15,-5 1-16-15,2-1-136 16,0-3-312-16,1 1-213 0</inkml:trace>
  <inkml:trace contextRef="#ctx0" brushRef="#br0" timeOffset="54531.34">20206 14834 1796 0,'14'-22'332'0,"-5"17"-70"0,0-2-54 0,3-1-58 0,5 0 2 0,3 3-49 0,-2 3-23 0,8 0-15 15,15 2-6-15,-15 4-13 0,2 3 22 16,2 4-35-16,-3 4-10 0,-1-1 0 0,-5 0-6 16,-2 1 7-16,-7 0 24 0,-1 5-8 15,-7-11 8-15,-2 5 4 0,0 2 8 16,-8-4-2-16,2-1-14 0,-6-4 30 16,4 3-6-16,6-10-10 0,-18-4-10 0,-1 4-8 0,12-9-49 15,0-2 42-15,0-4-9 16,0 3-4-16,7-5-11 0,0-1-19 0,7 2-41 15,6-10 5-15,-3 8-27 0,5 0-37 16,1 3-51-16,4 2-40 0,-2 2-36 16,-8 9-87-16,2-8-142 0,3 0-269 0,0 16-261 15</inkml:trace>
  <inkml:trace contextRef="#ctx0" brushRef="#br0" timeOffset="55747.96">20859 14797 1269 0,'-5'-26'299'16,"8"13"-82"-16,1 4-38 0,2-1-39 0,-1 0-15 0,2-1-13 16,2-3 6-16,0 3-33 15,1 0-20-15,-2-1-16 0,-1-3-5 0,-1 2-18 16,-4 1 14-16,0 0-25 0,-4 1-8 16,0 4 2-16,-8-1-6 0,-1 3 0 0,1 2 26 15,-4 2 7-15,-4 5 16 0,-8 9 23 16,7 2 4-16,4 0 16 0,0 6-18 15,3 2 19-15,8-2-11 0,2-12-14 0,2 16-9 16,4 5-14-16,4-10-35 0,5-4 24 16,2-2-1-16,4-2-10 0,-9-10-7 0,11 1-4 15,18-4-33-15,-12-7-12 0,3-4-36 16,2-7-23-16,-3-1-11 0,1-2 2 16,2-4 12-16,-7-3 5 0,-1-3 21 15,-4 0 17-15,0-1 3 0,-8-1 6 0,-3 0 27 16,-1-5 10-16,-1 3 31 0,-5 2 23 15,-7 5 11-15,-1 2 4 0,2 6-1 0,2 11 7 16,-6-4-15-16,3-1 8 0,5 15 19 16,-6 5 9-16,0 3 11 0,6 15 39 15,2 17-36-15,2 0-27 0,7-1-13 0,-1 9-4 16,0 2-1-16,5 5-2 0,2 0-35 16,2 5-7-16,2-3 7 0,1-2-2 0,-1-6-6 15,0-2-50-15,4-2 43 16,1-9-9-16,-3-6 21 0,-1-5-15 0,-4-8 4 15,2-5-42-15,-12-7 3 0,11-5-19 16,0 0-25-16,-6-11 21 0,7-9-4 0,-10-2 17 16,-4 1-22-16,-4-7-6 0,-4-7 4 15,-4 0-1-15,-4-3 10 0,-6-3 41 16,-1 4-30-16,-4 4 6 0,0-2 8 0,-7 9 12 16,0 3 11-16,3 4 30 0,-1 4-25 15,4 4 3-15,-2 3 3 0,12 4-3 0,-10-1-3 16,3 2 29-16,2 3-39 0,0-2-1 15,7 0-15-15,-1-2-9 0,11 4-12 0,0 0-22 16,0 0-19-16,5-15-34 16,9-5-13-16,-2 3-7 0,6 1 14 0,3-3 23 15,-2 0-3-15,4-2 13 0,-1-2 18 16,2 2 13-16,0 0 11 0,-3-1 16 16,-3 0-3-16,-1 3 11 0,-3 2 15 0,-1-3 22 15,0 4 28-15,-7 9 15 0,-6-9 5 16,2 2 4-16,-6 4-7 0,-10-8 2 0,9 14 3 15,-6-3-10-15,2 3 18 0,9 4-8 16,-15 2 16-16,4 0 5 0,1 9-3 0,1 0-43 16,6 6 34-16,-1 1-9 0,6-1-10 15,2 14-9-15,4-12-10 0,6-1-45 0,0 2 45 16,1-5-13-16,4-4 1 16,4-3-14-16,-1-5-24 0,5-4-55 0,-2-3-11 15,1-3-15-15,1-5-21 0,-3-1 2 16,-3-7 14-16,2 2 11 0,-2-1 1 15,-1 1 31-15,-4 0-1 0,-3-5 12 0,-4 1-5 16,-5 1 8-16,-3-1-46 0,2 10 64 16,-3-3 2-16,-3-2 5 0,0 3 1 0,-2 3 11 15,5 11-25-15,-6-8 54 0,-1 0 2 16,7 8 11-16,-9 8-11 0,4 1 0 0,5 1-3 16,2 4 5-16,1-1-8 0,4 0-9 15,0 0-2-15,8 9 5 0,-4-9-11 16,-1-5 6-16,4 2 1 0,2-2-6 15,-6 1 1-15,3-2-6 0,0 1 31 16,-3-3-28-16,-10-5-2 0,11 8-2 0,-1-2-4 16,-10-6 3-16,6 5 32 0,3 0-26 15,-9-5 1-15,0 0 3 0,11 1-11 0,3 0 3 16,-5-6 32-16,2-1-31 0,-1-1-10 16,11-10 5-16,-6 4 2 0,0-5 2 0,2 3 31 15,-2-8-38-15,-1 1-5 0,-1 1 3 16,-2-3 2-16,-2-1 4 0,-1 3 29 15,-4-2-15-15,-2 12 14 0,-1-5 17 0,-1 1 7 16,-1 3 0-16,1 1 13 16,-9 7-15-16,1-1 5 0,-5 8 9 0,3-2 3 15,-1 6-4-15,1 0 28 0,2 6-40 16,-3 2-10-16,8-2-6 0,1 1-7 0,2 0-1 16,2 0 26-16,7 3-38 0,-2-1-20 15,5-10-31-15,3 1-33 0,5-4-42 0,0 0-2 16,0-6-56-16,0 3-14 0,-3-7-45 15,0 0-25-15,-6-5-51 0,5-6-17 16,-2 5-242-16,-4-2-92 0</inkml:trace>
  <inkml:trace contextRef="#ctx0" brushRef="#br0" timeOffset="56048.09">22353 13876 1723 0,'-13'0'240'0,"13"0"22"0,5 7-16 0,1-1-38 0,-9 5-26 0,3 1-15 0,0 5-4 0,3 0-23 0,-1 0-6 16,5 10 2-16,-3-6 2 0,4-2-10 0,-5-7-8 15,3 3-34-15,0-2-21 0,5 0-8 16,-2 0-7-16,-5-4-12 0,2-2 23 16,-6-7-53-16,0 0-34 0,10-4-14 0,1 1-2 15,-4-9 5-15,-1 2 40 0,-2-5-44 16,4-11-6-16,-1 5-5 0,-1-4 7 0,5 4 9 16,-2 0 25-16,-5 13-16 0,6-7 3 15,-2 0 8-15,3 5 2 0,0 1 9 16,-11 9 26-16,14-2-22 0,1 0 0 15,-6 7 0-15,0 1 0 0,-1 4 3 0,2 2 33 16,-2 1-42-16,4 0-2 0,-4-6-15 16,2 4-35-16,3-4-54 0,0 0-16 15,-7-1-65-15,5 0-26 0,-1-8-61 0,12-5-67 16,-12 4-416-16,7-6-288 0</inkml:trace>
  <inkml:trace contextRef="#ctx0" brushRef="#br0" timeOffset="56413.99">22965 13575 1369 0,'13'13'319'0,"-13"-13"-42"0,0 0 10 16,-13 15-28-16,1-2-30 0,-1 0-8 0,-4 13-16 15,6-6-17-15,3 2-60 0,-2-1 54 16,8-12-10-16,0 10-15 0,2 11-7 0,2-18-28 16,0 3-41-16,2 3-22 0,4-9 12 15,0 0-19-15,8-5-32 0,-4 2-48 0,5-9-88 16,-2 0 29-16,1-4-25 0,14-8-15 15,-11-3-6-15,2 3 6 0,0-6 10 16,1 0 18-16,-3-2 8 0,-2-5 16 0,-5-3 17 16,-3 1 11-16,0-1 29 15,-3 5 37-15,-2 3 25 0,-4 11 12 0,-4-1 13 0,2 0 5 16,2 13-15-16,-13 4 56 0,3-2-1 16,3 9-10-16,-3 11-17 0,3 0-9 0,3 1-39 15,2-11 22-15,4 5-18 16,4 16 0-16,3-16-6 0,4 3-14 0,-1-7-29 15,7 0 37-15,-11-8-35 0,14 0-50 16,-3 0-41-16,2-7-45 0,14-6-45 0,-13-1-38 16,0 0-15-16,-3-4-21 0,-1-2-35 15,-6-5-61-15,-9-1-407 16,4-1-286-16</inkml:trace>
  <inkml:trace contextRef="#ctx0" brushRef="#br0" timeOffset="56847.81">23056 13121 1495 0,'-6'-2'387'0,"4"13"-37"0,2-11-39 0,-8 7-43 16,5 1-31-16,3-8-12 0,0 13-6 16,2 4-21-16,3-10-13 0,1 4-55 15,9-7 35-15,8 7-7 0,-13-9-28 0,12 1-23 16,1 1-19-16,1-4-66 0,12-7 34 16,-11 2-7-16,0 1-4 0,-2-1-17 0,1-1-3 15,-2-2-35-15,0 1 22 0,-11 1 7 16,5 1-3-16,4-1-1 0,-8 2 1 0,2 0 6 15,-6-4-11-15,2 3 18 0,-10 5 1 16,0 0 0-16,13-3-5 0,0-1 12 16,-13 4-20-16,0 0-2 0,0 0-5 0,0 0 0 15,0 0-4-15,0 0 4 16,9-3-11-16,1-1 5 0,-10 4 8 0,8 7 7 16,3 1-7-16,-2 4 13 0,7 7-3 15,-1 2-4-15,0-1-1 0,6 7 0 0,3 2-1 16,-3 3-1-16,1 3 1 0,4 4-4 15,2-2-2-15,-1 1-2 0,-1 0 0 0,-2-1-8 16,-2 2 1-16,0-4 4 0,-5-2-4 16,-3-4 0-16,0-3-1 0,-8 2-16 15,-4-2-4-15,-6-2-24 0,-3-4-16 0,-6 1-14 16,-1-2-15-16,-3 0-29 16,-5-2-13-16,2-1-27 0,-2-5-36 0,1-5-54 15,-1 1-39-15,2-1-11 0,-2-1-83 16,-5 0-64-16,0 0-401 0,5 0-435 0</inkml:trace>
  <inkml:trace contextRef="#ctx0" brushRef="#br0" timeOffset="68982.21">3142 15279 1013 0,'-13'0'284'0,"13"0"-46"0,0 0-35 0,0 0-8 0,0 0-11 0,0 0-18 15,0 0-18-15,-3-11-9 0,-1 4 0 16,4 7-47-16,-12-6-16 0,2 4-17 0,10 2-14 15,-18 0-13-15,1 0 22 16,3 6-34-16,-10 3-6 0,8 5-7 0,0-2 3 0,2 2-8 16,-3 1 29-16,4 4-29 15,0 2-2-15,1-1-4 0,4-3 0 0,-2 0 7 0,6 2 0 16,2-10-3-16,0 8-9 16,0 1 3-16,6-3-2 0,-2-2 10 0,4-3-9 15,4 1-12-15,4-10 4 0,1 5-9 16,6-5 3-16,11 3-9 0,-17-4-1 0,10 0-11 15,13-4 16-15,-28 4 2 0,10 2 0 16,-4 2 6-16,-2 0 7 0,0-1 27 16,-9 9-26-16,-1-3 9 0,-8 4 15 0,-3 12 5 15,-3-8 12-15,-3-2 22 0,-4 3-23 16,-3-1 2-16,1 0-1 0,3-5-4 16,10-8-11-16,-10 5 28 0,2-1-36 15,2-3-39-15,-2 1-36 0,14-6-73 0,-8-6-68 16,-2 1-100-16,10 5-400 0,2-17-232 15</inkml:trace>
  <inkml:trace contextRef="#ctx0" brushRef="#br0" timeOffset="69314.06">3453 15279 1213 0,'-4'-17'313'0,"4"17"-71"0,-7-7-34 0,1 0-14 0,6 7-29 0,-2-15-11 0,0 1-10 0,-1 0-21 15,1 5 4-15,2 9-5 0,0 0-15 16,0-15-11-16,0 2-23 0,0 13-15 0,0 0-2 16,0 0 23-16,2 11 12 0,1 2-17 15,-1 8-2-15,4 11-7 0,-4-9-8 0,3 4-12 16,1 1 31-16,-2 0-51 0,3 0 1 15,-1-3-11-15,0 0-4 0,-2-1-1 0,2-2 17 16,2-2-28-16,-4-13 2 0,0 7-6 16,2-1-10-16,-4-5-24 0,0 3-7 15,-2-11-43-15,4 10-31 0,-2 1-24 0,-2-11-12 16,0 0-12-16,0 0-44 16,0 0-81-16,0 0-124 0,5-11-281 0,-3 3-222 15</inkml:trace>
  <inkml:trace contextRef="#ctx0" brushRef="#br0" timeOffset="70097.64">3767 15296 1089 0,'0'0'321'0,"0"0"-83"0,0 0-37 0,0 0-28 0,0 0-58 0,0 0 16 16,0 0 1-16,0 0 4 0,16 5-21 0,-1-3-21 16,0-6 6-16,2 0-37 0,6-3-14 15,16 1-13-15,-8-6 1 0,2 1-15 0,2-3 20 16,0 2-22-16,4-1-12 0,-1 0 2 15,2-2 0-15,-2 0-2 0,-4 0 14 16,0 3-14-16,-6 0-10 0,5 3-3 0,-11-3 8 16,-1 4-5-16,-3 1 8 15,-6 5-5-15,4-3-2 0,-1-1 6 0,-15 6 14 0,11-6 6 16,2 3-1-16,-13 3 9 0,0 0-14 16,0 0-11-16,0 0-4 0,-4-11 1 15,1 1-6-15,3 10 11 0,-17-5-3 16,2 5-12-16,-1 0 2 0,0 0-1 0,4 0 7 15,-3 0 12-15,0 0-18 0,0 3-3 16,1-1-2-16,1 0 7 0,13-2 2 0,-13 1 3 16,0 6-9-16,13-7-3 0,0 0 14 15,0 0 16-15,-5 7 0 0,-2-1 4 16,7-6-5-16,9 7-8 0,1 1-1 16,0-5-3-16,3-1 0 0,4-2-5 0,-2 0 6 15,3-2-1-15,4-3 0 0,-4 3-4 0,13-2-3 16,-18 2 13-16,4 1-12 15,1-2 15-15,-4 2 9 0,0-3 9 0,-14 4 20 16,14 0 13-16,2 0 6 0,-16 0-23 16,0 0-3-16,0 0-3 0,4 9-5 0,0-1-8 15,-16 4 31-15,-8 6-47 0,2 0-4 16,-2-2-2-16,-1 2-8 0,-2-1-10 0,2 2 2 16,-3-4-92-16,1 1-53 0,4-5-58 15,13-5-28-15,-7 3-80 0,1 3-99 16,-2-11-384-16,4 3-347 0</inkml:trace>
  <inkml:trace contextRef="#ctx0" brushRef="#br0" timeOffset="70581.28">4908 14493 1092 0,'0'0'305'0,"0"0"-144"0,0 11 56 0,0 1-14 0,4-1-26 0,7 8-17 0,-4 0-9 0,-2 3 7 0,3 4-43 15,4 1-13-15,-2 1-8 0,0 3-21 0,1 1-7 16,2 3 1-16,-3 3-20 0,3-2-16 16,-7-1-4-16,0-2-11 0,2 0-5 0,-2-3-3 15,0-3-31-15,0-5-18 0,-4-8-27 16,0 1-17-16,0 2-14 0,0-7-41 0,1 3-34 16,-3-13-68-16,0 0-65 0,0 0-301 15,0 0-140-15</inkml:trace>
  <inkml:trace contextRef="#ctx0" brushRef="#br0" timeOffset="70715.09">5028 14807 961 0,'14'5'281'0,"-14"-5"-48"15,0 0-41-15,0 0-19 0,0 0-27 0,4-7 12 16,2-1-72-16,-6 8-12 0,14-2-17 16,-3 1-11-16,-11 1-18 0,15-2-37 15,2 2-55-15,-9-6-53 0,3 4-87 0,-2-7-383 16,-1 0-121-16</inkml:trace>
  <inkml:trace contextRef="#ctx0" brushRef="#br0" timeOffset="70930.96">5175 14454 1038 0,'-20'-7'338'0,"20"7"-61"0,0 0-22 0,0 0-31 16,0 0-21-16,0 0-46 0,0 0 5 15,0 0 6-15,0 0-11 0,4 17 18 16,8 16-33-16,-3-10-14 0,5 1-13 0,-2 4-15 15,1 7-18-15,2-2 8 0,-5 1-40 16,3 3-10-16,-2-4-11 0,1 2-20 0,-3-2-21 16,1-4-34-16,-1 0-37 0,0-2-55 15,1-6-38-15,-4-2-40 0,-2-11-61 0,0 3-87 16,2 0-419-16,-6-11-315 16</inkml:trace>
  <inkml:trace contextRef="#ctx0" brushRef="#br0" timeOffset="71263.41">5501 14916 1234 0,'0'0'353'0,"0"0"-69"0,1-14-55 0,2 2-58 16,-3 12-19-16,4-15-35 0,-1 2-28 15,4-2-27-15,5-9-7 0,-4 8-21 16,2-3 4-16,-4 0-14 0,-1 9 3 0,-3-7 8 15,0 0 3-15,-4 3 23 0,2-1-22 16,-4 5 5-16,-2 0-6 0,6 10 0 0,-10-4-1 16,-1 0 29-16,-1 12-14 0,4-1-5 15,-1 6 7-15,-7 13 9 0,10-6-7 16,1 2-24-16,2 0 15 0,2 4-9 16,2-4-7-16,2 2-6 0,4 0-5 0,1-4-27 15,3-2 28-15,-5-9-4 0,4 3-3 16,5-1-10-16,0-5-37 0,0 1-45 0,2-9-39 15,10-3-24-15,-7-1-39 0,-2-3-55 16,-2-5-73-16,-2-3-490 0,-1 0-345 16</inkml:trace>
  <inkml:trace contextRef="#ctx0" brushRef="#br0" timeOffset="71464.17">5670 14371 1230 0,'0'0'408'16,"0"0"-124"-16,0 0-44 0,0 0-41 15,0 0 11-15,-6 8-17 0,0 1 17 16,10 7-35-16,4 8 1 0,1-3-16 0,-1 6-23 16,2 4-20-16,4 1-55 0,-2 4 21 15,0 2-15-15,0 0-11 0,-2 0-23 0,3 2-41 16,-5-5-73-16,3-5-38 16,0-1-49-16,-1-3-34 0,0-5-29 0,-4-9-57 15,-1-3-84-15,0 2-400 0,-5-11-294 16</inkml:trace>
  <inkml:trace contextRef="#ctx0" brushRef="#br0" timeOffset="71663.89">5861 14325 1336 0,'-35'3'303'16,"47"2"-26"-16,-4 0-30 0,-4 9-8 15,-1 1-6-15,2 4-36 0,2 14-16 0,1-6 6 16,2 5-63-16,6 2-16 0,-6 4-28 15,2 2-16-15,-2 3-15 0,2-2-35 16,-3-1-29-16,-1-3-51 0,1-4-44 0,4-5-39 16,-3 0-45-16,-4-7-110 15,-4-14-82-15,2 7-328 0,-2-1-241 0</inkml:trace>
  <inkml:trace contextRef="#ctx0" brushRef="#br0" timeOffset="71947.94">6208 14708 1337 0,'-3'14'297'0,"2"-2"-37"0,1-12-30 15,-2 10-27-15,0 4-19 0,2-14-41 16,4 8-42-16,-3 5-18 0,6-6-19 16,-3 2-6-16,2 0-2 0,2-1-22 15,-8-8-3-15,10 3-11 0,5 3-9 0,-5-12-16 16,3 3 23-16,0-8-25 0,-3 4 0 15,-4-3-5-15,6 1 10 0,-6-2-5 0,2-3 27 16,-6 1-21-16,0-1 11 0,-8 2 6 16,4-3 9-16,-8 2 1 0,0 0 24 15,-2 5-31-15,-1-1-7 0,-2 3-11 0,3 1 5 16,-5 5-13-16,2 1-23 0,2 6-79 16,-1-4-64-16,-4 6-119 0,-1 12-500 15,5-3-333-15</inkml:trace>
  <inkml:trace contextRef="#ctx0" brushRef="#br0" timeOffset="72730.22">3245 16461 1178 0,'-34'1'283'0,"34"-1"-15"0,0 0-93 0,0 0-8 0,-12 4-19 0,-1 4-21 0,-2-3-1 0,0 2-18 16,3 1-18-16,-6 4-13 0,12-4-12 15,-4 2-18-15,0 1 3 0,0 3-17 0,2-1 0 16,6 0-4-16,0 0-5 0,2 1-9 16,6 8-7-16,0-14 0 0,2 9 31 15,0-1-37-15,0-3-5 0,7 8 0 0,2-8 4 16,-9-6-10-16,9 2 17 0,-2 0-18 15,0 1-11-15,1-1 11 0,-2-3-1 0,-2 1-2 16,-3-2 27-16,-1 2-30 0,-8-7 5 16,0 10 5-16,3 1 2 0,-14 0-4 15,-10 8 28-15,1-3-28 0,-2-1-2 16,0-2 2-16,1-2 3 0,1 0 8 0,-3-1 6 16,12-6-4-16,-3 2-15 0,-2 0-37 15,16-6-44-15,-13-4-46 0,-1-1-69 0,17-10-69 16,3-5-380-16,5 5-182 0</inkml:trace>
  <inkml:trace contextRef="#ctx0" brushRef="#br0" timeOffset="73113.16">3611 16398 1173 0,'-4'-15'365'0,"4"15"-103"15,0 0 2-15,0 0-35 0,0 0-32 0,0 0-42 16,0 0-46-16,0 0-14 0,0 0-21 16,0 0-32-16,0 0-2 0,0 0-10 0,0 0-1 15,8 2 3-15,6 1-10 0,-6 11-10 16,5 7-5-16,-5-6-5 0,-2 6 5 16,-1-11 18-16,-5 8-25 0,2 3-2 0,-4 0 1 15,-1-1 3-15,-3 0 1 0,-2 6 26 16,1-18-31-16,-7 4 4 0,1 0 0 15,-2-3 3-15,-1-1 15 0,0-7 15 16,4 3-18-16,-3-5-3 0,2 1-4 0,2-8-6 16,1 0 3-16,6-1 13 0,0-2-20 15,6 2-5-15,2 1 0 0,2-3 3 0,3 2 0 16,4 5 1-16,1 1-12 0,5 3 15 16,3 0-21-16,-2 1-4 0,17 5 1 0,-16 0-22 15,0 1-14-15,-2 7-8 0,0 1-21 16,-8-9-20-16,1 5-43 0,1 0-55 0,-2-5-87 15,-1 1-362-15,-4-7-183 16</inkml:trace>
  <inkml:trace contextRef="#ctx0" brushRef="#br0" timeOffset="73629.78">4080 16346 1331 0,'-26'0'413'0,"26"0"-73"0,0 0-73 0,0 0-52 0,12-3-59 0,4 1-29 0,-4-4-26 16,8-5-2-16,1 2-27 16,0-6-20-16,4 1-13 0,3 0-5 0,0-1-5 15,2-2 13-15,-1 2-28 0,-2 1-1 16,1-1-2-16,-2 1-3 0,-4 3-6 0,-13 7 24 15,4-1-26-15,2-1-3 0,-5-2 2 16,0 3 1-16,-10 5-2 0,0 0 9 16,0 0-9-16,4-10-1 0,4 3-3 0,-8 7-1 15,-14-5 8-15,4 3-4 0,-5-1 15 16,0 0 8-16,2 3 23 0,-1 0 18 0,2 0 10 16,0 0-31-16,12 0 37 15,0 0-13-15,0 0-18 0,0 0-9 0,-14 0-10 16,1 3 0-16,13-3 1 0,0 0-12 15,13-3-3-15,-1 2-5 0,8 0 0 0,-2-2-1 0,4 1 30 16,1 0-38-16,1 0-3 16,13 1 1-16,-22 1 2 0,6 0 0 0,3 0 21 15,-3 0-26-15,0 0 0 0,-4 0 2 16,-3-2 0-16,-14 2 10 0,16 2 43 16,-2-1-14-16,-14-1 3 0,2 14-8 0,2-1-2 15,-10 6-8-15,-10 10-43 0,-4-8 10 16,-1-2-44-16,2 1-60 0,-2-3-72 0,2-1-50 15,4 0-72-15,6-11-162 0,-3 4-351 16,-1-4-394-16</inkml:trace>
  <inkml:trace contextRef="#ctx0" brushRef="#br0" timeOffset="74197.53">5119 15550 1433 0,'0'0'320'16,"0"0"-73"-16,0 0-9 0,7 8-80 0,2-1 24 0,-9-7-30 0,2 19-1 0,0-1-9 0,4 0-13 0,-1 16-11 0,2-10-20 15,2 0-12-15,0 3-15 0,1 2-13 16,1 0-39-16,-6 0 24 0,4-5-8 15,0 2-8-15,0-4-9 0,-1 4-13 0,-4-17-37 16,0 9-26-16,-2-3-28 0,2-3-30 16,1-1-9-16,-5-11 0 0,2 9-31 0,1 1-6 15,-3-10-16-15,0 0-6 0,0 0-1 16,1-10 25-16,-1-1 40 0,0-3 34 16,0 0 15-16,0-1 38 0,-1 4 49 0,-4-1 25 15,0-2 44-15,1 3 20 0,2-1 20 16,2-1-2-16,0 0 9 0,0 13 2 0,-3-15-19 15,2 2-7-15,1 13-17 16,0-12-13-16,1-2-19 0,4 4-9 0,-1-1-9 16,6 0 2-16,0-1-31 0,2 0-43 15,-1 1-31-15,2-1-24 0,8-8-32 0,-9 6-27 16,2 3-61-16,-8 6-73 0,0-6-85 16,0 2-192-16,1 1-62 0</inkml:trace>
  <inkml:trace contextRef="#ctx0" brushRef="#br0" timeOffset="74397.97">5395 15493 1160 0,'-22'-18'381'16,"22"18"-112"-16,0 0-20 0,0 0 5 16,-4-9-1-16,2 1-31 0,2 8-19 0,0 0-27 15,0 0-39-15,0 0 20 16,0 0 24-16,6 10-12 0,3 12-5 0,2-4-57 16,2 2 27-16,-3 2 1 0,0 5-31 15,2 1-16-15,0 4-23 0,-1 3-14 16,0 1-20-16,3 0-25 0,-6 4-18 0,3-5-33 15,-7-1-67-15,2-6-18 0,0-1-64 16,2-6-50-16,-5-9-33 0,4 3-20 0,1-2-80 16,-6-5-505-16,1 2-498 0</inkml:trace>
  <inkml:trace contextRef="#ctx0" brushRef="#br0" timeOffset="74879.7">5800 15715 1222 0,'10'-34'334'0,"-12"22"-70"0,0 0 1 16,2 12-56-16,-3-16-29 0,3 1-14 0,-1 2-29 15,-1 4-22-15,-5-4 7 0,0-1-27 16,1 2-16-16,-1 3-9 0,4 1-17 0,-2-1-16 15,5 9-15-15,-12 2-4 16,-1 0 12-16,2 7-10 0,-5 10-7 0,7-2 0 0,0 0 4 16,1 4 15-16,2 0-15 15,1-9-4-15,-1 5-3 0,2 2-2 0,2-5-4 16,0 4 16-16,2-4-13 0,0-1-2 16,0-13-1-16,6 9 1 0,2-2 1 0,-8-7 9 15,9-2-14-15,-1-3-2 0,1-8-1 16,0 4 3-16,1-3-2 0,-2-1 18 15,-5-1-16-15,5 1-2 0,-1-2 0 0,-3 0 0 16,2 3 0-16,0-1 17 0,-6 13-15 16,4-11-5-16,-1-1-1 0,-3 12-1 0,0 0 4 15,0 0 0-15,0 0 6 0,10 4-1 16,1 0-2-16,-7 7 2 0,3-1-2 16,1 4-20-16,0-3 24 0,-3 0 1 15,5 2-2-15,-1-2-14 0,-1-2-31 0,3 0-15 16,-3-3-44-16,-2 1-31 0,1-1-22 15,-7-6-23-15,0 0-92 0,0 0-63 0,11-6-371 16,-1 2-229-16</inkml:trace>
  <inkml:trace contextRef="#ctx0" brushRef="#br0" timeOffset="75097.55">5998 15482 1258 0,'-8'-7'309'0,"0"5"-65"0,8 2 9 0,0 0-30 0,0 0-11 16,8 2-23-16,-2 5-24 0,-2 4 0 0,2-2 2 16,0 2-48-16,0 4-23 0,0 0-17 0,6 7-16 15,-5-3-13-15,-1-12-23 0,1 11-8 16,1-1-38-16,1-3-38 0,-1-2-40 0,-2-3-27 16,0 0-14-16,6-5-60 0,-3 2-50 15,-9-6-132-15,10-6-322 0,1 4-227 0</inkml:trace>
  <inkml:trace contextRef="#ctx0" brushRef="#br0" timeOffset="75383.09">5923 15261 1369 0,'0'0'338'0,"0"0"-46"0,0 0-45 15,0 0 4-15,-14 1-55 0,4 3-33 16,10-4-16-16,2 13-21 0,-2-4-26 0,2 4-8 15,2-3-26-15,-2 1-15 0,4-2-10 16,2-2-11-16,0 2-4 0,-8-9 20 16,8 4-44-16,2 5-21 0,-10-9 0 0,7-3-2 15,1-4-8-15,-1 1 7 0,-1-1 7 16,-6 7 7-16,5-14-6 0,-1-1 3 16,-11 3 2-16,5 3-3 0,-6 1 11 15,1-3-5-15,-1 4-1 0,1-3 4 0,-3 4 1 0,0 1-21 16,10 5-52-16,-14 1-29 15,4 2-39-15,10-3-78 0,-6 9-116 0,0-1-400 16,1 1-262-16</inkml:trace>
  <inkml:trace contextRef="#ctx0" brushRef="#br0" timeOffset="77563">4984 16518 1309 0,'0'0'299'0,"0"0"-16"0,0 0-28 0,0 0-24 0,0 0-20 0,0 0-38 0,11-6 0 16,-3 0-13-16,11-1-7 0,11-5-2 0,-3 4-12 15,9-6-10-15,8-2 7 0,5-2-39 16,9-4-4-16,5-4 1 0,3-3-12 0,6-5-7 15,8-5-36-15,7-5 38 0,8-2 6 16,4-2-6-16,12-4-14 0,-3-1-21 0,6-6-14 16,-4 3-6-16,1-1 13 0,-4 2-8 15,-4 0-15-15,-6 1-8 0,-4 6 8 16,-4 2 25-16,-9 3 1 0,-8 6 16 0,-4-1 3 16,-7 3-1-16,-5 6 2 0,-7 1-27 15,-5 3 25-15,-6 3 4 0,-5 8-6 16,-1-1 1-16,-8 0-3 0,-3 3-17 15,-7 0 3-15,-4 8-10 0,2-1-9 0,0-1 0 16,-3 0-6-16,0 3-14 0,-9 3-19 16,10-6-56-16,1 1-56 0,-11 5-29 0,0 0-77 15,0 0-38-15,0 0-107 0,0 0-42 16,0 0-140-16,0 0-379 0,0 0-613 0</inkml:trace>
  <inkml:trace contextRef="#ctx0" brushRef="#br0" timeOffset="79647.34">5200 14662 624 0,'0'0'189'0,"0"0"-58"0,0 0-27 0,0 0-24 0,0 0-15 0,0 0-40 0,0 0 9 16,0 0-95-16,0 0-284 15,0 0 245-15</inkml:trace>
  <inkml:trace contextRef="#ctx0" brushRef="#br0" timeOffset="80797.12">5250 14766 488 0,'2'-7'120'0,"-2"7"-35"0,0 0-51 0,0 0-88 0,0 0-143 0,0 0 38 0</inkml:trace>
  <inkml:trace contextRef="#ctx0" brushRef="#br0" timeOffset="84798.93">5539 16711 865 0,'-4'13'238'0,"-7"-11"-21"0,-1 0-17 0,12-2-51 0,0 0-18 16,0 0-16-16,0 0-16 0,0 0 2 0,-5 8-20 0,0-1-11 0,5-7-3 0,0 0-11 15,3 13 2-15,-1 3-5 0,0-6-54 16,0 2 58-16,-1 2-10 0,4-2-9 0,-1 3-9 15,4-2-4-15,-2-2-23 0,0 2 16 16,0-2 3-16,-1-3 0 0,3 1-7 16,-2 3 0-16,-6-12 28 0,9 8-37 15,1-1-4-15,-10-7 0 0,0 0 8 0,13-3-8 16,0-1 34-16,-6-5-39 0,-1-4 5 16,0 2-3-16,-2 0-3 0,2-4 1 0,-2 2 30 15,-4-3-16-15,2 1-2 0,-2 2 4 16,0 0 15-16,-4-1-4 0,2 2 20 15,-4 1-3-15,-2-2 0 0,0 3-3 0,-2 0 5 16,0 1-8-16,2 1-4 0,-3 1-13 16,1 0 18-16,10 7-8 0,-11-4-4 0,0-2-8 15,11 6 3-15,0 0 3 0,-15 0-14 16,0 0-7-16,15 0 6 0,0 0-2 16,0 0 1-16,-8 4 6 0,-2-1-11 15,10-3-4-15,0 0 4 0,0 0-5 0,0 0 6 16,0 0 17-16,0 0-18 0,0 0 0 15,-11 6-6-15,3-2 4 0,8-4 0 0,0 0 23 16,0 0-20-16,0 0 3 0,0 0 10 16,0 0 9-16,0 0 1 0,0 0 8 15,0 0-19-15,0 0-7 0,0 0 1 0,0 0-4 16,0 0-3-16,0 0-11 0,0 0 16 16,0 0 0-16,0 0-3 0,0 0-1 15,0 0-3-15,0 0-13 0,0 0 14 16,0 0 5-16,0 0 1 0,0 0 0 0,0 0-5 15,0 0 5-15,0 0 4 0,0 0-7 16,0 0-1-16,0 0-4 0,0 0 2 0,0 0 0 16,0 0 15-16,0 0-15 0,0 0-3 15,0 0 3-15,0 0-2 0,0 0 1 0,0 0 27 16,0 0-29-16,0 0-2 0,0 0 2 16,0 0 4-16,0 0-2 0,0 0 19 15,0 0-16-15,0 0-3 0,0 0-3 0,0 0 0 16,0 0 5-16,0 0-3 0,0 0 5 15,0 0-3-15,0 0 3 0,0 0-3 0,0 0 0 16,0 0-11-16,0 0 17 0,0 0 3 16,0 0-6-16,0 0 0 0,0 0 0 15,0 0 3-15,0 0-9 0,0 0 8 16,0 0-5-16,0 0 5 0,0 0-2 0,0 0-3 16,0 0 13-16,0 0-12 0,0 0-3 15,0 0 6-15,0 0-4 0,0 0-1 0,0 0 15 16,0 0-15-16,0 0 3 0,0 0-5 15,0 0 1-15,0 0-1 0,0 0 23 16,0 0-23-16,0 0 0 0,0 0 2 0,0 0-5 16,0 0-23-16,0 0-22 0,0 0-58 15,0 0-37-15,0 0-28 0,0 0-43 0,0 0-95 16,0 0-458-16,0 0-295 0</inkml:trace>
  <inkml:trace contextRef="#ctx0" brushRef="#br0" timeOffset="85897.47">5606 14910 882 0,'12'2'187'0,"-12"-2"-22"0,0 0-17 0,0 0-24 0,0 0-21 0,0 0-12 0,0 0-11 0,0 0-6 0,0 0-7 15,-10 6-10-15,2-3-8 0,8-3 4 16,0 0-17-16,0 0-1 0,0 0 0 0,0 0-2 15,0 0-6-15,0 0-7 0,0 0-3 16,0 0 0-16,0 0-2 0,0 0-3 0,0 0-3 16,0 0 18-16,0 0-18 15,0 0 0-15,0 0-6 0,-8 4 5 0,-2 1-8 16,10-5 13-16,0 0-13 0,0 0 1 16,0 0 3-16,0 0-4 0,0 0 15 0,0 0-16 15,0 0 1-15,0 0 6 0,0 0-4 16,0 0-2-16,0 0 9 0,0 0-6 15,0 0-3-15,0 0 6 0,0 0-3 0,0 0-4 16,0 0 10-16,0 0 1 0,0 0-14 16,0 0 3-16,0 0 2 0,0 0 3 0,0 0 11 15,0 0-64-15,0 0 62 0,0 0 3 16,0 0-4-16,0 0 1 0,0 0-1 16,0 0-48-16,0 0 56 0,0 0 0 15,0 0-6-15,0 0-5 0,0 0 1 0,0 0 5 16,0 0-14-16,0 0 8 0,0 0-4 15,0 0-13-15,0 0-14 0,0 0-80 16,0 0 28-16,0 0-28 0,0 0-35 0,0 0-47 16,0 0-124-16,0 0-173 0,0 0 75 15</inkml:trace>
  <inkml:trace contextRef="#ctx0" brushRef="#br0" timeOffset="89446.28">12758 10110 898 0,'4'-9'294'0,"-4"9"-34"0,0 0-56 0,0 0-73 0,0 0 55 0,0-15-26 16,2 4-14-16,-2 11-25 0,0 0-19 0,0-15 7 15,0 2-60-15,0 13-9 0,-4-10-8 16,2 1-5-16,2 9-8 0,-13-8 5 16,3 0-18-16,10 8 2 0,-22 2-3 0,6 0-6 15,1 6 4-15,-9 1 8 0,8 3-9 16,-2 0-3-16,6 3-1 0,0-2 2 0,5-6-2 15,-4 7-2-15,3-2 0 0,4 1 3 16,-1 0 1-16,5-13 3 0,0 12-1 0,0 1 0 16,7-8-19-16,1 2 25 0,5-7-1 15,-2 3 0-15,-1-6 3 0,0 3-3 0,4-7 29 16,-2 4-40-16,-2-4 8 0,0-1 4 16,0-1 14-16,-2 4 3 0,-1-2 20 15,-2-1-24-15,-5 8 0 0,7-9 13 16,-1 1-5-16,-6 8-4 0,0 0 12 15,0 0-32-15,6-7-7 0,4 2 1 0,-10 5 7 16,10 3-1-16,0-3 19 0,3 7-24 16,0-1 1-16,2-2 0 0,-1 3-9 0,2-3 4 15,-2 2 8-15,3-3-19 0,2 1 5 16,-8 0-49-16,3-1-23 0,-2 1-22 0,-2-1-38 16,-10-3-31-16,0 0-123 15,0 0-380-15,0 0-206 0</inkml:trace>
  <inkml:trace contextRef="#ctx0" brushRef="#br0" timeOffset="89962.33">12739 10376 1156 0,'0'0'274'0,"-6"8"-104"0,2 1-37 0,4-9-23 0,0 0-10 0,-2 10-2 0,0 0 31 16,2 5-70-16,0 0 12 0,0 6-14 15,0 0-1-15,0-1-10 0,2 14-2 0,0-12-29 16,-1-11 4-16,4 7 4 0,-1 1-11 16,0-4 2-16,0 1-2 0,-2-3-56 15,0 0 67-15,5-4-7 0,-3 1 2 16,-4-10-5-16,0 0 2 0,15-2-57 15,0 2 63-15,-11-9-5 0,2 1 0 0,-2 0 4 16,4 1-7-16,-8 7 29 0,2-13-39 16,-2-1-2-16,0 14 1 0,-10-10-5 0,2-1 3 15,8 11 33-15,-8-4-47 0,-2 1 4 16,10 3 6-16,-10 3-6 0,0 1-21 0,10-4-20 16,-4 14-59-16,-1-3-61 15,5-11-73-15,0 0-368 0,0 15-146 0</inkml:trace>
  <inkml:trace contextRef="#ctx0" brushRef="#br0" timeOffset="90295.92">12903 10424 971 0,'18'8'269'15,"-18"-8"-54"-15,0 0-58 0,0 0-29 0,0 0-27 16,0 0-19-16,0 0 1 0,0 0 18 15,0 0-12-15,0 0 0 0,0 0-16 0,8 5-10 16,1 1-2-16,-9-6-21 16,0 0-8-16,17 0-4 0,-2 0-5 0,-15 0-5 15,16-4-6-15,2 2-16 0,-18 2 16 16,14 0-4-16,2-2-1 0,-16 2 0 0,0 0-7 16,12 0-50-16,1 0 59 0,-13 0 2 15,12 2-2-15,2 0-1 0,-14-2-3 0,6 8 22 16,0 1-33-16,-6-9 2 0,2 8 8 15,4 2 1-15,-6-10-4 0,-4 13 37 16,2-2-50-16,-2-2 6 0,-2-1-2 0,-5 1-36 16,-2-1-33-16,-1-4-81 0,1 2 3 15,-9-2-33-15,6 0-46 0,-8-4-300 0,5 3-26 16</inkml:trace>
  <inkml:trace contextRef="#ctx0" brushRef="#br0" timeOffset="90463.21">12885 10403 1057 0,'18'12'280'0,"-18"-12"-56"0,0 0-49 0,6-7-12 15,0 2-12-15,-6 5-29 0,8-8-22 16,-1 0-19-16,16 1-21 0,2-4-17 0,-3-1-51 16,3 3-66-16,0-1-73 15,-4-2-79-15,3 1-350 0,-3 2-103 0</inkml:trace>
  <inkml:trace contextRef="#ctx0" brushRef="#br0" timeOffset="91280.02">14744 9726 943 0,'0'0'239'0,"0"0"-5"0,0 0-38 0,0 0 3 0,0 0-13 0,0 0-15 0,0 0-10 16,0 0-50-16,0 0 6 0,8-7-36 15,4 2-14-15,-4-1-13 0,2-3-18 0,5 4-4 16,0-2 1-16,-2-5-12 0,0 2-5 15,2 3-2-15,-5-2-2 0,-2-1 42 16,3 2-28-16,-11 8-2 0,4-9-8 16,3-1 0-16,-7 10-8 0,-15-2 22 15,4 0-22-15,-5 8-9 0,-12 4 1 0,9 0 5 16,-3 0 3-16,4 4 32 0,-4 3-24 16,6 2-9-16,0 1 11 0,0-3 3 0,5-1-2 15,6-6 27-15,2 5-30 0,1 2-5 16,7-7-3-16,2 2 0 0,8-8 0 0,15 4 1 15,-2-8 1-15,1-1-12 0,5-8-37 16,2-1-39-16,-2 0-22 0,-3 1-26 0,1-3-22 16,0 0-53-16,-11-1-80 0,1 0-421 15,-12 10-229-15</inkml:trace>
  <inkml:trace contextRef="#ctx0" brushRef="#br0" timeOffset="93229.21">13156 9765 910 0,'0'0'209'0,"0"0"-69"0,0 0 24 0,0 0-36 0,0 0-27 0,-4 11-9 0,2 0 6 0,2-11-58 16,2 12 59-16,2 2-19 0,0-1-11 15,3 2-8-15,-1 2-19 0,1-1-59 16,-3 0 61-16,0 1-6 0,0-2-15 0,2 2-4 16,-2-3 2-16,4 0-64 0,-8-14 64 15,4 11-5-15,-2 1 2 0,-2-12 4 0,0 0 13 16,4 9 50-16,0 3-28 0,-4-12 8 16,0 0-9-16,0 0-8 0,0 0-9 0,0 0 23 15,2-12-34-15,2 5-6 0,-4 7-12 16,2-12-5-16,0 0-2 0,6 5 19 15,-1-3-21-15,6 7 1 0,0-3-8 0,-1 3 1 16,4-2-3-16,0 5 19 16,-2 0-24-16,5 5-6 0,-3-2-2 0,0 3-3 15,2-3 7-15,-10 3 3 0,3 0-5 16,-5 3 9-16,0 1 2 0,-6-10 3 0,-8 12 1 16,2 5-2-16,-7-8-44 0,0 0 34 15,-2-1-23-15,3 2-47 0,-3-4-43 0,-3-2-38 16,6-4-36-16,0 0-104 0,12 0-209 15,-8-2 8-15</inkml:trace>
  <inkml:trace contextRef="#ctx0" brushRef="#br0" timeOffset="93579.06">13872 9723 1044 0,'0'0'292'0,"0"0"-59"0,0 0-63 0,0 0-20 0,0 0-27 0,-13 2-21 0,3-1-18 0,10-1-3 0,0 0-18 0,-13-3-12 16,1 1-15-16,12 2-8 15,-9 5-6-15,0 3-3 0,3 1 1 0,2-5-1 16,-2 6-17-16,2 2-5 0,0-1 11 15,2 0 3-15,2 4-6 0,0-3 3 0,2 2-52 16,2-3 63-16,2-2-20 0,0 0 17 16,0-1 1-16,2-1-3 0,-8-7-61 15,12 5 69-15,2 1-4 0,-14-6-9 0,15 0-12 16,1 0-21-16,-4-2-39 0,-2-2-22 16,0-1-23-16,3 0-35 0,-6-5-43 0,1 3-77 15,-8 7-239-15,6-7 34 0</inkml:trace>
  <inkml:trace contextRef="#ctx0" brushRef="#br0" timeOffset="94162.65">14234 9656 886 0,'0'0'199'0,"0"0"-34"0,0 0-68 0,-4 9 44 0,0 1-27 0,4-10-9 0,-5 7-10 0,0 3-10 0,2 0-41 15,1 2 22-15,0 0-11 16,-2 5-11-16,4-5-10 0,0 2-7 0,0-1-49 16,0-2 51-16,0 2-6 0,0-1-2 15,0-12 1-15,4 10 2 0,-2 1-42 16,-2-11 56-16,0 0-1 0,0 0 0 0,0 0-6 15,0 0-1-15,10-7 37 0,-1 1-49 16,-3-9 7-16,1 2 5 0,-5-11 1 0,-1-7-2 16,4 3 9-16,-1 2-17 0,-3-1 2 15,2 1 4-15,-3-3 5 0,0 0 17 0,0 2 14 16,0 16 26-16,0-9-5 0,0 0-2 16,-3 6-17-16,2 2-19 0,1 12-5 0,0 0-3 15,0 0-10-15,0 0-8 0,-2 12-4 16,4 10 3-16,2 5-3 0,2 2 7 15,2 0-14-15,0 5-3 0,0-1-22 16,-2 1-48-16,5-3-25 0,-2-1-10 0,-3 1-73 16,3-2-37-16,-5-3-54 0,-2-3-162 15,0 0-185-15,-4 0-141 0</inkml:trace>
  <inkml:trace contextRef="#ctx0" brushRef="#br0" timeOffset="94795.6">13412 10229 831 0,'0'0'264'0,"0"0"-31"0,0 0-31 0,0 0-15 0,0 0-8 0,0 0-8 0,0 0-31 0,0 0-14 16,0 0-18-16,0 0-19 0,0 0-22 0,0 0 2 15,0 0-34-15,0 0 3 0,0 0-4 16,0 0-11-16,0 0-2 0,0 0-10 0,0 0-21 15,0 0 16-15,0 0-21 0,0 0-23 16,0 0-16-16,0 0-24 0,0 0 1 16,0 0-55-16,0 0-31 0,0 0-41 0,0 0-83 15,0 0-231-15,0 0 6 0</inkml:trace>
  <inkml:trace contextRef="#ctx0" brushRef="#br0" timeOffset="95196.2">13861 10106 984 0,'-12'4'258'0,"12"-4"-71"0,0 0-28 16,0 0-14-16,0 0-9 0,0 0-14 0,0 0 1 16,0 0-25-16,0 0-4 0,0 0-12 15,0 0-9-15,0 0-15 0,0 0 17 16,0 0-54-16,0 0 4 0,0 0-6 0,0 0-7 15,0 0 0-15,0 0 34 0,0 0-44 16,0 0-7-16,0 0-1 0,0 0-12 0,0 0-9 16,0 0-10-16,0 0-21 15,0 0-20-15,0 0-14 0,0 0-14 0,0 0-12 16,0 0-49-16,0 0 8 0,0 0-51 16,0 0-275-16,0 0 66 0</inkml:trace>
  <inkml:trace contextRef="#ctx0" brushRef="#br0" timeOffset="95646.43">14273 10064 944 0,'10'4'238'0,"-10"-4"-31"0,0 0-26 0,0 0 20 0,0 0-59 0,0 0-14 0,0 0-17 0,0 0-12 0,0 0-11 15,0 0-20-15,0 0-71 0,0 0 62 16,0 0-13-16,0 0-12 0,0 0-3 0,0 0-12 15,0 0-62-15,0 0 56 0,0 0-42 16,0 0-39-16,0 0-41 0,0 0-42 16,0 0-36-16,0 0-93 0,0 0-227 15,0 0 21-15</inkml:trace>
  <inkml:trace contextRef="#ctx0" brushRef="#br0" timeOffset="95945.88">14999 9922 1027 0,'0'0'258'0,"0"0"-90"16,0 0 31-16,0 0-18 0,0 0-49 0,0 0-20 15,0 0-20-15,0 0-1 0,0 0-113 16,-5 7-58-16,-1 0-69 0,6-7-123 16,-10 6-236-16,-4 0 25 0</inkml:trace>
  <inkml:trace contextRef="#ctx0" brushRef="#br0" timeOffset="96613.36">14944 10072 959 0,'20'2'229'0,"-20"-2"-5"15,-12 1-90-15,2 3-15 0,10-4 16 0,0 0 4 16,-7 7-8-16,2 5-64 16,-3-2 35-16,4 3-18 0,-2 2-14 0,-8 10-16 15,11-17-15-15,-3 11 26 0,1-4-46 16,3 1 3-16,-1-1-5 0,3-4-2 0,3 2 0 16,1-3 32-16,3-1-43 0,-7-9 0 15,12 3 2-15,1 2-3 0,-1-9 2 0,4 3 9 16,-6-8-12-16,5 2 0 0,-2 1 5 15,-3 1 7-15,-1-1 7 0,3 0 16 16,-12 6-15-16,7-7-8 0,0-1-4 0,-7 8-3 16,0 0-4-16,0 0 15 0,0 0-36 15,-10-4 7-15,0 1-22 0,10 3-28 0,-10 5-16 16,-1-2-10-16,11-3-23 0,0 0-33 16,0 0-13-16,0 0 17 0,0 0 8 15,0 0-23-15,0 0 12 0,0 0 15 16,11-8-26-16,-1-3 15 0,3 2 53 0,8-6 56 15,-13 9 65-15,8-3 33 0,0-1 36 16,-3 0 21-16,2 3 11 0,-4 0 19 16,-3-1-21-16,0 2-10 0,0 0-27 0,-8 6-16 15,0 0-12-15,-7-7 41 0,2 0-65 16,-3 7 24-16,-3 5 7 0,-5-1 1 0,2 1-14 16,2 3 6-16,-6 0-37 15,8 1 5-15,0 0-8 0,1-1-6 0,-2-1-10 16,11-7 2-16,-6 9-21 0,2-1 19 15,4-8-7-15,0 0-1 0,0 0-5 0,19 0-15 0,-2 0-3 16,-3-7-4-16,4 2 1 16,-1-3 11-16,2 3-6 0,-4-4 7 0,-3 4 38 15,6-1-47-15,-3 1 14 0,1 5-2 16,1 0 4-16,-4 5 7 0,-3 1 33 16,2 5-26-16,0 0-3 0,-4 6-5 0,2 7 4 15,-1-5-1-15,-3 0 8 0,-1-9-39 16,-3 8-45-16,4 11-27 0,-4-18-49 0,-2 4-88 15,0 2-116-15,-2-5-232 0,0 2-108 16</inkml:trace>
  <inkml:trace contextRef="#ctx0" brushRef="#br0" timeOffset="96779">15504 10314 1161 0,'0'0'330'0,"0"0"-102"0,0 0-29 0,0 0-50 0,0 0-38 16,0 0-60-16,0 0-106 0,0 0-185 0,0 0-318 0,0 0-72 15</inkml:trace>
  <inkml:trace contextRef="#ctx0" brushRef="#br0" timeOffset="101195.1">5941 16280 1199 0,'-36'0'261'0,"36"0"-79"0,2 7-19 0,0 6-30 15,-2-13-18-15,0 0-21 0,0 0-8 0,0 0-20 0,0 0-17 16,0 11-2-16,-2 0-2 0,2-11-12 0,0 0-5 15,4 13 10-15,0 0-31 0,-2 0 11 16,2 1 1-16,-2-1-4 0,-1 1-5 0,2 0 1 16,-1 1-56-16,6-1 62 0,0 2-3 15,1-5-4-15,-1 3-4 0,1-3 2 0,4-2-49 16,-3-1 56-16,0 0-2 16,4-5 0-16,-2-1-4 0,-2-2-3 0,4-2 23 15,0-3-32-15,1 1 6 0,-4-6-5 16,4 1 4-16,-5-2-1 0,-2 4 32 15,0-6-46-15,1 6 7 0,-9 7 7 0,7-8-1 16,1 2 3-16,-8 6 38 0,0 0-49 16,0 0 5-16,2-9 1 0,1-3-1 0,-3 12 9 15,-11-8 19-15,2 3-5 0,9 5-3 16,-13-6 5-16,3 3 12 0,-4-3-1 0,1 0 16 16,13 6 9-16,-11-3-3 0,-2-1 4 15,13 4-1-15,0 0-2 0,-10-6-12 0,-1 2-9 16,11 4-3-16,0 0-6 0,0 0-7 15,0 0-7-15,0 0-1 0,5 10 14 16,1-1-15-16,2 4-1 0,7 8-4 0,-4-3-1 16,6 0 5-16,-7-1 8 15,0 3-14-15,3 3-24 0,-3 2-51 0,1-1-40 16,0 0-30-16,0 2-57 0,0-3-11 16,-5-2-66-16,-5-10-118 0,-1 6-194 0,0 2-122 15</inkml:trace>
  <inkml:trace contextRef="#ctx0" brushRef="#br0" timeOffset="101439.54">6394 16568 761 0,'-16'3'142'0,"3"-5"-116"0,2 1-300 0,11 1 84 0</inkml:trace>
  <inkml:trace contextRef="#ctx0" brushRef="#br0" timeOffset="102562.15">5615 15150 651 0,'-4'2'138'0,"15"-6"-43"0,-11 4-28 0,0 0-10 0,0 0 22 0,0 0 21 0,0 0 9 0,0 0-3 0,0 0-13 0,0 0-18 0,0 0 6 0,0 0-9 15,0 0-52-15,0 0 32 16,0 0 6-16,0 0-3 0,0 0 5 0,0 0 3 16,0 0-62-16,0 0 71 0,0-11-13 15,0-2-13-15,0 13-7 0,0 0-7 0,0 0-19 16,0 0 15-16,0 0-7 0,0 0-5 15,0 0-5-15,0 0-1 0,0 0-10 16,0 0 10-16,0 0 1 0,0 0-2 0,0 0-3 16,0 0-4-16,0 0-23 0,0 0 27 15,0 0 1-15,0 0-3 0,0 0 4 0,0 0-6 16,-2 11-12-16,0 0 13 0,2-11 8 16,0 17-7-16,2-1 1 0,2-3-4 0,0 0-19 15,0 2 25-15,-2 1-6 16,2 1 1-16,-2-2 5 0,4 0-2 0,1 3-16 15,-2-8 16-15,1 2-3 0,-4-2-5 16,2-1-2-16,-4-9 11 0,9 8-36 16,-1 2 25-16,-8-10-3 0,0 0-8 0,0 0-10 15,0 0-35-15,0 0-1 0,10-2-35 16,2 2-29-16,-12 0-29 0,0 0-44 0,0 0-286 16,-3-14 66-16</inkml:trace>
  <inkml:trace contextRef="#ctx0" brushRef="#br0" timeOffset="102912.91">5572 15303 847 0,'0'0'161'0,"0"0"-34"0,0 0-23 0,0 0-17 0,0 0-15 0,0 0 11 0,0 0-14 0,0 0-2 0,0 0-1 0,10 5-9 16,2 3 11-16,-12-8-21 0,4 6-8 16,2 1-6-16,-6-7 0 0,8 8-7 0,0-1-6 15,2-1-4-15,-2 2-1 16,0-3-5-16,4 1-3 0,-4-2 0 0,2 2 1 16,1-1 14-16,2 3-19 0,-2-5-1 15,1 2-3-15,-12-5 4 0,8 5-5 0,3 2 4 16,-11-7 0-16,0 0 2 0,0 0-3 15,11 5-2-15,-1-3-3 0,-10-2-4 16,0 0-40-16,0 0-16 0,0 0-25 0,7-7-21 16,-1 2-15-16,-6 5-20 0,-4-9-304 15,-3 1 133-15</inkml:trace>
  <inkml:trace contextRef="#ctx0" brushRef="#br0" timeOffset="103145.66">5776 15265 776 0,'10'9'219'0,"-10"-9"-36"15,0 0-9-15,0 0-49 0,0 0-21 16,0 0-9-16,0 0-15 0,0 0-13 0,0 0-15 16,0 0-10-16,0 0-6 0,0 0-11 15,0 0-2-15,-6 9-4 0,2 3-6 16,0-2-5-16,-1-1 2 0,-3 0-1 0,2 2-1 15,2-1-5-15,0 3-12 0,1-4-28 16,1 2-21-16,2-11-49 0,-5 13-32 0,2 2-63 16,0-5-249-16,1 1 129 0</inkml:trace>
  <inkml:trace contextRef="#ctx0" brushRef="#br0" timeOffset="105195.52">6103 16318 923 0,'0'0'191'0,"0"0"-6"0,0 0-45 0,0 0-29 0,0 0-13 0,-5-10-14 0,0 2-6 0,5 8 5 0,-6-7-35 16,0 0 0-16,-2-1-1 0,-1 2-1 0,-1-1-2 15,0-1 15-15,0 1-20 0,-2-3 0 16,-4 2-2-16,2 2 0 0,-1-1 16 0,0 1-71 15,-2 2 73-15,1 1-4 0,-2-1 6 16,4 0-12-16,-1 4-58 0,0 0 55 16,6 4-14-16,-1-2 7 0,-2 13 10 0,-2 11-2 15,10-2-6-15,-1 2 30 0,4 5-32 16,1-1-8-16,-2 4 3 0,4 0-10 0,2 1-2 16,-2 1 34-16,2-4-37 15,2 3 0-15,4-2-2 0,-5-4-8 0,4 0 6 16,2-2 12-16,4-1-7 0,0-3-7 15,1 0 9-15,2-8 1 0,0 0-5 0,4-3 15 16,3-4-7-16,1-4 3 0,-1-6-10 16,2 0 0-16,-3-6 4 0,6-4-8 15,-3 2 3-15,-4-4-5 0,3-3 0 0,-6-5-4 16,2 0 3-16,-3-2-1 0,-2-5-6 16,0-2 17-16,-5 1-4 0,2-1 0 15,-2-1 8-15,-4-2 13 0,-6 3 14 16,1 0-9-16,-6 1-3 0,1-3 1 0,-4 5-1 15,-6 2-2-15,-4-1 17 0,0 4-7 16,-6 3-1-16,3-2-6 0,-6 5-1 0,-5 1-10 16,5 1 30-16,-5 4-35 0,1 2-8 15,1-2 0-15,-1 8 1 0,1-2-9 0,16 5 13 16,-12 0-16-16,1 0-3 0,5 0-1 16,0 0-3-16,0 1 4 0,4 6-41 15,1 0 49-15,0 4-5 0,5-5-1 0,-1 1 2 16,-1 1-7-16,4-1-39 0,-1 2 32 15,0-4-16-15,7-5-7 0,0 0-9 0,-8 6-4 16,2-2-26-16,6-4 6 0,0 0 4 16,0 0-18-16,0 0-17 0,0 0-26 15,0 0-19-15,0 0-66 0,0 0 49 16,0 0-16-16,4 9-49 0,0 1-69 0,-4-10-346 16,8 12-169-16</inkml:trace>
  <inkml:trace contextRef="#ctx0" brushRef="#br0" timeOffset="106478.63">8017 15857 1551 0,'-6'-13'290'0,"6"13"-46"0,0 0-38 0,0 0-34 0,0 0-37 0,0 0-25 0,11-6-4 16,8-6-6-16,-3-3-4 0,0 0-7 15,6-4-3-15,1-2-23 0,1 0-12 0,0 1-11 16,4-2-4-16,-4 1 4 0,1 1-19 15,-3 0-6-15,-5 7-6 0,1-1-6 0,-9 8 3 16,4-2 1-16,-2 0-22 16,-4 0-33-16,5 0-19 0,-12 8-6 0,10-5-15 15,-2-3 20-15,-8 8-36 0,8-6-1 16,1 1-22-16,-9 5-7 0,4-10-12 0,1 0 19 16,-5 10-2-16,6-10 25 0,3-1 20 15,-5 4 17-15,2-1 16 0,-4-1 37 16,2-1 5-16,-4 10 24 0,0 0 25 0,2-10 25 15,0 1 19-15,-2 9-21 0,0 0 42 16,0 0-1-16,0 0-1 0,0 0 0 0,0 0-20 16,0-9 19-16,2-2-36 0,-2 11 0 15,0 0 17-15,0 0 31 0,0 0-1 0,11 3 16 16,0-1-31-16,-1 5-11 16,-1 3-10-16,2 0-9 0,1 2-13 0,1-3-28 15,9 6 15-15,-12-10-8 0,2 3-8 16,-2 0-3-16,2 2-3 0,0-2-34 0,-3-3 57 15,-3 1 17-15,-6-6-1 0,0 0-9 16,10-4-9-16,4 0-13 0,-18-12 12 16,-1-6-27-16,0 3-3 0,3 10-2 0,-5-15-1 15,2-8-2-15,-1 10 12 0,-3 0-19 16,1 3-15-16,4 9-15 0,4-7-30 0,0 1-44 16,-5 0-32-16,2 3-59 0,3 13-19 15,5-14-11-15,2 3-31 0,-7 11-33 16,0 0-76-16,8 4-331 0,1 1-223 15</inkml:trace>
  <inkml:trace contextRef="#ctx0" brushRef="#br0" timeOffset="106794.88">8770 15279 1039 0,'19'-11'249'0,"-21"2"-18"0,2 9-35 0,2-11-30 0,3-4-15 0,1 7-22 0,1-1-17 15,-5-3-25-15,2 0-15 0,-4 12-3 0,4-13-13 16,2 2 3-16,-6 11 10 16,0 0-21-16,-2-13-3 0,2 2-13 0,0 11 0 15,0 0 3-15,-12 0 13 0,-1-1-2 16,4 6 40-16,1 2 0 0,-1 8 10 0,-1-1 20 16,4 6-9-16,-3 9 7 0,9-14-22 15,-3 5-14-15,9 17-10 0,0-15-8 0,4-2-6 16,1-1 38-16,6-6-57 0,2 0-8 15,3 0-3-15,2-6-7 0,-13-4-5 0,12-1 5 16,8-7-44-16,-8-2-39 0,-1 0-48 16,0-7-47-16,-4 3-38 0,-10 7 0 15,3-14-78-15,-2 4-117 0,-5 0-411 0,2 5-359 16</inkml:trace>
  <inkml:trace contextRef="#ctx0" brushRef="#br0" timeOffset="106978.82">9306 15322 2004 0,'-4'9'394'0,"6"-18"-90"0,-2 9-76 16,0 0-64-16,0 0-19 15,0 0-54-15,0 0-69 0,0 0-102 0,0 0-90 0,0 0-181 16,0 0-464-16,0 0-375 15</inkml:trace>
  <inkml:trace contextRef="#ctx0" brushRef="#br0" timeOffset="109195.21">6572 17408 683 0,'0'0'226'0,"0"0"-53"0,0 0-26 0,0 0-18 0,0 0-24 0,0 0-20 0,0 0 7 15,0 0-24-15,0 0-1 0,0 0 6 16,0 0 7-16,0 0 19 0,0 0-3 15,0 0 1-15,0 0 4 0,0 0 9 0,0 0 4 16,0 0-9-16,-4-6-26 0,-2-2-15 16,6 8-8-16,0 0-17 0,-11-5-5 0,3 3-7 15,8 2 25-15,0 0-29 0,-13-5-14 16,-1 4-5-16,14 1-2 0,0 0 4 0,-10 4 27 16,-1 0-35-16,3 3 0 0,2 3 2 15,1 4-8-15,-2 6 4 0,-4-3 21 16,8-8-14-16,-3 8-14 0,2 3 4 15,2-1 6-15,2 0 5 0,-2-2 26 16,2 0-35-16,2-2-9 0,0 2 9 0,5-8-6 16,-4 4 6-16,11-6 22 0,-4-1-19 15,4-3-1-15,4 1-7 0,-1-5 2 0,15-5 5 16,-9 2 4-16,0 0-17 0,-13 3-7 16,10 1 0-16,1 1 0 0,-4-1 6 0,0 2 17 15,-9 6-29-15,-1 1 33 0,-7 7 11 16,-3 6 20-16,-5-2-1 0,-4 1 14 0,-6 1 5 15,1 2 22-15,-3-4-2 16,0 1-4-16,-1-4 2 0,2 1-4 0,-4-3-3 16,3-4-13-16,14-7-14 0,-10 2-11 15,0 1-25-15,16-7-53 0,-14 0-59 16,-4 0-46-16,18 0-30 0,0-13-86 0,0 3-125 16,3-3-332-16,-1 0-257 0</inkml:trace>
  <inkml:trace contextRef="#ctx0" brushRef="#br0" timeOffset="109762.56">6796 17299 1046 0,'0'0'375'0,"0"0"-135"0,0 0-20 0,0 0-28 0,0 0-22 0,0 0-24 0,0 0 19 0,0 0-24 15,0 17 10-15,0-2-13 0,10-1-18 16,4 8-21-16,-4-4-13 0,-3-1-11 16,6 4-22-16,0 0-13 0,1 0-9 0,2 0-13 15,-6 2-18-15,2-5-15 0,-3 1-36 16,1 1-37-16,-1 1-27 0,-3-2-18 0,3 0-14 15,-3 0-14-15,-4-10-28 0,2 7-34 16,0-1-31-16,-1-5-87 0,1 1-180 0,-4-11-1 16</inkml:trace>
  <inkml:trace contextRef="#ctx0" brushRef="#br0" timeOffset="110261.92">7168 17428 1400 0,'-16'0'373'16,"4"0"-48"-16,12 0-21 0,0 0-25 15,0 0-37-15,0 0-19 0,0 0-25 0,0 0-26 16,0 0-32-16,0 0 14 0,0 0-65 16,6 9-13-16,0-4-19 0,5-12-10 15,12-8-6-15,-1-3 9 0,1 3-30 16,7-7-13-16,-3 2-8 0,3-1-6 0,-3-2-10 15,2 0 33-15,1 3-53 0,-5-2 1 16,1 1 0-16,2 4 5 0,-7 0 5 0,0 4-8 16,-6-1 24-16,0 5 0 0,-8 4 5 15,3-5 1-15,0 2 1 0,-10 8-32 16,0 0 35-16,-2-16 2 0,0 4-3 0,2 12 2 16,-16-4 1-16,2 0-24 0,0 2 51 15,-3 2 5-15,2-5 1 0,2 5 1 0,13 0-6 16,0 0 3-16,-14 0-14 0,0 0-7 15,14 0-4-15,0 0-1 0,0 0-2 0,0 0 2 16,14 0 7-16,-2 0-14 16,3 0 6-16,2 3-7 0,2-6 5 0,0 3-1 15,4 0 10-15,-3-2-15 0,-2 2-3 16,1 0 0-16,-3-3 4 0,1 3-3 0,-7 3 29 16,5-1-44-16,-3 5 6 0,-3-2 4 15,-4 7 0-15,0-1-13 0,-5 7 14 16,0-3-65-16,-2 2-36 0,-2 2-35 0,2-2-33 15,0-2-31-15,0-1-30 0,-3 1-47 16,1-5-49-16,2 1-428 0,2-11-287 0</inkml:trace>
  <inkml:trace contextRef="#ctx0" brushRef="#br0" timeOffset="110629.12">7956 16649 1541 0,'0'0'330'0,"0"0"-55"0,0 0-17 0,-10 4-38 0,2 1-26 0,8-5-12 0,0 18-2 0,2-3-20 0,4 6-45 0,4 14 18 0,-4-13-31 0,3 5-18 16,0 0-19-16,3 2-10 0,0-1-56 16,1-1 9-16,-5-7-46 0,-1 1-38 0,2-1-40 15,-1-11-16-15,0 4-15 16,2 1-41-16,-4-2-5 0,1-4-5 0,-7-8-9 15,0 0-7-15,11-1 7 0,1-1 72 16,-12 2 45-16,2-15 53 0,-2-1 43 0,-4 5 30 16,0-2-9-16,-2-2 48 0,-3-10 12 15,7 17 7-15,2-10 3 0,0 4-5 0,2 0 10 16,0-1-26-16,3 3-12 0,-2 2-16 16,4-5-4-16,-3 4-6 0,5 0 7 0,-1 2-43 15,1 1 16-15,4 1-15 0,-5-4-33 16,2 4-39-16,1-1-87 0,0 1-15 15,-5-5-71-15,0 2-117 0,-1-1-177 0,-1 0-32 16</inkml:trace>
  <inkml:trace contextRef="#ctx0" brushRef="#br0" timeOffset="110779.33">8212 16520 1470 0,'0'0'276'0,"0"0"-8"16,0 0-67-16,0 0-7 0,0 0-16 15,-1 13-14-15,-1-1-2 0,4 5 21 16,2 9-40-16,3-2-23 0,0-4-20 0,1 4-18 15,0 0-16-15,2 7-35 0,2-3-66 16,0 0-99-16,-1 5-55 0,1-3-64 0,3-3-77 16,-4-1-471-16,-1-1-349 0</inkml:trace>
  <inkml:trace contextRef="#ctx0" brushRef="#br0" timeOffset="111278.44">8584 16645 1319 0,'-28'-18'369'0,"18"12"-76"0,-2 0-24 16,-2 3-33-16,4 1-44 0,10 2-34 0,-13-2-40 15,-1-3-18-15,14 5-12 0,-16 9-21 16,6-4-10-16,2 7-2 0,0-3-4 16,0 11 1-16,2-5-9 0,4 3-8 0,0 2-2 15,2-3-5-15,0 2-8 0,2-4 7 16,0 4-12-16,2-6-6 0,0 1-1 15,4-5 0-15,2-2-4 0,-10-7 15 16,0 0-36-16,14-1-27 0,2-2-6 0,-4-8-3 16,-1-2 5-16,-5-1 25 0,5-8-16 15,-5 10 4-15,-1-3 6 0,1 1 2 0,0 1 2 16,2 0 35-16,-8 4-22 0,4-2-8 16,-4 11 9-16,6-7 5 0,2-1-5 0,-8 8 24 15,0 0-13-15,10 8-9 0,1 2 0 16,-5-2 4-16,4-2 3 0,1 1 3 15,2 0 0-15,-3 0-9 0,5 1 9 0,0-8-2 16,-3 0 1-16,3 0-9 0,3-5-36 16,-6-1 14-16,10-5-6 0,-14 5-6 15,0-7 6-15,7-7 12 0,-4 6-19 16,-5 6 35-16,1-11 0 0,3-5-3 0,-4 6 5 16,-2 11 9-16,-2-9 13 0,2 4 17 15,-4 12-7-15,4-13 0 0,0 0 43 0,-4 13 10 16,0 0 7-16,6 6-22 0,2 1-16 15,-6 6-7-15,2-4-11 0,3 4-7 0,-1 0 5 16,1-2-38-16,-1-2-45 0,5 4-29 16,-4-4-42-16,-2-2-51 0,0-1-106 15,-5-6-524-15,0 0-362 0</inkml:trace>
  <inkml:trace contextRef="#ctx0" brushRef="#br0" timeOffset="111395.04">8796 16082 1725 0,'-11'2'321'0,"1"0"-66"0,-1 2-45 0,1-1-59 0,10-3-71 0,-9 13-119 0,2 1-146 0,1-1-565 0,2 2-272 15</inkml:trace>
  <inkml:trace contextRef="#ctx0" brushRef="#br0" timeOffset="112046.08">6988 18277 1136 0,'-7'-22'331'0,"-2"15"-66"0,9 7-18 0,-8-14-19 0,2 2 5 0,-3 4-22 0,3 0-26 0,-3-1-16 0,3 0-26 16,-5 0-29-16,3 2-23 0,8 7-19 0,-20-2-37 15,4-2 18-15,0 8-17 0,2-2-5 16,-1 9-9-16,-10 10-2 0,18-13-23 0,-3 9 15 16,-2 2 3-16,3 0-7 0,1 0-2 15,8 1-8-15,4 2-7 0,0-7-18 16,3 2 1-16,5-8-19 0,0 1-11 16,6-4-10-16,1 2-14 0,2-3-22 15,0 1 11-15,-1-4 0 0,-2 4 6 0,-7-1 9 16,2-1 16-16,-7 7-36 0,0-3 68 15,-4 6 14-15,1-1-1 0,-14 0 18 0,5 2 7 16,-3-3 36-16,0 0-30 0,1-7-7 16,0 2-1-16,8-7-10 0,0 0-22 0,0 0-54 15,-10-3-34-15,-2-3-70 0,20-9-62 16,2-2-378-16,0 0-151 0</inkml:trace>
  <inkml:trace contextRef="#ctx0" brushRef="#br0" timeOffset="112394.88">7131 18088 1072 0,'-19'-7'249'16,"19"7"15"-16,5-11-60 0,1 4-24 15,-6 7-24-15,0 0-15 0,8-9 12 16,-1-3-58-16,1 5-17 0,2 0-21 0,2 4-9 16,2-2-8-16,3 10 2 0,4-3-18 15,0 6-7-15,11 5-3 0,-24-7 2 0,8 6-7 16,6 10 12-16,-15-12-15 0,-1 8-5 15,3 2-1-15,-13-2 9 0,-1 1-4 0,-1 0 15 16,-1 3-25-16,-3-9 42 0,-2 2 4 16,-2-4 11-16,2-2 1 0,-2-2-2 0,-2-2-25 15,4-9 5-15,-1 3-11 0,13 1-1 16,-12-9-13-16,-2 2 2 0,14 7 11 16,0 0-18-16,4-15-5 0,-1 2-14 15,-3 13 3-15,19-2-4 0,0 2 7 16,0 4-10-16,2-2-15 0,-1 7-12 0,13 6-8 15,-9-3-11-15,-14-4 20 0,8 3-45 16,0 2-31-16,-7-4-36 0,1 1-62 0,-12-10-102 16,8 7-254-16,3 0-106 0</inkml:trace>
  <inkml:trace contextRef="#ctx0" brushRef="#br0" timeOffset="112830.1">7597 17977 1409 0,'0'0'299'16,"0"0"-40"-16,0 0-25 0,0 0-21 0,0 0-29 15,0 0-39-15,0 0-31 0,0 0-3 16,9-12-10-16,1-1-23 0,3 4-4 16,15-10-23-16,-10 6-13 0,4-1-7 0,-1 1-9 15,0 2-5-15,0-1 21 0,-1-1-31 16,-2 1-19-16,-3 3-4 0,-7 3-15 0,8-2-15 15,-2 1 18-15,-4-4-47 0,2 2-11 16,-4 4 5-16,-2-1 7 0,-6 6 6 16,4-9 18-16,1-1-1 0,-5 10 17 15,-7-11 9-15,1 2 9 0,-6 5 16 0,0-3 24 16,0 5-10-16,2-3 11 0,-6 3 6 16,4 2 12-16,1-4 7 0,-1 3 13 15,12 1-13-15,0 0-14 0,-11 0-5 0,-2-3 1 16,13 3-13-16,0 0 5 0,8-3-19 15,3-3 9-15,6 4-8 0,0 0 2 0,7-2 5 16,-2 3 2-16,4 1-18 0,-4 1 11 16,1 2-6-16,-2 0 1 0,0-1-2 15,-3 4 0-15,-4 1 9 0,2 1-8 16,-9 2-4-16,1 0-33 0,-8 2-39 0,2 3-25 16,-4 1-72-16,0 1 19 0,-2-5-35 15,2-1-79-15,2-11-400 0,0 0-195 0</inkml:trace>
  <inkml:trace contextRef="#ctx0" brushRef="#br0" timeOffset="113078.6">8320 17258 1312 0,'-22'0'348'0,"27"5"-76"0,3 1-43 0,-8-6-30 0,-4 11-10 0,-1 2-20 0,3 0-19 0,2 5 1 0,0-1-25 0,0 16-22 0,3-11-16 0,6 2-14 16,1 4-11-16,-2 0 9 0,-5 1-37 16,6-1-22-16,1 0-30 0,1-4-28 0,-2-2-30 15,0 0-6-15,-5-13-55 0,2 6-3 16,3 1-16-16,-3-8-37 0,1 5-40 0,-7-13-72 16,0 0-344-16,8-8-176 0</inkml:trace>
  <inkml:trace contextRef="#ctx0" brushRef="#br0" timeOffset="113212.63">8435 17402 1281 0,'-4'-8'237'0,"0"1"-41"0,4 7-23 0,0 0-12 0,0 0-27 16,0 0-84-16,0 0 48 15,8-8-22-15,1 3-12 0,0-2-15 0,1 5-8 16,1-3-61-16,0 3 58 0,6-6-19 16,-3 1-32-16,2 0-29 0,0-1-71 0,-6-1-24 15,4-4-66-15,-8 2-100 0,2 0-218 16,-4 3 2-16</inkml:trace>
  <inkml:trace contextRef="#ctx0" brushRef="#br0" timeOffset="113378.33">8560 17140 1213 0,'-18'-13'307'0,"18"13"-57"0,0 0-18 15,0 0-44-15,0 0-37 16,0 0-30-16,0 0 9 0,4 10-10 0,0 0-1 16,-2 3-16-16,0 2-11 0,4 5-12 15,6 6-19-15,-4-3-13 0,2-2-7 0,-1 4-18 16,3-3-35-16,4 3-50 0,-6-2-36 15,2 2-34-15,0-4-89 0,-9-12 4 16,0 6-101-16,1 3-330 0,4-7-177 0</inkml:trace>
  <inkml:trace contextRef="#ctx0" brushRef="#br0" timeOffset="113678.25">8863 17245 1157 0,'-22'4'255'15,"22"-4"3"-15,8-11-33 0,-2 2-22 0,-6 9-37 16,0-14-36-16,2 2-48 0,-2 2 13 16,0-2-32-16,0-1-8 0,0 3-15 0,0-3 4 15,0 1 6-15,-4-1 17 0,0 1 7 16,-2 3 3-16,0 1-8 0,6 8-20 0,-10-5 15 16,4-2-20-16,-2 14 11 0,0 1 15 15,-1 9 9-15,-2 9 1 0,9-1 27 16,0 1-44-16,2 5-17 0,2-2-6 0,2 1-8 15,1-4-8-15,5-2 22 0,3 0-34 16,1-4-8-16,6-5-23 0,-1-8-41 0,-9-1-45 16,14-8-19-16,12-2-81 15,-13-5-30-15,1-2-89 0,-2-9-139 0,-3 3-243 16,3-1-232-16</inkml:trace>
  <inkml:trace contextRef="#ctx0" brushRef="#br0" timeOffset="113862.3">9096 16754 1361 0,'0'0'365'16,"-6"8"-73"-16,0-3-48 0,6-5 8 0,0 0-15 0,0 15-38 15,0 11 22-15,6-10-22 0,5 5-26 16,2 4-28-16,-1-2-23 0,-2 4-62 0,4-1 27 16,0 1-35-16,-2-1-45 15,4-2-63-15,-1-2-60 0,-3 2-55 0,-1-3-93 16,2-3-4-16,-7-8-73 0,-4 4-486 15,2-1-400-15</inkml:trace>
  <inkml:trace contextRef="#ctx0" brushRef="#br0" timeOffset="114031.21">9318 16638 1361 0,'0'0'358'0,"0"0"-79"0,-6 13-15 16,0-1-2-16,10 3-33 0,2 11-13 15,4-4-40-15,0 0-29 0,4 4-27 0,3-4-21 16,3 5-29-16,-4-5-66 0,6 2-101 16,-6-2-57-16,6-1-56 0,-5 0-63 0,-5-3-111 15,6-1-348-15,-4 0-257 0</inkml:trace>
  <inkml:trace contextRef="#ctx0" brushRef="#br0" timeOffset="114311.71">9774 16673 1635 0,'-2'9'353'16,"-2"2"-72"-16,0 0-36 15,-1-1-21-15,3 4-22 0,2-1-23 0,0 4-1 16,2-1-60-16,0 1-26 0,3 1-18 16,1-3-14-16,1 3-17 0,1-8-26 15,0 3-13-15,0-8-16 0,6 3-10 0,-3-8-19 16,0-2-11-16,-1-4 2 0,4 1-9 15,-5-8 1-15,-2 1 19 0,0-1 1 16,-1 1 7-16,-6-3 17 0,0 2-7 0,-4 0-1 16,0 1 4-16,-6 0-5 0,-1 1-9 0,-3 1 0 15,4 0-37-15,-2 10-14 0,-2-5-22 16,-2 10-66-16,2-5-92 0,-5 7-463 0,-7 6-252 16</inkml:trace>
  <inkml:trace contextRef="#ctx0" brushRef="#br0" timeOffset="114678.31">8035 18170 1524 0,'-3'11'347'0,"3"-11"-22"16,0 0-53-16,0 0-37 16,0 0-8-16,0 0 4 0,0 0-10 0,27-6 1 15,15-5-57-15,-5-9-32 0,5-4-25 16,9-5-24-16,5-3-14 0,10-7-56 16,10-7 37-16,9-4-8 0,5-1-7 0,13-3-10 15,5-3-8-15,-1-2-55 0,8 0 36 16,-4-2-13-16,-3 2-17 0,-1 0-13 0,-5 3-4 15,-5 5-27-15,-8 4 33 0,-8 1-5 16,-12 4-2-16,-5 7-3 0,-10 7-13 0,-4 1-36 16,-10 2-33-16,-6 8-26 15,-11 3-49-15,-9 6-60 0,-8-2-90 0,0 2-420 16,-6 8-311-16</inkml:trace>
  <inkml:trace contextRef="#ctx0" brushRef="#br0" timeOffset="115245.11">8564 16605 881 0,'0'0'245'0,"0"0"-54"0,0 0-24 0,0 0-28 0,0 0-23 0,0 0-14 0,0 0-10 16,0 0-56-16,0 0-73 0,0 0-105 0,0 0-379 15,0 0-2-15</inkml:trace>
  <inkml:trace contextRef="#ctx0" brushRef="#br0" timeOffset="115528.23">9041 17509 1227 0,'-8'2'292'16,"14"5"-106"-16,-6-7-121 0,0 0-107 0,0 0-160 16,0 0-251-16,0 0 126 0</inkml:trace>
  <inkml:trace contextRef="#ctx0" brushRef="#br0" timeOffset="118044.89">8874 18164 1333 0,'-4'-15'363'0,"4"15"-80"0,0 0-42 0,0 0-50 0,0 0-40 0,0 0-39 0,0 0-6 0,0 0-5 0,8-10 11 0,1 2-24 0,2 1-19 0,-1 1-11 16,4-2-10-16,12-4-13 0,-19 8 9 15,10-9-22-15,2 6-8 0,-7-1-3 16,6 3 1-16,-4-1-3 0,1 0 17 15,-6-1-18-15,3 0-7 0,-12 7-2 0,11-7 3 16,-1 6-4-16,-10 1 10 0,0 0-4 16,9-7-11-16,2 7-36 0,-11 0-46 0,0 0-47 15,0 0-35-15,0 0-55 0,0 0-79 16,0 0-429-16,0 0-258 0</inkml:trace>
  <inkml:trace contextRef="#ctx0" brushRef="#br0" timeOffset="118511.17">9225 17867 1129 0,'0'0'349'15,"0"0"-75"-15,0 0-29 0,-12 0-21 0,0-2 8 16,12 2-7-16,0 0-20 0,0 0-15 16,0 0-21-16,0 0-26 0,0 0-60 15,0 0 25-15,0 0-4 0,0 0-10 0,0 15-18 16,0-1-11-16,4 1-53 0,2-2 40 15,-1 2-11-15,4 8-7 0,3-4-5 0,-6-11-7 16,2 7-8-16,1 1 8 0,-3-6-13 16,2 4-7-16,4-4-3 0,-1-1-5 0,-11-9 1 15,11 4 7-15,2 0-17 0,-13-4-5 16,19-4-1-16,-2 0-4 0,-9-8 6 16,3 5 29-16,-4-7-29 0,1 6 4 15,-4-3 1-15,4 4 6 0,-8 7 1 0,2-13 41 16,0-2-42-16,-2 15 6 0,0 0 2 15,-2-9 2-15,-2-2 13 0,4 11 38 16,0 0-17-16,0 0 22 0,-6-6 10 0,0 1 2 16,6 5 19-16,0 0-11 0,0 0 3 15,0 0 3-15,0 0-13 0,-9-6-20 0,1 0-12 16,8 6 0-16,0 0-14 0,4 12 9 16,0-3-4-16,3 6-8 0,3 10-7 15,3-8-13-15,0 2 4 0,-1 2-13 16,1 0-31-16,2 3-56 0,-4-2-93 0,-3 6-88 15,-3-2-71-15,2 3-34 0,-7 3-94 16,2 4-453-16,-2 0-580 0</inkml:trace>
  <inkml:trace contextRef="#ctx0" brushRef="#br0" timeOffset="119778.34">8220 16743 790 0,'0'0'209'0,"0"0"-21"0,0 0-17 0,0 0-21 0,0 0-10 0,0 0 2 0,0 0-25 0,0 0-4 0,0 0-7 16,0 0-6-16,0 0-17 0,0 0-62 15,0 0 54-15,0 0-14 0,0 0-13 0,0 0-8 16,0 0-11-16,0 0-56 0,0 0 57 15,0 0-5-15,0 0-9 0,0 0-6 0,0 0 2 16,0 0 22-16,0 0-47 0,0 0 5 16,0 0-47-16,0 0-86 0,0 0-110 0,0 0-396 15,0 0-175-15</inkml:trace>
  <inkml:trace contextRef="#ctx0" brushRef="#br0" timeOffset="120528.41">8542 17493 837 0,'0'0'171'0,"0"0"-33"0,0 0-26 0,0 0-17 0,0 0-14 0,0 0-18 0,0 0-11 16,0 0-6-16,0 0-13 0,0 0-15 0,0 0 8 15,0 0-7-15,0 0-4 0,0 0 0 0,0 0-5 16,0 0 4-16,0 0 6 15,0 0-1-15,0 0 2 0,0 0-2 0,0 0-4 16,0 0-12-16,0 0 6 0,0 0 2 16,0 0-4-16,0 0 0 0,0 0-1 0,0 0 16 15,0 0-24-15,0 0 3 0,0 0-1 16,0 0 0-16,0 0 0 0,0 0 24 16,0 0-33-16,0 0 6 0,0 0 2 0,0 0 5 15,0 0 7-15,0 0 29 16,0 0-29-16,0 0-1 0,0 0 5 0,0 0-2 15,0 0-4-15,0 0 8 0,0 0-15 16,0 0 3-16,0 0-3 0,0 0 4 0,0 0-9 16,0 0-33-16,0 0-68 0,0 0-132 15,0 0-257-15,0 0 52 0</inkml:trace>
  <inkml:trace contextRef="#ctx0" brushRef="#br0" timeOffset="120877.98">8131 16733 910 0,'0'0'172'0,"0"0"-36"0,0 0-68 0,0 0 22 0,0 0-23 0,0 0-32 0,0 0-42 0,0 0-81 0,0 0-120 16,0 0-132-16,0 0 251 0</inkml:trace>
  <inkml:trace contextRef="#ctx0" brushRef="#br0" timeOffset="121278.48">8582 17723 762 0,'0'0'158'0,"0"0"-31"16,0 0-23-16,0 0-12 0,0 0 8 15,0 0-28-15,0 0-14 0,0 0-13 0,0 0-8 16,0 0-1-16,0 0 25 0,0 0-25 15,0 0 5-15,0 0-4 0,0 0-5 0,0 0-7 16,0 0 14-16,0 0-41 0,0 0-40 16,0 0-68-16,0 0-147 0,-10-5-177 0,-2 2 163 15</inkml:trace>
  <inkml:trace contextRef="#ctx0" brushRef="#br0" timeOffset="122460.99">8534 18214 955 0,'0'0'264'0,"0"0"-32"0,0 0-51 0,0 0-34 0,0 0-30 0,0 0-14 0,0 0-2 15,0 0-31-15,0 0-12 0,0 0-6 0,-7 11-12 16,0-2 2-16,7-9-57 0,0 0 65 15,3 15-2-15,3 5 0 0,1-7-4 0,-1 0-1 16,-2 2-41-16,0-2 39 0,0 5-6 16,2-1-5-16,-2-2 1 0,1 3-7 0,0-5 30 15,1 2-41-15,0-5-2 0,-2 1 5 16,-4-11-4-16,0 0 5 0,9 9 39 16,-4 3-42-16,-5-12-8 0,12-9-1 15,1 1 6-15,-8-4-8 0,2-1 27 16,-1 0-31-16,1-2 0 0,0 2-5 0,1 1 3 15,-6-3 2-15,-2 1 29 0,0 14-23 16,2-14-4-16,-2-1 8 0,-6 4 1 0,0 4 3 16,6 7 20-16,-14-13-19 0,4 3 0 15,-3 5 14-15,0 3-3 0,13 2-3 0,-12-5 4 16,-1 3-8-16,13 2-6 0,0 0-2 16,0 0-7-16,-19 0 4 0,4 0 1 0,15 0-15 15,0 0 17-15,0 0-12 0,-8 7 1 16,-2 0 2-16,10-7 11 0,0 0 12 15,0 0-13-15,0 0-1 0,0 0 7 0,0 0 5 16,0 0 5-16,0 0 16 0,0 0-15 16,0 0 1-16,0 0-2 0,0 0-4 15,0 0 4-15,0 0 6 0,0 0-12 16,0 0-5-16,0 0-1 0,0 0-4 0,0 0 1 16,0 0 12-16,0 0-19 0,0 0 3 15,0 0-6-15,0 0 1 0,0 0-3 0,0 0 25 16,0 0-27-16,0 0-2 0,0 0 1 15,0 0 0-15,0 0 5 0,0 0 22 16,0 0-29-16,0 0-2 0,0 0 1 0,0 0 2 16,0 0 0-16,0 0 4 0,-7 10-3 15,2 1 2-15,5-11-2 0,0 0 0 0,0 0 1 16,0 0-19-16,0 0 26 16,0 0-3-16,0 0-2 0,0 0-1 0,0 0 3 0,0 0-22 15,0 0 28-15,0 0-4 16,0 0-2-16,0 0-1 0,0 0 2 0,0 0 3 15,0 0-7-15,0 0 4 0,0 0-3 16,0 0 0-16,0 0 1 0,0 0 1 0,0 0 9 16,0 0-14-16,0 0-6 0,0 0-6 15,0 0-4-15,0 0-6 0,0 0 5 16,0 0-23-16,0 0-22 0,0 0-28 0,0 0-12 16,0 0-23-16,0 0-38 15,0 0-43-15,0 0-99 0,0 0-440 0,0 0-274 16</inkml:trace>
  <inkml:trace contextRef="#ctx0" brushRef="#br0" timeOffset="123461.22">7847 16554 820 0,'0'0'193'0,"0"0"-16"0,0 0-3 0,0 0-31 0,0 0-8 0,0 0-8 0,0 0 1 0,0 0 10 0,0 0-60 16,0 0 79-16,0 0-7 0,0 0 10 15,0 0-22-15,-8-5-17 0,-1-4-10 16,9 9-27-16,-9-7-26 0,1-1-4 0,0 1-4 16,1 1-11-16,-5-5 8 0,-4-4-15 15,10 8-12-15,-2-7-7 0,-9-7-3 0,6 1 5 16,1 0 16-16,-1-1-27 0,1-4-4 15,2-2-5-15,-1-2 2 0,4-1 0 16,0 2 17-16,4-1 5 0,2 3-25 16,2-5-6-16,4 1 9 0,6 1-4 0,1-2 13 15,3 4-9-15,3 3-3 0,-2-3 7 16,6 5-6-16,-1-2 3 0,3 3 13 16,-6 6-8-16,4 1-10 0,-3-1 6 0,0 8-3 15,-10 3 7-15,5 2-4 0,6-2 8 16,-8 7-3-16,6-3-4 0,-3 7 0 0,9 2 9 15,-11 4-12-15,3-4 6 0,-1 4 6 16,-2 0 0-16,4 2 4 0,0 4 2 0,-3-1-2 16,2 1 8-16,-1 0-10 0,-3 0-2 15,6 1 0-15,-4-3 2 0,2-1-4 0,-5 1 8 16,1-2-10-16,-3 1-4 16,4-3 1-16,-9-7-2 0,2 5 1 0,0 1 13 15,0-4-16-15,0 1-2 0,-8-9 1 16,8 6 4-16,0 1 0 0,-8-7 22 15,0 0-25-15,0 0-3 0,0 0 5 0,5 8 0 16,1 3-1-16,-6-11 22 0,0 0-23 16,0 0 1-16,0 0-4 0,0 0 2 0,0 0 3 15,0 0 9-15,0 0-36 0,0 0-48 16,0 0-27-16,0 0-37 0,0 0-16 0,0 0-24 16,0 0-30-16,0 0-12 15,0 0-8-15,-11-4-17 0,1 3-43 0,-4 2-219 16,0-1 25-16</inkml:trace>
  <inkml:trace contextRef="#ctx0" brushRef="#br0" timeOffset="123794.83">8220 16237 1183 0,'0'0'272'0,"0"0"-56"0,0 0-26 0,0 0-26 0,0 0-16 0,0 0 0 0,0 0-21 0,0 0-7 0,0 0-22 0,0 0-12 0,0 0-10 0,0 0 12 15,0 0-40-15,0 0-14 0,0 0-3 16,0 0-4-16,0 0 11 0,0 0 34 15,0 0-34-15,9 3-2 0,-1 2 2 16,-8-5 0-16,10 7-2 0,0 0 24 0,2-1-33 16,-2 1-5-16,1-5-3 0,-1 4 8 15,-1-5-8-15,4 4-11 0,-5 0 11 16,0-1-4-16,-8-4 2 0,0 0 5 0,15 3 7 16,0-1-14-16,-15-2 33 0,0 0 0 15,0 0 4-15,0 0 14 0,13 0 6 0,-1 0-32 16,-12 0 30-16,7-5-14 0,1 0-15 15,1-5-7-15,-3 2-4 0,-2-5-12 16,0-1-17-16,-4-5-86 0,4-11-76 0,2 9-70 16,-4-4-51-16,-1 16-109 0,-2-11-509 15,-1 3-531-15</inkml:trace>
  <inkml:trace contextRef="#ctx0" brushRef="#br0" timeOffset="124845.01">8540 16693 589 0,'2'11'212'0,"-2"-11"-70"0,0 0-50 0,0 0-58 0,-2-11-81 0,0 2-250 0,2 9 83 16</inkml:trace>
  <inkml:trace contextRef="#ctx0" brushRef="#br0" timeOffset="125327.81">9136 17522 883 0,'0'0'225'0,"0"0"-37"0,0 0-34 16,0 0-36-16,0 0-7 0,0 0-19 0,0 0 7 16,0 0-25-16,0 0-3 15,0 0-7-15,0 0-5 0,0 0 6 0,0 0 6 0,0 0-61 16,0 0 63-16,0 0-14 15,0 0-9-15,0 0-6 0,0 0-5 0,0 0-74 16,0 0 72-16,0 0-10 0,0 0-4 0,0 0-6 16,0 0-7-16,0 0-55 0,0 0 63 15,0 0-7-15,0 0 1 0,0 0-6 0,0 0-2 16,0 0 12-16,0 0-43 0,0 0-32 16,0 0-49-16,0 0-57 0,0 0-101 15,0 0-316-15,0 0-115 0</inkml:trace>
  <inkml:trace contextRef="#ctx0" brushRef="#br0" timeOffset="126844.7">9463 17669 1161 0,'0'0'322'16,"-15"-2"-74"-16,2 0-44 0,13 2-32 0,-12 2-25 0,-4 0-8 0,16-2-25 0,-18 1-12 15,-4-1-14-15,3 0-15 0,-2 2 4 0,2 3-3 16,-13 0-6-16,12 1-5 0,-1 1-3 16,-3 1-2-16,-4 1 0 0,5 4-1 0,-7 2 24 15,-2-3 5-15,5 7-2 0,-3-2-29 16,3 3 39-16,-2-1 6 0,-1 0 1 15,3-2-15-15,1 2-3 0,-1 1-9 0,3 2 1 16,0-3-3-16,8-2-9 0,-1 8-7 16,4 1 6-16,4-2-6 0,1 4 6 0,2-1-10 15,2 1-37-15,5 5 9 0,4-5 9 16,1 0-10-16,0 3-4 0,-1 0 2 16,1-3-6-16,3 3-15 0,-1-7 9 15,3 3 0-15,-1 0 14 0,2-2-4 0,4 0 18 16,-2-7-18-16,1 2 1 0,5-3 2 15,0 2 0-15,4-6-3 0,1 2-16 16,4-3 7-16,1-5 2 0,3 1 1 0,-2-1 0 16,3-2-1-16,2-2-17 0,-2-1 4 15,-2 0 8-15,4-4 1 0,-2-2-6 0,-4-2 1 16,1-1-13-16,1-2 10 0,0-5 9 16,-5-3 0-16,1-2 9 0,-3-5-1 0,1 2 5 15,3-4-20-15,-2-7 40 16,-2 5 1-16,-5-1 7 0,3 0-7 0,0 0-3 15,-1 0-6-15,-6 0 3 0,2 0-9 16,-4 2 0-16,1 5-1 0,0-4-1 0,-6 4-16 16,-3-2 15-16,0 4-10 0,0 1-2 15,-2-2 0-15,0 11-2 0,-4-9-18 16,0 1 24-16,-6 1-9 0,1-3-2 0,0 3-3 16,-7-8 2-16,-3 8-19 0,-2 2 22 15,0 2-6-15,-7 0-3 0,4-2 3 0,-6 0-1 16,-1 4-14-16,0 4 14 0,0 1 2 15,2-1-3-15,-4 0 1 0,6 4 0 0,-1-1-3 16,11 4 5-16,-10 2-6 0,0 3-3 16,1-5 2-16,3 0 4 0,0 0 2 0,4 0-11 15,5 0 16-15,-2 2-8 16,12-2 0-16,0 0 0 0,-14-2 3 0,4 2-9 16,10 0 8-16,0 0-6 0,0 0-4 15,0 0 3-15,0 0 2 0,0 0-1 16,0 0 7-16,-15 0-7 0,2 0 1 0,13 0 2 15,0 0-1-15,0 0-4 0,0 0 8 16,0 0-4-16,0 0 1 0,0 0-6 0,0 0-7 16,0 0-22-16,0 0-12 0,0 0-28 15,0 0-28-15,0 0-27 0,0 0-35 0,0 0-32 16,0 0-73-16,0 0-32 16,0 0-6-16,0 0-4 0,0 0-9 0,0 0-14 15,-10 7-63-15,1-5-347 0,9-2-268 16</inkml:trace>
  <inkml:trace contextRef="#ctx0" brushRef="#br0" timeOffset="130677.54">19192 17023 1280 0,'-11'-9'328'0,"11"9"-44"0,0 0-41 0,0 0-2 0,0 0-54 16,-4 9-35-16,2 1-18 0,2-10-17 0,0 0-21 16,0 0-3-16,0 0-23 0,0 0-3 15,0 0 13-15,17 1-4 0,3 1-4 0,3-5 10 16,21-1-26-16,-10-4-8 0,6-4-6 16,3-3 2-16,3-2 1 0,-2-4 29 15,5-2-42-15,0 1-4 0,1-6-6 0,1 2 0 16,-2 4-7-16,-1-2 24 0,-3 7-35 15,-5 0-2-15,-6 2 0 0,-4 1-3 0,-7 3 1 16,1 2 13-16,-16 2-52 16,8 2-33-16,0 0-26 0,-8 0-30 0,5 3-31 15,-13 2 11-15,-11 10-81 0,5 4-22 16,-14-9-40-16,-9 9-119 0,5-1-253 0,0 1-192 16</inkml:trace>
  <inkml:trace contextRef="#ctx0" brushRef="#br0" timeOffset="131161.79">19552 17091 1089 0,'0'0'362'0,"0"0"-88"0,0 0-32 0,0 0-45 16,0 0 1-16,0 0-11 0,0 0-12 0,0 0-2 16,0 0-19-16,-13 0-1 15,1 0-31-15,12 0-14 0,0 0-16 0,0 0-10 16,16-4-10-16,14-4 3 0,-3-2-19 15,5-4-9-15,9-3-4 0,3 0-5 0,3-2-3 16,-1-2-3-16,2 6-13 0,-1-3-2 16,2-1-5-16,-3 2-1 0,-3 3 0 0,-5-1 4 15,-6 4-10-15,-6 4 2 0,1-3-2 16,-14 7 25-16,6-5 21 0,-1 1 40 16,-5 7-17-16,2-5 12 0,-15 5-16 15,0 0-10-15,9-5-5 0,1 1-69 0,-10 4 39 16,0 0 17-16,0 0-13 0,-8 4-2 15,-1-1-15-15,9-3-11 0,0 0 5 16,0 0 12-16,-7 7-7 0,-1 0 0 0,8-7-8 16,0 0-23-16,0 0 16 0,0 0 14 15,0 0-2-15,0 0-14 0,0 0 13 0,0 0 0 16,0 0-17-16,0 0 20 0,0 0-1 16,0 0-4-16,0 0-4 0,0 0-5 15,0 0-9-15,0 0 20 0,0 0 0 0,0 0-12 16,0 0 6-16,0 0 3 0,0 0-13 15,0 0-4-15,0 0 4 0,0 0-9 0,0 0-20 16,0 0-80-16,0 0-5 16,0 0-34-16,0 0-43 0,-8-7-39 0,-1 7-32 15,9 0-48-15,0 0-52 0,0 0-489 16,0 0-459-16</inkml:trace>
  <inkml:trace contextRef="#ctx0" brushRef="#br0" timeOffset="132360.91">20699 15922 1420 0,'0'0'308'0,"0"0"-36"0,0 0-13 0,0 0-60 0,0 0 5 0,0 0-35 0,0 0-26 0,0 0-20 0,7-8-32 0,-1 0 8 0,9 1-2 16,9-5-21-16,1-1-10 0,0 0-6 15,6-3-36-15,2 2 23 0,1-4-5 16,1 3-9-16,-1-2-7 0,-4-1-2 0,2 3-35 16,-3 2 32-16,-3 0-7 0,-1-1-1 15,-14 8-3-15,4-1-1 0,1-1-21 0,-5 2 12 16,-1-1-19-16,-10 7-24 0,0 0-18 16,0-11-4-16,3 0 3 0,-3 11 1 15,-10-8 17-15,-3 1 12 0,-4 7-1 0,2 0 12 16,-3-3 2-16,4 1 24 0,0 2 2 15,-4-2 4-15,2 2 15 0,0 0 3 0,16 0-7 16,-12 0 12-16,-3 0-14 16,15 0-11-16,0 0-4 0,0 0-2 0,0 0 1 0,0 0 13 15,0 0-12-15,0 0-1 0,0 0-4 16,11 7 1-16,1 0 0 0,6-6 14 16,0-1-14-16,2 0 0 0,0-1-1 15,2-3 1-15,1 4-3 0,-2-3 14 16,2 3-8-16,-6-5-8 0,3 5 4 0,-4-2 2 15,4 2 0-15,-20 0 23 0,12 0 2 16,1 2 8-16,-13-2-1 0,0 0-8 0,0 0-3 16,0 0 3-16,8 5-12 0,-1-1-2 15,-14 7-5-15,1-2 1 0,-5 6-2 0,-3 7 7 16,0-4-15-16,2 3-15 0,-5-2-19 16,5-5-31-16,-1 4-26 0,2-2-34 15,5-9-31-15,-2 5-23 0,2-2-29 16,-4 1-21-16,1-4-42 0,9-7-128 15,0 0-193-15,0 0-127 0</inkml:trace>
  <inkml:trace contextRef="#ctx0" brushRef="#br0" timeOffset="133343.31">21898 15366 1202 0,'0'0'283'0,"0"0"-62"0,0 0-35 0,0 0-16 0,0 0-31 0,-4 7-17 16,0 4-14-16,4-11-11 0,0 0-15 0,-11 6-2 15,3 2-36-15,1 1 26 0,3 3-5 16,-5-2 9-16,3 1-1 0,0 2 2 0,2 2 1 16,2 1-3-16,0 1-16 0,2 0-8 15,0 2-8-15,4-2-22 0,2 0 7 16,4-4 2-16,1 1-4 0,2-3-8 0,8 3-2 16,0-7-11-16,-12-5 4 0,11-2 4 15,0 0-3-15,-1-6 1 0,9-1-4 0,-8-1-11 16,-11 5 11-16,5-11 5 15,2 2 14-15,-4-1 15 0,-1 2 16 0,-2-2-26 16,1 1 48-16,-8-3-7 0,2-1-11 16,-2 1-9-16,0 3-5 0,-9-2-5 0,4-2-2 15,-9 1-8-15,3 0-1 0,-2 4-1 16,3-1 2-16,-7 3-8 0,3-1 11 16,-2 3-16-16,2-1 1 0,2 7-2 0,-2-6-3 15,12 7-5-15,-14-1 33 0,-3-4-36 16,17 5 0-16,0 0-6 0,-13 0 2 0,0 0-2 15,13 0 31-15,0 0-29 0,0 0 4 16,0 0-4-16,-14 0 6 0,3 3 3 0,11-3 20 16,0 0-18-16,0 0-3 15,0 0 8-15,0 0 9 0,0 0 6 0,0 0-22 16,0 0 8-16,0 0 9 0,0 0-11 16,0 0 0-16,0 0 3 0,0 0-30 15,0 0 9-15,0 0 20 0,0 0-11 0,0 0 1 16,0 0 1-16,0 0-31 0,0 0 28 15,0 0 0-15,0 0 2 0,0 0-6 0,0 0-4 16,0 0-14-16,0 0 22 0,0 0 4 16,0 0-8-16,0 0 8 0,0 0-11 0,0 0-10 15,0 0-1-15,0 0 0 0,0 0 1 16,0 0-21-16,0 0-27 0,0 0-14 16,0 0-44-16,0 0-28 0,0 0-41 15,0 0-37-15,0 0-27 0,-13 2-50 16,3-1-52-16,10-1-508 0,-15 7-461 0</inkml:trace>
  <inkml:trace contextRef="#ctx0" brushRef="#br0" timeOffset="137777.51">22453 15513 1296 0,'-5'-27'690'0,"5"27"-412"0,0 11-28 0,0 0-32 0,0-11-14 0,0 0-6 0,0 0-62 16,0 0 32-16,0 0-14 15,0 0-9-15,0 0-15 0,0 0-8 0,0 0-43 16,0 0 10-16,0 0-5 0,0 0-7 16,0 0-18-16,0 0 8 0,0 0-13 15,0 0-21-15,0 0-3 0,0 0-12 0,0 0-2 16,0 0 3-16,0 0-17 0,15 2 22 15,0 0-37-15,-15-2 21 0,6 8-18 0,3 0-10 16,-14 1-91-16,-7 10-93 16,-1-4-62-16,-5-2-50 0,-2 1-90 0,-3 1-552 0,2-2-640 15</inkml:trace>
  <inkml:trace contextRef="#ctx0" brushRef="#br0" timeOffset="138544.07">22580 15011 1141 0,'0'0'274'0,"0"0"-43"0,4-11-17 0,-1 2-5 0,-3 9-1 0,0 0 16 0,0 0-38 0,0 0-24 0,0 0-13 16,0 0-26-16,0 0-19 0,0 0 7 15,0 0-33-15,0 0-18 0,0 0-4 0,0 0-12 16,0 0-8-16,14 0 10 0,-2 0-24 15,4 3-5-15,-2-1-2 0,2-7-5 0,3 5-3 16,1-7 4-16,1 3-6 0,3 3-2 16,-3-3 0-16,-4 0-2 0,1-2 1 0,-4 3-23 15,3-1 25-15,-17 4-1 0,13 1-1 16,1 5 4-16,-14-6 11 0,0 14-10 16,0-2 18-16,-6 5 4 0,0-5 0 0,-3 5 2 15,-6 8 5-15,3-7-44 0,-1 2 46 16,6-11-8-16,-3 7-6 0,-3-3-5 15,3 1-4-15,1-1-43 0,-2 1 21 16,1-3-41-16,2-3-48 0,2-1-53 0,6-7-25 16,-8 11-32-16,2-1-24 0,6-10-36 15,0 0-77-15,0 0-398 0,0 0-263 0</inkml:trace>
  <inkml:trace contextRef="#ctx0" brushRef="#br0" timeOffset="139893.24">22649 15047 1319 0,'-6'22'294'0,"6"-22"-48"15,0 0-17-15,0 0-14 0,0 0-9 0,0 0-7 0,0 0 7 0,0 0 3 0,0 0 9 0,-10 1-31 16,2 5 14-16,8-6-27 0,0 0-18 15,0 0-31-15,6-10-26 0,2 1-15 0,5-2-18 16,10-7-28-16,-4 5 0 0,6 0-16 16,3 2 11-16,-5-1-9 0,0-2-1 15,1 5-18-15,-1-2 7 0,3 3-4 0,-5 0-5 16,-10 4-8-16,3 0-42 16,1-1 14-16,-4-1-18 0,-1 4 2 0,-10 2 2 15,11-6 2-15,-1 5-11 0,-10 1-33 16,0 0-32-16,0 0-47 0,0 0-33 0,-14 0-22 15,-1 1-54-15,15-1 22 0,0 0-11 16,-15 0-40-16,-2 2-78 0,17-2-196 0,0 0-110 16</inkml:trace>
  <inkml:trace contextRef="#ctx0" brushRef="#br0" timeOffset="140511.14">22914 14825 1757 0,'0'0'286'0,"0"0"6"0,0 0-42 0,0 0-54 15,0 0-22-15,0 0-14 0,0 0-17 0,0 0 14 16,0 0-50-16,0 0 17 15,4 11 11-15,1 0-2 0,-3 0-13 0,3 1-8 16,1 1-20-16,0 3-18 0,5-3-12 16,3 11-4-16,-3-8-3 0,0-1-41 15,-5-7 13-15,4 3 17 0,4 1-14 0,-4-2 5 16,1-1 5-16,-1-4-6 0,0 1-11 16,-10-6 16-16,10 0-3 0,6 0-2 0,-6-8-8 15,8-7-12-15,-8-4 8 0,1 2 16 16,-1-2 3-16,-4-3 11 0,1-5-9 0,2 1-26 15,-5-6 25-15,2 6-12 0,-4 1-6 16,2-1-7-16,-4 14 1 0,4-5-33 16,-2-2 31-16,0 4-16 0,2 1-30 15,-4 14-31-15,2-12-36 0,2 1-34 16,-4 11-39-16,0 0-9 0,0 0-23 0,0 0-11 16,0 0-8-16,0 0 16 0,-10 4-20 15,2 2 30-15,8-6 11 0,-2 11 35 0,0 3 30 16,2-14 24-16,2 10 23 0,0-1 26 15,-2-9 30-15,0 0 22 0,8 3 13 0,2 3 49 16,-10-6-26-16,12 0 7 0,3 0 4 16,-15 0 11-16,15-4 13 0,2 2 25 15,-17 2-22-15,16 0-2 0,0-3-5 0,-2-1 3 16,1-1-6-16,-2-2-23 16,4-1 27-16,-3-1-3 0,12-8-6 0,-9 6-8 15,-3-3 0-15,2-1-38 0,-2 3 55 16,-1-1 4-16,-8 4 13 0,3-3-5 0,0 0-1 15,-2 3-13-15,-1 0-2 0,-5 9-2 16,-7-8-10-16,1 1-9 0,-6 11-11 0,-10 3-2 16,5 5 2-16,1 5-1 0,-4 2-2 15,2 1 3-15,0 4-4 0,6-2-9 16,-3 3 7-16,7 2 2 0,-1-1-3 0,3-2-1 16,6-15-5-16,6 10-19 15,-2-1 11-15,6-1 4 0,10 3-7 0,-12-14 0 0,12 0-22 16,13 1-36-16,-20-7-37 15,10-3-38-15,9-4-65 0,-8 2-56 0,-2-5-52 16,-11 8-6-16,4-5-29 0,2-1-86 16,-7 5-492-16,1-1-539 0</inkml:trace>
  <inkml:trace contextRef="#ctx0" brushRef="#br0" timeOffset="140693.18">23832 14838 1230 0,'12'-4'399'0,"-6"10"-43"0,-6-6-16 0,0 0-16 0,3 13-69 15,3 1-46-15,-6-14-43 0,-2 16-28 0,2 3-31 0,-7-3-50 16,-1 11-81-16,2-7-90 0,-11-1-68 0,-3 5-89 16,-4 0-606-16,-6 1-490 0</inkml:trace>
  <inkml:trace contextRef="#ctx0" brushRef="#br0" timeOffset="141143.22">22834 15966 1613 0,'0'0'419'15,"0"0"-62"-15,0 0-80 0,0 0-93 0,11-9-23 16,-1 2-28-16,5-1-26 0,7-5-26 16,-2 4-14-16,4 1-29 0,-1-3 1 15,1 1 0-15,0-2-19 0,-1 3-15 0,3 0-27 16,-2-1-26-16,-1-1-41 0,-2 4-3 15,-10 3-21-15,4-5-28 0,-3 5-34 0,-12 4-55 16,5-11-67-16,-1 4-101 0,-4 7-161 16,0 0-71-16</inkml:trace>
  <inkml:trace contextRef="#ctx0" brushRef="#br0" timeOffset="141343.91">23007 15731 1404 0,'-2'-9'371'0,"2"9"-25"16,0 0-48-16,0 0-53 0,0 0-8 0,4 7-19 15,4 1 47-15,-5 9-32 0,4 7-26 16,5 2-12-16,-3-1-30 0,-3 1-46 0,5 5-14 16,-2-3-33-16,3 0-4 0,0 1-27 15,1 0-46-15,-2-4-85 0,-3 1-42 16,1-4-29-16,-1-5-33 0,-4-8-17 0,1 5-14 16,-1 1-8-16,5-7-22 15,-1 1-41-15,-8-9-95 0,0 0-317 0,12-2-234 16</inkml:trace>
  <inkml:trace contextRef="#ctx0" brushRef="#br0" timeOffset="141860.66">23344 15824 1317 0,'0'0'347'16,"0"0"-17"-16,0 0-26 0,0 0-15 16,0 0-45-16,-8 9-17 0,2 3-27 0,4 0-60 15,2-1 11-15,0-11-27 0,2 18-24 16,-1-1-15-16,2-4-19 0,1 4-49 15,5-6 38-15,-1 5-13 0,0-7-10 16,0 3-8-16,2-3-9 0,1-1-39 0,-2-4 42 16,0-1-5-16,-9-3-2 0,12-2-5 15,4 2 2-15,-6-8-37 0,3 1 45 16,-4-4 3-16,1 0-1 0,0-5 6 0,8-7 14 16,-8 4-30-16,-4-2 39 0,3 2 1 15,-1-1-4-15,1 3-8 0,2-3 2 0,-5 13 22 16,-1-9-10-16,4 3-30 0,0 0 1 15,0-1 7-15,-1 7-11 0,2-1-5 0,-4 2 2 16,3 1-16-16,-9 5 8 16,15-6-6-16,4 5 4 0,-19 1 7 0,14-7-54 15,-4 6 40-15,0-6 18 0,1 5-23 16,1-9-10-16,-2 4-30 0,0-7 9 16,-2 2-3-16,0-2 6 0,8-7 0 0,-10 13 7 15,0-7 8-15,0-2 13 0,-6 1-5 16,2 1-4-16,0 4 2 0,0 2 2 0,-2 9 7 15,-6-7 30-15,0 2-20 0,-6 17 19 16,0-1 2-16,0 6 9 0,-7 11-3 0,6-7-33 16,-2 6 27-16,4-5 9 15,6 4 3-15,-3-6-8 0,0 2-20 0,6-11-29 16,0 9-23-16,2-3-28 0,4-4-32 0,0-2-23 16,10-7-33-16,2 0-36 15,1-8-11-15,3 2 1 0,-4-4-12 0,10-3-32 16,-18 3-30-16,5-1-93 0,10-5-315 15,-12 6-217-15</inkml:trace>
  <inkml:trace contextRef="#ctx0" brushRef="#br0" timeOffset="141977.63">24022 15686 1332 0,'28'-10'353'0,"-28"10"-88"0,0 0-82 0,0 0-87 0,0 0-93 0,0 0-141 0,-13 4-468 0,0-3-136 0</inkml:trace>
  <inkml:trace contextRef="#ctx0" brushRef="#br0" timeOffset="149476.99">3237 11930 687 0,'0'0'236'0,"0"0"-38"0,0 0-4 0,0 0-22 0,0 0-32 0,0 0-4 0,0 0-16 15,0 0-11-15,0 0-9 0,-6-5-24 16,-2-1-7-16,8 6-14 0,0 0-2 0,0 0-2 15,0 0-1-15,0 0-59 0,0 0 69 16,0 0-7-16,0 0-3 0,0 0 0 0,0 0-4 16,0 0 26-16,0 0-32 15,0 0-10-15,0 0-7 0,0 0 8 0,0 0-10 16,0 0 27-16,0 0-37 0,0 0 0 16,0 0 35-16,0 0 10 0,14 4-4 0,-4 2 11 15,14-5-22-15,11-1-10 0,0 0-4 16,1 3 0-16,6 0 4 0,5-1-5 0,1 2-1 15,2-2 8-15,4 1-7 0,-1 2-7 16,0-2 1-16,-2-1-1 0,-1 1 10 16,-3 1-9-16,0-4-2 0,-1 0 2 0,-1 0-1 15,-5-4 1-15,-6 1 7 0,2 1-13 16,-5-1-5-16,1-2-2 0,-2 2-1 0,-3-1-1 16,-13 2 24-16,6 0-29 15,3 2-1-15,-5-3 2 0,-1 0-3 0,-2 3 1 16,1-1-10-16,-16 1 14 0,12-4-2 15,0 2 3-15,-12 2 4 0,0 0 8 0,0 0-18 16,0 0 41-16,0 0 5 0,0 0 2 16,14 0 3-16,-1 0-5 0,-13 0-4 0,0 0 2 15,0 0-18-15,0 0-5 0,0 0-5 16,0 0-13-16,0 0-21 0,0 0-5 16,0 0-52-16,-8-4-54 0,-3 3-32 0,-1-3-26 15,0-1-13-15,12 5-68 0,-10 0 32 16,-2-1-37-16,-5-3-68 0,4 1-296 15,-4 3-169-15</inkml:trace>
  <inkml:trace contextRef="#ctx0" brushRef="#br0" timeOffset="150009.31">3639 11925 683 0,'-14'2'192'0,"4"-6"-24"0,2-1-19 0,8 5-40 0,-14 0 25 0,-2 0-19 0,16 0 1 0,-16-2 0 0,-1 2-6 0,17 0 24 16,0 0-59-16,-15 0 4 16,2 2-10-16,13-2-12 0,0 0-1 0,0 0-9 0,0 0-8 15,-8-6-4-15,0 2 10 16,8 4-5-16,0 0-8 0,0 0 2 0,0 0-38 16,0 0 47-16,0 0-5 0,0 0-2 15,0 0 2-15,0 0 7 0,0 0 24 16,0 0-39-16,0 0-10 0,0 0 13 0,0 0 30 15,0 0 29-15,6 8 21 0,0 1-24 16,18-5-9-16,11 0-6 0,1-1-14 0,5-1-7 16,3-2-23-16,7-2 10 0,-1-4-6 15,6 1-7-15,-1 1 0 0,2-3-9 16,-4-1-30-16,-1 0 30 0,2 1-3 0,-5-3-2 16,-3 2-3-16,1 3-3 0,-9-3 1 15,-4 3 6-15,-5 3-12 0,-5-2-1 16,-12 2 7-16,5-2 9 0,5 1 7 0,-10 2 39 15,-2-2-35-15,-10 3 2 0,12-3-2 16,0 1-1-16,-12 2-5 0,0 0 34 16,0 0-50-16,0 0 4 0,11-2-4 0,-3-1-2 15,-8 3 3-15,0 0-42 0,0 0 46 16,0 0-6-16,0 0 3 0,0 0-6 0,0 0-9 16,0 0-44-16,0 0 33 0,0 0-12 15,0 0-4-15,0 0-11 0,15-3-9 16,0 2-22-16,-15 1-11 0,0 0-40 0,0 0-15 15,0 0-42-15,-8-8-31 0,1 3-50 16,7 5-64-16,0 0-422 0,-15 0-273 16</inkml:trace>
  <inkml:trace contextRef="#ctx0" brushRef="#br0" timeOffset="150960.26">8447 11800 1022 0,'0'0'243'0,"0"0"-26"0,0 0-35 0,-14 1-10 0,2 1 43 0,12-2-71 0,0 0-3 15,0 0 1-15,0 0-8 0,0 0-8 0,0 0 12 16,0 0 1-16,0 0-12 0,0 0-18 16,-10 4-17-16,-3-2-10 0,13-2-13 0,0 0 12 15,0 0-19-15,0 0 14 0,8 5 0 16,-1 3-6-16,3-4-9 0,2 1 26 15,6 2-48-15,12 2-6 0,-3-3-5 0,5-1-7 16,2 1 1-16,3 2 29 16,4-3-47-16,3-1 6 0,0 0-4 0,1 0-1 0,1 1-3 15,-1-3-37-15,2 0 43 16,-2 1 3-16,-1-3-6 0,-2 0 4 0,-4 0-5 0,-4 0-35 16,-2 0 46-16,-19 0-5 15,10 0-2-15,0 0-2 0,-3 0-3 0,1 0 2 16,-21 0 8-16,12 0-15 0,5 0 5 15,-17 0-4-15,0 0 1 0,0 0-2 0,15 0 46 16,-3 3-54-16,-12-3-1 0,0 0-1 16,0 0-9-16,0 0-32 0,0 0-9 15,0 0-69-15,0 0-38 0,0 0-21 0,0 0-2 16,0 0 2-16,-14-3-57 0,-2 3 57 16,-3 0-6-16,5-3-25 0,-9 3-17 0,-11 3-22 15,23-3-25-15,-10 3-193 16,-13 2 79-16</inkml:trace>
  <inkml:trace contextRef="#ctx0" brushRef="#br0" timeOffset="151295.01">8613 11986 813 0,'-6'7'215'15,"10"-14"-26"-15,-4 7-9 0,-10-4-15 16,2 2-31-16,8 2-1 0,0 0 1 0,0 0-1 16,0 0-4-16,0 0-54 0,0 0 41 15,0 0-10-15,0 0-12 0,0 0-13 0,0 0-15 16,0 0 23-16,0 0-30 0,0 0-21 15,0 0 1-15,0 0-5 0,0 0-7 0,0 0 29 16,0 0 23-16,0 0 18 16,0 0 8-16,6 6-5 0,2-1-10 0,14-3-40 15,12 6 30-15,-3-8-14 0,5 0-15 16,4 2-7-16,3 0-7 0,1-2-40 16,1-2 34-16,-2-2-3 0,5 2-8 0,-2-2-4 15,-1 2-1-15,-1-1 0 0,-1 1-9 16,-3 0 5-16,-2-2-6 0,-6 0 3 0,-1 1-5 15,-16 3-1-15,4-2 9 0,0-2-9 16,-1 4 0-16,-6-3-7 0,-12 3 1 0,15 0-20 16,2 0-31-16,-17 0-99 0,8-7-53 15,1 4-44-15,-9 3-68 0,0 0-101 0,-13 1-366 16,-1 1-319-16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BC2109B-72DF-4EC1-80D1-BF11B8731837}" type="datetimeFigureOut">
              <a:rPr lang="en-IN" smtClean="0"/>
              <a:t>09-08-2025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726B1A4-8527-4C6A-86F3-292081682720}" type="slidenum">
              <a:rPr lang="en-IN" smtClean="0"/>
              <a:t>‹#›</a:t>
            </a:fld>
            <a:endParaRPr lang="en-IN"/>
          </a:p>
        </p:txBody>
      </p:sp>
    </p:spTree>
    <p:extLst>
      <p:ext uri="{BB962C8B-B14F-4D97-AF65-F5344CB8AC3E}">
        <p14:creationId xmlns:p14="http://schemas.microsoft.com/office/powerpoint/2010/main" val="2861680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844f2ff69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g1844f2ff69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a:extLst>
              <a:ext uri="{FF2B5EF4-FFF2-40B4-BE49-F238E27FC236}">
                <a16:creationId xmlns:a16="http://schemas.microsoft.com/office/drawing/2014/main" id="{7131D9C3-CADA-4289-89D1-A9C8D0F5DD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a:extLst>
              <a:ext uri="{FF2B5EF4-FFF2-40B4-BE49-F238E27FC236}">
                <a16:creationId xmlns:a16="http://schemas.microsoft.com/office/drawing/2014/main" id="{5F672E87-11F0-4DCE-8AB9-9E6BAD772D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0836" name="Slide Number Placeholder 3">
            <a:extLst>
              <a:ext uri="{FF2B5EF4-FFF2-40B4-BE49-F238E27FC236}">
                <a16:creationId xmlns:a16="http://schemas.microsoft.com/office/drawing/2014/main" id="{0C3B456C-54E8-4DDD-84B4-D3580DECAB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F080FFBD-3B4F-426C-A5C5-F974D112D00B}"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a:extLst>
              <a:ext uri="{FF2B5EF4-FFF2-40B4-BE49-F238E27FC236}">
                <a16:creationId xmlns:a16="http://schemas.microsoft.com/office/drawing/2014/main" id="{D9487E95-DE28-46B8-BF4A-983FA73276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a:extLst>
              <a:ext uri="{FF2B5EF4-FFF2-40B4-BE49-F238E27FC236}">
                <a16:creationId xmlns:a16="http://schemas.microsoft.com/office/drawing/2014/main" id="{2815C659-9C36-43DB-99C9-7E4A3E6E82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22884" name="Slide Number Placeholder 3">
            <a:extLst>
              <a:ext uri="{FF2B5EF4-FFF2-40B4-BE49-F238E27FC236}">
                <a16:creationId xmlns:a16="http://schemas.microsoft.com/office/drawing/2014/main" id="{EDA9DCC8-A7CE-45A4-8180-2851EA2FDA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BF83719-6715-40F1-8442-4956E6F99602}"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4913CF0C-3033-42A2-BEDE-E8B39A945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0980924-F6DD-4E2A-B8C9-6CA918FF9B6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41986" name="Rectangle 2">
            <a:extLst>
              <a:ext uri="{FF2B5EF4-FFF2-40B4-BE49-F238E27FC236}">
                <a16:creationId xmlns:a16="http://schemas.microsoft.com/office/drawing/2014/main" id="{AE0F5E20-5882-4703-94B3-1166BCD65604}"/>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92806BCD-049A-418E-B059-F7A37AE530B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8874E853-8A27-460C-B607-4AA895697C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C9D34D98-15DA-42B7-9BEC-311D8C22928B}"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44034" name="Rectangle 2">
            <a:extLst>
              <a:ext uri="{FF2B5EF4-FFF2-40B4-BE49-F238E27FC236}">
                <a16:creationId xmlns:a16="http://schemas.microsoft.com/office/drawing/2014/main" id="{EF204719-E307-458C-9651-5FF7DCC7A464}"/>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287AE89F-1BFD-49FA-823B-16B9E0DC978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D605F436-788B-4315-8B59-00122C75A3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AF7321B3-415B-48E8-9B61-038A7D5E5CCE}"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46082" name="Rectangle 2">
            <a:extLst>
              <a:ext uri="{FF2B5EF4-FFF2-40B4-BE49-F238E27FC236}">
                <a16:creationId xmlns:a16="http://schemas.microsoft.com/office/drawing/2014/main" id="{35519CC1-DADD-4F5F-A13F-E4EBD5CF42E3}"/>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22767E71-CD56-43AB-B267-14C00CE300F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1E5C8908-3E46-46BB-8DAF-C0E2DD6D7E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568916C4-5B92-4DD0-AC51-42F6D67ED967}"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48130" name="Rectangle 2">
            <a:extLst>
              <a:ext uri="{FF2B5EF4-FFF2-40B4-BE49-F238E27FC236}">
                <a16:creationId xmlns:a16="http://schemas.microsoft.com/office/drawing/2014/main" id="{70463292-C5C7-4986-BBAA-836F41AC88F7}"/>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87B77226-D82F-41DE-91D0-0C97C4EB98A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96B2C5A-837C-481B-A473-22B5E7E3AB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BA3DF9A-0C76-4C6C-9825-E6FF042E998F}" type="slidenum">
              <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50178" name="Rectangle 2">
            <a:extLst>
              <a:ext uri="{FF2B5EF4-FFF2-40B4-BE49-F238E27FC236}">
                <a16:creationId xmlns:a16="http://schemas.microsoft.com/office/drawing/2014/main" id="{C5010124-19AF-416A-8D68-AE951E1F7981}"/>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1A0C5CA9-BD23-430F-8C1A-972F474A89A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BA6DE978-516C-42BD-BF15-9FE2C6AA20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a:extLst>
              <a:ext uri="{FF2B5EF4-FFF2-40B4-BE49-F238E27FC236}">
                <a16:creationId xmlns:a16="http://schemas.microsoft.com/office/drawing/2014/main" id="{832A5681-AF23-48C7-8792-DDA40E9107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4452" name="Slide Number Placeholder 3">
            <a:extLst>
              <a:ext uri="{FF2B5EF4-FFF2-40B4-BE49-F238E27FC236}">
                <a16:creationId xmlns:a16="http://schemas.microsoft.com/office/drawing/2014/main" id="{C66D9C82-0E0E-4981-AAD3-C07428B0C6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AD642F8-FE0D-450D-867E-3D12AE2B6DA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7FF545B4-41E4-45BD-B0DD-19DC8D424B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a:extLst>
              <a:ext uri="{FF2B5EF4-FFF2-40B4-BE49-F238E27FC236}">
                <a16:creationId xmlns:a16="http://schemas.microsoft.com/office/drawing/2014/main" id="{30A3B27E-EEB4-46F2-9488-DFD9A71F4A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6500" name="Slide Number Placeholder 3">
            <a:extLst>
              <a:ext uri="{FF2B5EF4-FFF2-40B4-BE49-F238E27FC236}">
                <a16:creationId xmlns:a16="http://schemas.microsoft.com/office/drawing/2014/main" id="{ED30FBDB-62C7-48E1-80E5-D25E3BF65B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C0DEFFE-5107-4BAC-9BF1-5036D0C71D6D}"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D779A5FB-122E-4AEB-ADDC-BDBCF95735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a:extLst>
              <a:ext uri="{FF2B5EF4-FFF2-40B4-BE49-F238E27FC236}">
                <a16:creationId xmlns:a16="http://schemas.microsoft.com/office/drawing/2014/main" id="{D6B3D044-5025-4C36-8B95-9D1A856E71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8548" name="Slide Number Placeholder 3">
            <a:extLst>
              <a:ext uri="{FF2B5EF4-FFF2-40B4-BE49-F238E27FC236}">
                <a16:creationId xmlns:a16="http://schemas.microsoft.com/office/drawing/2014/main" id="{132DAB76-D11B-4666-886B-6B74D2FC92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EA6E03C8-DB8B-42F3-B1EB-EC0C5C683DB7}"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a:extLst>
              <a:ext uri="{FF2B5EF4-FFF2-40B4-BE49-F238E27FC236}">
                <a16:creationId xmlns:a16="http://schemas.microsoft.com/office/drawing/2014/main" id="{A73F7BD7-89F3-4505-BE23-E3A2AD3702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a:extLst>
              <a:ext uri="{FF2B5EF4-FFF2-40B4-BE49-F238E27FC236}">
                <a16:creationId xmlns:a16="http://schemas.microsoft.com/office/drawing/2014/main" id="{53476673-5E43-445A-B2C5-9C648165E0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0596" name="Slide Number Placeholder 3">
            <a:extLst>
              <a:ext uri="{FF2B5EF4-FFF2-40B4-BE49-F238E27FC236}">
                <a16:creationId xmlns:a16="http://schemas.microsoft.com/office/drawing/2014/main" id="{52C77667-3B01-4884-859B-48C2762837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B53DED2E-F429-43DB-A69F-F7A215BF248C}"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a:extLst>
              <a:ext uri="{FF2B5EF4-FFF2-40B4-BE49-F238E27FC236}">
                <a16:creationId xmlns:a16="http://schemas.microsoft.com/office/drawing/2014/main" id="{FFEAA705-D248-4818-856C-AC7EEE9B7A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a:extLst>
              <a:ext uri="{FF2B5EF4-FFF2-40B4-BE49-F238E27FC236}">
                <a16:creationId xmlns:a16="http://schemas.microsoft.com/office/drawing/2014/main" id="{4ACEDA72-EA8F-462C-8182-64AAC21716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2644" name="Slide Number Placeholder 3">
            <a:extLst>
              <a:ext uri="{FF2B5EF4-FFF2-40B4-BE49-F238E27FC236}">
                <a16:creationId xmlns:a16="http://schemas.microsoft.com/office/drawing/2014/main" id="{93530A2D-D7BF-4739-9677-2C84B2DA56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2CFBD27-BFF5-4048-BBAA-E2D6C00F01F1}"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258F09E6-508C-4C53-BA68-61D7D7B930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a:extLst>
              <a:ext uri="{FF2B5EF4-FFF2-40B4-BE49-F238E27FC236}">
                <a16:creationId xmlns:a16="http://schemas.microsoft.com/office/drawing/2014/main" id="{71140857-CBDC-4309-ADB1-D66FB745A8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4692" name="Slide Number Placeholder 3">
            <a:extLst>
              <a:ext uri="{FF2B5EF4-FFF2-40B4-BE49-F238E27FC236}">
                <a16:creationId xmlns:a16="http://schemas.microsoft.com/office/drawing/2014/main" id="{81E90611-04AC-41C3-A1EC-9363F33FD2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60970008-AAB7-4BF2-9CA7-03D4920BAAB4}"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7DD3F237-9C8B-4558-9763-BB867DAD41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a:extLst>
              <a:ext uri="{FF2B5EF4-FFF2-40B4-BE49-F238E27FC236}">
                <a16:creationId xmlns:a16="http://schemas.microsoft.com/office/drawing/2014/main" id="{36EC2CA0-5801-4209-A8ED-680609AA3F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6740" name="Slide Number Placeholder 3">
            <a:extLst>
              <a:ext uri="{FF2B5EF4-FFF2-40B4-BE49-F238E27FC236}">
                <a16:creationId xmlns:a16="http://schemas.microsoft.com/office/drawing/2014/main" id="{EB132520-5AA9-4814-AA27-EBB84EAD4E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42B1073C-3AAF-4EEB-B018-3A4F99021BFE}"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a:extLst>
              <a:ext uri="{FF2B5EF4-FFF2-40B4-BE49-F238E27FC236}">
                <a16:creationId xmlns:a16="http://schemas.microsoft.com/office/drawing/2014/main" id="{15A6CC4E-B7F6-442F-8123-B5BE494CE2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a:extLst>
              <a:ext uri="{FF2B5EF4-FFF2-40B4-BE49-F238E27FC236}">
                <a16:creationId xmlns:a16="http://schemas.microsoft.com/office/drawing/2014/main" id="{CDDB7BE0-1C96-4001-9275-AA577EFE05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8788" name="Slide Number Placeholder 3">
            <a:extLst>
              <a:ext uri="{FF2B5EF4-FFF2-40B4-BE49-F238E27FC236}">
                <a16:creationId xmlns:a16="http://schemas.microsoft.com/office/drawing/2014/main" id="{F865477C-21AB-4F00-B5E6-2091E144D99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94D9A417-4A79-487F-ACCC-A356BE570A3E}"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tx1"/>
                </a:solidFill>
                <a:latin typeface="Calibri"/>
                <a:cs typeface="Calibri"/>
              </a:defRPr>
            </a:lvl1pPr>
          </a:lstStyle>
          <a:p>
            <a:pPr marL="12700">
              <a:lnSpc>
                <a:spcPts val="1240"/>
              </a:lnSpc>
            </a:pPr>
            <a:r>
              <a:rPr spc="-5" dirty="0"/>
              <a:t>Object-Oriented Programming </a:t>
            </a:r>
            <a:r>
              <a:rPr dirty="0"/>
              <a:t>(CS</a:t>
            </a:r>
            <a:r>
              <a:rPr spc="-55" dirty="0"/>
              <a:t> </a:t>
            </a:r>
            <a:r>
              <a:rPr dirty="0"/>
              <a:t>F213)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C768DD7B-FCF9-C3C3-F51E-F73F817B8C8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06EFEB7A-C6DC-C8F2-B099-A93E788E9C7B}"/>
              </a:ext>
            </a:extLst>
          </p:cNvPr>
          <p:cNvGrpSpPr>
            <a:grpSpLocks/>
          </p:cNvGrpSpPr>
          <p:nvPr userDrawn="1"/>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2C135F59-CF4B-63CF-E4E6-E8D36EE483F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034883A-BAD3-2416-7778-C9EFC9666E2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2E056742-0E35-6ED2-BA18-C5D4821E6EB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28">
            <a:extLst>
              <a:ext uri="{FF2B5EF4-FFF2-40B4-BE49-F238E27FC236}">
                <a16:creationId xmlns:a16="http://schemas.microsoft.com/office/drawing/2014/main" id="{C8706305-4A7B-9D21-D29B-48100022BD86}"/>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1FDA4114-157C-BDA1-0A07-D6A79DD316A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BEBF9E64-F97A-4CB8-E325-8723FFFC33D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805994CF-9984-7C66-E6FC-6BD42AA824E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13" name="TextBox 12">
            <a:extLst>
              <a:ext uri="{FF2B5EF4-FFF2-40B4-BE49-F238E27FC236}">
                <a16:creationId xmlns:a16="http://schemas.microsoft.com/office/drawing/2014/main" id="{70268226-22F3-DEA7-D141-02B3785E5A8C}"/>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01493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9164FA94-BCAD-057A-427E-965529451B25}"/>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91E9B8F7-5671-7D86-C56F-0F2D0178B2D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FE6CF87F-D6CC-87FB-A40F-2AA2D171BF3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606E1A3F-7A69-9FFC-7210-03B9CB6387B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1" name="Group 15">
            <a:extLst>
              <a:ext uri="{FF2B5EF4-FFF2-40B4-BE49-F238E27FC236}">
                <a16:creationId xmlns:a16="http://schemas.microsoft.com/office/drawing/2014/main" id="{602ED944-785E-2D42-438A-AC8FCB731B9D}"/>
              </a:ext>
            </a:extLst>
          </p:cNvPr>
          <p:cNvGrpSpPr>
            <a:grpSpLocks/>
          </p:cNvGrpSpPr>
          <p:nvPr userDrawn="1"/>
        </p:nvGrpSpPr>
        <p:grpSpPr bwMode="auto">
          <a:xfrm>
            <a:off x="2133600" y="6553200"/>
            <a:ext cx="7010400" cy="46038"/>
            <a:chOff x="1905000" y="6553200"/>
            <a:chExt cx="7010400" cy="45719"/>
          </a:xfrm>
        </p:grpSpPr>
        <p:sp>
          <p:nvSpPr>
            <p:cNvPr id="12" name="Rectangle 11">
              <a:extLst>
                <a:ext uri="{FF2B5EF4-FFF2-40B4-BE49-F238E27FC236}">
                  <a16:creationId xmlns:a16="http://schemas.microsoft.com/office/drawing/2014/main" id="{B84269D8-F709-50C0-2B19-9F9B5A55064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A35D7C33-AFB2-7DF2-0F04-6E9E67B6D80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4" name="Rectangle 13">
              <a:extLst>
                <a:ext uri="{FF2B5EF4-FFF2-40B4-BE49-F238E27FC236}">
                  <a16:creationId xmlns:a16="http://schemas.microsoft.com/office/drawing/2014/main" id="{851D8A46-8D93-FA10-043B-EE60B601F63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5" name="Picture 13" descr="Picture 7.png">
            <a:extLst>
              <a:ext uri="{FF2B5EF4-FFF2-40B4-BE49-F238E27FC236}">
                <a16:creationId xmlns:a16="http://schemas.microsoft.com/office/drawing/2014/main" id="{6E005737-8205-E040-1BE4-7A9395D97014}"/>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AB5F34AA-3A58-E825-FDB3-AEFD14C5A80E}"/>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330680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8A3D3F42-0D36-DFF9-0EB5-6371E8229B4A}"/>
              </a:ext>
            </a:extLst>
          </p:cNvPr>
          <p:cNvGrpSpPr>
            <a:grpSpLocks/>
          </p:cNvGrpSpPr>
          <p:nvPr userDrawn="1"/>
        </p:nvGrpSpPr>
        <p:grpSpPr bwMode="auto">
          <a:xfrm>
            <a:off x="0" y="1295400"/>
            <a:ext cx="7010400" cy="46038"/>
            <a:chOff x="1905000" y="6553200"/>
            <a:chExt cx="7010400" cy="45719"/>
          </a:xfrm>
        </p:grpSpPr>
        <p:sp>
          <p:nvSpPr>
            <p:cNvPr id="3" name="Rectangle 2">
              <a:extLst>
                <a:ext uri="{FF2B5EF4-FFF2-40B4-BE49-F238E27FC236}">
                  <a16:creationId xmlns:a16="http://schemas.microsoft.com/office/drawing/2014/main" id="{190D3E31-89D1-2457-D73F-478FA2B5AEA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D379A579-F031-6A8D-A252-B6A953B92F6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D4CC4CA-F073-0A30-74A2-B7A1C4288FD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10">
            <a:extLst>
              <a:ext uri="{FF2B5EF4-FFF2-40B4-BE49-F238E27FC236}">
                <a16:creationId xmlns:a16="http://schemas.microsoft.com/office/drawing/2014/main" id="{8F84F4BF-B44D-2C28-F81F-5C53A65ED015}"/>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42125B84-B2B8-DD21-ADD2-3DCCE8DB4C9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7F814E11-055E-7DF7-0D85-39EB67962CA3}"/>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73F09244-8093-6D3E-00EC-AB9D6B40585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C9378DDA-09BD-66A0-DBF2-3A8AE287B81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2D0CC58-7B2A-FA7C-9F38-0474081480E2}"/>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27849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8765FB91-C32C-21B8-C8F8-F1C32ACEA29C}"/>
              </a:ext>
            </a:extLst>
          </p:cNvPr>
          <p:cNvGrpSpPr>
            <a:grpSpLocks/>
          </p:cNvGrpSpPr>
          <p:nvPr userDrawn="1"/>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35155572-0C9B-4A98-6C86-DD4696E81B1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F65695AD-D8D1-44BA-7030-B5F4DA1787F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3CC50E30-90A8-67FF-40E0-C6B1A7D77DC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9" name="Group 13">
            <a:extLst>
              <a:ext uri="{FF2B5EF4-FFF2-40B4-BE49-F238E27FC236}">
                <a16:creationId xmlns:a16="http://schemas.microsoft.com/office/drawing/2014/main" id="{563219FC-BF31-A7EF-590F-380743CC31C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CE6CA1FF-3819-8BD1-163B-0E25900BF14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A87F2347-EBA9-1866-58AC-4ECCC76275E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67F80CC5-4402-ACB1-4EDF-604C9EC5415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3" name="Picture 14" descr="Picture 7.png">
            <a:extLst>
              <a:ext uri="{FF2B5EF4-FFF2-40B4-BE49-F238E27FC236}">
                <a16:creationId xmlns:a16="http://schemas.microsoft.com/office/drawing/2014/main" id="{95DF0734-E45E-E908-0705-1006F060799E}"/>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E1FD027-02F2-F1B4-BD56-46D38483DEC3}"/>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950087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092EEAC6-00EC-650D-4B04-55F7D9F2E2A9}"/>
              </a:ext>
            </a:extLst>
          </p:cNvPr>
          <p:cNvGrpSpPr>
            <a:grpSpLocks/>
          </p:cNvGrpSpPr>
          <p:nvPr userDrawn="1"/>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CDCBADFB-A57D-5D14-D37E-1D3B79F3CDB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9F8B2E83-010B-8C67-EE90-2CB1E797C6E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63D18854-1B0D-6021-6365-20E94A1B4D1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0" name="Group 10">
            <a:extLst>
              <a:ext uri="{FF2B5EF4-FFF2-40B4-BE49-F238E27FC236}">
                <a16:creationId xmlns:a16="http://schemas.microsoft.com/office/drawing/2014/main" id="{A9D01C2B-0153-0B55-CB8C-98F390AA9233}"/>
              </a:ext>
            </a:extLst>
          </p:cNvPr>
          <p:cNvGrpSpPr>
            <a:grpSpLocks/>
          </p:cNvGrpSpPr>
          <p:nvPr userDrawn="1"/>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20219917-48AD-E0B5-5F38-1E1723A22A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28E1DE18-14E5-66E5-D9E4-FA526D24034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3" name="Rectangle 12">
              <a:extLst>
                <a:ext uri="{FF2B5EF4-FFF2-40B4-BE49-F238E27FC236}">
                  <a16:creationId xmlns:a16="http://schemas.microsoft.com/office/drawing/2014/main" id="{7224B2F3-38D2-BABA-81F8-937A8837ABB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4" name="Picture 14" descr="Picture 7.png">
            <a:extLst>
              <a:ext uri="{FF2B5EF4-FFF2-40B4-BE49-F238E27FC236}">
                <a16:creationId xmlns:a16="http://schemas.microsoft.com/office/drawing/2014/main" id="{7ECBE88E-FC10-D75B-0B8A-8FC59D53C83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8E4FA241-7380-5CE4-E223-22740E3FB881}"/>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517425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35E1E351-2F0E-8BA1-7E11-D2FD7AB06755}"/>
              </a:ext>
            </a:extLst>
          </p:cNvPr>
          <p:cNvGrpSpPr>
            <a:grpSpLocks/>
          </p:cNvGrpSpPr>
          <p:nvPr userDrawn="1"/>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88C45386-1DAC-B685-49DA-FDDD80DB9EC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C36B6BA-C270-7D4B-759E-023E13139E7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FBF6EDC-084A-EBCE-4645-978681553CD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7" name="Group 24">
            <a:extLst>
              <a:ext uri="{FF2B5EF4-FFF2-40B4-BE49-F238E27FC236}">
                <a16:creationId xmlns:a16="http://schemas.microsoft.com/office/drawing/2014/main" id="{DAC62562-50D7-C2BE-89B8-C0652435446F}"/>
              </a:ext>
            </a:extLst>
          </p:cNvPr>
          <p:cNvGrpSpPr>
            <a:grpSpLocks/>
          </p:cNvGrpSpPr>
          <p:nvPr userDrawn="1"/>
        </p:nvGrpSpPr>
        <p:grpSpPr bwMode="auto">
          <a:xfrm>
            <a:off x="2133600" y="6553200"/>
            <a:ext cx="7010400" cy="46038"/>
            <a:chOff x="1905000" y="6553200"/>
            <a:chExt cx="7010400" cy="45719"/>
          </a:xfrm>
        </p:grpSpPr>
        <p:sp>
          <p:nvSpPr>
            <p:cNvPr id="8" name="Rectangle 7">
              <a:extLst>
                <a:ext uri="{FF2B5EF4-FFF2-40B4-BE49-F238E27FC236}">
                  <a16:creationId xmlns:a16="http://schemas.microsoft.com/office/drawing/2014/main" id="{81881FB1-95E1-E85A-DBA3-329248E5591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81C33162-69E6-8E4F-BFC0-D582B513E4C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Rectangle 9">
              <a:extLst>
                <a:ext uri="{FF2B5EF4-FFF2-40B4-BE49-F238E27FC236}">
                  <a16:creationId xmlns:a16="http://schemas.microsoft.com/office/drawing/2014/main" id="{5E717241-0DC5-5B2F-767D-1F59757C407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11" name="Picture 14" descr="Picture 7.png">
            <a:extLst>
              <a:ext uri="{FF2B5EF4-FFF2-40B4-BE49-F238E27FC236}">
                <a16:creationId xmlns:a16="http://schemas.microsoft.com/office/drawing/2014/main" id="{DAFFA84F-FA16-6763-4D10-D4B19DD3BB5F}"/>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751FAF1B-F753-BEFB-BD65-CEBEC925EB5C}"/>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593075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EE48EF3E-DE87-0E87-971A-A50A357F9AEC}"/>
              </a:ext>
            </a:extLst>
          </p:cNvPr>
          <p:cNvGrpSpPr>
            <a:grpSpLocks/>
          </p:cNvGrpSpPr>
          <p:nvPr userDrawn="1"/>
        </p:nvGrpSpPr>
        <p:grpSpPr bwMode="auto">
          <a:xfrm rot="5400000">
            <a:off x="5006182" y="2567781"/>
            <a:ext cx="5181600" cy="46037"/>
            <a:chOff x="1905000" y="6553200"/>
            <a:chExt cx="7010400" cy="45719"/>
          </a:xfrm>
        </p:grpSpPr>
        <p:sp>
          <p:nvSpPr>
            <p:cNvPr id="4" name="Rectangle 3">
              <a:extLst>
                <a:ext uri="{FF2B5EF4-FFF2-40B4-BE49-F238E27FC236}">
                  <a16:creationId xmlns:a16="http://schemas.microsoft.com/office/drawing/2014/main" id="{A03734C1-F40F-B99A-E7D7-8175CEBB6B63}"/>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3E900D06-AB1D-2DEE-7C87-7C0EB1A6902C}"/>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3D517F8-3D5A-5BD3-A731-7D3356A9B9D8}"/>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0" descr="Picture 7.png">
            <a:extLst>
              <a:ext uri="{FF2B5EF4-FFF2-40B4-BE49-F238E27FC236}">
                <a16:creationId xmlns:a16="http://schemas.microsoft.com/office/drawing/2014/main" id="{4B372EFE-F5E3-3B17-55DB-B550703E5D2D}"/>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539213C5-2D83-9E32-6A36-8B9D6D7032AA}"/>
              </a:ext>
            </a:extLst>
          </p:cNvPr>
          <p:cNvSpPr txBox="1">
            <a:spLocks noChangeArrowheads="1"/>
          </p:cNvSpPr>
          <p:nvPr userDrawn="1"/>
        </p:nvSpPr>
        <p:spPr bwMode="auto">
          <a:xfrm rot="5400000">
            <a:off x="-2794793" y="3809206"/>
            <a:ext cx="5867400" cy="23018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900" b="1">
                <a:solidFill>
                  <a:srgbClr val="101141"/>
                </a:solidFill>
                <a:cs typeface="Arial" charset="0"/>
              </a:rPr>
              <a:t>BITS </a:t>
            </a:r>
            <a:r>
              <a:rPr lang="en-US" sz="900">
                <a:solidFill>
                  <a:srgbClr val="101141"/>
                </a:solidFill>
                <a:cs typeface="Arial" charset="0"/>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72211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4E4E3-3BAF-6A6A-4FCD-A07199BDC5AA}"/>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grpSp>
        <p:nvGrpSpPr>
          <p:cNvPr id="4" name="Group 11">
            <a:extLst>
              <a:ext uri="{FF2B5EF4-FFF2-40B4-BE49-F238E27FC236}">
                <a16:creationId xmlns:a16="http://schemas.microsoft.com/office/drawing/2014/main" id="{1E1E98AC-F8D3-F1C9-D1A2-B498A39C3DC8}"/>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42F71EA6-E530-C4B1-3F8C-0596D144A649}"/>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79FBA980-A763-DF18-E68C-2423EF4A3FEF}"/>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BF804117-B3D0-C494-57B6-22F50CA9F6C5}"/>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ECFC12DC-C0A3-8076-285F-3B336499C60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5F0EC896-BE6B-ABE6-B155-F0DB12EC8108}"/>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F9FDEDFA-BBA1-7B1D-DE25-DCE801622B4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4406043E-B4CA-4A24-A33B-626548D6B15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3D3751B9-4180-9DA9-BC8E-9ADD437B6AF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460F296D-4DF1-0EDD-D9A5-C42BDEA82CB2}"/>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F6BE085E-8FA1-DF4F-B886-B6EA78983C6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8ADAD0B0-1C80-C500-A21B-AB5214F8E32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C9945315-FD6C-FEDA-3890-480BC3A5F92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21" name="Title 20"/>
          <p:cNvSpPr>
            <a:spLocks noGrp="1"/>
          </p:cNvSpPr>
          <p:nvPr>
            <p:ph type="title"/>
          </p:nvPr>
        </p:nvSpPr>
        <p:spPr/>
        <p:txBody>
          <a:bodyPr/>
          <a:lstStyle/>
          <a:p>
            <a:r>
              <a:rPr lang="en-US"/>
              <a:t>Click to edit Master title style</a:t>
            </a:r>
          </a:p>
        </p:txBody>
      </p:sp>
      <p:sp>
        <p:nvSpPr>
          <p:cNvPr id="17" name="Date Placeholder 17">
            <a:extLst>
              <a:ext uri="{FF2B5EF4-FFF2-40B4-BE49-F238E27FC236}">
                <a16:creationId xmlns:a16="http://schemas.microsoft.com/office/drawing/2014/main" id="{3EC6D0CC-3E5A-9F30-8239-7D3811F523D1}"/>
              </a:ext>
            </a:extLst>
          </p:cNvPr>
          <p:cNvSpPr>
            <a:spLocks noGrp="1"/>
          </p:cNvSpPr>
          <p:nvPr>
            <p:ph type="dt" sz="half" idx="11"/>
          </p:nvPr>
        </p:nvSpPr>
        <p:spPr/>
        <p:txBody>
          <a:bodyPr/>
          <a:lstStyle>
            <a:lvl1pPr>
              <a:defRPr/>
            </a:lvl1pPr>
          </a:lstStyle>
          <a:p>
            <a:pPr>
              <a:defRPr/>
            </a:pPr>
            <a:endParaRPr lang="en-US"/>
          </a:p>
        </p:txBody>
      </p:sp>
      <p:sp>
        <p:nvSpPr>
          <p:cNvPr id="18" name="Slide Number Placeholder 18">
            <a:extLst>
              <a:ext uri="{FF2B5EF4-FFF2-40B4-BE49-F238E27FC236}">
                <a16:creationId xmlns:a16="http://schemas.microsoft.com/office/drawing/2014/main" id="{EBEFDC80-A374-65D6-3A66-367A465663A2}"/>
              </a:ext>
            </a:extLst>
          </p:cNvPr>
          <p:cNvSpPr>
            <a:spLocks noGrp="1"/>
          </p:cNvSpPr>
          <p:nvPr>
            <p:ph type="sldNum" sz="quarter" idx="12"/>
          </p:nvPr>
        </p:nvSpPr>
        <p:spPr/>
        <p:txBody>
          <a:bodyPr/>
          <a:lstStyle>
            <a:lvl1pPr>
              <a:defRPr/>
            </a:lvl1pPr>
          </a:lstStyle>
          <a:p>
            <a:pPr>
              <a:defRPr/>
            </a:pPr>
            <a:fld id="{B824DBDA-2CA4-4380-BED9-ACFB6FE98218}" type="slidenum">
              <a:rPr lang="en-US" altLang="en-US"/>
              <a:pPr>
                <a:defRPr/>
              </a:pPr>
              <a:t>‹#›</a:t>
            </a:fld>
            <a:endParaRPr lang="en-US" altLang="en-US"/>
          </a:p>
        </p:txBody>
      </p:sp>
      <p:sp>
        <p:nvSpPr>
          <p:cNvPr id="19" name="Footer Placeholder 19">
            <a:extLst>
              <a:ext uri="{FF2B5EF4-FFF2-40B4-BE49-F238E27FC236}">
                <a16:creationId xmlns:a16="http://schemas.microsoft.com/office/drawing/2014/main" id="{758E596B-3958-CCF4-C4B4-BB66D11831D3}"/>
              </a:ext>
            </a:extLst>
          </p:cNvPr>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405446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1">
  <p:cSld name="Title and Content 1">
    <p:spTree>
      <p:nvGrpSpPr>
        <p:cNvPr id="1" name="Shape 31"/>
        <p:cNvGrpSpPr/>
        <p:nvPr/>
      </p:nvGrpSpPr>
      <p:grpSpPr>
        <a:xfrm>
          <a:off x="0" y="0"/>
          <a:ext cx="0" cy="0"/>
          <a:chOff x="0" y="0"/>
          <a:chExt cx="0" cy="0"/>
        </a:xfrm>
      </p:grpSpPr>
      <p:sp>
        <p:nvSpPr>
          <p:cNvPr id="32" name="Google Shape;32;g1844f2ff692_0_95"/>
          <p:cNvSpPr txBox="1">
            <a:spLocks noGrp="1"/>
          </p:cNvSpPr>
          <p:nvPr>
            <p:ph type="body" idx="1"/>
          </p:nvPr>
        </p:nvSpPr>
        <p:spPr>
          <a:xfrm>
            <a:off x="152401" y="1417319"/>
            <a:ext cx="8839200" cy="4907400"/>
          </a:xfrm>
          <a:prstGeom prst="rect">
            <a:avLst/>
          </a:prstGeom>
          <a:gradFill>
            <a:gsLst>
              <a:gs pos="0">
                <a:srgbClr val="F9F7FB">
                  <a:alpha val="34509"/>
                </a:srgbClr>
              </a:gs>
              <a:gs pos="35000">
                <a:srgbClr val="F5F8EF">
                  <a:alpha val="37647"/>
                </a:srgbClr>
              </a:gs>
              <a:gs pos="100000">
                <a:srgbClr val="FFFFFF">
                  <a:alpha val="52549"/>
                </a:srgbClr>
              </a:gs>
            </a:gsLst>
            <a:lin ang="16200038" scaled="0"/>
          </a:gradFill>
          <a:ln>
            <a:noFill/>
          </a:ln>
        </p:spPr>
        <p:txBody>
          <a:bodyPr spcFirstLastPara="1" wrap="square" lIns="72000" tIns="36000" rIns="72000" bIns="36000" anchor="t" anchorCtr="0">
            <a:normAutofit/>
          </a:bodyPr>
          <a:lstStyle>
            <a:lvl1pPr marL="430790" marR="0" lvl="0" indent="-215395" algn="l">
              <a:lnSpc>
                <a:spcPct val="100000"/>
              </a:lnSpc>
              <a:spcBef>
                <a:spcPts val="452"/>
              </a:spcBef>
              <a:spcAft>
                <a:spcPts val="0"/>
              </a:spcAft>
              <a:buClr>
                <a:srgbClr val="101141"/>
              </a:buClr>
              <a:buSzPts val="2400"/>
              <a:buFont typeface="Arial"/>
              <a:buNone/>
              <a:defRPr sz="2262">
                <a:latin typeface="Arial"/>
                <a:ea typeface="Arial"/>
                <a:cs typeface="Arial"/>
                <a:sym typeface="Arial"/>
              </a:defRPr>
            </a:lvl1pPr>
            <a:lvl2pPr marL="861579" marR="0" lvl="1" indent="-358992" algn="l">
              <a:lnSpc>
                <a:spcPct val="100000"/>
              </a:lnSpc>
              <a:spcBef>
                <a:spcPts val="452"/>
              </a:spcBef>
              <a:spcAft>
                <a:spcPts val="0"/>
              </a:spcAft>
              <a:buClr>
                <a:schemeClr val="dk1"/>
              </a:buClr>
              <a:buSzPts val="2400"/>
              <a:buFont typeface="Arial"/>
              <a:buChar char="–"/>
              <a:defRPr sz="2262">
                <a:latin typeface="Arial"/>
                <a:ea typeface="Arial"/>
                <a:cs typeface="Arial"/>
                <a:sym typeface="Arial"/>
              </a:defRPr>
            </a:lvl2pPr>
            <a:lvl3pPr marL="1292369" lvl="2" indent="-335059" algn="l">
              <a:lnSpc>
                <a:spcPct val="100000"/>
              </a:lnSpc>
              <a:spcBef>
                <a:spcPts val="377"/>
              </a:spcBef>
              <a:spcAft>
                <a:spcPts val="0"/>
              </a:spcAft>
              <a:buClr>
                <a:schemeClr val="dk1"/>
              </a:buClr>
              <a:buSzPts val="2000"/>
              <a:buChar char="•"/>
              <a:defRPr sz="1885"/>
            </a:lvl3pPr>
            <a:lvl4pPr marL="1723159" lvl="3" indent="-335059" algn="l">
              <a:lnSpc>
                <a:spcPct val="100000"/>
              </a:lnSpc>
              <a:spcBef>
                <a:spcPts val="377"/>
              </a:spcBef>
              <a:spcAft>
                <a:spcPts val="0"/>
              </a:spcAft>
              <a:buClr>
                <a:schemeClr val="dk1"/>
              </a:buClr>
              <a:buSzPts val="2000"/>
              <a:buChar char="–"/>
              <a:defRPr/>
            </a:lvl4pPr>
            <a:lvl5pPr marL="2153948" lvl="4" indent="-335059" algn="l">
              <a:lnSpc>
                <a:spcPct val="100000"/>
              </a:lnSpc>
              <a:spcBef>
                <a:spcPts val="377"/>
              </a:spcBef>
              <a:spcAft>
                <a:spcPts val="0"/>
              </a:spcAft>
              <a:buClr>
                <a:schemeClr val="dk1"/>
              </a:buClr>
              <a:buSzPts val="2000"/>
              <a:buChar char="»"/>
              <a:defRPr/>
            </a:lvl5pPr>
            <a:lvl6pPr marL="2584738" lvl="5" indent="-323093" algn="l">
              <a:lnSpc>
                <a:spcPct val="100000"/>
              </a:lnSpc>
              <a:spcBef>
                <a:spcPts val="339"/>
              </a:spcBef>
              <a:spcAft>
                <a:spcPts val="0"/>
              </a:spcAft>
              <a:buClr>
                <a:schemeClr val="dk1"/>
              </a:buClr>
              <a:buSzPts val="1800"/>
              <a:buChar char="•"/>
              <a:defRPr/>
            </a:lvl6pPr>
            <a:lvl7pPr marL="3015528" lvl="6" indent="-323093" algn="l">
              <a:lnSpc>
                <a:spcPct val="100000"/>
              </a:lnSpc>
              <a:spcBef>
                <a:spcPts val="339"/>
              </a:spcBef>
              <a:spcAft>
                <a:spcPts val="0"/>
              </a:spcAft>
              <a:buClr>
                <a:schemeClr val="dk1"/>
              </a:buClr>
              <a:buSzPts val="1800"/>
              <a:buChar char="•"/>
              <a:defRPr/>
            </a:lvl7pPr>
            <a:lvl8pPr marL="3446317" lvl="7" indent="-323093" algn="l">
              <a:lnSpc>
                <a:spcPct val="100000"/>
              </a:lnSpc>
              <a:spcBef>
                <a:spcPts val="339"/>
              </a:spcBef>
              <a:spcAft>
                <a:spcPts val="0"/>
              </a:spcAft>
              <a:buClr>
                <a:schemeClr val="dk1"/>
              </a:buClr>
              <a:buSzPts val="1800"/>
              <a:buChar char="•"/>
              <a:defRPr/>
            </a:lvl8pPr>
            <a:lvl9pPr marL="3877107" lvl="8" indent="-323093" algn="l">
              <a:lnSpc>
                <a:spcPct val="100000"/>
              </a:lnSpc>
              <a:spcBef>
                <a:spcPts val="339"/>
              </a:spcBef>
              <a:spcAft>
                <a:spcPts val="0"/>
              </a:spcAft>
              <a:buClr>
                <a:schemeClr val="dk1"/>
              </a:buClr>
              <a:buSzPts val="1800"/>
              <a:buChar char="•"/>
              <a:defRPr/>
            </a:lvl9pPr>
          </a:lstStyle>
          <a:p>
            <a:endParaRPr/>
          </a:p>
        </p:txBody>
      </p:sp>
      <p:grpSp>
        <p:nvGrpSpPr>
          <p:cNvPr id="33" name="Google Shape;33;g1844f2ff692_0_95"/>
          <p:cNvGrpSpPr/>
          <p:nvPr/>
        </p:nvGrpSpPr>
        <p:grpSpPr>
          <a:xfrm>
            <a:off x="2083888" y="6550672"/>
            <a:ext cx="7060186" cy="48601"/>
            <a:chOff x="2083888" y="6550671"/>
            <a:chExt cx="7060186" cy="48601"/>
          </a:xfrm>
        </p:grpSpPr>
        <p:sp>
          <p:nvSpPr>
            <p:cNvPr id="34" name="Google Shape;34;g1844f2ff692_0_95"/>
            <p:cNvSpPr/>
            <p:nvPr/>
          </p:nvSpPr>
          <p:spPr>
            <a:xfrm>
              <a:off x="4630476" y="6550672"/>
              <a:ext cx="2328600" cy="486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sp>
          <p:nvSpPr>
            <p:cNvPr id="35" name="Google Shape;35;g1844f2ff692_0_95"/>
            <p:cNvSpPr/>
            <p:nvPr/>
          </p:nvSpPr>
          <p:spPr>
            <a:xfrm>
              <a:off x="6907874" y="6550671"/>
              <a:ext cx="2236200" cy="45600"/>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sp>
          <p:nvSpPr>
            <p:cNvPr id="36" name="Google Shape;36;g1844f2ff692_0_95"/>
            <p:cNvSpPr/>
            <p:nvPr/>
          </p:nvSpPr>
          <p:spPr>
            <a:xfrm>
              <a:off x="2083888" y="6550672"/>
              <a:ext cx="2580600" cy="486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grpSp>
      <p:pic>
        <p:nvPicPr>
          <p:cNvPr id="37" name="Google Shape;37;g1844f2ff692_0_95" descr="Picture 7.png"/>
          <p:cNvPicPr preferRelativeResize="0"/>
          <p:nvPr/>
        </p:nvPicPr>
        <p:blipFill rotWithShape="1">
          <a:blip r:embed="rId2">
            <a:alphaModFix/>
          </a:blip>
          <a:srcRect l="1921" b="5338"/>
          <a:stretch/>
        </p:blipFill>
        <p:spPr>
          <a:xfrm>
            <a:off x="6950808" y="0"/>
            <a:ext cx="2193193" cy="692697"/>
          </a:xfrm>
          <a:prstGeom prst="rect">
            <a:avLst/>
          </a:prstGeom>
          <a:noFill/>
          <a:ln>
            <a:noFill/>
          </a:ln>
        </p:spPr>
      </p:pic>
      <p:grpSp>
        <p:nvGrpSpPr>
          <p:cNvPr id="38" name="Google Shape;38;g1844f2ff692_0_95"/>
          <p:cNvGrpSpPr/>
          <p:nvPr/>
        </p:nvGrpSpPr>
        <p:grpSpPr>
          <a:xfrm>
            <a:off x="2133600" y="6553200"/>
            <a:ext cx="7010409" cy="45600"/>
            <a:chOff x="1905000" y="6553200"/>
            <a:chExt cx="7010409" cy="45600"/>
          </a:xfrm>
        </p:grpSpPr>
        <p:sp>
          <p:nvSpPr>
            <p:cNvPr id="39" name="Google Shape;39;g1844f2ff692_0_95"/>
            <p:cNvSpPr/>
            <p:nvPr/>
          </p:nvSpPr>
          <p:spPr>
            <a:xfrm>
              <a:off x="4267200" y="6553200"/>
              <a:ext cx="2328600" cy="456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sp>
          <p:nvSpPr>
            <p:cNvPr id="40" name="Google Shape;40;g1844f2ff692_0_95"/>
            <p:cNvSpPr/>
            <p:nvPr/>
          </p:nvSpPr>
          <p:spPr>
            <a:xfrm>
              <a:off x="1905000" y="6553200"/>
              <a:ext cx="2362200" cy="456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sp>
          <p:nvSpPr>
            <p:cNvPr id="41" name="Google Shape;41;g1844f2ff692_0_95"/>
            <p:cNvSpPr/>
            <p:nvPr/>
          </p:nvSpPr>
          <p:spPr>
            <a:xfrm>
              <a:off x="6586809" y="6553200"/>
              <a:ext cx="2328600" cy="456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grpSp>
      <p:grpSp>
        <p:nvGrpSpPr>
          <p:cNvPr id="42" name="Google Shape;42;g1844f2ff692_0_95"/>
          <p:cNvGrpSpPr/>
          <p:nvPr/>
        </p:nvGrpSpPr>
        <p:grpSpPr>
          <a:xfrm>
            <a:off x="1" y="1295400"/>
            <a:ext cx="7010409" cy="45600"/>
            <a:chOff x="1905000" y="6553200"/>
            <a:chExt cx="7010409" cy="45600"/>
          </a:xfrm>
        </p:grpSpPr>
        <p:sp>
          <p:nvSpPr>
            <p:cNvPr id="43" name="Google Shape;43;g1844f2ff692_0_95"/>
            <p:cNvSpPr/>
            <p:nvPr/>
          </p:nvSpPr>
          <p:spPr>
            <a:xfrm>
              <a:off x="4267200" y="6553200"/>
              <a:ext cx="2328600" cy="456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sp>
          <p:nvSpPr>
            <p:cNvPr id="44" name="Google Shape;44;g1844f2ff692_0_95"/>
            <p:cNvSpPr/>
            <p:nvPr/>
          </p:nvSpPr>
          <p:spPr>
            <a:xfrm>
              <a:off x="1905000" y="6553200"/>
              <a:ext cx="2362200" cy="456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sp>
          <p:nvSpPr>
            <p:cNvPr id="45" name="Google Shape;45;g1844f2ff692_0_95"/>
            <p:cNvSpPr/>
            <p:nvPr/>
          </p:nvSpPr>
          <p:spPr>
            <a:xfrm>
              <a:off x="6586809" y="6553200"/>
              <a:ext cx="2328600" cy="456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696" b="0" i="0" u="none" strike="noStrike" cap="none">
                <a:solidFill>
                  <a:schemeClr val="lt1"/>
                </a:solidFill>
                <a:latin typeface="Calibri"/>
                <a:ea typeface="Calibri"/>
                <a:cs typeface="Calibri"/>
                <a:sym typeface="Calibri"/>
              </a:endParaRPr>
            </a:p>
          </p:txBody>
        </p:sp>
      </p:grpSp>
      <p:sp>
        <p:nvSpPr>
          <p:cNvPr id="46" name="Google Shape;46;g1844f2ff692_0_95" descr="Large confetti"/>
          <p:cNvSpPr txBox="1">
            <a:spLocks noGrp="1"/>
          </p:cNvSpPr>
          <p:nvPr>
            <p:ph type="title"/>
          </p:nvPr>
        </p:nvSpPr>
        <p:spPr>
          <a:xfrm>
            <a:off x="66239" y="26442"/>
            <a:ext cx="6791700" cy="1192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3600"/>
              <a:buFont typeface="Arial"/>
              <a:buNone/>
              <a:defRPr sz="3392">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658076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83540" y="391159"/>
            <a:ext cx="8376919"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F1040"/>
                </a:solidFill>
                <a:latin typeface="Arial" panose="020B0604020202020204"/>
                <a:cs typeface="Arial" panose="020B0604020202020204"/>
              </a:defRPr>
            </a:lvl1pPr>
          </a:lstStyle>
          <a:p>
            <a:pPr marL="12700">
              <a:lnSpc>
                <a:spcPts val="1315"/>
              </a:lnSpc>
            </a:pPr>
            <a:r>
              <a:rPr b="1" spc="-5" dirty="0">
                <a:latin typeface="Arial" panose="020B0604020202020204"/>
                <a:cs typeface="Arial" panose="020B0604020202020204"/>
              </a:rPr>
              <a:t>BITS </a:t>
            </a:r>
            <a:r>
              <a:rPr spc="-5" dirty="0"/>
              <a:t>Pilani, Hyderabad</a:t>
            </a:r>
            <a:r>
              <a:rPr spc="-10" dirty="0"/>
              <a:t> </a:t>
            </a:r>
            <a:r>
              <a:rPr spc="-5" dirty="0"/>
              <a:t>Campus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20995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1" i="1">
                <a:solidFill>
                  <a:srgbClr val="FF0000"/>
                </a:solidFill>
                <a:latin typeface="Arial Rounded MT Bold"/>
                <a:cs typeface="Arial Rounded MT Bold"/>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tx1"/>
                </a:solidFill>
                <a:latin typeface="Calibri"/>
                <a:cs typeface="Calibri"/>
              </a:defRPr>
            </a:lvl1pPr>
          </a:lstStyle>
          <a:p>
            <a:pPr marL="12700">
              <a:lnSpc>
                <a:spcPts val="1240"/>
              </a:lnSpc>
            </a:pPr>
            <a:r>
              <a:rPr spc="-5" dirty="0"/>
              <a:t>Object-Oriented Programming </a:t>
            </a:r>
            <a:r>
              <a:rPr dirty="0"/>
              <a:t>(CS</a:t>
            </a:r>
            <a:r>
              <a:rPr spc="-55" dirty="0"/>
              <a:t> </a:t>
            </a:r>
            <a:r>
              <a:rPr dirty="0"/>
              <a:t>F213)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00" b="0" i="0">
                <a:solidFill>
                  <a:srgbClr val="0F1040"/>
                </a:solidFill>
                <a:latin typeface="Arial" panose="020B0604020202020204"/>
                <a:cs typeface="Arial" panose="020B0604020202020204"/>
              </a:defRPr>
            </a:lvl1pPr>
          </a:lstStyle>
          <a:p>
            <a:pPr marL="12700">
              <a:lnSpc>
                <a:spcPts val="1315"/>
              </a:lnSpc>
            </a:pPr>
            <a:r>
              <a:rPr b="1" spc="-5" dirty="0">
                <a:latin typeface="Arial" panose="020B0604020202020204"/>
                <a:cs typeface="Arial" panose="020B0604020202020204"/>
              </a:rPr>
              <a:t>BITS </a:t>
            </a:r>
            <a:r>
              <a:rPr spc="-5" dirty="0"/>
              <a:t>Pilani, Hyderabad</a:t>
            </a:r>
            <a:r>
              <a:rPr spc="-10" dirty="0"/>
              <a:t> </a:t>
            </a:r>
            <a:r>
              <a:rPr spc="-5" dirty="0"/>
              <a:t>Campus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11397353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30470" y="1376679"/>
            <a:ext cx="3634740" cy="4423410"/>
          </a:xfrm>
          <a:prstGeom prst="rect">
            <a:avLst/>
          </a:prstGeom>
        </p:spPr>
        <p:txBody>
          <a:bodyPr wrap="square" lIns="0" tIns="0" rIns="0" bIns="0">
            <a:spAutoFit/>
          </a:bodyPr>
          <a:lstStyle>
            <a:lvl1pPr>
              <a:defRPr sz="2400" b="0" i="0">
                <a:solidFill>
                  <a:srgbClr val="FF0000"/>
                </a:solidFill>
                <a:latin typeface="Arial" panose="020B0604020202020204"/>
                <a:cs typeface="Arial" panose="020B0604020202020204"/>
              </a:defRPr>
            </a:lvl1pPr>
          </a:lstStyle>
          <a:p>
            <a:endParaRPr/>
          </a:p>
        </p:txBody>
      </p:sp>
      <p:sp>
        <p:nvSpPr>
          <p:cNvPr id="5" name="Holder 5"/>
          <p:cNvSpPr>
            <a:spLocks noGrp="1"/>
          </p:cNvSpPr>
          <p:nvPr>
            <p:ph type="ftr" sz="quarter" idx="5"/>
          </p:nvPr>
        </p:nvSpPr>
        <p:spPr/>
        <p:txBody>
          <a:bodyPr lIns="0" tIns="0" rIns="0" bIns="0"/>
          <a:lstStyle>
            <a:lvl1pPr>
              <a:defRPr sz="1100" b="0" i="0">
                <a:solidFill>
                  <a:srgbClr val="0F1040"/>
                </a:solidFill>
                <a:latin typeface="Arial" panose="020B0604020202020204"/>
                <a:cs typeface="Arial" panose="020B0604020202020204"/>
              </a:defRPr>
            </a:lvl1pPr>
          </a:lstStyle>
          <a:p>
            <a:pPr marL="12700">
              <a:lnSpc>
                <a:spcPts val="1315"/>
              </a:lnSpc>
            </a:pPr>
            <a:r>
              <a:rPr b="1" spc="-5" dirty="0">
                <a:latin typeface="Arial" panose="020B0604020202020204"/>
                <a:cs typeface="Arial" panose="020B0604020202020204"/>
              </a:rPr>
              <a:t>BITS </a:t>
            </a:r>
            <a:r>
              <a:rPr spc="-5" dirty="0"/>
              <a:t>Pilani, Hyderabad</a:t>
            </a:r>
            <a:r>
              <a:rPr spc="-10" dirty="0"/>
              <a:t> </a:t>
            </a:r>
            <a:r>
              <a:rPr spc="-5" dirty="0"/>
              <a:t>Campus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35940962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defRPr sz="1100" b="0" i="0">
                <a:solidFill>
                  <a:srgbClr val="0F1040"/>
                </a:solidFill>
                <a:latin typeface="Arial" panose="020B0604020202020204"/>
                <a:cs typeface="Arial" panose="020B0604020202020204"/>
              </a:defRPr>
            </a:lvl1pPr>
          </a:lstStyle>
          <a:p>
            <a:pPr marL="12700">
              <a:lnSpc>
                <a:spcPts val="1315"/>
              </a:lnSpc>
            </a:pPr>
            <a:r>
              <a:rPr b="1" spc="-5" dirty="0">
                <a:latin typeface="Arial" panose="020B0604020202020204"/>
                <a:cs typeface="Arial" panose="020B0604020202020204"/>
              </a:rPr>
              <a:t>BITS </a:t>
            </a:r>
            <a:r>
              <a:rPr spc="-5" dirty="0"/>
              <a:t>Pilani, Hyderabad</a:t>
            </a:r>
            <a:r>
              <a:rPr spc="-10" dirty="0"/>
              <a:t> </a:t>
            </a:r>
            <a:r>
              <a:rPr spc="-5" dirty="0"/>
              <a:t>Campus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243990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rgbClr val="0F1040"/>
                </a:solidFill>
                <a:latin typeface="Arial" panose="020B0604020202020204"/>
                <a:cs typeface="Arial" panose="020B0604020202020204"/>
              </a:defRPr>
            </a:lvl1pPr>
          </a:lstStyle>
          <a:p>
            <a:pPr marL="12700">
              <a:lnSpc>
                <a:spcPts val="1315"/>
              </a:lnSpc>
            </a:pPr>
            <a:r>
              <a:rPr b="1" spc="-5" dirty="0">
                <a:latin typeface="Arial" panose="020B0604020202020204"/>
                <a:cs typeface="Arial" panose="020B0604020202020204"/>
              </a:rPr>
              <a:t>BITS </a:t>
            </a:r>
            <a:r>
              <a:rPr spc="-5" dirty="0"/>
              <a:t>Pilani, Hyderabad</a:t>
            </a:r>
            <a:r>
              <a:rPr spc="-10" dirty="0"/>
              <a:t> </a:t>
            </a:r>
            <a:r>
              <a:rPr spc="-5" dirty="0"/>
              <a:t>Campus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7891690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D3E26C6-F8B7-42FB-8C53-FF5C7BB29276}"/>
              </a:ext>
            </a:extLst>
          </p:cNvPr>
          <p:cNvSpPr>
            <a:spLocks noGrp="1" noChangeArrowheads="1"/>
          </p:cNvSpPr>
          <p:nvPr>
            <p:ph type="dt" sz="half" idx="10"/>
          </p:nvPr>
        </p:nvSpPr>
        <p:spPr>
          <a:ln/>
        </p:spPr>
        <p:txBody>
          <a:bodyPr/>
          <a:lstStyle>
            <a:lvl1pPr>
              <a:defRPr/>
            </a:lvl1pPr>
          </a:lstStyle>
          <a:p>
            <a:fld id="{C2BDA288-09E2-4146-8DD1-D8BEBFB67826}" type="datetime1">
              <a:rPr lang="en-US" altLang="en-US"/>
              <a:pPr/>
              <a:t>8/9/2025</a:t>
            </a:fld>
            <a:endParaRPr lang="en-US" altLang="en-US"/>
          </a:p>
        </p:txBody>
      </p:sp>
      <p:sp>
        <p:nvSpPr>
          <p:cNvPr id="6" name="Rectangle 5">
            <a:extLst>
              <a:ext uri="{FF2B5EF4-FFF2-40B4-BE49-F238E27FC236}">
                <a16:creationId xmlns:a16="http://schemas.microsoft.com/office/drawing/2014/main" id="{20B80649-63C2-4EA1-B1E9-50B1F240D9A5}"/>
              </a:ext>
            </a:extLst>
          </p:cNvPr>
          <p:cNvSpPr>
            <a:spLocks noGrp="1" noChangeArrowheads="1"/>
          </p:cNvSpPr>
          <p:nvPr>
            <p:ph type="ftr" sz="quarter" idx="11"/>
          </p:nvPr>
        </p:nvSpPr>
        <p:spPr>
          <a:ln/>
        </p:spPr>
        <p:txBody>
          <a:bodyPr/>
          <a:lstStyle>
            <a:lvl1pPr>
              <a:defRPr/>
            </a:lvl1pPr>
          </a:lstStyle>
          <a:p>
            <a:pPr>
              <a:defRPr/>
            </a:pPr>
            <a:r>
              <a:rPr lang="en-US"/>
              <a:t>SOBUZ</a:t>
            </a:r>
          </a:p>
        </p:txBody>
      </p:sp>
      <p:sp>
        <p:nvSpPr>
          <p:cNvPr id="7" name="Rectangle 6">
            <a:extLst>
              <a:ext uri="{FF2B5EF4-FFF2-40B4-BE49-F238E27FC236}">
                <a16:creationId xmlns:a16="http://schemas.microsoft.com/office/drawing/2014/main" id="{3B8A0E34-D1E6-4C98-93E3-ECD0A0612025}"/>
              </a:ext>
            </a:extLst>
          </p:cNvPr>
          <p:cNvSpPr>
            <a:spLocks noGrp="1" noChangeArrowheads="1"/>
          </p:cNvSpPr>
          <p:nvPr>
            <p:ph type="sldNum" sz="quarter" idx="12"/>
          </p:nvPr>
        </p:nvSpPr>
        <p:spPr>
          <a:ln/>
        </p:spPr>
        <p:txBody>
          <a:bodyPr/>
          <a:lstStyle>
            <a:lvl1pPr>
              <a:defRPr/>
            </a:lvl1pPr>
          </a:lstStyle>
          <a:p>
            <a:fld id="{BDF8EDE8-124C-459D-BB30-F31FB0C55334}" type="slidenum">
              <a:rPr lang="en-US" altLang="en-US"/>
              <a:pPr/>
              <a:t>‹#›</a:t>
            </a:fld>
            <a:endParaRPr lang="en-US" altLang="en-US"/>
          </a:p>
        </p:txBody>
      </p:sp>
    </p:spTree>
    <p:extLst>
      <p:ext uri="{BB962C8B-B14F-4D97-AF65-F5344CB8AC3E}">
        <p14:creationId xmlns:p14="http://schemas.microsoft.com/office/powerpoint/2010/main" val="555707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5E095A9-80B4-4FE7-9E61-C6EE1FF79106}"/>
              </a:ext>
            </a:extLst>
          </p:cNvPr>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sz="1350" dirty="0">
              <a:latin typeface="Arial" pitchFamily="34" charset="0"/>
              <a:cs typeface="Arial" pitchFamily="34" charset="0"/>
            </a:endParaRPr>
          </a:p>
        </p:txBody>
      </p:sp>
      <p:sp>
        <p:nvSpPr>
          <p:cNvPr id="4" name="Rectangle 3">
            <a:extLst>
              <a:ext uri="{FF2B5EF4-FFF2-40B4-BE49-F238E27FC236}">
                <a16:creationId xmlns:a16="http://schemas.microsoft.com/office/drawing/2014/main" id="{B242F09A-29F4-4136-BA54-3F52094931FE}"/>
              </a:ext>
            </a:extLst>
          </p:cNvPr>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5" name="Rectangle 4">
            <a:extLst>
              <a:ext uri="{FF2B5EF4-FFF2-40B4-BE49-F238E27FC236}">
                <a16:creationId xmlns:a16="http://schemas.microsoft.com/office/drawing/2014/main" id="{523E645D-696E-4271-85DC-9B442C1119FC}"/>
              </a:ext>
            </a:extLst>
          </p:cNvPr>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a:extLst>
              <a:ext uri="{FF2B5EF4-FFF2-40B4-BE49-F238E27FC236}">
                <a16:creationId xmlns:a16="http://schemas.microsoft.com/office/drawing/2014/main" id="{8CCB3FD6-873F-4A9C-B46C-7F1027DC3546}"/>
              </a:ext>
            </a:extLst>
          </p:cNvPr>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7" name="Picture 10" descr="BITS_university_logo_whitevert.png">
            <a:extLst>
              <a:ext uri="{FF2B5EF4-FFF2-40B4-BE49-F238E27FC236}">
                <a16:creationId xmlns:a16="http://schemas.microsoft.com/office/drawing/2014/main" id="{2ACA944D-1DD9-4988-B63E-4A8183BC888E}"/>
              </a:ext>
            </a:extLst>
          </p:cNvPr>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3AC746F-2FB4-4259-9EE0-AC5F3D6540F9}"/>
              </a:ext>
            </a:extLst>
          </p:cNvPr>
          <p:cNvSpPr txBox="1"/>
          <p:nvPr/>
        </p:nvSpPr>
        <p:spPr>
          <a:xfrm>
            <a:off x="-76200" y="5257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9" name="TextBox 8">
            <a:extLst>
              <a:ext uri="{FF2B5EF4-FFF2-40B4-BE49-F238E27FC236}">
                <a16:creationId xmlns:a16="http://schemas.microsoft.com/office/drawing/2014/main" id="{463DEAFC-3E12-4A36-80AD-C15D30572DE1}"/>
              </a:ext>
            </a:extLst>
          </p:cNvPr>
          <p:cNvSpPr txBox="1">
            <a:spLocks noChangeArrowheads="1"/>
          </p:cNvSpPr>
          <p:nvPr/>
        </p:nvSpPr>
        <p:spPr bwMode="auto">
          <a:xfrm>
            <a:off x="152400" y="5667376"/>
            <a:ext cx="1905000" cy="230832"/>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900">
                <a:solidFill>
                  <a:srgbClr val="FFFFFF"/>
                </a:solidFill>
                <a:cs typeface="Arial" charset="0"/>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ctr">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6489481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49FA685-348D-49D7-9443-CF21857A163E}"/>
              </a:ext>
            </a:extLst>
          </p:cNvPr>
          <p:cNvSpPr/>
          <p:nvPr/>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latin typeface="Arial" pitchFamily="34" charset="0"/>
              <a:cs typeface="Arial" pitchFamily="34" charset="0"/>
            </a:endParaRPr>
          </a:p>
        </p:txBody>
      </p:sp>
      <p:sp>
        <p:nvSpPr>
          <p:cNvPr id="5" name="Rectangle 4">
            <a:extLst>
              <a:ext uri="{FF2B5EF4-FFF2-40B4-BE49-F238E27FC236}">
                <a16:creationId xmlns:a16="http://schemas.microsoft.com/office/drawing/2014/main" id="{6A18A412-4A29-45F6-AC3E-39A472DD9C28}"/>
              </a:ext>
            </a:extLst>
          </p:cNvPr>
          <p:cNvSpPr/>
          <p:nvPr/>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a:extLst>
              <a:ext uri="{FF2B5EF4-FFF2-40B4-BE49-F238E27FC236}">
                <a16:creationId xmlns:a16="http://schemas.microsoft.com/office/drawing/2014/main" id="{A502A174-2EDA-4C68-828F-4DE9FEB92067}"/>
              </a:ext>
            </a:extLst>
          </p:cNvPr>
          <p:cNvSpPr/>
          <p:nvPr/>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a:extLst>
              <a:ext uri="{FF2B5EF4-FFF2-40B4-BE49-F238E27FC236}">
                <a16:creationId xmlns:a16="http://schemas.microsoft.com/office/drawing/2014/main" id="{6209AC46-D467-4B34-BD6B-EC694E9C319D}"/>
              </a:ext>
            </a:extLst>
          </p:cNvPr>
          <p:cNvSpPr/>
          <p:nvPr/>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9" name="Picture 10" descr="BITS_university_logo_whitevert.png">
            <a:extLst>
              <a:ext uri="{FF2B5EF4-FFF2-40B4-BE49-F238E27FC236}">
                <a16:creationId xmlns:a16="http://schemas.microsoft.com/office/drawing/2014/main" id="{B0FE7FE6-E8D0-4E8A-AFFC-D0E7FCFCFF85}"/>
              </a:ext>
            </a:extLst>
          </p:cNvPr>
          <p:cNvPicPr>
            <a:picLocks noChangeAspect="1"/>
          </p:cNvPicPr>
          <p:nvPr/>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5D1DE81-2CFF-4CFE-BB52-74BAF09DB18A}"/>
              </a:ext>
            </a:extLst>
          </p:cNvPr>
          <p:cNvSpPr txBox="1"/>
          <p:nvPr/>
        </p:nvSpPr>
        <p:spPr>
          <a:xfrm>
            <a:off x="-76200" y="5257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1" name="TextBox 10">
            <a:extLst>
              <a:ext uri="{FF2B5EF4-FFF2-40B4-BE49-F238E27FC236}">
                <a16:creationId xmlns:a16="http://schemas.microsoft.com/office/drawing/2014/main" id="{C04A0771-4556-4F4D-98FE-48C5C2806F3E}"/>
              </a:ext>
            </a:extLst>
          </p:cNvPr>
          <p:cNvSpPr txBox="1">
            <a:spLocks noChangeArrowheads="1"/>
          </p:cNvSpPr>
          <p:nvPr/>
        </p:nvSpPr>
        <p:spPr bwMode="auto">
          <a:xfrm>
            <a:off x="152400" y="5667376"/>
            <a:ext cx="1905000" cy="230832"/>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900">
                <a:solidFill>
                  <a:srgbClr val="FFFFFF"/>
                </a:solidFill>
                <a:cs typeface="Arial"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59683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pic>
        <p:nvPicPr>
          <p:cNvPr id="3" name="Picture 6" descr="\\Server\D\jyoti\FI023_BITS_v1\styleguide img\IMG_5627_b.jpg">
            <a:extLst>
              <a:ext uri="{FF2B5EF4-FFF2-40B4-BE49-F238E27FC236}">
                <a16:creationId xmlns:a16="http://schemas.microsoft.com/office/drawing/2014/main" id="{B0AE1769-8368-43FD-A555-4ADA093A8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9DF74E82-16ED-45F0-BF97-F624735DDFB4}"/>
              </a:ext>
            </a:extLst>
          </p:cNvPr>
          <p:cNvSpPr/>
          <p:nvPr/>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pic>
        <p:nvPicPr>
          <p:cNvPr id="5" name="Picture 8" descr="Picture 7.png">
            <a:extLst>
              <a:ext uri="{FF2B5EF4-FFF2-40B4-BE49-F238E27FC236}">
                <a16:creationId xmlns:a16="http://schemas.microsoft.com/office/drawing/2014/main" id="{46933116-D7C8-4F5B-824C-A50BAD6B7C66}"/>
              </a:ext>
            </a:extLst>
          </p:cNvPr>
          <p:cNvPicPr>
            <a:picLocks noChangeAspect="1"/>
          </p:cNvPicPr>
          <p:nvPr/>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6C7E231C-4086-4B6B-A13C-949769C36041}"/>
              </a:ext>
            </a:extLst>
          </p:cNvPr>
          <p:cNvSpPr/>
          <p:nvPr/>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a:extLst>
              <a:ext uri="{FF2B5EF4-FFF2-40B4-BE49-F238E27FC236}">
                <a16:creationId xmlns:a16="http://schemas.microsoft.com/office/drawing/2014/main" id="{F75F3444-DD01-4772-9256-E957950BF6F4}"/>
              </a:ext>
            </a:extLst>
          </p:cNvPr>
          <p:cNvSpPr/>
          <p:nvPr/>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a:extLst>
              <a:ext uri="{FF2B5EF4-FFF2-40B4-BE49-F238E27FC236}">
                <a16:creationId xmlns:a16="http://schemas.microsoft.com/office/drawing/2014/main" id="{EC80CFF7-C6AD-4D1F-B7E4-B7CBF02FB2AF}"/>
              </a:ext>
            </a:extLst>
          </p:cNvPr>
          <p:cNvSpPr/>
          <p:nvPr/>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TextBox 8">
            <a:extLst>
              <a:ext uri="{FF2B5EF4-FFF2-40B4-BE49-F238E27FC236}">
                <a16:creationId xmlns:a16="http://schemas.microsoft.com/office/drawing/2014/main" id="{A81A7872-2C8C-40AA-BF80-3505B36BC4A4}"/>
              </a:ext>
            </a:extLst>
          </p:cNvPr>
          <p:cNvSpPr txBox="1"/>
          <p:nvPr/>
        </p:nvSpPr>
        <p:spPr>
          <a:xfrm>
            <a:off x="6858000" y="7620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a:extLst>
              <a:ext uri="{FF2B5EF4-FFF2-40B4-BE49-F238E27FC236}">
                <a16:creationId xmlns:a16="http://schemas.microsoft.com/office/drawing/2014/main" id="{32F02DE3-BEEE-4543-BA00-EFA78AA2EC9F}"/>
              </a:ext>
            </a:extLst>
          </p:cNvPr>
          <p:cNvSpPr txBox="1">
            <a:spLocks noChangeArrowheads="1"/>
          </p:cNvSpPr>
          <p:nvPr/>
        </p:nvSpPr>
        <p:spPr bwMode="auto">
          <a:xfrm>
            <a:off x="7086600" y="1171576"/>
            <a:ext cx="1905000" cy="230832"/>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900">
                <a:solidFill>
                  <a:srgbClr val="FFFFFF"/>
                </a:solidFill>
                <a:cs typeface="Arial" charset="0"/>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840650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0B4C62-2842-4767-8CBD-0D849CD77A71}"/>
              </a:ext>
            </a:extLst>
          </p:cNvPr>
          <p:cNvSpPr txBox="1">
            <a:spLocks noChangeArrowheads="1"/>
          </p:cNvSpPr>
          <p:nvPr/>
        </p:nvSpPr>
        <p:spPr bwMode="auto">
          <a:xfrm>
            <a:off x="3276600" y="6596065"/>
            <a:ext cx="5867400" cy="219291"/>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825" b="1">
                <a:solidFill>
                  <a:srgbClr val="101141"/>
                </a:solidFill>
                <a:cs typeface="Arial" charset="0"/>
              </a:rPr>
              <a:t>BITS </a:t>
            </a:r>
            <a:r>
              <a:rPr lang="en-US" sz="825">
                <a:solidFill>
                  <a:srgbClr val="101141"/>
                </a:solidFill>
                <a:cs typeface="Arial" charset="0"/>
              </a:rPr>
              <a:t>Pilani, Pilani Campus</a:t>
            </a:r>
          </a:p>
        </p:txBody>
      </p:sp>
      <p:grpSp>
        <p:nvGrpSpPr>
          <p:cNvPr id="5" name="Group 11">
            <a:extLst>
              <a:ext uri="{FF2B5EF4-FFF2-40B4-BE49-F238E27FC236}">
                <a16:creationId xmlns:a16="http://schemas.microsoft.com/office/drawing/2014/main" id="{52A99861-16D0-4117-9257-3A3354D64B78}"/>
              </a:ext>
            </a:extLst>
          </p:cNvPr>
          <p:cNvGrpSpPr>
            <a:grpSpLocks/>
          </p:cNvGrpSpPr>
          <p:nvPr/>
        </p:nvGrpSpPr>
        <p:grpSpPr bwMode="auto">
          <a:xfrm>
            <a:off x="2084388" y="6550027"/>
            <a:ext cx="7059612" cy="49213"/>
            <a:chOff x="2083888" y="6550671"/>
            <a:chExt cx="7060112" cy="48665"/>
          </a:xfrm>
        </p:grpSpPr>
        <p:sp>
          <p:nvSpPr>
            <p:cNvPr id="6" name="Rectangle 5">
              <a:extLst>
                <a:ext uri="{FF2B5EF4-FFF2-40B4-BE49-F238E27FC236}">
                  <a16:creationId xmlns:a16="http://schemas.microsoft.com/office/drawing/2014/main" id="{8CDE249F-6E84-46F9-92A6-F06877678CE3}"/>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a:extLst>
                <a:ext uri="{FF2B5EF4-FFF2-40B4-BE49-F238E27FC236}">
                  <a16:creationId xmlns:a16="http://schemas.microsoft.com/office/drawing/2014/main" id="{C8C6D309-47BA-4A3A-A0C0-69DC995500F8}"/>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a:extLst>
                <a:ext uri="{FF2B5EF4-FFF2-40B4-BE49-F238E27FC236}">
                  <a16:creationId xmlns:a16="http://schemas.microsoft.com/office/drawing/2014/main" id="{5B0D3E15-F336-47A6-9B47-D298AD170823}"/>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9" name="Picture 11" descr="Picture 7.png">
            <a:extLst>
              <a:ext uri="{FF2B5EF4-FFF2-40B4-BE49-F238E27FC236}">
                <a16:creationId xmlns:a16="http://schemas.microsoft.com/office/drawing/2014/main" id="{2E0FB5CA-05FC-40A5-9DF6-0CF0AE768131}"/>
              </a:ext>
            </a:extLst>
          </p:cNvPr>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a:extLst>
              <a:ext uri="{FF2B5EF4-FFF2-40B4-BE49-F238E27FC236}">
                <a16:creationId xmlns:a16="http://schemas.microsoft.com/office/drawing/2014/main" id="{5153E015-5CAD-4344-B986-BED29E7C3D9C}"/>
              </a:ext>
            </a:extLst>
          </p:cNvPr>
          <p:cNvGrpSpPr>
            <a:grpSpLocks/>
          </p:cNvGrpSpPr>
          <p:nvPr/>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718A5E40-5AE4-4BD2-B486-2D982604B2B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a:extLst>
                <a:ext uri="{FF2B5EF4-FFF2-40B4-BE49-F238E27FC236}">
                  <a16:creationId xmlns:a16="http://schemas.microsoft.com/office/drawing/2014/main" id="{3EAB7398-FA24-41AC-A50F-9F8A090EB7A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a:extLst>
                <a:ext uri="{FF2B5EF4-FFF2-40B4-BE49-F238E27FC236}">
                  <a16:creationId xmlns:a16="http://schemas.microsoft.com/office/drawing/2014/main" id="{F044EE86-0273-4426-BF39-A0205C754FE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4" name="Group 22">
            <a:extLst>
              <a:ext uri="{FF2B5EF4-FFF2-40B4-BE49-F238E27FC236}">
                <a16:creationId xmlns:a16="http://schemas.microsoft.com/office/drawing/2014/main" id="{E1AFD123-4D87-41B7-813A-2A5AE4FD2D4D}"/>
              </a:ext>
            </a:extLst>
          </p:cNvPr>
          <p:cNvGrpSpPr>
            <a:grpSpLocks/>
          </p:cNvGrpSpPr>
          <p:nvPr/>
        </p:nvGrpSpPr>
        <p:grpSpPr bwMode="auto">
          <a:xfrm>
            <a:off x="0" y="1295400"/>
            <a:ext cx="7010400" cy="46038"/>
            <a:chOff x="1905000" y="6553200"/>
            <a:chExt cx="7010400" cy="45719"/>
          </a:xfrm>
        </p:grpSpPr>
        <p:sp>
          <p:nvSpPr>
            <p:cNvPr id="15" name="Rectangle 14">
              <a:extLst>
                <a:ext uri="{FF2B5EF4-FFF2-40B4-BE49-F238E27FC236}">
                  <a16:creationId xmlns:a16="http://schemas.microsoft.com/office/drawing/2014/main" id="{EF13209B-54A9-4A47-B335-DA08FC159795}"/>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6" name="Rectangle 15">
              <a:extLst>
                <a:ext uri="{FF2B5EF4-FFF2-40B4-BE49-F238E27FC236}">
                  <a16:creationId xmlns:a16="http://schemas.microsoft.com/office/drawing/2014/main" id="{98734A40-34FB-4F22-8B34-D06935B7487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7" name="Rectangle 16">
              <a:extLst>
                <a:ext uri="{FF2B5EF4-FFF2-40B4-BE49-F238E27FC236}">
                  <a16:creationId xmlns:a16="http://schemas.microsoft.com/office/drawing/2014/main" id="{C2CC8620-4C65-44BE-9B9D-EB3949C54F0C}"/>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3" name="Content Placeholder 2"/>
          <p:cNvSpPr>
            <a:spLocks noGrp="1"/>
          </p:cNvSpPr>
          <p:nvPr>
            <p:ph idx="1"/>
          </p:nvPr>
        </p:nvSpPr>
        <p:spPr>
          <a:xfrm>
            <a:off x="304800" y="1600202"/>
            <a:ext cx="8229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362858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pic>
        <p:nvPicPr>
          <p:cNvPr id="5" name="Picture 6" descr="Picture 7.png">
            <a:extLst>
              <a:ext uri="{FF2B5EF4-FFF2-40B4-BE49-F238E27FC236}">
                <a16:creationId xmlns:a16="http://schemas.microsoft.com/office/drawing/2014/main" id="{2684CF1E-9052-4FF3-8F29-36C0008F6B2A}"/>
              </a:ext>
            </a:extLst>
          </p:cNvPr>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a:extLst>
              <a:ext uri="{FF2B5EF4-FFF2-40B4-BE49-F238E27FC236}">
                <a16:creationId xmlns:a16="http://schemas.microsoft.com/office/drawing/2014/main" id="{88656BD9-E4E8-48A4-A2B6-D1968F980762}"/>
              </a:ext>
            </a:extLst>
          </p:cNvPr>
          <p:cNvGrpSpPr>
            <a:grpSpLocks/>
          </p:cNvGrpSpPr>
          <p:nvPr/>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A3B3D130-314C-4CF0-A2D3-957B05470C7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a:extLst>
                <a:ext uri="{FF2B5EF4-FFF2-40B4-BE49-F238E27FC236}">
                  <a16:creationId xmlns:a16="http://schemas.microsoft.com/office/drawing/2014/main" id="{DB8A3A31-3102-41AF-B6CE-93BE8F39516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a:extLst>
                <a:ext uri="{FF2B5EF4-FFF2-40B4-BE49-F238E27FC236}">
                  <a16:creationId xmlns:a16="http://schemas.microsoft.com/office/drawing/2014/main" id="{CEB57AE4-C902-4A8B-9FAD-D9F85D1FA85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0" name="Group 28">
            <a:extLst>
              <a:ext uri="{FF2B5EF4-FFF2-40B4-BE49-F238E27FC236}">
                <a16:creationId xmlns:a16="http://schemas.microsoft.com/office/drawing/2014/main" id="{6B0383E2-DD00-4D45-A35B-5761A3AEBD3E}"/>
              </a:ext>
            </a:extLst>
          </p:cNvPr>
          <p:cNvGrpSpPr>
            <a:grpSpLocks/>
          </p:cNvGrpSpPr>
          <p:nvPr/>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FAA32FE9-725D-4A85-9BC2-E2162C9EB7D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a:extLst>
                <a:ext uri="{FF2B5EF4-FFF2-40B4-BE49-F238E27FC236}">
                  <a16:creationId xmlns:a16="http://schemas.microsoft.com/office/drawing/2014/main" id="{F0A97CF1-8E11-4DB0-B179-A3343C39B36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a:extLst>
                <a:ext uri="{FF2B5EF4-FFF2-40B4-BE49-F238E27FC236}">
                  <a16:creationId xmlns:a16="http://schemas.microsoft.com/office/drawing/2014/main" id="{9C0C765E-D274-42D5-AB01-541B18D8810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sp>
        <p:nvSpPr>
          <p:cNvPr id="14" name="TextBox 13">
            <a:extLst>
              <a:ext uri="{FF2B5EF4-FFF2-40B4-BE49-F238E27FC236}">
                <a16:creationId xmlns:a16="http://schemas.microsoft.com/office/drawing/2014/main" id="{C3052C1A-016F-449B-A856-228B84E1C53C}"/>
              </a:ext>
            </a:extLst>
          </p:cNvPr>
          <p:cNvSpPr txBox="1">
            <a:spLocks noChangeArrowheads="1"/>
          </p:cNvSpPr>
          <p:nvPr/>
        </p:nvSpPr>
        <p:spPr bwMode="auto">
          <a:xfrm>
            <a:off x="3276600" y="6596065"/>
            <a:ext cx="5867400" cy="219291"/>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825" b="1">
                <a:solidFill>
                  <a:srgbClr val="101141"/>
                </a:solidFill>
                <a:cs typeface="Arial" charset="0"/>
              </a:rPr>
              <a:t>BITS </a:t>
            </a:r>
            <a:r>
              <a:rPr lang="en-US" sz="825">
                <a:solidFill>
                  <a:srgbClr val="101141"/>
                </a:solidFill>
                <a:cs typeface="Arial" charset="0"/>
              </a:rPr>
              <a:t>Pilani, Pilani Campus</a:t>
            </a:r>
          </a:p>
        </p:txBody>
      </p:sp>
      <p:sp>
        <p:nvSpPr>
          <p:cNvPr id="3" name="Content Placeholder 2"/>
          <p:cNvSpPr>
            <a:spLocks noGrp="1"/>
          </p:cNvSpPr>
          <p:nvPr>
            <p:ph sz="half" idx="1"/>
          </p:nvPr>
        </p:nvSpPr>
        <p:spPr>
          <a:xfrm>
            <a:off x="457200" y="1600202"/>
            <a:ext cx="4038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2100"/>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4953000" y="1600202"/>
            <a:ext cx="4038600" cy="4525963"/>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2100"/>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434669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1" i="1">
                <a:solidFill>
                  <a:srgbClr val="FF0000"/>
                </a:solidFill>
                <a:latin typeface="Arial Rounded MT Bold"/>
                <a:cs typeface="Arial Rounded MT Bold"/>
              </a:defRPr>
            </a:lvl1pPr>
          </a:lstStyle>
          <a:p>
            <a:endParaRPr/>
          </a:p>
        </p:txBody>
      </p:sp>
      <p:sp>
        <p:nvSpPr>
          <p:cNvPr id="3" name="Holder 3"/>
          <p:cNvSpPr>
            <a:spLocks noGrp="1"/>
          </p:cNvSpPr>
          <p:nvPr>
            <p:ph sz="half" idx="2"/>
          </p:nvPr>
        </p:nvSpPr>
        <p:spPr>
          <a:xfrm>
            <a:off x="993444" y="2024633"/>
            <a:ext cx="3533775" cy="4050665"/>
          </a:xfrm>
          <a:prstGeom prst="rect">
            <a:avLst/>
          </a:prstGeom>
        </p:spPr>
        <p:txBody>
          <a:bodyPr wrap="square" lIns="0" tIns="0" rIns="0" bIns="0">
            <a:spAutoFit/>
          </a:bodyPr>
          <a:lstStyle>
            <a:lvl1pPr>
              <a:defRPr sz="1100" b="1" i="0">
                <a:solidFill>
                  <a:schemeClr val="tx1"/>
                </a:solidFill>
                <a:latin typeface="Arial"/>
                <a:cs typeface="Arial"/>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chemeClr val="tx1"/>
                </a:solidFill>
                <a:latin typeface="Calibri"/>
                <a:cs typeface="Calibri"/>
              </a:defRPr>
            </a:lvl1pPr>
          </a:lstStyle>
          <a:p>
            <a:pPr marL="12700">
              <a:lnSpc>
                <a:spcPts val="1240"/>
              </a:lnSpc>
            </a:pPr>
            <a:r>
              <a:rPr spc="-5" dirty="0"/>
              <a:t>Object-Oriented Programming </a:t>
            </a:r>
            <a:r>
              <a:rPr dirty="0"/>
              <a:t>(CS</a:t>
            </a:r>
            <a:r>
              <a:rPr spc="-55" dirty="0"/>
              <a:t> </a:t>
            </a:r>
            <a:r>
              <a:rPr dirty="0"/>
              <a:t>F213)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7" name="Holder 7"/>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grpSp>
        <p:nvGrpSpPr>
          <p:cNvPr id="7" name="Group 10">
            <a:extLst>
              <a:ext uri="{FF2B5EF4-FFF2-40B4-BE49-F238E27FC236}">
                <a16:creationId xmlns:a16="http://schemas.microsoft.com/office/drawing/2014/main" id="{B7B9A9F0-ED90-4008-9A21-F6F712834E33}"/>
              </a:ext>
            </a:extLst>
          </p:cNvPr>
          <p:cNvGrpSpPr>
            <a:grpSpLocks/>
          </p:cNvGrpSpPr>
          <p:nvPr/>
        </p:nvGrpSpPr>
        <p:grpSpPr bwMode="auto">
          <a:xfrm>
            <a:off x="0" y="1295400"/>
            <a:ext cx="7010400" cy="46038"/>
            <a:chOff x="1905000" y="6553200"/>
            <a:chExt cx="7010400" cy="45719"/>
          </a:xfrm>
        </p:grpSpPr>
        <p:sp>
          <p:nvSpPr>
            <p:cNvPr id="8" name="Rectangle 7">
              <a:extLst>
                <a:ext uri="{FF2B5EF4-FFF2-40B4-BE49-F238E27FC236}">
                  <a16:creationId xmlns:a16="http://schemas.microsoft.com/office/drawing/2014/main" id="{1B82BED9-A771-4B71-BD41-E80DDDF4207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a:extLst>
                <a:ext uri="{FF2B5EF4-FFF2-40B4-BE49-F238E27FC236}">
                  <a16:creationId xmlns:a16="http://schemas.microsoft.com/office/drawing/2014/main" id="{55980D4D-05F5-4C6C-B5C9-48647B534EE2}"/>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1" name="Rectangle 10">
              <a:extLst>
                <a:ext uri="{FF2B5EF4-FFF2-40B4-BE49-F238E27FC236}">
                  <a16:creationId xmlns:a16="http://schemas.microsoft.com/office/drawing/2014/main" id="{F84C7FCD-67BF-44ED-9D02-C100493977F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2" name="Group 15">
            <a:extLst>
              <a:ext uri="{FF2B5EF4-FFF2-40B4-BE49-F238E27FC236}">
                <a16:creationId xmlns:a16="http://schemas.microsoft.com/office/drawing/2014/main" id="{7412E3EF-823F-4651-B453-AF3B5AA1459E}"/>
              </a:ext>
            </a:extLst>
          </p:cNvPr>
          <p:cNvGrpSpPr>
            <a:grpSpLocks/>
          </p:cNvGrpSpPr>
          <p:nvPr/>
        </p:nvGrpSpPr>
        <p:grpSpPr bwMode="auto">
          <a:xfrm>
            <a:off x="2133600" y="6553200"/>
            <a:ext cx="7010400" cy="46038"/>
            <a:chOff x="1905000" y="6553200"/>
            <a:chExt cx="7010400" cy="45719"/>
          </a:xfrm>
        </p:grpSpPr>
        <p:sp>
          <p:nvSpPr>
            <p:cNvPr id="13" name="Rectangle 12">
              <a:extLst>
                <a:ext uri="{FF2B5EF4-FFF2-40B4-BE49-F238E27FC236}">
                  <a16:creationId xmlns:a16="http://schemas.microsoft.com/office/drawing/2014/main" id="{9F1818FA-88A0-4053-AFA6-26D8F3B92C98}"/>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4" name="Rectangle 13">
              <a:extLst>
                <a:ext uri="{FF2B5EF4-FFF2-40B4-BE49-F238E27FC236}">
                  <a16:creationId xmlns:a16="http://schemas.microsoft.com/office/drawing/2014/main" id="{52B0EA17-CA0B-4005-9EAF-60D4B8762B0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5" name="Rectangle 14">
              <a:extLst>
                <a:ext uri="{FF2B5EF4-FFF2-40B4-BE49-F238E27FC236}">
                  <a16:creationId xmlns:a16="http://schemas.microsoft.com/office/drawing/2014/main" id="{F2A70B7F-831D-44A3-9394-2D9F1F143A1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16" name="Picture 14" descr="Picture 7.png">
            <a:extLst>
              <a:ext uri="{FF2B5EF4-FFF2-40B4-BE49-F238E27FC236}">
                <a16:creationId xmlns:a16="http://schemas.microsoft.com/office/drawing/2014/main" id="{996B9B91-0E43-4776-9A2C-B6AF4B8D4A91}"/>
              </a:ext>
            </a:extLst>
          </p:cNvPr>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a:extLst>
              <a:ext uri="{FF2B5EF4-FFF2-40B4-BE49-F238E27FC236}">
                <a16:creationId xmlns:a16="http://schemas.microsoft.com/office/drawing/2014/main" id="{26CA5596-B9ED-417B-B1E0-C32698F8423B}"/>
              </a:ext>
            </a:extLst>
          </p:cNvPr>
          <p:cNvSpPr txBox="1">
            <a:spLocks noChangeArrowheads="1"/>
          </p:cNvSpPr>
          <p:nvPr/>
        </p:nvSpPr>
        <p:spPr bwMode="auto">
          <a:xfrm>
            <a:off x="3276600" y="6596065"/>
            <a:ext cx="5867400" cy="219291"/>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825" b="1">
                <a:solidFill>
                  <a:srgbClr val="101141"/>
                </a:solidFill>
                <a:cs typeface="Arial" charset="0"/>
              </a:rPr>
              <a:t>BITS </a:t>
            </a:r>
            <a:r>
              <a:rPr lang="en-US" sz="825">
                <a:solidFill>
                  <a:srgbClr val="101141"/>
                </a:solidFill>
                <a:cs typeface="Arial" charset="0"/>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362201"/>
            <a:ext cx="4040188" cy="3763963"/>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6" y="1535112"/>
            <a:ext cx="4041775" cy="82708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362201"/>
            <a:ext cx="4041775" cy="3763963"/>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124774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pSp>
        <p:nvGrpSpPr>
          <p:cNvPr id="3" name="Group 5">
            <a:extLst>
              <a:ext uri="{FF2B5EF4-FFF2-40B4-BE49-F238E27FC236}">
                <a16:creationId xmlns:a16="http://schemas.microsoft.com/office/drawing/2014/main" id="{6921A934-B042-41FE-9C5F-9EAADCDF0CE9}"/>
              </a:ext>
            </a:extLst>
          </p:cNvPr>
          <p:cNvGrpSpPr>
            <a:grpSpLocks/>
          </p:cNvGrpSpPr>
          <p:nvPr/>
        </p:nvGrpSpPr>
        <p:grpSpPr bwMode="auto">
          <a:xfrm>
            <a:off x="0" y="1295400"/>
            <a:ext cx="7010400" cy="46038"/>
            <a:chOff x="1905000" y="6553200"/>
            <a:chExt cx="7010400" cy="45719"/>
          </a:xfrm>
        </p:grpSpPr>
        <p:sp>
          <p:nvSpPr>
            <p:cNvPr id="4" name="Rectangle 3">
              <a:extLst>
                <a:ext uri="{FF2B5EF4-FFF2-40B4-BE49-F238E27FC236}">
                  <a16:creationId xmlns:a16="http://schemas.microsoft.com/office/drawing/2014/main" id="{938613DC-B6A0-4876-AF25-8D384186B8D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a:extLst>
                <a:ext uri="{FF2B5EF4-FFF2-40B4-BE49-F238E27FC236}">
                  <a16:creationId xmlns:a16="http://schemas.microsoft.com/office/drawing/2014/main" id="{62F74794-EFF5-47BA-ABCE-FA873958EC6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a:extLst>
                <a:ext uri="{FF2B5EF4-FFF2-40B4-BE49-F238E27FC236}">
                  <a16:creationId xmlns:a16="http://schemas.microsoft.com/office/drawing/2014/main" id="{9C0877DF-3963-4497-8EC7-A3D8E24CB8C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8" name="Group 10">
            <a:extLst>
              <a:ext uri="{FF2B5EF4-FFF2-40B4-BE49-F238E27FC236}">
                <a16:creationId xmlns:a16="http://schemas.microsoft.com/office/drawing/2014/main" id="{FCE1F628-C90C-47D7-A501-8ED98CA575A9}"/>
              </a:ext>
            </a:extLst>
          </p:cNvPr>
          <p:cNvGrpSpPr>
            <a:grpSpLocks/>
          </p:cNvGrpSpPr>
          <p:nvPr/>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DC395C1F-6EA8-4AC8-A6A5-152F36554DC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0" name="Rectangle 9">
              <a:extLst>
                <a:ext uri="{FF2B5EF4-FFF2-40B4-BE49-F238E27FC236}">
                  <a16:creationId xmlns:a16="http://schemas.microsoft.com/office/drawing/2014/main" id="{47C73B0C-C074-4AE8-9861-A6623513B57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1" name="Rectangle 10">
              <a:extLst>
                <a:ext uri="{FF2B5EF4-FFF2-40B4-BE49-F238E27FC236}">
                  <a16:creationId xmlns:a16="http://schemas.microsoft.com/office/drawing/2014/main" id="{ED9DABC8-C4D9-42D2-BBB2-20ABABBF19C9}"/>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12" name="Picture 14" descr="Picture 7.png">
            <a:extLst>
              <a:ext uri="{FF2B5EF4-FFF2-40B4-BE49-F238E27FC236}">
                <a16:creationId xmlns:a16="http://schemas.microsoft.com/office/drawing/2014/main" id="{ED21E0F8-59AE-4098-9AEB-079CF742FC5F}"/>
              </a:ext>
            </a:extLst>
          </p:cNvPr>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039035E-6E9E-4180-B962-AB1777BB0877}"/>
              </a:ext>
            </a:extLst>
          </p:cNvPr>
          <p:cNvSpPr txBox="1">
            <a:spLocks noChangeArrowheads="1"/>
          </p:cNvSpPr>
          <p:nvPr/>
        </p:nvSpPr>
        <p:spPr bwMode="auto">
          <a:xfrm>
            <a:off x="3276600" y="6596065"/>
            <a:ext cx="5867400" cy="219291"/>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825" b="1">
                <a:solidFill>
                  <a:srgbClr val="101141"/>
                </a:solidFill>
                <a:cs typeface="Arial" charset="0"/>
              </a:rPr>
              <a:t>BITS </a:t>
            </a:r>
            <a:r>
              <a:rPr lang="en-US" sz="825">
                <a:solidFill>
                  <a:srgbClr val="101141"/>
                </a:solidFill>
                <a:cs typeface="Arial" charset="0"/>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3465240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grpSp>
        <p:nvGrpSpPr>
          <p:cNvPr id="5" name="Group 8">
            <a:extLst>
              <a:ext uri="{FF2B5EF4-FFF2-40B4-BE49-F238E27FC236}">
                <a16:creationId xmlns:a16="http://schemas.microsoft.com/office/drawing/2014/main" id="{37DF5DB4-2B25-47FB-BEEB-360E8B4AE98B}"/>
              </a:ext>
            </a:extLst>
          </p:cNvPr>
          <p:cNvGrpSpPr>
            <a:grpSpLocks/>
          </p:cNvGrpSpPr>
          <p:nvPr/>
        </p:nvGrpSpPr>
        <p:grpSpPr bwMode="auto">
          <a:xfrm>
            <a:off x="0" y="1295400"/>
            <a:ext cx="7010400" cy="46038"/>
            <a:chOff x="1905000" y="6553200"/>
            <a:chExt cx="7010400" cy="45719"/>
          </a:xfrm>
        </p:grpSpPr>
        <p:sp>
          <p:nvSpPr>
            <p:cNvPr id="6" name="Rectangle 5">
              <a:extLst>
                <a:ext uri="{FF2B5EF4-FFF2-40B4-BE49-F238E27FC236}">
                  <a16:creationId xmlns:a16="http://schemas.microsoft.com/office/drawing/2014/main" id="{9DCF59F4-EAA6-40F6-BFC4-D106BCA3C8C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a:extLst>
                <a:ext uri="{FF2B5EF4-FFF2-40B4-BE49-F238E27FC236}">
                  <a16:creationId xmlns:a16="http://schemas.microsoft.com/office/drawing/2014/main" id="{7997095B-7B10-4C94-AF02-000B368B3369}"/>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a:extLst>
                <a:ext uri="{FF2B5EF4-FFF2-40B4-BE49-F238E27FC236}">
                  <a16:creationId xmlns:a16="http://schemas.microsoft.com/office/drawing/2014/main" id="{F57C78FF-D919-4FFB-88F7-5BCD52945A0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0" name="Group 13">
            <a:extLst>
              <a:ext uri="{FF2B5EF4-FFF2-40B4-BE49-F238E27FC236}">
                <a16:creationId xmlns:a16="http://schemas.microsoft.com/office/drawing/2014/main" id="{75DBD920-CCE8-4A77-96B7-A77992985E05}"/>
              </a:ext>
            </a:extLst>
          </p:cNvPr>
          <p:cNvGrpSpPr>
            <a:grpSpLocks/>
          </p:cNvGrpSpPr>
          <p:nvPr/>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A0A4134A-F307-4458-873B-0555D4843113}"/>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a:extLst>
                <a:ext uri="{FF2B5EF4-FFF2-40B4-BE49-F238E27FC236}">
                  <a16:creationId xmlns:a16="http://schemas.microsoft.com/office/drawing/2014/main" id="{4CD0B241-DA75-4DCD-A8E8-22243D42474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a:extLst>
                <a:ext uri="{FF2B5EF4-FFF2-40B4-BE49-F238E27FC236}">
                  <a16:creationId xmlns:a16="http://schemas.microsoft.com/office/drawing/2014/main" id="{D828F3B0-BBBB-4CE7-984A-3CCCA86BE8AD}"/>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14" name="Picture 14" descr="Picture 7.png">
            <a:extLst>
              <a:ext uri="{FF2B5EF4-FFF2-40B4-BE49-F238E27FC236}">
                <a16:creationId xmlns:a16="http://schemas.microsoft.com/office/drawing/2014/main" id="{F15ED457-BEB5-4588-A50E-29B76CD242D2}"/>
              </a:ext>
            </a:extLst>
          </p:cNvPr>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05D660D4-6A3D-4890-98F4-E79D29F6E321}"/>
              </a:ext>
            </a:extLst>
          </p:cNvPr>
          <p:cNvSpPr txBox="1">
            <a:spLocks noChangeArrowheads="1"/>
          </p:cNvSpPr>
          <p:nvPr/>
        </p:nvSpPr>
        <p:spPr bwMode="auto">
          <a:xfrm>
            <a:off x="3276600" y="6596065"/>
            <a:ext cx="5867400" cy="219291"/>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825" b="1">
                <a:solidFill>
                  <a:srgbClr val="101141"/>
                </a:solidFill>
                <a:cs typeface="Arial" charset="0"/>
              </a:rPr>
              <a:t>BITS </a:t>
            </a:r>
            <a:r>
              <a:rPr lang="en-US" sz="825">
                <a:solidFill>
                  <a:srgbClr val="101141"/>
                </a:solidFill>
                <a:cs typeface="Arial" charset="0"/>
              </a:rPr>
              <a:t>Pilani, Pilani Campus</a:t>
            </a:r>
          </a:p>
        </p:txBody>
      </p:sp>
      <p:sp>
        <p:nvSpPr>
          <p:cNvPr id="3" name="Content Placeholder 2"/>
          <p:cNvSpPr>
            <a:spLocks noGrp="1"/>
          </p:cNvSpPr>
          <p:nvPr>
            <p:ph idx="1"/>
          </p:nvPr>
        </p:nvSpPr>
        <p:spPr>
          <a:xfrm>
            <a:off x="3575050" y="1600202"/>
            <a:ext cx="5111750" cy="452596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600202"/>
            <a:ext cx="3008313" cy="45259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8526959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411B6259-1CB3-416E-AB8D-3A43D4D50D3B}"/>
              </a:ext>
            </a:extLst>
          </p:cNvPr>
          <p:cNvGrpSpPr>
            <a:grpSpLocks/>
          </p:cNvGrpSpPr>
          <p:nvPr/>
        </p:nvGrpSpPr>
        <p:grpSpPr bwMode="auto">
          <a:xfrm>
            <a:off x="0" y="1295400"/>
            <a:ext cx="7010400" cy="46038"/>
            <a:chOff x="1905000" y="6553200"/>
            <a:chExt cx="7010400" cy="45719"/>
          </a:xfrm>
        </p:grpSpPr>
        <p:sp>
          <p:nvSpPr>
            <p:cNvPr id="7" name="Rectangle 6">
              <a:extLst>
                <a:ext uri="{FF2B5EF4-FFF2-40B4-BE49-F238E27FC236}">
                  <a16:creationId xmlns:a16="http://schemas.microsoft.com/office/drawing/2014/main" id="{E9624D06-7EF0-4532-8F1E-FC0126D45C7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a:extLst>
                <a:ext uri="{FF2B5EF4-FFF2-40B4-BE49-F238E27FC236}">
                  <a16:creationId xmlns:a16="http://schemas.microsoft.com/office/drawing/2014/main" id="{A49E44EB-7F47-444F-815C-7D565BF5B12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9" name="Rectangle 8">
              <a:extLst>
                <a:ext uri="{FF2B5EF4-FFF2-40B4-BE49-F238E27FC236}">
                  <a16:creationId xmlns:a16="http://schemas.microsoft.com/office/drawing/2014/main" id="{4FB3B02F-3F98-4C3E-A2EC-86F4E431AB2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10" name="Group 10">
            <a:extLst>
              <a:ext uri="{FF2B5EF4-FFF2-40B4-BE49-F238E27FC236}">
                <a16:creationId xmlns:a16="http://schemas.microsoft.com/office/drawing/2014/main" id="{5031C8E8-9E3F-4891-8C47-11040A69CA30}"/>
              </a:ext>
            </a:extLst>
          </p:cNvPr>
          <p:cNvGrpSpPr>
            <a:grpSpLocks/>
          </p:cNvGrpSpPr>
          <p:nvPr/>
        </p:nvGrpSpPr>
        <p:grpSpPr bwMode="auto">
          <a:xfrm>
            <a:off x="2133600" y="6553200"/>
            <a:ext cx="7010400" cy="46038"/>
            <a:chOff x="1905000" y="6553200"/>
            <a:chExt cx="7010400" cy="45719"/>
          </a:xfrm>
        </p:grpSpPr>
        <p:sp>
          <p:nvSpPr>
            <p:cNvPr id="11" name="Rectangle 10">
              <a:extLst>
                <a:ext uri="{FF2B5EF4-FFF2-40B4-BE49-F238E27FC236}">
                  <a16:creationId xmlns:a16="http://schemas.microsoft.com/office/drawing/2014/main" id="{CBBEFEA3-24FC-4979-B444-659A975BFF8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2" name="Rectangle 11">
              <a:extLst>
                <a:ext uri="{FF2B5EF4-FFF2-40B4-BE49-F238E27FC236}">
                  <a16:creationId xmlns:a16="http://schemas.microsoft.com/office/drawing/2014/main" id="{5790A994-8FA0-48B7-8F35-A27CFFD279E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3" name="Rectangle 12">
              <a:extLst>
                <a:ext uri="{FF2B5EF4-FFF2-40B4-BE49-F238E27FC236}">
                  <a16:creationId xmlns:a16="http://schemas.microsoft.com/office/drawing/2014/main" id="{733756B5-C44C-419F-B218-FA8CE3E8E7C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14" name="Picture 14" descr="Picture 7.png">
            <a:extLst>
              <a:ext uri="{FF2B5EF4-FFF2-40B4-BE49-F238E27FC236}">
                <a16:creationId xmlns:a16="http://schemas.microsoft.com/office/drawing/2014/main" id="{70D77250-19B7-4AFE-8ACD-F7D6D0CE5B26}"/>
              </a:ext>
            </a:extLst>
          </p:cNvPr>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5930859A-AC15-41FF-BF51-4F6F8F49E339}"/>
              </a:ext>
            </a:extLst>
          </p:cNvPr>
          <p:cNvSpPr txBox="1">
            <a:spLocks noChangeArrowheads="1"/>
          </p:cNvSpPr>
          <p:nvPr/>
        </p:nvSpPr>
        <p:spPr bwMode="auto">
          <a:xfrm>
            <a:off x="3276600" y="6596065"/>
            <a:ext cx="5867400" cy="219291"/>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825" b="1">
                <a:solidFill>
                  <a:srgbClr val="101141"/>
                </a:solidFill>
                <a:cs typeface="Arial" charset="0"/>
              </a:rPr>
              <a:t>BITS </a:t>
            </a:r>
            <a:r>
              <a:rPr lang="en-US" sz="825">
                <a:solidFill>
                  <a:srgbClr val="101141"/>
                </a:solidFill>
                <a:cs typeface="Arial" charset="0"/>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350" b="1" spc="0"/>
            </a:lvl1pPr>
          </a:lstStyle>
          <a:p>
            <a:r>
              <a:rPr lang="en-US"/>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934334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pSp>
        <p:nvGrpSpPr>
          <p:cNvPr id="4" name="Group 19">
            <a:extLst>
              <a:ext uri="{FF2B5EF4-FFF2-40B4-BE49-F238E27FC236}">
                <a16:creationId xmlns:a16="http://schemas.microsoft.com/office/drawing/2014/main" id="{1E671B92-54D2-46FD-8C28-BC38563DE2B6}"/>
              </a:ext>
            </a:extLst>
          </p:cNvPr>
          <p:cNvGrpSpPr>
            <a:grpSpLocks/>
          </p:cNvGrpSpPr>
          <p:nvPr/>
        </p:nvGrpSpPr>
        <p:grpSpPr bwMode="auto">
          <a:xfrm>
            <a:off x="0" y="1295400"/>
            <a:ext cx="7010400" cy="46038"/>
            <a:chOff x="1905000" y="6553200"/>
            <a:chExt cx="7010400" cy="45719"/>
          </a:xfrm>
        </p:grpSpPr>
        <p:sp>
          <p:nvSpPr>
            <p:cNvPr id="5" name="Rectangle 4">
              <a:extLst>
                <a:ext uri="{FF2B5EF4-FFF2-40B4-BE49-F238E27FC236}">
                  <a16:creationId xmlns:a16="http://schemas.microsoft.com/office/drawing/2014/main" id="{A6F21680-303D-4944-BE4A-F1B498DE674B}"/>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a:extLst>
                <a:ext uri="{FF2B5EF4-FFF2-40B4-BE49-F238E27FC236}">
                  <a16:creationId xmlns:a16="http://schemas.microsoft.com/office/drawing/2014/main" id="{729E2841-229F-437C-8C87-147F7590C0B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7" name="Rectangle 6">
              <a:extLst>
                <a:ext uri="{FF2B5EF4-FFF2-40B4-BE49-F238E27FC236}">
                  <a16:creationId xmlns:a16="http://schemas.microsoft.com/office/drawing/2014/main" id="{4A140775-8697-4E34-93D3-9F82479D013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grpSp>
        <p:nvGrpSpPr>
          <p:cNvPr id="8" name="Group 24">
            <a:extLst>
              <a:ext uri="{FF2B5EF4-FFF2-40B4-BE49-F238E27FC236}">
                <a16:creationId xmlns:a16="http://schemas.microsoft.com/office/drawing/2014/main" id="{DC318521-F7A8-4895-B1EE-F36BBF47A1B7}"/>
              </a:ext>
            </a:extLst>
          </p:cNvPr>
          <p:cNvGrpSpPr>
            <a:grpSpLocks/>
          </p:cNvGrpSpPr>
          <p:nvPr/>
        </p:nvGrpSpPr>
        <p:grpSpPr bwMode="auto">
          <a:xfrm>
            <a:off x="2133600" y="6553200"/>
            <a:ext cx="7010400" cy="46038"/>
            <a:chOff x="1905000" y="6553200"/>
            <a:chExt cx="7010400" cy="45719"/>
          </a:xfrm>
        </p:grpSpPr>
        <p:sp>
          <p:nvSpPr>
            <p:cNvPr id="9" name="Rectangle 8">
              <a:extLst>
                <a:ext uri="{FF2B5EF4-FFF2-40B4-BE49-F238E27FC236}">
                  <a16:creationId xmlns:a16="http://schemas.microsoft.com/office/drawing/2014/main" id="{2EE4EB7D-0007-4396-9CAD-2B9EDFDD36A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0" name="Rectangle 9">
              <a:extLst>
                <a:ext uri="{FF2B5EF4-FFF2-40B4-BE49-F238E27FC236}">
                  <a16:creationId xmlns:a16="http://schemas.microsoft.com/office/drawing/2014/main" id="{8ADD2DC1-5CDD-460D-9711-01619A5FFBE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11" name="Rectangle 10">
              <a:extLst>
                <a:ext uri="{FF2B5EF4-FFF2-40B4-BE49-F238E27FC236}">
                  <a16:creationId xmlns:a16="http://schemas.microsoft.com/office/drawing/2014/main" id="{B814364F-D668-4BCE-BB8E-E9AB73F66B25}"/>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12" name="Picture 14" descr="Picture 7.png">
            <a:extLst>
              <a:ext uri="{FF2B5EF4-FFF2-40B4-BE49-F238E27FC236}">
                <a16:creationId xmlns:a16="http://schemas.microsoft.com/office/drawing/2014/main" id="{F7424A7E-E8A9-4292-BEA0-07A0FC7A94BE}"/>
              </a:ext>
            </a:extLst>
          </p:cNvPr>
          <p:cNvPicPr>
            <a:picLocks noChangeAspect="1"/>
          </p:cNvPicPr>
          <p:nvPr/>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F5C67708-1998-45A2-A5D4-40082D705453}"/>
              </a:ext>
            </a:extLst>
          </p:cNvPr>
          <p:cNvSpPr txBox="1">
            <a:spLocks noChangeArrowheads="1"/>
          </p:cNvSpPr>
          <p:nvPr/>
        </p:nvSpPr>
        <p:spPr bwMode="auto">
          <a:xfrm>
            <a:off x="3276600" y="6596065"/>
            <a:ext cx="5867400" cy="219291"/>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825" b="1">
                <a:solidFill>
                  <a:srgbClr val="101141"/>
                </a:solidFill>
                <a:cs typeface="Arial" charset="0"/>
              </a:rPr>
              <a:t>BITS </a:t>
            </a:r>
            <a:r>
              <a:rPr lang="en-US" sz="825">
                <a:solidFill>
                  <a:srgbClr val="101141"/>
                </a:solidFill>
                <a:cs typeface="Arial" charset="0"/>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304649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2A3FA2FF-124E-418A-816A-22DCA04AD1B6}"/>
              </a:ext>
            </a:extLst>
          </p:cNvPr>
          <p:cNvGrpSpPr>
            <a:grpSpLocks/>
          </p:cNvGrpSpPr>
          <p:nvPr/>
        </p:nvGrpSpPr>
        <p:grpSpPr bwMode="auto">
          <a:xfrm rot="5400000">
            <a:off x="5006182" y="2567783"/>
            <a:ext cx="5181600" cy="46037"/>
            <a:chOff x="1905000" y="6553200"/>
            <a:chExt cx="7010400" cy="45719"/>
          </a:xfrm>
        </p:grpSpPr>
        <p:sp>
          <p:nvSpPr>
            <p:cNvPr id="5" name="Rectangle 4">
              <a:extLst>
                <a:ext uri="{FF2B5EF4-FFF2-40B4-BE49-F238E27FC236}">
                  <a16:creationId xmlns:a16="http://schemas.microsoft.com/office/drawing/2014/main" id="{A161177A-762B-4496-B8FD-263C476E2256}"/>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6" name="Rectangle 5">
              <a:extLst>
                <a:ext uri="{FF2B5EF4-FFF2-40B4-BE49-F238E27FC236}">
                  <a16:creationId xmlns:a16="http://schemas.microsoft.com/office/drawing/2014/main" id="{14D305FC-90DE-4ABC-BA7A-74C62CC15C95}"/>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8" name="Rectangle 7">
              <a:extLst>
                <a:ext uri="{FF2B5EF4-FFF2-40B4-BE49-F238E27FC236}">
                  <a16:creationId xmlns:a16="http://schemas.microsoft.com/office/drawing/2014/main" id="{D1676177-D11F-42A4-92BB-BA4E677A5309}"/>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grpSp>
      <p:pic>
        <p:nvPicPr>
          <p:cNvPr id="9" name="Picture 10" descr="Picture 7.png">
            <a:extLst>
              <a:ext uri="{FF2B5EF4-FFF2-40B4-BE49-F238E27FC236}">
                <a16:creationId xmlns:a16="http://schemas.microsoft.com/office/drawing/2014/main" id="{AAEE1496-EC23-4E0A-A021-62833EBB774D}"/>
              </a:ext>
            </a:extLst>
          </p:cNvPr>
          <p:cNvPicPr>
            <a:picLocks noChangeAspect="1"/>
          </p:cNvPicPr>
          <p:nvPr/>
        </p:nvPicPr>
        <p:blipFill>
          <a:blip r:embed="rId2">
            <a:extLst>
              <a:ext uri="{28A0092B-C50C-407E-A947-70E740481C1C}">
                <a14:useLocalDpi xmlns:a14="http://schemas.microsoft.com/office/drawing/2010/main" val="0"/>
              </a:ext>
            </a:extLst>
          </a:blip>
          <a:srcRect l="5336" t="1923"/>
          <a:stretch>
            <a:fillRect/>
          </a:stretch>
        </p:blipFill>
        <p:spPr bwMode="auto">
          <a:xfrm>
            <a:off x="-7937" y="381002"/>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72B98BE4-181B-4972-8322-5EA4ABED571C}"/>
              </a:ext>
            </a:extLst>
          </p:cNvPr>
          <p:cNvSpPr txBox="1">
            <a:spLocks noChangeArrowheads="1"/>
          </p:cNvSpPr>
          <p:nvPr/>
        </p:nvSpPr>
        <p:spPr bwMode="auto">
          <a:xfrm rot="5400000">
            <a:off x="-2794793" y="3826196"/>
            <a:ext cx="5867400" cy="196208"/>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675" b="1">
                <a:solidFill>
                  <a:srgbClr val="101141"/>
                </a:solidFill>
                <a:cs typeface="Arial" charset="0"/>
              </a:rPr>
              <a:t>BITS </a:t>
            </a:r>
            <a:r>
              <a:rPr lang="en-US" sz="675">
                <a:solidFill>
                  <a:srgbClr val="101141"/>
                </a:solidFill>
                <a:cs typeface="Arial" charset="0"/>
              </a:rPr>
              <a:t>Pilani, Pilani Campus</a:t>
            </a:r>
          </a:p>
        </p:txBody>
      </p:sp>
      <p:sp>
        <p:nvSpPr>
          <p:cNvPr id="3" name="Vertical Text Placeholder 2"/>
          <p:cNvSpPr>
            <a:spLocks noGrp="1"/>
          </p:cNvSpPr>
          <p:nvPr>
            <p:ph type="body" orient="vert" idx="1"/>
          </p:nvPr>
        </p:nvSpPr>
        <p:spPr>
          <a:xfrm>
            <a:off x="1219200" y="38100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2700"/>
              </a:lnSpc>
              <a:spcBef>
                <a:spcPts val="0"/>
              </a:spcBef>
              <a:buNone/>
              <a:defRPr sz="2700" b="1" spc="-113"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8779138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8CE0C3-E20C-4C8C-85A6-06C370893A14}"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A159D-AB44-4511-A275-1233B812CEB6}" type="slidenum">
              <a:rPr lang="en-IN" smtClean="0"/>
              <a:t>‹#›</a:t>
            </a:fld>
            <a:endParaRPr lang="en-IN"/>
          </a:p>
        </p:txBody>
      </p:sp>
    </p:spTree>
    <p:extLst>
      <p:ext uri="{BB962C8B-B14F-4D97-AF65-F5344CB8AC3E}">
        <p14:creationId xmlns:p14="http://schemas.microsoft.com/office/powerpoint/2010/main" val="37654898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CE0C3-E20C-4C8C-85A6-06C370893A14}" type="datetimeFigureOut">
              <a:rPr lang="en-IN" smtClean="0"/>
              <a:t>09-08-2025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D6A159D-AB44-4511-A275-1233B812CEB6}" type="slidenum">
              <a:rPr lang="en-IN" smtClean="0"/>
              <a:t>‹#›</a:t>
            </a:fld>
            <a:endParaRPr lang="en-IN"/>
          </a:p>
        </p:txBody>
      </p:sp>
    </p:spTree>
    <p:extLst>
      <p:ext uri="{BB962C8B-B14F-4D97-AF65-F5344CB8AC3E}">
        <p14:creationId xmlns:p14="http://schemas.microsoft.com/office/powerpoint/2010/main" val="21203352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4E40-F632-4757-9361-4C0373E261F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62450115-1B16-4A15-B0C4-A9FBDC8BEDC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19780C-79F9-4E49-9456-2B9AA2DC3A09}"/>
              </a:ext>
            </a:extLst>
          </p:cNvPr>
          <p:cNvSpPr>
            <a:spLocks noGrp="1"/>
          </p:cNvSpPr>
          <p:nvPr>
            <p:ph type="dt" sz="half" idx="10"/>
          </p:nvPr>
        </p:nvSpPr>
        <p:spPr/>
        <p:txBody>
          <a:bodyPr/>
          <a:lstStyle/>
          <a:p>
            <a:fld id="{908CE0C3-E20C-4C8C-85A6-06C370893A14}" type="datetimeFigureOut">
              <a:rPr lang="en-IN" smtClean="0"/>
              <a:t>09-08-2025</a:t>
            </a:fld>
            <a:endParaRPr lang="en-IN"/>
          </a:p>
        </p:txBody>
      </p:sp>
      <p:sp>
        <p:nvSpPr>
          <p:cNvPr id="5" name="Footer Placeholder 4">
            <a:extLst>
              <a:ext uri="{FF2B5EF4-FFF2-40B4-BE49-F238E27FC236}">
                <a16:creationId xmlns:a16="http://schemas.microsoft.com/office/drawing/2014/main" id="{8C3B7CBC-FCC8-46DA-9C63-281FAC412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4826A5-64A0-43E7-8790-326DF9559D92}"/>
              </a:ext>
            </a:extLst>
          </p:cNvPr>
          <p:cNvSpPr>
            <a:spLocks noGrp="1"/>
          </p:cNvSpPr>
          <p:nvPr>
            <p:ph type="sldNum" sz="quarter" idx="12"/>
          </p:nvPr>
        </p:nvSpPr>
        <p:spPr/>
        <p:txBody>
          <a:bodyPr/>
          <a:lstStyle/>
          <a:p>
            <a:fld id="{ED6A159D-AB44-4511-A275-1233B812CEB6}" type="slidenum">
              <a:rPr lang="en-IN" smtClean="0"/>
              <a:t>‹#›</a:t>
            </a:fld>
            <a:endParaRPr lang="en-IN"/>
          </a:p>
        </p:txBody>
      </p:sp>
    </p:spTree>
    <p:extLst>
      <p:ext uri="{BB962C8B-B14F-4D97-AF65-F5344CB8AC3E}">
        <p14:creationId xmlns:p14="http://schemas.microsoft.com/office/powerpoint/2010/main" val="55904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1" i="1">
                <a:solidFill>
                  <a:srgbClr val="FF0000"/>
                </a:solidFill>
                <a:latin typeface="Arial Rounded MT Bold"/>
                <a:cs typeface="Arial Rounded MT Bold"/>
              </a:defRPr>
            </a:lvl1pPr>
          </a:lstStyle>
          <a:p>
            <a:endParaRPr/>
          </a:p>
        </p:txBody>
      </p:sp>
      <p:sp>
        <p:nvSpPr>
          <p:cNvPr id="3" name="Holder 3"/>
          <p:cNvSpPr>
            <a:spLocks noGrp="1"/>
          </p:cNvSpPr>
          <p:nvPr>
            <p:ph type="ftr" sz="quarter" idx="5"/>
          </p:nvPr>
        </p:nvSpPr>
        <p:spPr/>
        <p:txBody>
          <a:bodyPr lIns="0" tIns="0" rIns="0" bIns="0"/>
          <a:lstStyle>
            <a:lvl1pPr>
              <a:defRPr sz="1200" b="1" i="0">
                <a:solidFill>
                  <a:schemeClr val="tx1"/>
                </a:solidFill>
                <a:latin typeface="Calibri"/>
                <a:cs typeface="Calibri"/>
              </a:defRPr>
            </a:lvl1pPr>
          </a:lstStyle>
          <a:p>
            <a:pPr marL="12700">
              <a:lnSpc>
                <a:spcPts val="1240"/>
              </a:lnSpc>
            </a:pPr>
            <a:r>
              <a:rPr spc="-5" dirty="0"/>
              <a:t>Object-Oriented Programming </a:t>
            </a:r>
            <a:r>
              <a:rPr dirty="0"/>
              <a:t>(CS</a:t>
            </a:r>
            <a:r>
              <a:rPr spc="-55" dirty="0"/>
              <a:t> </a:t>
            </a:r>
            <a:r>
              <a:rPr dirty="0"/>
              <a:t>F213)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5" name="Holder 5"/>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3352800"/>
            <a:ext cx="8686800" cy="2743200"/>
          </a:xfrm>
          <a:custGeom>
            <a:avLst/>
            <a:gdLst/>
            <a:ahLst/>
            <a:cxnLst/>
            <a:rect l="l" t="t" r="r" b="b"/>
            <a:pathLst>
              <a:path w="8686800" h="2743200">
                <a:moveTo>
                  <a:pt x="8686800" y="0"/>
                </a:moveTo>
                <a:lnTo>
                  <a:pt x="0" y="0"/>
                </a:lnTo>
                <a:lnTo>
                  <a:pt x="0" y="2743200"/>
                </a:lnTo>
                <a:lnTo>
                  <a:pt x="8686800" y="2743200"/>
                </a:lnTo>
                <a:lnTo>
                  <a:pt x="8686800" y="0"/>
                </a:lnTo>
                <a:close/>
              </a:path>
            </a:pathLst>
          </a:custGeom>
          <a:solidFill>
            <a:srgbClr val="0F1141"/>
          </a:solidFill>
        </p:spPr>
        <p:txBody>
          <a:bodyPr wrap="square" lIns="0" tIns="0" rIns="0" bIns="0" rtlCol="0"/>
          <a:lstStyle/>
          <a:p>
            <a:endParaRPr/>
          </a:p>
        </p:txBody>
      </p:sp>
      <p:sp>
        <p:nvSpPr>
          <p:cNvPr id="18" name="bg object 18"/>
          <p:cNvSpPr/>
          <p:nvPr/>
        </p:nvSpPr>
        <p:spPr>
          <a:xfrm>
            <a:off x="2895600" y="6096000"/>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76C2E4"/>
          </a:solidFill>
        </p:spPr>
        <p:txBody>
          <a:bodyPr wrap="square" lIns="0" tIns="0" rIns="0" bIns="0" rtlCol="0"/>
          <a:lstStyle/>
          <a:p>
            <a:endParaRPr/>
          </a:p>
        </p:txBody>
      </p:sp>
      <p:sp>
        <p:nvSpPr>
          <p:cNvPr id="19" name="bg object 19"/>
          <p:cNvSpPr/>
          <p:nvPr/>
        </p:nvSpPr>
        <p:spPr>
          <a:xfrm>
            <a:off x="0" y="6096000"/>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FBAF17"/>
          </a:solidFill>
        </p:spPr>
        <p:txBody>
          <a:bodyPr wrap="square" lIns="0" tIns="0" rIns="0" bIns="0" rtlCol="0"/>
          <a:lstStyle/>
          <a:p>
            <a:endParaRPr/>
          </a:p>
        </p:txBody>
      </p:sp>
      <p:sp>
        <p:nvSpPr>
          <p:cNvPr id="20" name="bg object 20"/>
          <p:cNvSpPr/>
          <p:nvPr/>
        </p:nvSpPr>
        <p:spPr>
          <a:xfrm>
            <a:off x="5791200" y="6096000"/>
            <a:ext cx="2895600" cy="76200"/>
          </a:xfrm>
          <a:custGeom>
            <a:avLst/>
            <a:gdLst/>
            <a:ahLst/>
            <a:cxnLst/>
            <a:rect l="l" t="t" r="r" b="b"/>
            <a:pathLst>
              <a:path w="2895600" h="76200">
                <a:moveTo>
                  <a:pt x="2895600" y="0"/>
                </a:moveTo>
                <a:lnTo>
                  <a:pt x="0" y="0"/>
                </a:lnTo>
                <a:lnTo>
                  <a:pt x="0" y="76200"/>
                </a:lnTo>
                <a:lnTo>
                  <a:pt x="2895600" y="76200"/>
                </a:lnTo>
                <a:lnTo>
                  <a:pt x="2895600" y="0"/>
                </a:lnTo>
                <a:close/>
              </a:path>
            </a:pathLst>
          </a:custGeom>
          <a:solidFill>
            <a:srgbClr val="FF0000"/>
          </a:solidFill>
        </p:spPr>
        <p:txBody>
          <a:bodyPr wrap="square" lIns="0" tIns="0" rIns="0" bIns="0" rtlCol="0"/>
          <a:lstStyle/>
          <a:p>
            <a:endParaRPr/>
          </a:p>
        </p:txBody>
      </p:sp>
      <p:sp>
        <p:nvSpPr>
          <p:cNvPr id="21" name="bg object 21"/>
          <p:cNvSpPr/>
          <p:nvPr/>
        </p:nvSpPr>
        <p:spPr>
          <a:xfrm>
            <a:off x="76200" y="3352800"/>
            <a:ext cx="2057400" cy="1979676"/>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1" i="0">
                <a:solidFill>
                  <a:schemeClr val="tx1"/>
                </a:solidFill>
                <a:latin typeface="Calibri"/>
                <a:cs typeface="Calibri"/>
              </a:defRPr>
            </a:lvl1pPr>
          </a:lstStyle>
          <a:p>
            <a:pPr marL="12700">
              <a:lnSpc>
                <a:spcPts val="1240"/>
              </a:lnSpc>
            </a:pPr>
            <a:r>
              <a:rPr spc="-5" dirty="0"/>
              <a:t>Object-Oriented Programming </a:t>
            </a:r>
            <a:r>
              <a:rPr dirty="0"/>
              <a:t>(CS</a:t>
            </a:r>
            <a:r>
              <a:rPr spc="-55" dirty="0"/>
              <a:t> </a:t>
            </a:r>
            <a:r>
              <a:rPr dirty="0"/>
              <a:t>F213)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4" name="Holder 4"/>
          <p:cNvSpPr>
            <a:spLocks noGrp="1"/>
          </p:cNvSpPr>
          <p:nvPr>
            <p:ph type="sldNum" sz="quarter" idx="7"/>
          </p:nvPr>
        </p:nvSpPr>
        <p:spPr/>
        <p:txBody>
          <a:bodyPr lIns="0" tIns="0" rIns="0" bIns="0"/>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3D2F31-780F-3A93-06B8-81691B353FA3}"/>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eaLnBrk="1" fontAlgn="auto" hangingPunct="1">
              <a:spcBef>
                <a:spcPts val="0"/>
              </a:spcBef>
              <a:spcAft>
                <a:spcPts val="0"/>
              </a:spcAft>
              <a:defRPr/>
            </a:pPr>
            <a:endParaRPr lang="en-US" dirty="0">
              <a:latin typeface="Arial" pitchFamily="34" charset="0"/>
              <a:cs typeface="Arial" pitchFamily="34" charset="0"/>
            </a:endParaRPr>
          </a:p>
        </p:txBody>
      </p:sp>
      <p:sp>
        <p:nvSpPr>
          <p:cNvPr id="3" name="Rectangle 2">
            <a:extLst>
              <a:ext uri="{FF2B5EF4-FFF2-40B4-BE49-F238E27FC236}">
                <a16:creationId xmlns:a16="http://schemas.microsoft.com/office/drawing/2014/main" id="{6D57CB00-7FF9-018D-63BA-6CE43676366B}"/>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4" name="Rectangle 3">
            <a:extLst>
              <a:ext uri="{FF2B5EF4-FFF2-40B4-BE49-F238E27FC236}">
                <a16:creationId xmlns:a16="http://schemas.microsoft.com/office/drawing/2014/main" id="{C95BF1C1-F1FB-495F-1048-F7510A605982}"/>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7F21EF4D-330A-BD41-2F92-F56FD1C471ED}"/>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Picture 10" descr="BITS_university_logo_whitevert.png">
            <a:extLst>
              <a:ext uri="{FF2B5EF4-FFF2-40B4-BE49-F238E27FC236}">
                <a16:creationId xmlns:a16="http://schemas.microsoft.com/office/drawing/2014/main" id="{95428B64-9414-24E0-E067-A150ECF38FB8}"/>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B793E7D-86AA-0696-CCC5-DBFD48D69F9A}"/>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CE3D1701-5331-1104-1924-B0AC3960320A}"/>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ctr">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7524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89698F-2BE9-74C4-A2E8-CE611F808D01}"/>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BA7083BB-0576-B56A-821C-5FEC97FBBC17}"/>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Rectangle 4">
            <a:extLst>
              <a:ext uri="{FF2B5EF4-FFF2-40B4-BE49-F238E27FC236}">
                <a16:creationId xmlns:a16="http://schemas.microsoft.com/office/drawing/2014/main" id="{26A1780D-E7FC-95E5-FE39-A3283677569F}"/>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B17E8558-DFE4-4633-F75E-7973D2DFB05D}"/>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8" name="Picture 10" descr="BITS_university_logo_whitevert.png">
            <a:extLst>
              <a:ext uri="{FF2B5EF4-FFF2-40B4-BE49-F238E27FC236}">
                <a16:creationId xmlns:a16="http://schemas.microsoft.com/office/drawing/2014/main" id="{290D22DD-2F4E-9DF2-C1FD-09BA0B74F16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62C0FF4-9075-0615-AA8D-B1196F49DA77}"/>
              </a:ext>
            </a:extLst>
          </p:cNvPr>
          <p:cNvSpPr txBox="1"/>
          <p:nvPr userDrawn="1"/>
        </p:nvSpPr>
        <p:spPr>
          <a:xfrm>
            <a:off x="-76200" y="52578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6FFF3C7B-7D78-2778-7694-EC45A2F7EB97}"/>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439572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BCF791C7-726C-8E84-7872-FE8AA4CA732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2EC83615-E269-8423-8AED-FA69FEB4E61E}"/>
              </a:ext>
            </a:extLst>
          </p:cNvPr>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4" name="Picture 8" descr="Picture 7.png">
            <a:extLst>
              <a:ext uri="{FF2B5EF4-FFF2-40B4-BE49-F238E27FC236}">
                <a16:creationId xmlns:a16="http://schemas.microsoft.com/office/drawing/2014/main" id="{3A68D957-DEBF-B80F-BB4D-BA95EA6BE98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8E290557-CDDE-5E5E-B3F1-8DDCEAB73E3B}"/>
              </a:ext>
            </a:extLst>
          </p:cNvPr>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1590930B-2914-848E-2956-D7E8E668B025}"/>
              </a:ext>
            </a:extLst>
          </p:cNvPr>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0EFB1FAB-481A-6DC1-718D-D6CD52A0CE74}"/>
              </a:ext>
            </a:extLst>
          </p:cNvPr>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TextBox 7">
            <a:extLst>
              <a:ext uri="{FF2B5EF4-FFF2-40B4-BE49-F238E27FC236}">
                <a16:creationId xmlns:a16="http://schemas.microsoft.com/office/drawing/2014/main" id="{794BB935-79E0-9C77-FC1A-E90584166384}"/>
              </a:ext>
            </a:extLst>
          </p:cNvPr>
          <p:cNvSpPr txBox="1"/>
          <p:nvPr userDrawn="1"/>
        </p:nvSpPr>
        <p:spPr>
          <a:xfrm>
            <a:off x="6858000" y="762000"/>
            <a:ext cx="22098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51C9835B-E329-CF53-A671-86B6991C3A46}"/>
              </a:ext>
            </a:extLst>
          </p:cNvPr>
          <p:cNvSpPr txBox="1">
            <a:spLocks noChangeArrowheads="1"/>
          </p:cNvSpPr>
          <p:nvPr userDrawn="1"/>
        </p:nvSpPr>
        <p:spPr bwMode="auto">
          <a:xfrm>
            <a:off x="7086600" y="1171575"/>
            <a:ext cx="1905000" cy="276225"/>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78677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9962B3-B0FA-7ACB-BADB-8C57F5828D33}"/>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grpSp>
        <p:nvGrpSpPr>
          <p:cNvPr id="4" name="Group 11">
            <a:extLst>
              <a:ext uri="{FF2B5EF4-FFF2-40B4-BE49-F238E27FC236}">
                <a16:creationId xmlns:a16="http://schemas.microsoft.com/office/drawing/2014/main" id="{5A3F60FF-DADB-3FEB-DE6F-68A49F44F898}"/>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49389637-2014-8CAB-512B-0402228D156A}"/>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ectangle 5">
              <a:extLst>
                <a:ext uri="{FF2B5EF4-FFF2-40B4-BE49-F238E27FC236}">
                  <a16:creationId xmlns:a16="http://schemas.microsoft.com/office/drawing/2014/main" id="{49D2CC9D-345F-A820-148F-29D7E5066271}"/>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Rectangle 6">
              <a:extLst>
                <a:ext uri="{FF2B5EF4-FFF2-40B4-BE49-F238E27FC236}">
                  <a16:creationId xmlns:a16="http://schemas.microsoft.com/office/drawing/2014/main" id="{AD358C06-5B3D-4FDB-A844-BA3824C76E6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pic>
        <p:nvPicPr>
          <p:cNvPr id="8" name="Picture 11" descr="Picture 7.png">
            <a:extLst>
              <a:ext uri="{FF2B5EF4-FFF2-40B4-BE49-F238E27FC236}">
                <a16:creationId xmlns:a16="http://schemas.microsoft.com/office/drawing/2014/main" id="{DAE63506-FE50-D6BE-6090-E475C08B004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7BA044BF-32D7-F6A5-B7BF-7EF7936F8ACA}"/>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68C9D937-1399-BF58-F9BD-3465295B0B76}"/>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a:extLst>
                <a:ext uri="{FF2B5EF4-FFF2-40B4-BE49-F238E27FC236}">
                  <a16:creationId xmlns:a16="http://schemas.microsoft.com/office/drawing/2014/main" id="{E6C6DEC7-0688-AEE3-A278-C1C64362AA6A}"/>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a:extLst>
                <a:ext uri="{FF2B5EF4-FFF2-40B4-BE49-F238E27FC236}">
                  <a16:creationId xmlns:a16="http://schemas.microsoft.com/office/drawing/2014/main" id="{C8758B83-0390-FB5F-7200-67A208224521}"/>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grpSp>
        <p:nvGrpSpPr>
          <p:cNvPr id="13" name="Group 22">
            <a:extLst>
              <a:ext uri="{FF2B5EF4-FFF2-40B4-BE49-F238E27FC236}">
                <a16:creationId xmlns:a16="http://schemas.microsoft.com/office/drawing/2014/main" id="{4BA87D3C-A073-531F-A1C7-535ACADB7BE6}"/>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3E17A165-FD08-B408-49A1-0191125871EE}"/>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5" name="Rectangle 14">
              <a:extLst>
                <a:ext uri="{FF2B5EF4-FFF2-40B4-BE49-F238E27FC236}">
                  <a16:creationId xmlns:a16="http://schemas.microsoft.com/office/drawing/2014/main" id="{3A7B3042-44AF-3E9F-B665-08523455027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6" name="Rectangle 15">
              <a:extLst>
                <a:ext uri="{FF2B5EF4-FFF2-40B4-BE49-F238E27FC236}">
                  <a16:creationId xmlns:a16="http://schemas.microsoft.com/office/drawing/2014/main" id="{6DF3BA92-E294-2A4F-E315-3BB25773AD2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pSp>
      <p:sp>
        <p:nvSpPr>
          <p:cNvPr id="3" name="Content Placeholder 2"/>
          <p:cNvSpPr>
            <a:spLocks noGrp="1"/>
          </p:cNvSpPr>
          <p:nvPr>
            <p:ph idx="1"/>
          </p:nvPr>
        </p:nvSpPr>
        <p:spPr>
          <a:xfrm>
            <a:off x="304800" y="1600200"/>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110933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slideLayout" Target="../slideLayouts/slideLayout18.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slideLayout" Target="../slideLayouts/slideLayout21.xml"/><Relationship Id="rId7"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5" Type="http://schemas.openxmlformats.org/officeDocument/2006/relationships/slideLayout" Target="../slideLayouts/slideLayout23.xml"/><Relationship Id="rId4"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4.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629911" y="6550152"/>
            <a:ext cx="2329180" cy="48895"/>
          </a:xfrm>
          <a:custGeom>
            <a:avLst/>
            <a:gdLst/>
            <a:ahLst/>
            <a:cxnLst/>
            <a:rect l="l" t="t" r="r" b="b"/>
            <a:pathLst>
              <a:path w="2329179" h="48895">
                <a:moveTo>
                  <a:pt x="2328672" y="0"/>
                </a:moveTo>
                <a:lnTo>
                  <a:pt x="0" y="0"/>
                </a:lnTo>
                <a:lnTo>
                  <a:pt x="0" y="48768"/>
                </a:lnTo>
                <a:lnTo>
                  <a:pt x="2328672" y="48768"/>
                </a:lnTo>
                <a:lnTo>
                  <a:pt x="2328672" y="0"/>
                </a:lnTo>
                <a:close/>
              </a:path>
            </a:pathLst>
          </a:custGeom>
          <a:solidFill>
            <a:srgbClr val="76C2E4"/>
          </a:solidFill>
        </p:spPr>
        <p:txBody>
          <a:bodyPr wrap="square" lIns="0" tIns="0" rIns="0" bIns="0" rtlCol="0"/>
          <a:lstStyle/>
          <a:p>
            <a:endParaRPr/>
          </a:p>
        </p:txBody>
      </p:sp>
      <p:sp>
        <p:nvSpPr>
          <p:cNvPr id="17" name="bg object 17"/>
          <p:cNvSpPr/>
          <p:nvPr/>
        </p:nvSpPr>
        <p:spPr>
          <a:xfrm>
            <a:off x="6908292" y="6550152"/>
            <a:ext cx="2235835" cy="45720"/>
          </a:xfrm>
          <a:custGeom>
            <a:avLst/>
            <a:gdLst/>
            <a:ahLst/>
            <a:cxnLst/>
            <a:rect l="l" t="t" r="r" b="b"/>
            <a:pathLst>
              <a:path w="2235834" h="45720">
                <a:moveTo>
                  <a:pt x="2235707" y="0"/>
                </a:moveTo>
                <a:lnTo>
                  <a:pt x="0" y="0"/>
                </a:lnTo>
                <a:lnTo>
                  <a:pt x="0" y="45720"/>
                </a:lnTo>
                <a:lnTo>
                  <a:pt x="2235707" y="45720"/>
                </a:lnTo>
                <a:lnTo>
                  <a:pt x="2235707" y="0"/>
                </a:lnTo>
                <a:close/>
              </a:path>
            </a:pathLst>
          </a:custGeom>
          <a:solidFill>
            <a:srgbClr val="E21C23"/>
          </a:solidFill>
        </p:spPr>
        <p:txBody>
          <a:bodyPr wrap="square" lIns="0" tIns="0" rIns="0" bIns="0" rtlCol="0"/>
          <a:lstStyle/>
          <a:p>
            <a:endParaRPr/>
          </a:p>
        </p:txBody>
      </p:sp>
      <p:sp>
        <p:nvSpPr>
          <p:cNvPr id="18" name="bg object 18"/>
          <p:cNvSpPr/>
          <p:nvPr/>
        </p:nvSpPr>
        <p:spPr>
          <a:xfrm>
            <a:off x="2083307" y="6550152"/>
            <a:ext cx="2581910" cy="48895"/>
          </a:xfrm>
          <a:custGeom>
            <a:avLst/>
            <a:gdLst/>
            <a:ahLst/>
            <a:cxnLst/>
            <a:rect l="l" t="t" r="r" b="b"/>
            <a:pathLst>
              <a:path w="2581910" h="48895">
                <a:moveTo>
                  <a:pt x="2581656" y="0"/>
                </a:moveTo>
                <a:lnTo>
                  <a:pt x="0" y="0"/>
                </a:lnTo>
                <a:lnTo>
                  <a:pt x="0" y="48768"/>
                </a:lnTo>
                <a:lnTo>
                  <a:pt x="2581656" y="48768"/>
                </a:lnTo>
                <a:lnTo>
                  <a:pt x="2581656" y="0"/>
                </a:lnTo>
                <a:close/>
              </a:path>
            </a:pathLst>
          </a:custGeom>
          <a:solidFill>
            <a:srgbClr val="FBAF17"/>
          </a:solidFill>
        </p:spPr>
        <p:txBody>
          <a:bodyPr wrap="square" lIns="0" tIns="0" rIns="0" bIns="0" rtlCol="0"/>
          <a:lstStyle/>
          <a:p>
            <a:endParaRPr/>
          </a:p>
        </p:txBody>
      </p:sp>
      <p:sp>
        <p:nvSpPr>
          <p:cNvPr id="19" name="bg object 19"/>
          <p:cNvSpPr/>
          <p:nvPr/>
        </p:nvSpPr>
        <p:spPr>
          <a:xfrm>
            <a:off x="6629400" y="0"/>
            <a:ext cx="2193036" cy="693420"/>
          </a:xfrm>
          <a:prstGeom prst="rect">
            <a:avLst/>
          </a:prstGeom>
          <a:blipFill>
            <a:blip r:embed="rId7" cstate="print"/>
            <a:stretch>
              <a:fillRect/>
            </a:stretch>
          </a:blipFill>
        </p:spPr>
        <p:txBody>
          <a:bodyPr wrap="square" lIns="0" tIns="0" rIns="0" bIns="0" rtlCol="0"/>
          <a:lstStyle/>
          <a:p>
            <a:endParaRPr/>
          </a:p>
        </p:txBody>
      </p:sp>
      <p:sp>
        <p:nvSpPr>
          <p:cNvPr id="20" name="bg object 20"/>
          <p:cNvSpPr/>
          <p:nvPr/>
        </p:nvSpPr>
        <p:spPr>
          <a:xfrm>
            <a:off x="4495800"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21" name="bg object 21"/>
          <p:cNvSpPr/>
          <p:nvPr/>
        </p:nvSpPr>
        <p:spPr>
          <a:xfrm>
            <a:off x="2133600" y="6553200"/>
            <a:ext cx="2362200" cy="45720"/>
          </a:xfrm>
          <a:custGeom>
            <a:avLst/>
            <a:gdLst/>
            <a:ahLst/>
            <a:cxnLst/>
            <a:rect l="l" t="t" r="r" b="b"/>
            <a:pathLst>
              <a:path w="2362200" h="45720">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22" name="bg object 22"/>
          <p:cNvSpPr/>
          <p:nvPr/>
        </p:nvSpPr>
        <p:spPr>
          <a:xfrm>
            <a:off x="6815328" y="6553200"/>
            <a:ext cx="2329180" cy="45720"/>
          </a:xfrm>
          <a:custGeom>
            <a:avLst/>
            <a:gdLst/>
            <a:ahLst/>
            <a:cxnLst/>
            <a:rect l="l" t="t" r="r" b="b"/>
            <a:pathLst>
              <a:path w="2329179" h="45720">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sp>
        <p:nvSpPr>
          <p:cNvPr id="23" name="bg object 23"/>
          <p:cNvSpPr/>
          <p:nvPr/>
        </p:nvSpPr>
        <p:spPr>
          <a:xfrm>
            <a:off x="2362200"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76C2E4"/>
          </a:solidFill>
        </p:spPr>
        <p:txBody>
          <a:bodyPr wrap="square" lIns="0" tIns="0" rIns="0" bIns="0" rtlCol="0"/>
          <a:lstStyle/>
          <a:p>
            <a:endParaRPr/>
          </a:p>
        </p:txBody>
      </p:sp>
      <p:sp>
        <p:nvSpPr>
          <p:cNvPr id="24" name="bg object 24"/>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lnTo>
                  <a:pt x="2362200" y="0"/>
                </a:lnTo>
                <a:close/>
              </a:path>
            </a:pathLst>
          </a:custGeom>
          <a:solidFill>
            <a:srgbClr val="FBAF17"/>
          </a:solidFill>
        </p:spPr>
        <p:txBody>
          <a:bodyPr wrap="square" lIns="0" tIns="0" rIns="0" bIns="0" rtlCol="0"/>
          <a:lstStyle/>
          <a:p>
            <a:endParaRPr/>
          </a:p>
        </p:txBody>
      </p:sp>
      <p:sp>
        <p:nvSpPr>
          <p:cNvPr id="25" name="bg object 25"/>
          <p:cNvSpPr/>
          <p:nvPr/>
        </p:nvSpPr>
        <p:spPr>
          <a:xfrm>
            <a:off x="4681728" y="1295400"/>
            <a:ext cx="2329180" cy="45720"/>
          </a:xfrm>
          <a:custGeom>
            <a:avLst/>
            <a:gdLst/>
            <a:ahLst/>
            <a:cxnLst/>
            <a:rect l="l" t="t" r="r" b="b"/>
            <a:pathLst>
              <a:path w="2329179" h="45719">
                <a:moveTo>
                  <a:pt x="2328672" y="0"/>
                </a:moveTo>
                <a:lnTo>
                  <a:pt x="0" y="0"/>
                </a:lnTo>
                <a:lnTo>
                  <a:pt x="0" y="45720"/>
                </a:lnTo>
                <a:lnTo>
                  <a:pt x="2328672" y="45720"/>
                </a:lnTo>
                <a:lnTo>
                  <a:pt x="2328672" y="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a:xfrm>
            <a:off x="1986788" y="3027882"/>
            <a:ext cx="5170423" cy="1311910"/>
          </a:xfrm>
          <a:prstGeom prst="rect">
            <a:avLst/>
          </a:prstGeom>
        </p:spPr>
        <p:txBody>
          <a:bodyPr wrap="square" lIns="0" tIns="0" rIns="0" bIns="0">
            <a:spAutoFit/>
          </a:bodyPr>
          <a:lstStyle>
            <a:lvl1pPr>
              <a:defRPr sz="8400" b="1" i="1">
                <a:solidFill>
                  <a:srgbClr val="FF0000"/>
                </a:solidFill>
                <a:latin typeface="Arial Rounded MT Bold"/>
                <a:cs typeface="Arial Rounded MT Bold"/>
              </a:defRPr>
            </a:lvl1pPr>
          </a:lstStyle>
          <a:p>
            <a:endParaRPr/>
          </a:p>
        </p:txBody>
      </p:sp>
      <p:sp>
        <p:nvSpPr>
          <p:cNvPr id="3" name="Holder 3"/>
          <p:cNvSpPr>
            <a:spLocks noGrp="1"/>
          </p:cNvSpPr>
          <p:nvPr>
            <p:ph type="body" idx="1"/>
          </p:nvPr>
        </p:nvSpPr>
        <p:spPr>
          <a:xfrm>
            <a:off x="762406" y="1935226"/>
            <a:ext cx="5268595" cy="28606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505459" y="6660895"/>
            <a:ext cx="2560955" cy="177800"/>
          </a:xfrm>
          <a:prstGeom prst="rect">
            <a:avLst/>
          </a:prstGeom>
        </p:spPr>
        <p:txBody>
          <a:bodyPr wrap="square" lIns="0" tIns="0" rIns="0" bIns="0">
            <a:spAutoFit/>
          </a:bodyPr>
          <a:lstStyle>
            <a:lvl1pPr>
              <a:defRPr sz="1200" b="1" i="0">
                <a:solidFill>
                  <a:schemeClr val="tx1"/>
                </a:solidFill>
                <a:latin typeface="Calibri"/>
                <a:cs typeface="Calibri"/>
              </a:defRPr>
            </a:lvl1pPr>
          </a:lstStyle>
          <a:p>
            <a:pPr marL="12700">
              <a:lnSpc>
                <a:spcPts val="1240"/>
              </a:lnSpc>
            </a:pPr>
            <a:r>
              <a:rPr spc="-5" dirty="0"/>
              <a:t>Object-Oriented Programming </a:t>
            </a:r>
            <a:r>
              <a:rPr dirty="0"/>
              <a:t>(CS</a:t>
            </a:r>
            <a:r>
              <a:rPr spc="-55" dirty="0"/>
              <a:t> </a:t>
            </a:r>
            <a:r>
              <a:rPr dirty="0"/>
              <a:t>F213)</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a:xfrm>
            <a:off x="53339" y="6660895"/>
            <a:ext cx="153670" cy="177800"/>
          </a:xfrm>
          <a:prstGeom prst="rect">
            <a:avLst/>
          </a:prstGeom>
        </p:spPr>
        <p:txBody>
          <a:bodyPr wrap="square" lIns="0" tIns="0" rIns="0" bIns="0">
            <a:spAutoFit/>
          </a:bodyPr>
          <a:lstStyle>
            <a:lvl1pPr>
              <a:defRPr sz="1200" b="1" i="0">
                <a:solidFill>
                  <a:schemeClr val="tx1"/>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B3F27-A009-3C37-F7B8-23962E435EC0}"/>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1027" name="Text Placeholder 2">
            <a:extLst>
              <a:ext uri="{FF2B5EF4-FFF2-40B4-BE49-F238E27FC236}">
                <a16:creationId xmlns:a16="http://schemas.microsoft.com/office/drawing/2014/main" id="{4A666154-CEF0-BC63-F349-5773762BD2F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EC8770D-23B0-423B-1986-44F24B9613C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5" name="Footer Placeholder 4">
            <a:extLst>
              <a:ext uri="{FF2B5EF4-FFF2-40B4-BE49-F238E27FC236}">
                <a16:creationId xmlns:a16="http://schemas.microsoft.com/office/drawing/2014/main" id="{60ADC0C5-8256-D32D-3793-F5C628C3DFA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1AB31777-1B0D-AF52-6AA8-64314F36D69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cs typeface="Arial" panose="020B0604020202020204" pitchFamily="34" charset="0"/>
              </a:defRPr>
            </a:lvl1pPr>
          </a:lstStyle>
          <a:p>
            <a:pPr>
              <a:defRPr/>
            </a:pPr>
            <a:fld id="{F67F5692-F8CD-46C3-934B-C91DAD78F1E2}" type="slidenum">
              <a:rPr lang="en-US" altLang="en-US"/>
              <a:pPr>
                <a:defRPr/>
              </a:pPr>
              <a:t>‹#›</a:t>
            </a:fld>
            <a:endParaRPr lang="en-US" altLang="en-US"/>
          </a:p>
        </p:txBody>
      </p:sp>
    </p:spTree>
    <p:extLst>
      <p:ext uri="{BB962C8B-B14F-4D97-AF65-F5344CB8AC3E}">
        <p14:creationId xmlns:p14="http://schemas.microsoft.com/office/powerpoint/2010/main" val="283327385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Lst>
  <p:hf hdr="0" ftr="0" dt="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362200" y="1295400"/>
            <a:ext cx="2327910" cy="45720"/>
          </a:xfrm>
          <a:custGeom>
            <a:avLst/>
            <a:gdLst/>
            <a:ahLst/>
            <a:cxnLst/>
            <a:rect l="l" t="t" r="r" b="b"/>
            <a:pathLst>
              <a:path w="2327910" h="45719">
                <a:moveTo>
                  <a:pt x="2327910" y="0"/>
                </a:moveTo>
                <a:lnTo>
                  <a:pt x="0" y="0"/>
                </a:lnTo>
                <a:lnTo>
                  <a:pt x="0" y="45720"/>
                </a:lnTo>
                <a:lnTo>
                  <a:pt x="2327910" y="45720"/>
                </a:lnTo>
                <a:close/>
              </a:path>
            </a:pathLst>
          </a:custGeom>
          <a:solidFill>
            <a:srgbClr val="75C1E4"/>
          </a:solidFill>
        </p:spPr>
        <p:txBody>
          <a:bodyPr wrap="square" lIns="0" tIns="0" rIns="0" bIns="0" rtlCol="0"/>
          <a:lstStyle/>
          <a:p>
            <a:endParaRPr/>
          </a:p>
        </p:txBody>
      </p:sp>
      <p:sp>
        <p:nvSpPr>
          <p:cNvPr id="17" name="bg object 17"/>
          <p:cNvSpPr/>
          <p:nvPr/>
        </p:nvSpPr>
        <p:spPr>
          <a:xfrm>
            <a:off x="0" y="1295400"/>
            <a:ext cx="2362200" cy="45720"/>
          </a:xfrm>
          <a:custGeom>
            <a:avLst/>
            <a:gdLst/>
            <a:ahLst/>
            <a:cxnLst/>
            <a:rect l="l" t="t" r="r" b="b"/>
            <a:pathLst>
              <a:path w="2362200" h="45719">
                <a:moveTo>
                  <a:pt x="2362200" y="0"/>
                </a:moveTo>
                <a:lnTo>
                  <a:pt x="0" y="0"/>
                </a:lnTo>
                <a:lnTo>
                  <a:pt x="0" y="45720"/>
                </a:lnTo>
                <a:lnTo>
                  <a:pt x="2362200" y="45720"/>
                </a:lnTo>
                <a:close/>
              </a:path>
            </a:pathLst>
          </a:custGeom>
          <a:solidFill>
            <a:srgbClr val="FBAF16"/>
          </a:solidFill>
        </p:spPr>
        <p:txBody>
          <a:bodyPr wrap="square" lIns="0" tIns="0" rIns="0" bIns="0" rtlCol="0"/>
          <a:lstStyle/>
          <a:p>
            <a:endParaRPr/>
          </a:p>
        </p:txBody>
      </p:sp>
      <p:sp>
        <p:nvSpPr>
          <p:cNvPr id="18" name="bg object 18"/>
          <p:cNvSpPr/>
          <p:nvPr/>
        </p:nvSpPr>
        <p:spPr>
          <a:xfrm>
            <a:off x="4681220" y="1295400"/>
            <a:ext cx="2329180" cy="45720"/>
          </a:xfrm>
          <a:custGeom>
            <a:avLst/>
            <a:gdLst/>
            <a:ahLst/>
            <a:cxnLst/>
            <a:rect l="l" t="t" r="r" b="b"/>
            <a:pathLst>
              <a:path w="2329179" h="45719">
                <a:moveTo>
                  <a:pt x="2329179" y="0"/>
                </a:moveTo>
                <a:lnTo>
                  <a:pt x="0" y="0"/>
                </a:lnTo>
                <a:lnTo>
                  <a:pt x="0" y="45720"/>
                </a:lnTo>
                <a:lnTo>
                  <a:pt x="2329179" y="45720"/>
                </a:lnTo>
                <a:close/>
              </a:path>
            </a:pathLst>
          </a:custGeom>
          <a:solidFill>
            <a:srgbClr val="FF0000"/>
          </a:solidFill>
        </p:spPr>
        <p:txBody>
          <a:bodyPr wrap="square" lIns="0" tIns="0" rIns="0" bIns="0" rtlCol="0"/>
          <a:lstStyle/>
          <a:p>
            <a:endParaRPr/>
          </a:p>
        </p:txBody>
      </p:sp>
      <p:sp>
        <p:nvSpPr>
          <p:cNvPr id="19" name="bg object 19"/>
          <p:cNvSpPr/>
          <p:nvPr/>
        </p:nvSpPr>
        <p:spPr>
          <a:xfrm>
            <a:off x="4495800" y="6553200"/>
            <a:ext cx="2327910" cy="45720"/>
          </a:xfrm>
          <a:custGeom>
            <a:avLst/>
            <a:gdLst/>
            <a:ahLst/>
            <a:cxnLst/>
            <a:rect l="l" t="t" r="r" b="b"/>
            <a:pathLst>
              <a:path w="2327909" h="45720">
                <a:moveTo>
                  <a:pt x="2327909" y="0"/>
                </a:moveTo>
                <a:lnTo>
                  <a:pt x="0" y="0"/>
                </a:lnTo>
                <a:lnTo>
                  <a:pt x="0" y="45720"/>
                </a:lnTo>
                <a:lnTo>
                  <a:pt x="2327909" y="45720"/>
                </a:lnTo>
                <a:close/>
              </a:path>
            </a:pathLst>
          </a:custGeom>
          <a:solidFill>
            <a:srgbClr val="75C1E4"/>
          </a:solidFill>
        </p:spPr>
        <p:txBody>
          <a:bodyPr wrap="square" lIns="0" tIns="0" rIns="0" bIns="0" rtlCol="0"/>
          <a:lstStyle/>
          <a:p>
            <a:endParaRPr/>
          </a:p>
        </p:txBody>
      </p:sp>
      <p:sp>
        <p:nvSpPr>
          <p:cNvPr id="20" name="bg object 20"/>
          <p:cNvSpPr/>
          <p:nvPr/>
        </p:nvSpPr>
        <p:spPr>
          <a:xfrm>
            <a:off x="2133600" y="6553200"/>
            <a:ext cx="2362200" cy="45720"/>
          </a:xfrm>
          <a:custGeom>
            <a:avLst/>
            <a:gdLst/>
            <a:ahLst/>
            <a:cxnLst/>
            <a:rect l="l" t="t" r="r" b="b"/>
            <a:pathLst>
              <a:path w="2362200" h="45720">
                <a:moveTo>
                  <a:pt x="2362200" y="0"/>
                </a:moveTo>
                <a:lnTo>
                  <a:pt x="0" y="0"/>
                </a:lnTo>
                <a:lnTo>
                  <a:pt x="0" y="45720"/>
                </a:lnTo>
                <a:lnTo>
                  <a:pt x="2362200" y="45720"/>
                </a:lnTo>
                <a:close/>
              </a:path>
            </a:pathLst>
          </a:custGeom>
          <a:solidFill>
            <a:srgbClr val="FBAF16"/>
          </a:solidFill>
        </p:spPr>
        <p:txBody>
          <a:bodyPr wrap="square" lIns="0" tIns="0" rIns="0" bIns="0" rtlCol="0"/>
          <a:lstStyle/>
          <a:p>
            <a:endParaRPr/>
          </a:p>
        </p:txBody>
      </p:sp>
      <p:sp>
        <p:nvSpPr>
          <p:cNvPr id="21" name="bg object 21"/>
          <p:cNvSpPr/>
          <p:nvPr/>
        </p:nvSpPr>
        <p:spPr>
          <a:xfrm>
            <a:off x="6814820" y="6553200"/>
            <a:ext cx="2329180" cy="45720"/>
          </a:xfrm>
          <a:custGeom>
            <a:avLst/>
            <a:gdLst/>
            <a:ahLst/>
            <a:cxnLst/>
            <a:rect l="l" t="t" r="r" b="b"/>
            <a:pathLst>
              <a:path w="2329179" h="45720">
                <a:moveTo>
                  <a:pt x="2329179" y="0"/>
                </a:moveTo>
                <a:lnTo>
                  <a:pt x="0" y="0"/>
                </a:lnTo>
                <a:lnTo>
                  <a:pt x="0" y="45720"/>
                </a:lnTo>
                <a:lnTo>
                  <a:pt x="2329179" y="45720"/>
                </a:lnTo>
                <a:close/>
              </a:path>
            </a:pathLst>
          </a:custGeom>
          <a:solidFill>
            <a:srgbClr val="FF0000"/>
          </a:solidFill>
        </p:spPr>
        <p:txBody>
          <a:bodyPr wrap="square" lIns="0" tIns="0" rIns="0" bIns="0" rtlCol="0"/>
          <a:lstStyle/>
          <a:p>
            <a:endParaRPr/>
          </a:p>
        </p:txBody>
      </p:sp>
      <p:sp>
        <p:nvSpPr>
          <p:cNvPr id="22" name="bg object 22"/>
          <p:cNvSpPr/>
          <p:nvPr/>
        </p:nvSpPr>
        <p:spPr>
          <a:xfrm>
            <a:off x="6629400" y="1270"/>
            <a:ext cx="2193290" cy="69215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154939" y="232409"/>
            <a:ext cx="8834120" cy="1031240"/>
          </a:xfrm>
          <a:prstGeom prst="rect">
            <a:avLst/>
          </a:prstGeom>
        </p:spPr>
        <p:txBody>
          <a:bodyPr wrap="square" lIns="0" tIns="0" rIns="0" bIns="0">
            <a:spAutoFit/>
          </a:bodyPr>
          <a:lstStyle>
            <a:lvl1pPr>
              <a:defRPr sz="3600" b="1" i="0">
                <a:solidFill>
                  <a:schemeClr val="tx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0" y="1318260"/>
            <a:ext cx="7927975" cy="22161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7021830" y="6642633"/>
            <a:ext cx="2044700" cy="181609"/>
          </a:xfrm>
          <a:prstGeom prst="rect">
            <a:avLst/>
          </a:prstGeom>
        </p:spPr>
        <p:txBody>
          <a:bodyPr wrap="square" lIns="0" tIns="0" rIns="0" bIns="0">
            <a:spAutoFit/>
          </a:bodyPr>
          <a:lstStyle>
            <a:lvl1pPr>
              <a:defRPr sz="1100" b="0" i="0">
                <a:solidFill>
                  <a:srgbClr val="0F1040"/>
                </a:solidFill>
                <a:latin typeface="Arial" panose="020B0604020202020204"/>
                <a:cs typeface="Arial" panose="020B0604020202020204"/>
              </a:defRPr>
            </a:lvl1pPr>
          </a:lstStyle>
          <a:p>
            <a:pPr marL="12700">
              <a:lnSpc>
                <a:spcPts val="1315"/>
              </a:lnSpc>
            </a:pPr>
            <a:r>
              <a:rPr b="1" spc="-5" dirty="0">
                <a:latin typeface="Arial" panose="020B0604020202020204"/>
                <a:cs typeface="Arial" panose="020B0604020202020204"/>
              </a:rPr>
              <a:t>BITS </a:t>
            </a:r>
            <a:r>
              <a:rPr spc="-5" dirty="0"/>
              <a:t>Pilani, Hyderabad</a:t>
            </a:r>
            <a:r>
              <a:rPr spc="-10" dirty="0"/>
              <a:t> </a:t>
            </a:r>
            <a:r>
              <a:rPr spc="-5" dirty="0"/>
              <a:t>Campus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extLst>
      <p:ext uri="{BB962C8B-B14F-4D97-AF65-F5344CB8AC3E}">
        <p14:creationId xmlns:p14="http://schemas.microsoft.com/office/powerpoint/2010/main" val="416552816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D699C-CD20-4363-866C-D74A71DA2722}"/>
              </a:ext>
            </a:extLst>
          </p:cNvPr>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2F3C7842-B578-4803-BDD3-9758CCC4B6CF}"/>
              </a:ext>
            </a:extLst>
          </p:cNvPr>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EC608E5-2647-474F-BAE0-0699095C8F7C}"/>
              </a:ext>
            </a:extLst>
          </p:cNvPr>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fld id="{908CE0C3-E20C-4C8C-85A6-06C370893A14}" type="datetimeFigureOut">
              <a:rPr lang="en-IN" smtClean="0"/>
              <a:t>09-08-2025</a:t>
            </a:fld>
            <a:endParaRPr lang="en-IN"/>
          </a:p>
        </p:txBody>
      </p:sp>
      <p:sp>
        <p:nvSpPr>
          <p:cNvPr id="5" name="Footer Placeholder 4">
            <a:extLst>
              <a:ext uri="{FF2B5EF4-FFF2-40B4-BE49-F238E27FC236}">
                <a16:creationId xmlns:a16="http://schemas.microsoft.com/office/drawing/2014/main" id="{532AE654-750B-42A8-9CED-A23976FA2F24}"/>
              </a:ext>
            </a:extLst>
          </p:cNvPr>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Arial" pitchFamily="34" charset="0"/>
                <a:cs typeface="Arial" pitchFamily="34" charset="0"/>
              </a:defRPr>
            </a:lvl1pPr>
          </a:lstStyle>
          <a:p>
            <a:endParaRPr lang="en-IN"/>
          </a:p>
        </p:txBody>
      </p:sp>
      <p:sp>
        <p:nvSpPr>
          <p:cNvPr id="6" name="Slide Number Placeholder 5">
            <a:extLst>
              <a:ext uri="{FF2B5EF4-FFF2-40B4-BE49-F238E27FC236}">
                <a16:creationId xmlns:a16="http://schemas.microsoft.com/office/drawing/2014/main" id="{0CCED701-BCB7-45F1-970B-10CDD37F954B}"/>
              </a:ext>
            </a:extLst>
          </p:cNvPr>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cs typeface="Arial" panose="020B0604020202020204" pitchFamily="34" charset="0"/>
              </a:defRPr>
            </a:lvl1pPr>
          </a:lstStyle>
          <a:p>
            <a:fld id="{ED6A159D-AB44-4511-A275-1233B812CEB6}" type="slidenum">
              <a:rPr lang="en-IN" smtClean="0"/>
              <a:t>‹#›</a:t>
            </a:fld>
            <a:endParaRPr lang="en-IN"/>
          </a:p>
        </p:txBody>
      </p:sp>
    </p:spTree>
    <p:extLst>
      <p:ext uri="{BB962C8B-B14F-4D97-AF65-F5344CB8AC3E}">
        <p14:creationId xmlns:p14="http://schemas.microsoft.com/office/powerpoint/2010/main" val="268411885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Lst>
  <p:txStyles>
    <p:titleStyle>
      <a:lvl1pPr algn="l" rtl="0" eaLnBrk="1" fontAlgn="base" hangingPunct="1">
        <a:spcBef>
          <a:spcPct val="0"/>
        </a:spcBef>
        <a:spcAft>
          <a:spcPct val="0"/>
        </a:spcAft>
        <a:defRPr sz="3000" b="1" kern="1200" spc="-113">
          <a:solidFill>
            <a:schemeClr val="tx1"/>
          </a:solidFill>
          <a:latin typeface="Arial" pitchFamily="34" charset="0"/>
          <a:ea typeface="+mj-ea"/>
          <a:cs typeface="Arial" pitchFamily="34" charset="0"/>
        </a:defRPr>
      </a:lvl1pPr>
      <a:lvl2pPr algn="l" rtl="0" eaLnBrk="1" fontAlgn="base" hangingPunct="1">
        <a:spcBef>
          <a:spcPct val="0"/>
        </a:spcBef>
        <a:spcAft>
          <a:spcPct val="0"/>
        </a:spcAft>
        <a:defRPr sz="3000" b="1">
          <a:solidFill>
            <a:schemeClr val="tx1"/>
          </a:solidFill>
          <a:latin typeface="Arial" charset="0"/>
          <a:cs typeface="Arial" charset="0"/>
        </a:defRPr>
      </a:lvl2pPr>
      <a:lvl3pPr algn="l" rtl="0" eaLnBrk="1" fontAlgn="base" hangingPunct="1">
        <a:spcBef>
          <a:spcPct val="0"/>
        </a:spcBef>
        <a:spcAft>
          <a:spcPct val="0"/>
        </a:spcAft>
        <a:defRPr sz="3000" b="1">
          <a:solidFill>
            <a:schemeClr val="tx1"/>
          </a:solidFill>
          <a:latin typeface="Arial" charset="0"/>
          <a:cs typeface="Arial" charset="0"/>
        </a:defRPr>
      </a:lvl3pPr>
      <a:lvl4pPr algn="l" rtl="0" eaLnBrk="1" fontAlgn="base" hangingPunct="1">
        <a:spcBef>
          <a:spcPct val="0"/>
        </a:spcBef>
        <a:spcAft>
          <a:spcPct val="0"/>
        </a:spcAft>
        <a:defRPr sz="3000" b="1">
          <a:solidFill>
            <a:schemeClr val="tx1"/>
          </a:solidFill>
          <a:latin typeface="Arial" charset="0"/>
          <a:cs typeface="Arial" charset="0"/>
        </a:defRPr>
      </a:lvl4pPr>
      <a:lvl5pPr algn="l" rtl="0" eaLnBrk="1" fontAlgn="base" hangingPunct="1">
        <a:spcBef>
          <a:spcPct val="0"/>
        </a:spcBef>
        <a:spcAft>
          <a:spcPct val="0"/>
        </a:spcAft>
        <a:defRPr sz="3000" b="1">
          <a:solidFill>
            <a:schemeClr val="tx1"/>
          </a:solidFill>
          <a:latin typeface="Arial" charset="0"/>
          <a:cs typeface="Arial" charset="0"/>
        </a:defRPr>
      </a:lvl5pPr>
      <a:lvl6pPr marL="342900" algn="l" rtl="0" eaLnBrk="1" fontAlgn="base" hangingPunct="1">
        <a:spcBef>
          <a:spcPct val="0"/>
        </a:spcBef>
        <a:spcAft>
          <a:spcPct val="0"/>
        </a:spcAft>
        <a:defRPr sz="3000" b="1">
          <a:solidFill>
            <a:schemeClr val="tx1"/>
          </a:solidFill>
          <a:latin typeface="Arial" charset="0"/>
          <a:cs typeface="Arial" charset="0"/>
        </a:defRPr>
      </a:lvl6pPr>
      <a:lvl7pPr marL="685800" algn="l" rtl="0" eaLnBrk="1" fontAlgn="base" hangingPunct="1">
        <a:spcBef>
          <a:spcPct val="0"/>
        </a:spcBef>
        <a:spcAft>
          <a:spcPct val="0"/>
        </a:spcAft>
        <a:defRPr sz="3000" b="1">
          <a:solidFill>
            <a:schemeClr val="tx1"/>
          </a:solidFill>
          <a:latin typeface="Arial" charset="0"/>
          <a:cs typeface="Arial" charset="0"/>
        </a:defRPr>
      </a:lvl7pPr>
      <a:lvl8pPr marL="1028700" algn="l" rtl="0" eaLnBrk="1" fontAlgn="base" hangingPunct="1">
        <a:spcBef>
          <a:spcPct val="0"/>
        </a:spcBef>
        <a:spcAft>
          <a:spcPct val="0"/>
        </a:spcAft>
        <a:defRPr sz="3000" b="1">
          <a:solidFill>
            <a:schemeClr val="tx1"/>
          </a:solidFill>
          <a:latin typeface="Arial" charset="0"/>
          <a:cs typeface="Arial" charset="0"/>
        </a:defRPr>
      </a:lvl8pPr>
      <a:lvl9pPr marL="1371600" algn="l" rtl="0" eaLnBrk="1" fontAlgn="base" hangingPunct="1">
        <a:spcBef>
          <a:spcPct val="0"/>
        </a:spcBef>
        <a:spcAft>
          <a:spcPct val="0"/>
        </a:spcAft>
        <a:defRPr sz="3000" b="1">
          <a:solidFill>
            <a:schemeClr val="tx1"/>
          </a:solidFill>
          <a:latin typeface="Arial" charset="0"/>
          <a:cs typeface="Arial"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Arial" pitchFamily="34" charset="0"/>
          <a:ea typeface="+mn-ea"/>
          <a:cs typeface="Arial"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itchFamily="34" charset="0"/>
          <a:ea typeface="+mn-ea"/>
          <a:cs typeface="Arial"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itchFamily="34" charset="0"/>
          <a:ea typeface="+mn-ea"/>
          <a:cs typeface="Arial"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customXml" Target="../ink/ink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beginnersbook.com/2013/12/java-string-charat-method-example/" TargetMode="External"/><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49.xml.rels><?xml version="1.0" encoding="UTF-8" standalone="yes"?>
<Relationships xmlns="http://schemas.openxmlformats.org/package/2006/relationships"><Relationship Id="rId3" Type="http://schemas.openxmlformats.org/officeDocument/2006/relationships/hyperlink" Target="https://beginnersbook.com/2013/12/java-string-equals-and-equalsignorecase-methods-example/" TargetMode="External"/><Relationship Id="rId2" Type="http://schemas.openxmlformats.org/officeDocument/2006/relationships/notesSlide" Target="../notesSlides/notesSlide3.xml"/><Relationship Id="rId1" Type="http://schemas.openxmlformats.org/officeDocument/2006/relationships/slideLayout" Target="../slideLayouts/slideLayout28.xml"/><Relationship Id="rId5" Type="http://schemas.openxmlformats.org/officeDocument/2006/relationships/hyperlink" Target="https://beginnersbook.com/2013/12/java-string-comparetoignorecase-method-example/" TargetMode="External"/><Relationship Id="rId4" Type="http://schemas.openxmlformats.org/officeDocument/2006/relationships/hyperlink" Target="https://beginnersbook.com/2013/12/java-string-compareto-method-exampl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customXml" Target="../ink/ink5.xml"/></Relationships>
</file>

<file path=ppt/slides/_rels/slide50.xml.rels><?xml version="1.0" encoding="UTF-8" standalone="yes"?>
<Relationships xmlns="http://schemas.openxmlformats.org/package/2006/relationships"><Relationship Id="rId3" Type="http://schemas.openxmlformats.org/officeDocument/2006/relationships/hyperlink" Target="https://beginnersbook.com/2013/12/java-string-startswith-method-example/" TargetMode="External"/><Relationship Id="rId2" Type="http://schemas.openxmlformats.org/officeDocument/2006/relationships/notesSlide" Target="../notesSlides/notesSlide4.xml"/><Relationship Id="rId1" Type="http://schemas.openxmlformats.org/officeDocument/2006/relationships/slideLayout" Target="../slideLayouts/slideLayout28.xml"/><Relationship Id="rId5" Type="http://schemas.openxmlformats.org/officeDocument/2006/relationships/hyperlink" Target="https://beginnersbook.com/2013/12/java-string-indexof-method-example/" TargetMode="External"/><Relationship Id="rId4" Type="http://schemas.openxmlformats.org/officeDocument/2006/relationships/hyperlink" Target="https://beginnersbook.com/2013/12/java-string-endswith-method-example/"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beginnersbook.com/2013/12/java-string-lastindexof-method-example/" TargetMode="External"/><Relationship Id="rId2" Type="http://schemas.openxmlformats.org/officeDocument/2006/relationships/notesSlide" Target="../notesSlides/notesSlide5.xml"/><Relationship Id="rId1" Type="http://schemas.openxmlformats.org/officeDocument/2006/relationships/slideLayout" Target="../slideLayouts/slideLayout28.xml"/><Relationship Id="rId6" Type="http://schemas.openxmlformats.org/officeDocument/2006/relationships/hyperlink" Target="https://beginnersbook.com/2013/12/java-string-replace-replacefirst-replaceall-method-examples/" TargetMode="External"/><Relationship Id="rId5" Type="http://schemas.openxmlformats.org/officeDocument/2006/relationships/hyperlink" Target="https://beginnersbook.com/2013/12/java-string-concat-method-example/" TargetMode="External"/><Relationship Id="rId4" Type="http://schemas.openxmlformats.org/officeDocument/2006/relationships/hyperlink" Target="https://beginnersbook.com/2013/12/java-string-substring-method-example/"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eginnersbook.com/2013/12/java-string-tolowercase-method-example/" TargetMode="External"/><Relationship Id="rId7" Type="http://schemas.openxmlformats.org/officeDocument/2006/relationships/hyperlink" Target="https://beginnersbook.com/2013/12/java-string-getchars-method-example/" TargetMode="External"/><Relationship Id="rId2" Type="http://schemas.openxmlformats.org/officeDocument/2006/relationships/notesSlide" Target="../notesSlides/notesSlide6.xml"/><Relationship Id="rId1" Type="http://schemas.openxmlformats.org/officeDocument/2006/relationships/slideLayout" Target="../slideLayouts/slideLayout28.xml"/><Relationship Id="rId6" Type="http://schemas.openxmlformats.org/officeDocument/2006/relationships/hyperlink" Target="https://beginnersbook.com/2013/12/java-string-copyvalueof-method-example/" TargetMode="External"/><Relationship Id="rId5" Type="http://schemas.openxmlformats.org/officeDocument/2006/relationships/hyperlink" Target="https://beginnersbook.com/2013/12/java-string-tochararray-method-example/" TargetMode="External"/><Relationship Id="rId4" Type="http://schemas.openxmlformats.org/officeDocument/2006/relationships/hyperlink" Target="https://beginnersbook.com/2013/12/java-string-trim-and-hashcode-methods/"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edureka.co/blog/array-of-objects-in-java/" TargetMode="External"/><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customXml" Target="../ink/ink7.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7CAF60-8228-80A9-9DB1-A0F0F47586B7}"/>
              </a:ext>
            </a:extLst>
          </p:cNvPr>
          <p:cNvSpPr>
            <a:spLocks noGrp="1"/>
          </p:cNvSpPr>
          <p:nvPr>
            <p:ph type="title"/>
          </p:nvPr>
        </p:nvSpPr>
        <p:spPr>
          <a:xfrm>
            <a:off x="1905000" y="3429000"/>
            <a:ext cx="6732588" cy="1524000"/>
          </a:xfrm>
        </p:spPr>
        <p:txBody>
          <a:bodyPr/>
          <a:lstStyle/>
          <a:p>
            <a:pPr algn="ctr" eaLnBrk="1" fontAlgn="auto" hangingPunct="1">
              <a:spcAft>
                <a:spcPts val="0"/>
              </a:spcAft>
              <a:defRPr/>
            </a:pPr>
            <a:r>
              <a:rPr lang="en-US" sz="3400" dirty="0"/>
              <a:t>Object Oriented Programming </a:t>
            </a:r>
            <a:br>
              <a:rPr lang="en-US" sz="3400" dirty="0"/>
            </a:br>
            <a:r>
              <a:rPr lang="en-US" sz="3400" dirty="0"/>
              <a:t>and Design</a:t>
            </a:r>
          </a:p>
        </p:txBody>
      </p:sp>
      <p:sp>
        <p:nvSpPr>
          <p:cNvPr id="2" name="Google Shape;339;p1">
            <a:extLst>
              <a:ext uri="{FF2B5EF4-FFF2-40B4-BE49-F238E27FC236}">
                <a16:creationId xmlns:a16="http://schemas.microsoft.com/office/drawing/2014/main" id="{47EBC2A6-2ED9-C7D7-6E2A-7EAFF88D6656}"/>
              </a:ext>
            </a:extLst>
          </p:cNvPr>
          <p:cNvSpPr txBox="1">
            <a:spLocks/>
          </p:cNvSpPr>
          <p:nvPr/>
        </p:nvSpPr>
        <p:spPr bwMode="auto">
          <a:xfrm>
            <a:off x="4114800" y="5410200"/>
            <a:ext cx="451485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69" tIns="34275" rIns="68569" bIns="34275" anchor="b"/>
          <a:lstStyle>
            <a:lvl1pPr defTabSz="68580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914400" indent="-342900" defTabSz="68580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371600" indent="-342900" defTabSz="68580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828800" indent="-342900" defTabSz="6858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286000" indent="-342900" defTabSz="6858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743200" indent="-342900" defTabSz="6858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3200400" indent="-342900" defTabSz="6858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657600" indent="-342900" defTabSz="6858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4114800" indent="-342900" defTabSz="6858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gn="r">
              <a:spcBef>
                <a:spcPct val="0"/>
              </a:spcBef>
              <a:buClr>
                <a:srgbClr val="FFFFFF"/>
              </a:buClr>
              <a:buSzPts val="2400"/>
              <a:buFont typeface="Arial" panose="020B0604020202020204" pitchFamily="34" charset="0"/>
              <a:buNone/>
            </a:pPr>
            <a:r>
              <a:rPr lang="en-US" altLang="en-US" sz="1600" b="1" dirty="0">
                <a:solidFill>
                  <a:srgbClr val="FFFFFF"/>
                </a:solidFill>
              </a:rPr>
              <a:t>Presented by </a:t>
            </a:r>
          </a:p>
          <a:p>
            <a:pPr algn="r">
              <a:spcBef>
                <a:spcPct val="0"/>
              </a:spcBef>
              <a:buClr>
                <a:srgbClr val="FFFFFF"/>
              </a:buClr>
              <a:buSzPts val="2400"/>
              <a:buFont typeface="Arial" panose="020B0604020202020204" pitchFamily="34" charset="0"/>
              <a:buNone/>
            </a:pPr>
            <a:r>
              <a:rPr lang="en-US" altLang="en-US" sz="1600" b="1" dirty="0">
                <a:solidFill>
                  <a:srgbClr val="FFFFFF"/>
                </a:solidFill>
              </a:rPr>
              <a:t>Dr Ramya Devi M</a:t>
            </a:r>
          </a:p>
          <a:p>
            <a:pPr algn="r">
              <a:spcBef>
                <a:spcPct val="0"/>
              </a:spcBef>
              <a:buClr>
                <a:srgbClr val="FFFFFF"/>
              </a:buClr>
              <a:buSzPts val="2400"/>
              <a:buFont typeface="Arial" panose="020B0604020202020204" pitchFamily="34" charset="0"/>
              <a:buNone/>
            </a:pPr>
            <a:r>
              <a:rPr lang="en-US" altLang="en-US" sz="1600" b="1" dirty="0">
                <a:solidFill>
                  <a:srgbClr val="FFFFFF"/>
                </a:solidFill>
              </a:rPr>
              <a:t>mramyadevi@wilp.bits-pilani.ac.in </a:t>
            </a:r>
          </a:p>
          <a:p>
            <a:pPr algn="r">
              <a:spcBef>
                <a:spcPct val="0"/>
              </a:spcBef>
              <a:buClr>
                <a:srgbClr val="FFFFFF"/>
              </a:buClr>
              <a:buSzPts val="2000"/>
              <a:buFont typeface="Arial" panose="020B0604020202020204" pitchFamily="34" charset="0"/>
              <a:buNone/>
            </a:pPr>
            <a:r>
              <a:rPr lang="en-US" altLang="en-US" sz="1600" b="1" dirty="0">
                <a:solidFill>
                  <a:srgbClr val="FFFFFF"/>
                </a:solidFill>
              </a:rPr>
              <a:t>CS - 07 : 09</a:t>
            </a:r>
            <a:r>
              <a:rPr lang="en-US" altLang="en-US" sz="1600" b="1" baseline="30000" dirty="0">
                <a:solidFill>
                  <a:srgbClr val="FFFFFF"/>
                </a:solidFill>
              </a:rPr>
              <a:t>th</a:t>
            </a:r>
            <a:r>
              <a:rPr lang="en-US" altLang="en-US" sz="1600" b="1" dirty="0">
                <a:solidFill>
                  <a:srgbClr val="FFFFFF"/>
                </a:solidFill>
              </a:rPr>
              <a:t> Aug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677728E-2279-3EA0-D962-F13BC34BEF0C}"/>
              </a:ext>
            </a:extLst>
          </p:cNvPr>
          <p:cNvSpPr>
            <a:spLocks noGrp="1"/>
          </p:cNvSpPr>
          <p:nvPr>
            <p:ph type="body" idx="1"/>
          </p:nvPr>
        </p:nvSpPr>
        <p:spPr>
          <a:xfrm>
            <a:off x="304800" y="152401"/>
            <a:ext cx="8077200" cy="7010400"/>
          </a:xfrm>
        </p:spPr>
        <p:txBody>
          <a:bodyPr/>
          <a:lstStyle/>
          <a:p>
            <a:r>
              <a:rPr lang="en-US" dirty="0"/>
              <a:t>public class Main {</a:t>
            </a:r>
          </a:p>
          <a:p>
            <a:r>
              <a:rPr lang="en-US" dirty="0"/>
              <a:t>    public static void main(String[] </a:t>
            </a:r>
            <a:r>
              <a:rPr lang="en-US" dirty="0" err="1"/>
              <a:t>args</a:t>
            </a:r>
            <a:r>
              <a:rPr lang="en-US" dirty="0"/>
              <a:t>) {</a:t>
            </a:r>
          </a:p>
          <a:p>
            <a:r>
              <a:rPr lang="en-US" dirty="0"/>
              <a:t>        // Create two strings</a:t>
            </a:r>
          </a:p>
          <a:p>
            <a:r>
              <a:rPr lang="en-US" dirty="0"/>
              <a:t>        String s1 = "</a:t>
            </a:r>
            <a:r>
              <a:rPr lang="en-US" dirty="0" err="1"/>
              <a:t>xyz</a:t>
            </a:r>
            <a:r>
              <a:rPr lang="en-US" dirty="0"/>
              <a:t>";</a:t>
            </a:r>
          </a:p>
          <a:p>
            <a:r>
              <a:rPr lang="en-US" dirty="0"/>
              <a:t>        String s2 = "</a:t>
            </a:r>
            <a:r>
              <a:rPr lang="en-US" dirty="0" err="1"/>
              <a:t>abc</a:t>
            </a:r>
            <a:r>
              <a:rPr lang="en-US" dirty="0"/>
              <a:t>";</a:t>
            </a:r>
          </a:p>
          <a:p>
            <a:r>
              <a:rPr lang="en-US" dirty="0"/>
              <a:t>        String s3 = "</a:t>
            </a:r>
            <a:r>
              <a:rPr lang="en-US" dirty="0" err="1"/>
              <a:t>xyz</a:t>
            </a:r>
            <a:r>
              <a:rPr lang="en-US" dirty="0"/>
              <a:t>";</a:t>
            </a:r>
          </a:p>
          <a:p>
            <a:r>
              <a:rPr lang="en-US" dirty="0"/>
              <a:t>        // Compare s1 and s2</a:t>
            </a:r>
          </a:p>
          <a:p>
            <a:r>
              <a:rPr lang="en-US" dirty="0"/>
              <a:t>        </a:t>
            </a:r>
            <a:r>
              <a:rPr lang="en-US" dirty="0" err="1"/>
              <a:t>System.out.println</a:t>
            </a:r>
            <a:r>
              <a:rPr lang="en-US" dirty="0"/>
              <a:t>("s1.equals(s2): " + s1.equals(s2)); // Returns false because "</a:t>
            </a:r>
            <a:r>
              <a:rPr lang="en-US" dirty="0" err="1"/>
              <a:t>xyz</a:t>
            </a:r>
            <a:r>
              <a:rPr lang="en-US" dirty="0"/>
              <a:t>" is not equal to "</a:t>
            </a:r>
            <a:r>
              <a:rPr lang="en-US" dirty="0" err="1"/>
              <a:t>abc</a:t>
            </a:r>
            <a:r>
              <a:rPr lang="en-US" dirty="0"/>
              <a:t>"</a:t>
            </a:r>
          </a:p>
          <a:p>
            <a:r>
              <a:rPr lang="en-US" dirty="0"/>
              <a:t>        // Compare s1 and s3</a:t>
            </a:r>
          </a:p>
          <a:p>
            <a:r>
              <a:rPr lang="en-US" dirty="0"/>
              <a:t>        </a:t>
            </a:r>
            <a:r>
              <a:rPr lang="en-US" dirty="0" err="1"/>
              <a:t>System.out.println</a:t>
            </a:r>
            <a:r>
              <a:rPr lang="en-US" dirty="0"/>
              <a:t>("s1.equals(s3): " + s1.equals(s3)); // Returns true because both are "</a:t>
            </a:r>
            <a:r>
              <a:rPr lang="en-US" dirty="0" err="1"/>
              <a:t>xyz</a:t>
            </a:r>
            <a:r>
              <a:rPr lang="en-US" dirty="0"/>
              <a:t>"</a:t>
            </a:r>
          </a:p>
          <a:p>
            <a:r>
              <a:rPr lang="en-US" dirty="0"/>
              <a:t>        // Compare s2 and s3</a:t>
            </a:r>
          </a:p>
          <a:p>
            <a:r>
              <a:rPr lang="en-US" dirty="0"/>
              <a:t>        </a:t>
            </a:r>
            <a:r>
              <a:rPr lang="en-US" dirty="0" err="1"/>
              <a:t>System.out.println</a:t>
            </a:r>
            <a:r>
              <a:rPr lang="en-US" dirty="0"/>
              <a:t>("s2.equals(s3): " + s2.equals(s3)); // Returns false because "</a:t>
            </a:r>
            <a:r>
              <a:rPr lang="en-US" dirty="0" err="1"/>
              <a:t>abc</a:t>
            </a:r>
            <a:r>
              <a:rPr lang="en-US" dirty="0"/>
              <a:t>" is not equal to "</a:t>
            </a:r>
            <a:r>
              <a:rPr lang="en-US" dirty="0" err="1"/>
              <a:t>xyz</a:t>
            </a:r>
            <a:r>
              <a:rPr lang="en-US" dirty="0"/>
              <a:t>"</a:t>
            </a:r>
          </a:p>
          <a:p>
            <a:r>
              <a:rPr lang="en-US" dirty="0"/>
              <a:t>        // Compare with different case (e.g., "</a:t>
            </a:r>
            <a:r>
              <a:rPr lang="en-US" dirty="0" err="1"/>
              <a:t>abc</a:t>
            </a:r>
            <a:r>
              <a:rPr lang="en-US" dirty="0"/>
              <a:t>" vs "ABC")</a:t>
            </a:r>
          </a:p>
          <a:p>
            <a:r>
              <a:rPr lang="en-US" dirty="0"/>
              <a:t>        String s4 = "ABC";</a:t>
            </a:r>
          </a:p>
          <a:p>
            <a:r>
              <a:rPr lang="en-US" dirty="0"/>
              <a:t>        </a:t>
            </a:r>
            <a:r>
              <a:rPr lang="en-US" dirty="0" err="1"/>
              <a:t>System.out.println</a:t>
            </a:r>
            <a:r>
              <a:rPr lang="en-US" dirty="0"/>
              <a:t>("s2.equals(s4): " + s2.equals(s4)); // Returns false because "</a:t>
            </a:r>
            <a:r>
              <a:rPr lang="en-US" dirty="0" err="1"/>
              <a:t>abc</a:t>
            </a:r>
            <a:r>
              <a:rPr lang="en-US" dirty="0"/>
              <a:t>" is not equal to "ABC"</a:t>
            </a:r>
          </a:p>
          <a:p>
            <a:endParaRPr lang="en-US" dirty="0"/>
          </a:p>
          <a:p>
            <a:r>
              <a:rPr lang="en-US" dirty="0"/>
              <a:t>        // Compare strings with the same value but different references</a:t>
            </a:r>
          </a:p>
          <a:p>
            <a:r>
              <a:rPr lang="en-US" dirty="0"/>
              <a:t>        String s5 = new String("</a:t>
            </a:r>
            <a:r>
              <a:rPr lang="en-US" dirty="0" err="1"/>
              <a:t>xyz</a:t>
            </a:r>
            <a:r>
              <a:rPr lang="en-US" dirty="0"/>
              <a:t>");</a:t>
            </a:r>
          </a:p>
          <a:p>
            <a:r>
              <a:rPr lang="en-US" dirty="0"/>
              <a:t>        </a:t>
            </a:r>
            <a:r>
              <a:rPr lang="en-US" dirty="0" err="1"/>
              <a:t>System.out.println</a:t>
            </a:r>
            <a:r>
              <a:rPr lang="en-US" dirty="0"/>
              <a:t>("s1.equals(s5): " + s1.equals(s5)); // Returns true because the content is the same</a:t>
            </a:r>
          </a:p>
          <a:p>
            <a:r>
              <a:rPr lang="en-US" dirty="0"/>
              <a:t>    }</a:t>
            </a:r>
          </a:p>
          <a:p>
            <a:r>
              <a:rPr lang="en-US" dirty="0"/>
              <a:t>}</a:t>
            </a:r>
          </a:p>
          <a:p>
            <a:endParaRPr lang="en-IN"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88007259-F27D-046B-0E84-2A95C1C7A57C}"/>
                  </a:ext>
                </a:extLst>
              </p14:cNvPr>
              <p14:cNvContentPartPr/>
              <p14:nvPr/>
            </p14:nvContentPartPr>
            <p14:xfrm>
              <a:off x="1905480" y="231120"/>
              <a:ext cx="6807600" cy="6197400"/>
            </p14:xfrm>
          </p:contentPart>
        </mc:Choice>
        <mc:Fallback>
          <p:pic>
            <p:nvPicPr>
              <p:cNvPr id="2" name="Ink 1">
                <a:extLst>
                  <a:ext uri="{FF2B5EF4-FFF2-40B4-BE49-F238E27FC236}">
                    <a16:creationId xmlns:a16="http://schemas.microsoft.com/office/drawing/2014/main" id="{88007259-F27D-046B-0E84-2A95C1C7A57C}"/>
                  </a:ext>
                </a:extLst>
              </p:cNvPr>
              <p:cNvPicPr/>
              <p:nvPr/>
            </p:nvPicPr>
            <p:blipFill>
              <a:blip r:embed="rId3"/>
              <a:stretch>
                <a:fillRect/>
              </a:stretch>
            </p:blipFill>
            <p:spPr>
              <a:xfrm>
                <a:off x="1896120" y="221760"/>
                <a:ext cx="6826320" cy="6216120"/>
              </a:xfrm>
              <a:prstGeom prst="rect">
                <a:avLst/>
              </a:prstGeom>
            </p:spPr>
          </p:pic>
        </mc:Fallback>
      </mc:AlternateContent>
    </p:spTree>
    <p:extLst>
      <p:ext uri="{BB962C8B-B14F-4D97-AF65-F5344CB8AC3E}">
        <p14:creationId xmlns:p14="http://schemas.microsoft.com/office/powerpoint/2010/main" val="5081501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334" y="1366520"/>
            <a:ext cx="1637030" cy="1418590"/>
          </a:xfrm>
          <a:prstGeom prst="rect">
            <a:avLst/>
          </a:prstGeom>
        </p:spPr>
        <p:txBody>
          <a:bodyPr vert="horz" wrap="square" lIns="0" tIns="12700" rIns="0" bIns="0" rtlCol="0">
            <a:spAutoFit/>
          </a:bodyPr>
          <a:lstStyle/>
          <a:p>
            <a:pPr marL="355600" indent="-342900">
              <a:lnSpc>
                <a:spcPct val="100000"/>
              </a:lnSpc>
              <a:spcBef>
                <a:spcPts val="100"/>
              </a:spcBef>
              <a:buClr>
                <a:srgbClr val="0F1141"/>
              </a:buClr>
              <a:buChar char="•"/>
              <a:tabLst>
                <a:tab pos="354965" algn="l"/>
                <a:tab pos="355600" algn="l"/>
              </a:tabLst>
            </a:pPr>
            <a:r>
              <a:rPr sz="2400" dirty="0">
                <a:latin typeface="Arial"/>
                <a:cs typeface="Arial"/>
              </a:rPr>
              <a:t>E</a:t>
            </a:r>
            <a:r>
              <a:rPr sz="2400" spc="-20" dirty="0">
                <a:latin typeface="Arial"/>
                <a:cs typeface="Arial"/>
              </a:rPr>
              <a:t>x</a:t>
            </a:r>
            <a:r>
              <a:rPr sz="2400" spc="-5" dirty="0">
                <a:latin typeface="Arial"/>
                <a:cs typeface="Arial"/>
              </a:rPr>
              <a:t>ample:</a:t>
            </a:r>
            <a:endParaRPr sz="2400">
              <a:latin typeface="Arial"/>
              <a:cs typeface="Arial"/>
            </a:endParaRPr>
          </a:p>
          <a:p>
            <a:pPr marL="927100" marR="171450" algn="just">
              <a:lnSpc>
                <a:spcPct val="124700"/>
              </a:lnSpc>
              <a:spcBef>
                <a:spcPts val="900"/>
              </a:spcBef>
            </a:pPr>
            <a:r>
              <a:rPr sz="1600" spc="-5" dirty="0">
                <a:latin typeface="Arial"/>
                <a:cs typeface="Arial"/>
              </a:rPr>
              <a:t>String  String  String</a:t>
            </a:r>
            <a:endParaRPr sz="1600">
              <a:latin typeface="Arial"/>
              <a:cs typeface="Arial"/>
            </a:endParaRPr>
          </a:p>
        </p:txBody>
      </p:sp>
      <p:sp>
        <p:nvSpPr>
          <p:cNvPr id="3" name="object 3"/>
          <p:cNvSpPr txBox="1"/>
          <p:nvPr/>
        </p:nvSpPr>
        <p:spPr>
          <a:xfrm>
            <a:off x="2015489" y="1835556"/>
            <a:ext cx="2084070" cy="949325"/>
          </a:xfrm>
          <a:prstGeom prst="rect">
            <a:avLst/>
          </a:prstGeom>
        </p:spPr>
        <p:txBody>
          <a:bodyPr vert="horz" wrap="square" lIns="0" tIns="24130" rIns="0" bIns="0" rtlCol="0">
            <a:spAutoFit/>
          </a:bodyPr>
          <a:lstStyle/>
          <a:p>
            <a:pPr marL="12700" marR="5080" algn="just">
              <a:lnSpc>
                <a:spcPct val="124700"/>
              </a:lnSpc>
              <a:spcBef>
                <a:spcPts val="190"/>
              </a:spcBef>
            </a:pPr>
            <a:r>
              <a:rPr sz="1600" spc="-5" dirty="0">
                <a:latin typeface="Arial"/>
                <a:cs typeface="Arial"/>
              </a:rPr>
              <a:t>s1 = </a:t>
            </a:r>
            <a:r>
              <a:rPr sz="1600" spc="-10" dirty="0">
                <a:latin typeface="Arial"/>
                <a:cs typeface="Arial"/>
              </a:rPr>
              <a:t>new </a:t>
            </a:r>
            <a:r>
              <a:rPr sz="1600" spc="-5" dirty="0">
                <a:latin typeface="Arial"/>
                <a:cs typeface="Arial"/>
              </a:rPr>
              <a:t>String(“abc”);  s2 = </a:t>
            </a:r>
            <a:r>
              <a:rPr sz="1600" spc="-10" dirty="0">
                <a:latin typeface="Arial"/>
                <a:cs typeface="Arial"/>
              </a:rPr>
              <a:t>new </a:t>
            </a:r>
            <a:r>
              <a:rPr sz="1600" spc="-5" dirty="0">
                <a:latin typeface="Arial"/>
                <a:cs typeface="Arial"/>
              </a:rPr>
              <a:t>String(“abc”);  s3 =</a:t>
            </a:r>
            <a:r>
              <a:rPr sz="1600" dirty="0">
                <a:latin typeface="Arial"/>
                <a:cs typeface="Arial"/>
              </a:rPr>
              <a:t> </a:t>
            </a:r>
            <a:r>
              <a:rPr sz="1600" spc="-5" dirty="0">
                <a:latin typeface="Arial"/>
                <a:cs typeface="Arial"/>
              </a:rPr>
              <a:t>s1;</a:t>
            </a:r>
            <a:endParaRPr sz="1600">
              <a:latin typeface="Arial"/>
              <a:cs typeface="Arial"/>
            </a:endParaRPr>
          </a:p>
        </p:txBody>
      </p:sp>
      <p:sp>
        <p:nvSpPr>
          <p:cNvPr id="4" name="object 4"/>
          <p:cNvSpPr txBox="1"/>
          <p:nvPr/>
        </p:nvSpPr>
        <p:spPr>
          <a:xfrm>
            <a:off x="1100734" y="2759478"/>
            <a:ext cx="1043305" cy="610870"/>
          </a:xfrm>
          <a:prstGeom prst="rect">
            <a:avLst/>
          </a:prstGeom>
        </p:spPr>
        <p:txBody>
          <a:bodyPr vert="horz" wrap="square" lIns="0" tIns="60960" rIns="0" bIns="0" rtlCol="0">
            <a:spAutoFit/>
          </a:bodyPr>
          <a:lstStyle/>
          <a:p>
            <a:pPr marL="12700">
              <a:lnSpc>
                <a:spcPct val="100000"/>
              </a:lnSpc>
              <a:spcBef>
                <a:spcPts val="480"/>
              </a:spcBef>
            </a:pPr>
            <a:r>
              <a:rPr sz="1600" spc="-5" dirty="0">
                <a:solidFill>
                  <a:srgbClr val="FF0000"/>
                </a:solidFill>
                <a:latin typeface="Arial"/>
                <a:cs typeface="Arial"/>
              </a:rPr>
              <a:t>if(s1 ==</a:t>
            </a:r>
            <a:r>
              <a:rPr sz="1600" spc="-45" dirty="0">
                <a:solidFill>
                  <a:srgbClr val="FF0000"/>
                </a:solidFill>
                <a:latin typeface="Arial"/>
                <a:cs typeface="Arial"/>
              </a:rPr>
              <a:t> </a:t>
            </a:r>
            <a:r>
              <a:rPr sz="1600" spc="-5" dirty="0">
                <a:solidFill>
                  <a:srgbClr val="FF0000"/>
                </a:solidFill>
                <a:latin typeface="Arial"/>
                <a:cs typeface="Arial"/>
              </a:rPr>
              <a:t>s3)</a:t>
            </a:r>
            <a:endParaRPr sz="1600">
              <a:latin typeface="Arial"/>
              <a:cs typeface="Arial"/>
            </a:endParaRPr>
          </a:p>
          <a:p>
            <a:pPr marL="12700">
              <a:lnSpc>
                <a:spcPct val="100000"/>
              </a:lnSpc>
              <a:spcBef>
                <a:spcPts val="385"/>
              </a:spcBef>
            </a:pPr>
            <a:r>
              <a:rPr sz="1600" dirty="0">
                <a:solidFill>
                  <a:srgbClr val="FF0000"/>
                </a:solidFill>
                <a:latin typeface="Arial"/>
                <a:cs typeface="Arial"/>
              </a:rPr>
              <a:t>else</a:t>
            </a:r>
            <a:endParaRPr sz="1600">
              <a:latin typeface="Arial"/>
              <a:cs typeface="Arial"/>
            </a:endParaRPr>
          </a:p>
        </p:txBody>
      </p:sp>
      <p:sp>
        <p:nvSpPr>
          <p:cNvPr id="5" name="object 5"/>
          <p:cNvSpPr txBox="1"/>
          <p:nvPr/>
        </p:nvSpPr>
        <p:spPr>
          <a:xfrm>
            <a:off x="3844544" y="2759478"/>
            <a:ext cx="2436495" cy="610870"/>
          </a:xfrm>
          <a:prstGeom prst="rect">
            <a:avLst/>
          </a:prstGeom>
        </p:spPr>
        <p:txBody>
          <a:bodyPr vert="horz" wrap="square" lIns="0" tIns="60960" rIns="0" bIns="0" rtlCol="0">
            <a:spAutoFit/>
          </a:bodyPr>
          <a:lstStyle/>
          <a:p>
            <a:pPr marL="12700">
              <a:lnSpc>
                <a:spcPct val="100000"/>
              </a:lnSpc>
              <a:spcBef>
                <a:spcPts val="480"/>
              </a:spcBef>
            </a:pPr>
            <a:r>
              <a:rPr sz="1600" spc="-5" dirty="0">
                <a:solidFill>
                  <a:srgbClr val="FF0000"/>
                </a:solidFill>
                <a:latin typeface="Arial"/>
                <a:cs typeface="Arial"/>
              </a:rPr>
              <a:t>System.out.println(“Hello”);</a:t>
            </a:r>
            <a:endParaRPr sz="1600">
              <a:latin typeface="Arial"/>
              <a:cs typeface="Arial"/>
            </a:endParaRPr>
          </a:p>
          <a:p>
            <a:pPr marL="12700">
              <a:lnSpc>
                <a:spcPct val="100000"/>
              </a:lnSpc>
              <a:spcBef>
                <a:spcPts val="385"/>
              </a:spcBef>
            </a:pPr>
            <a:r>
              <a:rPr sz="1600" spc="-5" dirty="0">
                <a:solidFill>
                  <a:srgbClr val="FF0000"/>
                </a:solidFill>
                <a:latin typeface="Arial"/>
                <a:cs typeface="Arial"/>
              </a:rPr>
              <a:t>System.out.println(“Hi”);</a:t>
            </a:r>
            <a:endParaRPr sz="1600">
              <a:latin typeface="Arial"/>
              <a:cs typeface="Arial"/>
            </a:endParaRPr>
          </a:p>
        </p:txBody>
      </p:sp>
      <p:sp>
        <p:nvSpPr>
          <p:cNvPr id="6" name="object 6"/>
          <p:cNvSpPr txBox="1">
            <a:spLocks noGrp="1"/>
          </p:cNvSpPr>
          <p:nvPr>
            <p:ph type="title"/>
          </p:nvPr>
        </p:nvSpPr>
        <p:spPr>
          <a:xfrm>
            <a:off x="383540" y="150621"/>
            <a:ext cx="5780405" cy="1031240"/>
          </a:xfrm>
          <a:prstGeom prst="rect">
            <a:avLst/>
          </a:prstGeom>
        </p:spPr>
        <p:txBody>
          <a:bodyPr vert="horz" wrap="square" lIns="0" tIns="104139" rIns="0" bIns="0" rtlCol="0">
            <a:spAutoFit/>
          </a:bodyPr>
          <a:lstStyle/>
          <a:p>
            <a:pPr marL="12700" marR="5080">
              <a:lnSpc>
                <a:spcPts val="3600"/>
              </a:lnSpc>
              <a:spcBef>
                <a:spcPts val="819"/>
              </a:spcBef>
            </a:pPr>
            <a:r>
              <a:rPr sz="3600" i="0" spc="-145" dirty="0">
                <a:solidFill>
                  <a:srgbClr val="000000"/>
                </a:solidFill>
                <a:latin typeface="Arial"/>
                <a:cs typeface="Arial"/>
              </a:rPr>
              <a:t>Comparing </a:t>
            </a:r>
            <a:r>
              <a:rPr sz="3600" i="0" spc="-140" dirty="0">
                <a:solidFill>
                  <a:srgbClr val="000000"/>
                </a:solidFill>
                <a:latin typeface="Arial"/>
                <a:cs typeface="Arial"/>
              </a:rPr>
              <a:t>Strings </a:t>
            </a:r>
            <a:r>
              <a:rPr sz="3600" i="0" dirty="0">
                <a:solidFill>
                  <a:srgbClr val="000000"/>
                </a:solidFill>
                <a:latin typeface="Arial"/>
                <a:cs typeface="Arial"/>
              </a:rPr>
              <a:t>:</a:t>
            </a:r>
            <a:r>
              <a:rPr sz="3600" i="0" spc="-550" dirty="0">
                <a:solidFill>
                  <a:srgbClr val="000000"/>
                </a:solidFill>
                <a:latin typeface="Arial"/>
                <a:cs typeface="Arial"/>
              </a:rPr>
              <a:t> </a:t>
            </a:r>
            <a:r>
              <a:rPr sz="3600" i="0" spc="-140" dirty="0">
                <a:solidFill>
                  <a:srgbClr val="000000"/>
                </a:solidFill>
                <a:latin typeface="Arial"/>
                <a:cs typeface="Arial"/>
              </a:rPr>
              <a:t>equals()  </a:t>
            </a:r>
            <a:r>
              <a:rPr sz="3600" i="0" spc="-135" dirty="0">
                <a:solidFill>
                  <a:srgbClr val="000000"/>
                </a:solidFill>
                <a:latin typeface="Arial"/>
                <a:cs typeface="Arial"/>
              </a:rPr>
              <a:t>Method </a:t>
            </a:r>
            <a:r>
              <a:rPr sz="3600" i="0" spc="-80" dirty="0">
                <a:solidFill>
                  <a:srgbClr val="000000"/>
                </a:solidFill>
                <a:latin typeface="Arial"/>
                <a:cs typeface="Arial"/>
              </a:rPr>
              <a:t>vs ==</a:t>
            </a:r>
            <a:r>
              <a:rPr sz="3600" i="0" spc="-655" dirty="0">
                <a:solidFill>
                  <a:srgbClr val="000000"/>
                </a:solidFill>
                <a:latin typeface="Arial"/>
                <a:cs typeface="Arial"/>
              </a:rPr>
              <a:t> </a:t>
            </a:r>
            <a:r>
              <a:rPr sz="3600" i="0" spc="-80" dirty="0">
                <a:solidFill>
                  <a:srgbClr val="000000"/>
                </a:solidFill>
                <a:latin typeface="Arial"/>
                <a:cs typeface="Arial"/>
              </a:rPr>
              <a:t>….</a:t>
            </a:r>
            <a:endParaRPr sz="3600">
              <a:latin typeface="Arial"/>
              <a:cs typeface="Arial"/>
            </a:endParaRPr>
          </a:p>
        </p:txBody>
      </p:sp>
      <p:sp>
        <p:nvSpPr>
          <p:cNvPr id="7" name="object 7"/>
          <p:cNvSpPr txBox="1"/>
          <p:nvPr/>
        </p:nvSpPr>
        <p:spPr>
          <a:xfrm>
            <a:off x="2413254" y="4950714"/>
            <a:ext cx="832485" cy="504825"/>
          </a:xfrm>
          <a:prstGeom prst="rect">
            <a:avLst/>
          </a:prstGeom>
          <a:ln w="25907">
            <a:solidFill>
              <a:srgbClr val="385D89"/>
            </a:solidFill>
          </a:ln>
        </p:spPr>
        <p:txBody>
          <a:bodyPr vert="horz" wrap="square" lIns="0" tIns="107315" rIns="0" bIns="0" rtlCol="0">
            <a:spAutoFit/>
          </a:bodyPr>
          <a:lstStyle/>
          <a:p>
            <a:pPr marL="208279">
              <a:lnSpc>
                <a:spcPct val="100000"/>
              </a:lnSpc>
              <a:spcBef>
                <a:spcPts val="845"/>
              </a:spcBef>
            </a:pPr>
            <a:r>
              <a:rPr sz="1800" b="1" dirty="0">
                <a:latin typeface="Calibri"/>
                <a:cs typeface="Calibri"/>
              </a:rPr>
              <a:t>abc</a:t>
            </a:r>
            <a:endParaRPr sz="1800">
              <a:latin typeface="Calibri"/>
              <a:cs typeface="Calibri"/>
            </a:endParaRPr>
          </a:p>
        </p:txBody>
      </p:sp>
      <p:sp>
        <p:nvSpPr>
          <p:cNvPr id="8" name="object 8"/>
          <p:cNvSpPr/>
          <p:nvPr/>
        </p:nvSpPr>
        <p:spPr>
          <a:xfrm>
            <a:off x="1908810" y="5166359"/>
            <a:ext cx="504190" cy="78105"/>
          </a:xfrm>
          <a:custGeom>
            <a:avLst/>
            <a:gdLst/>
            <a:ahLst/>
            <a:cxnLst/>
            <a:rect l="l" t="t" r="r" b="b"/>
            <a:pathLst>
              <a:path w="504189" h="78104">
                <a:moveTo>
                  <a:pt x="426338" y="0"/>
                </a:moveTo>
                <a:lnTo>
                  <a:pt x="426338" y="77723"/>
                </a:lnTo>
                <a:lnTo>
                  <a:pt x="478155" y="51815"/>
                </a:lnTo>
                <a:lnTo>
                  <a:pt x="439292" y="51815"/>
                </a:lnTo>
                <a:lnTo>
                  <a:pt x="439292" y="25907"/>
                </a:lnTo>
                <a:lnTo>
                  <a:pt x="478154" y="25907"/>
                </a:lnTo>
                <a:lnTo>
                  <a:pt x="426338" y="0"/>
                </a:lnTo>
                <a:close/>
              </a:path>
              <a:path w="504189" h="78104">
                <a:moveTo>
                  <a:pt x="426338" y="25907"/>
                </a:moveTo>
                <a:lnTo>
                  <a:pt x="0" y="25907"/>
                </a:lnTo>
                <a:lnTo>
                  <a:pt x="0" y="51815"/>
                </a:lnTo>
                <a:lnTo>
                  <a:pt x="426338" y="51815"/>
                </a:lnTo>
                <a:lnTo>
                  <a:pt x="426338" y="25907"/>
                </a:lnTo>
                <a:close/>
              </a:path>
              <a:path w="504189" h="78104">
                <a:moveTo>
                  <a:pt x="478154" y="25907"/>
                </a:moveTo>
                <a:lnTo>
                  <a:pt x="439292" y="25907"/>
                </a:lnTo>
                <a:lnTo>
                  <a:pt x="439292" y="51815"/>
                </a:lnTo>
                <a:lnTo>
                  <a:pt x="478155" y="51815"/>
                </a:lnTo>
                <a:lnTo>
                  <a:pt x="504063" y="38862"/>
                </a:lnTo>
                <a:lnTo>
                  <a:pt x="478154" y="25907"/>
                </a:lnTo>
                <a:close/>
              </a:path>
            </a:pathLst>
          </a:custGeom>
          <a:solidFill>
            <a:srgbClr val="FF0000"/>
          </a:solidFill>
        </p:spPr>
        <p:txBody>
          <a:bodyPr wrap="square" lIns="0" tIns="0" rIns="0" bIns="0" rtlCol="0"/>
          <a:lstStyle/>
          <a:p>
            <a:endParaRPr/>
          </a:p>
        </p:txBody>
      </p:sp>
      <p:sp>
        <p:nvSpPr>
          <p:cNvPr id="9" name="object 9"/>
          <p:cNvSpPr txBox="1"/>
          <p:nvPr/>
        </p:nvSpPr>
        <p:spPr>
          <a:xfrm>
            <a:off x="2490977" y="4600194"/>
            <a:ext cx="6273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:St</a:t>
            </a:r>
            <a:r>
              <a:rPr sz="1800" spc="-10" dirty="0">
                <a:latin typeface="Calibri"/>
                <a:cs typeface="Calibri"/>
              </a:rPr>
              <a:t>r</a:t>
            </a:r>
            <a:r>
              <a:rPr sz="1800" spc="-5" dirty="0">
                <a:latin typeface="Calibri"/>
                <a:cs typeface="Calibri"/>
              </a:rPr>
              <a:t>ing</a:t>
            </a:r>
            <a:endParaRPr sz="1800">
              <a:latin typeface="Calibri"/>
              <a:cs typeface="Calibri"/>
            </a:endParaRPr>
          </a:p>
        </p:txBody>
      </p:sp>
      <p:sp>
        <p:nvSpPr>
          <p:cNvPr id="10" name="object 10"/>
          <p:cNvSpPr txBox="1"/>
          <p:nvPr/>
        </p:nvSpPr>
        <p:spPr>
          <a:xfrm>
            <a:off x="4092955" y="5126863"/>
            <a:ext cx="2317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s2</a:t>
            </a:r>
            <a:endParaRPr sz="1800">
              <a:latin typeface="Calibri"/>
              <a:cs typeface="Calibri"/>
            </a:endParaRPr>
          </a:p>
        </p:txBody>
      </p:sp>
      <p:sp>
        <p:nvSpPr>
          <p:cNvPr id="11" name="object 11"/>
          <p:cNvSpPr/>
          <p:nvPr/>
        </p:nvSpPr>
        <p:spPr>
          <a:xfrm>
            <a:off x="4405121" y="5262371"/>
            <a:ext cx="504190" cy="78105"/>
          </a:xfrm>
          <a:custGeom>
            <a:avLst/>
            <a:gdLst/>
            <a:ahLst/>
            <a:cxnLst/>
            <a:rect l="l" t="t" r="r" b="b"/>
            <a:pathLst>
              <a:path w="504189" h="78104">
                <a:moveTo>
                  <a:pt x="426338" y="0"/>
                </a:moveTo>
                <a:lnTo>
                  <a:pt x="426338" y="77723"/>
                </a:lnTo>
                <a:lnTo>
                  <a:pt x="478154" y="51815"/>
                </a:lnTo>
                <a:lnTo>
                  <a:pt x="439292" y="51815"/>
                </a:lnTo>
                <a:lnTo>
                  <a:pt x="439292" y="25907"/>
                </a:lnTo>
                <a:lnTo>
                  <a:pt x="478155" y="25907"/>
                </a:lnTo>
                <a:lnTo>
                  <a:pt x="426338" y="0"/>
                </a:lnTo>
                <a:close/>
              </a:path>
              <a:path w="504189" h="78104">
                <a:moveTo>
                  <a:pt x="426338" y="25907"/>
                </a:moveTo>
                <a:lnTo>
                  <a:pt x="0" y="25907"/>
                </a:lnTo>
                <a:lnTo>
                  <a:pt x="0" y="51815"/>
                </a:lnTo>
                <a:lnTo>
                  <a:pt x="426338" y="51815"/>
                </a:lnTo>
                <a:lnTo>
                  <a:pt x="426338" y="25907"/>
                </a:lnTo>
                <a:close/>
              </a:path>
              <a:path w="504189" h="78104">
                <a:moveTo>
                  <a:pt x="478155" y="25907"/>
                </a:moveTo>
                <a:lnTo>
                  <a:pt x="439292" y="25907"/>
                </a:lnTo>
                <a:lnTo>
                  <a:pt x="439292" y="51815"/>
                </a:lnTo>
                <a:lnTo>
                  <a:pt x="478154" y="51815"/>
                </a:lnTo>
                <a:lnTo>
                  <a:pt x="504063" y="38861"/>
                </a:lnTo>
                <a:lnTo>
                  <a:pt x="478155" y="25907"/>
                </a:lnTo>
                <a:close/>
              </a:path>
            </a:pathLst>
          </a:custGeom>
          <a:solidFill>
            <a:srgbClr val="FF0000"/>
          </a:solidFill>
        </p:spPr>
        <p:txBody>
          <a:bodyPr wrap="square" lIns="0" tIns="0" rIns="0" bIns="0" rtlCol="0"/>
          <a:lstStyle/>
          <a:p>
            <a:endParaRPr/>
          </a:p>
        </p:txBody>
      </p:sp>
      <p:sp>
        <p:nvSpPr>
          <p:cNvPr id="12" name="object 12"/>
          <p:cNvSpPr txBox="1"/>
          <p:nvPr/>
        </p:nvSpPr>
        <p:spPr>
          <a:xfrm>
            <a:off x="4909565" y="5048250"/>
            <a:ext cx="833755" cy="502920"/>
          </a:xfrm>
          <a:prstGeom prst="rect">
            <a:avLst/>
          </a:prstGeom>
          <a:ln w="25907">
            <a:solidFill>
              <a:srgbClr val="385D89"/>
            </a:solidFill>
          </a:ln>
        </p:spPr>
        <p:txBody>
          <a:bodyPr vert="horz" wrap="square" lIns="0" tIns="99060" rIns="0" bIns="0" rtlCol="0">
            <a:spAutoFit/>
          </a:bodyPr>
          <a:lstStyle/>
          <a:p>
            <a:pPr marL="250190">
              <a:lnSpc>
                <a:spcPct val="100000"/>
              </a:lnSpc>
              <a:spcBef>
                <a:spcPts val="780"/>
              </a:spcBef>
            </a:pPr>
            <a:r>
              <a:rPr sz="1800" b="1" dirty="0">
                <a:latin typeface="Calibri"/>
                <a:cs typeface="Calibri"/>
              </a:rPr>
              <a:t>abc</a:t>
            </a:r>
            <a:endParaRPr sz="1800">
              <a:latin typeface="Calibri"/>
              <a:cs typeface="Calibri"/>
            </a:endParaRPr>
          </a:p>
        </p:txBody>
      </p:sp>
      <p:sp>
        <p:nvSpPr>
          <p:cNvPr id="13" name="object 13"/>
          <p:cNvSpPr txBox="1"/>
          <p:nvPr/>
        </p:nvSpPr>
        <p:spPr>
          <a:xfrm>
            <a:off x="4988814" y="4696459"/>
            <a:ext cx="6273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:St</a:t>
            </a:r>
            <a:r>
              <a:rPr sz="1800" spc="-10" dirty="0">
                <a:latin typeface="Calibri"/>
                <a:cs typeface="Calibri"/>
              </a:rPr>
              <a:t>r</a:t>
            </a:r>
            <a:r>
              <a:rPr sz="1800" spc="-5" dirty="0">
                <a:latin typeface="Calibri"/>
                <a:cs typeface="Calibri"/>
              </a:rPr>
              <a:t>ing</a:t>
            </a:r>
            <a:endParaRPr sz="1800">
              <a:latin typeface="Calibri"/>
              <a:cs typeface="Calibri"/>
            </a:endParaRPr>
          </a:p>
        </p:txBody>
      </p:sp>
      <p:sp>
        <p:nvSpPr>
          <p:cNvPr id="14" name="object 14"/>
          <p:cNvSpPr txBox="1"/>
          <p:nvPr/>
        </p:nvSpPr>
        <p:spPr>
          <a:xfrm>
            <a:off x="1595119" y="4957876"/>
            <a:ext cx="275590" cy="719455"/>
          </a:xfrm>
          <a:prstGeom prst="rect">
            <a:avLst/>
          </a:prstGeom>
        </p:spPr>
        <p:txBody>
          <a:bodyPr vert="horz" wrap="square" lIns="0" tIns="12700" rIns="0" bIns="0" rtlCol="0">
            <a:spAutoFit/>
          </a:bodyPr>
          <a:lstStyle/>
          <a:p>
            <a:pPr marL="55880" marR="5080" indent="-43815">
              <a:lnSpc>
                <a:spcPct val="126499"/>
              </a:lnSpc>
              <a:spcBef>
                <a:spcPts val="100"/>
              </a:spcBef>
            </a:pPr>
            <a:r>
              <a:rPr sz="1800" dirty="0">
                <a:solidFill>
                  <a:srgbClr val="FF0000"/>
                </a:solidFill>
                <a:latin typeface="Calibri"/>
                <a:cs typeface="Calibri"/>
              </a:rPr>
              <a:t>s1  s3</a:t>
            </a:r>
            <a:endParaRPr sz="1800">
              <a:latin typeface="Calibri"/>
              <a:cs typeface="Calibri"/>
            </a:endParaRPr>
          </a:p>
        </p:txBody>
      </p:sp>
      <p:sp>
        <p:nvSpPr>
          <p:cNvPr id="15" name="object 15"/>
          <p:cNvSpPr/>
          <p:nvPr/>
        </p:nvSpPr>
        <p:spPr>
          <a:xfrm>
            <a:off x="1948052" y="5406516"/>
            <a:ext cx="464184" cy="157480"/>
          </a:xfrm>
          <a:custGeom>
            <a:avLst/>
            <a:gdLst/>
            <a:ahLst/>
            <a:cxnLst/>
            <a:rect l="l" t="t" r="r" b="b"/>
            <a:pathLst>
              <a:path w="464185" h="157479">
                <a:moveTo>
                  <a:pt x="385679" y="25057"/>
                </a:moveTo>
                <a:lnTo>
                  <a:pt x="0" y="132334"/>
                </a:lnTo>
                <a:lnTo>
                  <a:pt x="6858" y="157353"/>
                </a:lnTo>
                <a:lnTo>
                  <a:pt x="392603" y="49969"/>
                </a:lnTo>
                <a:lnTo>
                  <a:pt x="385679" y="25057"/>
                </a:lnTo>
                <a:close/>
              </a:path>
              <a:path w="464185" h="157479">
                <a:moveTo>
                  <a:pt x="458576" y="21590"/>
                </a:moveTo>
                <a:lnTo>
                  <a:pt x="398145" y="21590"/>
                </a:lnTo>
                <a:lnTo>
                  <a:pt x="405130" y="46482"/>
                </a:lnTo>
                <a:lnTo>
                  <a:pt x="392603" y="49969"/>
                </a:lnTo>
                <a:lnTo>
                  <a:pt x="399542" y="74930"/>
                </a:lnTo>
                <a:lnTo>
                  <a:pt x="458576" y="21590"/>
                </a:lnTo>
                <a:close/>
              </a:path>
              <a:path w="464185" h="157479">
                <a:moveTo>
                  <a:pt x="398145" y="21590"/>
                </a:moveTo>
                <a:lnTo>
                  <a:pt x="385679" y="25057"/>
                </a:lnTo>
                <a:lnTo>
                  <a:pt x="392603" y="49969"/>
                </a:lnTo>
                <a:lnTo>
                  <a:pt x="405130" y="46482"/>
                </a:lnTo>
                <a:lnTo>
                  <a:pt x="398145" y="21590"/>
                </a:lnTo>
                <a:close/>
              </a:path>
              <a:path w="464185" h="157479">
                <a:moveTo>
                  <a:pt x="378714" y="0"/>
                </a:moveTo>
                <a:lnTo>
                  <a:pt x="385679" y="25057"/>
                </a:lnTo>
                <a:lnTo>
                  <a:pt x="398145" y="21590"/>
                </a:lnTo>
                <a:lnTo>
                  <a:pt x="458576" y="21590"/>
                </a:lnTo>
                <a:lnTo>
                  <a:pt x="464058" y="16637"/>
                </a:lnTo>
                <a:lnTo>
                  <a:pt x="378714" y="0"/>
                </a:lnTo>
                <a:close/>
              </a:path>
            </a:pathLst>
          </a:custGeom>
          <a:solidFill>
            <a:srgbClr val="FF0000"/>
          </a:solidFill>
        </p:spPr>
        <p:txBody>
          <a:bodyPr wrap="square" lIns="0" tIns="0" rIns="0" bIns="0" rtlCol="0"/>
          <a:lstStyle/>
          <a:p>
            <a:endParaRPr/>
          </a:p>
        </p:txBody>
      </p:sp>
      <p:sp>
        <p:nvSpPr>
          <p:cNvPr id="16" name="object 16"/>
          <p:cNvSpPr/>
          <p:nvPr/>
        </p:nvSpPr>
        <p:spPr>
          <a:xfrm>
            <a:off x="6229350" y="2875026"/>
            <a:ext cx="1007744" cy="570230"/>
          </a:xfrm>
          <a:custGeom>
            <a:avLst/>
            <a:gdLst/>
            <a:ahLst/>
            <a:cxnLst/>
            <a:rect l="l" t="t" r="r" b="b"/>
            <a:pathLst>
              <a:path w="1007745" h="570229">
                <a:moveTo>
                  <a:pt x="0" y="0"/>
                </a:moveTo>
                <a:lnTo>
                  <a:pt x="68337" y="1299"/>
                </a:lnTo>
                <a:lnTo>
                  <a:pt x="133882" y="5087"/>
                </a:lnTo>
                <a:lnTo>
                  <a:pt x="196036" y="11191"/>
                </a:lnTo>
                <a:lnTo>
                  <a:pt x="254197" y="19445"/>
                </a:lnTo>
                <a:lnTo>
                  <a:pt x="307765" y="29677"/>
                </a:lnTo>
                <a:lnTo>
                  <a:pt x="356139" y="41719"/>
                </a:lnTo>
                <a:lnTo>
                  <a:pt x="398719" y="55401"/>
                </a:lnTo>
                <a:lnTo>
                  <a:pt x="434904" y="70555"/>
                </a:lnTo>
                <a:lnTo>
                  <a:pt x="485686" y="104598"/>
                </a:lnTo>
                <a:lnTo>
                  <a:pt x="503681" y="142494"/>
                </a:lnTo>
                <a:lnTo>
                  <a:pt x="521677" y="180389"/>
                </a:lnTo>
                <a:lnTo>
                  <a:pt x="572459" y="214432"/>
                </a:lnTo>
                <a:lnTo>
                  <a:pt x="608644" y="229586"/>
                </a:lnTo>
                <a:lnTo>
                  <a:pt x="651224" y="243268"/>
                </a:lnTo>
                <a:lnTo>
                  <a:pt x="699598" y="255310"/>
                </a:lnTo>
                <a:lnTo>
                  <a:pt x="753166" y="265542"/>
                </a:lnTo>
                <a:lnTo>
                  <a:pt x="811327" y="273796"/>
                </a:lnTo>
                <a:lnTo>
                  <a:pt x="873481" y="279900"/>
                </a:lnTo>
                <a:lnTo>
                  <a:pt x="939026" y="283688"/>
                </a:lnTo>
                <a:lnTo>
                  <a:pt x="1007364" y="284988"/>
                </a:lnTo>
                <a:lnTo>
                  <a:pt x="939026" y="286287"/>
                </a:lnTo>
                <a:lnTo>
                  <a:pt x="873481" y="290075"/>
                </a:lnTo>
                <a:lnTo>
                  <a:pt x="811327" y="296179"/>
                </a:lnTo>
                <a:lnTo>
                  <a:pt x="753166" y="304433"/>
                </a:lnTo>
                <a:lnTo>
                  <a:pt x="699598" y="314665"/>
                </a:lnTo>
                <a:lnTo>
                  <a:pt x="651224" y="326707"/>
                </a:lnTo>
                <a:lnTo>
                  <a:pt x="608644" y="340389"/>
                </a:lnTo>
                <a:lnTo>
                  <a:pt x="572459" y="355543"/>
                </a:lnTo>
                <a:lnTo>
                  <a:pt x="521677" y="389586"/>
                </a:lnTo>
                <a:lnTo>
                  <a:pt x="503681" y="427482"/>
                </a:lnTo>
                <a:lnTo>
                  <a:pt x="485686" y="465377"/>
                </a:lnTo>
                <a:lnTo>
                  <a:pt x="434904" y="499420"/>
                </a:lnTo>
                <a:lnTo>
                  <a:pt x="398719" y="514574"/>
                </a:lnTo>
                <a:lnTo>
                  <a:pt x="356139" y="528256"/>
                </a:lnTo>
                <a:lnTo>
                  <a:pt x="307765" y="540298"/>
                </a:lnTo>
                <a:lnTo>
                  <a:pt x="254197" y="550530"/>
                </a:lnTo>
                <a:lnTo>
                  <a:pt x="196036" y="558784"/>
                </a:lnTo>
                <a:lnTo>
                  <a:pt x="133882" y="564888"/>
                </a:lnTo>
                <a:lnTo>
                  <a:pt x="68337" y="568676"/>
                </a:lnTo>
                <a:lnTo>
                  <a:pt x="0" y="569976"/>
                </a:lnTo>
              </a:path>
            </a:pathLst>
          </a:custGeom>
          <a:ln w="25908">
            <a:solidFill>
              <a:srgbClr val="FF0000"/>
            </a:solidFill>
            <a:prstDash val="sysDash"/>
          </a:ln>
        </p:spPr>
        <p:txBody>
          <a:bodyPr wrap="square" lIns="0" tIns="0" rIns="0" bIns="0" rtlCol="0"/>
          <a:lstStyle/>
          <a:p>
            <a:endParaRPr/>
          </a:p>
        </p:txBody>
      </p:sp>
      <p:sp>
        <p:nvSpPr>
          <p:cNvPr id="17" name="object 17"/>
          <p:cNvSpPr txBox="1"/>
          <p:nvPr/>
        </p:nvSpPr>
        <p:spPr>
          <a:xfrm>
            <a:off x="7290943" y="2953969"/>
            <a:ext cx="77089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Arial"/>
                <a:cs typeface="Arial"/>
              </a:rPr>
              <a:t>H</a:t>
            </a:r>
            <a:r>
              <a:rPr sz="2400" b="1" spc="-10" dirty="0">
                <a:solidFill>
                  <a:srgbClr val="FF0000"/>
                </a:solidFill>
                <a:latin typeface="Arial"/>
                <a:cs typeface="Arial"/>
              </a:rPr>
              <a:t>e</a:t>
            </a:r>
            <a:r>
              <a:rPr sz="2400" b="1" dirty="0">
                <a:solidFill>
                  <a:srgbClr val="FF0000"/>
                </a:solidFill>
                <a:latin typeface="Arial"/>
                <a:cs typeface="Arial"/>
              </a:rPr>
              <a:t>llo</a:t>
            </a:r>
            <a:endParaRPr sz="24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1BECB884-2649-F7D5-B0B5-B1C6D53793C8}"/>
                  </a:ext>
                </a:extLst>
              </p14:cNvPr>
              <p14:cNvContentPartPr/>
              <p14:nvPr/>
            </p14:nvContentPartPr>
            <p14:xfrm>
              <a:off x="5716800" y="621720"/>
              <a:ext cx="3255480" cy="1957320"/>
            </p14:xfrm>
          </p:contentPart>
        </mc:Choice>
        <mc:Fallback>
          <p:pic>
            <p:nvPicPr>
              <p:cNvPr id="18" name="Ink 17">
                <a:extLst>
                  <a:ext uri="{FF2B5EF4-FFF2-40B4-BE49-F238E27FC236}">
                    <a16:creationId xmlns:a16="http://schemas.microsoft.com/office/drawing/2014/main" id="{1BECB884-2649-F7D5-B0B5-B1C6D53793C8}"/>
                  </a:ext>
                </a:extLst>
              </p:cNvPr>
              <p:cNvPicPr/>
              <p:nvPr/>
            </p:nvPicPr>
            <p:blipFill>
              <a:blip r:embed="rId3"/>
              <a:stretch>
                <a:fillRect/>
              </a:stretch>
            </p:blipFill>
            <p:spPr>
              <a:xfrm>
                <a:off x="5707440" y="612360"/>
                <a:ext cx="3274200" cy="197604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79221"/>
            <a:ext cx="3683000" cy="574040"/>
          </a:xfrm>
          <a:prstGeom prst="rect">
            <a:avLst/>
          </a:prstGeom>
        </p:spPr>
        <p:txBody>
          <a:bodyPr vert="horz" wrap="square" lIns="0" tIns="12700" rIns="0" bIns="0" rtlCol="0">
            <a:spAutoFit/>
          </a:bodyPr>
          <a:lstStyle/>
          <a:p>
            <a:pPr marL="12700">
              <a:lnSpc>
                <a:spcPct val="100000"/>
              </a:lnSpc>
              <a:spcBef>
                <a:spcPts val="100"/>
              </a:spcBef>
            </a:pPr>
            <a:r>
              <a:rPr sz="3600" i="0" spc="-140" dirty="0">
                <a:solidFill>
                  <a:srgbClr val="000000"/>
                </a:solidFill>
                <a:latin typeface="Arial"/>
                <a:cs typeface="Arial"/>
              </a:rPr>
              <a:t>Predict </a:t>
            </a:r>
            <a:r>
              <a:rPr sz="3600" i="0" spc="-105" dirty="0">
                <a:solidFill>
                  <a:srgbClr val="000000"/>
                </a:solidFill>
                <a:latin typeface="Arial"/>
                <a:cs typeface="Arial"/>
              </a:rPr>
              <a:t>the</a:t>
            </a:r>
            <a:r>
              <a:rPr sz="3600" i="0" spc="-480" dirty="0">
                <a:solidFill>
                  <a:srgbClr val="000000"/>
                </a:solidFill>
                <a:latin typeface="Arial"/>
                <a:cs typeface="Arial"/>
              </a:rPr>
              <a:t> </a:t>
            </a:r>
            <a:r>
              <a:rPr sz="3600" i="0" spc="-135" dirty="0">
                <a:solidFill>
                  <a:srgbClr val="000000"/>
                </a:solidFill>
                <a:latin typeface="Arial"/>
                <a:cs typeface="Arial"/>
              </a:rPr>
              <a:t>Output</a:t>
            </a:r>
            <a:endParaRPr sz="3600">
              <a:latin typeface="Arial"/>
              <a:cs typeface="Arial"/>
            </a:endParaRPr>
          </a:p>
        </p:txBody>
      </p:sp>
      <p:sp>
        <p:nvSpPr>
          <p:cNvPr id="3" name="object 3"/>
          <p:cNvSpPr txBox="1"/>
          <p:nvPr/>
        </p:nvSpPr>
        <p:spPr>
          <a:xfrm>
            <a:off x="186334" y="1345184"/>
            <a:ext cx="4271645" cy="1397000"/>
          </a:xfrm>
          <a:prstGeom prst="rect">
            <a:avLst/>
          </a:prstGeom>
        </p:spPr>
        <p:txBody>
          <a:bodyPr vert="horz" wrap="square" lIns="0" tIns="12700" rIns="0" bIns="0" rtlCol="0">
            <a:spAutoFit/>
          </a:bodyPr>
          <a:lstStyle/>
          <a:p>
            <a:pPr marL="12700" marR="1501140">
              <a:lnSpc>
                <a:spcPct val="100000"/>
              </a:lnSpc>
              <a:spcBef>
                <a:spcPts val="100"/>
              </a:spcBef>
            </a:pPr>
            <a:r>
              <a:rPr sz="1800" spc="-5" dirty="0">
                <a:latin typeface="Calibri"/>
                <a:cs typeface="Calibri"/>
              </a:rPr>
              <a:t>//File </a:t>
            </a:r>
            <a:r>
              <a:rPr sz="1800" dirty="0">
                <a:latin typeface="Calibri"/>
                <a:cs typeface="Calibri"/>
              </a:rPr>
              <a:t>Name: </a:t>
            </a:r>
            <a:r>
              <a:rPr sz="1800" spc="-10" dirty="0">
                <a:latin typeface="Calibri"/>
                <a:cs typeface="Calibri"/>
              </a:rPr>
              <a:t>StringDemo.java  </a:t>
            </a:r>
            <a:r>
              <a:rPr sz="1800" spc="-5" dirty="0">
                <a:latin typeface="Calibri"/>
                <a:cs typeface="Calibri"/>
              </a:rPr>
              <a:t>class</a:t>
            </a:r>
            <a:r>
              <a:rPr sz="1800" dirty="0">
                <a:latin typeface="Calibri"/>
                <a:cs typeface="Calibri"/>
              </a:rPr>
              <a:t> </a:t>
            </a:r>
            <a:r>
              <a:rPr sz="1800" spc="-5" dirty="0">
                <a:latin typeface="Calibri"/>
                <a:cs typeface="Calibri"/>
              </a:rPr>
              <a:t>StringDemo</a:t>
            </a:r>
            <a:endParaRPr sz="1800">
              <a:latin typeface="Calibri"/>
              <a:cs typeface="Calibri"/>
            </a:endParaRPr>
          </a:p>
          <a:p>
            <a:pPr marL="12700">
              <a:lnSpc>
                <a:spcPct val="100000"/>
              </a:lnSpc>
            </a:pPr>
            <a:r>
              <a:rPr sz="1800" dirty="0">
                <a:latin typeface="Calibri"/>
                <a:cs typeface="Calibri"/>
              </a:rPr>
              <a:t>{</a:t>
            </a:r>
            <a:endParaRPr sz="1800">
              <a:latin typeface="Calibri"/>
              <a:cs typeface="Calibri"/>
            </a:endParaRPr>
          </a:p>
          <a:p>
            <a:pPr marL="927100">
              <a:lnSpc>
                <a:spcPct val="100000"/>
              </a:lnSpc>
            </a:pPr>
            <a:r>
              <a:rPr sz="1800" spc="-5" dirty="0">
                <a:latin typeface="Calibri"/>
                <a:cs typeface="Calibri"/>
              </a:rPr>
              <a:t>public </a:t>
            </a:r>
            <a:r>
              <a:rPr sz="1800" spc="-15" dirty="0">
                <a:latin typeface="Calibri"/>
                <a:cs typeface="Calibri"/>
              </a:rPr>
              <a:t>static </a:t>
            </a:r>
            <a:r>
              <a:rPr sz="1800" spc="-10" dirty="0">
                <a:latin typeface="Calibri"/>
                <a:cs typeface="Calibri"/>
              </a:rPr>
              <a:t>void </a:t>
            </a:r>
            <a:r>
              <a:rPr sz="1800" spc="-5" dirty="0">
                <a:latin typeface="Calibri"/>
                <a:cs typeface="Calibri"/>
              </a:rPr>
              <a:t>main(String[]</a:t>
            </a:r>
            <a:r>
              <a:rPr sz="1800" spc="50" dirty="0">
                <a:latin typeface="Calibri"/>
                <a:cs typeface="Calibri"/>
              </a:rPr>
              <a:t> </a:t>
            </a:r>
            <a:r>
              <a:rPr sz="1800" spc="-5" dirty="0">
                <a:latin typeface="Calibri"/>
                <a:cs typeface="Calibri"/>
              </a:rPr>
              <a:t>args)</a:t>
            </a:r>
            <a:endParaRPr sz="1800">
              <a:latin typeface="Calibri"/>
              <a:cs typeface="Calibri"/>
            </a:endParaRPr>
          </a:p>
          <a:p>
            <a:pPr marL="927100">
              <a:lnSpc>
                <a:spcPct val="100000"/>
              </a:lnSpc>
            </a:pPr>
            <a:r>
              <a:rPr sz="1800" dirty="0">
                <a:latin typeface="Calibri"/>
                <a:cs typeface="Calibri"/>
              </a:rPr>
              <a:t>{</a:t>
            </a:r>
            <a:endParaRPr sz="1800">
              <a:latin typeface="Calibri"/>
              <a:cs typeface="Calibri"/>
            </a:endParaRPr>
          </a:p>
        </p:txBody>
      </p:sp>
      <p:graphicFrame>
        <p:nvGraphicFramePr>
          <p:cNvPr id="4" name="object 4"/>
          <p:cNvGraphicFramePr>
            <a:graphicFrameLocks noGrp="1"/>
          </p:cNvGraphicFramePr>
          <p:nvPr/>
        </p:nvGraphicFramePr>
        <p:xfrm>
          <a:off x="1996439" y="2786888"/>
          <a:ext cx="5271132" cy="1325954"/>
        </p:xfrm>
        <a:graphic>
          <a:graphicData uri="http://schemas.openxmlformats.org/drawingml/2006/table">
            <a:tbl>
              <a:tblPr firstRow="1" bandRow="1">
                <a:tableStyleId>{2D5ABB26-0587-4C30-8999-92F81FD0307C}</a:tableStyleId>
              </a:tblPr>
              <a:tblGrid>
                <a:gridCol w="758825">
                  <a:extLst>
                    <a:ext uri="{9D8B030D-6E8A-4147-A177-3AD203B41FA5}">
                      <a16:colId xmlns:a16="http://schemas.microsoft.com/office/drawing/2014/main" val="20000"/>
                    </a:ext>
                  </a:extLst>
                </a:gridCol>
                <a:gridCol w="766444">
                  <a:extLst>
                    <a:ext uri="{9D8B030D-6E8A-4147-A177-3AD203B41FA5}">
                      <a16:colId xmlns:a16="http://schemas.microsoft.com/office/drawing/2014/main" val="20001"/>
                    </a:ext>
                  </a:extLst>
                </a:gridCol>
                <a:gridCol w="850265">
                  <a:extLst>
                    <a:ext uri="{9D8B030D-6E8A-4147-A177-3AD203B41FA5}">
                      <a16:colId xmlns:a16="http://schemas.microsoft.com/office/drawing/2014/main" val="20002"/>
                    </a:ext>
                  </a:extLst>
                </a:gridCol>
                <a:gridCol w="1061719">
                  <a:extLst>
                    <a:ext uri="{9D8B030D-6E8A-4147-A177-3AD203B41FA5}">
                      <a16:colId xmlns:a16="http://schemas.microsoft.com/office/drawing/2014/main" val="20003"/>
                    </a:ext>
                  </a:extLst>
                </a:gridCol>
                <a:gridCol w="1833879">
                  <a:extLst>
                    <a:ext uri="{9D8B030D-6E8A-4147-A177-3AD203B41FA5}">
                      <a16:colId xmlns:a16="http://schemas.microsoft.com/office/drawing/2014/main" val="20004"/>
                    </a:ext>
                  </a:extLst>
                </a:gridCol>
              </a:tblGrid>
              <a:tr h="388619">
                <a:tc>
                  <a:txBody>
                    <a:bodyPr/>
                    <a:lstStyle/>
                    <a:p>
                      <a:pPr marL="31750">
                        <a:lnSpc>
                          <a:spcPts val="1710"/>
                        </a:lnSpc>
                      </a:pPr>
                      <a:r>
                        <a:rPr sz="1800" spc="-10" dirty="0">
                          <a:latin typeface="Calibri"/>
                          <a:cs typeface="Calibri"/>
                        </a:rPr>
                        <a:t>String</a:t>
                      </a:r>
                      <a:endParaRPr sz="1800">
                        <a:latin typeface="Calibri"/>
                        <a:cs typeface="Calibri"/>
                      </a:endParaRPr>
                    </a:p>
                  </a:txBody>
                  <a:tcPr marL="0" marR="0" marT="0" marB="0"/>
                </a:tc>
                <a:tc>
                  <a:txBody>
                    <a:bodyPr/>
                    <a:lstStyle/>
                    <a:p>
                      <a:pPr marL="187325">
                        <a:lnSpc>
                          <a:spcPts val="1710"/>
                        </a:lnSpc>
                      </a:pPr>
                      <a:r>
                        <a:rPr sz="1800" spc="-10" dirty="0">
                          <a:latin typeface="Calibri"/>
                          <a:cs typeface="Calibri"/>
                        </a:rPr>
                        <a:t>str</a:t>
                      </a:r>
                      <a:endParaRPr sz="1800">
                        <a:latin typeface="Calibri"/>
                        <a:cs typeface="Calibri"/>
                      </a:endParaRPr>
                    </a:p>
                  </a:txBody>
                  <a:tcPr marL="0" marR="0" marT="0" marB="0"/>
                </a:tc>
                <a:tc>
                  <a:txBody>
                    <a:bodyPr/>
                    <a:lstStyle/>
                    <a:p>
                      <a:pPr marL="335280">
                        <a:lnSpc>
                          <a:spcPts val="1710"/>
                        </a:lnSpc>
                      </a:pPr>
                      <a:r>
                        <a:rPr sz="1800" dirty="0">
                          <a:latin typeface="Calibri"/>
                          <a:cs typeface="Calibri"/>
                        </a:rPr>
                        <a:t>=</a:t>
                      </a:r>
                      <a:endParaRPr sz="1800">
                        <a:latin typeface="Calibri"/>
                        <a:cs typeface="Calibri"/>
                      </a:endParaRPr>
                    </a:p>
                  </a:txBody>
                  <a:tcPr marL="0" marR="0" marT="0" marB="0"/>
                </a:tc>
                <a:tc>
                  <a:txBody>
                    <a:bodyPr/>
                    <a:lstStyle/>
                    <a:p>
                      <a:pPr marR="257175" algn="r">
                        <a:lnSpc>
                          <a:spcPts val="1710"/>
                        </a:lnSpc>
                      </a:pPr>
                      <a:r>
                        <a:rPr sz="1800" spc="-5" dirty="0">
                          <a:latin typeface="Calibri"/>
                          <a:cs typeface="Calibri"/>
                        </a:rPr>
                        <a:t>n</a:t>
                      </a:r>
                      <a:r>
                        <a:rPr sz="1800" spc="-10" dirty="0">
                          <a:latin typeface="Calibri"/>
                          <a:cs typeface="Calibri"/>
                        </a:rPr>
                        <a:t>e</a:t>
                      </a:r>
                      <a:r>
                        <a:rPr sz="1800" dirty="0">
                          <a:latin typeface="Calibri"/>
                          <a:cs typeface="Calibri"/>
                        </a:rPr>
                        <a:t>w</a:t>
                      </a:r>
                      <a:endParaRPr sz="1800">
                        <a:latin typeface="Calibri"/>
                        <a:cs typeface="Calibri"/>
                      </a:endParaRPr>
                    </a:p>
                  </a:txBody>
                  <a:tcPr marL="0" marR="0" marT="0" marB="0"/>
                </a:tc>
                <a:tc>
                  <a:txBody>
                    <a:bodyPr/>
                    <a:lstStyle/>
                    <a:p>
                      <a:pPr marL="252729">
                        <a:lnSpc>
                          <a:spcPts val="1710"/>
                        </a:lnSpc>
                      </a:pPr>
                      <a:r>
                        <a:rPr sz="1800" spc="-10" dirty="0">
                          <a:latin typeface="Calibri"/>
                          <a:cs typeface="Calibri"/>
                        </a:rPr>
                        <a:t>String("Object");</a:t>
                      </a:r>
                      <a:endParaRPr sz="1800">
                        <a:latin typeface="Calibri"/>
                        <a:cs typeface="Calibri"/>
                      </a:endParaRPr>
                    </a:p>
                  </a:txBody>
                  <a:tcPr marL="0" marR="0" marT="0" marB="0"/>
                </a:tc>
                <a:extLst>
                  <a:ext uri="{0D108BD9-81ED-4DB2-BD59-A6C34878D82A}">
                    <a16:rowId xmlns:a16="http://schemas.microsoft.com/office/drawing/2014/main" val="10000"/>
                  </a:ext>
                </a:extLst>
              </a:tr>
              <a:tr h="548525">
                <a:tc>
                  <a:txBody>
                    <a:bodyPr/>
                    <a:lstStyle/>
                    <a:p>
                      <a:pPr marL="31750">
                        <a:lnSpc>
                          <a:spcPct val="100000"/>
                        </a:lnSpc>
                        <a:spcBef>
                          <a:spcPts val="810"/>
                        </a:spcBef>
                      </a:pPr>
                      <a:r>
                        <a:rPr sz="1800" spc="-10" dirty="0">
                          <a:latin typeface="Calibri"/>
                          <a:cs typeface="Calibri"/>
                        </a:rPr>
                        <a:t>str</a:t>
                      </a:r>
                      <a:endParaRPr sz="1800">
                        <a:latin typeface="Calibri"/>
                        <a:cs typeface="Calibri"/>
                      </a:endParaRPr>
                    </a:p>
                  </a:txBody>
                  <a:tcPr marL="0" marR="0" marT="102870" marB="0"/>
                </a:tc>
                <a:tc>
                  <a:txBody>
                    <a:bodyPr/>
                    <a:lstStyle/>
                    <a:p>
                      <a:pPr>
                        <a:lnSpc>
                          <a:spcPct val="100000"/>
                        </a:lnSpc>
                      </a:pPr>
                      <a:endParaRPr sz="1800">
                        <a:latin typeface="Times New Roman"/>
                        <a:cs typeface="Times New Roman"/>
                      </a:endParaRPr>
                    </a:p>
                  </a:txBody>
                  <a:tcPr marL="0" marR="0" marT="0" marB="0"/>
                </a:tc>
                <a:tc>
                  <a:txBody>
                    <a:bodyPr/>
                    <a:lstStyle/>
                    <a:p>
                      <a:pPr marL="335280">
                        <a:lnSpc>
                          <a:spcPct val="100000"/>
                        </a:lnSpc>
                        <a:spcBef>
                          <a:spcPts val="810"/>
                        </a:spcBef>
                      </a:pPr>
                      <a:r>
                        <a:rPr sz="1800" dirty="0">
                          <a:latin typeface="Calibri"/>
                          <a:cs typeface="Calibri"/>
                        </a:rPr>
                        <a:t>=</a:t>
                      </a:r>
                      <a:endParaRPr sz="1800">
                        <a:latin typeface="Calibri"/>
                        <a:cs typeface="Calibri"/>
                      </a:endParaRPr>
                    </a:p>
                  </a:txBody>
                  <a:tcPr marL="0" marR="0" marT="102870" marB="0"/>
                </a:tc>
                <a:tc>
                  <a:txBody>
                    <a:bodyPr/>
                    <a:lstStyle/>
                    <a:p>
                      <a:pPr marR="245745" algn="r">
                        <a:lnSpc>
                          <a:spcPct val="100000"/>
                        </a:lnSpc>
                        <a:spcBef>
                          <a:spcPts val="810"/>
                        </a:spcBef>
                      </a:pPr>
                      <a:r>
                        <a:rPr sz="1800" spc="-10" dirty="0">
                          <a:latin typeface="Calibri"/>
                          <a:cs typeface="Calibri"/>
                        </a:rPr>
                        <a:t>str</a:t>
                      </a:r>
                      <a:r>
                        <a:rPr sz="1800" spc="-100" dirty="0">
                          <a:latin typeface="Calibri"/>
                          <a:cs typeface="Calibri"/>
                        </a:rPr>
                        <a:t> </a:t>
                      </a:r>
                      <a:r>
                        <a:rPr sz="1800" dirty="0">
                          <a:latin typeface="Calibri"/>
                          <a:cs typeface="Calibri"/>
                        </a:rPr>
                        <a:t>+</a:t>
                      </a:r>
                      <a:endParaRPr sz="1800">
                        <a:latin typeface="Calibri"/>
                        <a:cs typeface="Calibri"/>
                      </a:endParaRPr>
                    </a:p>
                  </a:txBody>
                  <a:tcPr marL="0" marR="0" marT="102870" marB="0"/>
                </a:tc>
                <a:tc>
                  <a:txBody>
                    <a:bodyPr/>
                    <a:lstStyle/>
                    <a:p>
                      <a:pPr marL="252729">
                        <a:lnSpc>
                          <a:spcPct val="100000"/>
                        </a:lnSpc>
                        <a:spcBef>
                          <a:spcPts val="810"/>
                        </a:spcBef>
                      </a:pPr>
                      <a:r>
                        <a:rPr sz="1800" dirty="0">
                          <a:latin typeface="Calibri"/>
                          <a:cs typeface="Calibri"/>
                        </a:rPr>
                        <a:t>"</a:t>
                      </a:r>
                      <a:r>
                        <a:rPr sz="1800" spc="-10" dirty="0">
                          <a:latin typeface="Calibri"/>
                          <a:cs typeface="Calibri"/>
                        </a:rPr>
                        <a:t> </a:t>
                      </a:r>
                      <a:r>
                        <a:rPr sz="1800" spc="-5" dirty="0">
                          <a:latin typeface="Calibri"/>
                          <a:cs typeface="Calibri"/>
                        </a:rPr>
                        <a:t>Oriented";</a:t>
                      </a:r>
                      <a:endParaRPr sz="1800">
                        <a:latin typeface="Calibri"/>
                        <a:cs typeface="Calibri"/>
                      </a:endParaRPr>
                    </a:p>
                  </a:txBody>
                  <a:tcPr marL="0" marR="0" marT="102870" marB="0"/>
                </a:tc>
                <a:extLst>
                  <a:ext uri="{0D108BD9-81ED-4DB2-BD59-A6C34878D82A}">
                    <a16:rowId xmlns:a16="http://schemas.microsoft.com/office/drawing/2014/main" val="10001"/>
                  </a:ext>
                </a:extLst>
              </a:tr>
              <a:tr h="388810">
                <a:tc>
                  <a:txBody>
                    <a:bodyPr/>
                    <a:lstStyle/>
                    <a:p>
                      <a:pPr marL="31750">
                        <a:lnSpc>
                          <a:spcPts val="2150"/>
                        </a:lnSpc>
                        <a:spcBef>
                          <a:spcPts val="810"/>
                        </a:spcBef>
                      </a:pPr>
                      <a:r>
                        <a:rPr sz="1800" spc="-10" dirty="0">
                          <a:latin typeface="Calibri"/>
                          <a:cs typeface="Calibri"/>
                        </a:rPr>
                        <a:t>str</a:t>
                      </a:r>
                      <a:endParaRPr sz="1800">
                        <a:latin typeface="Calibri"/>
                        <a:cs typeface="Calibri"/>
                      </a:endParaRPr>
                    </a:p>
                  </a:txBody>
                  <a:tcPr marL="0" marR="0" marT="102870" marB="0"/>
                </a:tc>
                <a:tc>
                  <a:txBody>
                    <a:bodyPr/>
                    <a:lstStyle/>
                    <a:p>
                      <a:pPr>
                        <a:lnSpc>
                          <a:spcPct val="100000"/>
                        </a:lnSpc>
                      </a:pPr>
                      <a:endParaRPr sz="1800">
                        <a:latin typeface="Times New Roman"/>
                        <a:cs typeface="Times New Roman"/>
                      </a:endParaRPr>
                    </a:p>
                  </a:txBody>
                  <a:tcPr marL="0" marR="0" marT="0" marB="0"/>
                </a:tc>
                <a:tc>
                  <a:txBody>
                    <a:bodyPr/>
                    <a:lstStyle/>
                    <a:p>
                      <a:pPr marL="335280">
                        <a:lnSpc>
                          <a:spcPts val="2150"/>
                        </a:lnSpc>
                        <a:spcBef>
                          <a:spcPts val="810"/>
                        </a:spcBef>
                      </a:pPr>
                      <a:r>
                        <a:rPr sz="1800" dirty="0">
                          <a:latin typeface="Calibri"/>
                          <a:cs typeface="Calibri"/>
                        </a:rPr>
                        <a:t>=</a:t>
                      </a:r>
                      <a:endParaRPr sz="1800">
                        <a:latin typeface="Calibri"/>
                        <a:cs typeface="Calibri"/>
                      </a:endParaRPr>
                    </a:p>
                  </a:txBody>
                  <a:tcPr marL="0" marR="0" marT="102870" marB="0"/>
                </a:tc>
                <a:tc>
                  <a:txBody>
                    <a:bodyPr/>
                    <a:lstStyle/>
                    <a:p>
                      <a:pPr marR="245110" algn="r">
                        <a:lnSpc>
                          <a:spcPts val="2150"/>
                        </a:lnSpc>
                        <a:spcBef>
                          <a:spcPts val="810"/>
                        </a:spcBef>
                      </a:pPr>
                      <a:r>
                        <a:rPr sz="1800" spc="-10" dirty="0">
                          <a:latin typeface="Calibri"/>
                          <a:cs typeface="Calibri"/>
                        </a:rPr>
                        <a:t>str</a:t>
                      </a:r>
                      <a:r>
                        <a:rPr sz="1800" spc="-105" dirty="0">
                          <a:latin typeface="Calibri"/>
                          <a:cs typeface="Calibri"/>
                        </a:rPr>
                        <a:t> </a:t>
                      </a:r>
                      <a:r>
                        <a:rPr sz="1800" dirty="0">
                          <a:latin typeface="Calibri"/>
                          <a:cs typeface="Calibri"/>
                        </a:rPr>
                        <a:t>+</a:t>
                      </a:r>
                      <a:endParaRPr sz="1800">
                        <a:latin typeface="Calibri"/>
                        <a:cs typeface="Calibri"/>
                      </a:endParaRPr>
                    </a:p>
                  </a:txBody>
                  <a:tcPr marL="0" marR="0" marT="102870" marB="0"/>
                </a:tc>
                <a:tc>
                  <a:txBody>
                    <a:bodyPr/>
                    <a:lstStyle/>
                    <a:p>
                      <a:pPr marL="252729">
                        <a:lnSpc>
                          <a:spcPts val="2150"/>
                        </a:lnSpc>
                        <a:spcBef>
                          <a:spcPts val="810"/>
                        </a:spcBef>
                      </a:pPr>
                      <a:r>
                        <a:rPr sz="1800" dirty="0">
                          <a:latin typeface="Calibri"/>
                          <a:cs typeface="Calibri"/>
                        </a:rPr>
                        <a:t>"</a:t>
                      </a:r>
                      <a:r>
                        <a:rPr sz="1800" spc="-45" dirty="0">
                          <a:latin typeface="Calibri"/>
                          <a:cs typeface="Calibri"/>
                        </a:rPr>
                        <a:t> </a:t>
                      </a:r>
                      <a:r>
                        <a:rPr sz="1800" spc="-10" dirty="0">
                          <a:latin typeface="Calibri"/>
                          <a:cs typeface="Calibri"/>
                        </a:rPr>
                        <a:t>Programming";</a:t>
                      </a:r>
                      <a:endParaRPr sz="1800">
                        <a:latin typeface="Calibri"/>
                        <a:cs typeface="Calibri"/>
                      </a:endParaRPr>
                    </a:p>
                  </a:txBody>
                  <a:tcPr marL="0" marR="0" marT="102870" marB="0"/>
                </a:tc>
                <a:extLst>
                  <a:ext uri="{0D108BD9-81ED-4DB2-BD59-A6C34878D82A}">
                    <a16:rowId xmlns:a16="http://schemas.microsoft.com/office/drawing/2014/main" val="10002"/>
                  </a:ext>
                </a:extLst>
              </a:tr>
            </a:tbl>
          </a:graphicData>
        </a:graphic>
      </p:graphicFrame>
      <p:sp>
        <p:nvSpPr>
          <p:cNvPr id="5" name="object 5"/>
          <p:cNvSpPr txBox="1"/>
          <p:nvPr/>
        </p:nvSpPr>
        <p:spPr>
          <a:xfrm>
            <a:off x="186334" y="4363339"/>
            <a:ext cx="4009390" cy="1123315"/>
          </a:xfrm>
          <a:prstGeom prst="rect">
            <a:avLst/>
          </a:prstGeom>
        </p:spPr>
        <p:txBody>
          <a:bodyPr vert="horz" wrap="square" lIns="0" tIns="12700" rIns="0" bIns="0" rtlCol="0">
            <a:spAutoFit/>
          </a:bodyPr>
          <a:lstStyle/>
          <a:p>
            <a:pPr marL="1841500">
              <a:lnSpc>
                <a:spcPct val="100000"/>
              </a:lnSpc>
              <a:spcBef>
                <a:spcPts val="100"/>
              </a:spcBef>
            </a:pPr>
            <a:r>
              <a:rPr sz="1800" spc="-10" dirty="0">
                <a:latin typeface="Calibri"/>
                <a:cs typeface="Calibri"/>
              </a:rPr>
              <a:t>System.out.println(str);</a:t>
            </a:r>
            <a:endParaRPr sz="1800">
              <a:latin typeface="Calibri"/>
              <a:cs typeface="Calibri"/>
            </a:endParaRPr>
          </a:p>
          <a:p>
            <a:pPr>
              <a:lnSpc>
                <a:spcPct val="100000"/>
              </a:lnSpc>
              <a:spcBef>
                <a:spcPts val="30"/>
              </a:spcBef>
            </a:pPr>
            <a:endParaRPr sz="1850">
              <a:latin typeface="Times New Roman"/>
              <a:cs typeface="Times New Roman"/>
            </a:endParaRPr>
          </a:p>
          <a:p>
            <a:pPr marL="927100">
              <a:lnSpc>
                <a:spcPct val="100000"/>
              </a:lnSpc>
            </a:pPr>
            <a:r>
              <a:rPr sz="1800" spc="-5" dirty="0">
                <a:latin typeface="Calibri"/>
                <a:cs typeface="Calibri"/>
              </a:rPr>
              <a:t>}// End of</a:t>
            </a:r>
            <a:r>
              <a:rPr sz="1800" spc="15" dirty="0">
                <a:latin typeface="Calibri"/>
                <a:cs typeface="Calibri"/>
              </a:rPr>
              <a:t> </a:t>
            </a:r>
            <a:r>
              <a:rPr sz="1800" spc="-5" dirty="0">
                <a:latin typeface="Calibri"/>
                <a:cs typeface="Calibri"/>
              </a:rPr>
              <a:t>Method</a:t>
            </a:r>
            <a:endParaRPr sz="1800">
              <a:latin typeface="Calibri"/>
              <a:cs typeface="Calibri"/>
            </a:endParaRPr>
          </a:p>
          <a:p>
            <a:pPr marL="12700">
              <a:lnSpc>
                <a:spcPct val="100000"/>
              </a:lnSpc>
            </a:pPr>
            <a:r>
              <a:rPr sz="1800" spc="-5" dirty="0">
                <a:latin typeface="Calibri"/>
                <a:cs typeface="Calibri"/>
              </a:rPr>
              <a:t>}// End of class</a:t>
            </a:r>
            <a:r>
              <a:rPr sz="1800" spc="35" dirty="0">
                <a:latin typeface="Calibri"/>
                <a:cs typeface="Calibri"/>
              </a:rPr>
              <a:t> </a:t>
            </a:r>
            <a:r>
              <a:rPr sz="1800" spc="-5" dirty="0">
                <a:latin typeface="Calibri"/>
                <a:cs typeface="Calibri"/>
              </a:rPr>
              <a:t>StringDemo</a:t>
            </a:r>
            <a:endParaRPr sz="18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3C109A4-46DC-EF43-F4F9-3D8219A4AFCD}"/>
                  </a:ext>
                </a:extLst>
              </p14:cNvPr>
              <p14:cNvContentPartPr/>
              <p14:nvPr/>
            </p14:nvContentPartPr>
            <p14:xfrm>
              <a:off x="3860280" y="99720"/>
              <a:ext cx="5269320" cy="6197400"/>
            </p14:xfrm>
          </p:contentPart>
        </mc:Choice>
        <mc:Fallback>
          <p:pic>
            <p:nvPicPr>
              <p:cNvPr id="6" name="Ink 5">
                <a:extLst>
                  <a:ext uri="{FF2B5EF4-FFF2-40B4-BE49-F238E27FC236}">
                    <a16:creationId xmlns:a16="http://schemas.microsoft.com/office/drawing/2014/main" id="{83C109A4-46DC-EF43-F4F9-3D8219A4AFCD}"/>
                  </a:ext>
                </a:extLst>
              </p:cNvPr>
              <p:cNvPicPr/>
              <p:nvPr/>
            </p:nvPicPr>
            <p:blipFill>
              <a:blip r:embed="rId3"/>
              <a:stretch>
                <a:fillRect/>
              </a:stretch>
            </p:blipFill>
            <p:spPr>
              <a:xfrm>
                <a:off x="3850920" y="90360"/>
                <a:ext cx="5288040" cy="621612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79221"/>
            <a:ext cx="3683000" cy="574040"/>
          </a:xfrm>
          <a:prstGeom prst="rect">
            <a:avLst/>
          </a:prstGeom>
        </p:spPr>
        <p:txBody>
          <a:bodyPr vert="horz" wrap="square" lIns="0" tIns="12700" rIns="0" bIns="0" rtlCol="0">
            <a:spAutoFit/>
          </a:bodyPr>
          <a:lstStyle/>
          <a:p>
            <a:pPr marL="12700">
              <a:lnSpc>
                <a:spcPct val="100000"/>
              </a:lnSpc>
              <a:spcBef>
                <a:spcPts val="100"/>
              </a:spcBef>
            </a:pPr>
            <a:r>
              <a:rPr sz="3600" i="0" spc="-140" dirty="0">
                <a:solidFill>
                  <a:srgbClr val="000000"/>
                </a:solidFill>
                <a:latin typeface="Arial"/>
                <a:cs typeface="Arial"/>
              </a:rPr>
              <a:t>Predict </a:t>
            </a:r>
            <a:r>
              <a:rPr sz="3600" i="0" spc="-105" dirty="0">
                <a:solidFill>
                  <a:srgbClr val="000000"/>
                </a:solidFill>
                <a:latin typeface="Arial"/>
                <a:cs typeface="Arial"/>
              </a:rPr>
              <a:t>the</a:t>
            </a:r>
            <a:r>
              <a:rPr sz="3600" i="0" spc="-480" dirty="0">
                <a:solidFill>
                  <a:srgbClr val="000000"/>
                </a:solidFill>
                <a:latin typeface="Arial"/>
                <a:cs typeface="Arial"/>
              </a:rPr>
              <a:t> </a:t>
            </a:r>
            <a:r>
              <a:rPr sz="3600" i="0" spc="-135" dirty="0">
                <a:solidFill>
                  <a:srgbClr val="000000"/>
                </a:solidFill>
                <a:latin typeface="Arial"/>
                <a:cs typeface="Arial"/>
              </a:rPr>
              <a:t>Output</a:t>
            </a:r>
            <a:endParaRPr sz="3600">
              <a:latin typeface="Arial"/>
              <a:cs typeface="Arial"/>
            </a:endParaRPr>
          </a:p>
        </p:txBody>
      </p:sp>
      <p:sp>
        <p:nvSpPr>
          <p:cNvPr id="3" name="object 3"/>
          <p:cNvSpPr txBox="1"/>
          <p:nvPr/>
        </p:nvSpPr>
        <p:spPr>
          <a:xfrm>
            <a:off x="4758944" y="2717038"/>
            <a:ext cx="161417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libri"/>
                <a:cs typeface="Calibri"/>
              </a:rPr>
              <a:t>String("Object");</a:t>
            </a:r>
            <a:endParaRPr sz="1800">
              <a:latin typeface="Calibri"/>
              <a:cs typeface="Calibri"/>
            </a:endParaRPr>
          </a:p>
        </p:txBody>
      </p:sp>
      <p:sp>
        <p:nvSpPr>
          <p:cNvPr id="4" name="object 4"/>
          <p:cNvSpPr txBox="1"/>
          <p:nvPr/>
        </p:nvSpPr>
        <p:spPr>
          <a:xfrm>
            <a:off x="4758944" y="3265678"/>
            <a:ext cx="114617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t>
            </a:r>
            <a:r>
              <a:rPr sz="1800" spc="-75" dirty="0">
                <a:latin typeface="Calibri"/>
                <a:cs typeface="Calibri"/>
              </a:rPr>
              <a:t> </a:t>
            </a:r>
            <a:r>
              <a:rPr sz="1800" spc="-5" dirty="0">
                <a:latin typeface="Calibri"/>
                <a:cs typeface="Calibri"/>
              </a:rPr>
              <a:t>Oriented";</a:t>
            </a:r>
            <a:endParaRPr sz="1800">
              <a:latin typeface="Calibri"/>
              <a:cs typeface="Calibri"/>
            </a:endParaRPr>
          </a:p>
        </p:txBody>
      </p:sp>
      <p:sp>
        <p:nvSpPr>
          <p:cNvPr id="5" name="object 5"/>
          <p:cNvSpPr txBox="1"/>
          <p:nvPr/>
        </p:nvSpPr>
        <p:spPr>
          <a:xfrm>
            <a:off x="4758944" y="3814013"/>
            <a:ext cx="157607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a:t>
            </a:r>
            <a:r>
              <a:rPr sz="1800" spc="-45" dirty="0">
                <a:latin typeface="Calibri"/>
                <a:cs typeface="Calibri"/>
              </a:rPr>
              <a:t> </a:t>
            </a:r>
            <a:r>
              <a:rPr sz="1800" spc="-10" dirty="0">
                <a:latin typeface="Calibri"/>
                <a:cs typeface="Calibri"/>
              </a:rPr>
              <a:t>Programming";</a:t>
            </a:r>
            <a:endParaRPr sz="1800">
              <a:latin typeface="Calibri"/>
              <a:cs typeface="Calibri"/>
            </a:endParaRPr>
          </a:p>
        </p:txBody>
      </p:sp>
      <p:sp>
        <p:nvSpPr>
          <p:cNvPr id="6" name="object 6"/>
          <p:cNvSpPr txBox="1"/>
          <p:nvPr/>
        </p:nvSpPr>
        <p:spPr>
          <a:xfrm>
            <a:off x="186334" y="1345184"/>
            <a:ext cx="4271645" cy="3317875"/>
          </a:xfrm>
          <a:prstGeom prst="rect">
            <a:avLst/>
          </a:prstGeom>
        </p:spPr>
        <p:txBody>
          <a:bodyPr vert="horz" wrap="square" lIns="0" tIns="12700" rIns="0" bIns="0" rtlCol="0">
            <a:spAutoFit/>
          </a:bodyPr>
          <a:lstStyle/>
          <a:p>
            <a:pPr marL="12700" marR="1501140">
              <a:lnSpc>
                <a:spcPct val="100000"/>
              </a:lnSpc>
              <a:spcBef>
                <a:spcPts val="100"/>
              </a:spcBef>
            </a:pPr>
            <a:r>
              <a:rPr sz="1800" spc="-5" dirty="0">
                <a:latin typeface="Calibri"/>
                <a:cs typeface="Calibri"/>
              </a:rPr>
              <a:t>//File </a:t>
            </a:r>
            <a:r>
              <a:rPr sz="1800" dirty="0">
                <a:latin typeface="Calibri"/>
                <a:cs typeface="Calibri"/>
              </a:rPr>
              <a:t>Name: </a:t>
            </a:r>
            <a:r>
              <a:rPr sz="1800" spc="-10" dirty="0">
                <a:latin typeface="Calibri"/>
                <a:cs typeface="Calibri"/>
              </a:rPr>
              <a:t>StringDemo.java  </a:t>
            </a:r>
            <a:r>
              <a:rPr sz="1800" spc="-5" dirty="0">
                <a:latin typeface="Calibri"/>
                <a:cs typeface="Calibri"/>
              </a:rPr>
              <a:t>class</a:t>
            </a:r>
            <a:r>
              <a:rPr sz="1800" dirty="0">
                <a:latin typeface="Calibri"/>
                <a:cs typeface="Calibri"/>
              </a:rPr>
              <a:t> </a:t>
            </a:r>
            <a:r>
              <a:rPr sz="1800" spc="-5" dirty="0">
                <a:latin typeface="Calibri"/>
                <a:cs typeface="Calibri"/>
              </a:rPr>
              <a:t>StringDemo</a:t>
            </a:r>
            <a:endParaRPr sz="1800">
              <a:latin typeface="Calibri"/>
              <a:cs typeface="Calibri"/>
            </a:endParaRPr>
          </a:p>
          <a:p>
            <a:pPr marL="12700">
              <a:lnSpc>
                <a:spcPct val="100000"/>
              </a:lnSpc>
            </a:pPr>
            <a:r>
              <a:rPr sz="1800" dirty="0">
                <a:latin typeface="Calibri"/>
                <a:cs typeface="Calibri"/>
              </a:rPr>
              <a:t>{</a:t>
            </a:r>
            <a:endParaRPr sz="1800">
              <a:latin typeface="Calibri"/>
              <a:cs typeface="Calibri"/>
            </a:endParaRPr>
          </a:p>
          <a:p>
            <a:pPr marL="927100">
              <a:lnSpc>
                <a:spcPct val="100000"/>
              </a:lnSpc>
            </a:pPr>
            <a:r>
              <a:rPr sz="1800" spc="-5" dirty="0">
                <a:latin typeface="Calibri"/>
                <a:cs typeface="Calibri"/>
              </a:rPr>
              <a:t>public </a:t>
            </a:r>
            <a:r>
              <a:rPr sz="1800" spc="-15" dirty="0">
                <a:latin typeface="Calibri"/>
                <a:cs typeface="Calibri"/>
              </a:rPr>
              <a:t>static </a:t>
            </a:r>
            <a:r>
              <a:rPr sz="1800" spc="-10" dirty="0">
                <a:latin typeface="Calibri"/>
                <a:cs typeface="Calibri"/>
              </a:rPr>
              <a:t>void </a:t>
            </a:r>
            <a:r>
              <a:rPr sz="1800" spc="-5" dirty="0">
                <a:latin typeface="Calibri"/>
                <a:cs typeface="Calibri"/>
              </a:rPr>
              <a:t>main(String[]</a:t>
            </a:r>
            <a:r>
              <a:rPr sz="1800" spc="50" dirty="0">
                <a:latin typeface="Calibri"/>
                <a:cs typeface="Calibri"/>
              </a:rPr>
              <a:t> </a:t>
            </a:r>
            <a:r>
              <a:rPr sz="1800" spc="-5" dirty="0">
                <a:latin typeface="Calibri"/>
                <a:cs typeface="Calibri"/>
              </a:rPr>
              <a:t>args)</a:t>
            </a:r>
            <a:endParaRPr sz="1800">
              <a:latin typeface="Calibri"/>
              <a:cs typeface="Calibri"/>
            </a:endParaRPr>
          </a:p>
          <a:p>
            <a:pPr marL="927100">
              <a:lnSpc>
                <a:spcPct val="100000"/>
              </a:lnSpc>
            </a:pPr>
            <a:r>
              <a:rPr sz="1800" dirty="0">
                <a:latin typeface="Calibri"/>
                <a:cs typeface="Calibri"/>
              </a:rPr>
              <a:t>{</a:t>
            </a:r>
            <a:endParaRPr sz="1800">
              <a:latin typeface="Calibri"/>
              <a:cs typeface="Calibri"/>
            </a:endParaRPr>
          </a:p>
          <a:p>
            <a:pPr marL="1841500">
              <a:lnSpc>
                <a:spcPct val="100000"/>
              </a:lnSpc>
              <a:tabLst>
                <a:tab pos="2755900" algn="l"/>
                <a:tab pos="3670300" algn="l"/>
              </a:tabLst>
            </a:pPr>
            <a:r>
              <a:rPr sz="1800" b="1" dirty="0">
                <a:solidFill>
                  <a:srgbClr val="FF0000"/>
                </a:solidFill>
                <a:latin typeface="Calibri"/>
                <a:cs typeface="Calibri"/>
              </a:rPr>
              <a:t>String	</a:t>
            </a:r>
            <a:r>
              <a:rPr sz="1800" b="1" spc="-10" dirty="0">
                <a:solidFill>
                  <a:srgbClr val="FF0000"/>
                </a:solidFill>
                <a:latin typeface="Calibri"/>
                <a:cs typeface="Calibri"/>
              </a:rPr>
              <a:t>str</a:t>
            </a:r>
            <a:r>
              <a:rPr sz="1800" b="1" spc="-5" dirty="0">
                <a:solidFill>
                  <a:srgbClr val="FF0000"/>
                </a:solidFill>
                <a:latin typeface="Calibri"/>
                <a:cs typeface="Calibri"/>
              </a:rPr>
              <a:t> </a:t>
            </a:r>
            <a:r>
              <a:rPr sz="1800" b="1" dirty="0">
                <a:solidFill>
                  <a:srgbClr val="FF0000"/>
                </a:solidFill>
                <a:latin typeface="Calibri"/>
                <a:cs typeface="Calibri"/>
              </a:rPr>
              <a:t>=	</a:t>
            </a:r>
            <a:r>
              <a:rPr sz="1800" b="1" spc="-5" dirty="0">
                <a:solidFill>
                  <a:srgbClr val="FF0000"/>
                </a:solidFill>
                <a:latin typeface="Calibri"/>
                <a:cs typeface="Calibri"/>
              </a:rPr>
              <a:t>new</a:t>
            </a:r>
            <a:endParaRPr sz="1800">
              <a:latin typeface="Calibri"/>
              <a:cs typeface="Calibri"/>
            </a:endParaRPr>
          </a:p>
          <a:p>
            <a:pPr>
              <a:lnSpc>
                <a:spcPct val="100000"/>
              </a:lnSpc>
              <a:spcBef>
                <a:spcPts val="30"/>
              </a:spcBef>
            </a:pPr>
            <a:endParaRPr sz="1850">
              <a:latin typeface="Times New Roman"/>
              <a:cs typeface="Times New Roman"/>
            </a:endParaRPr>
          </a:p>
          <a:p>
            <a:pPr marL="1841500">
              <a:lnSpc>
                <a:spcPct val="100000"/>
              </a:lnSpc>
              <a:spcBef>
                <a:spcPts val="5"/>
              </a:spcBef>
              <a:tabLst>
                <a:tab pos="3018155" algn="l"/>
                <a:tab pos="3670300" algn="l"/>
              </a:tabLst>
            </a:pPr>
            <a:r>
              <a:rPr sz="1800" spc="-10" dirty="0">
                <a:latin typeface="Calibri"/>
                <a:cs typeface="Calibri"/>
              </a:rPr>
              <a:t>str	</a:t>
            </a:r>
            <a:r>
              <a:rPr sz="1800" dirty="0">
                <a:latin typeface="Calibri"/>
                <a:cs typeface="Calibri"/>
              </a:rPr>
              <a:t>=	</a:t>
            </a:r>
            <a:r>
              <a:rPr sz="1800" spc="-10" dirty="0">
                <a:latin typeface="Calibri"/>
                <a:cs typeface="Calibri"/>
              </a:rPr>
              <a:t>str</a:t>
            </a:r>
            <a:r>
              <a:rPr sz="1800" spc="-100" dirty="0">
                <a:latin typeface="Calibri"/>
                <a:cs typeface="Calibri"/>
              </a:rPr>
              <a:t> </a:t>
            </a:r>
            <a:r>
              <a:rPr sz="1800" dirty="0">
                <a:latin typeface="Calibri"/>
                <a:cs typeface="Calibri"/>
              </a:rPr>
              <a:t>+</a:t>
            </a:r>
            <a:endParaRPr sz="1800">
              <a:latin typeface="Calibri"/>
              <a:cs typeface="Calibri"/>
            </a:endParaRPr>
          </a:p>
          <a:p>
            <a:pPr>
              <a:lnSpc>
                <a:spcPct val="100000"/>
              </a:lnSpc>
              <a:spcBef>
                <a:spcPts val="30"/>
              </a:spcBef>
            </a:pPr>
            <a:endParaRPr sz="1850">
              <a:latin typeface="Times New Roman"/>
              <a:cs typeface="Times New Roman"/>
            </a:endParaRPr>
          </a:p>
          <a:p>
            <a:pPr marL="1841500">
              <a:lnSpc>
                <a:spcPct val="100000"/>
              </a:lnSpc>
              <a:tabLst>
                <a:tab pos="3018155" algn="l"/>
                <a:tab pos="3670300" algn="l"/>
              </a:tabLst>
            </a:pPr>
            <a:r>
              <a:rPr sz="1800" spc="-10" dirty="0">
                <a:latin typeface="Calibri"/>
                <a:cs typeface="Calibri"/>
              </a:rPr>
              <a:t>str	</a:t>
            </a:r>
            <a:r>
              <a:rPr sz="1800" dirty="0">
                <a:latin typeface="Calibri"/>
                <a:cs typeface="Calibri"/>
              </a:rPr>
              <a:t>=	</a:t>
            </a:r>
            <a:r>
              <a:rPr sz="1800" spc="-10" dirty="0">
                <a:latin typeface="Calibri"/>
                <a:cs typeface="Calibri"/>
              </a:rPr>
              <a:t>str</a:t>
            </a:r>
            <a:r>
              <a:rPr sz="1800" spc="-105" dirty="0">
                <a:latin typeface="Calibri"/>
                <a:cs typeface="Calibri"/>
              </a:rPr>
              <a:t> </a:t>
            </a:r>
            <a:r>
              <a:rPr sz="1800" dirty="0">
                <a:latin typeface="Calibri"/>
                <a:cs typeface="Calibri"/>
              </a:rPr>
              <a:t>+</a:t>
            </a:r>
            <a:endParaRPr sz="1800">
              <a:latin typeface="Calibri"/>
              <a:cs typeface="Calibri"/>
            </a:endParaRPr>
          </a:p>
          <a:p>
            <a:pPr>
              <a:lnSpc>
                <a:spcPct val="100000"/>
              </a:lnSpc>
              <a:spcBef>
                <a:spcPts val="35"/>
              </a:spcBef>
            </a:pPr>
            <a:endParaRPr sz="1850">
              <a:latin typeface="Times New Roman"/>
              <a:cs typeface="Times New Roman"/>
            </a:endParaRPr>
          </a:p>
          <a:p>
            <a:pPr marL="1841500">
              <a:lnSpc>
                <a:spcPct val="100000"/>
              </a:lnSpc>
            </a:pPr>
            <a:r>
              <a:rPr sz="1800" spc="-10" dirty="0">
                <a:latin typeface="Calibri"/>
                <a:cs typeface="Calibri"/>
              </a:rPr>
              <a:t>System.out.println(str);</a:t>
            </a:r>
            <a:endParaRPr sz="1800">
              <a:latin typeface="Calibri"/>
              <a:cs typeface="Calibri"/>
            </a:endParaRPr>
          </a:p>
        </p:txBody>
      </p:sp>
      <p:sp>
        <p:nvSpPr>
          <p:cNvPr id="7" name="object 7"/>
          <p:cNvSpPr txBox="1"/>
          <p:nvPr/>
        </p:nvSpPr>
        <p:spPr>
          <a:xfrm>
            <a:off x="186334" y="4911979"/>
            <a:ext cx="2633345" cy="574675"/>
          </a:xfrm>
          <a:prstGeom prst="rect">
            <a:avLst/>
          </a:prstGeom>
        </p:spPr>
        <p:txBody>
          <a:bodyPr vert="horz" wrap="square" lIns="0" tIns="12700" rIns="0" bIns="0" rtlCol="0">
            <a:spAutoFit/>
          </a:bodyPr>
          <a:lstStyle/>
          <a:p>
            <a:pPr marL="927100">
              <a:lnSpc>
                <a:spcPct val="100000"/>
              </a:lnSpc>
              <a:spcBef>
                <a:spcPts val="100"/>
              </a:spcBef>
            </a:pPr>
            <a:r>
              <a:rPr sz="1800" spc="-5" dirty="0">
                <a:latin typeface="Calibri"/>
                <a:cs typeface="Calibri"/>
              </a:rPr>
              <a:t>}// End of</a:t>
            </a:r>
            <a:r>
              <a:rPr sz="1800" spc="-35" dirty="0">
                <a:latin typeface="Calibri"/>
                <a:cs typeface="Calibri"/>
              </a:rPr>
              <a:t> </a:t>
            </a:r>
            <a:r>
              <a:rPr sz="1800" spc="-5" dirty="0">
                <a:latin typeface="Calibri"/>
                <a:cs typeface="Calibri"/>
              </a:rPr>
              <a:t>Method</a:t>
            </a:r>
            <a:endParaRPr sz="1800">
              <a:latin typeface="Calibri"/>
              <a:cs typeface="Calibri"/>
            </a:endParaRPr>
          </a:p>
          <a:p>
            <a:pPr marL="12700">
              <a:lnSpc>
                <a:spcPct val="100000"/>
              </a:lnSpc>
            </a:pPr>
            <a:r>
              <a:rPr sz="1800" spc="-5" dirty="0">
                <a:latin typeface="Calibri"/>
                <a:cs typeface="Calibri"/>
              </a:rPr>
              <a:t>}// End of class</a:t>
            </a:r>
            <a:r>
              <a:rPr sz="1800" dirty="0">
                <a:latin typeface="Calibri"/>
                <a:cs typeface="Calibri"/>
              </a:rPr>
              <a:t> </a:t>
            </a:r>
            <a:r>
              <a:rPr sz="1800" spc="-5" dirty="0">
                <a:latin typeface="Calibri"/>
                <a:cs typeface="Calibri"/>
              </a:rPr>
              <a:t>StringDemo</a:t>
            </a:r>
            <a:endParaRPr sz="1800">
              <a:latin typeface="Calibri"/>
              <a:cs typeface="Calibri"/>
            </a:endParaRPr>
          </a:p>
        </p:txBody>
      </p:sp>
      <p:sp>
        <p:nvSpPr>
          <p:cNvPr id="8" name="object 8"/>
          <p:cNvSpPr txBox="1"/>
          <p:nvPr/>
        </p:nvSpPr>
        <p:spPr>
          <a:xfrm>
            <a:off x="6812026" y="2720466"/>
            <a:ext cx="274955"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Calibri"/>
                <a:cs typeface="Calibri"/>
              </a:rPr>
              <a:t>s</a:t>
            </a:r>
            <a:r>
              <a:rPr sz="1800" b="1" dirty="0">
                <a:latin typeface="Calibri"/>
                <a:cs typeface="Calibri"/>
              </a:rPr>
              <a:t>tr</a:t>
            </a:r>
            <a:endParaRPr sz="1800">
              <a:latin typeface="Calibri"/>
              <a:cs typeface="Calibri"/>
            </a:endParaRPr>
          </a:p>
        </p:txBody>
      </p:sp>
      <p:sp>
        <p:nvSpPr>
          <p:cNvPr id="9" name="object 9"/>
          <p:cNvSpPr/>
          <p:nvPr/>
        </p:nvSpPr>
        <p:spPr>
          <a:xfrm>
            <a:off x="7162038" y="2880360"/>
            <a:ext cx="507365" cy="78105"/>
          </a:xfrm>
          <a:custGeom>
            <a:avLst/>
            <a:gdLst/>
            <a:ahLst/>
            <a:cxnLst/>
            <a:rect l="l" t="t" r="r" b="b"/>
            <a:pathLst>
              <a:path w="507365" h="78105">
                <a:moveTo>
                  <a:pt x="429386" y="0"/>
                </a:moveTo>
                <a:lnTo>
                  <a:pt x="429386" y="77724"/>
                </a:lnTo>
                <a:lnTo>
                  <a:pt x="481202" y="51815"/>
                </a:lnTo>
                <a:lnTo>
                  <a:pt x="442340" y="51815"/>
                </a:lnTo>
                <a:lnTo>
                  <a:pt x="442340" y="25907"/>
                </a:lnTo>
                <a:lnTo>
                  <a:pt x="481202" y="25907"/>
                </a:lnTo>
                <a:lnTo>
                  <a:pt x="429386" y="0"/>
                </a:lnTo>
                <a:close/>
              </a:path>
              <a:path w="507365" h="78105">
                <a:moveTo>
                  <a:pt x="429386" y="25907"/>
                </a:moveTo>
                <a:lnTo>
                  <a:pt x="0" y="25907"/>
                </a:lnTo>
                <a:lnTo>
                  <a:pt x="0" y="51815"/>
                </a:lnTo>
                <a:lnTo>
                  <a:pt x="429386" y="51815"/>
                </a:lnTo>
                <a:lnTo>
                  <a:pt x="429386" y="25907"/>
                </a:lnTo>
                <a:close/>
              </a:path>
              <a:path w="507365" h="78105">
                <a:moveTo>
                  <a:pt x="481202" y="25907"/>
                </a:moveTo>
                <a:lnTo>
                  <a:pt x="442340" y="25907"/>
                </a:lnTo>
                <a:lnTo>
                  <a:pt x="442340" y="51815"/>
                </a:lnTo>
                <a:lnTo>
                  <a:pt x="481202" y="51815"/>
                </a:lnTo>
                <a:lnTo>
                  <a:pt x="507110" y="38862"/>
                </a:lnTo>
                <a:lnTo>
                  <a:pt x="481202" y="25907"/>
                </a:lnTo>
                <a:close/>
              </a:path>
            </a:pathLst>
          </a:custGeom>
          <a:solidFill>
            <a:srgbClr val="FF0000"/>
          </a:solidFill>
        </p:spPr>
        <p:txBody>
          <a:bodyPr wrap="square" lIns="0" tIns="0" rIns="0" bIns="0" rtlCol="0"/>
          <a:lstStyle/>
          <a:p>
            <a:endParaRPr/>
          </a:p>
        </p:txBody>
      </p:sp>
      <p:sp>
        <p:nvSpPr>
          <p:cNvPr id="10" name="object 10"/>
          <p:cNvSpPr txBox="1"/>
          <p:nvPr/>
        </p:nvSpPr>
        <p:spPr>
          <a:xfrm>
            <a:off x="7669530" y="2702814"/>
            <a:ext cx="1152525" cy="368935"/>
          </a:xfrm>
          <a:prstGeom prst="rect">
            <a:avLst/>
          </a:prstGeom>
          <a:ln w="25907">
            <a:solidFill>
              <a:srgbClr val="385D89"/>
            </a:solidFill>
          </a:ln>
        </p:spPr>
        <p:txBody>
          <a:bodyPr vert="horz" wrap="square" lIns="0" tIns="83820" rIns="0" bIns="0" rtlCol="0">
            <a:spAutoFit/>
          </a:bodyPr>
          <a:lstStyle/>
          <a:p>
            <a:pPr marL="366395">
              <a:lnSpc>
                <a:spcPct val="100000"/>
              </a:lnSpc>
              <a:spcBef>
                <a:spcPts val="660"/>
              </a:spcBef>
            </a:pPr>
            <a:r>
              <a:rPr sz="1200" b="1" spc="-5" dirty="0">
                <a:latin typeface="Calibri"/>
                <a:cs typeface="Calibri"/>
              </a:rPr>
              <a:t>Object</a:t>
            </a:r>
            <a:endParaRPr sz="1200">
              <a:latin typeface="Calibri"/>
              <a:cs typeface="Calibri"/>
            </a:endParaRPr>
          </a:p>
        </p:txBody>
      </p:sp>
      <p:sp>
        <p:nvSpPr>
          <p:cNvPr id="11" name="object 11"/>
          <p:cNvSpPr txBox="1"/>
          <p:nvPr/>
        </p:nvSpPr>
        <p:spPr>
          <a:xfrm>
            <a:off x="7927593" y="2295271"/>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:String</a:t>
            </a:r>
            <a:endParaRPr sz="18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79221"/>
            <a:ext cx="3683000" cy="574040"/>
          </a:xfrm>
          <a:prstGeom prst="rect">
            <a:avLst/>
          </a:prstGeom>
        </p:spPr>
        <p:txBody>
          <a:bodyPr vert="horz" wrap="square" lIns="0" tIns="12700" rIns="0" bIns="0" rtlCol="0">
            <a:spAutoFit/>
          </a:bodyPr>
          <a:lstStyle/>
          <a:p>
            <a:pPr marL="12700">
              <a:lnSpc>
                <a:spcPct val="100000"/>
              </a:lnSpc>
              <a:spcBef>
                <a:spcPts val="100"/>
              </a:spcBef>
            </a:pPr>
            <a:r>
              <a:rPr sz="3600" i="0" spc="-140" dirty="0">
                <a:solidFill>
                  <a:srgbClr val="000000"/>
                </a:solidFill>
                <a:latin typeface="Arial"/>
                <a:cs typeface="Arial"/>
              </a:rPr>
              <a:t>Predict </a:t>
            </a:r>
            <a:r>
              <a:rPr sz="3600" i="0" spc="-105" dirty="0">
                <a:solidFill>
                  <a:srgbClr val="000000"/>
                </a:solidFill>
                <a:latin typeface="Arial"/>
                <a:cs typeface="Arial"/>
              </a:rPr>
              <a:t>the</a:t>
            </a:r>
            <a:r>
              <a:rPr sz="3600" i="0" spc="-480" dirty="0">
                <a:solidFill>
                  <a:srgbClr val="000000"/>
                </a:solidFill>
                <a:latin typeface="Arial"/>
                <a:cs typeface="Arial"/>
              </a:rPr>
              <a:t> </a:t>
            </a:r>
            <a:r>
              <a:rPr sz="3600" i="0" spc="-135" dirty="0">
                <a:solidFill>
                  <a:srgbClr val="000000"/>
                </a:solidFill>
                <a:latin typeface="Arial"/>
                <a:cs typeface="Arial"/>
              </a:rPr>
              <a:t>Output</a:t>
            </a:r>
            <a:endParaRPr sz="3600">
              <a:latin typeface="Arial"/>
              <a:cs typeface="Arial"/>
            </a:endParaRPr>
          </a:p>
        </p:txBody>
      </p:sp>
      <p:sp>
        <p:nvSpPr>
          <p:cNvPr id="3" name="object 3"/>
          <p:cNvSpPr txBox="1"/>
          <p:nvPr/>
        </p:nvSpPr>
        <p:spPr>
          <a:xfrm>
            <a:off x="186334" y="1345184"/>
            <a:ext cx="4271645" cy="1397000"/>
          </a:xfrm>
          <a:prstGeom prst="rect">
            <a:avLst/>
          </a:prstGeom>
        </p:spPr>
        <p:txBody>
          <a:bodyPr vert="horz" wrap="square" lIns="0" tIns="12700" rIns="0" bIns="0" rtlCol="0">
            <a:spAutoFit/>
          </a:bodyPr>
          <a:lstStyle/>
          <a:p>
            <a:pPr marL="12700" marR="1501140">
              <a:lnSpc>
                <a:spcPct val="100000"/>
              </a:lnSpc>
              <a:spcBef>
                <a:spcPts val="100"/>
              </a:spcBef>
            </a:pPr>
            <a:r>
              <a:rPr sz="1800" spc="-5" dirty="0">
                <a:latin typeface="Calibri"/>
                <a:cs typeface="Calibri"/>
              </a:rPr>
              <a:t>//File </a:t>
            </a:r>
            <a:r>
              <a:rPr sz="1800" dirty="0">
                <a:latin typeface="Calibri"/>
                <a:cs typeface="Calibri"/>
              </a:rPr>
              <a:t>Name: </a:t>
            </a:r>
            <a:r>
              <a:rPr sz="1800" spc="-10" dirty="0">
                <a:latin typeface="Calibri"/>
                <a:cs typeface="Calibri"/>
              </a:rPr>
              <a:t>StringDemo.java  </a:t>
            </a:r>
            <a:r>
              <a:rPr sz="1800" spc="-5" dirty="0">
                <a:latin typeface="Calibri"/>
                <a:cs typeface="Calibri"/>
              </a:rPr>
              <a:t>class</a:t>
            </a:r>
            <a:r>
              <a:rPr sz="1800" dirty="0">
                <a:latin typeface="Calibri"/>
                <a:cs typeface="Calibri"/>
              </a:rPr>
              <a:t> </a:t>
            </a:r>
            <a:r>
              <a:rPr sz="1800" spc="-5" dirty="0">
                <a:latin typeface="Calibri"/>
                <a:cs typeface="Calibri"/>
              </a:rPr>
              <a:t>StringDemo</a:t>
            </a:r>
            <a:endParaRPr sz="1800">
              <a:latin typeface="Calibri"/>
              <a:cs typeface="Calibri"/>
            </a:endParaRPr>
          </a:p>
          <a:p>
            <a:pPr marL="12700">
              <a:lnSpc>
                <a:spcPct val="100000"/>
              </a:lnSpc>
            </a:pPr>
            <a:r>
              <a:rPr sz="1800" dirty="0">
                <a:latin typeface="Calibri"/>
                <a:cs typeface="Calibri"/>
              </a:rPr>
              <a:t>{</a:t>
            </a:r>
            <a:endParaRPr sz="1800">
              <a:latin typeface="Calibri"/>
              <a:cs typeface="Calibri"/>
            </a:endParaRPr>
          </a:p>
          <a:p>
            <a:pPr marL="927100">
              <a:lnSpc>
                <a:spcPct val="100000"/>
              </a:lnSpc>
            </a:pPr>
            <a:r>
              <a:rPr sz="1800" spc="-5" dirty="0">
                <a:latin typeface="Calibri"/>
                <a:cs typeface="Calibri"/>
              </a:rPr>
              <a:t>public </a:t>
            </a:r>
            <a:r>
              <a:rPr sz="1800" spc="-15" dirty="0">
                <a:latin typeface="Calibri"/>
                <a:cs typeface="Calibri"/>
              </a:rPr>
              <a:t>static </a:t>
            </a:r>
            <a:r>
              <a:rPr sz="1800" spc="-10" dirty="0">
                <a:latin typeface="Calibri"/>
                <a:cs typeface="Calibri"/>
              </a:rPr>
              <a:t>void </a:t>
            </a:r>
            <a:r>
              <a:rPr sz="1800" spc="-5" dirty="0">
                <a:latin typeface="Calibri"/>
                <a:cs typeface="Calibri"/>
              </a:rPr>
              <a:t>main(String[]</a:t>
            </a:r>
            <a:r>
              <a:rPr sz="1800" spc="50" dirty="0">
                <a:latin typeface="Calibri"/>
                <a:cs typeface="Calibri"/>
              </a:rPr>
              <a:t> </a:t>
            </a:r>
            <a:r>
              <a:rPr sz="1800" spc="-5" dirty="0">
                <a:latin typeface="Calibri"/>
                <a:cs typeface="Calibri"/>
              </a:rPr>
              <a:t>args)</a:t>
            </a:r>
            <a:endParaRPr sz="1800">
              <a:latin typeface="Calibri"/>
              <a:cs typeface="Calibri"/>
            </a:endParaRPr>
          </a:p>
          <a:p>
            <a:pPr marL="927100">
              <a:lnSpc>
                <a:spcPct val="100000"/>
              </a:lnSpc>
            </a:pPr>
            <a:r>
              <a:rPr sz="1800" dirty="0">
                <a:latin typeface="Calibri"/>
                <a:cs typeface="Calibri"/>
              </a:rPr>
              <a:t>{</a:t>
            </a:r>
            <a:endParaRPr sz="1800">
              <a:latin typeface="Calibri"/>
              <a:cs typeface="Calibri"/>
            </a:endParaRPr>
          </a:p>
        </p:txBody>
      </p:sp>
      <p:graphicFrame>
        <p:nvGraphicFramePr>
          <p:cNvPr id="4" name="object 4"/>
          <p:cNvGraphicFramePr>
            <a:graphicFrameLocks noGrp="1"/>
          </p:cNvGraphicFramePr>
          <p:nvPr/>
        </p:nvGraphicFramePr>
        <p:xfrm>
          <a:off x="1996439" y="2786888"/>
          <a:ext cx="4394835" cy="1325954"/>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84328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870075">
                  <a:extLst>
                    <a:ext uri="{9D8B030D-6E8A-4147-A177-3AD203B41FA5}">
                      <a16:colId xmlns:a16="http://schemas.microsoft.com/office/drawing/2014/main" val="20003"/>
                    </a:ext>
                  </a:extLst>
                </a:gridCol>
              </a:tblGrid>
              <a:tr h="388619">
                <a:tc>
                  <a:txBody>
                    <a:bodyPr/>
                    <a:lstStyle/>
                    <a:p>
                      <a:pPr marL="31750">
                        <a:lnSpc>
                          <a:spcPts val="1710"/>
                        </a:lnSpc>
                      </a:pPr>
                      <a:r>
                        <a:rPr sz="1800" b="1" dirty="0">
                          <a:solidFill>
                            <a:srgbClr val="FF0000"/>
                          </a:solidFill>
                          <a:latin typeface="Calibri"/>
                          <a:cs typeface="Calibri"/>
                        </a:rPr>
                        <a:t>String</a:t>
                      </a:r>
                      <a:endParaRPr sz="1800">
                        <a:latin typeface="Calibri"/>
                        <a:cs typeface="Calibri"/>
                      </a:endParaRPr>
                    </a:p>
                  </a:txBody>
                  <a:tcPr marL="0" marR="0" marT="0" marB="0"/>
                </a:tc>
                <a:tc>
                  <a:txBody>
                    <a:bodyPr/>
                    <a:lstStyle/>
                    <a:p>
                      <a:pPr marL="178435">
                        <a:lnSpc>
                          <a:spcPts val="1710"/>
                        </a:lnSpc>
                      </a:pPr>
                      <a:r>
                        <a:rPr sz="1800" b="1" spc="-10" dirty="0">
                          <a:solidFill>
                            <a:srgbClr val="FF0000"/>
                          </a:solidFill>
                          <a:latin typeface="Calibri"/>
                          <a:cs typeface="Calibri"/>
                        </a:rPr>
                        <a:t>str</a:t>
                      </a:r>
                      <a:r>
                        <a:rPr sz="1800" b="1" spc="-2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algn="ctr">
                        <a:lnSpc>
                          <a:spcPts val="1710"/>
                        </a:lnSpc>
                      </a:pPr>
                      <a:r>
                        <a:rPr sz="1800" b="1" spc="-5" dirty="0">
                          <a:solidFill>
                            <a:srgbClr val="FF0000"/>
                          </a:solidFill>
                          <a:latin typeface="Calibri"/>
                          <a:cs typeface="Calibri"/>
                        </a:rPr>
                        <a:t>new</a:t>
                      </a:r>
                      <a:endParaRPr sz="1800">
                        <a:latin typeface="Calibri"/>
                        <a:cs typeface="Calibri"/>
                      </a:endParaRPr>
                    </a:p>
                  </a:txBody>
                  <a:tcPr marL="0" marR="0" marT="0" marB="0"/>
                </a:tc>
                <a:tc>
                  <a:txBody>
                    <a:bodyPr/>
                    <a:lstStyle/>
                    <a:p>
                      <a:pPr marL="249554">
                        <a:lnSpc>
                          <a:spcPts val="1710"/>
                        </a:lnSpc>
                      </a:pPr>
                      <a:r>
                        <a:rPr sz="1800" b="1" spc="-5" dirty="0">
                          <a:solidFill>
                            <a:srgbClr val="FF0000"/>
                          </a:solidFill>
                          <a:latin typeface="Calibri"/>
                          <a:cs typeface="Calibri"/>
                        </a:rPr>
                        <a:t>String("Object");</a:t>
                      </a:r>
                      <a:endParaRPr sz="1800">
                        <a:latin typeface="Calibri"/>
                        <a:cs typeface="Calibri"/>
                      </a:endParaRPr>
                    </a:p>
                  </a:txBody>
                  <a:tcPr marL="0" marR="0" marT="0" marB="0"/>
                </a:tc>
                <a:extLst>
                  <a:ext uri="{0D108BD9-81ED-4DB2-BD59-A6C34878D82A}">
                    <a16:rowId xmlns:a16="http://schemas.microsoft.com/office/drawing/2014/main" val="10000"/>
                  </a:ext>
                </a:extLst>
              </a:tr>
              <a:tr h="548525">
                <a:tc>
                  <a:txBody>
                    <a:bodyPr/>
                    <a:lstStyle/>
                    <a:p>
                      <a:pPr marL="31750">
                        <a:lnSpc>
                          <a:spcPct val="100000"/>
                        </a:lnSpc>
                        <a:spcBef>
                          <a:spcPts val="810"/>
                        </a:spcBef>
                      </a:pPr>
                      <a:r>
                        <a:rPr sz="1800" b="1" spc="-10" dirty="0">
                          <a:solidFill>
                            <a:srgbClr val="FF0000"/>
                          </a:solidFill>
                          <a:latin typeface="Calibri"/>
                          <a:cs typeface="Calibri"/>
                        </a:rPr>
                        <a:t>str</a:t>
                      </a:r>
                      <a:endParaRPr sz="1800">
                        <a:latin typeface="Calibri"/>
                        <a:cs typeface="Calibri"/>
                      </a:endParaRPr>
                    </a:p>
                  </a:txBody>
                  <a:tcPr marL="0" marR="0" marT="102870" marB="0"/>
                </a:tc>
                <a:tc>
                  <a:txBody>
                    <a:bodyPr/>
                    <a:lstStyle/>
                    <a:p>
                      <a:pPr marL="152400" algn="ctr">
                        <a:lnSpc>
                          <a:spcPct val="100000"/>
                        </a:lnSpc>
                        <a:spcBef>
                          <a:spcPts val="810"/>
                        </a:spcBef>
                      </a:pP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algn="ctr">
                        <a:lnSpc>
                          <a:spcPct val="100000"/>
                        </a:lnSpc>
                        <a:spcBef>
                          <a:spcPts val="810"/>
                        </a:spcBef>
                      </a:pPr>
                      <a:r>
                        <a:rPr sz="1800" b="1" spc="-10" dirty="0">
                          <a:solidFill>
                            <a:srgbClr val="FF0000"/>
                          </a:solidFill>
                          <a:latin typeface="Calibri"/>
                          <a:cs typeface="Calibri"/>
                        </a:rPr>
                        <a:t>str</a:t>
                      </a:r>
                      <a:r>
                        <a:rPr sz="1800" b="1" spc="-2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marL="249554">
                        <a:lnSpc>
                          <a:spcPct val="100000"/>
                        </a:lnSpc>
                        <a:spcBef>
                          <a:spcPts val="810"/>
                        </a:spcBef>
                      </a:pPr>
                      <a:r>
                        <a:rPr sz="1800" b="1" dirty="0">
                          <a:solidFill>
                            <a:srgbClr val="FF0000"/>
                          </a:solidFill>
                          <a:latin typeface="Calibri"/>
                          <a:cs typeface="Calibri"/>
                        </a:rPr>
                        <a:t>"</a:t>
                      </a:r>
                      <a:r>
                        <a:rPr sz="1800" b="1" spc="-15" dirty="0">
                          <a:solidFill>
                            <a:srgbClr val="FF0000"/>
                          </a:solidFill>
                          <a:latin typeface="Calibri"/>
                          <a:cs typeface="Calibri"/>
                        </a:rPr>
                        <a:t> </a:t>
                      </a:r>
                      <a:r>
                        <a:rPr sz="1800" b="1" spc="-10" dirty="0">
                          <a:solidFill>
                            <a:srgbClr val="FF0000"/>
                          </a:solidFill>
                          <a:latin typeface="Calibri"/>
                          <a:cs typeface="Calibri"/>
                        </a:rPr>
                        <a:t>Oriented";</a:t>
                      </a:r>
                      <a:endParaRPr sz="1800">
                        <a:latin typeface="Calibri"/>
                        <a:cs typeface="Calibri"/>
                      </a:endParaRPr>
                    </a:p>
                  </a:txBody>
                  <a:tcPr marL="0" marR="0" marT="102870" marB="0"/>
                </a:tc>
                <a:extLst>
                  <a:ext uri="{0D108BD9-81ED-4DB2-BD59-A6C34878D82A}">
                    <a16:rowId xmlns:a16="http://schemas.microsoft.com/office/drawing/2014/main" val="10001"/>
                  </a:ext>
                </a:extLst>
              </a:tr>
              <a:tr h="388810">
                <a:tc>
                  <a:txBody>
                    <a:bodyPr/>
                    <a:lstStyle/>
                    <a:p>
                      <a:pPr marL="31750">
                        <a:lnSpc>
                          <a:spcPts val="2150"/>
                        </a:lnSpc>
                        <a:spcBef>
                          <a:spcPts val="810"/>
                        </a:spcBef>
                      </a:pPr>
                      <a:r>
                        <a:rPr sz="1800" spc="-10" dirty="0">
                          <a:latin typeface="Calibri"/>
                          <a:cs typeface="Calibri"/>
                        </a:rPr>
                        <a:t>str</a:t>
                      </a:r>
                      <a:endParaRPr sz="1800">
                        <a:latin typeface="Calibri"/>
                        <a:cs typeface="Calibri"/>
                      </a:endParaRPr>
                    </a:p>
                  </a:txBody>
                  <a:tcPr marL="0" marR="0" marT="102870" marB="0"/>
                </a:tc>
                <a:tc>
                  <a:txBody>
                    <a:bodyPr/>
                    <a:lstStyle/>
                    <a:p>
                      <a:pPr marL="152400" algn="ctr">
                        <a:lnSpc>
                          <a:spcPts val="2150"/>
                        </a:lnSpc>
                        <a:spcBef>
                          <a:spcPts val="810"/>
                        </a:spcBef>
                      </a:pPr>
                      <a:r>
                        <a:rPr sz="1800" dirty="0">
                          <a:latin typeface="Calibri"/>
                          <a:cs typeface="Calibri"/>
                        </a:rPr>
                        <a:t>=</a:t>
                      </a:r>
                      <a:endParaRPr sz="1800">
                        <a:latin typeface="Calibri"/>
                        <a:cs typeface="Calibri"/>
                      </a:endParaRPr>
                    </a:p>
                  </a:txBody>
                  <a:tcPr marL="0" marR="0" marT="102870" marB="0"/>
                </a:tc>
                <a:tc>
                  <a:txBody>
                    <a:bodyPr/>
                    <a:lstStyle/>
                    <a:p>
                      <a:pPr algn="ctr">
                        <a:lnSpc>
                          <a:spcPts val="2150"/>
                        </a:lnSpc>
                        <a:spcBef>
                          <a:spcPts val="810"/>
                        </a:spcBef>
                      </a:pPr>
                      <a:r>
                        <a:rPr sz="1800" spc="-10" dirty="0">
                          <a:latin typeface="Calibri"/>
                          <a:cs typeface="Calibri"/>
                        </a:rPr>
                        <a:t>str</a:t>
                      </a:r>
                      <a:r>
                        <a:rPr sz="1800" spc="-30" dirty="0">
                          <a:latin typeface="Calibri"/>
                          <a:cs typeface="Calibri"/>
                        </a:rPr>
                        <a:t> </a:t>
                      </a:r>
                      <a:r>
                        <a:rPr sz="1800" dirty="0">
                          <a:latin typeface="Calibri"/>
                          <a:cs typeface="Calibri"/>
                        </a:rPr>
                        <a:t>+</a:t>
                      </a:r>
                      <a:endParaRPr sz="1800">
                        <a:latin typeface="Calibri"/>
                        <a:cs typeface="Calibri"/>
                      </a:endParaRPr>
                    </a:p>
                  </a:txBody>
                  <a:tcPr marL="0" marR="0" marT="102870" marB="0"/>
                </a:tc>
                <a:tc>
                  <a:txBody>
                    <a:bodyPr/>
                    <a:lstStyle/>
                    <a:p>
                      <a:pPr marL="249554">
                        <a:lnSpc>
                          <a:spcPts val="2150"/>
                        </a:lnSpc>
                        <a:spcBef>
                          <a:spcPts val="810"/>
                        </a:spcBef>
                      </a:pPr>
                      <a:r>
                        <a:rPr sz="1800" dirty="0">
                          <a:latin typeface="Calibri"/>
                          <a:cs typeface="Calibri"/>
                        </a:rPr>
                        <a:t>"</a:t>
                      </a:r>
                      <a:r>
                        <a:rPr sz="1800" spc="-25" dirty="0">
                          <a:latin typeface="Calibri"/>
                          <a:cs typeface="Calibri"/>
                        </a:rPr>
                        <a:t> </a:t>
                      </a:r>
                      <a:r>
                        <a:rPr sz="1800" spc="-10" dirty="0">
                          <a:latin typeface="Calibri"/>
                          <a:cs typeface="Calibri"/>
                        </a:rPr>
                        <a:t>Programming";</a:t>
                      </a:r>
                      <a:endParaRPr sz="1800">
                        <a:latin typeface="Calibri"/>
                        <a:cs typeface="Calibri"/>
                      </a:endParaRPr>
                    </a:p>
                  </a:txBody>
                  <a:tcPr marL="0" marR="0" marT="102870" marB="0"/>
                </a:tc>
                <a:extLst>
                  <a:ext uri="{0D108BD9-81ED-4DB2-BD59-A6C34878D82A}">
                    <a16:rowId xmlns:a16="http://schemas.microsoft.com/office/drawing/2014/main" val="10002"/>
                  </a:ext>
                </a:extLst>
              </a:tr>
            </a:tbl>
          </a:graphicData>
        </a:graphic>
      </p:graphicFrame>
      <p:sp>
        <p:nvSpPr>
          <p:cNvPr id="5" name="object 5"/>
          <p:cNvSpPr txBox="1"/>
          <p:nvPr/>
        </p:nvSpPr>
        <p:spPr>
          <a:xfrm>
            <a:off x="186334" y="4363339"/>
            <a:ext cx="4009390" cy="1123315"/>
          </a:xfrm>
          <a:prstGeom prst="rect">
            <a:avLst/>
          </a:prstGeom>
        </p:spPr>
        <p:txBody>
          <a:bodyPr vert="horz" wrap="square" lIns="0" tIns="12700" rIns="0" bIns="0" rtlCol="0">
            <a:spAutoFit/>
          </a:bodyPr>
          <a:lstStyle/>
          <a:p>
            <a:pPr marL="1841500">
              <a:lnSpc>
                <a:spcPct val="100000"/>
              </a:lnSpc>
              <a:spcBef>
                <a:spcPts val="100"/>
              </a:spcBef>
            </a:pPr>
            <a:r>
              <a:rPr sz="1800" spc="-10" dirty="0">
                <a:latin typeface="Calibri"/>
                <a:cs typeface="Calibri"/>
              </a:rPr>
              <a:t>System.out.println(str);</a:t>
            </a:r>
            <a:endParaRPr sz="1800">
              <a:latin typeface="Calibri"/>
              <a:cs typeface="Calibri"/>
            </a:endParaRPr>
          </a:p>
          <a:p>
            <a:pPr>
              <a:lnSpc>
                <a:spcPct val="100000"/>
              </a:lnSpc>
              <a:spcBef>
                <a:spcPts val="30"/>
              </a:spcBef>
            </a:pPr>
            <a:endParaRPr sz="1850">
              <a:latin typeface="Times New Roman"/>
              <a:cs typeface="Times New Roman"/>
            </a:endParaRPr>
          </a:p>
          <a:p>
            <a:pPr marL="927100">
              <a:lnSpc>
                <a:spcPct val="100000"/>
              </a:lnSpc>
            </a:pPr>
            <a:r>
              <a:rPr sz="1800" spc="-5" dirty="0">
                <a:latin typeface="Calibri"/>
                <a:cs typeface="Calibri"/>
              </a:rPr>
              <a:t>}// End of</a:t>
            </a:r>
            <a:r>
              <a:rPr sz="1800" spc="15" dirty="0">
                <a:latin typeface="Calibri"/>
                <a:cs typeface="Calibri"/>
              </a:rPr>
              <a:t> </a:t>
            </a:r>
            <a:r>
              <a:rPr sz="1800" spc="-5" dirty="0">
                <a:latin typeface="Calibri"/>
                <a:cs typeface="Calibri"/>
              </a:rPr>
              <a:t>Method</a:t>
            </a:r>
            <a:endParaRPr sz="1800">
              <a:latin typeface="Calibri"/>
              <a:cs typeface="Calibri"/>
            </a:endParaRPr>
          </a:p>
          <a:p>
            <a:pPr marL="12700">
              <a:lnSpc>
                <a:spcPct val="100000"/>
              </a:lnSpc>
            </a:pPr>
            <a:r>
              <a:rPr sz="1800" spc="-5" dirty="0">
                <a:latin typeface="Calibri"/>
                <a:cs typeface="Calibri"/>
              </a:rPr>
              <a:t>}// End of class</a:t>
            </a:r>
            <a:r>
              <a:rPr sz="1800" spc="35" dirty="0">
                <a:latin typeface="Calibri"/>
                <a:cs typeface="Calibri"/>
              </a:rPr>
              <a:t> </a:t>
            </a:r>
            <a:r>
              <a:rPr sz="1800" spc="-5" dirty="0">
                <a:latin typeface="Calibri"/>
                <a:cs typeface="Calibri"/>
              </a:rPr>
              <a:t>StringDemo</a:t>
            </a:r>
            <a:endParaRPr sz="1800">
              <a:latin typeface="Calibri"/>
              <a:cs typeface="Calibri"/>
            </a:endParaRPr>
          </a:p>
        </p:txBody>
      </p:sp>
      <p:sp>
        <p:nvSpPr>
          <p:cNvPr id="6" name="object 6"/>
          <p:cNvSpPr txBox="1"/>
          <p:nvPr/>
        </p:nvSpPr>
        <p:spPr>
          <a:xfrm>
            <a:off x="7669530" y="2702814"/>
            <a:ext cx="1224280" cy="368935"/>
          </a:xfrm>
          <a:prstGeom prst="rect">
            <a:avLst/>
          </a:prstGeom>
          <a:ln w="25907">
            <a:solidFill>
              <a:srgbClr val="385D89"/>
            </a:solidFill>
          </a:ln>
        </p:spPr>
        <p:txBody>
          <a:bodyPr vert="horz" wrap="square" lIns="0" tIns="83820" rIns="0" bIns="0" rtlCol="0">
            <a:spAutoFit/>
          </a:bodyPr>
          <a:lstStyle/>
          <a:p>
            <a:pPr marL="401320">
              <a:lnSpc>
                <a:spcPct val="100000"/>
              </a:lnSpc>
              <a:spcBef>
                <a:spcPts val="660"/>
              </a:spcBef>
            </a:pPr>
            <a:r>
              <a:rPr sz="1200" b="1" spc="-5" dirty="0">
                <a:latin typeface="Calibri"/>
                <a:cs typeface="Calibri"/>
              </a:rPr>
              <a:t>Object</a:t>
            </a:r>
            <a:endParaRPr sz="1200">
              <a:latin typeface="Calibri"/>
              <a:cs typeface="Calibri"/>
            </a:endParaRPr>
          </a:p>
        </p:txBody>
      </p:sp>
      <p:sp>
        <p:nvSpPr>
          <p:cNvPr id="7" name="object 7"/>
          <p:cNvSpPr txBox="1"/>
          <p:nvPr/>
        </p:nvSpPr>
        <p:spPr>
          <a:xfrm>
            <a:off x="7927593" y="2295271"/>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:String</a:t>
            </a:r>
            <a:endParaRPr sz="1800">
              <a:latin typeface="Calibri"/>
              <a:cs typeface="Calibri"/>
            </a:endParaRPr>
          </a:p>
        </p:txBody>
      </p:sp>
      <p:sp>
        <p:nvSpPr>
          <p:cNvPr id="8" name="object 8"/>
          <p:cNvSpPr txBox="1"/>
          <p:nvPr/>
        </p:nvSpPr>
        <p:spPr>
          <a:xfrm>
            <a:off x="6812026" y="3437966"/>
            <a:ext cx="274955" cy="300355"/>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Calibri"/>
                <a:cs typeface="Calibri"/>
              </a:rPr>
              <a:t>s</a:t>
            </a:r>
            <a:r>
              <a:rPr sz="1800" b="1" dirty="0">
                <a:latin typeface="Calibri"/>
                <a:cs typeface="Calibri"/>
              </a:rPr>
              <a:t>tr</a:t>
            </a:r>
            <a:endParaRPr sz="1800">
              <a:latin typeface="Calibri"/>
              <a:cs typeface="Calibri"/>
            </a:endParaRPr>
          </a:p>
        </p:txBody>
      </p:sp>
      <p:sp>
        <p:nvSpPr>
          <p:cNvPr id="9" name="object 9"/>
          <p:cNvSpPr/>
          <p:nvPr/>
        </p:nvSpPr>
        <p:spPr>
          <a:xfrm>
            <a:off x="7162038" y="3598164"/>
            <a:ext cx="507365" cy="78105"/>
          </a:xfrm>
          <a:custGeom>
            <a:avLst/>
            <a:gdLst/>
            <a:ahLst/>
            <a:cxnLst/>
            <a:rect l="l" t="t" r="r" b="b"/>
            <a:pathLst>
              <a:path w="507365" h="78104">
                <a:moveTo>
                  <a:pt x="429386" y="0"/>
                </a:moveTo>
                <a:lnTo>
                  <a:pt x="429386" y="77724"/>
                </a:lnTo>
                <a:lnTo>
                  <a:pt x="481202" y="51816"/>
                </a:lnTo>
                <a:lnTo>
                  <a:pt x="442340" y="51816"/>
                </a:lnTo>
                <a:lnTo>
                  <a:pt x="442340" y="25908"/>
                </a:lnTo>
                <a:lnTo>
                  <a:pt x="481202" y="25908"/>
                </a:lnTo>
                <a:lnTo>
                  <a:pt x="429386" y="0"/>
                </a:lnTo>
                <a:close/>
              </a:path>
              <a:path w="507365" h="78104">
                <a:moveTo>
                  <a:pt x="429386" y="25908"/>
                </a:moveTo>
                <a:lnTo>
                  <a:pt x="0" y="25908"/>
                </a:lnTo>
                <a:lnTo>
                  <a:pt x="0" y="51816"/>
                </a:lnTo>
                <a:lnTo>
                  <a:pt x="429386" y="51816"/>
                </a:lnTo>
                <a:lnTo>
                  <a:pt x="429386" y="25908"/>
                </a:lnTo>
                <a:close/>
              </a:path>
              <a:path w="507365" h="78104">
                <a:moveTo>
                  <a:pt x="481202" y="25908"/>
                </a:moveTo>
                <a:lnTo>
                  <a:pt x="442340" y="25908"/>
                </a:lnTo>
                <a:lnTo>
                  <a:pt x="442340" y="51816"/>
                </a:lnTo>
                <a:lnTo>
                  <a:pt x="481202" y="51816"/>
                </a:lnTo>
                <a:lnTo>
                  <a:pt x="507110" y="38862"/>
                </a:lnTo>
                <a:lnTo>
                  <a:pt x="481202" y="25908"/>
                </a:lnTo>
                <a:close/>
              </a:path>
            </a:pathLst>
          </a:custGeom>
          <a:solidFill>
            <a:srgbClr val="FF0000"/>
          </a:solidFill>
        </p:spPr>
        <p:txBody>
          <a:bodyPr wrap="square" lIns="0" tIns="0" rIns="0" bIns="0" rtlCol="0"/>
          <a:lstStyle/>
          <a:p>
            <a:endParaRPr/>
          </a:p>
        </p:txBody>
      </p:sp>
      <p:sp>
        <p:nvSpPr>
          <p:cNvPr id="10" name="object 10"/>
          <p:cNvSpPr txBox="1"/>
          <p:nvPr/>
        </p:nvSpPr>
        <p:spPr>
          <a:xfrm>
            <a:off x="7669530" y="3422141"/>
            <a:ext cx="1224280" cy="370840"/>
          </a:xfrm>
          <a:prstGeom prst="rect">
            <a:avLst/>
          </a:prstGeom>
          <a:ln w="25907">
            <a:solidFill>
              <a:srgbClr val="385D89"/>
            </a:solidFill>
          </a:ln>
        </p:spPr>
        <p:txBody>
          <a:bodyPr vert="horz" wrap="square" lIns="0" tIns="84455" rIns="0" bIns="0" rtlCol="0">
            <a:spAutoFit/>
          </a:bodyPr>
          <a:lstStyle/>
          <a:p>
            <a:pPr marL="102870">
              <a:lnSpc>
                <a:spcPct val="100000"/>
              </a:lnSpc>
              <a:spcBef>
                <a:spcPts val="665"/>
              </a:spcBef>
            </a:pPr>
            <a:r>
              <a:rPr sz="1200" b="1" spc="-5" dirty="0">
                <a:latin typeface="Calibri"/>
                <a:cs typeface="Calibri"/>
              </a:rPr>
              <a:t>Object</a:t>
            </a:r>
            <a:r>
              <a:rPr sz="1200" b="1" spc="-25" dirty="0">
                <a:latin typeface="Calibri"/>
                <a:cs typeface="Calibri"/>
              </a:rPr>
              <a:t> </a:t>
            </a:r>
            <a:r>
              <a:rPr sz="1200" b="1" spc="-5" dirty="0">
                <a:latin typeface="Calibri"/>
                <a:cs typeface="Calibri"/>
              </a:rPr>
              <a:t>Oriented</a:t>
            </a:r>
            <a:endParaRPr sz="1200">
              <a:latin typeface="Calibri"/>
              <a:cs typeface="Calibri"/>
            </a:endParaRPr>
          </a:p>
        </p:txBody>
      </p:sp>
      <p:sp>
        <p:nvSpPr>
          <p:cNvPr id="11" name="object 11"/>
          <p:cNvSpPr txBox="1"/>
          <p:nvPr/>
        </p:nvSpPr>
        <p:spPr>
          <a:xfrm>
            <a:off x="7927593" y="3015488"/>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:String</a:t>
            </a:r>
            <a:endParaRPr sz="1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79221"/>
            <a:ext cx="3683000" cy="574040"/>
          </a:xfrm>
          <a:prstGeom prst="rect">
            <a:avLst/>
          </a:prstGeom>
        </p:spPr>
        <p:txBody>
          <a:bodyPr vert="horz" wrap="square" lIns="0" tIns="12700" rIns="0" bIns="0" rtlCol="0">
            <a:spAutoFit/>
          </a:bodyPr>
          <a:lstStyle/>
          <a:p>
            <a:pPr marL="12700">
              <a:lnSpc>
                <a:spcPct val="100000"/>
              </a:lnSpc>
              <a:spcBef>
                <a:spcPts val="100"/>
              </a:spcBef>
            </a:pPr>
            <a:r>
              <a:rPr sz="3600" i="0" spc="-140" dirty="0">
                <a:solidFill>
                  <a:srgbClr val="000000"/>
                </a:solidFill>
                <a:latin typeface="Arial"/>
                <a:cs typeface="Arial"/>
              </a:rPr>
              <a:t>Predict </a:t>
            </a:r>
            <a:r>
              <a:rPr sz="3600" i="0" spc="-105" dirty="0">
                <a:solidFill>
                  <a:srgbClr val="000000"/>
                </a:solidFill>
                <a:latin typeface="Arial"/>
                <a:cs typeface="Arial"/>
              </a:rPr>
              <a:t>the</a:t>
            </a:r>
            <a:r>
              <a:rPr sz="3600" i="0" spc="-480" dirty="0">
                <a:solidFill>
                  <a:srgbClr val="000000"/>
                </a:solidFill>
                <a:latin typeface="Arial"/>
                <a:cs typeface="Arial"/>
              </a:rPr>
              <a:t> </a:t>
            </a:r>
            <a:r>
              <a:rPr sz="3600" i="0" spc="-135" dirty="0">
                <a:solidFill>
                  <a:srgbClr val="000000"/>
                </a:solidFill>
                <a:latin typeface="Arial"/>
                <a:cs typeface="Arial"/>
              </a:rPr>
              <a:t>Output</a:t>
            </a:r>
            <a:endParaRPr sz="3600">
              <a:latin typeface="Arial"/>
              <a:cs typeface="Arial"/>
            </a:endParaRPr>
          </a:p>
        </p:txBody>
      </p:sp>
      <p:sp>
        <p:nvSpPr>
          <p:cNvPr id="3" name="object 3"/>
          <p:cNvSpPr txBox="1"/>
          <p:nvPr/>
        </p:nvSpPr>
        <p:spPr>
          <a:xfrm>
            <a:off x="186334" y="1345184"/>
            <a:ext cx="4271645" cy="1397000"/>
          </a:xfrm>
          <a:prstGeom prst="rect">
            <a:avLst/>
          </a:prstGeom>
        </p:spPr>
        <p:txBody>
          <a:bodyPr vert="horz" wrap="square" lIns="0" tIns="12700" rIns="0" bIns="0" rtlCol="0">
            <a:spAutoFit/>
          </a:bodyPr>
          <a:lstStyle/>
          <a:p>
            <a:pPr marL="12700" marR="1501140">
              <a:lnSpc>
                <a:spcPct val="100000"/>
              </a:lnSpc>
              <a:spcBef>
                <a:spcPts val="100"/>
              </a:spcBef>
            </a:pPr>
            <a:r>
              <a:rPr sz="1800" spc="-5" dirty="0">
                <a:latin typeface="Calibri"/>
                <a:cs typeface="Calibri"/>
              </a:rPr>
              <a:t>//File </a:t>
            </a:r>
            <a:r>
              <a:rPr sz="1800" dirty="0">
                <a:latin typeface="Calibri"/>
                <a:cs typeface="Calibri"/>
              </a:rPr>
              <a:t>Name: </a:t>
            </a:r>
            <a:r>
              <a:rPr sz="1800" spc="-10" dirty="0">
                <a:latin typeface="Calibri"/>
                <a:cs typeface="Calibri"/>
              </a:rPr>
              <a:t>StringDemo.java  </a:t>
            </a:r>
            <a:r>
              <a:rPr sz="1800" spc="-5" dirty="0">
                <a:latin typeface="Calibri"/>
                <a:cs typeface="Calibri"/>
              </a:rPr>
              <a:t>class</a:t>
            </a:r>
            <a:r>
              <a:rPr sz="1800" dirty="0">
                <a:latin typeface="Calibri"/>
                <a:cs typeface="Calibri"/>
              </a:rPr>
              <a:t> </a:t>
            </a:r>
            <a:r>
              <a:rPr sz="1800" spc="-5" dirty="0">
                <a:latin typeface="Calibri"/>
                <a:cs typeface="Calibri"/>
              </a:rPr>
              <a:t>StringDemo</a:t>
            </a:r>
            <a:endParaRPr sz="1800">
              <a:latin typeface="Calibri"/>
              <a:cs typeface="Calibri"/>
            </a:endParaRPr>
          </a:p>
          <a:p>
            <a:pPr marL="12700">
              <a:lnSpc>
                <a:spcPct val="100000"/>
              </a:lnSpc>
            </a:pPr>
            <a:r>
              <a:rPr sz="1800" dirty="0">
                <a:latin typeface="Calibri"/>
                <a:cs typeface="Calibri"/>
              </a:rPr>
              <a:t>{</a:t>
            </a:r>
            <a:endParaRPr sz="1800">
              <a:latin typeface="Calibri"/>
              <a:cs typeface="Calibri"/>
            </a:endParaRPr>
          </a:p>
          <a:p>
            <a:pPr marL="927100">
              <a:lnSpc>
                <a:spcPct val="100000"/>
              </a:lnSpc>
            </a:pPr>
            <a:r>
              <a:rPr sz="1800" spc="-5" dirty="0">
                <a:latin typeface="Calibri"/>
                <a:cs typeface="Calibri"/>
              </a:rPr>
              <a:t>public </a:t>
            </a:r>
            <a:r>
              <a:rPr sz="1800" spc="-15" dirty="0">
                <a:latin typeface="Calibri"/>
                <a:cs typeface="Calibri"/>
              </a:rPr>
              <a:t>static </a:t>
            </a:r>
            <a:r>
              <a:rPr sz="1800" spc="-10" dirty="0">
                <a:latin typeface="Calibri"/>
                <a:cs typeface="Calibri"/>
              </a:rPr>
              <a:t>void </a:t>
            </a:r>
            <a:r>
              <a:rPr sz="1800" spc="-5" dirty="0">
                <a:latin typeface="Calibri"/>
                <a:cs typeface="Calibri"/>
              </a:rPr>
              <a:t>main(String[]</a:t>
            </a:r>
            <a:r>
              <a:rPr sz="1800" spc="50" dirty="0">
                <a:latin typeface="Calibri"/>
                <a:cs typeface="Calibri"/>
              </a:rPr>
              <a:t> </a:t>
            </a:r>
            <a:r>
              <a:rPr sz="1800" spc="-5" dirty="0">
                <a:latin typeface="Calibri"/>
                <a:cs typeface="Calibri"/>
              </a:rPr>
              <a:t>args)</a:t>
            </a:r>
            <a:endParaRPr sz="1800">
              <a:latin typeface="Calibri"/>
              <a:cs typeface="Calibri"/>
            </a:endParaRPr>
          </a:p>
          <a:p>
            <a:pPr marL="927100">
              <a:lnSpc>
                <a:spcPct val="100000"/>
              </a:lnSpc>
            </a:pPr>
            <a:r>
              <a:rPr sz="1800" dirty="0">
                <a:latin typeface="Calibri"/>
                <a:cs typeface="Calibri"/>
              </a:rPr>
              <a:t>{</a:t>
            </a:r>
            <a:endParaRPr sz="1800">
              <a:latin typeface="Calibri"/>
              <a:cs typeface="Calibri"/>
            </a:endParaRPr>
          </a:p>
        </p:txBody>
      </p:sp>
      <p:graphicFrame>
        <p:nvGraphicFramePr>
          <p:cNvPr id="4" name="object 4"/>
          <p:cNvGraphicFramePr>
            <a:graphicFrameLocks noGrp="1"/>
          </p:cNvGraphicFramePr>
          <p:nvPr/>
        </p:nvGraphicFramePr>
        <p:xfrm>
          <a:off x="1996439" y="2786888"/>
          <a:ext cx="4403090" cy="1325954"/>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84328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878330">
                  <a:extLst>
                    <a:ext uri="{9D8B030D-6E8A-4147-A177-3AD203B41FA5}">
                      <a16:colId xmlns:a16="http://schemas.microsoft.com/office/drawing/2014/main" val="20003"/>
                    </a:ext>
                  </a:extLst>
                </a:gridCol>
              </a:tblGrid>
              <a:tr h="388619">
                <a:tc>
                  <a:txBody>
                    <a:bodyPr/>
                    <a:lstStyle/>
                    <a:p>
                      <a:pPr marL="31750">
                        <a:lnSpc>
                          <a:spcPts val="1710"/>
                        </a:lnSpc>
                      </a:pPr>
                      <a:r>
                        <a:rPr sz="1800" b="1" dirty="0">
                          <a:solidFill>
                            <a:srgbClr val="FF0000"/>
                          </a:solidFill>
                          <a:latin typeface="Calibri"/>
                          <a:cs typeface="Calibri"/>
                        </a:rPr>
                        <a:t>String</a:t>
                      </a:r>
                      <a:endParaRPr sz="1800">
                        <a:latin typeface="Calibri"/>
                        <a:cs typeface="Calibri"/>
                      </a:endParaRPr>
                    </a:p>
                  </a:txBody>
                  <a:tcPr marL="0" marR="0" marT="0" marB="0"/>
                </a:tc>
                <a:tc>
                  <a:txBody>
                    <a:bodyPr/>
                    <a:lstStyle/>
                    <a:p>
                      <a:pPr marL="178435">
                        <a:lnSpc>
                          <a:spcPts val="1710"/>
                        </a:lnSpc>
                      </a:pPr>
                      <a:r>
                        <a:rPr sz="1800" b="1" spc="-10" dirty="0">
                          <a:solidFill>
                            <a:srgbClr val="FF0000"/>
                          </a:solidFill>
                          <a:latin typeface="Calibri"/>
                          <a:cs typeface="Calibri"/>
                        </a:rPr>
                        <a:t>str</a:t>
                      </a:r>
                      <a:r>
                        <a:rPr sz="1800" b="1" spc="-2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algn="ctr">
                        <a:lnSpc>
                          <a:spcPts val="1710"/>
                        </a:lnSpc>
                      </a:pPr>
                      <a:r>
                        <a:rPr sz="1800" b="1" spc="-5" dirty="0">
                          <a:solidFill>
                            <a:srgbClr val="FF0000"/>
                          </a:solidFill>
                          <a:latin typeface="Calibri"/>
                          <a:cs typeface="Calibri"/>
                        </a:rPr>
                        <a:t>new</a:t>
                      </a:r>
                      <a:endParaRPr sz="1800">
                        <a:latin typeface="Calibri"/>
                        <a:cs typeface="Calibri"/>
                      </a:endParaRPr>
                    </a:p>
                  </a:txBody>
                  <a:tcPr marL="0" marR="0" marT="0" marB="0"/>
                </a:tc>
                <a:tc>
                  <a:txBody>
                    <a:bodyPr/>
                    <a:lstStyle/>
                    <a:p>
                      <a:pPr marL="249554">
                        <a:lnSpc>
                          <a:spcPts val="1710"/>
                        </a:lnSpc>
                      </a:pPr>
                      <a:r>
                        <a:rPr sz="1800" b="1" spc="-5" dirty="0">
                          <a:solidFill>
                            <a:srgbClr val="FF0000"/>
                          </a:solidFill>
                          <a:latin typeface="Calibri"/>
                          <a:cs typeface="Calibri"/>
                        </a:rPr>
                        <a:t>String("Object");</a:t>
                      </a:r>
                      <a:endParaRPr sz="1800">
                        <a:latin typeface="Calibri"/>
                        <a:cs typeface="Calibri"/>
                      </a:endParaRPr>
                    </a:p>
                  </a:txBody>
                  <a:tcPr marL="0" marR="0" marT="0" marB="0"/>
                </a:tc>
                <a:extLst>
                  <a:ext uri="{0D108BD9-81ED-4DB2-BD59-A6C34878D82A}">
                    <a16:rowId xmlns:a16="http://schemas.microsoft.com/office/drawing/2014/main" val="10000"/>
                  </a:ext>
                </a:extLst>
              </a:tr>
              <a:tr h="548525">
                <a:tc>
                  <a:txBody>
                    <a:bodyPr/>
                    <a:lstStyle/>
                    <a:p>
                      <a:pPr marL="31750">
                        <a:lnSpc>
                          <a:spcPct val="100000"/>
                        </a:lnSpc>
                        <a:spcBef>
                          <a:spcPts val="810"/>
                        </a:spcBef>
                      </a:pPr>
                      <a:r>
                        <a:rPr sz="1800" b="1" spc="-10" dirty="0">
                          <a:solidFill>
                            <a:srgbClr val="FF0000"/>
                          </a:solidFill>
                          <a:latin typeface="Calibri"/>
                          <a:cs typeface="Calibri"/>
                        </a:rPr>
                        <a:t>str</a:t>
                      </a:r>
                      <a:endParaRPr sz="1800">
                        <a:latin typeface="Calibri"/>
                        <a:cs typeface="Calibri"/>
                      </a:endParaRPr>
                    </a:p>
                  </a:txBody>
                  <a:tcPr marL="0" marR="0" marT="102870" marB="0"/>
                </a:tc>
                <a:tc>
                  <a:txBody>
                    <a:bodyPr/>
                    <a:lstStyle/>
                    <a:p>
                      <a:pPr marL="152400" algn="ctr">
                        <a:lnSpc>
                          <a:spcPct val="100000"/>
                        </a:lnSpc>
                        <a:spcBef>
                          <a:spcPts val="810"/>
                        </a:spcBef>
                      </a:pP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algn="ctr">
                        <a:lnSpc>
                          <a:spcPct val="100000"/>
                        </a:lnSpc>
                        <a:spcBef>
                          <a:spcPts val="810"/>
                        </a:spcBef>
                      </a:pPr>
                      <a:r>
                        <a:rPr sz="1800" b="1" spc="-10" dirty="0">
                          <a:solidFill>
                            <a:srgbClr val="FF0000"/>
                          </a:solidFill>
                          <a:latin typeface="Calibri"/>
                          <a:cs typeface="Calibri"/>
                        </a:rPr>
                        <a:t>str</a:t>
                      </a:r>
                      <a:r>
                        <a:rPr sz="1800" b="1" spc="-2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marL="249554">
                        <a:lnSpc>
                          <a:spcPct val="100000"/>
                        </a:lnSpc>
                        <a:spcBef>
                          <a:spcPts val="810"/>
                        </a:spcBef>
                      </a:pPr>
                      <a:r>
                        <a:rPr sz="1800" b="1" dirty="0">
                          <a:solidFill>
                            <a:srgbClr val="FF0000"/>
                          </a:solidFill>
                          <a:latin typeface="Calibri"/>
                          <a:cs typeface="Calibri"/>
                        </a:rPr>
                        <a:t>"</a:t>
                      </a:r>
                      <a:r>
                        <a:rPr sz="1800" b="1" spc="-15" dirty="0">
                          <a:solidFill>
                            <a:srgbClr val="FF0000"/>
                          </a:solidFill>
                          <a:latin typeface="Calibri"/>
                          <a:cs typeface="Calibri"/>
                        </a:rPr>
                        <a:t> </a:t>
                      </a:r>
                      <a:r>
                        <a:rPr sz="1800" b="1" spc="-10" dirty="0">
                          <a:solidFill>
                            <a:srgbClr val="FF0000"/>
                          </a:solidFill>
                          <a:latin typeface="Calibri"/>
                          <a:cs typeface="Calibri"/>
                        </a:rPr>
                        <a:t>Oriented";</a:t>
                      </a:r>
                      <a:endParaRPr sz="1800">
                        <a:latin typeface="Calibri"/>
                        <a:cs typeface="Calibri"/>
                      </a:endParaRPr>
                    </a:p>
                  </a:txBody>
                  <a:tcPr marL="0" marR="0" marT="102870" marB="0"/>
                </a:tc>
                <a:extLst>
                  <a:ext uri="{0D108BD9-81ED-4DB2-BD59-A6C34878D82A}">
                    <a16:rowId xmlns:a16="http://schemas.microsoft.com/office/drawing/2014/main" val="10001"/>
                  </a:ext>
                </a:extLst>
              </a:tr>
              <a:tr h="388810">
                <a:tc>
                  <a:txBody>
                    <a:bodyPr/>
                    <a:lstStyle/>
                    <a:p>
                      <a:pPr marL="31750">
                        <a:lnSpc>
                          <a:spcPts val="2150"/>
                        </a:lnSpc>
                        <a:spcBef>
                          <a:spcPts val="810"/>
                        </a:spcBef>
                      </a:pPr>
                      <a:r>
                        <a:rPr sz="1800" b="1" spc="-10" dirty="0">
                          <a:solidFill>
                            <a:srgbClr val="FF0000"/>
                          </a:solidFill>
                          <a:latin typeface="Calibri"/>
                          <a:cs typeface="Calibri"/>
                        </a:rPr>
                        <a:t>str</a:t>
                      </a:r>
                      <a:endParaRPr sz="1800">
                        <a:latin typeface="Calibri"/>
                        <a:cs typeface="Calibri"/>
                      </a:endParaRPr>
                    </a:p>
                  </a:txBody>
                  <a:tcPr marL="0" marR="0" marT="102870" marB="0"/>
                </a:tc>
                <a:tc>
                  <a:txBody>
                    <a:bodyPr/>
                    <a:lstStyle/>
                    <a:p>
                      <a:pPr marL="152400" algn="ctr">
                        <a:lnSpc>
                          <a:spcPts val="2150"/>
                        </a:lnSpc>
                        <a:spcBef>
                          <a:spcPts val="810"/>
                        </a:spcBef>
                      </a:pP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algn="ctr">
                        <a:lnSpc>
                          <a:spcPts val="2150"/>
                        </a:lnSpc>
                        <a:spcBef>
                          <a:spcPts val="810"/>
                        </a:spcBef>
                      </a:pPr>
                      <a:r>
                        <a:rPr sz="1800" b="1" spc="-10" dirty="0">
                          <a:solidFill>
                            <a:srgbClr val="FF0000"/>
                          </a:solidFill>
                          <a:latin typeface="Calibri"/>
                          <a:cs typeface="Calibri"/>
                        </a:rPr>
                        <a:t>str</a:t>
                      </a:r>
                      <a:r>
                        <a:rPr sz="1800" b="1" spc="-25" dirty="0">
                          <a:solidFill>
                            <a:srgbClr val="FF0000"/>
                          </a:solidFill>
                          <a:latin typeface="Calibri"/>
                          <a:cs typeface="Calibri"/>
                        </a:rPr>
                        <a:t> </a:t>
                      </a:r>
                      <a:r>
                        <a:rPr sz="1800" b="1" dirty="0">
                          <a:solidFill>
                            <a:srgbClr val="FF0000"/>
                          </a:solidFill>
                          <a:latin typeface="Calibri"/>
                          <a:cs typeface="Calibri"/>
                        </a:rPr>
                        <a:t>+</a:t>
                      </a:r>
                      <a:endParaRPr sz="1800">
                        <a:latin typeface="Calibri"/>
                        <a:cs typeface="Calibri"/>
                      </a:endParaRPr>
                    </a:p>
                  </a:txBody>
                  <a:tcPr marL="0" marR="0" marT="102870" marB="0"/>
                </a:tc>
                <a:tc>
                  <a:txBody>
                    <a:bodyPr/>
                    <a:lstStyle/>
                    <a:p>
                      <a:pPr marL="249554">
                        <a:lnSpc>
                          <a:spcPts val="2150"/>
                        </a:lnSpc>
                        <a:spcBef>
                          <a:spcPts val="810"/>
                        </a:spcBef>
                      </a:pPr>
                      <a:r>
                        <a:rPr sz="1800" b="1" dirty="0">
                          <a:solidFill>
                            <a:srgbClr val="FF0000"/>
                          </a:solidFill>
                          <a:latin typeface="Calibri"/>
                          <a:cs typeface="Calibri"/>
                        </a:rPr>
                        <a:t>"</a:t>
                      </a:r>
                      <a:r>
                        <a:rPr sz="1800" b="1" spc="-65" dirty="0">
                          <a:solidFill>
                            <a:srgbClr val="FF0000"/>
                          </a:solidFill>
                          <a:latin typeface="Calibri"/>
                          <a:cs typeface="Calibri"/>
                        </a:rPr>
                        <a:t> </a:t>
                      </a:r>
                      <a:r>
                        <a:rPr sz="1800" b="1" spc="-5" dirty="0">
                          <a:solidFill>
                            <a:srgbClr val="FF0000"/>
                          </a:solidFill>
                          <a:latin typeface="Calibri"/>
                          <a:cs typeface="Calibri"/>
                        </a:rPr>
                        <a:t>Programming";</a:t>
                      </a:r>
                      <a:endParaRPr sz="1800">
                        <a:latin typeface="Calibri"/>
                        <a:cs typeface="Calibri"/>
                      </a:endParaRPr>
                    </a:p>
                  </a:txBody>
                  <a:tcPr marL="0" marR="0" marT="102870" marB="0"/>
                </a:tc>
                <a:extLst>
                  <a:ext uri="{0D108BD9-81ED-4DB2-BD59-A6C34878D82A}">
                    <a16:rowId xmlns:a16="http://schemas.microsoft.com/office/drawing/2014/main" val="10002"/>
                  </a:ext>
                </a:extLst>
              </a:tr>
            </a:tbl>
          </a:graphicData>
        </a:graphic>
      </p:graphicFrame>
      <p:sp>
        <p:nvSpPr>
          <p:cNvPr id="5" name="object 5"/>
          <p:cNvSpPr txBox="1"/>
          <p:nvPr/>
        </p:nvSpPr>
        <p:spPr>
          <a:xfrm>
            <a:off x="2015489" y="4363339"/>
            <a:ext cx="224091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System.out.println(str);</a:t>
            </a:r>
            <a:endParaRPr sz="1800">
              <a:latin typeface="Calibri"/>
              <a:cs typeface="Calibri"/>
            </a:endParaRPr>
          </a:p>
        </p:txBody>
      </p:sp>
      <p:sp>
        <p:nvSpPr>
          <p:cNvPr id="6" name="object 6"/>
          <p:cNvSpPr txBox="1"/>
          <p:nvPr/>
        </p:nvSpPr>
        <p:spPr>
          <a:xfrm>
            <a:off x="186334" y="4911979"/>
            <a:ext cx="2633345" cy="574675"/>
          </a:xfrm>
          <a:prstGeom prst="rect">
            <a:avLst/>
          </a:prstGeom>
        </p:spPr>
        <p:txBody>
          <a:bodyPr vert="horz" wrap="square" lIns="0" tIns="12700" rIns="0" bIns="0" rtlCol="0">
            <a:spAutoFit/>
          </a:bodyPr>
          <a:lstStyle/>
          <a:p>
            <a:pPr marL="927100">
              <a:lnSpc>
                <a:spcPct val="100000"/>
              </a:lnSpc>
              <a:spcBef>
                <a:spcPts val="100"/>
              </a:spcBef>
            </a:pPr>
            <a:r>
              <a:rPr sz="1800" spc="-5" dirty="0">
                <a:latin typeface="Calibri"/>
                <a:cs typeface="Calibri"/>
              </a:rPr>
              <a:t>}// End of</a:t>
            </a:r>
            <a:r>
              <a:rPr sz="1800" spc="-35" dirty="0">
                <a:latin typeface="Calibri"/>
                <a:cs typeface="Calibri"/>
              </a:rPr>
              <a:t> </a:t>
            </a:r>
            <a:r>
              <a:rPr sz="1800" spc="-5" dirty="0">
                <a:latin typeface="Calibri"/>
                <a:cs typeface="Calibri"/>
              </a:rPr>
              <a:t>Method</a:t>
            </a:r>
            <a:endParaRPr sz="1800" dirty="0">
              <a:latin typeface="Calibri"/>
              <a:cs typeface="Calibri"/>
            </a:endParaRPr>
          </a:p>
          <a:p>
            <a:pPr marL="12700">
              <a:lnSpc>
                <a:spcPct val="100000"/>
              </a:lnSpc>
            </a:pPr>
            <a:r>
              <a:rPr sz="1800" spc="-5" dirty="0">
                <a:latin typeface="Calibri"/>
                <a:cs typeface="Calibri"/>
              </a:rPr>
              <a:t>}// End of class</a:t>
            </a:r>
            <a:r>
              <a:rPr sz="1800" dirty="0">
                <a:latin typeface="Calibri"/>
                <a:cs typeface="Calibri"/>
              </a:rPr>
              <a:t> </a:t>
            </a:r>
            <a:r>
              <a:rPr sz="1800" spc="-5" dirty="0">
                <a:latin typeface="Calibri"/>
                <a:cs typeface="Calibri"/>
              </a:rPr>
              <a:t>StringDemo</a:t>
            </a:r>
            <a:endParaRPr sz="1800" dirty="0">
              <a:latin typeface="Calibri"/>
              <a:cs typeface="Calibri"/>
            </a:endParaRPr>
          </a:p>
        </p:txBody>
      </p:sp>
      <p:sp>
        <p:nvSpPr>
          <p:cNvPr id="7" name="object 7"/>
          <p:cNvSpPr txBox="1"/>
          <p:nvPr/>
        </p:nvSpPr>
        <p:spPr>
          <a:xfrm>
            <a:off x="7669530" y="2702814"/>
            <a:ext cx="1224280" cy="368935"/>
          </a:xfrm>
          <a:prstGeom prst="rect">
            <a:avLst/>
          </a:prstGeom>
          <a:ln w="25907">
            <a:solidFill>
              <a:srgbClr val="385D89"/>
            </a:solidFill>
          </a:ln>
        </p:spPr>
        <p:txBody>
          <a:bodyPr vert="horz" wrap="square" lIns="0" tIns="83820" rIns="0" bIns="0" rtlCol="0">
            <a:spAutoFit/>
          </a:bodyPr>
          <a:lstStyle/>
          <a:p>
            <a:pPr marL="401320">
              <a:lnSpc>
                <a:spcPct val="100000"/>
              </a:lnSpc>
              <a:spcBef>
                <a:spcPts val="660"/>
              </a:spcBef>
            </a:pPr>
            <a:r>
              <a:rPr sz="1200" b="1" spc="-5" dirty="0">
                <a:latin typeface="Calibri"/>
                <a:cs typeface="Calibri"/>
              </a:rPr>
              <a:t>Object</a:t>
            </a:r>
            <a:endParaRPr sz="1200">
              <a:latin typeface="Calibri"/>
              <a:cs typeface="Calibri"/>
            </a:endParaRPr>
          </a:p>
        </p:txBody>
      </p:sp>
      <p:sp>
        <p:nvSpPr>
          <p:cNvPr id="8" name="object 8"/>
          <p:cNvSpPr txBox="1"/>
          <p:nvPr/>
        </p:nvSpPr>
        <p:spPr>
          <a:xfrm>
            <a:off x="7927593" y="2295271"/>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:String</a:t>
            </a:r>
            <a:endParaRPr sz="1800">
              <a:latin typeface="Calibri"/>
              <a:cs typeface="Calibri"/>
            </a:endParaRPr>
          </a:p>
        </p:txBody>
      </p:sp>
      <p:sp>
        <p:nvSpPr>
          <p:cNvPr id="9" name="object 9"/>
          <p:cNvSpPr txBox="1"/>
          <p:nvPr/>
        </p:nvSpPr>
        <p:spPr>
          <a:xfrm>
            <a:off x="7669530" y="3422141"/>
            <a:ext cx="1224280" cy="370840"/>
          </a:xfrm>
          <a:prstGeom prst="rect">
            <a:avLst/>
          </a:prstGeom>
          <a:ln w="25907">
            <a:solidFill>
              <a:srgbClr val="385D89"/>
            </a:solidFill>
          </a:ln>
        </p:spPr>
        <p:txBody>
          <a:bodyPr vert="horz" wrap="square" lIns="0" tIns="84455" rIns="0" bIns="0" rtlCol="0">
            <a:spAutoFit/>
          </a:bodyPr>
          <a:lstStyle/>
          <a:p>
            <a:pPr marL="102870">
              <a:lnSpc>
                <a:spcPct val="100000"/>
              </a:lnSpc>
              <a:spcBef>
                <a:spcPts val="665"/>
              </a:spcBef>
            </a:pPr>
            <a:r>
              <a:rPr sz="1200" b="1" spc="-5" dirty="0">
                <a:latin typeface="Calibri"/>
                <a:cs typeface="Calibri"/>
              </a:rPr>
              <a:t>Object</a:t>
            </a:r>
            <a:r>
              <a:rPr sz="1200" b="1" spc="-25" dirty="0">
                <a:latin typeface="Calibri"/>
                <a:cs typeface="Calibri"/>
              </a:rPr>
              <a:t> </a:t>
            </a:r>
            <a:r>
              <a:rPr sz="1200" b="1" spc="-5" dirty="0">
                <a:latin typeface="Calibri"/>
                <a:cs typeface="Calibri"/>
              </a:rPr>
              <a:t>Oriented</a:t>
            </a:r>
            <a:endParaRPr sz="1200">
              <a:latin typeface="Calibri"/>
              <a:cs typeface="Calibri"/>
            </a:endParaRPr>
          </a:p>
        </p:txBody>
      </p:sp>
      <p:sp>
        <p:nvSpPr>
          <p:cNvPr id="10" name="object 10"/>
          <p:cNvSpPr txBox="1"/>
          <p:nvPr/>
        </p:nvSpPr>
        <p:spPr>
          <a:xfrm>
            <a:off x="7927593" y="3015488"/>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:String</a:t>
            </a:r>
            <a:endParaRPr sz="1800">
              <a:latin typeface="Calibri"/>
              <a:cs typeface="Calibri"/>
            </a:endParaRPr>
          </a:p>
        </p:txBody>
      </p:sp>
      <p:sp>
        <p:nvSpPr>
          <p:cNvPr id="11" name="object 11"/>
          <p:cNvSpPr txBox="1"/>
          <p:nvPr/>
        </p:nvSpPr>
        <p:spPr>
          <a:xfrm>
            <a:off x="5803772" y="4948554"/>
            <a:ext cx="274955"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Calibri"/>
                <a:cs typeface="Calibri"/>
              </a:rPr>
              <a:t>s</a:t>
            </a:r>
            <a:r>
              <a:rPr sz="1800" b="1" dirty="0">
                <a:latin typeface="Calibri"/>
                <a:cs typeface="Calibri"/>
              </a:rPr>
              <a:t>tr</a:t>
            </a:r>
            <a:endParaRPr sz="1800">
              <a:latin typeface="Calibri"/>
              <a:cs typeface="Calibri"/>
            </a:endParaRPr>
          </a:p>
        </p:txBody>
      </p:sp>
      <p:sp>
        <p:nvSpPr>
          <p:cNvPr id="12" name="object 12"/>
          <p:cNvSpPr/>
          <p:nvPr/>
        </p:nvSpPr>
        <p:spPr>
          <a:xfrm>
            <a:off x="6153150" y="5106923"/>
            <a:ext cx="507365" cy="78105"/>
          </a:xfrm>
          <a:custGeom>
            <a:avLst/>
            <a:gdLst/>
            <a:ahLst/>
            <a:cxnLst/>
            <a:rect l="l" t="t" r="r" b="b"/>
            <a:pathLst>
              <a:path w="507365" h="78104">
                <a:moveTo>
                  <a:pt x="429386" y="0"/>
                </a:moveTo>
                <a:lnTo>
                  <a:pt x="429386" y="77724"/>
                </a:lnTo>
                <a:lnTo>
                  <a:pt x="481202" y="51815"/>
                </a:lnTo>
                <a:lnTo>
                  <a:pt x="442341" y="51815"/>
                </a:lnTo>
                <a:lnTo>
                  <a:pt x="442341" y="25907"/>
                </a:lnTo>
                <a:lnTo>
                  <a:pt x="481202" y="25907"/>
                </a:lnTo>
                <a:lnTo>
                  <a:pt x="429386" y="0"/>
                </a:lnTo>
                <a:close/>
              </a:path>
              <a:path w="507365" h="78104">
                <a:moveTo>
                  <a:pt x="429386" y="25907"/>
                </a:moveTo>
                <a:lnTo>
                  <a:pt x="0" y="25907"/>
                </a:lnTo>
                <a:lnTo>
                  <a:pt x="0" y="51815"/>
                </a:lnTo>
                <a:lnTo>
                  <a:pt x="429386" y="51815"/>
                </a:lnTo>
                <a:lnTo>
                  <a:pt x="429386" y="25907"/>
                </a:lnTo>
                <a:close/>
              </a:path>
              <a:path w="507365" h="78104">
                <a:moveTo>
                  <a:pt x="481202" y="25907"/>
                </a:moveTo>
                <a:lnTo>
                  <a:pt x="442341" y="25907"/>
                </a:lnTo>
                <a:lnTo>
                  <a:pt x="442341" y="51815"/>
                </a:lnTo>
                <a:lnTo>
                  <a:pt x="481202" y="51815"/>
                </a:lnTo>
                <a:lnTo>
                  <a:pt x="507110" y="38862"/>
                </a:lnTo>
                <a:lnTo>
                  <a:pt x="481202" y="25907"/>
                </a:lnTo>
                <a:close/>
              </a:path>
            </a:pathLst>
          </a:custGeom>
          <a:solidFill>
            <a:srgbClr val="FF0000"/>
          </a:solidFill>
        </p:spPr>
        <p:txBody>
          <a:bodyPr wrap="square" lIns="0" tIns="0" rIns="0" bIns="0" rtlCol="0"/>
          <a:lstStyle/>
          <a:p>
            <a:endParaRPr/>
          </a:p>
        </p:txBody>
      </p:sp>
      <p:sp>
        <p:nvSpPr>
          <p:cNvPr id="13" name="object 13"/>
          <p:cNvSpPr txBox="1"/>
          <p:nvPr/>
        </p:nvSpPr>
        <p:spPr>
          <a:xfrm>
            <a:off x="6660642" y="4932426"/>
            <a:ext cx="2232660" cy="368935"/>
          </a:xfrm>
          <a:prstGeom prst="rect">
            <a:avLst/>
          </a:prstGeom>
          <a:ln w="25907">
            <a:solidFill>
              <a:srgbClr val="385D89"/>
            </a:solidFill>
          </a:ln>
        </p:spPr>
        <p:txBody>
          <a:bodyPr vert="horz" wrap="square" lIns="0" tIns="84455" rIns="0" bIns="0" rtlCol="0">
            <a:spAutoFit/>
          </a:bodyPr>
          <a:lstStyle/>
          <a:p>
            <a:pPr marL="165735">
              <a:lnSpc>
                <a:spcPct val="100000"/>
              </a:lnSpc>
              <a:spcBef>
                <a:spcPts val="665"/>
              </a:spcBef>
            </a:pPr>
            <a:r>
              <a:rPr sz="1200" b="1" spc="-5" dirty="0">
                <a:latin typeface="Calibri"/>
                <a:cs typeface="Calibri"/>
              </a:rPr>
              <a:t>Object Oriented</a:t>
            </a:r>
            <a:r>
              <a:rPr sz="1200" b="1" spc="-40" dirty="0">
                <a:latin typeface="Calibri"/>
                <a:cs typeface="Calibri"/>
              </a:rPr>
              <a:t> </a:t>
            </a:r>
            <a:r>
              <a:rPr sz="1200" b="1" spc="-5" dirty="0">
                <a:latin typeface="Calibri"/>
                <a:cs typeface="Calibri"/>
              </a:rPr>
              <a:t>Programming</a:t>
            </a:r>
            <a:endParaRPr sz="1200">
              <a:latin typeface="Calibri"/>
              <a:cs typeface="Calibri"/>
            </a:endParaRPr>
          </a:p>
        </p:txBody>
      </p:sp>
      <p:sp>
        <p:nvSpPr>
          <p:cNvPr id="14" name="object 14"/>
          <p:cNvSpPr txBox="1"/>
          <p:nvPr/>
        </p:nvSpPr>
        <p:spPr>
          <a:xfrm>
            <a:off x="7571993" y="4579111"/>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:String</a:t>
            </a:r>
            <a:endParaRPr sz="1800">
              <a:latin typeface="Calibri"/>
              <a:cs typeface="Calibri"/>
            </a:endParaRPr>
          </a:p>
        </p:txBody>
      </p:sp>
      <p:sp>
        <p:nvSpPr>
          <p:cNvPr id="15" name="object 15"/>
          <p:cNvSpPr/>
          <p:nvPr/>
        </p:nvSpPr>
        <p:spPr>
          <a:xfrm>
            <a:off x="4272407" y="4588636"/>
            <a:ext cx="386080" cy="1146175"/>
          </a:xfrm>
          <a:custGeom>
            <a:avLst/>
            <a:gdLst/>
            <a:ahLst/>
            <a:cxnLst/>
            <a:rect l="l" t="t" r="r" b="b"/>
            <a:pathLst>
              <a:path w="386079" h="1146175">
                <a:moveTo>
                  <a:pt x="336596" y="1075630"/>
                </a:moveTo>
                <a:lnTo>
                  <a:pt x="311912" y="1083411"/>
                </a:lnTo>
                <a:lnTo>
                  <a:pt x="372363" y="1145844"/>
                </a:lnTo>
                <a:lnTo>
                  <a:pt x="381614" y="1087970"/>
                </a:lnTo>
                <a:lnTo>
                  <a:pt x="340487" y="1087970"/>
                </a:lnTo>
                <a:lnTo>
                  <a:pt x="336596" y="1075630"/>
                </a:lnTo>
                <a:close/>
              </a:path>
              <a:path w="386079" h="1146175">
                <a:moveTo>
                  <a:pt x="361354" y="1067825"/>
                </a:moveTo>
                <a:lnTo>
                  <a:pt x="336596" y="1075630"/>
                </a:lnTo>
                <a:lnTo>
                  <a:pt x="340487" y="1087970"/>
                </a:lnTo>
                <a:lnTo>
                  <a:pt x="365251" y="1080185"/>
                </a:lnTo>
                <a:lnTo>
                  <a:pt x="361354" y="1067825"/>
                </a:lnTo>
                <a:close/>
              </a:path>
              <a:path w="386079" h="1146175">
                <a:moveTo>
                  <a:pt x="386079" y="1060030"/>
                </a:moveTo>
                <a:lnTo>
                  <a:pt x="361354" y="1067825"/>
                </a:lnTo>
                <a:lnTo>
                  <a:pt x="365251" y="1080185"/>
                </a:lnTo>
                <a:lnTo>
                  <a:pt x="340487" y="1087970"/>
                </a:lnTo>
                <a:lnTo>
                  <a:pt x="381614" y="1087970"/>
                </a:lnTo>
                <a:lnTo>
                  <a:pt x="386079" y="1060030"/>
                </a:lnTo>
                <a:close/>
              </a:path>
              <a:path w="386079" h="1146175">
                <a:moveTo>
                  <a:pt x="24637" y="0"/>
                </a:moveTo>
                <a:lnTo>
                  <a:pt x="0" y="7874"/>
                </a:lnTo>
                <a:lnTo>
                  <a:pt x="336596" y="1075630"/>
                </a:lnTo>
                <a:lnTo>
                  <a:pt x="361354" y="1067825"/>
                </a:lnTo>
                <a:lnTo>
                  <a:pt x="24637" y="0"/>
                </a:lnTo>
                <a:close/>
              </a:path>
            </a:pathLst>
          </a:custGeom>
          <a:solidFill>
            <a:srgbClr val="FF0000"/>
          </a:solidFill>
        </p:spPr>
        <p:txBody>
          <a:bodyPr wrap="square" lIns="0" tIns="0" rIns="0" bIns="0" rtlCol="0"/>
          <a:lstStyle/>
          <a:p>
            <a:endParaRPr/>
          </a:p>
        </p:txBody>
      </p:sp>
      <p:sp>
        <p:nvSpPr>
          <p:cNvPr id="16" name="object 16"/>
          <p:cNvSpPr txBox="1"/>
          <p:nvPr/>
        </p:nvSpPr>
        <p:spPr>
          <a:xfrm>
            <a:off x="918768" y="5593939"/>
            <a:ext cx="7445375" cy="885825"/>
          </a:xfrm>
          <a:prstGeom prst="rect">
            <a:avLst/>
          </a:prstGeom>
        </p:spPr>
        <p:txBody>
          <a:bodyPr vert="horz" wrap="square" lIns="0" tIns="44450" rIns="0" bIns="0" rtlCol="0">
            <a:spAutoFit/>
          </a:bodyPr>
          <a:lstStyle/>
          <a:p>
            <a:pPr marL="2465070">
              <a:lnSpc>
                <a:spcPct val="100000"/>
              </a:lnSpc>
              <a:spcBef>
                <a:spcPts val="350"/>
              </a:spcBef>
            </a:pPr>
            <a:r>
              <a:rPr sz="1600" b="1" spc="-10" dirty="0">
                <a:solidFill>
                  <a:srgbClr val="FF0000"/>
                </a:solidFill>
                <a:latin typeface="Calibri"/>
                <a:cs typeface="Calibri"/>
              </a:rPr>
              <a:t>Object Oriented</a:t>
            </a:r>
            <a:r>
              <a:rPr sz="1600" b="1" spc="40" dirty="0">
                <a:solidFill>
                  <a:srgbClr val="FF0000"/>
                </a:solidFill>
                <a:latin typeface="Calibri"/>
                <a:cs typeface="Calibri"/>
              </a:rPr>
              <a:t> </a:t>
            </a:r>
            <a:r>
              <a:rPr sz="1600" b="1" spc="-10" dirty="0">
                <a:solidFill>
                  <a:srgbClr val="FF0000"/>
                </a:solidFill>
                <a:latin typeface="Calibri"/>
                <a:cs typeface="Calibri"/>
              </a:rPr>
              <a:t>Programming</a:t>
            </a:r>
            <a:endParaRPr sz="1600">
              <a:latin typeface="Calibri"/>
              <a:cs typeface="Calibri"/>
            </a:endParaRPr>
          </a:p>
          <a:p>
            <a:pPr marL="12700" marR="5080">
              <a:lnSpc>
                <a:spcPct val="100000"/>
              </a:lnSpc>
              <a:spcBef>
                <a:spcPts val="284"/>
              </a:spcBef>
            </a:pPr>
            <a:r>
              <a:rPr sz="1800" b="1" u="heavy" spc="-10" dirty="0">
                <a:solidFill>
                  <a:srgbClr val="FF0000"/>
                </a:solidFill>
                <a:uFill>
                  <a:solidFill>
                    <a:srgbClr val="FF0000"/>
                  </a:solidFill>
                </a:uFill>
                <a:latin typeface="Calibri"/>
                <a:cs typeface="Calibri"/>
              </a:rPr>
              <a:t>Each </a:t>
            </a:r>
            <a:r>
              <a:rPr sz="1800" b="1" u="heavy" spc="-5" dirty="0">
                <a:solidFill>
                  <a:srgbClr val="FF0000"/>
                </a:solidFill>
                <a:uFill>
                  <a:solidFill>
                    <a:srgbClr val="FF0000"/>
                  </a:solidFill>
                </a:uFill>
                <a:latin typeface="Calibri"/>
                <a:cs typeface="Calibri"/>
              </a:rPr>
              <a:t>Time </a:t>
            </a:r>
            <a:r>
              <a:rPr sz="1800" b="1" u="heavy" spc="-50" dirty="0">
                <a:solidFill>
                  <a:srgbClr val="FF0000"/>
                </a:solidFill>
                <a:uFill>
                  <a:solidFill>
                    <a:srgbClr val="FF0000"/>
                  </a:solidFill>
                </a:uFill>
                <a:latin typeface="Calibri"/>
                <a:cs typeface="Calibri"/>
              </a:rPr>
              <a:t>You </a:t>
            </a:r>
            <a:r>
              <a:rPr sz="1800" b="1" u="heavy" spc="-10" dirty="0">
                <a:solidFill>
                  <a:srgbClr val="FF0000"/>
                </a:solidFill>
                <a:uFill>
                  <a:solidFill>
                    <a:srgbClr val="FF0000"/>
                  </a:solidFill>
                </a:uFill>
                <a:latin typeface="Calibri"/>
                <a:cs typeface="Calibri"/>
              </a:rPr>
              <a:t>Update </a:t>
            </a:r>
            <a:r>
              <a:rPr sz="1800" b="1" u="heavy" dirty="0">
                <a:solidFill>
                  <a:srgbClr val="FF0000"/>
                </a:solidFill>
                <a:uFill>
                  <a:solidFill>
                    <a:srgbClr val="FF0000"/>
                  </a:solidFill>
                </a:uFill>
                <a:latin typeface="Calibri"/>
                <a:cs typeface="Calibri"/>
              </a:rPr>
              <a:t>a </a:t>
            </a:r>
            <a:r>
              <a:rPr sz="1800" b="1" u="heavy" spc="-5" dirty="0">
                <a:solidFill>
                  <a:srgbClr val="FF0000"/>
                </a:solidFill>
                <a:uFill>
                  <a:solidFill>
                    <a:srgbClr val="FF0000"/>
                  </a:solidFill>
                </a:uFill>
                <a:latin typeface="Calibri"/>
                <a:cs typeface="Calibri"/>
              </a:rPr>
              <a:t>string </a:t>
            </a:r>
            <a:r>
              <a:rPr sz="1800" b="1" u="heavy" spc="-15" dirty="0">
                <a:solidFill>
                  <a:srgbClr val="FF0000"/>
                </a:solidFill>
                <a:uFill>
                  <a:solidFill>
                    <a:srgbClr val="FF0000"/>
                  </a:solidFill>
                </a:uFill>
                <a:latin typeface="Calibri"/>
                <a:cs typeface="Calibri"/>
              </a:rPr>
              <a:t>reference </a:t>
            </a:r>
            <a:r>
              <a:rPr sz="1800" b="1" u="heavy" spc="-5" dirty="0">
                <a:solidFill>
                  <a:srgbClr val="FF0000"/>
                </a:solidFill>
                <a:uFill>
                  <a:solidFill>
                    <a:srgbClr val="FF0000"/>
                  </a:solidFill>
                </a:uFill>
                <a:latin typeface="Calibri"/>
                <a:cs typeface="Calibri"/>
              </a:rPr>
              <a:t>via </a:t>
            </a:r>
            <a:r>
              <a:rPr sz="1800" b="1" u="heavy" dirty="0">
                <a:solidFill>
                  <a:srgbClr val="FF0000"/>
                </a:solidFill>
                <a:uFill>
                  <a:solidFill>
                    <a:srgbClr val="FF0000"/>
                  </a:solidFill>
                </a:uFill>
                <a:latin typeface="Calibri"/>
                <a:cs typeface="Calibri"/>
              </a:rPr>
              <a:t>+ </a:t>
            </a:r>
            <a:r>
              <a:rPr sz="1800" b="1" u="heavy" spc="-10" dirty="0">
                <a:solidFill>
                  <a:srgbClr val="FF0000"/>
                </a:solidFill>
                <a:uFill>
                  <a:solidFill>
                    <a:srgbClr val="FF0000"/>
                  </a:solidFill>
                </a:uFill>
                <a:latin typeface="Calibri"/>
                <a:cs typeface="Calibri"/>
              </a:rPr>
              <a:t>operator </a:t>
            </a:r>
            <a:r>
              <a:rPr sz="1800" b="1" u="heavy" dirty="0">
                <a:solidFill>
                  <a:srgbClr val="FF0000"/>
                </a:solidFill>
                <a:uFill>
                  <a:solidFill>
                    <a:srgbClr val="FF0000"/>
                  </a:solidFill>
                </a:uFill>
                <a:latin typeface="Calibri"/>
                <a:cs typeface="Calibri"/>
              </a:rPr>
              <a:t>, A </a:t>
            </a:r>
            <a:r>
              <a:rPr sz="1800" b="1" u="heavy" spc="-5" dirty="0">
                <a:solidFill>
                  <a:srgbClr val="FF0000"/>
                </a:solidFill>
                <a:uFill>
                  <a:solidFill>
                    <a:srgbClr val="FF0000"/>
                  </a:solidFill>
                </a:uFill>
                <a:latin typeface="Calibri"/>
                <a:cs typeface="Calibri"/>
              </a:rPr>
              <a:t>new </a:t>
            </a:r>
            <a:r>
              <a:rPr sz="1800" b="1" u="heavy" dirty="0">
                <a:solidFill>
                  <a:srgbClr val="FF0000"/>
                </a:solidFill>
                <a:uFill>
                  <a:solidFill>
                    <a:srgbClr val="FF0000"/>
                  </a:solidFill>
                </a:uFill>
                <a:latin typeface="Calibri"/>
                <a:cs typeface="Calibri"/>
              </a:rPr>
              <a:t>String </a:t>
            </a:r>
            <a:r>
              <a:rPr sz="1800" b="1" u="heavy" spc="-5" dirty="0">
                <a:solidFill>
                  <a:srgbClr val="FF0000"/>
                </a:solidFill>
                <a:uFill>
                  <a:solidFill>
                    <a:srgbClr val="FF0000"/>
                  </a:solidFill>
                </a:uFill>
                <a:latin typeface="Calibri"/>
                <a:cs typeface="Calibri"/>
              </a:rPr>
              <a:t>Object </a:t>
            </a:r>
            <a:r>
              <a:rPr sz="1800" b="1" u="heavy" dirty="0">
                <a:solidFill>
                  <a:srgbClr val="FF0000"/>
                </a:solidFill>
                <a:uFill>
                  <a:solidFill>
                    <a:srgbClr val="FF0000"/>
                  </a:solidFill>
                </a:uFill>
                <a:latin typeface="Calibri"/>
                <a:cs typeface="Calibri"/>
              </a:rPr>
              <a:t>is </a:t>
            </a:r>
            <a:r>
              <a:rPr sz="1800" b="1" dirty="0">
                <a:solidFill>
                  <a:srgbClr val="FF0000"/>
                </a:solidFill>
                <a:latin typeface="Calibri"/>
                <a:cs typeface="Calibri"/>
              </a:rPr>
              <a:t> </a:t>
            </a:r>
            <a:r>
              <a:rPr sz="1800" b="1" u="heavy" spc="-15" dirty="0">
                <a:solidFill>
                  <a:srgbClr val="FF0000"/>
                </a:solidFill>
                <a:uFill>
                  <a:solidFill>
                    <a:srgbClr val="FF0000"/>
                  </a:solidFill>
                </a:uFill>
                <a:latin typeface="Calibri"/>
                <a:cs typeface="Calibri"/>
              </a:rPr>
              <a:t>Created </a:t>
            </a:r>
            <a:r>
              <a:rPr sz="1800" b="1" u="heavy" spc="-5" dirty="0">
                <a:solidFill>
                  <a:srgbClr val="FF0000"/>
                </a:solidFill>
                <a:uFill>
                  <a:solidFill>
                    <a:srgbClr val="FF0000"/>
                  </a:solidFill>
                </a:uFill>
                <a:latin typeface="Calibri"/>
                <a:cs typeface="Calibri"/>
              </a:rPr>
              <a:t>with </a:t>
            </a:r>
            <a:r>
              <a:rPr sz="1800" b="1" u="heavy" spc="-10" dirty="0">
                <a:solidFill>
                  <a:srgbClr val="FF0000"/>
                </a:solidFill>
                <a:uFill>
                  <a:solidFill>
                    <a:srgbClr val="FF0000"/>
                  </a:solidFill>
                </a:uFill>
                <a:latin typeface="Calibri"/>
                <a:cs typeface="Calibri"/>
              </a:rPr>
              <a:t>updated</a:t>
            </a:r>
            <a:r>
              <a:rPr sz="1800" b="1" u="heavy" spc="-20" dirty="0">
                <a:solidFill>
                  <a:srgbClr val="FF0000"/>
                </a:solidFill>
                <a:uFill>
                  <a:solidFill>
                    <a:srgbClr val="FF0000"/>
                  </a:solidFill>
                </a:uFill>
                <a:latin typeface="Calibri"/>
                <a:cs typeface="Calibri"/>
              </a:rPr>
              <a:t> </a:t>
            </a:r>
            <a:r>
              <a:rPr sz="1800" b="1" u="heavy" spc="-15" dirty="0">
                <a:solidFill>
                  <a:srgbClr val="FF0000"/>
                </a:solidFill>
                <a:uFill>
                  <a:solidFill>
                    <a:srgbClr val="FF0000"/>
                  </a:solidFill>
                </a:uFill>
                <a:latin typeface="Calibri"/>
                <a:cs typeface="Calibri"/>
              </a:rPr>
              <a:t>Contents</a:t>
            </a:r>
            <a:endParaRPr sz="1800">
              <a:latin typeface="Calibri"/>
              <a:cs typeface="Calibri"/>
            </a:endParaRPr>
          </a:p>
        </p:txBody>
      </p:sp>
      <p:sp>
        <p:nvSpPr>
          <p:cNvPr id="17" name="object 17"/>
          <p:cNvSpPr/>
          <p:nvPr/>
        </p:nvSpPr>
        <p:spPr>
          <a:xfrm>
            <a:off x="7346442" y="2675382"/>
            <a:ext cx="288290" cy="1143000"/>
          </a:xfrm>
          <a:custGeom>
            <a:avLst/>
            <a:gdLst/>
            <a:ahLst/>
            <a:cxnLst/>
            <a:rect l="l" t="t" r="r" b="b"/>
            <a:pathLst>
              <a:path w="288290" h="1143000">
                <a:moveTo>
                  <a:pt x="288035" y="1142999"/>
                </a:moveTo>
                <a:lnTo>
                  <a:pt x="231993" y="1141106"/>
                </a:lnTo>
                <a:lnTo>
                  <a:pt x="186213" y="1135951"/>
                </a:lnTo>
                <a:lnTo>
                  <a:pt x="155340" y="1128319"/>
                </a:lnTo>
                <a:lnTo>
                  <a:pt x="144017" y="1118996"/>
                </a:lnTo>
                <a:lnTo>
                  <a:pt x="144017" y="595502"/>
                </a:lnTo>
                <a:lnTo>
                  <a:pt x="132695" y="586180"/>
                </a:lnTo>
                <a:lnTo>
                  <a:pt x="101822" y="578548"/>
                </a:lnTo>
                <a:lnTo>
                  <a:pt x="56042" y="573393"/>
                </a:lnTo>
                <a:lnTo>
                  <a:pt x="0" y="571500"/>
                </a:lnTo>
                <a:lnTo>
                  <a:pt x="56042" y="569606"/>
                </a:lnTo>
                <a:lnTo>
                  <a:pt x="101822" y="564451"/>
                </a:lnTo>
                <a:lnTo>
                  <a:pt x="132695" y="556819"/>
                </a:lnTo>
                <a:lnTo>
                  <a:pt x="144017" y="547496"/>
                </a:lnTo>
                <a:lnTo>
                  <a:pt x="144017" y="24002"/>
                </a:lnTo>
                <a:lnTo>
                  <a:pt x="155340" y="14680"/>
                </a:lnTo>
                <a:lnTo>
                  <a:pt x="186213" y="7048"/>
                </a:lnTo>
                <a:lnTo>
                  <a:pt x="231993" y="1893"/>
                </a:lnTo>
                <a:lnTo>
                  <a:pt x="288035" y="0"/>
                </a:lnTo>
              </a:path>
            </a:pathLst>
          </a:custGeom>
          <a:ln w="25908">
            <a:solidFill>
              <a:srgbClr val="FF0000"/>
            </a:solidFill>
            <a:prstDash val="sysDash"/>
          </a:ln>
        </p:spPr>
        <p:txBody>
          <a:bodyPr wrap="square" lIns="0" tIns="0" rIns="0" bIns="0" rtlCol="0"/>
          <a:lstStyle/>
          <a:p>
            <a:endParaRPr/>
          </a:p>
        </p:txBody>
      </p:sp>
      <p:sp>
        <p:nvSpPr>
          <p:cNvPr id="18" name="object 18"/>
          <p:cNvSpPr/>
          <p:nvPr/>
        </p:nvSpPr>
        <p:spPr>
          <a:xfrm>
            <a:off x="7307580" y="3233166"/>
            <a:ext cx="78105" cy="864235"/>
          </a:xfrm>
          <a:custGeom>
            <a:avLst/>
            <a:gdLst/>
            <a:ahLst/>
            <a:cxnLst/>
            <a:rect l="l" t="t" r="r" b="b"/>
            <a:pathLst>
              <a:path w="78104" h="864235">
                <a:moveTo>
                  <a:pt x="51816" y="0"/>
                </a:moveTo>
                <a:lnTo>
                  <a:pt x="25908" y="0"/>
                </a:lnTo>
                <a:lnTo>
                  <a:pt x="25908" y="77724"/>
                </a:lnTo>
                <a:lnTo>
                  <a:pt x="51816" y="77724"/>
                </a:lnTo>
                <a:lnTo>
                  <a:pt x="51816" y="0"/>
                </a:lnTo>
                <a:close/>
              </a:path>
              <a:path w="78104" h="864235">
                <a:moveTo>
                  <a:pt x="51816" y="103632"/>
                </a:moveTo>
                <a:lnTo>
                  <a:pt x="25908" y="103632"/>
                </a:lnTo>
                <a:lnTo>
                  <a:pt x="25908" y="181356"/>
                </a:lnTo>
                <a:lnTo>
                  <a:pt x="51816" y="181356"/>
                </a:lnTo>
                <a:lnTo>
                  <a:pt x="51816" y="103632"/>
                </a:lnTo>
                <a:close/>
              </a:path>
              <a:path w="78104" h="864235">
                <a:moveTo>
                  <a:pt x="51816" y="207263"/>
                </a:moveTo>
                <a:lnTo>
                  <a:pt x="25908" y="207263"/>
                </a:lnTo>
                <a:lnTo>
                  <a:pt x="25908" y="284988"/>
                </a:lnTo>
                <a:lnTo>
                  <a:pt x="51816" y="284988"/>
                </a:lnTo>
                <a:lnTo>
                  <a:pt x="51816" y="207263"/>
                </a:lnTo>
                <a:close/>
              </a:path>
              <a:path w="78104" h="864235">
                <a:moveTo>
                  <a:pt x="51816" y="310896"/>
                </a:moveTo>
                <a:lnTo>
                  <a:pt x="25908" y="310896"/>
                </a:lnTo>
                <a:lnTo>
                  <a:pt x="25908" y="388620"/>
                </a:lnTo>
                <a:lnTo>
                  <a:pt x="51816" y="388620"/>
                </a:lnTo>
                <a:lnTo>
                  <a:pt x="51816" y="310896"/>
                </a:lnTo>
                <a:close/>
              </a:path>
              <a:path w="78104" h="864235">
                <a:moveTo>
                  <a:pt x="51816" y="414528"/>
                </a:moveTo>
                <a:lnTo>
                  <a:pt x="25908" y="414528"/>
                </a:lnTo>
                <a:lnTo>
                  <a:pt x="25908" y="492252"/>
                </a:lnTo>
                <a:lnTo>
                  <a:pt x="51816" y="492252"/>
                </a:lnTo>
                <a:lnTo>
                  <a:pt x="51816" y="414528"/>
                </a:lnTo>
                <a:close/>
              </a:path>
              <a:path w="78104" h="864235">
                <a:moveTo>
                  <a:pt x="51816" y="518160"/>
                </a:moveTo>
                <a:lnTo>
                  <a:pt x="25908" y="518160"/>
                </a:lnTo>
                <a:lnTo>
                  <a:pt x="25908" y="595884"/>
                </a:lnTo>
                <a:lnTo>
                  <a:pt x="51816" y="595884"/>
                </a:lnTo>
                <a:lnTo>
                  <a:pt x="51816" y="518160"/>
                </a:lnTo>
                <a:close/>
              </a:path>
              <a:path w="78104" h="864235">
                <a:moveTo>
                  <a:pt x="51816" y="621792"/>
                </a:moveTo>
                <a:lnTo>
                  <a:pt x="25908" y="621792"/>
                </a:lnTo>
                <a:lnTo>
                  <a:pt x="25908" y="699516"/>
                </a:lnTo>
                <a:lnTo>
                  <a:pt x="51816" y="699516"/>
                </a:lnTo>
                <a:lnTo>
                  <a:pt x="51816" y="621792"/>
                </a:lnTo>
                <a:close/>
              </a:path>
              <a:path w="78104" h="864235">
                <a:moveTo>
                  <a:pt x="25908" y="786384"/>
                </a:moveTo>
                <a:lnTo>
                  <a:pt x="0" y="786384"/>
                </a:lnTo>
                <a:lnTo>
                  <a:pt x="38862" y="864108"/>
                </a:lnTo>
                <a:lnTo>
                  <a:pt x="71247" y="799338"/>
                </a:lnTo>
                <a:lnTo>
                  <a:pt x="25908" y="799338"/>
                </a:lnTo>
                <a:lnTo>
                  <a:pt x="25908" y="786384"/>
                </a:lnTo>
                <a:close/>
              </a:path>
              <a:path w="78104" h="864235">
                <a:moveTo>
                  <a:pt x="51816" y="725424"/>
                </a:moveTo>
                <a:lnTo>
                  <a:pt x="25908" y="725424"/>
                </a:lnTo>
                <a:lnTo>
                  <a:pt x="25908" y="799338"/>
                </a:lnTo>
                <a:lnTo>
                  <a:pt x="51816" y="799338"/>
                </a:lnTo>
                <a:lnTo>
                  <a:pt x="51816" y="725424"/>
                </a:lnTo>
                <a:close/>
              </a:path>
              <a:path w="78104" h="864235">
                <a:moveTo>
                  <a:pt x="77724" y="786384"/>
                </a:moveTo>
                <a:lnTo>
                  <a:pt x="51816" y="786384"/>
                </a:lnTo>
                <a:lnTo>
                  <a:pt x="51816" y="799338"/>
                </a:lnTo>
                <a:lnTo>
                  <a:pt x="71247" y="799338"/>
                </a:lnTo>
                <a:lnTo>
                  <a:pt x="77724" y="786384"/>
                </a:lnTo>
                <a:close/>
              </a:path>
            </a:pathLst>
          </a:custGeom>
          <a:solidFill>
            <a:srgbClr val="FF0000"/>
          </a:solidFill>
        </p:spPr>
        <p:txBody>
          <a:bodyPr wrap="square" lIns="0" tIns="0" rIns="0" bIns="0" rtlCol="0"/>
          <a:lstStyle/>
          <a:p>
            <a:endParaRPr/>
          </a:p>
        </p:txBody>
      </p:sp>
      <p:sp>
        <p:nvSpPr>
          <p:cNvPr id="19" name="object 19"/>
          <p:cNvSpPr txBox="1"/>
          <p:nvPr/>
        </p:nvSpPr>
        <p:spPr>
          <a:xfrm>
            <a:off x="6557009" y="4092702"/>
            <a:ext cx="159004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Garbage</a:t>
            </a:r>
            <a:r>
              <a:rPr sz="1800" b="1" spc="-50" dirty="0">
                <a:solidFill>
                  <a:srgbClr val="FF0000"/>
                </a:solidFill>
                <a:latin typeface="Calibri"/>
                <a:cs typeface="Calibri"/>
              </a:rPr>
              <a:t> </a:t>
            </a:r>
            <a:r>
              <a:rPr sz="1800" b="1" spc="-5" dirty="0">
                <a:solidFill>
                  <a:srgbClr val="FF0000"/>
                </a:solidFill>
                <a:latin typeface="Calibri"/>
                <a:cs typeface="Calibri"/>
              </a:rPr>
              <a:t>Objects</a:t>
            </a:r>
            <a:endParaRPr sz="1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79221"/>
            <a:ext cx="3683000" cy="574040"/>
          </a:xfrm>
          <a:prstGeom prst="rect">
            <a:avLst/>
          </a:prstGeom>
        </p:spPr>
        <p:txBody>
          <a:bodyPr vert="horz" wrap="square" lIns="0" tIns="12700" rIns="0" bIns="0" rtlCol="0">
            <a:spAutoFit/>
          </a:bodyPr>
          <a:lstStyle/>
          <a:p>
            <a:pPr marL="12700">
              <a:lnSpc>
                <a:spcPct val="100000"/>
              </a:lnSpc>
              <a:spcBef>
                <a:spcPts val="100"/>
              </a:spcBef>
            </a:pPr>
            <a:r>
              <a:rPr sz="3600" i="0" spc="-140" dirty="0">
                <a:solidFill>
                  <a:srgbClr val="000000"/>
                </a:solidFill>
                <a:latin typeface="Arial"/>
                <a:cs typeface="Arial"/>
              </a:rPr>
              <a:t>Predict </a:t>
            </a:r>
            <a:r>
              <a:rPr sz="3600" i="0" spc="-105" dirty="0">
                <a:solidFill>
                  <a:srgbClr val="000000"/>
                </a:solidFill>
                <a:latin typeface="Arial"/>
                <a:cs typeface="Arial"/>
              </a:rPr>
              <a:t>the</a:t>
            </a:r>
            <a:r>
              <a:rPr sz="3600" i="0" spc="-480" dirty="0">
                <a:solidFill>
                  <a:srgbClr val="000000"/>
                </a:solidFill>
                <a:latin typeface="Arial"/>
                <a:cs typeface="Arial"/>
              </a:rPr>
              <a:t> </a:t>
            </a:r>
            <a:r>
              <a:rPr sz="3600" i="0" spc="-135" dirty="0">
                <a:solidFill>
                  <a:srgbClr val="000000"/>
                </a:solidFill>
                <a:latin typeface="Arial"/>
                <a:cs typeface="Arial"/>
              </a:rPr>
              <a:t>Output</a:t>
            </a:r>
            <a:endParaRPr sz="3600">
              <a:latin typeface="Arial"/>
              <a:cs typeface="Arial"/>
            </a:endParaRPr>
          </a:p>
        </p:txBody>
      </p:sp>
      <p:sp>
        <p:nvSpPr>
          <p:cNvPr id="3" name="object 3"/>
          <p:cNvSpPr txBox="1"/>
          <p:nvPr/>
        </p:nvSpPr>
        <p:spPr>
          <a:xfrm>
            <a:off x="186334" y="1343659"/>
            <a:ext cx="4730750" cy="1550670"/>
          </a:xfrm>
          <a:prstGeom prst="rect">
            <a:avLst/>
          </a:prstGeom>
        </p:spPr>
        <p:txBody>
          <a:bodyPr vert="horz" wrap="square" lIns="0" tIns="13335" rIns="0" bIns="0" rtlCol="0">
            <a:spAutoFit/>
          </a:bodyPr>
          <a:lstStyle/>
          <a:p>
            <a:pPr marL="12700" marR="1560195">
              <a:lnSpc>
                <a:spcPct val="100000"/>
              </a:lnSpc>
              <a:spcBef>
                <a:spcPts val="105"/>
              </a:spcBef>
            </a:pPr>
            <a:r>
              <a:rPr sz="2000" b="1" dirty="0">
                <a:latin typeface="Calibri"/>
                <a:cs typeface="Calibri"/>
              </a:rPr>
              <a:t>//File </a:t>
            </a:r>
            <a:r>
              <a:rPr sz="2000" b="1" spc="-5" dirty="0">
                <a:latin typeface="Calibri"/>
                <a:cs typeface="Calibri"/>
              </a:rPr>
              <a:t>Name:</a:t>
            </a:r>
            <a:r>
              <a:rPr sz="2000" b="1" spc="-50" dirty="0">
                <a:latin typeface="Calibri"/>
                <a:cs typeface="Calibri"/>
              </a:rPr>
              <a:t> </a:t>
            </a:r>
            <a:r>
              <a:rPr sz="2000" b="1" spc="-5" dirty="0">
                <a:latin typeface="Calibri"/>
                <a:cs typeface="Calibri"/>
              </a:rPr>
              <a:t>StringDemo.java  class </a:t>
            </a:r>
            <a:r>
              <a:rPr sz="2000" b="1" dirty="0">
                <a:latin typeface="Calibri"/>
                <a:cs typeface="Calibri"/>
              </a:rPr>
              <a:t>StringDemo</a:t>
            </a:r>
            <a:endParaRPr sz="2000">
              <a:latin typeface="Calibri"/>
              <a:cs typeface="Calibri"/>
            </a:endParaRPr>
          </a:p>
          <a:p>
            <a:pPr marL="12700">
              <a:lnSpc>
                <a:spcPct val="100000"/>
              </a:lnSpc>
            </a:pPr>
            <a:r>
              <a:rPr sz="2000" b="1" dirty="0">
                <a:latin typeface="Calibri"/>
                <a:cs typeface="Calibri"/>
              </a:rPr>
              <a:t>{</a:t>
            </a:r>
            <a:endParaRPr sz="2000">
              <a:latin typeface="Calibri"/>
              <a:cs typeface="Calibri"/>
            </a:endParaRPr>
          </a:p>
          <a:p>
            <a:pPr marL="927100">
              <a:lnSpc>
                <a:spcPct val="100000"/>
              </a:lnSpc>
            </a:pPr>
            <a:r>
              <a:rPr sz="2000" b="1" dirty="0">
                <a:latin typeface="Calibri"/>
                <a:cs typeface="Calibri"/>
              </a:rPr>
              <a:t>public </a:t>
            </a:r>
            <a:r>
              <a:rPr sz="2000" b="1" spc="-15" dirty="0">
                <a:latin typeface="Calibri"/>
                <a:cs typeface="Calibri"/>
              </a:rPr>
              <a:t>static </a:t>
            </a:r>
            <a:r>
              <a:rPr sz="2000" b="1" spc="-5" dirty="0">
                <a:latin typeface="Calibri"/>
                <a:cs typeface="Calibri"/>
              </a:rPr>
              <a:t>void </a:t>
            </a:r>
            <a:r>
              <a:rPr sz="2000" b="1" dirty="0">
                <a:latin typeface="Calibri"/>
                <a:cs typeface="Calibri"/>
              </a:rPr>
              <a:t>main(String[]</a:t>
            </a:r>
            <a:r>
              <a:rPr sz="2000" b="1" spc="-85" dirty="0">
                <a:latin typeface="Calibri"/>
                <a:cs typeface="Calibri"/>
              </a:rPr>
              <a:t> </a:t>
            </a:r>
            <a:r>
              <a:rPr sz="2000" b="1" spc="-10" dirty="0">
                <a:latin typeface="Calibri"/>
                <a:cs typeface="Calibri"/>
              </a:rPr>
              <a:t>args)</a:t>
            </a:r>
            <a:endParaRPr sz="2000">
              <a:latin typeface="Calibri"/>
              <a:cs typeface="Calibri"/>
            </a:endParaRPr>
          </a:p>
          <a:p>
            <a:pPr marL="927100">
              <a:lnSpc>
                <a:spcPct val="100000"/>
              </a:lnSpc>
            </a:pPr>
            <a:r>
              <a:rPr sz="2000" b="1" dirty="0">
                <a:latin typeface="Calibri"/>
                <a:cs typeface="Calibri"/>
              </a:rPr>
              <a:t>{</a:t>
            </a:r>
            <a:endParaRPr sz="2000">
              <a:latin typeface="Calibri"/>
              <a:cs typeface="Calibri"/>
            </a:endParaRPr>
          </a:p>
        </p:txBody>
      </p:sp>
      <p:graphicFrame>
        <p:nvGraphicFramePr>
          <p:cNvPr id="4" name="object 4"/>
          <p:cNvGraphicFramePr>
            <a:graphicFrameLocks noGrp="1"/>
          </p:cNvGraphicFramePr>
          <p:nvPr/>
        </p:nvGraphicFramePr>
        <p:xfrm>
          <a:off x="1996439" y="2944241"/>
          <a:ext cx="7043417" cy="1474087"/>
        </p:xfrm>
        <a:graphic>
          <a:graphicData uri="http://schemas.openxmlformats.org/drawingml/2006/table">
            <a:tbl>
              <a:tblPr firstRow="1" bandRow="1">
                <a:tableStyleId>{2D5ABB26-0587-4C30-8999-92F81FD0307C}</a:tableStyleId>
              </a:tblPr>
              <a:tblGrid>
                <a:gridCol w="798830">
                  <a:extLst>
                    <a:ext uri="{9D8B030D-6E8A-4147-A177-3AD203B41FA5}">
                      <a16:colId xmlns:a16="http://schemas.microsoft.com/office/drawing/2014/main" val="20000"/>
                    </a:ext>
                  </a:extLst>
                </a:gridCol>
                <a:gridCol w="743584">
                  <a:extLst>
                    <a:ext uri="{9D8B030D-6E8A-4147-A177-3AD203B41FA5}">
                      <a16:colId xmlns:a16="http://schemas.microsoft.com/office/drawing/2014/main" val="20001"/>
                    </a:ext>
                  </a:extLst>
                </a:gridCol>
                <a:gridCol w="1002664">
                  <a:extLst>
                    <a:ext uri="{9D8B030D-6E8A-4147-A177-3AD203B41FA5}">
                      <a16:colId xmlns:a16="http://schemas.microsoft.com/office/drawing/2014/main" val="20002"/>
                    </a:ext>
                  </a:extLst>
                </a:gridCol>
                <a:gridCol w="4498339">
                  <a:extLst>
                    <a:ext uri="{9D8B030D-6E8A-4147-A177-3AD203B41FA5}">
                      <a16:colId xmlns:a16="http://schemas.microsoft.com/office/drawing/2014/main" val="20003"/>
                    </a:ext>
                  </a:extLst>
                </a:gridCol>
              </a:tblGrid>
              <a:tr h="432053">
                <a:tc>
                  <a:txBody>
                    <a:bodyPr/>
                    <a:lstStyle/>
                    <a:p>
                      <a:pPr marL="31750">
                        <a:lnSpc>
                          <a:spcPts val="1905"/>
                        </a:lnSpc>
                      </a:pPr>
                      <a:r>
                        <a:rPr sz="2000" b="1" dirty="0">
                          <a:solidFill>
                            <a:srgbClr val="FF0000"/>
                          </a:solidFill>
                          <a:latin typeface="Calibri"/>
                          <a:cs typeface="Calibri"/>
                        </a:rPr>
                        <a:t>String</a:t>
                      </a:r>
                      <a:endParaRPr sz="2000">
                        <a:latin typeface="Calibri"/>
                        <a:cs typeface="Calibri"/>
                      </a:endParaRPr>
                    </a:p>
                  </a:txBody>
                  <a:tcPr marL="0" marR="0" marT="0" marB="0"/>
                </a:tc>
                <a:tc>
                  <a:txBody>
                    <a:bodyPr/>
                    <a:lstStyle/>
                    <a:p>
                      <a:pPr marL="146685">
                        <a:lnSpc>
                          <a:spcPts val="1905"/>
                        </a:lnSpc>
                      </a:pPr>
                      <a:r>
                        <a:rPr sz="2000" b="1" spc="-10" dirty="0">
                          <a:solidFill>
                            <a:srgbClr val="FF0000"/>
                          </a:solidFill>
                          <a:latin typeface="Calibri"/>
                          <a:cs typeface="Calibri"/>
                        </a:rPr>
                        <a:t>str</a:t>
                      </a:r>
                      <a:endParaRPr sz="2000">
                        <a:latin typeface="Calibri"/>
                        <a:cs typeface="Calibri"/>
                      </a:endParaRPr>
                    </a:p>
                  </a:txBody>
                  <a:tcPr marL="0" marR="0" marT="0" marB="0"/>
                </a:tc>
                <a:tc>
                  <a:txBody>
                    <a:bodyPr/>
                    <a:lstStyle/>
                    <a:p>
                      <a:pPr marL="318135">
                        <a:lnSpc>
                          <a:spcPts val="1905"/>
                        </a:lnSpc>
                      </a:pPr>
                      <a:r>
                        <a:rPr sz="2000" b="1" dirty="0">
                          <a:solidFill>
                            <a:srgbClr val="FF0000"/>
                          </a:solidFill>
                          <a:latin typeface="Calibri"/>
                          <a:cs typeface="Calibri"/>
                        </a:rPr>
                        <a:t>=</a:t>
                      </a:r>
                      <a:endParaRPr sz="2000">
                        <a:latin typeface="Calibri"/>
                        <a:cs typeface="Calibri"/>
                      </a:endParaRPr>
                    </a:p>
                  </a:txBody>
                  <a:tcPr marL="0" marR="0" marT="0" marB="0"/>
                </a:tc>
                <a:tc>
                  <a:txBody>
                    <a:bodyPr/>
                    <a:lstStyle/>
                    <a:p>
                      <a:pPr marL="229870">
                        <a:lnSpc>
                          <a:spcPts val="1905"/>
                        </a:lnSpc>
                        <a:tabLst>
                          <a:tab pos="1144905" algn="l"/>
                        </a:tabLst>
                      </a:pPr>
                      <a:r>
                        <a:rPr sz="2000" b="1" spc="-5" dirty="0">
                          <a:solidFill>
                            <a:srgbClr val="FF0000"/>
                          </a:solidFill>
                          <a:latin typeface="Calibri"/>
                          <a:cs typeface="Calibri"/>
                        </a:rPr>
                        <a:t>new	</a:t>
                      </a:r>
                      <a:r>
                        <a:rPr sz="2000" b="1" dirty="0">
                          <a:solidFill>
                            <a:srgbClr val="FF0000"/>
                          </a:solidFill>
                          <a:latin typeface="Calibri"/>
                          <a:cs typeface="Calibri"/>
                        </a:rPr>
                        <a:t>String("Object");</a:t>
                      </a:r>
                      <a:endParaRPr sz="2000">
                        <a:latin typeface="Calibri"/>
                        <a:cs typeface="Calibri"/>
                      </a:endParaRPr>
                    </a:p>
                  </a:txBody>
                  <a:tcPr marL="0" marR="0" marT="0" marB="0"/>
                </a:tc>
                <a:extLst>
                  <a:ext uri="{0D108BD9-81ED-4DB2-BD59-A6C34878D82A}">
                    <a16:rowId xmlns:a16="http://schemas.microsoft.com/office/drawing/2014/main" val="10000"/>
                  </a:ext>
                </a:extLst>
              </a:tr>
              <a:tr h="609790">
                <a:tc>
                  <a:txBody>
                    <a:bodyPr/>
                    <a:lstStyle/>
                    <a:p>
                      <a:pPr marL="31750">
                        <a:lnSpc>
                          <a:spcPct val="100000"/>
                        </a:lnSpc>
                        <a:spcBef>
                          <a:spcPts val="900"/>
                        </a:spcBef>
                      </a:pPr>
                      <a:r>
                        <a:rPr sz="2000" b="1" spc="-10" dirty="0">
                          <a:solidFill>
                            <a:srgbClr val="FF0000"/>
                          </a:solidFill>
                          <a:latin typeface="Calibri"/>
                          <a:cs typeface="Calibri"/>
                        </a:rPr>
                        <a:t>str</a:t>
                      </a:r>
                      <a:endParaRPr sz="2000">
                        <a:latin typeface="Calibri"/>
                        <a:cs typeface="Calibri"/>
                      </a:endParaRPr>
                    </a:p>
                  </a:txBody>
                  <a:tcPr marL="0" marR="0" marT="114300" marB="0"/>
                </a:tc>
                <a:tc>
                  <a:txBody>
                    <a:bodyPr/>
                    <a:lstStyle/>
                    <a:p>
                      <a:pPr marL="146685">
                        <a:lnSpc>
                          <a:spcPct val="100000"/>
                        </a:lnSpc>
                        <a:spcBef>
                          <a:spcPts val="900"/>
                        </a:spcBef>
                      </a:pPr>
                      <a:r>
                        <a:rPr sz="2000" b="1" dirty="0">
                          <a:solidFill>
                            <a:srgbClr val="FF0000"/>
                          </a:solidFill>
                          <a:latin typeface="Calibri"/>
                          <a:cs typeface="Calibri"/>
                        </a:rPr>
                        <a:t>=</a:t>
                      </a:r>
                      <a:endParaRPr sz="2000">
                        <a:latin typeface="Calibri"/>
                        <a:cs typeface="Calibri"/>
                      </a:endParaRPr>
                    </a:p>
                  </a:txBody>
                  <a:tcPr marL="0" marR="0" marT="114300" marB="0"/>
                </a:tc>
                <a:tc>
                  <a:txBody>
                    <a:bodyPr/>
                    <a:lstStyle/>
                    <a:p>
                      <a:pPr marL="318135">
                        <a:lnSpc>
                          <a:spcPct val="100000"/>
                        </a:lnSpc>
                        <a:spcBef>
                          <a:spcPts val="900"/>
                        </a:spcBef>
                      </a:pPr>
                      <a:r>
                        <a:rPr sz="2000" b="1" spc="-5" dirty="0">
                          <a:solidFill>
                            <a:srgbClr val="FF0000"/>
                          </a:solidFill>
                          <a:latin typeface="Calibri"/>
                          <a:cs typeface="Calibri"/>
                        </a:rPr>
                        <a:t>new</a:t>
                      </a:r>
                      <a:endParaRPr sz="2000">
                        <a:latin typeface="Calibri"/>
                        <a:cs typeface="Calibri"/>
                      </a:endParaRPr>
                    </a:p>
                  </a:txBody>
                  <a:tcPr marL="0" marR="0" marT="114300" marB="0"/>
                </a:tc>
                <a:tc>
                  <a:txBody>
                    <a:bodyPr/>
                    <a:lstStyle/>
                    <a:p>
                      <a:pPr marL="229870">
                        <a:lnSpc>
                          <a:spcPct val="100000"/>
                        </a:lnSpc>
                        <a:spcBef>
                          <a:spcPts val="900"/>
                        </a:spcBef>
                      </a:pPr>
                      <a:r>
                        <a:rPr sz="2000" b="1" spc="-5" dirty="0">
                          <a:solidFill>
                            <a:srgbClr val="FF0000"/>
                          </a:solidFill>
                          <a:latin typeface="Calibri"/>
                          <a:cs typeface="Calibri"/>
                        </a:rPr>
                        <a:t>String(“Object</a:t>
                      </a:r>
                      <a:r>
                        <a:rPr sz="2000" b="1" spc="-35" dirty="0">
                          <a:solidFill>
                            <a:srgbClr val="FF0000"/>
                          </a:solidFill>
                          <a:latin typeface="Calibri"/>
                          <a:cs typeface="Calibri"/>
                        </a:rPr>
                        <a:t> </a:t>
                      </a:r>
                      <a:r>
                        <a:rPr sz="2000" b="1" spc="-10" dirty="0">
                          <a:solidFill>
                            <a:srgbClr val="FF0000"/>
                          </a:solidFill>
                          <a:latin typeface="Calibri"/>
                          <a:cs typeface="Calibri"/>
                        </a:rPr>
                        <a:t>Oriented”);</a:t>
                      </a:r>
                      <a:endParaRPr sz="2000">
                        <a:latin typeface="Calibri"/>
                        <a:cs typeface="Calibri"/>
                      </a:endParaRPr>
                    </a:p>
                  </a:txBody>
                  <a:tcPr marL="0" marR="0" marT="114300" marB="0"/>
                </a:tc>
                <a:extLst>
                  <a:ext uri="{0D108BD9-81ED-4DB2-BD59-A6C34878D82A}">
                    <a16:rowId xmlns:a16="http://schemas.microsoft.com/office/drawing/2014/main" val="10001"/>
                  </a:ext>
                </a:extLst>
              </a:tr>
              <a:tr h="432244">
                <a:tc>
                  <a:txBody>
                    <a:bodyPr/>
                    <a:lstStyle/>
                    <a:p>
                      <a:pPr marL="31750">
                        <a:lnSpc>
                          <a:spcPct val="100000"/>
                        </a:lnSpc>
                        <a:spcBef>
                          <a:spcPts val="900"/>
                        </a:spcBef>
                      </a:pPr>
                      <a:r>
                        <a:rPr sz="2000" b="1" spc="-10" dirty="0">
                          <a:solidFill>
                            <a:srgbClr val="FF0000"/>
                          </a:solidFill>
                          <a:latin typeface="Calibri"/>
                          <a:cs typeface="Calibri"/>
                        </a:rPr>
                        <a:t>str</a:t>
                      </a:r>
                      <a:endParaRPr sz="2000">
                        <a:latin typeface="Calibri"/>
                        <a:cs typeface="Calibri"/>
                      </a:endParaRPr>
                    </a:p>
                  </a:txBody>
                  <a:tcPr marL="0" marR="0" marT="114300" marB="0"/>
                </a:tc>
                <a:tc>
                  <a:txBody>
                    <a:bodyPr/>
                    <a:lstStyle/>
                    <a:p>
                      <a:pPr marL="146685">
                        <a:lnSpc>
                          <a:spcPct val="100000"/>
                        </a:lnSpc>
                        <a:spcBef>
                          <a:spcPts val="900"/>
                        </a:spcBef>
                      </a:pPr>
                      <a:r>
                        <a:rPr sz="2000" b="1" dirty="0">
                          <a:solidFill>
                            <a:srgbClr val="FF0000"/>
                          </a:solidFill>
                          <a:latin typeface="Calibri"/>
                          <a:cs typeface="Calibri"/>
                        </a:rPr>
                        <a:t>=</a:t>
                      </a:r>
                      <a:endParaRPr sz="2000">
                        <a:latin typeface="Calibri"/>
                        <a:cs typeface="Calibri"/>
                      </a:endParaRPr>
                    </a:p>
                  </a:txBody>
                  <a:tcPr marL="0" marR="0" marT="114300" marB="0"/>
                </a:tc>
                <a:tc>
                  <a:txBody>
                    <a:bodyPr/>
                    <a:lstStyle/>
                    <a:p>
                      <a:pPr marL="318135">
                        <a:lnSpc>
                          <a:spcPct val="100000"/>
                        </a:lnSpc>
                        <a:spcBef>
                          <a:spcPts val="900"/>
                        </a:spcBef>
                      </a:pPr>
                      <a:r>
                        <a:rPr sz="2000" b="1" spc="-5" dirty="0">
                          <a:solidFill>
                            <a:srgbClr val="FF0000"/>
                          </a:solidFill>
                          <a:latin typeface="Calibri"/>
                          <a:cs typeface="Calibri"/>
                        </a:rPr>
                        <a:t>new</a:t>
                      </a:r>
                      <a:endParaRPr sz="2000">
                        <a:latin typeface="Calibri"/>
                        <a:cs typeface="Calibri"/>
                      </a:endParaRPr>
                    </a:p>
                  </a:txBody>
                  <a:tcPr marL="0" marR="0" marT="114300" marB="0"/>
                </a:tc>
                <a:tc>
                  <a:txBody>
                    <a:bodyPr/>
                    <a:lstStyle/>
                    <a:p>
                      <a:pPr marL="229870">
                        <a:lnSpc>
                          <a:spcPct val="100000"/>
                        </a:lnSpc>
                        <a:spcBef>
                          <a:spcPts val="900"/>
                        </a:spcBef>
                      </a:pPr>
                      <a:r>
                        <a:rPr sz="2000" b="1" spc="-5" dirty="0">
                          <a:solidFill>
                            <a:srgbClr val="FF0000"/>
                          </a:solidFill>
                          <a:latin typeface="Calibri"/>
                          <a:cs typeface="Calibri"/>
                        </a:rPr>
                        <a:t>String(“Object </a:t>
                      </a:r>
                      <a:r>
                        <a:rPr sz="2000" b="1" spc="-10" dirty="0">
                          <a:solidFill>
                            <a:srgbClr val="FF0000"/>
                          </a:solidFill>
                          <a:latin typeface="Calibri"/>
                          <a:cs typeface="Calibri"/>
                        </a:rPr>
                        <a:t>Oriented Programming“);</a:t>
                      </a:r>
                      <a:endParaRPr sz="2000">
                        <a:latin typeface="Calibri"/>
                        <a:cs typeface="Calibri"/>
                      </a:endParaRPr>
                    </a:p>
                  </a:txBody>
                  <a:tcPr marL="0" marR="0" marT="114300" marB="0"/>
                </a:tc>
                <a:extLst>
                  <a:ext uri="{0D108BD9-81ED-4DB2-BD59-A6C34878D82A}">
                    <a16:rowId xmlns:a16="http://schemas.microsoft.com/office/drawing/2014/main" val="10002"/>
                  </a:ext>
                </a:extLst>
              </a:tr>
            </a:tbl>
          </a:graphicData>
        </a:graphic>
      </p:graphicFrame>
      <p:sp>
        <p:nvSpPr>
          <p:cNvPr id="5" name="object 5"/>
          <p:cNvSpPr txBox="1"/>
          <p:nvPr/>
        </p:nvSpPr>
        <p:spPr>
          <a:xfrm>
            <a:off x="186334" y="4697095"/>
            <a:ext cx="4324350" cy="1245870"/>
          </a:xfrm>
          <a:prstGeom prst="rect">
            <a:avLst/>
          </a:prstGeom>
        </p:spPr>
        <p:txBody>
          <a:bodyPr vert="horz" wrap="square" lIns="0" tIns="12700" rIns="0" bIns="0" rtlCol="0">
            <a:spAutoFit/>
          </a:bodyPr>
          <a:lstStyle/>
          <a:p>
            <a:pPr marL="1841500">
              <a:lnSpc>
                <a:spcPct val="100000"/>
              </a:lnSpc>
              <a:spcBef>
                <a:spcPts val="100"/>
              </a:spcBef>
            </a:pPr>
            <a:r>
              <a:rPr sz="2000" b="1" spc="-10" dirty="0">
                <a:solidFill>
                  <a:srgbClr val="FF0000"/>
                </a:solidFill>
                <a:latin typeface="Calibri"/>
                <a:cs typeface="Calibri"/>
              </a:rPr>
              <a:t>System.out.println(str);</a:t>
            </a:r>
            <a:endParaRPr sz="2000">
              <a:latin typeface="Calibri"/>
              <a:cs typeface="Calibri"/>
            </a:endParaRPr>
          </a:p>
          <a:p>
            <a:pPr>
              <a:lnSpc>
                <a:spcPct val="100000"/>
              </a:lnSpc>
              <a:spcBef>
                <a:spcPts val="45"/>
              </a:spcBef>
            </a:pPr>
            <a:endParaRPr sz="2050">
              <a:latin typeface="Times New Roman"/>
              <a:cs typeface="Times New Roman"/>
            </a:endParaRPr>
          </a:p>
          <a:p>
            <a:pPr marR="1447800" algn="r">
              <a:lnSpc>
                <a:spcPct val="100000"/>
              </a:lnSpc>
            </a:pPr>
            <a:r>
              <a:rPr sz="2000" b="1" dirty="0">
                <a:latin typeface="Calibri"/>
                <a:cs typeface="Calibri"/>
              </a:rPr>
              <a:t>}// End of</a:t>
            </a:r>
            <a:r>
              <a:rPr sz="2000" b="1" spc="-70" dirty="0">
                <a:latin typeface="Calibri"/>
                <a:cs typeface="Calibri"/>
              </a:rPr>
              <a:t> </a:t>
            </a:r>
            <a:r>
              <a:rPr sz="2000" b="1" spc="-5" dirty="0">
                <a:latin typeface="Calibri"/>
                <a:cs typeface="Calibri"/>
              </a:rPr>
              <a:t>Method</a:t>
            </a:r>
            <a:endParaRPr sz="2000">
              <a:latin typeface="Calibri"/>
              <a:cs typeface="Calibri"/>
            </a:endParaRPr>
          </a:p>
          <a:p>
            <a:pPr marR="1405255" algn="r">
              <a:lnSpc>
                <a:spcPct val="100000"/>
              </a:lnSpc>
            </a:pPr>
            <a:r>
              <a:rPr sz="2000" b="1" dirty="0">
                <a:latin typeface="Calibri"/>
                <a:cs typeface="Calibri"/>
              </a:rPr>
              <a:t>}// End of </a:t>
            </a:r>
            <a:r>
              <a:rPr sz="2000" b="1" spc="-5" dirty="0">
                <a:latin typeface="Calibri"/>
                <a:cs typeface="Calibri"/>
              </a:rPr>
              <a:t>class</a:t>
            </a:r>
            <a:r>
              <a:rPr sz="2000" b="1" spc="-75" dirty="0">
                <a:latin typeface="Calibri"/>
                <a:cs typeface="Calibri"/>
              </a:rPr>
              <a:t> </a:t>
            </a:r>
            <a:r>
              <a:rPr sz="2000" b="1" dirty="0">
                <a:latin typeface="Calibri"/>
                <a:cs typeface="Calibri"/>
              </a:rPr>
              <a:t>StringDemo</a:t>
            </a:r>
            <a:endParaRPr sz="20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61E81C6-F2A7-0DB9-5582-CBEB2BFE9DAC}"/>
                  </a:ext>
                </a:extLst>
              </p14:cNvPr>
              <p14:cNvContentPartPr/>
              <p14:nvPr/>
            </p14:nvContentPartPr>
            <p14:xfrm>
              <a:off x="3811320" y="733680"/>
              <a:ext cx="5143680" cy="5118120"/>
            </p14:xfrm>
          </p:contentPart>
        </mc:Choice>
        <mc:Fallback>
          <p:pic>
            <p:nvPicPr>
              <p:cNvPr id="6" name="Ink 5">
                <a:extLst>
                  <a:ext uri="{FF2B5EF4-FFF2-40B4-BE49-F238E27FC236}">
                    <a16:creationId xmlns:a16="http://schemas.microsoft.com/office/drawing/2014/main" id="{A61E81C6-F2A7-0DB9-5582-CBEB2BFE9DAC}"/>
                  </a:ext>
                </a:extLst>
              </p:cNvPr>
              <p:cNvPicPr/>
              <p:nvPr/>
            </p:nvPicPr>
            <p:blipFill>
              <a:blip r:embed="rId3"/>
              <a:stretch>
                <a:fillRect/>
              </a:stretch>
            </p:blipFill>
            <p:spPr>
              <a:xfrm>
                <a:off x="3801960" y="724320"/>
                <a:ext cx="5162400" cy="513684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5854065" cy="1031240"/>
          </a:xfrm>
          <a:prstGeom prst="rect">
            <a:avLst/>
          </a:prstGeom>
        </p:spPr>
        <p:txBody>
          <a:bodyPr vert="horz" wrap="square" lIns="0" tIns="104139" rIns="0" bIns="0" rtlCol="0">
            <a:spAutoFit/>
          </a:bodyPr>
          <a:lstStyle/>
          <a:p>
            <a:pPr marL="12700" marR="5080">
              <a:lnSpc>
                <a:spcPts val="3600"/>
              </a:lnSpc>
              <a:spcBef>
                <a:spcPts val="819"/>
              </a:spcBef>
            </a:pPr>
            <a:r>
              <a:rPr sz="3600" i="0" spc="-105" dirty="0">
                <a:solidFill>
                  <a:srgbClr val="000000"/>
                </a:solidFill>
                <a:latin typeface="Arial"/>
                <a:cs typeface="Arial"/>
              </a:rPr>
              <a:t>How </a:t>
            </a:r>
            <a:r>
              <a:rPr sz="3600" i="0" spc="-120" dirty="0">
                <a:solidFill>
                  <a:srgbClr val="000000"/>
                </a:solidFill>
                <a:latin typeface="Arial"/>
                <a:cs typeface="Arial"/>
              </a:rPr>
              <a:t>Many</a:t>
            </a:r>
            <a:r>
              <a:rPr sz="3600" i="0" spc="-780" dirty="0">
                <a:solidFill>
                  <a:srgbClr val="000000"/>
                </a:solidFill>
                <a:latin typeface="Arial"/>
                <a:cs typeface="Arial"/>
              </a:rPr>
              <a:t> </a:t>
            </a:r>
            <a:r>
              <a:rPr sz="3600" i="0" spc="-135" dirty="0">
                <a:solidFill>
                  <a:srgbClr val="000000"/>
                </a:solidFill>
                <a:latin typeface="Arial"/>
                <a:cs typeface="Arial"/>
              </a:rPr>
              <a:t>String </a:t>
            </a:r>
            <a:r>
              <a:rPr sz="3600" i="0" spc="-140" dirty="0">
                <a:solidFill>
                  <a:srgbClr val="000000"/>
                </a:solidFill>
                <a:latin typeface="Arial"/>
                <a:cs typeface="Arial"/>
              </a:rPr>
              <a:t>Objects </a:t>
            </a:r>
            <a:r>
              <a:rPr sz="3600" i="0" spc="-105" dirty="0">
                <a:solidFill>
                  <a:srgbClr val="000000"/>
                </a:solidFill>
                <a:latin typeface="Arial"/>
                <a:cs typeface="Arial"/>
              </a:rPr>
              <a:t>are  </a:t>
            </a:r>
            <a:r>
              <a:rPr sz="3600" i="0" spc="-140" dirty="0">
                <a:solidFill>
                  <a:srgbClr val="000000"/>
                </a:solidFill>
                <a:latin typeface="Arial"/>
                <a:cs typeface="Arial"/>
              </a:rPr>
              <a:t>Created?</a:t>
            </a:r>
            <a:endParaRPr sz="3600">
              <a:latin typeface="Arial"/>
              <a:cs typeface="Arial"/>
            </a:endParaRPr>
          </a:p>
        </p:txBody>
      </p:sp>
      <p:sp>
        <p:nvSpPr>
          <p:cNvPr id="3" name="object 3"/>
          <p:cNvSpPr txBox="1"/>
          <p:nvPr/>
        </p:nvSpPr>
        <p:spPr>
          <a:xfrm>
            <a:off x="186334" y="1506092"/>
            <a:ext cx="3975735" cy="3439795"/>
          </a:xfrm>
          <a:prstGeom prst="rect">
            <a:avLst/>
          </a:prstGeom>
        </p:spPr>
        <p:txBody>
          <a:bodyPr vert="horz" wrap="square" lIns="0" tIns="12065" rIns="0" bIns="0" rtlCol="0">
            <a:spAutoFit/>
          </a:bodyPr>
          <a:lstStyle/>
          <a:p>
            <a:pPr marL="12700" marR="1446530">
              <a:lnSpc>
                <a:spcPct val="100000"/>
              </a:lnSpc>
              <a:spcBef>
                <a:spcPts val="95"/>
              </a:spcBef>
            </a:pPr>
            <a:r>
              <a:rPr sz="1600" b="1" spc="-5" dirty="0">
                <a:latin typeface="Calibri"/>
                <a:cs typeface="Calibri"/>
              </a:rPr>
              <a:t>//File Name: </a:t>
            </a:r>
            <a:r>
              <a:rPr sz="1600" b="1" spc="-10" dirty="0">
                <a:latin typeface="Calibri"/>
                <a:cs typeface="Calibri"/>
              </a:rPr>
              <a:t>StringDemo.java  </a:t>
            </a:r>
            <a:r>
              <a:rPr sz="1600" b="1" spc="-5" dirty="0">
                <a:latin typeface="Calibri"/>
                <a:cs typeface="Calibri"/>
              </a:rPr>
              <a:t>class StringDemo</a:t>
            </a:r>
            <a:endParaRPr sz="1600">
              <a:latin typeface="Calibri"/>
              <a:cs typeface="Calibri"/>
            </a:endParaRPr>
          </a:p>
          <a:p>
            <a:pPr marL="12700">
              <a:lnSpc>
                <a:spcPct val="100000"/>
              </a:lnSpc>
            </a:pPr>
            <a:r>
              <a:rPr sz="1600" b="1" spc="-5" dirty="0">
                <a:latin typeface="Calibri"/>
                <a:cs typeface="Calibri"/>
              </a:rPr>
              <a:t>{</a:t>
            </a:r>
            <a:endParaRPr sz="1600">
              <a:latin typeface="Calibri"/>
              <a:cs typeface="Calibri"/>
            </a:endParaRPr>
          </a:p>
          <a:p>
            <a:pPr marL="927100">
              <a:lnSpc>
                <a:spcPct val="100000"/>
              </a:lnSpc>
            </a:pPr>
            <a:r>
              <a:rPr sz="1600" b="1" spc="-5" dirty="0">
                <a:latin typeface="Calibri"/>
                <a:cs typeface="Calibri"/>
              </a:rPr>
              <a:t>public </a:t>
            </a:r>
            <a:r>
              <a:rPr sz="1600" b="1" spc="-10" dirty="0">
                <a:latin typeface="Calibri"/>
                <a:cs typeface="Calibri"/>
              </a:rPr>
              <a:t>static void main(String[]</a:t>
            </a:r>
            <a:r>
              <a:rPr sz="1600" b="1" spc="95" dirty="0">
                <a:latin typeface="Calibri"/>
                <a:cs typeface="Calibri"/>
              </a:rPr>
              <a:t> </a:t>
            </a:r>
            <a:r>
              <a:rPr sz="1600" b="1" spc="-10" dirty="0">
                <a:latin typeface="Calibri"/>
                <a:cs typeface="Calibri"/>
              </a:rPr>
              <a:t>args)</a:t>
            </a:r>
            <a:endParaRPr sz="1600">
              <a:latin typeface="Calibri"/>
              <a:cs typeface="Calibri"/>
            </a:endParaRPr>
          </a:p>
          <a:p>
            <a:pPr marL="927100">
              <a:lnSpc>
                <a:spcPct val="100000"/>
              </a:lnSpc>
            </a:pPr>
            <a:r>
              <a:rPr sz="1600" b="1" spc="-5" dirty="0">
                <a:latin typeface="Calibri"/>
                <a:cs typeface="Calibri"/>
              </a:rPr>
              <a:t>{</a:t>
            </a:r>
            <a:endParaRPr sz="1600">
              <a:latin typeface="Calibri"/>
              <a:cs typeface="Calibri"/>
            </a:endParaRPr>
          </a:p>
          <a:p>
            <a:pPr marL="1841500">
              <a:lnSpc>
                <a:spcPct val="100000"/>
              </a:lnSpc>
            </a:pPr>
            <a:r>
              <a:rPr sz="1600" b="1" spc="-5" dirty="0">
                <a:latin typeface="Calibri"/>
                <a:cs typeface="Calibri"/>
              </a:rPr>
              <a:t>String s1 =</a:t>
            </a:r>
            <a:r>
              <a:rPr sz="1600" b="1" spc="-40" dirty="0">
                <a:latin typeface="Calibri"/>
                <a:cs typeface="Calibri"/>
              </a:rPr>
              <a:t> </a:t>
            </a:r>
            <a:r>
              <a:rPr sz="1600" b="1" spc="-5" dirty="0">
                <a:latin typeface="Calibri"/>
                <a:cs typeface="Calibri"/>
              </a:rPr>
              <a:t>"abc";</a:t>
            </a:r>
            <a:endParaRPr sz="1600">
              <a:latin typeface="Calibri"/>
              <a:cs typeface="Calibri"/>
            </a:endParaRPr>
          </a:p>
          <a:p>
            <a:pPr>
              <a:lnSpc>
                <a:spcPct val="100000"/>
              </a:lnSpc>
              <a:spcBef>
                <a:spcPts val="25"/>
              </a:spcBef>
            </a:pPr>
            <a:endParaRPr sz="1650">
              <a:latin typeface="Times New Roman"/>
              <a:cs typeface="Times New Roman"/>
            </a:endParaRPr>
          </a:p>
          <a:p>
            <a:pPr marL="1841500">
              <a:lnSpc>
                <a:spcPct val="100000"/>
              </a:lnSpc>
            </a:pPr>
            <a:r>
              <a:rPr sz="1600" b="1" spc="-5" dirty="0">
                <a:latin typeface="Calibri"/>
                <a:cs typeface="Calibri"/>
              </a:rPr>
              <a:t>String s2 =</a:t>
            </a:r>
            <a:r>
              <a:rPr sz="1600" b="1" spc="-35" dirty="0">
                <a:latin typeface="Calibri"/>
                <a:cs typeface="Calibri"/>
              </a:rPr>
              <a:t> </a:t>
            </a:r>
            <a:r>
              <a:rPr sz="1600" b="1" spc="-5" dirty="0">
                <a:latin typeface="Calibri"/>
                <a:cs typeface="Calibri"/>
              </a:rPr>
              <a:t>"abc";</a:t>
            </a:r>
            <a:endParaRPr sz="1600">
              <a:latin typeface="Calibri"/>
              <a:cs typeface="Calibri"/>
            </a:endParaRPr>
          </a:p>
          <a:p>
            <a:pPr>
              <a:lnSpc>
                <a:spcPct val="100000"/>
              </a:lnSpc>
              <a:spcBef>
                <a:spcPts val="20"/>
              </a:spcBef>
            </a:pPr>
            <a:endParaRPr sz="1650">
              <a:latin typeface="Times New Roman"/>
              <a:cs typeface="Times New Roman"/>
            </a:endParaRPr>
          </a:p>
          <a:p>
            <a:pPr marL="1841500">
              <a:lnSpc>
                <a:spcPct val="100000"/>
              </a:lnSpc>
              <a:spcBef>
                <a:spcPts val="5"/>
              </a:spcBef>
            </a:pPr>
            <a:r>
              <a:rPr sz="1600" b="1" spc="-5" dirty="0">
                <a:latin typeface="Calibri"/>
                <a:cs typeface="Calibri"/>
              </a:rPr>
              <a:t>String s3 =</a:t>
            </a:r>
            <a:r>
              <a:rPr sz="1600" b="1" spc="-40" dirty="0">
                <a:latin typeface="Calibri"/>
                <a:cs typeface="Calibri"/>
              </a:rPr>
              <a:t> </a:t>
            </a:r>
            <a:r>
              <a:rPr sz="1600" b="1" spc="-5" dirty="0">
                <a:latin typeface="Calibri"/>
                <a:cs typeface="Calibri"/>
              </a:rPr>
              <a:t>"abc";</a:t>
            </a:r>
            <a:endParaRPr sz="1600">
              <a:latin typeface="Calibri"/>
              <a:cs typeface="Calibri"/>
            </a:endParaRPr>
          </a:p>
          <a:p>
            <a:pPr>
              <a:lnSpc>
                <a:spcPct val="100000"/>
              </a:lnSpc>
              <a:spcBef>
                <a:spcPts val="20"/>
              </a:spcBef>
            </a:pPr>
            <a:endParaRPr sz="1650">
              <a:latin typeface="Times New Roman"/>
              <a:cs typeface="Times New Roman"/>
            </a:endParaRPr>
          </a:p>
          <a:p>
            <a:pPr marL="1841500">
              <a:lnSpc>
                <a:spcPct val="100000"/>
              </a:lnSpc>
            </a:pPr>
            <a:r>
              <a:rPr sz="1600" b="1" spc="-5" dirty="0">
                <a:latin typeface="Calibri"/>
                <a:cs typeface="Calibri"/>
              </a:rPr>
              <a:t>String s4 =</a:t>
            </a:r>
            <a:r>
              <a:rPr sz="1600" b="1" spc="-35" dirty="0">
                <a:latin typeface="Calibri"/>
                <a:cs typeface="Calibri"/>
              </a:rPr>
              <a:t> </a:t>
            </a:r>
            <a:r>
              <a:rPr sz="1600" b="1" spc="-5" dirty="0">
                <a:latin typeface="Calibri"/>
                <a:cs typeface="Calibri"/>
              </a:rPr>
              <a:t>"abc";</a:t>
            </a:r>
            <a:endParaRPr sz="1600">
              <a:latin typeface="Calibri"/>
              <a:cs typeface="Calibri"/>
            </a:endParaRPr>
          </a:p>
          <a:p>
            <a:pPr marL="927100">
              <a:lnSpc>
                <a:spcPct val="100000"/>
              </a:lnSpc>
            </a:pPr>
            <a:r>
              <a:rPr sz="1600" b="1" spc="-5" dirty="0">
                <a:latin typeface="Calibri"/>
                <a:cs typeface="Calibri"/>
              </a:rPr>
              <a:t>}// End of</a:t>
            </a:r>
            <a:r>
              <a:rPr sz="1600" b="1" spc="10" dirty="0">
                <a:latin typeface="Calibri"/>
                <a:cs typeface="Calibri"/>
              </a:rPr>
              <a:t> </a:t>
            </a:r>
            <a:r>
              <a:rPr sz="1600" b="1" spc="-10" dirty="0">
                <a:latin typeface="Calibri"/>
                <a:cs typeface="Calibri"/>
              </a:rPr>
              <a:t>Method</a:t>
            </a:r>
            <a:endParaRPr sz="1600">
              <a:latin typeface="Calibri"/>
              <a:cs typeface="Calibri"/>
            </a:endParaRPr>
          </a:p>
          <a:p>
            <a:pPr marL="12700">
              <a:lnSpc>
                <a:spcPct val="100000"/>
              </a:lnSpc>
            </a:pPr>
            <a:r>
              <a:rPr sz="1600" b="1" spc="-5" dirty="0">
                <a:latin typeface="Calibri"/>
                <a:cs typeface="Calibri"/>
              </a:rPr>
              <a:t>}// End of class</a:t>
            </a:r>
            <a:r>
              <a:rPr sz="1600" b="1" spc="20" dirty="0">
                <a:latin typeface="Calibri"/>
                <a:cs typeface="Calibri"/>
              </a:rPr>
              <a:t> </a:t>
            </a:r>
            <a:r>
              <a:rPr sz="1600" b="1" spc="-5" dirty="0">
                <a:latin typeface="Calibri"/>
                <a:cs typeface="Calibri"/>
              </a:rPr>
              <a:t>StringDemo</a:t>
            </a:r>
            <a:endParaRPr sz="16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5854065" cy="1031240"/>
          </a:xfrm>
          <a:prstGeom prst="rect">
            <a:avLst/>
          </a:prstGeom>
        </p:spPr>
        <p:txBody>
          <a:bodyPr vert="horz" wrap="square" lIns="0" tIns="104139" rIns="0" bIns="0" rtlCol="0">
            <a:spAutoFit/>
          </a:bodyPr>
          <a:lstStyle/>
          <a:p>
            <a:pPr marL="12700" marR="5080">
              <a:lnSpc>
                <a:spcPts val="3600"/>
              </a:lnSpc>
              <a:spcBef>
                <a:spcPts val="819"/>
              </a:spcBef>
            </a:pPr>
            <a:r>
              <a:rPr sz="3600" i="0" spc="-105" dirty="0">
                <a:solidFill>
                  <a:srgbClr val="000000"/>
                </a:solidFill>
                <a:latin typeface="Arial"/>
                <a:cs typeface="Arial"/>
              </a:rPr>
              <a:t>How </a:t>
            </a:r>
            <a:r>
              <a:rPr sz="3600" i="0" spc="-120" dirty="0">
                <a:solidFill>
                  <a:srgbClr val="000000"/>
                </a:solidFill>
                <a:latin typeface="Arial"/>
                <a:cs typeface="Arial"/>
              </a:rPr>
              <a:t>Many</a:t>
            </a:r>
            <a:r>
              <a:rPr sz="3600" i="0" spc="-780" dirty="0">
                <a:solidFill>
                  <a:srgbClr val="000000"/>
                </a:solidFill>
                <a:latin typeface="Arial"/>
                <a:cs typeface="Arial"/>
              </a:rPr>
              <a:t> </a:t>
            </a:r>
            <a:r>
              <a:rPr sz="3600" i="0" spc="-135" dirty="0">
                <a:solidFill>
                  <a:srgbClr val="000000"/>
                </a:solidFill>
                <a:latin typeface="Arial"/>
                <a:cs typeface="Arial"/>
              </a:rPr>
              <a:t>String </a:t>
            </a:r>
            <a:r>
              <a:rPr sz="3600" i="0" spc="-140" dirty="0">
                <a:solidFill>
                  <a:srgbClr val="000000"/>
                </a:solidFill>
                <a:latin typeface="Arial"/>
                <a:cs typeface="Arial"/>
              </a:rPr>
              <a:t>Objects </a:t>
            </a:r>
            <a:r>
              <a:rPr sz="3600" i="0" spc="-105" dirty="0">
                <a:solidFill>
                  <a:srgbClr val="000000"/>
                </a:solidFill>
                <a:latin typeface="Arial"/>
                <a:cs typeface="Arial"/>
              </a:rPr>
              <a:t>are  </a:t>
            </a:r>
            <a:r>
              <a:rPr sz="3600" i="0" spc="-140" dirty="0">
                <a:solidFill>
                  <a:srgbClr val="000000"/>
                </a:solidFill>
                <a:latin typeface="Arial"/>
                <a:cs typeface="Arial"/>
              </a:rPr>
              <a:t>Created?</a:t>
            </a:r>
            <a:endParaRPr sz="3600">
              <a:latin typeface="Arial"/>
              <a:cs typeface="Arial"/>
            </a:endParaRPr>
          </a:p>
        </p:txBody>
      </p:sp>
      <p:sp>
        <p:nvSpPr>
          <p:cNvPr id="3" name="object 3"/>
          <p:cNvSpPr txBox="1">
            <a:spLocks noGrp="1"/>
          </p:cNvSpPr>
          <p:nvPr>
            <p:ph sz="half" idx="2"/>
          </p:nvPr>
        </p:nvSpPr>
        <p:spPr>
          <a:prstGeom prst="rect">
            <a:avLst/>
          </a:prstGeom>
        </p:spPr>
        <p:txBody>
          <a:bodyPr vert="horz" wrap="square" lIns="0" tIns="12065" rIns="0" bIns="0" rtlCol="0">
            <a:spAutoFit/>
          </a:bodyPr>
          <a:lstStyle/>
          <a:p>
            <a:pPr marL="12700" marR="1446530">
              <a:lnSpc>
                <a:spcPct val="100000"/>
              </a:lnSpc>
              <a:spcBef>
                <a:spcPts val="95"/>
              </a:spcBef>
            </a:pPr>
            <a:r>
              <a:rPr spc="-5" dirty="0"/>
              <a:t>//File Name: </a:t>
            </a:r>
            <a:r>
              <a:rPr spc="-10" dirty="0"/>
              <a:t>StringDemo.java  </a:t>
            </a:r>
            <a:r>
              <a:rPr spc="-5" dirty="0"/>
              <a:t>class StringDemo</a:t>
            </a:r>
          </a:p>
          <a:p>
            <a:pPr marL="12700">
              <a:lnSpc>
                <a:spcPct val="100000"/>
              </a:lnSpc>
            </a:pPr>
            <a:r>
              <a:rPr spc="-5" dirty="0"/>
              <a:t>{</a:t>
            </a:r>
          </a:p>
          <a:p>
            <a:pPr marL="927100">
              <a:lnSpc>
                <a:spcPct val="100000"/>
              </a:lnSpc>
            </a:pPr>
            <a:r>
              <a:rPr spc="-5" dirty="0"/>
              <a:t>public </a:t>
            </a:r>
            <a:r>
              <a:rPr spc="-10" dirty="0"/>
              <a:t>static void main(String[]</a:t>
            </a:r>
            <a:r>
              <a:rPr spc="95" dirty="0"/>
              <a:t> </a:t>
            </a:r>
            <a:r>
              <a:rPr spc="-10" dirty="0"/>
              <a:t>args)</a:t>
            </a:r>
          </a:p>
          <a:p>
            <a:pPr marL="927100">
              <a:lnSpc>
                <a:spcPct val="100000"/>
              </a:lnSpc>
            </a:pPr>
            <a:r>
              <a:rPr spc="-5" dirty="0"/>
              <a:t>{</a:t>
            </a:r>
          </a:p>
          <a:p>
            <a:pPr marL="1841500">
              <a:lnSpc>
                <a:spcPct val="100000"/>
              </a:lnSpc>
            </a:pPr>
            <a:r>
              <a:rPr spc="-5" dirty="0">
                <a:solidFill>
                  <a:srgbClr val="FF0000"/>
                </a:solidFill>
              </a:rPr>
              <a:t>String s1 =</a:t>
            </a:r>
            <a:r>
              <a:rPr spc="-40" dirty="0">
                <a:solidFill>
                  <a:srgbClr val="FF0000"/>
                </a:solidFill>
              </a:rPr>
              <a:t> </a:t>
            </a:r>
            <a:r>
              <a:rPr spc="-5" dirty="0">
                <a:solidFill>
                  <a:srgbClr val="FF0000"/>
                </a:solidFill>
              </a:rPr>
              <a:t>"abc";</a:t>
            </a:r>
          </a:p>
          <a:p>
            <a:pPr>
              <a:lnSpc>
                <a:spcPct val="100000"/>
              </a:lnSpc>
              <a:spcBef>
                <a:spcPts val="25"/>
              </a:spcBef>
            </a:pPr>
            <a:endParaRPr sz="1650">
              <a:latin typeface="Times New Roman"/>
              <a:cs typeface="Times New Roman"/>
            </a:endParaRPr>
          </a:p>
          <a:p>
            <a:pPr marL="1841500">
              <a:lnSpc>
                <a:spcPct val="100000"/>
              </a:lnSpc>
            </a:pPr>
            <a:r>
              <a:rPr spc="-5" dirty="0"/>
              <a:t>String s2 =</a:t>
            </a:r>
            <a:r>
              <a:rPr spc="-35" dirty="0"/>
              <a:t> </a:t>
            </a:r>
            <a:r>
              <a:rPr spc="-5" dirty="0"/>
              <a:t>"abc";</a:t>
            </a:r>
          </a:p>
          <a:p>
            <a:pPr>
              <a:lnSpc>
                <a:spcPct val="100000"/>
              </a:lnSpc>
              <a:spcBef>
                <a:spcPts val="20"/>
              </a:spcBef>
            </a:pPr>
            <a:endParaRPr sz="1650">
              <a:latin typeface="Times New Roman"/>
              <a:cs typeface="Times New Roman"/>
            </a:endParaRPr>
          </a:p>
          <a:p>
            <a:pPr marL="1841500">
              <a:lnSpc>
                <a:spcPct val="100000"/>
              </a:lnSpc>
              <a:spcBef>
                <a:spcPts val="5"/>
              </a:spcBef>
            </a:pPr>
            <a:r>
              <a:rPr spc="-5" dirty="0"/>
              <a:t>String s3 =</a:t>
            </a:r>
            <a:r>
              <a:rPr spc="-40" dirty="0"/>
              <a:t> </a:t>
            </a:r>
            <a:r>
              <a:rPr spc="-5" dirty="0"/>
              <a:t>"abc";</a:t>
            </a:r>
          </a:p>
          <a:p>
            <a:pPr>
              <a:lnSpc>
                <a:spcPct val="100000"/>
              </a:lnSpc>
              <a:spcBef>
                <a:spcPts val="20"/>
              </a:spcBef>
            </a:pPr>
            <a:endParaRPr sz="1650">
              <a:latin typeface="Times New Roman"/>
              <a:cs typeface="Times New Roman"/>
            </a:endParaRPr>
          </a:p>
          <a:p>
            <a:pPr marL="1841500">
              <a:lnSpc>
                <a:spcPct val="100000"/>
              </a:lnSpc>
            </a:pPr>
            <a:r>
              <a:rPr spc="-5" dirty="0"/>
              <a:t>String s4 =</a:t>
            </a:r>
            <a:r>
              <a:rPr spc="-35" dirty="0"/>
              <a:t> </a:t>
            </a:r>
            <a:r>
              <a:rPr spc="-5" dirty="0"/>
              <a:t>"abc";</a:t>
            </a:r>
          </a:p>
          <a:p>
            <a:pPr marL="927100">
              <a:lnSpc>
                <a:spcPct val="100000"/>
              </a:lnSpc>
            </a:pPr>
            <a:r>
              <a:rPr spc="-5" dirty="0"/>
              <a:t>}// End of</a:t>
            </a:r>
            <a:r>
              <a:rPr spc="10" dirty="0"/>
              <a:t> </a:t>
            </a:r>
            <a:r>
              <a:rPr spc="-10" dirty="0"/>
              <a:t>Method</a:t>
            </a:r>
          </a:p>
          <a:p>
            <a:pPr marL="12700">
              <a:lnSpc>
                <a:spcPct val="100000"/>
              </a:lnSpc>
            </a:pPr>
            <a:r>
              <a:rPr spc="-5" dirty="0"/>
              <a:t>}// End of class</a:t>
            </a:r>
            <a:r>
              <a:rPr spc="20" dirty="0"/>
              <a:t> </a:t>
            </a:r>
            <a:r>
              <a:rPr spc="-5" dirty="0"/>
              <a:t>StringDemo</a:t>
            </a:r>
          </a:p>
        </p:txBody>
      </p:sp>
      <p:sp>
        <p:nvSpPr>
          <p:cNvPr id="4" name="object 4"/>
          <p:cNvSpPr/>
          <p:nvPr/>
        </p:nvSpPr>
        <p:spPr>
          <a:xfrm>
            <a:off x="3492246" y="2849879"/>
            <a:ext cx="1008380" cy="78105"/>
          </a:xfrm>
          <a:custGeom>
            <a:avLst/>
            <a:gdLst/>
            <a:ahLst/>
            <a:cxnLst/>
            <a:rect l="l" t="t" r="r" b="b"/>
            <a:pathLst>
              <a:path w="1008379" h="78105">
                <a:moveTo>
                  <a:pt x="77724" y="25908"/>
                </a:moveTo>
                <a:lnTo>
                  <a:pt x="0" y="25908"/>
                </a:lnTo>
                <a:lnTo>
                  <a:pt x="0" y="51816"/>
                </a:lnTo>
                <a:lnTo>
                  <a:pt x="77724" y="51816"/>
                </a:lnTo>
                <a:lnTo>
                  <a:pt x="77724" y="25908"/>
                </a:lnTo>
                <a:close/>
              </a:path>
              <a:path w="1008379" h="78105">
                <a:moveTo>
                  <a:pt x="181355" y="25908"/>
                </a:moveTo>
                <a:lnTo>
                  <a:pt x="103631" y="25908"/>
                </a:lnTo>
                <a:lnTo>
                  <a:pt x="103631" y="51816"/>
                </a:lnTo>
                <a:lnTo>
                  <a:pt x="181355" y="51816"/>
                </a:lnTo>
                <a:lnTo>
                  <a:pt x="181355" y="25908"/>
                </a:lnTo>
                <a:close/>
              </a:path>
              <a:path w="1008379" h="78105">
                <a:moveTo>
                  <a:pt x="284988" y="25908"/>
                </a:moveTo>
                <a:lnTo>
                  <a:pt x="207263" y="25908"/>
                </a:lnTo>
                <a:lnTo>
                  <a:pt x="207263" y="51816"/>
                </a:lnTo>
                <a:lnTo>
                  <a:pt x="284988" y="51816"/>
                </a:lnTo>
                <a:lnTo>
                  <a:pt x="284988" y="25908"/>
                </a:lnTo>
                <a:close/>
              </a:path>
              <a:path w="1008379" h="78105">
                <a:moveTo>
                  <a:pt x="388619" y="25908"/>
                </a:moveTo>
                <a:lnTo>
                  <a:pt x="310895" y="25908"/>
                </a:lnTo>
                <a:lnTo>
                  <a:pt x="310895" y="51816"/>
                </a:lnTo>
                <a:lnTo>
                  <a:pt x="388619" y="51816"/>
                </a:lnTo>
                <a:lnTo>
                  <a:pt x="388619" y="25908"/>
                </a:lnTo>
                <a:close/>
              </a:path>
              <a:path w="1008379" h="78105">
                <a:moveTo>
                  <a:pt x="492251" y="25908"/>
                </a:moveTo>
                <a:lnTo>
                  <a:pt x="414527" y="25908"/>
                </a:lnTo>
                <a:lnTo>
                  <a:pt x="414527" y="51816"/>
                </a:lnTo>
                <a:lnTo>
                  <a:pt x="492251" y="51816"/>
                </a:lnTo>
                <a:lnTo>
                  <a:pt x="492251" y="25908"/>
                </a:lnTo>
                <a:close/>
              </a:path>
              <a:path w="1008379" h="78105">
                <a:moveTo>
                  <a:pt x="595883" y="25908"/>
                </a:moveTo>
                <a:lnTo>
                  <a:pt x="518159" y="25908"/>
                </a:lnTo>
                <a:lnTo>
                  <a:pt x="518159" y="51816"/>
                </a:lnTo>
                <a:lnTo>
                  <a:pt x="595883" y="51816"/>
                </a:lnTo>
                <a:lnTo>
                  <a:pt x="595883" y="25908"/>
                </a:lnTo>
                <a:close/>
              </a:path>
              <a:path w="1008379" h="78105">
                <a:moveTo>
                  <a:pt x="699515" y="25908"/>
                </a:moveTo>
                <a:lnTo>
                  <a:pt x="621791" y="25908"/>
                </a:lnTo>
                <a:lnTo>
                  <a:pt x="621791" y="51816"/>
                </a:lnTo>
                <a:lnTo>
                  <a:pt x="699515" y="51816"/>
                </a:lnTo>
                <a:lnTo>
                  <a:pt x="699515" y="25908"/>
                </a:lnTo>
                <a:close/>
              </a:path>
              <a:path w="1008379" h="78105">
                <a:moveTo>
                  <a:pt x="803148" y="25908"/>
                </a:moveTo>
                <a:lnTo>
                  <a:pt x="725424" y="25908"/>
                </a:lnTo>
                <a:lnTo>
                  <a:pt x="725424" y="51816"/>
                </a:lnTo>
                <a:lnTo>
                  <a:pt x="803148" y="51816"/>
                </a:lnTo>
                <a:lnTo>
                  <a:pt x="803148" y="25908"/>
                </a:lnTo>
                <a:close/>
              </a:path>
              <a:path w="1008379" h="78105">
                <a:moveTo>
                  <a:pt x="906779" y="25908"/>
                </a:moveTo>
                <a:lnTo>
                  <a:pt x="829055" y="25908"/>
                </a:lnTo>
                <a:lnTo>
                  <a:pt x="829055" y="51816"/>
                </a:lnTo>
                <a:lnTo>
                  <a:pt x="906779" y="51816"/>
                </a:lnTo>
                <a:lnTo>
                  <a:pt x="906779" y="25908"/>
                </a:lnTo>
                <a:close/>
              </a:path>
              <a:path w="1008379" h="78105">
                <a:moveTo>
                  <a:pt x="930401" y="0"/>
                </a:moveTo>
                <a:lnTo>
                  <a:pt x="930401" y="77724"/>
                </a:lnTo>
                <a:lnTo>
                  <a:pt x="982217" y="51816"/>
                </a:lnTo>
                <a:lnTo>
                  <a:pt x="932688" y="51816"/>
                </a:lnTo>
                <a:lnTo>
                  <a:pt x="932688" y="25908"/>
                </a:lnTo>
                <a:lnTo>
                  <a:pt x="982218" y="25908"/>
                </a:lnTo>
                <a:lnTo>
                  <a:pt x="930401" y="0"/>
                </a:lnTo>
                <a:close/>
              </a:path>
              <a:path w="1008379" h="78105">
                <a:moveTo>
                  <a:pt x="943355" y="25908"/>
                </a:moveTo>
                <a:lnTo>
                  <a:pt x="932688" y="25908"/>
                </a:lnTo>
                <a:lnTo>
                  <a:pt x="932688" y="51816"/>
                </a:lnTo>
                <a:lnTo>
                  <a:pt x="943355" y="51816"/>
                </a:lnTo>
                <a:lnTo>
                  <a:pt x="943355" y="25908"/>
                </a:lnTo>
                <a:close/>
              </a:path>
              <a:path w="1008379" h="78105">
                <a:moveTo>
                  <a:pt x="982218" y="25908"/>
                </a:moveTo>
                <a:lnTo>
                  <a:pt x="943355" y="25908"/>
                </a:lnTo>
                <a:lnTo>
                  <a:pt x="943355" y="51816"/>
                </a:lnTo>
                <a:lnTo>
                  <a:pt x="982217" y="51816"/>
                </a:lnTo>
                <a:lnTo>
                  <a:pt x="1008126" y="38862"/>
                </a:lnTo>
                <a:lnTo>
                  <a:pt x="982218" y="25908"/>
                </a:lnTo>
                <a:close/>
              </a:path>
            </a:pathLst>
          </a:custGeom>
          <a:solidFill>
            <a:srgbClr val="FF0000"/>
          </a:solidFill>
        </p:spPr>
        <p:txBody>
          <a:bodyPr wrap="square" lIns="0" tIns="0" rIns="0" bIns="0" rtlCol="0"/>
          <a:lstStyle/>
          <a:p>
            <a:endParaRPr/>
          </a:p>
        </p:txBody>
      </p:sp>
      <p:sp>
        <p:nvSpPr>
          <p:cNvPr id="5" name="object 5"/>
          <p:cNvSpPr txBox="1"/>
          <p:nvPr/>
        </p:nvSpPr>
        <p:spPr>
          <a:xfrm>
            <a:off x="4560189" y="2721102"/>
            <a:ext cx="280924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String s1 = </a:t>
            </a:r>
            <a:r>
              <a:rPr sz="1800" b="1" spc="-5" dirty="0">
                <a:solidFill>
                  <a:srgbClr val="FF0000"/>
                </a:solidFill>
                <a:latin typeface="Calibri"/>
                <a:cs typeface="Calibri"/>
              </a:rPr>
              <a:t>new</a:t>
            </a:r>
            <a:r>
              <a:rPr sz="1800" b="1" spc="-125" dirty="0">
                <a:solidFill>
                  <a:srgbClr val="FF0000"/>
                </a:solidFill>
                <a:latin typeface="Calibri"/>
                <a:cs typeface="Calibri"/>
              </a:rPr>
              <a:t> </a:t>
            </a:r>
            <a:r>
              <a:rPr sz="1800" b="1" dirty="0">
                <a:solidFill>
                  <a:srgbClr val="FF0000"/>
                </a:solidFill>
                <a:latin typeface="Calibri"/>
                <a:cs typeface="Calibri"/>
              </a:rPr>
              <a:t>String("abc“);</a:t>
            </a:r>
            <a:endParaRPr sz="1800">
              <a:latin typeface="Calibri"/>
              <a:cs typeface="Calibri"/>
            </a:endParaRPr>
          </a:p>
        </p:txBody>
      </p:sp>
      <p:sp>
        <p:nvSpPr>
          <p:cNvPr id="6" name="object 6"/>
          <p:cNvSpPr/>
          <p:nvPr/>
        </p:nvSpPr>
        <p:spPr>
          <a:xfrm>
            <a:off x="5925311" y="3073145"/>
            <a:ext cx="78105" cy="951865"/>
          </a:xfrm>
          <a:custGeom>
            <a:avLst/>
            <a:gdLst/>
            <a:ahLst/>
            <a:cxnLst/>
            <a:rect l="l" t="t" r="r" b="b"/>
            <a:pathLst>
              <a:path w="78104" h="951864">
                <a:moveTo>
                  <a:pt x="51815" y="0"/>
                </a:moveTo>
                <a:lnTo>
                  <a:pt x="25908" y="0"/>
                </a:lnTo>
                <a:lnTo>
                  <a:pt x="25908" y="77724"/>
                </a:lnTo>
                <a:lnTo>
                  <a:pt x="51815" y="77724"/>
                </a:lnTo>
                <a:lnTo>
                  <a:pt x="51815" y="0"/>
                </a:lnTo>
                <a:close/>
              </a:path>
              <a:path w="78104" h="951864">
                <a:moveTo>
                  <a:pt x="51815" y="103631"/>
                </a:moveTo>
                <a:lnTo>
                  <a:pt x="25908" y="103631"/>
                </a:lnTo>
                <a:lnTo>
                  <a:pt x="25908" y="181355"/>
                </a:lnTo>
                <a:lnTo>
                  <a:pt x="51815" y="181355"/>
                </a:lnTo>
                <a:lnTo>
                  <a:pt x="51815" y="103631"/>
                </a:lnTo>
                <a:close/>
              </a:path>
              <a:path w="78104" h="951864">
                <a:moveTo>
                  <a:pt x="51815" y="207263"/>
                </a:moveTo>
                <a:lnTo>
                  <a:pt x="25908" y="207263"/>
                </a:lnTo>
                <a:lnTo>
                  <a:pt x="25908" y="284988"/>
                </a:lnTo>
                <a:lnTo>
                  <a:pt x="51815" y="284988"/>
                </a:lnTo>
                <a:lnTo>
                  <a:pt x="51815" y="207263"/>
                </a:lnTo>
                <a:close/>
              </a:path>
              <a:path w="78104" h="951864">
                <a:moveTo>
                  <a:pt x="51815" y="310895"/>
                </a:moveTo>
                <a:lnTo>
                  <a:pt x="25908" y="310895"/>
                </a:lnTo>
                <a:lnTo>
                  <a:pt x="25908" y="388619"/>
                </a:lnTo>
                <a:lnTo>
                  <a:pt x="51815" y="388619"/>
                </a:lnTo>
                <a:lnTo>
                  <a:pt x="51815" y="310895"/>
                </a:lnTo>
                <a:close/>
              </a:path>
              <a:path w="78104" h="951864">
                <a:moveTo>
                  <a:pt x="51815" y="414527"/>
                </a:moveTo>
                <a:lnTo>
                  <a:pt x="25908" y="414527"/>
                </a:lnTo>
                <a:lnTo>
                  <a:pt x="25908" y="492251"/>
                </a:lnTo>
                <a:lnTo>
                  <a:pt x="51815" y="492251"/>
                </a:lnTo>
                <a:lnTo>
                  <a:pt x="51815" y="414527"/>
                </a:lnTo>
                <a:close/>
              </a:path>
              <a:path w="78104" h="951864">
                <a:moveTo>
                  <a:pt x="51815" y="518159"/>
                </a:moveTo>
                <a:lnTo>
                  <a:pt x="25908" y="518159"/>
                </a:lnTo>
                <a:lnTo>
                  <a:pt x="25908" y="595883"/>
                </a:lnTo>
                <a:lnTo>
                  <a:pt x="51815" y="595883"/>
                </a:lnTo>
                <a:lnTo>
                  <a:pt x="51815" y="518159"/>
                </a:lnTo>
                <a:close/>
              </a:path>
              <a:path w="78104" h="951864">
                <a:moveTo>
                  <a:pt x="51815" y="621791"/>
                </a:moveTo>
                <a:lnTo>
                  <a:pt x="25908" y="621791"/>
                </a:lnTo>
                <a:lnTo>
                  <a:pt x="25908" y="699515"/>
                </a:lnTo>
                <a:lnTo>
                  <a:pt x="51815" y="699515"/>
                </a:lnTo>
                <a:lnTo>
                  <a:pt x="51815" y="621791"/>
                </a:lnTo>
                <a:close/>
              </a:path>
              <a:path w="78104" h="951864">
                <a:moveTo>
                  <a:pt x="51815" y="725423"/>
                </a:moveTo>
                <a:lnTo>
                  <a:pt x="25908" y="725423"/>
                </a:lnTo>
                <a:lnTo>
                  <a:pt x="25908" y="803147"/>
                </a:lnTo>
                <a:lnTo>
                  <a:pt x="51815" y="803147"/>
                </a:lnTo>
                <a:lnTo>
                  <a:pt x="51815" y="725423"/>
                </a:lnTo>
                <a:close/>
              </a:path>
              <a:path w="78104" h="951864">
                <a:moveTo>
                  <a:pt x="25908" y="873886"/>
                </a:moveTo>
                <a:lnTo>
                  <a:pt x="0" y="873886"/>
                </a:lnTo>
                <a:lnTo>
                  <a:pt x="38862" y="951610"/>
                </a:lnTo>
                <a:lnTo>
                  <a:pt x="71247" y="886840"/>
                </a:lnTo>
                <a:lnTo>
                  <a:pt x="25908" y="886840"/>
                </a:lnTo>
                <a:lnTo>
                  <a:pt x="25908" y="873886"/>
                </a:lnTo>
                <a:close/>
              </a:path>
              <a:path w="78104" h="951864">
                <a:moveTo>
                  <a:pt x="51815" y="829055"/>
                </a:moveTo>
                <a:lnTo>
                  <a:pt x="25908" y="829055"/>
                </a:lnTo>
                <a:lnTo>
                  <a:pt x="25908" y="886840"/>
                </a:lnTo>
                <a:lnTo>
                  <a:pt x="51815" y="886840"/>
                </a:lnTo>
                <a:lnTo>
                  <a:pt x="51815" y="829055"/>
                </a:lnTo>
                <a:close/>
              </a:path>
              <a:path w="78104" h="951864">
                <a:moveTo>
                  <a:pt x="77724" y="873886"/>
                </a:moveTo>
                <a:lnTo>
                  <a:pt x="51815" y="873886"/>
                </a:lnTo>
                <a:lnTo>
                  <a:pt x="51815" y="886840"/>
                </a:lnTo>
                <a:lnTo>
                  <a:pt x="71247" y="886840"/>
                </a:lnTo>
                <a:lnTo>
                  <a:pt x="77724" y="873886"/>
                </a:lnTo>
                <a:close/>
              </a:path>
            </a:pathLst>
          </a:custGeom>
          <a:solidFill>
            <a:srgbClr val="FF0000"/>
          </a:solidFill>
        </p:spPr>
        <p:txBody>
          <a:bodyPr wrap="square" lIns="0" tIns="0" rIns="0" bIns="0" rtlCol="0"/>
          <a:lstStyle/>
          <a:p>
            <a:endParaRPr/>
          </a:p>
        </p:txBody>
      </p:sp>
      <p:sp>
        <p:nvSpPr>
          <p:cNvPr id="7" name="object 7"/>
          <p:cNvSpPr txBox="1"/>
          <p:nvPr/>
        </p:nvSpPr>
        <p:spPr>
          <a:xfrm>
            <a:off x="5007355" y="4449571"/>
            <a:ext cx="2330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s1</a:t>
            </a:r>
            <a:endParaRPr sz="1800">
              <a:latin typeface="Calibri"/>
              <a:cs typeface="Calibri"/>
            </a:endParaRPr>
          </a:p>
        </p:txBody>
      </p:sp>
      <p:sp>
        <p:nvSpPr>
          <p:cNvPr id="8" name="object 8"/>
          <p:cNvSpPr/>
          <p:nvPr/>
        </p:nvSpPr>
        <p:spPr>
          <a:xfrm>
            <a:off x="5289041" y="4593335"/>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3" y="25907"/>
                </a:lnTo>
                <a:lnTo>
                  <a:pt x="207263"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9" name="object 9"/>
          <p:cNvSpPr txBox="1"/>
          <p:nvPr/>
        </p:nvSpPr>
        <p:spPr>
          <a:xfrm>
            <a:off x="6337553" y="4431029"/>
            <a:ext cx="515620" cy="504825"/>
          </a:xfrm>
          <a:prstGeom prst="rect">
            <a:avLst/>
          </a:prstGeom>
          <a:ln w="25907">
            <a:solidFill>
              <a:srgbClr val="385D89"/>
            </a:solidFill>
          </a:ln>
        </p:spPr>
        <p:txBody>
          <a:bodyPr vert="horz" wrap="square" lIns="0" tIns="53975" rIns="0" bIns="0" rtlCol="0">
            <a:spAutoFit/>
          </a:bodyPr>
          <a:lstStyle/>
          <a:p>
            <a:pPr marL="91440">
              <a:lnSpc>
                <a:spcPct val="100000"/>
              </a:lnSpc>
              <a:spcBef>
                <a:spcPts val="425"/>
              </a:spcBef>
            </a:pPr>
            <a:r>
              <a:rPr sz="1800" b="1" dirty="0">
                <a:latin typeface="Calibri"/>
                <a:cs typeface="Calibri"/>
              </a:rPr>
              <a:t>abc</a:t>
            </a:r>
            <a:endParaRPr sz="1800">
              <a:latin typeface="Calibri"/>
              <a:cs typeface="Calibri"/>
            </a:endParaRPr>
          </a:p>
        </p:txBody>
      </p:sp>
      <p:sp>
        <p:nvSpPr>
          <p:cNvPr id="10" name="object 10"/>
          <p:cNvSpPr txBox="1"/>
          <p:nvPr/>
        </p:nvSpPr>
        <p:spPr>
          <a:xfrm>
            <a:off x="6272021" y="4042409"/>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libri"/>
                <a:cs typeface="Calibri"/>
              </a:rPr>
              <a:t>:String</a:t>
            </a:r>
            <a:endParaRPr sz="1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5854065" cy="1031240"/>
          </a:xfrm>
          <a:prstGeom prst="rect">
            <a:avLst/>
          </a:prstGeom>
        </p:spPr>
        <p:txBody>
          <a:bodyPr vert="horz" wrap="square" lIns="0" tIns="104139" rIns="0" bIns="0" rtlCol="0">
            <a:spAutoFit/>
          </a:bodyPr>
          <a:lstStyle/>
          <a:p>
            <a:pPr marL="12700" marR="5080">
              <a:lnSpc>
                <a:spcPts val="3600"/>
              </a:lnSpc>
              <a:spcBef>
                <a:spcPts val="819"/>
              </a:spcBef>
            </a:pPr>
            <a:r>
              <a:rPr sz="3600" i="0" spc="-105" dirty="0">
                <a:solidFill>
                  <a:srgbClr val="000000"/>
                </a:solidFill>
                <a:latin typeface="Arial"/>
                <a:cs typeface="Arial"/>
              </a:rPr>
              <a:t>How </a:t>
            </a:r>
            <a:r>
              <a:rPr sz="3600" i="0" spc="-120" dirty="0">
                <a:solidFill>
                  <a:srgbClr val="000000"/>
                </a:solidFill>
                <a:latin typeface="Arial"/>
                <a:cs typeface="Arial"/>
              </a:rPr>
              <a:t>Many</a:t>
            </a:r>
            <a:r>
              <a:rPr sz="3600" i="0" spc="-780" dirty="0">
                <a:solidFill>
                  <a:srgbClr val="000000"/>
                </a:solidFill>
                <a:latin typeface="Arial"/>
                <a:cs typeface="Arial"/>
              </a:rPr>
              <a:t> </a:t>
            </a:r>
            <a:r>
              <a:rPr sz="3600" i="0" spc="-135" dirty="0">
                <a:solidFill>
                  <a:srgbClr val="000000"/>
                </a:solidFill>
                <a:latin typeface="Arial"/>
                <a:cs typeface="Arial"/>
              </a:rPr>
              <a:t>String </a:t>
            </a:r>
            <a:r>
              <a:rPr sz="3600" i="0" spc="-140" dirty="0">
                <a:solidFill>
                  <a:srgbClr val="000000"/>
                </a:solidFill>
                <a:latin typeface="Arial"/>
                <a:cs typeface="Arial"/>
              </a:rPr>
              <a:t>Objects </a:t>
            </a:r>
            <a:r>
              <a:rPr sz="3600" i="0" spc="-105" dirty="0">
                <a:solidFill>
                  <a:srgbClr val="000000"/>
                </a:solidFill>
                <a:latin typeface="Arial"/>
                <a:cs typeface="Arial"/>
              </a:rPr>
              <a:t>are  </a:t>
            </a:r>
            <a:r>
              <a:rPr sz="3600" i="0" spc="-140" dirty="0">
                <a:solidFill>
                  <a:srgbClr val="000000"/>
                </a:solidFill>
                <a:latin typeface="Arial"/>
                <a:cs typeface="Arial"/>
              </a:rPr>
              <a:t>Created?</a:t>
            </a:r>
            <a:endParaRPr sz="3600">
              <a:latin typeface="Arial"/>
              <a:cs typeface="Arial"/>
            </a:endParaRPr>
          </a:p>
        </p:txBody>
      </p:sp>
      <p:sp>
        <p:nvSpPr>
          <p:cNvPr id="3" name="object 3"/>
          <p:cNvSpPr txBox="1">
            <a:spLocks noGrp="1"/>
          </p:cNvSpPr>
          <p:nvPr>
            <p:ph sz="half" idx="2"/>
          </p:nvPr>
        </p:nvSpPr>
        <p:spPr>
          <a:prstGeom prst="rect">
            <a:avLst/>
          </a:prstGeom>
        </p:spPr>
        <p:txBody>
          <a:bodyPr vert="horz" wrap="square" lIns="0" tIns="12065" rIns="0" bIns="0" rtlCol="0">
            <a:spAutoFit/>
          </a:bodyPr>
          <a:lstStyle/>
          <a:p>
            <a:pPr marL="12700" marR="1446530">
              <a:lnSpc>
                <a:spcPct val="100000"/>
              </a:lnSpc>
              <a:spcBef>
                <a:spcPts val="95"/>
              </a:spcBef>
            </a:pPr>
            <a:r>
              <a:rPr spc="-5" dirty="0"/>
              <a:t>//File Name: </a:t>
            </a:r>
            <a:r>
              <a:rPr spc="-10" dirty="0"/>
              <a:t>StringDemo.java  </a:t>
            </a:r>
            <a:r>
              <a:rPr spc="-5" dirty="0"/>
              <a:t>class StringDemo</a:t>
            </a:r>
          </a:p>
          <a:p>
            <a:pPr marL="12700">
              <a:lnSpc>
                <a:spcPct val="100000"/>
              </a:lnSpc>
            </a:pPr>
            <a:r>
              <a:rPr spc="-5" dirty="0"/>
              <a:t>{</a:t>
            </a:r>
          </a:p>
          <a:p>
            <a:pPr marL="927100">
              <a:lnSpc>
                <a:spcPct val="100000"/>
              </a:lnSpc>
            </a:pPr>
            <a:r>
              <a:rPr spc="-5" dirty="0"/>
              <a:t>public </a:t>
            </a:r>
            <a:r>
              <a:rPr spc="-10" dirty="0"/>
              <a:t>static void main(String[]</a:t>
            </a:r>
            <a:r>
              <a:rPr spc="95" dirty="0"/>
              <a:t> </a:t>
            </a:r>
            <a:r>
              <a:rPr spc="-10" dirty="0"/>
              <a:t>args)</a:t>
            </a:r>
          </a:p>
          <a:p>
            <a:pPr marL="927100">
              <a:lnSpc>
                <a:spcPct val="100000"/>
              </a:lnSpc>
            </a:pPr>
            <a:r>
              <a:rPr spc="-5" dirty="0"/>
              <a:t>{</a:t>
            </a:r>
          </a:p>
          <a:p>
            <a:pPr marL="1841500">
              <a:lnSpc>
                <a:spcPct val="100000"/>
              </a:lnSpc>
            </a:pPr>
            <a:r>
              <a:rPr spc="-5" dirty="0">
                <a:solidFill>
                  <a:srgbClr val="FF0000"/>
                </a:solidFill>
              </a:rPr>
              <a:t>String s1 =</a:t>
            </a:r>
            <a:r>
              <a:rPr spc="-40" dirty="0">
                <a:solidFill>
                  <a:srgbClr val="FF0000"/>
                </a:solidFill>
              </a:rPr>
              <a:t> </a:t>
            </a:r>
            <a:r>
              <a:rPr spc="-5" dirty="0">
                <a:solidFill>
                  <a:srgbClr val="FF0000"/>
                </a:solidFill>
              </a:rPr>
              <a:t>"abc";</a:t>
            </a:r>
          </a:p>
          <a:p>
            <a:pPr>
              <a:lnSpc>
                <a:spcPct val="100000"/>
              </a:lnSpc>
              <a:spcBef>
                <a:spcPts val="25"/>
              </a:spcBef>
            </a:pPr>
            <a:endParaRPr sz="1650">
              <a:latin typeface="Times New Roman"/>
              <a:cs typeface="Times New Roman"/>
            </a:endParaRPr>
          </a:p>
          <a:p>
            <a:pPr marL="1841500">
              <a:lnSpc>
                <a:spcPct val="100000"/>
              </a:lnSpc>
            </a:pPr>
            <a:r>
              <a:rPr spc="-5" dirty="0">
                <a:solidFill>
                  <a:srgbClr val="FF0000"/>
                </a:solidFill>
              </a:rPr>
              <a:t>String s2 =</a:t>
            </a:r>
            <a:r>
              <a:rPr spc="-35" dirty="0">
                <a:solidFill>
                  <a:srgbClr val="FF0000"/>
                </a:solidFill>
              </a:rPr>
              <a:t> </a:t>
            </a:r>
            <a:r>
              <a:rPr spc="-5" dirty="0">
                <a:solidFill>
                  <a:srgbClr val="FF0000"/>
                </a:solidFill>
              </a:rPr>
              <a:t>"abc";</a:t>
            </a:r>
          </a:p>
          <a:p>
            <a:pPr>
              <a:lnSpc>
                <a:spcPct val="100000"/>
              </a:lnSpc>
              <a:spcBef>
                <a:spcPts val="20"/>
              </a:spcBef>
            </a:pPr>
            <a:endParaRPr sz="1650">
              <a:latin typeface="Times New Roman"/>
              <a:cs typeface="Times New Roman"/>
            </a:endParaRPr>
          </a:p>
          <a:p>
            <a:pPr marL="1841500">
              <a:lnSpc>
                <a:spcPct val="100000"/>
              </a:lnSpc>
              <a:spcBef>
                <a:spcPts val="5"/>
              </a:spcBef>
            </a:pPr>
            <a:r>
              <a:rPr spc="-5" dirty="0"/>
              <a:t>String s3 =</a:t>
            </a:r>
            <a:r>
              <a:rPr spc="-40" dirty="0"/>
              <a:t> </a:t>
            </a:r>
            <a:r>
              <a:rPr spc="-5" dirty="0"/>
              <a:t>"abc";</a:t>
            </a:r>
          </a:p>
          <a:p>
            <a:pPr>
              <a:lnSpc>
                <a:spcPct val="100000"/>
              </a:lnSpc>
              <a:spcBef>
                <a:spcPts val="20"/>
              </a:spcBef>
            </a:pPr>
            <a:endParaRPr sz="1650">
              <a:latin typeface="Times New Roman"/>
              <a:cs typeface="Times New Roman"/>
            </a:endParaRPr>
          </a:p>
          <a:p>
            <a:pPr marL="1841500">
              <a:lnSpc>
                <a:spcPct val="100000"/>
              </a:lnSpc>
            </a:pPr>
            <a:r>
              <a:rPr spc="-5" dirty="0"/>
              <a:t>String s4 =</a:t>
            </a:r>
            <a:r>
              <a:rPr spc="-35" dirty="0"/>
              <a:t> </a:t>
            </a:r>
            <a:r>
              <a:rPr spc="-5" dirty="0"/>
              <a:t>"abc";</a:t>
            </a:r>
          </a:p>
          <a:p>
            <a:pPr marL="927100">
              <a:lnSpc>
                <a:spcPct val="100000"/>
              </a:lnSpc>
            </a:pPr>
            <a:r>
              <a:rPr spc="-5" dirty="0"/>
              <a:t>}// End of</a:t>
            </a:r>
            <a:r>
              <a:rPr spc="10" dirty="0"/>
              <a:t> </a:t>
            </a:r>
            <a:r>
              <a:rPr spc="-10" dirty="0"/>
              <a:t>Method</a:t>
            </a:r>
          </a:p>
          <a:p>
            <a:pPr marL="12700">
              <a:lnSpc>
                <a:spcPct val="100000"/>
              </a:lnSpc>
            </a:pPr>
            <a:r>
              <a:rPr spc="-5" dirty="0"/>
              <a:t>}// End of class</a:t>
            </a:r>
            <a:r>
              <a:rPr spc="20" dirty="0"/>
              <a:t> </a:t>
            </a:r>
            <a:r>
              <a:rPr spc="-5" dirty="0"/>
              <a:t>StringDemo</a:t>
            </a:r>
          </a:p>
        </p:txBody>
      </p:sp>
      <p:sp>
        <p:nvSpPr>
          <p:cNvPr id="4" name="object 4"/>
          <p:cNvSpPr/>
          <p:nvPr/>
        </p:nvSpPr>
        <p:spPr>
          <a:xfrm>
            <a:off x="3492246" y="2849879"/>
            <a:ext cx="1008380" cy="78105"/>
          </a:xfrm>
          <a:custGeom>
            <a:avLst/>
            <a:gdLst/>
            <a:ahLst/>
            <a:cxnLst/>
            <a:rect l="l" t="t" r="r" b="b"/>
            <a:pathLst>
              <a:path w="1008379" h="78105">
                <a:moveTo>
                  <a:pt x="77724" y="25908"/>
                </a:moveTo>
                <a:lnTo>
                  <a:pt x="0" y="25908"/>
                </a:lnTo>
                <a:lnTo>
                  <a:pt x="0" y="51816"/>
                </a:lnTo>
                <a:lnTo>
                  <a:pt x="77724" y="51816"/>
                </a:lnTo>
                <a:lnTo>
                  <a:pt x="77724" y="25908"/>
                </a:lnTo>
                <a:close/>
              </a:path>
              <a:path w="1008379" h="78105">
                <a:moveTo>
                  <a:pt x="181355" y="25908"/>
                </a:moveTo>
                <a:lnTo>
                  <a:pt x="103631" y="25908"/>
                </a:lnTo>
                <a:lnTo>
                  <a:pt x="103631" y="51816"/>
                </a:lnTo>
                <a:lnTo>
                  <a:pt x="181355" y="51816"/>
                </a:lnTo>
                <a:lnTo>
                  <a:pt x="181355" y="25908"/>
                </a:lnTo>
                <a:close/>
              </a:path>
              <a:path w="1008379" h="78105">
                <a:moveTo>
                  <a:pt x="284988" y="25908"/>
                </a:moveTo>
                <a:lnTo>
                  <a:pt x="207263" y="25908"/>
                </a:lnTo>
                <a:lnTo>
                  <a:pt x="207263" y="51816"/>
                </a:lnTo>
                <a:lnTo>
                  <a:pt x="284988" y="51816"/>
                </a:lnTo>
                <a:lnTo>
                  <a:pt x="284988" y="25908"/>
                </a:lnTo>
                <a:close/>
              </a:path>
              <a:path w="1008379" h="78105">
                <a:moveTo>
                  <a:pt x="388619" y="25908"/>
                </a:moveTo>
                <a:lnTo>
                  <a:pt x="310895" y="25908"/>
                </a:lnTo>
                <a:lnTo>
                  <a:pt x="310895" y="51816"/>
                </a:lnTo>
                <a:lnTo>
                  <a:pt x="388619" y="51816"/>
                </a:lnTo>
                <a:lnTo>
                  <a:pt x="388619" y="25908"/>
                </a:lnTo>
                <a:close/>
              </a:path>
              <a:path w="1008379" h="78105">
                <a:moveTo>
                  <a:pt x="492251" y="25908"/>
                </a:moveTo>
                <a:lnTo>
                  <a:pt x="414527" y="25908"/>
                </a:lnTo>
                <a:lnTo>
                  <a:pt x="414527" y="51816"/>
                </a:lnTo>
                <a:lnTo>
                  <a:pt x="492251" y="51816"/>
                </a:lnTo>
                <a:lnTo>
                  <a:pt x="492251" y="25908"/>
                </a:lnTo>
                <a:close/>
              </a:path>
              <a:path w="1008379" h="78105">
                <a:moveTo>
                  <a:pt x="595883" y="25908"/>
                </a:moveTo>
                <a:lnTo>
                  <a:pt x="518159" y="25908"/>
                </a:lnTo>
                <a:lnTo>
                  <a:pt x="518159" y="51816"/>
                </a:lnTo>
                <a:lnTo>
                  <a:pt x="595883" y="51816"/>
                </a:lnTo>
                <a:lnTo>
                  <a:pt x="595883" y="25908"/>
                </a:lnTo>
                <a:close/>
              </a:path>
              <a:path w="1008379" h="78105">
                <a:moveTo>
                  <a:pt x="699515" y="25908"/>
                </a:moveTo>
                <a:lnTo>
                  <a:pt x="621791" y="25908"/>
                </a:lnTo>
                <a:lnTo>
                  <a:pt x="621791" y="51816"/>
                </a:lnTo>
                <a:lnTo>
                  <a:pt x="699515" y="51816"/>
                </a:lnTo>
                <a:lnTo>
                  <a:pt x="699515" y="25908"/>
                </a:lnTo>
                <a:close/>
              </a:path>
              <a:path w="1008379" h="78105">
                <a:moveTo>
                  <a:pt x="803148" y="25908"/>
                </a:moveTo>
                <a:lnTo>
                  <a:pt x="725424" y="25908"/>
                </a:lnTo>
                <a:lnTo>
                  <a:pt x="725424" y="51816"/>
                </a:lnTo>
                <a:lnTo>
                  <a:pt x="803148" y="51816"/>
                </a:lnTo>
                <a:lnTo>
                  <a:pt x="803148" y="25908"/>
                </a:lnTo>
                <a:close/>
              </a:path>
              <a:path w="1008379" h="78105">
                <a:moveTo>
                  <a:pt x="906779" y="25908"/>
                </a:moveTo>
                <a:lnTo>
                  <a:pt x="829055" y="25908"/>
                </a:lnTo>
                <a:lnTo>
                  <a:pt x="829055" y="51816"/>
                </a:lnTo>
                <a:lnTo>
                  <a:pt x="906779" y="51816"/>
                </a:lnTo>
                <a:lnTo>
                  <a:pt x="906779" y="25908"/>
                </a:lnTo>
                <a:close/>
              </a:path>
              <a:path w="1008379" h="78105">
                <a:moveTo>
                  <a:pt x="930401" y="0"/>
                </a:moveTo>
                <a:lnTo>
                  <a:pt x="930401" y="77724"/>
                </a:lnTo>
                <a:lnTo>
                  <a:pt x="982217" y="51816"/>
                </a:lnTo>
                <a:lnTo>
                  <a:pt x="932688" y="51816"/>
                </a:lnTo>
                <a:lnTo>
                  <a:pt x="932688" y="25908"/>
                </a:lnTo>
                <a:lnTo>
                  <a:pt x="982218" y="25908"/>
                </a:lnTo>
                <a:lnTo>
                  <a:pt x="930401" y="0"/>
                </a:lnTo>
                <a:close/>
              </a:path>
              <a:path w="1008379" h="78105">
                <a:moveTo>
                  <a:pt x="943355" y="25908"/>
                </a:moveTo>
                <a:lnTo>
                  <a:pt x="932688" y="25908"/>
                </a:lnTo>
                <a:lnTo>
                  <a:pt x="932688" y="51816"/>
                </a:lnTo>
                <a:lnTo>
                  <a:pt x="943355" y="51816"/>
                </a:lnTo>
                <a:lnTo>
                  <a:pt x="943355" y="25908"/>
                </a:lnTo>
                <a:close/>
              </a:path>
              <a:path w="1008379" h="78105">
                <a:moveTo>
                  <a:pt x="982218" y="25908"/>
                </a:moveTo>
                <a:lnTo>
                  <a:pt x="943355" y="25908"/>
                </a:lnTo>
                <a:lnTo>
                  <a:pt x="943355" y="51816"/>
                </a:lnTo>
                <a:lnTo>
                  <a:pt x="982217" y="51816"/>
                </a:lnTo>
                <a:lnTo>
                  <a:pt x="1008126" y="38862"/>
                </a:lnTo>
                <a:lnTo>
                  <a:pt x="982218" y="25908"/>
                </a:lnTo>
                <a:close/>
              </a:path>
            </a:pathLst>
          </a:custGeom>
          <a:solidFill>
            <a:srgbClr val="FF0000"/>
          </a:solidFill>
        </p:spPr>
        <p:txBody>
          <a:bodyPr wrap="square" lIns="0" tIns="0" rIns="0" bIns="0" rtlCol="0"/>
          <a:lstStyle/>
          <a:p>
            <a:endParaRPr/>
          </a:p>
        </p:txBody>
      </p:sp>
      <p:sp>
        <p:nvSpPr>
          <p:cNvPr id="5" name="object 5"/>
          <p:cNvSpPr txBox="1"/>
          <p:nvPr/>
        </p:nvSpPr>
        <p:spPr>
          <a:xfrm>
            <a:off x="4560189" y="2721102"/>
            <a:ext cx="280924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String s1 = </a:t>
            </a:r>
            <a:r>
              <a:rPr sz="1800" b="1" spc="-5" dirty="0">
                <a:solidFill>
                  <a:srgbClr val="FF0000"/>
                </a:solidFill>
                <a:latin typeface="Calibri"/>
                <a:cs typeface="Calibri"/>
              </a:rPr>
              <a:t>new</a:t>
            </a:r>
            <a:r>
              <a:rPr sz="1800" b="1" spc="-125" dirty="0">
                <a:solidFill>
                  <a:srgbClr val="FF0000"/>
                </a:solidFill>
                <a:latin typeface="Calibri"/>
                <a:cs typeface="Calibri"/>
              </a:rPr>
              <a:t> </a:t>
            </a:r>
            <a:r>
              <a:rPr sz="1800" b="1" dirty="0">
                <a:solidFill>
                  <a:srgbClr val="FF0000"/>
                </a:solidFill>
                <a:latin typeface="Calibri"/>
                <a:cs typeface="Calibri"/>
              </a:rPr>
              <a:t>String("abc“);</a:t>
            </a:r>
            <a:endParaRPr sz="1800">
              <a:latin typeface="Calibri"/>
              <a:cs typeface="Calibri"/>
            </a:endParaRPr>
          </a:p>
        </p:txBody>
      </p:sp>
      <p:sp>
        <p:nvSpPr>
          <p:cNvPr id="6" name="object 6"/>
          <p:cNvSpPr/>
          <p:nvPr/>
        </p:nvSpPr>
        <p:spPr>
          <a:xfrm>
            <a:off x="5925311" y="3073145"/>
            <a:ext cx="78105" cy="951865"/>
          </a:xfrm>
          <a:custGeom>
            <a:avLst/>
            <a:gdLst/>
            <a:ahLst/>
            <a:cxnLst/>
            <a:rect l="l" t="t" r="r" b="b"/>
            <a:pathLst>
              <a:path w="78104" h="951864">
                <a:moveTo>
                  <a:pt x="51815" y="0"/>
                </a:moveTo>
                <a:lnTo>
                  <a:pt x="25908" y="0"/>
                </a:lnTo>
                <a:lnTo>
                  <a:pt x="25908" y="77724"/>
                </a:lnTo>
                <a:lnTo>
                  <a:pt x="51815" y="77724"/>
                </a:lnTo>
                <a:lnTo>
                  <a:pt x="51815" y="0"/>
                </a:lnTo>
                <a:close/>
              </a:path>
              <a:path w="78104" h="951864">
                <a:moveTo>
                  <a:pt x="51815" y="103631"/>
                </a:moveTo>
                <a:lnTo>
                  <a:pt x="25908" y="103631"/>
                </a:lnTo>
                <a:lnTo>
                  <a:pt x="25908" y="181355"/>
                </a:lnTo>
                <a:lnTo>
                  <a:pt x="51815" y="181355"/>
                </a:lnTo>
                <a:lnTo>
                  <a:pt x="51815" y="103631"/>
                </a:lnTo>
                <a:close/>
              </a:path>
              <a:path w="78104" h="951864">
                <a:moveTo>
                  <a:pt x="51815" y="207263"/>
                </a:moveTo>
                <a:lnTo>
                  <a:pt x="25908" y="207263"/>
                </a:lnTo>
                <a:lnTo>
                  <a:pt x="25908" y="284988"/>
                </a:lnTo>
                <a:lnTo>
                  <a:pt x="51815" y="284988"/>
                </a:lnTo>
                <a:lnTo>
                  <a:pt x="51815" y="207263"/>
                </a:lnTo>
                <a:close/>
              </a:path>
              <a:path w="78104" h="951864">
                <a:moveTo>
                  <a:pt x="51815" y="310895"/>
                </a:moveTo>
                <a:lnTo>
                  <a:pt x="25908" y="310895"/>
                </a:lnTo>
                <a:lnTo>
                  <a:pt x="25908" y="388619"/>
                </a:lnTo>
                <a:lnTo>
                  <a:pt x="51815" y="388619"/>
                </a:lnTo>
                <a:lnTo>
                  <a:pt x="51815" y="310895"/>
                </a:lnTo>
                <a:close/>
              </a:path>
              <a:path w="78104" h="951864">
                <a:moveTo>
                  <a:pt x="51815" y="414527"/>
                </a:moveTo>
                <a:lnTo>
                  <a:pt x="25908" y="414527"/>
                </a:lnTo>
                <a:lnTo>
                  <a:pt x="25908" y="492251"/>
                </a:lnTo>
                <a:lnTo>
                  <a:pt x="51815" y="492251"/>
                </a:lnTo>
                <a:lnTo>
                  <a:pt x="51815" y="414527"/>
                </a:lnTo>
                <a:close/>
              </a:path>
              <a:path w="78104" h="951864">
                <a:moveTo>
                  <a:pt x="51815" y="518159"/>
                </a:moveTo>
                <a:lnTo>
                  <a:pt x="25908" y="518159"/>
                </a:lnTo>
                <a:lnTo>
                  <a:pt x="25908" y="595883"/>
                </a:lnTo>
                <a:lnTo>
                  <a:pt x="51815" y="595883"/>
                </a:lnTo>
                <a:lnTo>
                  <a:pt x="51815" y="518159"/>
                </a:lnTo>
                <a:close/>
              </a:path>
              <a:path w="78104" h="951864">
                <a:moveTo>
                  <a:pt x="51815" y="621791"/>
                </a:moveTo>
                <a:lnTo>
                  <a:pt x="25908" y="621791"/>
                </a:lnTo>
                <a:lnTo>
                  <a:pt x="25908" y="699515"/>
                </a:lnTo>
                <a:lnTo>
                  <a:pt x="51815" y="699515"/>
                </a:lnTo>
                <a:lnTo>
                  <a:pt x="51815" y="621791"/>
                </a:lnTo>
                <a:close/>
              </a:path>
              <a:path w="78104" h="951864">
                <a:moveTo>
                  <a:pt x="51815" y="725423"/>
                </a:moveTo>
                <a:lnTo>
                  <a:pt x="25908" y="725423"/>
                </a:lnTo>
                <a:lnTo>
                  <a:pt x="25908" y="803147"/>
                </a:lnTo>
                <a:lnTo>
                  <a:pt x="51815" y="803147"/>
                </a:lnTo>
                <a:lnTo>
                  <a:pt x="51815" y="725423"/>
                </a:lnTo>
                <a:close/>
              </a:path>
              <a:path w="78104" h="951864">
                <a:moveTo>
                  <a:pt x="25908" y="873886"/>
                </a:moveTo>
                <a:lnTo>
                  <a:pt x="0" y="873886"/>
                </a:lnTo>
                <a:lnTo>
                  <a:pt x="38862" y="951610"/>
                </a:lnTo>
                <a:lnTo>
                  <a:pt x="71247" y="886840"/>
                </a:lnTo>
                <a:lnTo>
                  <a:pt x="25908" y="886840"/>
                </a:lnTo>
                <a:lnTo>
                  <a:pt x="25908" y="873886"/>
                </a:lnTo>
                <a:close/>
              </a:path>
              <a:path w="78104" h="951864">
                <a:moveTo>
                  <a:pt x="51815" y="829055"/>
                </a:moveTo>
                <a:lnTo>
                  <a:pt x="25908" y="829055"/>
                </a:lnTo>
                <a:lnTo>
                  <a:pt x="25908" y="886840"/>
                </a:lnTo>
                <a:lnTo>
                  <a:pt x="51815" y="886840"/>
                </a:lnTo>
                <a:lnTo>
                  <a:pt x="51815" y="829055"/>
                </a:lnTo>
                <a:close/>
              </a:path>
              <a:path w="78104" h="951864">
                <a:moveTo>
                  <a:pt x="77724" y="873886"/>
                </a:moveTo>
                <a:lnTo>
                  <a:pt x="51815" y="873886"/>
                </a:lnTo>
                <a:lnTo>
                  <a:pt x="51815" y="886840"/>
                </a:lnTo>
                <a:lnTo>
                  <a:pt x="71247" y="886840"/>
                </a:lnTo>
                <a:lnTo>
                  <a:pt x="77724" y="873886"/>
                </a:lnTo>
                <a:close/>
              </a:path>
            </a:pathLst>
          </a:custGeom>
          <a:solidFill>
            <a:srgbClr val="FF0000"/>
          </a:solidFill>
        </p:spPr>
        <p:txBody>
          <a:bodyPr wrap="square" lIns="0" tIns="0" rIns="0" bIns="0" rtlCol="0"/>
          <a:lstStyle/>
          <a:p>
            <a:endParaRPr/>
          </a:p>
        </p:txBody>
      </p:sp>
      <p:sp>
        <p:nvSpPr>
          <p:cNvPr id="7" name="object 7"/>
          <p:cNvSpPr txBox="1"/>
          <p:nvPr/>
        </p:nvSpPr>
        <p:spPr>
          <a:xfrm>
            <a:off x="5007355" y="4449571"/>
            <a:ext cx="2330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s1</a:t>
            </a:r>
            <a:endParaRPr sz="1800">
              <a:latin typeface="Calibri"/>
              <a:cs typeface="Calibri"/>
            </a:endParaRPr>
          </a:p>
        </p:txBody>
      </p:sp>
      <p:sp>
        <p:nvSpPr>
          <p:cNvPr id="8" name="object 8"/>
          <p:cNvSpPr/>
          <p:nvPr/>
        </p:nvSpPr>
        <p:spPr>
          <a:xfrm>
            <a:off x="5289041" y="4593335"/>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3" y="25907"/>
                </a:lnTo>
                <a:lnTo>
                  <a:pt x="207263"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9" name="object 9"/>
          <p:cNvSpPr txBox="1"/>
          <p:nvPr/>
        </p:nvSpPr>
        <p:spPr>
          <a:xfrm>
            <a:off x="6337553" y="4431029"/>
            <a:ext cx="515620" cy="504825"/>
          </a:xfrm>
          <a:prstGeom prst="rect">
            <a:avLst/>
          </a:prstGeom>
          <a:ln w="25907">
            <a:solidFill>
              <a:srgbClr val="385D89"/>
            </a:solidFill>
          </a:ln>
        </p:spPr>
        <p:txBody>
          <a:bodyPr vert="horz" wrap="square" lIns="0" tIns="53975" rIns="0" bIns="0" rtlCol="0">
            <a:spAutoFit/>
          </a:bodyPr>
          <a:lstStyle/>
          <a:p>
            <a:pPr marL="91440">
              <a:lnSpc>
                <a:spcPct val="100000"/>
              </a:lnSpc>
              <a:spcBef>
                <a:spcPts val="425"/>
              </a:spcBef>
            </a:pPr>
            <a:r>
              <a:rPr sz="1800" b="1" dirty="0">
                <a:latin typeface="Calibri"/>
                <a:cs typeface="Calibri"/>
              </a:rPr>
              <a:t>abc</a:t>
            </a:r>
            <a:endParaRPr sz="1800">
              <a:latin typeface="Calibri"/>
              <a:cs typeface="Calibri"/>
            </a:endParaRPr>
          </a:p>
        </p:txBody>
      </p:sp>
      <p:sp>
        <p:nvSpPr>
          <p:cNvPr id="10" name="object 10"/>
          <p:cNvSpPr txBox="1"/>
          <p:nvPr/>
        </p:nvSpPr>
        <p:spPr>
          <a:xfrm>
            <a:off x="6272021" y="4042409"/>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libri"/>
                <a:cs typeface="Calibri"/>
              </a:rPr>
              <a:t>:String</a:t>
            </a:r>
            <a:endParaRPr sz="1800">
              <a:latin typeface="Calibri"/>
              <a:cs typeface="Calibri"/>
            </a:endParaRPr>
          </a:p>
        </p:txBody>
      </p:sp>
      <p:sp>
        <p:nvSpPr>
          <p:cNvPr id="11" name="object 11"/>
          <p:cNvSpPr/>
          <p:nvPr/>
        </p:nvSpPr>
        <p:spPr>
          <a:xfrm>
            <a:off x="3515105" y="3319271"/>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4" y="25907"/>
                </a:lnTo>
                <a:lnTo>
                  <a:pt x="207264"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12" name="object 12"/>
          <p:cNvSpPr/>
          <p:nvPr/>
        </p:nvSpPr>
        <p:spPr>
          <a:xfrm>
            <a:off x="4474464" y="3376421"/>
            <a:ext cx="78105" cy="1781810"/>
          </a:xfrm>
          <a:custGeom>
            <a:avLst/>
            <a:gdLst/>
            <a:ahLst/>
            <a:cxnLst/>
            <a:rect l="l" t="t" r="r" b="b"/>
            <a:pathLst>
              <a:path w="78104" h="1781810">
                <a:moveTo>
                  <a:pt x="51815" y="0"/>
                </a:moveTo>
                <a:lnTo>
                  <a:pt x="25908" y="0"/>
                </a:lnTo>
                <a:lnTo>
                  <a:pt x="25908" y="77724"/>
                </a:lnTo>
                <a:lnTo>
                  <a:pt x="51815" y="77724"/>
                </a:lnTo>
                <a:lnTo>
                  <a:pt x="51815" y="0"/>
                </a:lnTo>
                <a:close/>
              </a:path>
              <a:path w="78104" h="1781810">
                <a:moveTo>
                  <a:pt x="51815" y="103631"/>
                </a:moveTo>
                <a:lnTo>
                  <a:pt x="25908" y="103631"/>
                </a:lnTo>
                <a:lnTo>
                  <a:pt x="25908" y="181355"/>
                </a:lnTo>
                <a:lnTo>
                  <a:pt x="51815" y="181355"/>
                </a:lnTo>
                <a:lnTo>
                  <a:pt x="51815" y="103631"/>
                </a:lnTo>
                <a:close/>
              </a:path>
              <a:path w="78104" h="1781810">
                <a:moveTo>
                  <a:pt x="51815" y="207263"/>
                </a:moveTo>
                <a:lnTo>
                  <a:pt x="25908" y="207263"/>
                </a:lnTo>
                <a:lnTo>
                  <a:pt x="25908" y="284988"/>
                </a:lnTo>
                <a:lnTo>
                  <a:pt x="51815" y="284988"/>
                </a:lnTo>
                <a:lnTo>
                  <a:pt x="51815" y="207263"/>
                </a:lnTo>
                <a:close/>
              </a:path>
              <a:path w="78104" h="1781810">
                <a:moveTo>
                  <a:pt x="51815" y="310895"/>
                </a:moveTo>
                <a:lnTo>
                  <a:pt x="25908" y="310895"/>
                </a:lnTo>
                <a:lnTo>
                  <a:pt x="25908" y="388619"/>
                </a:lnTo>
                <a:lnTo>
                  <a:pt x="51815" y="388619"/>
                </a:lnTo>
                <a:lnTo>
                  <a:pt x="51815" y="310895"/>
                </a:lnTo>
                <a:close/>
              </a:path>
              <a:path w="78104" h="1781810">
                <a:moveTo>
                  <a:pt x="51815" y="414527"/>
                </a:moveTo>
                <a:lnTo>
                  <a:pt x="25908" y="414527"/>
                </a:lnTo>
                <a:lnTo>
                  <a:pt x="25908" y="492251"/>
                </a:lnTo>
                <a:lnTo>
                  <a:pt x="51815" y="492251"/>
                </a:lnTo>
                <a:lnTo>
                  <a:pt x="51815" y="414527"/>
                </a:lnTo>
                <a:close/>
              </a:path>
              <a:path w="78104" h="1781810">
                <a:moveTo>
                  <a:pt x="51815" y="518159"/>
                </a:moveTo>
                <a:lnTo>
                  <a:pt x="25908" y="518159"/>
                </a:lnTo>
                <a:lnTo>
                  <a:pt x="25908" y="595883"/>
                </a:lnTo>
                <a:lnTo>
                  <a:pt x="51815" y="595883"/>
                </a:lnTo>
                <a:lnTo>
                  <a:pt x="51815" y="518159"/>
                </a:lnTo>
                <a:close/>
              </a:path>
              <a:path w="78104" h="1781810">
                <a:moveTo>
                  <a:pt x="51815" y="621791"/>
                </a:moveTo>
                <a:lnTo>
                  <a:pt x="25908" y="621791"/>
                </a:lnTo>
                <a:lnTo>
                  <a:pt x="25908" y="699515"/>
                </a:lnTo>
                <a:lnTo>
                  <a:pt x="51815" y="699515"/>
                </a:lnTo>
                <a:lnTo>
                  <a:pt x="51815" y="621791"/>
                </a:lnTo>
                <a:close/>
              </a:path>
              <a:path w="78104" h="1781810">
                <a:moveTo>
                  <a:pt x="51815" y="725423"/>
                </a:moveTo>
                <a:lnTo>
                  <a:pt x="25908" y="725423"/>
                </a:lnTo>
                <a:lnTo>
                  <a:pt x="25908" y="803147"/>
                </a:lnTo>
                <a:lnTo>
                  <a:pt x="51815" y="803147"/>
                </a:lnTo>
                <a:lnTo>
                  <a:pt x="51815" y="725423"/>
                </a:lnTo>
                <a:close/>
              </a:path>
              <a:path w="78104" h="1781810">
                <a:moveTo>
                  <a:pt x="51815" y="829055"/>
                </a:moveTo>
                <a:lnTo>
                  <a:pt x="25908" y="829055"/>
                </a:lnTo>
                <a:lnTo>
                  <a:pt x="25908" y="906779"/>
                </a:lnTo>
                <a:lnTo>
                  <a:pt x="51815" y="906779"/>
                </a:lnTo>
                <a:lnTo>
                  <a:pt x="51815" y="829055"/>
                </a:lnTo>
                <a:close/>
              </a:path>
              <a:path w="78104" h="1781810">
                <a:moveTo>
                  <a:pt x="51815" y="932688"/>
                </a:moveTo>
                <a:lnTo>
                  <a:pt x="25908" y="932688"/>
                </a:lnTo>
                <a:lnTo>
                  <a:pt x="25908" y="1010411"/>
                </a:lnTo>
                <a:lnTo>
                  <a:pt x="51815" y="1010411"/>
                </a:lnTo>
                <a:lnTo>
                  <a:pt x="51815" y="932688"/>
                </a:lnTo>
                <a:close/>
              </a:path>
              <a:path w="78104" h="1781810">
                <a:moveTo>
                  <a:pt x="51815" y="1036319"/>
                </a:moveTo>
                <a:lnTo>
                  <a:pt x="25908" y="1036319"/>
                </a:lnTo>
                <a:lnTo>
                  <a:pt x="25908" y="1114044"/>
                </a:lnTo>
                <a:lnTo>
                  <a:pt x="51815" y="1114044"/>
                </a:lnTo>
                <a:lnTo>
                  <a:pt x="51815" y="1036319"/>
                </a:lnTo>
                <a:close/>
              </a:path>
              <a:path w="78104" h="1781810">
                <a:moveTo>
                  <a:pt x="51815" y="1139952"/>
                </a:moveTo>
                <a:lnTo>
                  <a:pt x="25908" y="1139952"/>
                </a:lnTo>
                <a:lnTo>
                  <a:pt x="25908" y="1217676"/>
                </a:lnTo>
                <a:lnTo>
                  <a:pt x="51815" y="1217676"/>
                </a:lnTo>
                <a:lnTo>
                  <a:pt x="51815" y="1139952"/>
                </a:lnTo>
                <a:close/>
              </a:path>
              <a:path w="78104" h="1781810">
                <a:moveTo>
                  <a:pt x="51815" y="1243583"/>
                </a:moveTo>
                <a:lnTo>
                  <a:pt x="25908" y="1243583"/>
                </a:lnTo>
                <a:lnTo>
                  <a:pt x="25908" y="1321308"/>
                </a:lnTo>
                <a:lnTo>
                  <a:pt x="51815" y="1321308"/>
                </a:lnTo>
                <a:lnTo>
                  <a:pt x="51815" y="1243583"/>
                </a:lnTo>
                <a:close/>
              </a:path>
              <a:path w="78104" h="1781810">
                <a:moveTo>
                  <a:pt x="51815" y="1347215"/>
                </a:moveTo>
                <a:lnTo>
                  <a:pt x="25908" y="1347215"/>
                </a:lnTo>
                <a:lnTo>
                  <a:pt x="25908" y="1424939"/>
                </a:lnTo>
                <a:lnTo>
                  <a:pt x="51815" y="1424939"/>
                </a:lnTo>
                <a:lnTo>
                  <a:pt x="51815" y="1347215"/>
                </a:lnTo>
                <a:close/>
              </a:path>
              <a:path w="78104" h="1781810">
                <a:moveTo>
                  <a:pt x="51815" y="1450847"/>
                </a:moveTo>
                <a:lnTo>
                  <a:pt x="25908" y="1450847"/>
                </a:lnTo>
                <a:lnTo>
                  <a:pt x="25908" y="1528571"/>
                </a:lnTo>
                <a:lnTo>
                  <a:pt x="51815" y="1528571"/>
                </a:lnTo>
                <a:lnTo>
                  <a:pt x="51815" y="1450847"/>
                </a:lnTo>
                <a:close/>
              </a:path>
              <a:path w="78104" h="1781810">
                <a:moveTo>
                  <a:pt x="51815" y="1554479"/>
                </a:moveTo>
                <a:lnTo>
                  <a:pt x="25908" y="1554479"/>
                </a:lnTo>
                <a:lnTo>
                  <a:pt x="25908" y="1632203"/>
                </a:lnTo>
                <a:lnTo>
                  <a:pt x="51815" y="1632203"/>
                </a:lnTo>
                <a:lnTo>
                  <a:pt x="51815" y="1554479"/>
                </a:lnTo>
                <a:close/>
              </a:path>
              <a:path w="78104" h="1781810">
                <a:moveTo>
                  <a:pt x="25908" y="1703832"/>
                </a:moveTo>
                <a:lnTo>
                  <a:pt x="0" y="1703832"/>
                </a:lnTo>
                <a:lnTo>
                  <a:pt x="38862" y="1781555"/>
                </a:lnTo>
                <a:lnTo>
                  <a:pt x="71247" y="1716785"/>
                </a:lnTo>
                <a:lnTo>
                  <a:pt x="25908" y="1716785"/>
                </a:lnTo>
                <a:lnTo>
                  <a:pt x="25908" y="1703832"/>
                </a:lnTo>
                <a:close/>
              </a:path>
              <a:path w="78104" h="1781810">
                <a:moveTo>
                  <a:pt x="51815" y="1658111"/>
                </a:moveTo>
                <a:lnTo>
                  <a:pt x="25908" y="1658111"/>
                </a:lnTo>
                <a:lnTo>
                  <a:pt x="25908" y="1716785"/>
                </a:lnTo>
                <a:lnTo>
                  <a:pt x="51815" y="1716785"/>
                </a:lnTo>
                <a:lnTo>
                  <a:pt x="51815" y="1658111"/>
                </a:lnTo>
                <a:close/>
              </a:path>
              <a:path w="78104" h="1781810">
                <a:moveTo>
                  <a:pt x="77724" y="1703832"/>
                </a:moveTo>
                <a:lnTo>
                  <a:pt x="51815" y="1703832"/>
                </a:lnTo>
                <a:lnTo>
                  <a:pt x="51815" y="1716785"/>
                </a:lnTo>
                <a:lnTo>
                  <a:pt x="71247" y="1716785"/>
                </a:lnTo>
                <a:lnTo>
                  <a:pt x="77724" y="1703832"/>
                </a:lnTo>
                <a:close/>
              </a:path>
            </a:pathLst>
          </a:custGeom>
          <a:solidFill>
            <a:srgbClr val="FF0000"/>
          </a:solidFill>
        </p:spPr>
        <p:txBody>
          <a:bodyPr wrap="square" lIns="0" tIns="0" rIns="0" bIns="0" rtlCol="0"/>
          <a:lstStyle/>
          <a:p>
            <a:endParaRPr/>
          </a:p>
        </p:txBody>
      </p:sp>
      <p:sp>
        <p:nvSpPr>
          <p:cNvPr id="13" name="object 13"/>
          <p:cNvSpPr txBox="1"/>
          <p:nvPr/>
        </p:nvSpPr>
        <p:spPr>
          <a:xfrm>
            <a:off x="5007355" y="4926838"/>
            <a:ext cx="2330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s2</a:t>
            </a:r>
            <a:endParaRPr sz="1800">
              <a:latin typeface="Calibri"/>
              <a:cs typeface="Calibri"/>
            </a:endParaRPr>
          </a:p>
        </p:txBody>
      </p:sp>
      <p:sp>
        <p:nvSpPr>
          <p:cNvPr id="14" name="object 14"/>
          <p:cNvSpPr/>
          <p:nvPr/>
        </p:nvSpPr>
        <p:spPr>
          <a:xfrm>
            <a:off x="5285359" y="4785995"/>
            <a:ext cx="1053465" cy="336550"/>
          </a:xfrm>
          <a:custGeom>
            <a:avLst/>
            <a:gdLst/>
            <a:ahLst/>
            <a:cxnLst/>
            <a:rect l="l" t="t" r="r" b="b"/>
            <a:pathLst>
              <a:path w="1053464" h="336550">
                <a:moveTo>
                  <a:pt x="74549" y="289305"/>
                </a:moveTo>
                <a:lnTo>
                  <a:pt x="0" y="311276"/>
                </a:lnTo>
                <a:lnTo>
                  <a:pt x="7365" y="336168"/>
                </a:lnTo>
                <a:lnTo>
                  <a:pt x="81914" y="314197"/>
                </a:lnTo>
                <a:lnTo>
                  <a:pt x="74549" y="289305"/>
                </a:lnTo>
                <a:close/>
              </a:path>
              <a:path w="1053464" h="336550">
                <a:moveTo>
                  <a:pt x="173989" y="260095"/>
                </a:moveTo>
                <a:lnTo>
                  <a:pt x="99440" y="282066"/>
                </a:lnTo>
                <a:lnTo>
                  <a:pt x="106806" y="306958"/>
                </a:lnTo>
                <a:lnTo>
                  <a:pt x="181355" y="284987"/>
                </a:lnTo>
                <a:lnTo>
                  <a:pt x="173989" y="260095"/>
                </a:lnTo>
                <a:close/>
              </a:path>
              <a:path w="1053464" h="336550">
                <a:moveTo>
                  <a:pt x="273430" y="230885"/>
                </a:moveTo>
                <a:lnTo>
                  <a:pt x="198881" y="252856"/>
                </a:lnTo>
                <a:lnTo>
                  <a:pt x="206248" y="277748"/>
                </a:lnTo>
                <a:lnTo>
                  <a:pt x="280796" y="255777"/>
                </a:lnTo>
                <a:lnTo>
                  <a:pt x="273430" y="230885"/>
                </a:lnTo>
                <a:close/>
              </a:path>
              <a:path w="1053464" h="336550">
                <a:moveTo>
                  <a:pt x="372871" y="201675"/>
                </a:moveTo>
                <a:lnTo>
                  <a:pt x="298323" y="223646"/>
                </a:lnTo>
                <a:lnTo>
                  <a:pt x="305562" y="248538"/>
                </a:lnTo>
                <a:lnTo>
                  <a:pt x="380238" y="226567"/>
                </a:lnTo>
                <a:lnTo>
                  <a:pt x="372871" y="201675"/>
                </a:lnTo>
                <a:close/>
              </a:path>
              <a:path w="1053464" h="336550">
                <a:moveTo>
                  <a:pt x="472313" y="172465"/>
                </a:moveTo>
                <a:lnTo>
                  <a:pt x="397763" y="194436"/>
                </a:lnTo>
                <a:lnTo>
                  <a:pt x="405002" y="219328"/>
                </a:lnTo>
                <a:lnTo>
                  <a:pt x="479678" y="197357"/>
                </a:lnTo>
                <a:lnTo>
                  <a:pt x="472313" y="172465"/>
                </a:lnTo>
                <a:close/>
              </a:path>
              <a:path w="1053464" h="336550">
                <a:moveTo>
                  <a:pt x="571753" y="143255"/>
                </a:moveTo>
                <a:lnTo>
                  <a:pt x="497204" y="165226"/>
                </a:lnTo>
                <a:lnTo>
                  <a:pt x="504443" y="190118"/>
                </a:lnTo>
                <a:lnTo>
                  <a:pt x="578992" y="168147"/>
                </a:lnTo>
                <a:lnTo>
                  <a:pt x="571753" y="143255"/>
                </a:lnTo>
                <a:close/>
              </a:path>
              <a:path w="1053464" h="336550">
                <a:moveTo>
                  <a:pt x="671194" y="114045"/>
                </a:moveTo>
                <a:lnTo>
                  <a:pt x="596645" y="136016"/>
                </a:lnTo>
                <a:lnTo>
                  <a:pt x="603885" y="160908"/>
                </a:lnTo>
                <a:lnTo>
                  <a:pt x="678433" y="138937"/>
                </a:lnTo>
                <a:lnTo>
                  <a:pt x="671194" y="114045"/>
                </a:lnTo>
                <a:close/>
              </a:path>
              <a:path w="1053464" h="336550">
                <a:moveTo>
                  <a:pt x="770636" y="84835"/>
                </a:moveTo>
                <a:lnTo>
                  <a:pt x="696087" y="106806"/>
                </a:lnTo>
                <a:lnTo>
                  <a:pt x="703326" y="131571"/>
                </a:lnTo>
                <a:lnTo>
                  <a:pt x="777875" y="109727"/>
                </a:lnTo>
                <a:lnTo>
                  <a:pt x="770636" y="84835"/>
                </a:lnTo>
                <a:close/>
              </a:path>
              <a:path w="1053464" h="336550">
                <a:moveTo>
                  <a:pt x="870076" y="55625"/>
                </a:moveTo>
                <a:lnTo>
                  <a:pt x="795401" y="77596"/>
                </a:lnTo>
                <a:lnTo>
                  <a:pt x="802766" y="102361"/>
                </a:lnTo>
                <a:lnTo>
                  <a:pt x="877315" y="80517"/>
                </a:lnTo>
                <a:lnTo>
                  <a:pt x="870076" y="55625"/>
                </a:lnTo>
                <a:close/>
              </a:path>
              <a:path w="1053464" h="336550">
                <a:moveTo>
                  <a:pt x="967613" y="0"/>
                </a:moveTo>
                <a:lnTo>
                  <a:pt x="989456" y="74548"/>
                </a:lnTo>
                <a:lnTo>
                  <a:pt x="1053083" y="15366"/>
                </a:lnTo>
                <a:lnTo>
                  <a:pt x="967613" y="0"/>
                </a:lnTo>
                <a:close/>
              </a:path>
              <a:path w="1053464" h="336550">
                <a:moveTo>
                  <a:pt x="969517" y="26415"/>
                </a:moveTo>
                <a:lnTo>
                  <a:pt x="894841" y="48386"/>
                </a:lnTo>
                <a:lnTo>
                  <a:pt x="902207" y="73151"/>
                </a:lnTo>
                <a:lnTo>
                  <a:pt x="976756" y="51307"/>
                </a:lnTo>
                <a:lnTo>
                  <a:pt x="969517" y="26415"/>
                </a:lnTo>
                <a:close/>
              </a:path>
            </a:pathLst>
          </a:custGeom>
          <a:solidFill>
            <a:srgbClr val="FF0000"/>
          </a:solidFill>
        </p:spPr>
        <p:txBody>
          <a:bodyPr wrap="square" lIns="0" tIns="0" rIns="0" bIns="0" rtlCol="0"/>
          <a:lstStyle/>
          <a:p>
            <a:endParaRPr/>
          </a:p>
        </p:txBody>
      </p:sp>
      <p:sp>
        <p:nvSpPr>
          <p:cNvPr id="15" name="object 15"/>
          <p:cNvSpPr/>
          <p:nvPr/>
        </p:nvSpPr>
        <p:spPr>
          <a:xfrm>
            <a:off x="4522470" y="5119115"/>
            <a:ext cx="405765" cy="78105"/>
          </a:xfrm>
          <a:custGeom>
            <a:avLst/>
            <a:gdLst/>
            <a:ahLst/>
            <a:cxnLst/>
            <a:rect l="l" t="t" r="r" b="b"/>
            <a:pathLst>
              <a:path w="405764" h="78104">
                <a:moveTo>
                  <a:pt x="77724" y="25907"/>
                </a:moveTo>
                <a:lnTo>
                  <a:pt x="0" y="25907"/>
                </a:lnTo>
                <a:lnTo>
                  <a:pt x="0" y="51815"/>
                </a:lnTo>
                <a:lnTo>
                  <a:pt x="77724" y="51815"/>
                </a:lnTo>
                <a:lnTo>
                  <a:pt x="77724" y="25907"/>
                </a:lnTo>
                <a:close/>
              </a:path>
              <a:path w="405764" h="78104">
                <a:moveTo>
                  <a:pt x="181355" y="25907"/>
                </a:moveTo>
                <a:lnTo>
                  <a:pt x="103631" y="25907"/>
                </a:lnTo>
                <a:lnTo>
                  <a:pt x="103631" y="51815"/>
                </a:lnTo>
                <a:lnTo>
                  <a:pt x="181355" y="51815"/>
                </a:lnTo>
                <a:lnTo>
                  <a:pt x="181355" y="25907"/>
                </a:lnTo>
                <a:close/>
              </a:path>
              <a:path w="405764" h="78104">
                <a:moveTo>
                  <a:pt x="284988" y="25907"/>
                </a:moveTo>
                <a:lnTo>
                  <a:pt x="207263" y="25907"/>
                </a:lnTo>
                <a:lnTo>
                  <a:pt x="207263" y="51815"/>
                </a:lnTo>
                <a:lnTo>
                  <a:pt x="284988" y="51815"/>
                </a:lnTo>
                <a:lnTo>
                  <a:pt x="284988" y="25907"/>
                </a:lnTo>
                <a:close/>
              </a:path>
              <a:path w="405764" h="78104">
                <a:moveTo>
                  <a:pt x="327913" y="0"/>
                </a:moveTo>
                <a:lnTo>
                  <a:pt x="327913" y="77723"/>
                </a:lnTo>
                <a:lnTo>
                  <a:pt x="379729" y="51815"/>
                </a:lnTo>
                <a:lnTo>
                  <a:pt x="340867" y="51815"/>
                </a:lnTo>
                <a:lnTo>
                  <a:pt x="340867" y="25907"/>
                </a:lnTo>
                <a:lnTo>
                  <a:pt x="379730" y="25907"/>
                </a:lnTo>
                <a:lnTo>
                  <a:pt x="327913" y="0"/>
                </a:lnTo>
                <a:close/>
              </a:path>
              <a:path w="405764" h="78104">
                <a:moveTo>
                  <a:pt x="327913" y="25907"/>
                </a:moveTo>
                <a:lnTo>
                  <a:pt x="310895" y="25907"/>
                </a:lnTo>
                <a:lnTo>
                  <a:pt x="310895" y="51815"/>
                </a:lnTo>
                <a:lnTo>
                  <a:pt x="327913" y="51815"/>
                </a:lnTo>
                <a:lnTo>
                  <a:pt x="327913" y="25907"/>
                </a:lnTo>
                <a:close/>
              </a:path>
              <a:path w="405764" h="78104">
                <a:moveTo>
                  <a:pt x="379730" y="25907"/>
                </a:moveTo>
                <a:lnTo>
                  <a:pt x="340867" y="25907"/>
                </a:lnTo>
                <a:lnTo>
                  <a:pt x="340867" y="51815"/>
                </a:lnTo>
                <a:lnTo>
                  <a:pt x="379729" y="51815"/>
                </a:lnTo>
                <a:lnTo>
                  <a:pt x="405638" y="38861"/>
                </a:lnTo>
                <a:lnTo>
                  <a:pt x="379730" y="25907"/>
                </a:lnTo>
                <a:close/>
              </a:path>
            </a:pathLst>
          </a:custGeom>
          <a:solidFill>
            <a:srgbClr val="FF0000"/>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1844f2ff692_0_0"/>
          <p:cNvSpPr txBox="1">
            <a:spLocks noGrp="1"/>
          </p:cNvSpPr>
          <p:nvPr>
            <p:ph type="title" idx="4294967295"/>
          </p:nvPr>
        </p:nvSpPr>
        <p:spPr>
          <a:xfrm>
            <a:off x="0" y="228600"/>
            <a:ext cx="6794307" cy="1076936"/>
          </a:xfrm>
          <a:prstGeom prst="rect">
            <a:avLst/>
          </a:prstGeom>
          <a:noFill/>
          <a:ln>
            <a:noFill/>
          </a:ln>
        </p:spPr>
        <p:txBody>
          <a:bodyPr spcFirstLastPara="1" wrap="square" lIns="86141" tIns="43059" rIns="86141" bIns="43059" anchor="ctr" anchorCtr="0">
            <a:normAutofit/>
          </a:bodyPr>
          <a:lstStyle/>
          <a:p>
            <a:pPr algn="ctr" rtl="0">
              <a:buClr>
                <a:schemeClr val="dk1"/>
              </a:buClr>
              <a:buSzPts val="4400"/>
            </a:pPr>
            <a:r>
              <a:rPr lang="en-US" sz="6000" b="1" i="0" dirty="0"/>
              <a:t>  IMP Note to Self</a:t>
            </a:r>
            <a:endParaRPr sz="6000" b="1" i="0" dirty="0"/>
          </a:p>
        </p:txBody>
      </p:sp>
      <p:pic>
        <p:nvPicPr>
          <p:cNvPr id="395" name="Google Shape;395;g1844f2ff692_0_0"/>
          <p:cNvPicPr preferRelativeResize="0"/>
          <p:nvPr/>
        </p:nvPicPr>
        <p:blipFill rotWithShape="1">
          <a:blip r:embed="rId3">
            <a:alphaModFix/>
          </a:blip>
          <a:srcRect/>
          <a:stretch/>
        </p:blipFill>
        <p:spPr>
          <a:xfrm>
            <a:off x="1586776" y="2207772"/>
            <a:ext cx="6377525" cy="312091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82761A6A-0D21-2A54-19AF-DF7F8F0BF6DE}"/>
                  </a:ext>
                </a:extLst>
              </p14:cNvPr>
              <p14:cNvContentPartPr/>
              <p14:nvPr/>
            </p14:nvContentPartPr>
            <p14:xfrm>
              <a:off x="335880" y="1121040"/>
              <a:ext cx="4807080" cy="3939840"/>
            </p14:xfrm>
          </p:contentPart>
        </mc:Choice>
        <mc:Fallback>
          <p:pic>
            <p:nvPicPr>
              <p:cNvPr id="2" name="Ink 1">
                <a:extLst>
                  <a:ext uri="{FF2B5EF4-FFF2-40B4-BE49-F238E27FC236}">
                    <a16:creationId xmlns:a16="http://schemas.microsoft.com/office/drawing/2014/main" id="{82761A6A-0D21-2A54-19AF-DF7F8F0BF6DE}"/>
                  </a:ext>
                </a:extLst>
              </p:cNvPr>
              <p:cNvPicPr/>
              <p:nvPr/>
            </p:nvPicPr>
            <p:blipFill>
              <a:blip r:embed="rId5"/>
              <a:stretch>
                <a:fillRect/>
              </a:stretch>
            </p:blipFill>
            <p:spPr>
              <a:xfrm>
                <a:off x="326520" y="1111680"/>
                <a:ext cx="4825800" cy="395856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5854065" cy="1031240"/>
          </a:xfrm>
          <a:prstGeom prst="rect">
            <a:avLst/>
          </a:prstGeom>
        </p:spPr>
        <p:txBody>
          <a:bodyPr vert="horz" wrap="square" lIns="0" tIns="104139" rIns="0" bIns="0" rtlCol="0">
            <a:spAutoFit/>
          </a:bodyPr>
          <a:lstStyle/>
          <a:p>
            <a:pPr marL="12700" marR="5080">
              <a:lnSpc>
                <a:spcPts val="3600"/>
              </a:lnSpc>
              <a:spcBef>
                <a:spcPts val="819"/>
              </a:spcBef>
            </a:pPr>
            <a:r>
              <a:rPr sz="3600" i="0" spc="-105" dirty="0">
                <a:solidFill>
                  <a:srgbClr val="000000"/>
                </a:solidFill>
                <a:latin typeface="Arial"/>
                <a:cs typeface="Arial"/>
              </a:rPr>
              <a:t>How </a:t>
            </a:r>
            <a:r>
              <a:rPr sz="3600" i="0" spc="-120" dirty="0">
                <a:solidFill>
                  <a:srgbClr val="000000"/>
                </a:solidFill>
                <a:latin typeface="Arial"/>
                <a:cs typeface="Arial"/>
              </a:rPr>
              <a:t>Many</a:t>
            </a:r>
            <a:r>
              <a:rPr sz="3600" i="0" spc="-780" dirty="0">
                <a:solidFill>
                  <a:srgbClr val="000000"/>
                </a:solidFill>
                <a:latin typeface="Arial"/>
                <a:cs typeface="Arial"/>
              </a:rPr>
              <a:t> </a:t>
            </a:r>
            <a:r>
              <a:rPr sz="3600" i="0" spc="-135" dirty="0">
                <a:solidFill>
                  <a:srgbClr val="000000"/>
                </a:solidFill>
                <a:latin typeface="Arial"/>
                <a:cs typeface="Arial"/>
              </a:rPr>
              <a:t>String </a:t>
            </a:r>
            <a:r>
              <a:rPr sz="3600" i="0" spc="-140" dirty="0">
                <a:solidFill>
                  <a:srgbClr val="000000"/>
                </a:solidFill>
                <a:latin typeface="Arial"/>
                <a:cs typeface="Arial"/>
              </a:rPr>
              <a:t>Objects </a:t>
            </a:r>
            <a:r>
              <a:rPr sz="3600" i="0" spc="-105" dirty="0">
                <a:solidFill>
                  <a:srgbClr val="000000"/>
                </a:solidFill>
                <a:latin typeface="Arial"/>
                <a:cs typeface="Arial"/>
              </a:rPr>
              <a:t>are  </a:t>
            </a:r>
            <a:r>
              <a:rPr sz="3600" i="0" spc="-140" dirty="0">
                <a:solidFill>
                  <a:srgbClr val="000000"/>
                </a:solidFill>
                <a:latin typeface="Arial"/>
                <a:cs typeface="Arial"/>
              </a:rPr>
              <a:t>Created?</a:t>
            </a:r>
            <a:endParaRPr sz="3600">
              <a:latin typeface="Arial"/>
              <a:cs typeface="Arial"/>
            </a:endParaRPr>
          </a:p>
        </p:txBody>
      </p:sp>
      <p:sp>
        <p:nvSpPr>
          <p:cNvPr id="3" name="object 3"/>
          <p:cNvSpPr txBox="1">
            <a:spLocks noGrp="1"/>
          </p:cNvSpPr>
          <p:nvPr>
            <p:ph sz="half" idx="2"/>
          </p:nvPr>
        </p:nvSpPr>
        <p:spPr>
          <a:prstGeom prst="rect">
            <a:avLst/>
          </a:prstGeom>
        </p:spPr>
        <p:txBody>
          <a:bodyPr vert="horz" wrap="square" lIns="0" tIns="12065" rIns="0" bIns="0" rtlCol="0">
            <a:spAutoFit/>
          </a:bodyPr>
          <a:lstStyle/>
          <a:p>
            <a:pPr marL="12700" marR="1446530">
              <a:lnSpc>
                <a:spcPct val="100000"/>
              </a:lnSpc>
              <a:spcBef>
                <a:spcPts val="95"/>
              </a:spcBef>
            </a:pPr>
            <a:r>
              <a:rPr spc="-5" dirty="0"/>
              <a:t>//File Name: </a:t>
            </a:r>
            <a:r>
              <a:rPr spc="-10" dirty="0"/>
              <a:t>StringDemo.java  </a:t>
            </a:r>
            <a:r>
              <a:rPr spc="-5" dirty="0"/>
              <a:t>class StringDemo</a:t>
            </a:r>
          </a:p>
          <a:p>
            <a:pPr marL="12700">
              <a:lnSpc>
                <a:spcPct val="100000"/>
              </a:lnSpc>
            </a:pPr>
            <a:r>
              <a:rPr spc="-5" dirty="0"/>
              <a:t>{</a:t>
            </a:r>
          </a:p>
          <a:p>
            <a:pPr marL="927100">
              <a:lnSpc>
                <a:spcPct val="100000"/>
              </a:lnSpc>
            </a:pPr>
            <a:r>
              <a:rPr spc="-5" dirty="0"/>
              <a:t>public </a:t>
            </a:r>
            <a:r>
              <a:rPr spc="-10" dirty="0"/>
              <a:t>static void main(String[]</a:t>
            </a:r>
            <a:r>
              <a:rPr spc="95" dirty="0"/>
              <a:t> </a:t>
            </a:r>
            <a:r>
              <a:rPr spc="-10" dirty="0"/>
              <a:t>args)</a:t>
            </a:r>
          </a:p>
          <a:p>
            <a:pPr marL="927100">
              <a:lnSpc>
                <a:spcPct val="100000"/>
              </a:lnSpc>
            </a:pPr>
            <a:r>
              <a:rPr spc="-5" dirty="0"/>
              <a:t>{</a:t>
            </a:r>
          </a:p>
          <a:p>
            <a:pPr marL="1841500">
              <a:lnSpc>
                <a:spcPct val="100000"/>
              </a:lnSpc>
            </a:pPr>
            <a:r>
              <a:rPr spc="-5" dirty="0">
                <a:solidFill>
                  <a:srgbClr val="FF0000"/>
                </a:solidFill>
              </a:rPr>
              <a:t>String s1 =</a:t>
            </a:r>
            <a:r>
              <a:rPr spc="-40" dirty="0">
                <a:solidFill>
                  <a:srgbClr val="FF0000"/>
                </a:solidFill>
              </a:rPr>
              <a:t> </a:t>
            </a:r>
            <a:r>
              <a:rPr spc="-5" dirty="0">
                <a:solidFill>
                  <a:srgbClr val="FF0000"/>
                </a:solidFill>
              </a:rPr>
              <a:t>"abc";</a:t>
            </a:r>
          </a:p>
          <a:p>
            <a:pPr>
              <a:lnSpc>
                <a:spcPct val="100000"/>
              </a:lnSpc>
              <a:spcBef>
                <a:spcPts val="25"/>
              </a:spcBef>
            </a:pPr>
            <a:endParaRPr sz="1650">
              <a:latin typeface="Times New Roman"/>
              <a:cs typeface="Times New Roman"/>
            </a:endParaRPr>
          </a:p>
          <a:p>
            <a:pPr marL="1841500">
              <a:lnSpc>
                <a:spcPct val="100000"/>
              </a:lnSpc>
            </a:pPr>
            <a:r>
              <a:rPr spc="-5" dirty="0">
                <a:solidFill>
                  <a:srgbClr val="FF0000"/>
                </a:solidFill>
              </a:rPr>
              <a:t>String s2 =</a:t>
            </a:r>
            <a:r>
              <a:rPr spc="-35" dirty="0">
                <a:solidFill>
                  <a:srgbClr val="FF0000"/>
                </a:solidFill>
              </a:rPr>
              <a:t> </a:t>
            </a:r>
            <a:r>
              <a:rPr spc="-5" dirty="0">
                <a:solidFill>
                  <a:srgbClr val="FF0000"/>
                </a:solidFill>
              </a:rPr>
              <a:t>"abc";</a:t>
            </a:r>
          </a:p>
          <a:p>
            <a:pPr>
              <a:lnSpc>
                <a:spcPct val="100000"/>
              </a:lnSpc>
              <a:spcBef>
                <a:spcPts val="20"/>
              </a:spcBef>
            </a:pPr>
            <a:endParaRPr sz="1650">
              <a:latin typeface="Times New Roman"/>
              <a:cs typeface="Times New Roman"/>
            </a:endParaRPr>
          </a:p>
          <a:p>
            <a:pPr marL="1841500">
              <a:lnSpc>
                <a:spcPct val="100000"/>
              </a:lnSpc>
              <a:spcBef>
                <a:spcPts val="5"/>
              </a:spcBef>
            </a:pPr>
            <a:r>
              <a:rPr spc="-5" dirty="0">
                <a:solidFill>
                  <a:srgbClr val="FF0000"/>
                </a:solidFill>
              </a:rPr>
              <a:t>String s3 =</a:t>
            </a:r>
            <a:r>
              <a:rPr spc="-40" dirty="0">
                <a:solidFill>
                  <a:srgbClr val="FF0000"/>
                </a:solidFill>
              </a:rPr>
              <a:t> </a:t>
            </a:r>
            <a:r>
              <a:rPr spc="-5" dirty="0">
                <a:solidFill>
                  <a:srgbClr val="FF0000"/>
                </a:solidFill>
              </a:rPr>
              <a:t>"abc";</a:t>
            </a:r>
          </a:p>
          <a:p>
            <a:pPr>
              <a:lnSpc>
                <a:spcPct val="100000"/>
              </a:lnSpc>
              <a:spcBef>
                <a:spcPts val="20"/>
              </a:spcBef>
            </a:pPr>
            <a:endParaRPr sz="1650">
              <a:latin typeface="Times New Roman"/>
              <a:cs typeface="Times New Roman"/>
            </a:endParaRPr>
          </a:p>
          <a:p>
            <a:pPr marL="1841500">
              <a:lnSpc>
                <a:spcPct val="100000"/>
              </a:lnSpc>
            </a:pPr>
            <a:r>
              <a:rPr spc="-5" dirty="0"/>
              <a:t>String s4 =</a:t>
            </a:r>
            <a:r>
              <a:rPr spc="-35" dirty="0"/>
              <a:t> </a:t>
            </a:r>
            <a:r>
              <a:rPr spc="-5" dirty="0"/>
              <a:t>"abc";</a:t>
            </a:r>
          </a:p>
          <a:p>
            <a:pPr marL="927100">
              <a:lnSpc>
                <a:spcPct val="100000"/>
              </a:lnSpc>
            </a:pPr>
            <a:r>
              <a:rPr spc="-5" dirty="0"/>
              <a:t>}// End of</a:t>
            </a:r>
            <a:r>
              <a:rPr spc="10" dirty="0"/>
              <a:t> </a:t>
            </a:r>
            <a:r>
              <a:rPr spc="-10" dirty="0"/>
              <a:t>Method</a:t>
            </a:r>
          </a:p>
          <a:p>
            <a:pPr marL="12700">
              <a:lnSpc>
                <a:spcPct val="100000"/>
              </a:lnSpc>
            </a:pPr>
            <a:r>
              <a:rPr spc="-5" dirty="0"/>
              <a:t>}// End of class</a:t>
            </a:r>
            <a:r>
              <a:rPr spc="20" dirty="0"/>
              <a:t> </a:t>
            </a:r>
            <a:r>
              <a:rPr spc="-5" dirty="0"/>
              <a:t>StringDemo</a:t>
            </a:r>
          </a:p>
        </p:txBody>
      </p:sp>
      <p:sp>
        <p:nvSpPr>
          <p:cNvPr id="4" name="object 4"/>
          <p:cNvSpPr/>
          <p:nvPr/>
        </p:nvSpPr>
        <p:spPr>
          <a:xfrm>
            <a:off x="3492246" y="2849879"/>
            <a:ext cx="1008380" cy="78105"/>
          </a:xfrm>
          <a:custGeom>
            <a:avLst/>
            <a:gdLst/>
            <a:ahLst/>
            <a:cxnLst/>
            <a:rect l="l" t="t" r="r" b="b"/>
            <a:pathLst>
              <a:path w="1008379" h="78105">
                <a:moveTo>
                  <a:pt x="77724" y="25908"/>
                </a:moveTo>
                <a:lnTo>
                  <a:pt x="0" y="25908"/>
                </a:lnTo>
                <a:lnTo>
                  <a:pt x="0" y="51816"/>
                </a:lnTo>
                <a:lnTo>
                  <a:pt x="77724" y="51816"/>
                </a:lnTo>
                <a:lnTo>
                  <a:pt x="77724" y="25908"/>
                </a:lnTo>
                <a:close/>
              </a:path>
              <a:path w="1008379" h="78105">
                <a:moveTo>
                  <a:pt x="181355" y="25908"/>
                </a:moveTo>
                <a:lnTo>
                  <a:pt x="103631" y="25908"/>
                </a:lnTo>
                <a:lnTo>
                  <a:pt x="103631" y="51816"/>
                </a:lnTo>
                <a:lnTo>
                  <a:pt x="181355" y="51816"/>
                </a:lnTo>
                <a:lnTo>
                  <a:pt x="181355" y="25908"/>
                </a:lnTo>
                <a:close/>
              </a:path>
              <a:path w="1008379" h="78105">
                <a:moveTo>
                  <a:pt x="284988" y="25908"/>
                </a:moveTo>
                <a:lnTo>
                  <a:pt x="207263" y="25908"/>
                </a:lnTo>
                <a:lnTo>
                  <a:pt x="207263" y="51816"/>
                </a:lnTo>
                <a:lnTo>
                  <a:pt x="284988" y="51816"/>
                </a:lnTo>
                <a:lnTo>
                  <a:pt x="284988" y="25908"/>
                </a:lnTo>
                <a:close/>
              </a:path>
              <a:path w="1008379" h="78105">
                <a:moveTo>
                  <a:pt x="388619" y="25908"/>
                </a:moveTo>
                <a:lnTo>
                  <a:pt x="310895" y="25908"/>
                </a:lnTo>
                <a:lnTo>
                  <a:pt x="310895" y="51816"/>
                </a:lnTo>
                <a:lnTo>
                  <a:pt x="388619" y="51816"/>
                </a:lnTo>
                <a:lnTo>
                  <a:pt x="388619" y="25908"/>
                </a:lnTo>
                <a:close/>
              </a:path>
              <a:path w="1008379" h="78105">
                <a:moveTo>
                  <a:pt x="492251" y="25908"/>
                </a:moveTo>
                <a:lnTo>
                  <a:pt x="414527" y="25908"/>
                </a:lnTo>
                <a:lnTo>
                  <a:pt x="414527" y="51816"/>
                </a:lnTo>
                <a:lnTo>
                  <a:pt x="492251" y="51816"/>
                </a:lnTo>
                <a:lnTo>
                  <a:pt x="492251" y="25908"/>
                </a:lnTo>
                <a:close/>
              </a:path>
              <a:path w="1008379" h="78105">
                <a:moveTo>
                  <a:pt x="595883" y="25908"/>
                </a:moveTo>
                <a:lnTo>
                  <a:pt x="518159" y="25908"/>
                </a:lnTo>
                <a:lnTo>
                  <a:pt x="518159" y="51816"/>
                </a:lnTo>
                <a:lnTo>
                  <a:pt x="595883" y="51816"/>
                </a:lnTo>
                <a:lnTo>
                  <a:pt x="595883" y="25908"/>
                </a:lnTo>
                <a:close/>
              </a:path>
              <a:path w="1008379" h="78105">
                <a:moveTo>
                  <a:pt x="699515" y="25908"/>
                </a:moveTo>
                <a:lnTo>
                  <a:pt x="621791" y="25908"/>
                </a:lnTo>
                <a:lnTo>
                  <a:pt x="621791" y="51816"/>
                </a:lnTo>
                <a:lnTo>
                  <a:pt x="699515" y="51816"/>
                </a:lnTo>
                <a:lnTo>
                  <a:pt x="699515" y="25908"/>
                </a:lnTo>
                <a:close/>
              </a:path>
              <a:path w="1008379" h="78105">
                <a:moveTo>
                  <a:pt x="803148" y="25908"/>
                </a:moveTo>
                <a:lnTo>
                  <a:pt x="725424" y="25908"/>
                </a:lnTo>
                <a:lnTo>
                  <a:pt x="725424" y="51816"/>
                </a:lnTo>
                <a:lnTo>
                  <a:pt x="803148" y="51816"/>
                </a:lnTo>
                <a:lnTo>
                  <a:pt x="803148" y="25908"/>
                </a:lnTo>
                <a:close/>
              </a:path>
              <a:path w="1008379" h="78105">
                <a:moveTo>
                  <a:pt x="906779" y="25908"/>
                </a:moveTo>
                <a:lnTo>
                  <a:pt x="829055" y="25908"/>
                </a:lnTo>
                <a:lnTo>
                  <a:pt x="829055" y="51816"/>
                </a:lnTo>
                <a:lnTo>
                  <a:pt x="906779" y="51816"/>
                </a:lnTo>
                <a:lnTo>
                  <a:pt x="906779" y="25908"/>
                </a:lnTo>
                <a:close/>
              </a:path>
              <a:path w="1008379" h="78105">
                <a:moveTo>
                  <a:pt x="930401" y="0"/>
                </a:moveTo>
                <a:lnTo>
                  <a:pt x="930401" y="77724"/>
                </a:lnTo>
                <a:lnTo>
                  <a:pt x="982217" y="51816"/>
                </a:lnTo>
                <a:lnTo>
                  <a:pt x="932688" y="51816"/>
                </a:lnTo>
                <a:lnTo>
                  <a:pt x="932688" y="25908"/>
                </a:lnTo>
                <a:lnTo>
                  <a:pt x="982218" y="25908"/>
                </a:lnTo>
                <a:lnTo>
                  <a:pt x="930401" y="0"/>
                </a:lnTo>
                <a:close/>
              </a:path>
              <a:path w="1008379" h="78105">
                <a:moveTo>
                  <a:pt x="943355" y="25908"/>
                </a:moveTo>
                <a:lnTo>
                  <a:pt x="932688" y="25908"/>
                </a:lnTo>
                <a:lnTo>
                  <a:pt x="932688" y="51816"/>
                </a:lnTo>
                <a:lnTo>
                  <a:pt x="943355" y="51816"/>
                </a:lnTo>
                <a:lnTo>
                  <a:pt x="943355" y="25908"/>
                </a:lnTo>
                <a:close/>
              </a:path>
              <a:path w="1008379" h="78105">
                <a:moveTo>
                  <a:pt x="982218" y="25908"/>
                </a:moveTo>
                <a:lnTo>
                  <a:pt x="943355" y="25908"/>
                </a:lnTo>
                <a:lnTo>
                  <a:pt x="943355" y="51816"/>
                </a:lnTo>
                <a:lnTo>
                  <a:pt x="982217" y="51816"/>
                </a:lnTo>
                <a:lnTo>
                  <a:pt x="1008126" y="38862"/>
                </a:lnTo>
                <a:lnTo>
                  <a:pt x="982218" y="25908"/>
                </a:lnTo>
                <a:close/>
              </a:path>
            </a:pathLst>
          </a:custGeom>
          <a:solidFill>
            <a:srgbClr val="FF0000"/>
          </a:solidFill>
        </p:spPr>
        <p:txBody>
          <a:bodyPr wrap="square" lIns="0" tIns="0" rIns="0" bIns="0" rtlCol="0"/>
          <a:lstStyle/>
          <a:p>
            <a:endParaRPr/>
          </a:p>
        </p:txBody>
      </p:sp>
      <p:sp>
        <p:nvSpPr>
          <p:cNvPr id="5" name="object 5"/>
          <p:cNvSpPr txBox="1"/>
          <p:nvPr/>
        </p:nvSpPr>
        <p:spPr>
          <a:xfrm>
            <a:off x="4560189" y="2721102"/>
            <a:ext cx="280924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String s1 = </a:t>
            </a:r>
            <a:r>
              <a:rPr sz="1800" b="1" spc="-5" dirty="0">
                <a:solidFill>
                  <a:srgbClr val="FF0000"/>
                </a:solidFill>
                <a:latin typeface="Calibri"/>
                <a:cs typeface="Calibri"/>
              </a:rPr>
              <a:t>new</a:t>
            </a:r>
            <a:r>
              <a:rPr sz="1800" b="1" spc="-125" dirty="0">
                <a:solidFill>
                  <a:srgbClr val="FF0000"/>
                </a:solidFill>
                <a:latin typeface="Calibri"/>
                <a:cs typeface="Calibri"/>
              </a:rPr>
              <a:t> </a:t>
            </a:r>
            <a:r>
              <a:rPr sz="1800" b="1" dirty="0">
                <a:solidFill>
                  <a:srgbClr val="FF0000"/>
                </a:solidFill>
                <a:latin typeface="Calibri"/>
                <a:cs typeface="Calibri"/>
              </a:rPr>
              <a:t>String("abc“);</a:t>
            </a:r>
            <a:endParaRPr sz="1800">
              <a:latin typeface="Calibri"/>
              <a:cs typeface="Calibri"/>
            </a:endParaRPr>
          </a:p>
        </p:txBody>
      </p:sp>
      <p:sp>
        <p:nvSpPr>
          <p:cNvPr id="6" name="object 6"/>
          <p:cNvSpPr/>
          <p:nvPr/>
        </p:nvSpPr>
        <p:spPr>
          <a:xfrm>
            <a:off x="5925311" y="3073145"/>
            <a:ext cx="78105" cy="951865"/>
          </a:xfrm>
          <a:custGeom>
            <a:avLst/>
            <a:gdLst/>
            <a:ahLst/>
            <a:cxnLst/>
            <a:rect l="l" t="t" r="r" b="b"/>
            <a:pathLst>
              <a:path w="78104" h="951864">
                <a:moveTo>
                  <a:pt x="51815" y="0"/>
                </a:moveTo>
                <a:lnTo>
                  <a:pt x="25908" y="0"/>
                </a:lnTo>
                <a:lnTo>
                  <a:pt x="25908" y="77724"/>
                </a:lnTo>
                <a:lnTo>
                  <a:pt x="51815" y="77724"/>
                </a:lnTo>
                <a:lnTo>
                  <a:pt x="51815" y="0"/>
                </a:lnTo>
                <a:close/>
              </a:path>
              <a:path w="78104" h="951864">
                <a:moveTo>
                  <a:pt x="51815" y="103631"/>
                </a:moveTo>
                <a:lnTo>
                  <a:pt x="25908" y="103631"/>
                </a:lnTo>
                <a:lnTo>
                  <a:pt x="25908" y="181355"/>
                </a:lnTo>
                <a:lnTo>
                  <a:pt x="51815" y="181355"/>
                </a:lnTo>
                <a:lnTo>
                  <a:pt x="51815" y="103631"/>
                </a:lnTo>
                <a:close/>
              </a:path>
              <a:path w="78104" h="951864">
                <a:moveTo>
                  <a:pt x="51815" y="207263"/>
                </a:moveTo>
                <a:lnTo>
                  <a:pt x="25908" y="207263"/>
                </a:lnTo>
                <a:lnTo>
                  <a:pt x="25908" y="284988"/>
                </a:lnTo>
                <a:lnTo>
                  <a:pt x="51815" y="284988"/>
                </a:lnTo>
                <a:lnTo>
                  <a:pt x="51815" y="207263"/>
                </a:lnTo>
                <a:close/>
              </a:path>
              <a:path w="78104" h="951864">
                <a:moveTo>
                  <a:pt x="51815" y="310895"/>
                </a:moveTo>
                <a:lnTo>
                  <a:pt x="25908" y="310895"/>
                </a:lnTo>
                <a:lnTo>
                  <a:pt x="25908" y="388619"/>
                </a:lnTo>
                <a:lnTo>
                  <a:pt x="51815" y="388619"/>
                </a:lnTo>
                <a:lnTo>
                  <a:pt x="51815" y="310895"/>
                </a:lnTo>
                <a:close/>
              </a:path>
              <a:path w="78104" h="951864">
                <a:moveTo>
                  <a:pt x="51815" y="414527"/>
                </a:moveTo>
                <a:lnTo>
                  <a:pt x="25908" y="414527"/>
                </a:lnTo>
                <a:lnTo>
                  <a:pt x="25908" y="492251"/>
                </a:lnTo>
                <a:lnTo>
                  <a:pt x="51815" y="492251"/>
                </a:lnTo>
                <a:lnTo>
                  <a:pt x="51815" y="414527"/>
                </a:lnTo>
                <a:close/>
              </a:path>
              <a:path w="78104" h="951864">
                <a:moveTo>
                  <a:pt x="51815" y="518159"/>
                </a:moveTo>
                <a:lnTo>
                  <a:pt x="25908" y="518159"/>
                </a:lnTo>
                <a:lnTo>
                  <a:pt x="25908" y="595883"/>
                </a:lnTo>
                <a:lnTo>
                  <a:pt x="51815" y="595883"/>
                </a:lnTo>
                <a:lnTo>
                  <a:pt x="51815" y="518159"/>
                </a:lnTo>
                <a:close/>
              </a:path>
              <a:path w="78104" h="951864">
                <a:moveTo>
                  <a:pt x="51815" y="621791"/>
                </a:moveTo>
                <a:lnTo>
                  <a:pt x="25908" y="621791"/>
                </a:lnTo>
                <a:lnTo>
                  <a:pt x="25908" y="699515"/>
                </a:lnTo>
                <a:lnTo>
                  <a:pt x="51815" y="699515"/>
                </a:lnTo>
                <a:lnTo>
                  <a:pt x="51815" y="621791"/>
                </a:lnTo>
                <a:close/>
              </a:path>
              <a:path w="78104" h="951864">
                <a:moveTo>
                  <a:pt x="51815" y="725423"/>
                </a:moveTo>
                <a:lnTo>
                  <a:pt x="25908" y="725423"/>
                </a:lnTo>
                <a:lnTo>
                  <a:pt x="25908" y="803147"/>
                </a:lnTo>
                <a:lnTo>
                  <a:pt x="51815" y="803147"/>
                </a:lnTo>
                <a:lnTo>
                  <a:pt x="51815" y="725423"/>
                </a:lnTo>
                <a:close/>
              </a:path>
              <a:path w="78104" h="951864">
                <a:moveTo>
                  <a:pt x="25908" y="873886"/>
                </a:moveTo>
                <a:lnTo>
                  <a:pt x="0" y="873886"/>
                </a:lnTo>
                <a:lnTo>
                  <a:pt x="38862" y="951610"/>
                </a:lnTo>
                <a:lnTo>
                  <a:pt x="71247" y="886840"/>
                </a:lnTo>
                <a:lnTo>
                  <a:pt x="25908" y="886840"/>
                </a:lnTo>
                <a:lnTo>
                  <a:pt x="25908" y="873886"/>
                </a:lnTo>
                <a:close/>
              </a:path>
              <a:path w="78104" h="951864">
                <a:moveTo>
                  <a:pt x="51815" y="829055"/>
                </a:moveTo>
                <a:lnTo>
                  <a:pt x="25908" y="829055"/>
                </a:lnTo>
                <a:lnTo>
                  <a:pt x="25908" y="886840"/>
                </a:lnTo>
                <a:lnTo>
                  <a:pt x="51815" y="886840"/>
                </a:lnTo>
                <a:lnTo>
                  <a:pt x="51815" y="829055"/>
                </a:lnTo>
                <a:close/>
              </a:path>
              <a:path w="78104" h="951864">
                <a:moveTo>
                  <a:pt x="77724" y="873886"/>
                </a:moveTo>
                <a:lnTo>
                  <a:pt x="51815" y="873886"/>
                </a:lnTo>
                <a:lnTo>
                  <a:pt x="51815" y="886840"/>
                </a:lnTo>
                <a:lnTo>
                  <a:pt x="71247" y="886840"/>
                </a:lnTo>
                <a:lnTo>
                  <a:pt x="77724" y="873886"/>
                </a:lnTo>
                <a:close/>
              </a:path>
            </a:pathLst>
          </a:custGeom>
          <a:solidFill>
            <a:srgbClr val="FF0000"/>
          </a:solidFill>
        </p:spPr>
        <p:txBody>
          <a:bodyPr wrap="square" lIns="0" tIns="0" rIns="0" bIns="0" rtlCol="0"/>
          <a:lstStyle/>
          <a:p>
            <a:endParaRPr/>
          </a:p>
        </p:txBody>
      </p:sp>
      <p:sp>
        <p:nvSpPr>
          <p:cNvPr id="7" name="object 7"/>
          <p:cNvSpPr txBox="1"/>
          <p:nvPr/>
        </p:nvSpPr>
        <p:spPr>
          <a:xfrm>
            <a:off x="5007355" y="4449571"/>
            <a:ext cx="2330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s1</a:t>
            </a:r>
            <a:endParaRPr sz="1800">
              <a:latin typeface="Calibri"/>
              <a:cs typeface="Calibri"/>
            </a:endParaRPr>
          </a:p>
        </p:txBody>
      </p:sp>
      <p:sp>
        <p:nvSpPr>
          <p:cNvPr id="8" name="object 8"/>
          <p:cNvSpPr/>
          <p:nvPr/>
        </p:nvSpPr>
        <p:spPr>
          <a:xfrm>
            <a:off x="5289041" y="4593335"/>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3" y="25907"/>
                </a:lnTo>
                <a:lnTo>
                  <a:pt x="207263"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9" name="object 9"/>
          <p:cNvSpPr txBox="1"/>
          <p:nvPr/>
        </p:nvSpPr>
        <p:spPr>
          <a:xfrm>
            <a:off x="6337553" y="4431029"/>
            <a:ext cx="515620" cy="504825"/>
          </a:xfrm>
          <a:prstGeom prst="rect">
            <a:avLst/>
          </a:prstGeom>
          <a:ln w="25907">
            <a:solidFill>
              <a:srgbClr val="385D89"/>
            </a:solidFill>
          </a:ln>
        </p:spPr>
        <p:txBody>
          <a:bodyPr vert="horz" wrap="square" lIns="0" tIns="53975" rIns="0" bIns="0" rtlCol="0">
            <a:spAutoFit/>
          </a:bodyPr>
          <a:lstStyle/>
          <a:p>
            <a:pPr marL="91440">
              <a:lnSpc>
                <a:spcPct val="100000"/>
              </a:lnSpc>
              <a:spcBef>
                <a:spcPts val="425"/>
              </a:spcBef>
            </a:pPr>
            <a:r>
              <a:rPr sz="1800" b="1" dirty="0">
                <a:latin typeface="Calibri"/>
                <a:cs typeface="Calibri"/>
              </a:rPr>
              <a:t>abc</a:t>
            </a:r>
            <a:endParaRPr sz="1800">
              <a:latin typeface="Calibri"/>
              <a:cs typeface="Calibri"/>
            </a:endParaRPr>
          </a:p>
        </p:txBody>
      </p:sp>
      <p:sp>
        <p:nvSpPr>
          <p:cNvPr id="10" name="object 10"/>
          <p:cNvSpPr txBox="1"/>
          <p:nvPr/>
        </p:nvSpPr>
        <p:spPr>
          <a:xfrm>
            <a:off x="6272021" y="4042409"/>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libri"/>
                <a:cs typeface="Calibri"/>
              </a:rPr>
              <a:t>:String</a:t>
            </a:r>
            <a:endParaRPr sz="1800">
              <a:latin typeface="Calibri"/>
              <a:cs typeface="Calibri"/>
            </a:endParaRPr>
          </a:p>
        </p:txBody>
      </p:sp>
      <p:sp>
        <p:nvSpPr>
          <p:cNvPr id="11" name="object 11"/>
          <p:cNvSpPr/>
          <p:nvPr/>
        </p:nvSpPr>
        <p:spPr>
          <a:xfrm>
            <a:off x="3515105" y="3319271"/>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4" y="25907"/>
                </a:lnTo>
                <a:lnTo>
                  <a:pt x="207264"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12" name="object 12"/>
          <p:cNvSpPr/>
          <p:nvPr/>
        </p:nvSpPr>
        <p:spPr>
          <a:xfrm>
            <a:off x="4474464" y="3376421"/>
            <a:ext cx="78105" cy="1781810"/>
          </a:xfrm>
          <a:custGeom>
            <a:avLst/>
            <a:gdLst/>
            <a:ahLst/>
            <a:cxnLst/>
            <a:rect l="l" t="t" r="r" b="b"/>
            <a:pathLst>
              <a:path w="78104" h="1781810">
                <a:moveTo>
                  <a:pt x="51815" y="0"/>
                </a:moveTo>
                <a:lnTo>
                  <a:pt x="25908" y="0"/>
                </a:lnTo>
                <a:lnTo>
                  <a:pt x="25908" y="77724"/>
                </a:lnTo>
                <a:lnTo>
                  <a:pt x="51815" y="77724"/>
                </a:lnTo>
                <a:lnTo>
                  <a:pt x="51815" y="0"/>
                </a:lnTo>
                <a:close/>
              </a:path>
              <a:path w="78104" h="1781810">
                <a:moveTo>
                  <a:pt x="51815" y="103631"/>
                </a:moveTo>
                <a:lnTo>
                  <a:pt x="25908" y="103631"/>
                </a:lnTo>
                <a:lnTo>
                  <a:pt x="25908" y="181355"/>
                </a:lnTo>
                <a:lnTo>
                  <a:pt x="51815" y="181355"/>
                </a:lnTo>
                <a:lnTo>
                  <a:pt x="51815" y="103631"/>
                </a:lnTo>
                <a:close/>
              </a:path>
              <a:path w="78104" h="1781810">
                <a:moveTo>
                  <a:pt x="51815" y="207263"/>
                </a:moveTo>
                <a:lnTo>
                  <a:pt x="25908" y="207263"/>
                </a:lnTo>
                <a:lnTo>
                  <a:pt x="25908" y="284988"/>
                </a:lnTo>
                <a:lnTo>
                  <a:pt x="51815" y="284988"/>
                </a:lnTo>
                <a:lnTo>
                  <a:pt x="51815" y="207263"/>
                </a:lnTo>
                <a:close/>
              </a:path>
              <a:path w="78104" h="1781810">
                <a:moveTo>
                  <a:pt x="51815" y="310895"/>
                </a:moveTo>
                <a:lnTo>
                  <a:pt x="25908" y="310895"/>
                </a:lnTo>
                <a:lnTo>
                  <a:pt x="25908" y="388619"/>
                </a:lnTo>
                <a:lnTo>
                  <a:pt x="51815" y="388619"/>
                </a:lnTo>
                <a:lnTo>
                  <a:pt x="51815" y="310895"/>
                </a:lnTo>
                <a:close/>
              </a:path>
              <a:path w="78104" h="1781810">
                <a:moveTo>
                  <a:pt x="51815" y="414527"/>
                </a:moveTo>
                <a:lnTo>
                  <a:pt x="25908" y="414527"/>
                </a:lnTo>
                <a:lnTo>
                  <a:pt x="25908" y="492251"/>
                </a:lnTo>
                <a:lnTo>
                  <a:pt x="51815" y="492251"/>
                </a:lnTo>
                <a:lnTo>
                  <a:pt x="51815" y="414527"/>
                </a:lnTo>
                <a:close/>
              </a:path>
              <a:path w="78104" h="1781810">
                <a:moveTo>
                  <a:pt x="51815" y="518159"/>
                </a:moveTo>
                <a:lnTo>
                  <a:pt x="25908" y="518159"/>
                </a:lnTo>
                <a:lnTo>
                  <a:pt x="25908" y="595883"/>
                </a:lnTo>
                <a:lnTo>
                  <a:pt x="51815" y="595883"/>
                </a:lnTo>
                <a:lnTo>
                  <a:pt x="51815" y="518159"/>
                </a:lnTo>
                <a:close/>
              </a:path>
              <a:path w="78104" h="1781810">
                <a:moveTo>
                  <a:pt x="51815" y="621791"/>
                </a:moveTo>
                <a:lnTo>
                  <a:pt x="25908" y="621791"/>
                </a:lnTo>
                <a:lnTo>
                  <a:pt x="25908" y="699515"/>
                </a:lnTo>
                <a:lnTo>
                  <a:pt x="51815" y="699515"/>
                </a:lnTo>
                <a:lnTo>
                  <a:pt x="51815" y="621791"/>
                </a:lnTo>
                <a:close/>
              </a:path>
              <a:path w="78104" h="1781810">
                <a:moveTo>
                  <a:pt x="51815" y="725423"/>
                </a:moveTo>
                <a:lnTo>
                  <a:pt x="25908" y="725423"/>
                </a:lnTo>
                <a:lnTo>
                  <a:pt x="25908" y="803147"/>
                </a:lnTo>
                <a:lnTo>
                  <a:pt x="51815" y="803147"/>
                </a:lnTo>
                <a:lnTo>
                  <a:pt x="51815" y="725423"/>
                </a:lnTo>
                <a:close/>
              </a:path>
              <a:path w="78104" h="1781810">
                <a:moveTo>
                  <a:pt x="51815" y="829055"/>
                </a:moveTo>
                <a:lnTo>
                  <a:pt x="25908" y="829055"/>
                </a:lnTo>
                <a:lnTo>
                  <a:pt x="25908" y="906779"/>
                </a:lnTo>
                <a:lnTo>
                  <a:pt x="51815" y="906779"/>
                </a:lnTo>
                <a:lnTo>
                  <a:pt x="51815" y="829055"/>
                </a:lnTo>
                <a:close/>
              </a:path>
              <a:path w="78104" h="1781810">
                <a:moveTo>
                  <a:pt x="51815" y="932688"/>
                </a:moveTo>
                <a:lnTo>
                  <a:pt x="25908" y="932688"/>
                </a:lnTo>
                <a:lnTo>
                  <a:pt x="25908" y="1010411"/>
                </a:lnTo>
                <a:lnTo>
                  <a:pt x="51815" y="1010411"/>
                </a:lnTo>
                <a:lnTo>
                  <a:pt x="51815" y="932688"/>
                </a:lnTo>
                <a:close/>
              </a:path>
              <a:path w="78104" h="1781810">
                <a:moveTo>
                  <a:pt x="51815" y="1036319"/>
                </a:moveTo>
                <a:lnTo>
                  <a:pt x="25908" y="1036319"/>
                </a:lnTo>
                <a:lnTo>
                  <a:pt x="25908" y="1114044"/>
                </a:lnTo>
                <a:lnTo>
                  <a:pt x="51815" y="1114044"/>
                </a:lnTo>
                <a:lnTo>
                  <a:pt x="51815" y="1036319"/>
                </a:lnTo>
                <a:close/>
              </a:path>
              <a:path w="78104" h="1781810">
                <a:moveTo>
                  <a:pt x="51815" y="1139952"/>
                </a:moveTo>
                <a:lnTo>
                  <a:pt x="25908" y="1139952"/>
                </a:lnTo>
                <a:lnTo>
                  <a:pt x="25908" y="1217676"/>
                </a:lnTo>
                <a:lnTo>
                  <a:pt x="51815" y="1217676"/>
                </a:lnTo>
                <a:lnTo>
                  <a:pt x="51815" y="1139952"/>
                </a:lnTo>
                <a:close/>
              </a:path>
              <a:path w="78104" h="1781810">
                <a:moveTo>
                  <a:pt x="51815" y="1243583"/>
                </a:moveTo>
                <a:lnTo>
                  <a:pt x="25908" y="1243583"/>
                </a:lnTo>
                <a:lnTo>
                  <a:pt x="25908" y="1321308"/>
                </a:lnTo>
                <a:lnTo>
                  <a:pt x="51815" y="1321308"/>
                </a:lnTo>
                <a:lnTo>
                  <a:pt x="51815" y="1243583"/>
                </a:lnTo>
                <a:close/>
              </a:path>
              <a:path w="78104" h="1781810">
                <a:moveTo>
                  <a:pt x="51815" y="1347215"/>
                </a:moveTo>
                <a:lnTo>
                  <a:pt x="25908" y="1347215"/>
                </a:lnTo>
                <a:lnTo>
                  <a:pt x="25908" y="1424939"/>
                </a:lnTo>
                <a:lnTo>
                  <a:pt x="51815" y="1424939"/>
                </a:lnTo>
                <a:lnTo>
                  <a:pt x="51815" y="1347215"/>
                </a:lnTo>
                <a:close/>
              </a:path>
              <a:path w="78104" h="1781810">
                <a:moveTo>
                  <a:pt x="51815" y="1450847"/>
                </a:moveTo>
                <a:lnTo>
                  <a:pt x="25908" y="1450847"/>
                </a:lnTo>
                <a:lnTo>
                  <a:pt x="25908" y="1528571"/>
                </a:lnTo>
                <a:lnTo>
                  <a:pt x="51815" y="1528571"/>
                </a:lnTo>
                <a:lnTo>
                  <a:pt x="51815" y="1450847"/>
                </a:lnTo>
                <a:close/>
              </a:path>
              <a:path w="78104" h="1781810">
                <a:moveTo>
                  <a:pt x="51815" y="1554479"/>
                </a:moveTo>
                <a:lnTo>
                  <a:pt x="25908" y="1554479"/>
                </a:lnTo>
                <a:lnTo>
                  <a:pt x="25908" y="1632203"/>
                </a:lnTo>
                <a:lnTo>
                  <a:pt x="51815" y="1632203"/>
                </a:lnTo>
                <a:lnTo>
                  <a:pt x="51815" y="1554479"/>
                </a:lnTo>
                <a:close/>
              </a:path>
              <a:path w="78104" h="1781810">
                <a:moveTo>
                  <a:pt x="25908" y="1703832"/>
                </a:moveTo>
                <a:lnTo>
                  <a:pt x="0" y="1703832"/>
                </a:lnTo>
                <a:lnTo>
                  <a:pt x="38862" y="1781555"/>
                </a:lnTo>
                <a:lnTo>
                  <a:pt x="71247" y="1716785"/>
                </a:lnTo>
                <a:lnTo>
                  <a:pt x="25908" y="1716785"/>
                </a:lnTo>
                <a:lnTo>
                  <a:pt x="25908" y="1703832"/>
                </a:lnTo>
                <a:close/>
              </a:path>
              <a:path w="78104" h="1781810">
                <a:moveTo>
                  <a:pt x="51815" y="1658111"/>
                </a:moveTo>
                <a:lnTo>
                  <a:pt x="25908" y="1658111"/>
                </a:lnTo>
                <a:lnTo>
                  <a:pt x="25908" y="1716785"/>
                </a:lnTo>
                <a:lnTo>
                  <a:pt x="51815" y="1716785"/>
                </a:lnTo>
                <a:lnTo>
                  <a:pt x="51815" y="1658111"/>
                </a:lnTo>
                <a:close/>
              </a:path>
              <a:path w="78104" h="1781810">
                <a:moveTo>
                  <a:pt x="77724" y="1703832"/>
                </a:moveTo>
                <a:lnTo>
                  <a:pt x="51815" y="1703832"/>
                </a:lnTo>
                <a:lnTo>
                  <a:pt x="51815" y="1716785"/>
                </a:lnTo>
                <a:lnTo>
                  <a:pt x="71247" y="1716785"/>
                </a:lnTo>
                <a:lnTo>
                  <a:pt x="77724" y="1703832"/>
                </a:lnTo>
                <a:close/>
              </a:path>
            </a:pathLst>
          </a:custGeom>
          <a:solidFill>
            <a:srgbClr val="FF0000"/>
          </a:solidFill>
        </p:spPr>
        <p:txBody>
          <a:bodyPr wrap="square" lIns="0" tIns="0" rIns="0" bIns="0" rtlCol="0"/>
          <a:lstStyle/>
          <a:p>
            <a:endParaRPr/>
          </a:p>
        </p:txBody>
      </p:sp>
      <p:sp>
        <p:nvSpPr>
          <p:cNvPr id="13" name="object 13"/>
          <p:cNvSpPr txBox="1"/>
          <p:nvPr/>
        </p:nvSpPr>
        <p:spPr>
          <a:xfrm>
            <a:off x="5007355" y="4926838"/>
            <a:ext cx="2330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s2</a:t>
            </a:r>
            <a:endParaRPr sz="1800">
              <a:latin typeface="Calibri"/>
              <a:cs typeface="Calibri"/>
            </a:endParaRPr>
          </a:p>
        </p:txBody>
      </p:sp>
      <p:sp>
        <p:nvSpPr>
          <p:cNvPr id="14" name="object 14"/>
          <p:cNvSpPr/>
          <p:nvPr/>
        </p:nvSpPr>
        <p:spPr>
          <a:xfrm>
            <a:off x="5285359" y="4785995"/>
            <a:ext cx="1053465" cy="336550"/>
          </a:xfrm>
          <a:custGeom>
            <a:avLst/>
            <a:gdLst/>
            <a:ahLst/>
            <a:cxnLst/>
            <a:rect l="l" t="t" r="r" b="b"/>
            <a:pathLst>
              <a:path w="1053464" h="336550">
                <a:moveTo>
                  <a:pt x="74549" y="289305"/>
                </a:moveTo>
                <a:lnTo>
                  <a:pt x="0" y="311276"/>
                </a:lnTo>
                <a:lnTo>
                  <a:pt x="7365" y="336168"/>
                </a:lnTo>
                <a:lnTo>
                  <a:pt x="81914" y="314197"/>
                </a:lnTo>
                <a:lnTo>
                  <a:pt x="74549" y="289305"/>
                </a:lnTo>
                <a:close/>
              </a:path>
              <a:path w="1053464" h="336550">
                <a:moveTo>
                  <a:pt x="173989" y="260095"/>
                </a:moveTo>
                <a:lnTo>
                  <a:pt x="99440" y="282066"/>
                </a:lnTo>
                <a:lnTo>
                  <a:pt x="106806" y="306958"/>
                </a:lnTo>
                <a:lnTo>
                  <a:pt x="181355" y="284987"/>
                </a:lnTo>
                <a:lnTo>
                  <a:pt x="173989" y="260095"/>
                </a:lnTo>
                <a:close/>
              </a:path>
              <a:path w="1053464" h="336550">
                <a:moveTo>
                  <a:pt x="273430" y="230885"/>
                </a:moveTo>
                <a:lnTo>
                  <a:pt x="198881" y="252856"/>
                </a:lnTo>
                <a:lnTo>
                  <a:pt x="206248" y="277748"/>
                </a:lnTo>
                <a:lnTo>
                  <a:pt x="280796" y="255777"/>
                </a:lnTo>
                <a:lnTo>
                  <a:pt x="273430" y="230885"/>
                </a:lnTo>
                <a:close/>
              </a:path>
              <a:path w="1053464" h="336550">
                <a:moveTo>
                  <a:pt x="372871" y="201675"/>
                </a:moveTo>
                <a:lnTo>
                  <a:pt x="298323" y="223646"/>
                </a:lnTo>
                <a:lnTo>
                  <a:pt x="305562" y="248538"/>
                </a:lnTo>
                <a:lnTo>
                  <a:pt x="380238" y="226567"/>
                </a:lnTo>
                <a:lnTo>
                  <a:pt x="372871" y="201675"/>
                </a:lnTo>
                <a:close/>
              </a:path>
              <a:path w="1053464" h="336550">
                <a:moveTo>
                  <a:pt x="472313" y="172465"/>
                </a:moveTo>
                <a:lnTo>
                  <a:pt x="397763" y="194436"/>
                </a:lnTo>
                <a:lnTo>
                  <a:pt x="405002" y="219328"/>
                </a:lnTo>
                <a:lnTo>
                  <a:pt x="479678" y="197357"/>
                </a:lnTo>
                <a:lnTo>
                  <a:pt x="472313" y="172465"/>
                </a:lnTo>
                <a:close/>
              </a:path>
              <a:path w="1053464" h="336550">
                <a:moveTo>
                  <a:pt x="571753" y="143255"/>
                </a:moveTo>
                <a:lnTo>
                  <a:pt x="497204" y="165226"/>
                </a:lnTo>
                <a:lnTo>
                  <a:pt x="504443" y="190118"/>
                </a:lnTo>
                <a:lnTo>
                  <a:pt x="578992" y="168147"/>
                </a:lnTo>
                <a:lnTo>
                  <a:pt x="571753" y="143255"/>
                </a:lnTo>
                <a:close/>
              </a:path>
              <a:path w="1053464" h="336550">
                <a:moveTo>
                  <a:pt x="671194" y="114045"/>
                </a:moveTo>
                <a:lnTo>
                  <a:pt x="596645" y="136016"/>
                </a:lnTo>
                <a:lnTo>
                  <a:pt x="603885" y="160908"/>
                </a:lnTo>
                <a:lnTo>
                  <a:pt x="678433" y="138937"/>
                </a:lnTo>
                <a:lnTo>
                  <a:pt x="671194" y="114045"/>
                </a:lnTo>
                <a:close/>
              </a:path>
              <a:path w="1053464" h="336550">
                <a:moveTo>
                  <a:pt x="770636" y="84835"/>
                </a:moveTo>
                <a:lnTo>
                  <a:pt x="696087" y="106806"/>
                </a:lnTo>
                <a:lnTo>
                  <a:pt x="703326" y="131571"/>
                </a:lnTo>
                <a:lnTo>
                  <a:pt x="777875" y="109727"/>
                </a:lnTo>
                <a:lnTo>
                  <a:pt x="770636" y="84835"/>
                </a:lnTo>
                <a:close/>
              </a:path>
              <a:path w="1053464" h="336550">
                <a:moveTo>
                  <a:pt x="870076" y="55625"/>
                </a:moveTo>
                <a:lnTo>
                  <a:pt x="795401" y="77596"/>
                </a:lnTo>
                <a:lnTo>
                  <a:pt x="802766" y="102361"/>
                </a:lnTo>
                <a:lnTo>
                  <a:pt x="877315" y="80517"/>
                </a:lnTo>
                <a:lnTo>
                  <a:pt x="870076" y="55625"/>
                </a:lnTo>
                <a:close/>
              </a:path>
              <a:path w="1053464" h="336550">
                <a:moveTo>
                  <a:pt x="967613" y="0"/>
                </a:moveTo>
                <a:lnTo>
                  <a:pt x="989456" y="74548"/>
                </a:lnTo>
                <a:lnTo>
                  <a:pt x="1053083" y="15366"/>
                </a:lnTo>
                <a:lnTo>
                  <a:pt x="967613" y="0"/>
                </a:lnTo>
                <a:close/>
              </a:path>
              <a:path w="1053464" h="336550">
                <a:moveTo>
                  <a:pt x="969517" y="26415"/>
                </a:moveTo>
                <a:lnTo>
                  <a:pt x="894841" y="48386"/>
                </a:lnTo>
                <a:lnTo>
                  <a:pt x="902207" y="73151"/>
                </a:lnTo>
                <a:lnTo>
                  <a:pt x="976756" y="51307"/>
                </a:lnTo>
                <a:lnTo>
                  <a:pt x="969517" y="26415"/>
                </a:lnTo>
                <a:close/>
              </a:path>
            </a:pathLst>
          </a:custGeom>
          <a:solidFill>
            <a:srgbClr val="FF0000"/>
          </a:solidFill>
        </p:spPr>
        <p:txBody>
          <a:bodyPr wrap="square" lIns="0" tIns="0" rIns="0" bIns="0" rtlCol="0"/>
          <a:lstStyle/>
          <a:p>
            <a:endParaRPr/>
          </a:p>
        </p:txBody>
      </p:sp>
      <p:sp>
        <p:nvSpPr>
          <p:cNvPr id="15" name="object 15"/>
          <p:cNvSpPr/>
          <p:nvPr/>
        </p:nvSpPr>
        <p:spPr>
          <a:xfrm>
            <a:off x="4522470" y="5119115"/>
            <a:ext cx="405765" cy="78105"/>
          </a:xfrm>
          <a:custGeom>
            <a:avLst/>
            <a:gdLst/>
            <a:ahLst/>
            <a:cxnLst/>
            <a:rect l="l" t="t" r="r" b="b"/>
            <a:pathLst>
              <a:path w="405764" h="78104">
                <a:moveTo>
                  <a:pt x="77724" y="25907"/>
                </a:moveTo>
                <a:lnTo>
                  <a:pt x="0" y="25907"/>
                </a:lnTo>
                <a:lnTo>
                  <a:pt x="0" y="51815"/>
                </a:lnTo>
                <a:lnTo>
                  <a:pt x="77724" y="51815"/>
                </a:lnTo>
                <a:lnTo>
                  <a:pt x="77724" y="25907"/>
                </a:lnTo>
                <a:close/>
              </a:path>
              <a:path w="405764" h="78104">
                <a:moveTo>
                  <a:pt x="181355" y="25907"/>
                </a:moveTo>
                <a:lnTo>
                  <a:pt x="103631" y="25907"/>
                </a:lnTo>
                <a:lnTo>
                  <a:pt x="103631" y="51815"/>
                </a:lnTo>
                <a:lnTo>
                  <a:pt x="181355" y="51815"/>
                </a:lnTo>
                <a:lnTo>
                  <a:pt x="181355" y="25907"/>
                </a:lnTo>
                <a:close/>
              </a:path>
              <a:path w="405764" h="78104">
                <a:moveTo>
                  <a:pt x="284988" y="25907"/>
                </a:moveTo>
                <a:lnTo>
                  <a:pt x="207263" y="25907"/>
                </a:lnTo>
                <a:lnTo>
                  <a:pt x="207263" y="51815"/>
                </a:lnTo>
                <a:lnTo>
                  <a:pt x="284988" y="51815"/>
                </a:lnTo>
                <a:lnTo>
                  <a:pt x="284988" y="25907"/>
                </a:lnTo>
                <a:close/>
              </a:path>
              <a:path w="405764" h="78104">
                <a:moveTo>
                  <a:pt x="327913" y="0"/>
                </a:moveTo>
                <a:lnTo>
                  <a:pt x="327913" y="77723"/>
                </a:lnTo>
                <a:lnTo>
                  <a:pt x="379729" y="51815"/>
                </a:lnTo>
                <a:lnTo>
                  <a:pt x="340867" y="51815"/>
                </a:lnTo>
                <a:lnTo>
                  <a:pt x="340867" y="25907"/>
                </a:lnTo>
                <a:lnTo>
                  <a:pt x="379730" y="25907"/>
                </a:lnTo>
                <a:lnTo>
                  <a:pt x="327913" y="0"/>
                </a:lnTo>
                <a:close/>
              </a:path>
              <a:path w="405764" h="78104">
                <a:moveTo>
                  <a:pt x="327913" y="25907"/>
                </a:moveTo>
                <a:lnTo>
                  <a:pt x="310895" y="25907"/>
                </a:lnTo>
                <a:lnTo>
                  <a:pt x="310895" y="51815"/>
                </a:lnTo>
                <a:lnTo>
                  <a:pt x="327913" y="51815"/>
                </a:lnTo>
                <a:lnTo>
                  <a:pt x="327913" y="25907"/>
                </a:lnTo>
                <a:close/>
              </a:path>
              <a:path w="405764" h="78104">
                <a:moveTo>
                  <a:pt x="379730" y="25907"/>
                </a:moveTo>
                <a:lnTo>
                  <a:pt x="340867" y="25907"/>
                </a:lnTo>
                <a:lnTo>
                  <a:pt x="340867" y="51815"/>
                </a:lnTo>
                <a:lnTo>
                  <a:pt x="379729" y="51815"/>
                </a:lnTo>
                <a:lnTo>
                  <a:pt x="405638" y="38861"/>
                </a:lnTo>
                <a:lnTo>
                  <a:pt x="379730" y="25907"/>
                </a:lnTo>
                <a:close/>
              </a:path>
            </a:pathLst>
          </a:custGeom>
          <a:solidFill>
            <a:srgbClr val="FF0000"/>
          </a:solidFill>
        </p:spPr>
        <p:txBody>
          <a:bodyPr wrap="square" lIns="0" tIns="0" rIns="0" bIns="0" rtlCol="0"/>
          <a:lstStyle/>
          <a:p>
            <a:endParaRPr/>
          </a:p>
        </p:txBody>
      </p:sp>
      <p:sp>
        <p:nvSpPr>
          <p:cNvPr id="16" name="object 16"/>
          <p:cNvSpPr/>
          <p:nvPr/>
        </p:nvSpPr>
        <p:spPr>
          <a:xfrm>
            <a:off x="3514852" y="3823970"/>
            <a:ext cx="834390" cy="78105"/>
          </a:xfrm>
          <a:custGeom>
            <a:avLst/>
            <a:gdLst/>
            <a:ahLst/>
            <a:cxnLst/>
            <a:rect l="l" t="t" r="r" b="b"/>
            <a:pathLst>
              <a:path w="834389" h="78104">
                <a:moveTo>
                  <a:pt x="77724" y="41020"/>
                </a:moveTo>
                <a:lnTo>
                  <a:pt x="0" y="42798"/>
                </a:lnTo>
                <a:lnTo>
                  <a:pt x="508" y="68706"/>
                </a:lnTo>
                <a:lnTo>
                  <a:pt x="78232" y="66928"/>
                </a:lnTo>
                <a:lnTo>
                  <a:pt x="77724" y="41020"/>
                </a:lnTo>
                <a:close/>
              </a:path>
              <a:path w="834389" h="78104">
                <a:moveTo>
                  <a:pt x="181228" y="38734"/>
                </a:moveTo>
                <a:lnTo>
                  <a:pt x="103632" y="40385"/>
                </a:lnTo>
                <a:lnTo>
                  <a:pt x="104139" y="66293"/>
                </a:lnTo>
                <a:lnTo>
                  <a:pt x="181863" y="64642"/>
                </a:lnTo>
                <a:lnTo>
                  <a:pt x="181228" y="38734"/>
                </a:lnTo>
                <a:close/>
              </a:path>
              <a:path w="834389" h="78104">
                <a:moveTo>
                  <a:pt x="284861" y="36448"/>
                </a:moveTo>
                <a:lnTo>
                  <a:pt x="207137" y="38099"/>
                </a:lnTo>
                <a:lnTo>
                  <a:pt x="207772" y="64007"/>
                </a:lnTo>
                <a:lnTo>
                  <a:pt x="285496" y="62356"/>
                </a:lnTo>
                <a:lnTo>
                  <a:pt x="284861" y="36448"/>
                </a:lnTo>
                <a:close/>
              </a:path>
              <a:path w="834389" h="78104">
                <a:moveTo>
                  <a:pt x="388493" y="34035"/>
                </a:moveTo>
                <a:lnTo>
                  <a:pt x="310769" y="35813"/>
                </a:lnTo>
                <a:lnTo>
                  <a:pt x="311403" y="61721"/>
                </a:lnTo>
                <a:lnTo>
                  <a:pt x="389127" y="59943"/>
                </a:lnTo>
                <a:lnTo>
                  <a:pt x="388493" y="34035"/>
                </a:lnTo>
                <a:close/>
              </a:path>
              <a:path w="834389" h="78104">
                <a:moveTo>
                  <a:pt x="492125" y="31749"/>
                </a:moveTo>
                <a:lnTo>
                  <a:pt x="414400" y="33527"/>
                </a:lnTo>
                <a:lnTo>
                  <a:pt x="414909" y="59435"/>
                </a:lnTo>
                <a:lnTo>
                  <a:pt x="492633" y="57657"/>
                </a:lnTo>
                <a:lnTo>
                  <a:pt x="492125" y="31749"/>
                </a:lnTo>
                <a:close/>
              </a:path>
              <a:path w="834389" h="78104">
                <a:moveTo>
                  <a:pt x="595757" y="29463"/>
                </a:moveTo>
                <a:lnTo>
                  <a:pt x="518033" y="31241"/>
                </a:lnTo>
                <a:lnTo>
                  <a:pt x="518540" y="57149"/>
                </a:lnTo>
                <a:lnTo>
                  <a:pt x="596264" y="55371"/>
                </a:lnTo>
                <a:lnTo>
                  <a:pt x="595757" y="29463"/>
                </a:lnTo>
                <a:close/>
              </a:path>
              <a:path w="834389" h="78104">
                <a:moveTo>
                  <a:pt x="699262" y="27177"/>
                </a:moveTo>
                <a:lnTo>
                  <a:pt x="621538" y="28828"/>
                </a:lnTo>
                <a:lnTo>
                  <a:pt x="622173" y="54736"/>
                </a:lnTo>
                <a:lnTo>
                  <a:pt x="699897" y="53085"/>
                </a:lnTo>
                <a:lnTo>
                  <a:pt x="699262" y="27177"/>
                </a:lnTo>
                <a:close/>
              </a:path>
              <a:path w="834389" h="78104">
                <a:moveTo>
                  <a:pt x="809890" y="25526"/>
                </a:moveTo>
                <a:lnTo>
                  <a:pt x="769365" y="25526"/>
                </a:lnTo>
                <a:lnTo>
                  <a:pt x="769874" y="51434"/>
                </a:lnTo>
                <a:lnTo>
                  <a:pt x="756960" y="51732"/>
                </a:lnTo>
                <a:lnTo>
                  <a:pt x="757555" y="77723"/>
                </a:lnTo>
                <a:lnTo>
                  <a:pt x="834389" y="37083"/>
                </a:lnTo>
                <a:lnTo>
                  <a:pt x="809890" y="25526"/>
                </a:lnTo>
                <a:close/>
              </a:path>
              <a:path w="834389" h="78104">
                <a:moveTo>
                  <a:pt x="756367" y="25825"/>
                </a:moveTo>
                <a:lnTo>
                  <a:pt x="725170" y="26542"/>
                </a:lnTo>
                <a:lnTo>
                  <a:pt x="725805" y="52450"/>
                </a:lnTo>
                <a:lnTo>
                  <a:pt x="756960" y="51732"/>
                </a:lnTo>
                <a:lnTo>
                  <a:pt x="756367" y="25825"/>
                </a:lnTo>
                <a:close/>
              </a:path>
              <a:path w="834389" h="78104">
                <a:moveTo>
                  <a:pt x="769365" y="25526"/>
                </a:moveTo>
                <a:lnTo>
                  <a:pt x="756367" y="25825"/>
                </a:lnTo>
                <a:lnTo>
                  <a:pt x="756960" y="51732"/>
                </a:lnTo>
                <a:lnTo>
                  <a:pt x="769874" y="51434"/>
                </a:lnTo>
                <a:lnTo>
                  <a:pt x="769365" y="25526"/>
                </a:lnTo>
                <a:close/>
              </a:path>
              <a:path w="834389" h="78104">
                <a:moveTo>
                  <a:pt x="755776" y="0"/>
                </a:moveTo>
                <a:lnTo>
                  <a:pt x="756367" y="25825"/>
                </a:lnTo>
                <a:lnTo>
                  <a:pt x="769365" y="25526"/>
                </a:lnTo>
                <a:lnTo>
                  <a:pt x="809890" y="25526"/>
                </a:lnTo>
                <a:lnTo>
                  <a:pt x="755776" y="0"/>
                </a:lnTo>
                <a:close/>
              </a:path>
            </a:pathLst>
          </a:custGeom>
          <a:solidFill>
            <a:srgbClr val="FF0000"/>
          </a:solidFill>
        </p:spPr>
        <p:txBody>
          <a:bodyPr wrap="square" lIns="0" tIns="0" rIns="0" bIns="0" rtlCol="0"/>
          <a:lstStyle/>
          <a:p>
            <a:endParaRPr/>
          </a:p>
        </p:txBody>
      </p:sp>
      <p:sp>
        <p:nvSpPr>
          <p:cNvPr id="17" name="object 17"/>
          <p:cNvSpPr/>
          <p:nvPr/>
        </p:nvSpPr>
        <p:spPr>
          <a:xfrm>
            <a:off x="4299203" y="3880865"/>
            <a:ext cx="78105" cy="1781810"/>
          </a:xfrm>
          <a:custGeom>
            <a:avLst/>
            <a:gdLst/>
            <a:ahLst/>
            <a:cxnLst/>
            <a:rect l="l" t="t" r="r" b="b"/>
            <a:pathLst>
              <a:path w="78104" h="1781810">
                <a:moveTo>
                  <a:pt x="51816" y="0"/>
                </a:moveTo>
                <a:lnTo>
                  <a:pt x="25908" y="0"/>
                </a:lnTo>
                <a:lnTo>
                  <a:pt x="25908" y="77723"/>
                </a:lnTo>
                <a:lnTo>
                  <a:pt x="51816" y="77723"/>
                </a:lnTo>
                <a:lnTo>
                  <a:pt x="51816" y="0"/>
                </a:lnTo>
                <a:close/>
              </a:path>
              <a:path w="78104" h="1781810">
                <a:moveTo>
                  <a:pt x="51816" y="103631"/>
                </a:moveTo>
                <a:lnTo>
                  <a:pt x="25908" y="103631"/>
                </a:lnTo>
                <a:lnTo>
                  <a:pt x="25908" y="181355"/>
                </a:lnTo>
                <a:lnTo>
                  <a:pt x="51816" y="181355"/>
                </a:lnTo>
                <a:lnTo>
                  <a:pt x="51816" y="103631"/>
                </a:lnTo>
                <a:close/>
              </a:path>
              <a:path w="78104" h="1781810">
                <a:moveTo>
                  <a:pt x="51816" y="207263"/>
                </a:moveTo>
                <a:lnTo>
                  <a:pt x="25908" y="207263"/>
                </a:lnTo>
                <a:lnTo>
                  <a:pt x="25908" y="284987"/>
                </a:lnTo>
                <a:lnTo>
                  <a:pt x="51816" y="284987"/>
                </a:lnTo>
                <a:lnTo>
                  <a:pt x="51816" y="207263"/>
                </a:lnTo>
                <a:close/>
              </a:path>
              <a:path w="78104" h="1781810">
                <a:moveTo>
                  <a:pt x="51816" y="310895"/>
                </a:moveTo>
                <a:lnTo>
                  <a:pt x="25908" y="310895"/>
                </a:lnTo>
                <a:lnTo>
                  <a:pt x="25908" y="388619"/>
                </a:lnTo>
                <a:lnTo>
                  <a:pt x="51816" y="388619"/>
                </a:lnTo>
                <a:lnTo>
                  <a:pt x="51816" y="310895"/>
                </a:lnTo>
                <a:close/>
              </a:path>
              <a:path w="78104" h="1781810">
                <a:moveTo>
                  <a:pt x="51816" y="414527"/>
                </a:moveTo>
                <a:lnTo>
                  <a:pt x="25908" y="414527"/>
                </a:lnTo>
                <a:lnTo>
                  <a:pt x="25908" y="492251"/>
                </a:lnTo>
                <a:lnTo>
                  <a:pt x="51816" y="492251"/>
                </a:lnTo>
                <a:lnTo>
                  <a:pt x="51816" y="414527"/>
                </a:lnTo>
                <a:close/>
              </a:path>
              <a:path w="78104" h="1781810">
                <a:moveTo>
                  <a:pt x="51816" y="518159"/>
                </a:moveTo>
                <a:lnTo>
                  <a:pt x="25908" y="518159"/>
                </a:lnTo>
                <a:lnTo>
                  <a:pt x="25908" y="595883"/>
                </a:lnTo>
                <a:lnTo>
                  <a:pt x="51816" y="595883"/>
                </a:lnTo>
                <a:lnTo>
                  <a:pt x="51816" y="518159"/>
                </a:lnTo>
                <a:close/>
              </a:path>
              <a:path w="78104" h="1781810">
                <a:moveTo>
                  <a:pt x="51816" y="621791"/>
                </a:moveTo>
                <a:lnTo>
                  <a:pt x="25908" y="621791"/>
                </a:lnTo>
                <a:lnTo>
                  <a:pt x="25908" y="699515"/>
                </a:lnTo>
                <a:lnTo>
                  <a:pt x="51816" y="699515"/>
                </a:lnTo>
                <a:lnTo>
                  <a:pt x="51816" y="621791"/>
                </a:lnTo>
                <a:close/>
              </a:path>
              <a:path w="78104" h="1781810">
                <a:moveTo>
                  <a:pt x="51816" y="725423"/>
                </a:moveTo>
                <a:lnTo>
                  <a:pt x="25908" y="725423"/>
                </a:lnTo>
                <a:lnTo>
                  <a:pt x="25908" y="803147"/>
                </a:lnTo>
                <a:lnTo>
                  <a:pt x="51816" y="803147"/>
                </a:lnTo>
                <a:lnTo>
                  <a:pt x="51816" y="725423"/>
                </a:lnTo>
                <a:close/>
              </a:path>
              <a:path w="78104" h="1781810">
                <a:moveTo>
                  <a:pt x="51816" y="829055"/>
                </a:moveTo>
                <a:lnTo>
                  <a:pt x="25908" y="829055"/>
                </a:lnTo>
                <a:lnTo>
                  <a:pt x="25908" y="906779"/>
                </a:lnTo>
                <a:lnTo>
                  <a:pt x="51816" y="906779"/>
                </a:lnTo>
                <a:lnTo>
                  <a:pt x="51816" y="829055"/>
                </a:lnTo>
                <a:close/>
              </a:path>
              <a:path w="78104" h="1781810">
                <a:moveTo>
                  <a:pt x="51816" y="932687"/>
                </a:moveTo>
                <a:lnTo>
                  <a:pt x="25908" y="932687"/>
                </a:lnTo>
                <a:lnTo>
                  <a:pt x="25908" y="1010411"/>
                </a:lnTo>
                <a:lnTo>
                  <a:pt x="51816" y="1010411"/>
                </a:lnTo>
                <a:lnTo>
                  <a:pt x="51816" y="932687"/>
                </a:lnTo>
                <a:close/>
              </a:path>
              <a:path w="78104" h="1781810">
                <a:moveTo>
                  <a:pt x="51816" y="1036319"/>
                </a:moveTo>
                <a:lnTo>
                  <a:pt x="25908" y="1036319"/>
                </a:lnTo>
                <a:lnTo>
                  <a:pt x="25908" y="1114043"/>
                </a:lnTo>
                <a:lnTo>
                  <a:pt x="51816" y="1114043"/>
                </a:lnTo>
                <a:lnTo>
                  <a:pt x="51816" y="1036319"/>
                </a:lnTo>
                <a:close/>
              </a:path>
              <a:path w="78104" h="1781810">
                <a:moveTo>
                  <a:pt x="51816" y="1139951"/>
                </a:moveTo>
                <a:lnTo>
                  <a:pt x="25908" y="1139951"/>
                </a:lnTo>
                <a:lnTo>
                  <a:pt x="25908" y="1217675"/>
                </a:lnTo>
                <a:lnTo>
                  <a:pt x="51816" y="1217675"/>
                </a:lnTo>
                <a:lnTo>
                  <a:pt x="51816" y="1139951"/>
                </a:lnTo>
                <a:close/>
              </a:path>
              <a:path w="78104" h="1781810">
                <a:moveTo>
                  <a:pt x="51816" y="1243583"/>
                </a:moveTo>
                <a:lnTo>
                  <a:pt x="25908" y="1243583"/>
                </a:lnTo>
                <a:lnTo>
                  <a:pt x="25908" y="1321307"/>
                </a:lnTo>
                <a:lnTo>
                  <a:pt x="51816" y="1321307"/>
                </a:lnTo>
                <a:lnTo>
                  <a:pt x="51816" y="1243583"/>
                </a:lnTo>
                <a:close/>
              </a:path>
              <a:path w="78104" h="1781810">
                <a:moveTo>
                  <a:pt x="51816" y="1347215"/>
                </a:moveTo>
                <a:lnTo>
                  <a:pt x="25908" y="1347215"/>
                </a:lnTo>
                <a:lnTo>
                  <a:pt x="25908" y="1424939"/>
                </a:lnTo>
                <a:lnTo>
                  <a:pt x="51816" y="1424939"/>
                </a:lnTo>
                <a:lnTo>
                  <a:pt x="51816" y="1347215"/>
                </a:lnTo>
                <a:close/>
              </a:path>
              <a:path w="78104" h="1781810">
                <a:moveTo>
                  <a:pt x="51816" y="1450847"/>
                </a:moveTo>
                <a:lnTo>
                  <a:pt x="25908" y="1450847"/>
                </a:lnTo>
                <a:lnTo>
                  <a:pt x="25908" y="1528571"/>
                </a:lnTo>
                <a:lnTo>
                  <a:pt x="51816" y="1528571"/>
                </a:lnTo>
                <a:lnTo>
                  <a:pt x="51816" y="1450847"/>
                </a:lnTo>
                <a:close/>
              </a:path>
              <a:path w="78104" h="1781810">
                <a:moveTo>
                  <a:pt x="51816" y="1554479"/>
                </a:moveTo>
                <a:lnTo>
                  <a:pt x="25908" y="1554479"/>
                </a:lnTo>
                <a:lnTo>
                  <a:pt x="25908" y="1632203"/>
                </a:lnTo>
                <a:lnTo>
                  <a:pt x="51816" y="1632203"/>
                </a:lnTo>
                <a:lnTo>
                  <a:pt x="51816" y="1554479"/>
                </a:lnTo>
                <a:close/>
              </a:path>
              <a:path w="78104" h="1781810">
                <a:moveTo>
                  <a:pt x="25908" y="1703831"/>
                </a:moveTo>
                <a:lnTo>
                  <a:pt x="0" y="1703831"/>
                </a:lnTo>
                <a:lnTo>
                  <a:pt x="38862" y="1781568"/>
                </a:lnTo>
                <a:lnTo>
                  <a:pt x="71241" y="1716798"/>
                </a:lnTo>
                <a:lnTo>
                  <a:pt x="25908" y="1716798"/>
                </a:lnTo>
                <a:lnTo>
                  <a:pt x="25908" y="1703831"/>
                </a:lnTo>
                <a:close/>
              </a:path>
              <a:path w="78104" h="1781810">
                <a:moveTo>
                  <a:pt x="51816" y="1658111"/>
                </a:moveTo>
                <a:lnTo>
                  <a:pt x="25908" y="1658111"/>
                </a:lnTo>
                <a:lnTo>
                  <a:pt x="25908" y="1716798"/>
                </a:lnTo>
                <a:lnTo>
                  <a:pt x="51816" y="1716798"/>
                </a:lnTo>
                <a:lnTo>
                  <a:pt x="51816" y="1658111"/>
                </a:lnTo>
                <a:close/>
              </a:path>
              <a:path w="78104" h="1781810">
                <a:moveTo>
                  <a:pt x="77724" y="1703831"/>
                </a:moveTo>
                <a:lnTo>
                  <a:pt x="51816" y="1703831"/>
                </a:lnTo>
                <a:lnTo>
                  <a:pt x="51816" y="1716798"/>
                </a:lnTo>
                <a:lnTo>
                  <a:pt x="71241" y="1716798"/>
                </a:lnTo>
                <a:lnTo>
                  <a:pt x="77724" y="1703831"/>
                </a:lnTo>
                <a:close/>
              </a:path>
            </a:pathLst>
          </a:custGeom>
          <a:solidFill>
            <a:srgbClr val="FF0000"/>
          </a:solidFill>
        </p:spPr>
        <p:txBody>
          <a:bodyPr wrap="square" lIns="0" tIns="0" rIns="0" bIns="0" rtlCol="0"/>
          <a:lstStyle/>
          <a:p>
            <a:endParaRPr/>
          </a:p>
        </p:txBody>
      </p:sp>
      <p:sp>
        <p:nvSpPr>
          <p:cNvPr id="18" name="object 18"/>
          <p:cNvSpPr txBox="1"/>
          <p:nvPr/>
        </p:nvSpPr>
        <p:spPr>
          <a:xfrm>
            <a:off x="5026533" y="5431028"/>
            <a:ext cx="2330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s3</a:t>
            </a:r>
            <a:endParaRPr sz="1800">
              <a:latin typeface="Calibri"/>
              <a:cs typeface="Calibri"/>
            </a:endParaRPr>
          </a:p>
        </p:txBody>
      </p:sp>
      <p:sp>
        <p:nvSpPr>
          <p:cNvPr id="19" name="object 19"/>
          <p:cNvSpPr/>
          <p:nvPr/>
        </p:nvSpPr>
        <p:spPr>
          <a:xfrm>
            <a:off x="5300471" y="4976621"/>
            <a:ext cx="1036955" cy="648335"/>
          </a:xfrm>
          <a:custGeom>
            <a:avLst/>
            <a:gdLst/>
            <a:ahLst/>
            <a:cxnLst/>
            <a:rect l="l" t="t" r="r" b="b"/>
            <a:pathLst>
              <a:path w="1036954" h="648335">
                <a:moveTo>
                  <a:pt x="66166" y="585215"/>
                </a:moveTo>
                <a:lnTo>
                  <a:pt x="0" y="626109"/>
                </a:lnTo>
                <a:lnTo>
                  <a:pt x="13715" y="648131"/>
                </a:lnTo>
                <a:lnTo>
                  <a:pt x="79755" y="607186"/>
                </a:lnTo>
                <a:lnTo>
                  <a:pt x="66166" y="585215"/>
                </a:lnTo>
                <a:close/>
              </a:path>
              <a:path w="1036954" h="648335">
                <a:moveTo>
                  <a:pt x="154304" y="530732"/>
                </a:moveTo>
                <a:lnTo>
                  <a:pt x="88137" y="571626"/>
                </a:lnTo>
                <a:lnTo>
                  <a:pt x="101853" y="593597"/>
                </a:lnTo>
                <a:lnTo>
                  <a:pt x="167893" y="552703"/>
                </a:lnTo>
                <a:lnTo>
                  <a:pt x="154304" y="530732"/>
                </a:lnTo>
                <a:close/>
              </a:path>
              <a:path w="1036954" h="648335">
                <a:moveTo>
                  <a:pt x="242442" y="476122"/>
                </a:moveTo>
                <a:lnTo>
                  <a:pt x="176275" y="517016"/>
                </a:lnTo>
                <a:lnTo>
                  <a:pt x="189991" y="539114"/>
                </a:lnTo>
                <a:lnTo>
                  <a:pt x="256031" y="498220"/>
                </a:lnTo>
                <a:lnTo>
                  <a:pt x="242442" y="476122"/>
                </a:lnTo>
                <a:close/>
              </a:path>
              <a:path w="1036954" h="648335">
                <a:moveTo>
                  <a:pt x="330580" y="421639"/>
                </a:moveTo>
                <a:lnTo>
                  <a:pt x="264413" y="462533"/>
                </a:lnTo>
                <a:lnTo>
                  <a:pt x="278129" y="484631"/>
                </a:lnTo>
                <a:lnTo>
                  <a:pt x="344169" y="443737"/>
                </a:lnTo>
                <a:lnTo>
                  <a:pt x="330580" y="421639"/>
                </a:lnTo>
                <a:close/>
              </a:path>
              <a:path w="1036954" h="648335">
                <a:moveTo>
                  <a:pt x="418718" y="367156"/>
                </a:moveTo>
                <a:lnTo>
                  <a:pt x="352551" y="408050"/>
                </a:lnTo>
                <a:lnTo>
                  <a:pt x="366140" y="430021"/>
                </a:lnTo>
                <a:lnTo>
                  <a:pt x="432307" y="389127"/>
                </a:lnTo>
                <a:lnTo>
                  <a:pt x="418718" y="367156"/>
                </a:lnTo>
                <a:close/>
              </a:path>
              <a:path w="1036954" h="648335">
                <a:moveTo>
                  <a:pt x="506856" y="312673"/>
                </a:moveTo>
                <a:lnTo>
                  <a:pt x="440689" y="353567"/>
                </a:lnTo>
                <a:lnTo>
                  <a:pt x="454278" y="375538"/>
                </a:lnTo>
                <a:lnTo>
                  <a:pt x="520445" y="334644"/>
                </a:lnTo>
                <a:lnTo>
                  <a:pt x="506856" y="312673"/>
                </a:lnTo>
                <a:close/>
              </a:path>
              <a:path w="1036954" h="648335">
                <a:moveTo>
                  <a:pt x="594994" y="258063"/>
                </a:moveTo>
                <a:lnTo>
                  <a:pt x="528827" y="298957"/>
                </a:lnTo>
                <a:lnTo>
                  <a:pt x="542416" y="321055"/>
                </a:lnTo>
                <a:lnTo>
                  <a:pt x="608583" y="280161"/>
                </a:lnTo>
                <a:lnTo>
                  <a:pt x="594994" y="258063"/>
                </a:lnTo>
                <a:close/>
              </a:path>
              <a:path w="1036954" h="648335">
                <a:moveTo>
                  <a:pt x="683132" y="203580"/>
                </a:moveTo>
                <a:lnTo>
                  <a:pt x="616965" y="244475"/>
                </a:lnTo>
                <a:lnTo>
                  <a:pt x="630554" y="266572"/>
                </a:lnTo>
                <a:lnTo>
                  <a:pt x="696722" y="225678"/>
                </a:lnTo>
                <a:lnTo>
                  <a:pt x="683132" y="203580"/>
                </a:lnTo>
                <a:close/>
              </a:path>
              <a:path w="1036954" h="648335">
                <a:moveTo>
                  <a:pt x="771143" y="149097"/>
                </a:moveTo>
                <a:lnTo>
                  <a:pt x="705103" y="189991"/>
                </a:lnTo>
                <a:lnTo>
                  <a:pt x="718692" y="211962"/>
                </a:lnTo>
                <a:lnTo>
                  <a:pt x="784860" y="171069"/>
                </a:lnTo>
                <a:lnTo>
                  <a:pt x="771143" y="149097"/>
                </a:lnTo>
                <a:close/>
              </a:path>
              <a:path w="1036954" h="648335">
                <a:moveTo>
                  <a:pt x="859281" y="94614"/>
                </a:moveTo>
                <a:lnTo>
                  <a:pt x="793241" y="135508"/>
                </a:lnTo>
                <a:lnTo>
                  <a:pt x="806830" y="157479"/>
                </a:lnTo>
                <a:lnTo>
                  <a:pt x="872998" y="116585"/>
                </a:lnTo>
                <a:lnTo>
                  <a:pt x="859281" y="94614"/>
                </a:lnTo>
                <a:close/>
              </a:path>
              <a:path w="1036954" h="648335">
                <a:moveTo>
                  <a:pt x="947419" y="40004"/>
                </a:moveTo>
                <a:lnTo>
                  <a:pt x="881379" y="80898"/>
                </a:lnTo>
                <a:lnTo>
                  <a:pt x="894968" y="102996"/>
                </a:lnTo>
                <a:lnTo>
                  <a:pt x="961136" y="62102"/>
                </a:lnTo>
                <a:lnTo>
                  <a:pt x="947419" y="40004"/>
                </a:lnTo>
                <a:close/>
              </a:path>
              <a:path w="1036954" h="648335">
                <a:moveTo>
                  <a:pt x="1036827" y="0"/>
                </a:moveTo>
                <a:lnTo>
                  <a:pt x="950340" y="7873"/>
                </a:lnTo>
                <a:lnTo>
                  <a:pt x="991235" y="73913"/>
                </a:lnTo>
                <a:lnTo>
                  <a:pt x="1006981" y="48386"/>
                </a:lnTo>
                <a:lnTo>
                  <a:pt x="983106" y="48386"/>
                </a:lnTo>
                <a:lnTo>
                  <a:pt x="969517" y="26415"/>
                </a:lnTo>
                <a:lnTo>
                  <a:pt x="974978" y="23113"/>
                </a:lnTo>
                <a:lnTo>
                  <a:pt x="1022570" y="23113"/>
                </a:lnTo>
                <a:lnTo>
                  <a:pt x="1036827" y="0"/>
                </a:lnTo>
                <a:close/>
              </a:path>
              <a:path w="1036954" h="648335">
                <a:moveTo>
                  <a:pt x="974978" y="23113"/>
                </a:moveTo>
                <a:lnTo>
                  <a:pt x="969517" y="26415"/>
                </a:lnTo>
                <a:lnTo>
                  <a:pt x="983106" y="48386"/>
                </a:lnTo>
                <a:lnTo>
                  <a:pt x="988567" y="45084"/>
                </a:lnTo>
                <a:lnTo>
                  <a:pt x="974978" y="23113"/>
                </a:lnTo>
                <a:close/>
              </a:path>
              <a:path w="1036954" h="648335">
                <a:moveTo>
                  <a:pt x="1022570" y="23113"/>
                </a:moveTo>
                <a:lnTo>
                  <a:pt x="974978" y="23113"/>
                </a:lnTo>
                <a:lnTo>
                  <a:pt x="988567" y="45084"/>
                </a:lnTo>
                <a:lnTo>
                  <a:pt x="983106" y="48386"/>
                </a:lnTo>
                <a:lnTo>
                  <a:pt x="1006981" y="48386"/>
                </a:lnTo>
                <a:lnTo>
                  <a:pt x="1022570" y="23113"/>
                </a:lnTo>
                <a:close/>
              </a:path>
            </a:pathLst>
          </a:custGeom>
          <a:solidFill>
            <a:srgbClr val="FF0000"/>
          </a:solidFill>
        </p:spPr>
        <p:txBody>
          <a:bodyPr wrap="square" lIns="0" tIns="0" rIns="0" bIns="0" rtlCol="0"/>
          <a:lstStyle/>
          <a:p>
            <a:endParaRPr/>
          </a:p>
        </p:txBody>
      </p:sp>
      <p:sp>
        <p:nvSpPr>
          <p:cNvPr id="20" name="object 20"/>
          <p:cNvSpPr/>
          <p:nvPr/>
        </p:nvSpPr>
        <p:spPr>
          <a:xfrm>
            <a:off x="4347336" y="5566664"/>
            <a:ext cx="600710" cy="107950"/>
          </a:xfrm>
          <a:custGeom>
            <a:avLst/>
            <a:gdLst/>
            <a:ahLst/>
            <a:cxnLst/>
            <a:rect l="l" t="t" r="r" b="b"/>
            <a:pathLst>
              <a:path w="600710" h="107950">
                <a:moveTo>
                  <a:pt x="77215" y="73748"/>
                </a:moveTo>
                <a:lnTo>
                  <a:pt x="0" y="82105"/>
                </a:lnTo>
                <a:lnTo>
                  <a:pt x="2793" y="107861"/>
                </a:lnTo>
                <a:lnTo>
                  <a:pt x="80010" y="99517"/>
                </a:lnTo>
                <a:lnTo>
                  <a:pt x="77215" y="73748"/>
                </a:lnTo>
                <a:close/>
              </a:path>
              <a:path w="600710" h="107950">
                <a:moveTo>
                  <a:pt x="180339" y="62611"/>
                </a:moveTo>
                <a:lnTo>
                  <a:pt x="102997" y="70967"/>
                </a:lnTo>
                <a:lnTo>
                  <a:pt x="105790" y="96723"/>
                </a:lnTo>
                <a:lnTo>
                  <a:pt x="183134" y="88379"/>
                </a:lnTo>
                <a:lnTo>
                  <a:pt x="180339" y="62611"/>
                </a:lnTo>
                <a:close/>
              </a:path>
              <a:path w="600710" h="107950">
                <a:moveTo>
                  <a:pt x="283337" y="51473"/>
                </a:moveTo>
                <a:lnTo>
                  <a:pt x="206121" y="59829"/>
                </a:lnTo>
                <a:lnTo>
                  <a:pt x="208787" y="85585"/>
                </a:lnTo>
                <a:lnTo>
                  <a:pt x="286130" y="77241"/>
                </a:lnTo>
                <a:lnTo>
                  <a:pt x="283337" y="51473"/>
                </a:lnTo>
                <a:close/>
              </a:path>
              <a:path w="600710" h="107950">
                <a:moveTo>
                  <a:pt x="386334" y="40347"/>
                </a:moveTo>
                <a:lnTo>
                  <a:pt x="309117" y="48691"/>
                </a:lnTo>
                <a:lnTo>
                  <a:pt x="311912" y="74447"/>
                </a:lnTo>
                <a:lnTo>
                  <a:pt x="389127" y="66103"/>
                </a:lnTo>
                <a:lnTo>
                  <a:pt x="386334" y="40347"/>
                </a:lnTo>
                <a:close/>
              </a:path>
              <a:path w="600710" h="107950">
                <a:moveTo>
                  <a:pt x="489458" y="29210"/>
                </a:moveTo>
                <a:lnTo>
                  <a:pt x="412114" y="37553"/>
                </a:lnTo>
                <a:lnTo>
                  <a:pt x="414909" y="63309"/>
                </a:lnTo>
                <a:lnTo>
                  <a:pt x="492125" y="54965"/>
                </a:lnTo>
                <a:lnTo>
                  <a:pt x="489458" y="29210"/>
                </a:lnTo>
                <a:close/>
              </a:path>
              <a:path w="600710" h="107950">
                <a:moveTo>
                  <a:pt x="584516" y="24307"/>
                </a:moveTo>
                <a:lnTo>
                  <a:pt x="534670" y="24307"/>
                </a:lnTo>
                <a:lnTo>
                  <a:pt x="537463" y="50063"/>
                </a:lnTo>
                <a:lnTo>
                  <a:pt x="524633" y="51446"/>
                </a:lnTo>
                <a:lnTo>
                  <a:pt x="527430" y="77216"/>
                </a:lnTo>
                <a:lnTo>
                  <a:pt x="600455" y="30226"/>
                </a:lnTo>
                <a:lnTo>
                  <a:pt x="584516" y="24307"/>
                </a:lnTo>
                <a:close/>
              </a:path>
              <a:path w="600710" h="107950">
                <a:moveTo>
                  <a:pt x="521837" y="25691"/>
                </a:moveTo>
                <a:lnTo>
                  <a:pt x="515112" y="26416"/>
                </a:lnTo>
                <a:lnTo>
                  <a:pt x="517905" y="52171"/>
                </a:lnTo>
                <a:lnTo>
                  <a:pt x="524633" y="51446"/>
                </a:lnTo>
                <a:lnTo>
                  <a:pt x="521837" y="25691"/>
                </a:lnTo>
                <a:close/>
              </a:path>
              <a:path w="600710" h="107950">
                <a:moveTo>
                  <a:pt x="534670" y="24307"/>
                </a:moveTo>
                <a:lnTo>
                  <a:pt x="521837" y="25691"/>
                </a:lnTo>
                <a:lnTo>
                  <a:pt x="524633" y="51446"/>
                </a:lnTo>
                <a:lnTo>
                  <a:pt x="537463" y="50063"/>
                </a:lnTo>
                <a:lnTo>
                  <a:pt x="534670" y="24307"/>
                </a:lnTo>
                <a:close/>
              </a:path>
              <a:path w="600710" h="107950">
                <a:moveTo>
                  <a:pt x="519049" y="0"/>
                </a:moveTo>
                <a:lnTo>
                  <a:pt x="521837" y="25691"/>
                </a:lnTo>
                <a:lnTo>
                  <a:pt x="534670" y="24307"/>
                </a:lnTo>
                <a:lnTo>
                  <a:pt x="584516" y="24307"/>
                </a:lnTo>
                <a:lnTo>
                  <a:pt x="519049" y="0"/>
                </a:lnTo>
                <a:close/>
              </a:path>
            </a:pathLst>
          </a:custGeom>
          <a:solidFill>
            <a:srgbClr val="FF0000"/>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5854065" cy="1031240"/>
          </a:xfrm>
          <a:prstGeom prst="rect">
            <a:avLst/>
          </a:prstGeom>
        </p:spPr>
        <p:txBody>
          <a:bodyPr vert="horz" wrap="square" lIns="0" tIns="104139" rIns="0" bIns="0" rtlCol="0">
            <a:spAutoFit/>
          </a:bodyPr>
          <a:lstStyle/>
          <a:p>
            <a:pPr marL="12700" marR="5080">
              <a:lnSpc>
                <a:spcPts val="3600"/>
              </a:lnSpc>
              <a:spcBef>
                <a:spcPts val="819"/>
              </a:spcBef>
            </a:pPr>
            <a:r>
              <a:rPr sz="3600" i="0" spc="-105" dirty="0">
                <a:solidFill>
                  <a:srgbClr val="000000"/>
                </a:solidFill>
                <a:latin typeface="Arial"/>
                <a:cs typeface="Arial"/>
              </a:rPr>
              <a:t>How </a:t>
            </a:r>
            <a:r>
              <a:rPr sz="3600" i="0" spc="-120" dirty="0">
                <a:solidFill>
                  <a:srgbClr val="000000"/>
                </a:solidFill>
                <a:latin typeface="Arial"/>
                <a:cs typeface="Arial"/>
              </a:rPr>
              <a:t>Many</a:t>
            </a:r>
            <a:r>
              <a:rPr sz="3600" i="0" spc="-780" dirty="0">
                <a:solidFill>
                  <a:srgbClr val="000000"/>
                </a:solidFill>
                <a:latin typeface="Arial"/>
                <a:cs typeface="Arial"/>
              </a:rPr>
              <a:t> </a:t>
            </a:r>
            <a:r>
              <a:rPr sz="3600" i="0" spc="-135" dirty="0">
                <a:solidFill>
                  <a:srgbClr val="000000"/>
                </a:solidFill>
                <a:latin typeface="Arial"/>
                <a:cs typeface="Arial"/>
              </a:rPr>
              <a:t>String </a:t>
            </a:r>
            <a:r>
              <a:rPr sz="3600" i="0" spc="-140" dirty="0">
                <a:solidFill>
                  <a:srgbClr val="000000"/>
                </a:solidFill>
                <a:latin typeface="Arial"/>
                <a:cs typeface="Arial"/>
              </a:rPr>
              <a:t>Objects </a:t>
            </a:r>
            <a:r>
              <a:rPr sz="3600" i="0" spc="-105" dirty="0">
                <a:solidFill>
                  <a:srgbClr val="000000"/>
                </a:solidFill>
                <a:latin typeface="Arial"/>
                <a:cs typeface="Arial"/>
              </a:rPr>
              <a:t>are  </a:t>
            </a:r>
            <a:r>
              <a:rPr sz="3600" i="0" spc="-140" dirty="0">
                <a:solidFill>
                  <a:srgbClr val="000000"/>
                </a:solidFill>
                <a:latin typeface="Arial"/>
                <a:cs typeface="Arial"/>
              </a:rPr>
              <a:t>Created?</a:t>
            </a:r>
            <a:endParaRPr sz="3600">
              <a:latin typeface="Arial"/>
              <a:cs typeface="Arial"/>
            </a:endParaRPr>
          </a:p>
        </p:txBody>
      </p:sp>
      <p:sp>
        <p:nvSpPr>
          <p:cNvPr id="3" name="object 3"/>
          <p:cNvSpPr txBox="1">
            <a:spLocks noGrp="1"/>
          </p:cNvSpPr>
          <p:nvPr>
            <p:ph sz="half" idx="2"/>
          </p:nvPr>
        </p:nvSpPr>
        <p:spPr>
          <a:prstGeom prst="rect">
            <a:avLst/>
          </a:prstGeom>
        </p:spPr>
        <p:txBody>
          <a:bodyPr vert="horz" wrap="square" lIns="0" tIns="12065" rIns="0" bIns="0" rtlCol="0">
            <a:spAutoFit/>
          </a:bodyPr>
          <a:lstStyle/>
          <a:p>
            <a:pPr marL="12700" marR="1446530">
              <a:lnSpc>
                <a:spcPct val="100000"/>
              </a:lnSpc>
              <a:spcBef>
                <a:spcPts val="95"/>
              </a:spcBef>
            </a:pPr>
            <a:r>
              <a:rPr spc="-5" dirty="0"/>
              <a:t>//File Name: </a:t>
            </a:r>
            <a:r>
              <a:rPr spc="-10" dirty="0"/>
              <a:t>StringDemo.java  </a:t>
            </a:r>
            <a:r>
              <a:rPr spc="-5" dirty="0"/>
              <a:t>class StringDemo</a:t>
            </a:r>
          </a:p>
          <a:p>
            <a:pPr marL="12700">
              <a:lnSpc>
                <a:spcPct val="100000"/>
              </a:lnSpc>
            </a:pPr>
            <a:r>
              <a:rPr spc="-5" dirty="0"/>
              <a:t>{</a:t>
            </a:r>
          </a:p>
          <a:p>
            <a:pPr marL="927100">
              <a:lnSpc>
                <a:spcPct val="100000"/>
              </a:lnSpc>
            </a:pPr>
            <a:r>
              <a:rPr spc="-5" dirty="0"/>
              <a:t>public </a:t>
            </a:r>
            <a:r>
              <a:rPr spc="-10" dirty="0"/>
              <a:t>static void main(String[]</a:t>
            </a:r>
            <a:r>
              <a:rPr spc="95" dirty="0"/>
              <a:t> </a:t>
            </a:r>
            <a:r>
              <a:rPr spc="-10" dirty="0"/>
              <a:t>args)</a:t>
            </a:r>
          </a:p>
          <a:p>
            <a:pPr marL="927100">
              <a:lnSpc>
                <a:spcPct val="100000"/>
              </a:lnSpc>
            </a:pPr>
            <a:r>
              <a:rPr spc="-5" dirty="0"/>
              <a:t>{</a:t>
            </a:r>
          </a:p>
          <a:p>
            <a:pPr marL="1841500">
              <a:lnSpc>
                <a:spcPct val="100000"/>
              </a:lnSpc>
            </a:pPr>
            <a:r>
              <a:rPr spc="-5" dirty="0">
                <a:solidFill>
                  <a:srgbClr val="FF0000"/>
                </a:solidFill>
              </a:rPr>
              <a:t>String s1 =</a:t>
            </a:r>
            <a:r>
              <a:rPr spc="-40" dirty="0">
                <a:solidFill>
                  <a:srgbClr val="FF0000"/>
                </a:solidFill>
              </a:rPr>
              <a:t> </a:t>
            </a:r>
            <a:r>
              <a:rPr spc="-5" dirty="0">
                <a:solidFill>
                  <a:srgbClr val="FF0000"/>
                </a:solidFill>
              </a:rPr>
              <a:t>"abc";</a:t>
            </a:r>
          </a:p>
          <a:p>
            <a:pPr>
              <a:lnSpc>
                <a:spcPct val="100000"/>
              </a:lnSpc>
              <a:spcBef>
                <a:spcPts val="25"/>
              </a:spcBef>
            </a:pPr>
            <a:endParaRPr sz="1650">
              <a:latin typeface="Times New Roman"/>
              <a:cs typeface="Times New Roman"/>
            </a:endParaRPr>
          </a:p>
          <a:p>
            <a:pPr marL="1841500">
              <a:lnSpc>
                <a:spcPct val="100000"/>
              </a:lnSpc>
            </a:pPr>
            <a:r>
              <a:rPr spc="-5" dirty="0">
                <a:solidFill>
                  <a:srgbClr val="FF0000"/>
                </a:solidFill>
              </a:rPr>
              <a:t>String s2 =</a:t>
            </a:r>
            <a:r>
              <a:rPr spc="-35" dirty="0">
                <a:solidFill>
                  <a:srgbClr val="FF0000"/>
                </a:solidFill>
              </a:rPr>
              <a:t> </a:t>
            </a:r>
            <a:r>
              <a:rPr spc="-5" dirty="0">
                <a:solidFill>
                  <a:srgbClr val="FF0000"/>
                </a:solidFill>
              </a:rPr>
              <a:t>"abc";</a:t>
            </a:r>
          </a:p>
          <a:p>
            <a:pPr>
              <a:lnSpc>
                <a:spcPct val="100000"/>
              </a:lnSpc>
              <a:spcBef>
                <a:spcPts val="20"/>
              </a:spcBef>
            </a:pPr>
            <a:endParaRPr sz="1650">
              <a:latin typeface="Times New Roman"/>
              <a:cs typeface="Times New Roman"/>
            </a:endParaRPr>
          </a:p>
          <a:p>
            <a:pPr marL="1841500">
              <a:lnSpc>
                <a:spcPct val="100000"/>
              </a:lnSpc>
              <a:spcBef>
                <a:spcPts val="5"/>
              </a:spcBef>
            </a:pPr>
            <a:r>
              <a:rPr spc="-5" dirty="0">
                <a:solidFill>
                  <a:srgbClr val="FF0000"/>
                </a:solidFill>
              </a:rPr>
              <a:t>String s3 =</a:t>
            </a:r>
            <a:r>
              <a:rPr spc="-40" dirty="0">
                <a:solidFill>
                  <a:srgbClr val="FF0000"/>
                </a:solidFill>
              </a:rPr>
              <a:t> </a:t>
            </a:r>
            <a:r>
              <a:rPr spc="-5" dirty="0">
                <a:solidFill>
                  <a:srgbClr val="FF0000"/>
                </a:solidFill>
              </a:rPr>
              <a:t>"abc";</a:t>
            </a:r>
          </a:p>
          <a:p>
            <a:pPr>
              <a:lnSpc>
                <a:spcPct val="100000"/>
              </a:lnSpc>
              <a:spcBef>
                <a:spcPts val="20"/>
              </a:spcBef>
            </a:pPr>
            <a:endParaRPr sz="1650">
              <a:latin typeface="Times New Roman"/>
              <a:cs typeface="Times New Roman"/>
            </a:endParaRPr>
          </a:p>
          <a:p>
            <a:pPr marL="1841500">
              <a:lnSpc>
                <a:spcPct val="100000"/>
              </a:lnSpc>
            </a:pPr>
            <a:r>
              <a:rPr spc="-5" dirty="0">
                <a:solidFill>
                  <a:srgbClr val="FF0000"/>
                </a:solidFill>
              </a:rPr>
              <a:t>String s4 =</a:t>
            </a:r>
            <a:r>
              <a:rPr spc="-35" dirty="0">
                <a:solidFill>
                  <a:srgbClr val="FF0000"/>
                </a:solidFill>
              </a:rPr>
              <a:t> </a:t>
            </a:r>
            <a:r>
              <a:rPr spc="-5" dirty="0">
                <a:solidFill>
                  <a:srgbClr val="FF0000"/>
                </a:solidFill>
              </a:rPr>
              <a:t>"abc";</a:t>
            </a:r>
          </a:p>
          <a:p>
            <a:pPr marL="927100">
              <a:lnSpc>
                <a:spcPct val="100000"/>
              </a:lnSpc>
            </a:pPr>
            <a:r>
              <a:rPr spc="-5" dirty="0"/>
              <a:t>}// End of</a:t>
            </a:r>
            <a:r>
              <a:rPr spc="10" dirty="0"/>
              <a:t> </a:t>
            </a:r>
            <a:r>
              <a:rPr spc="-10" dirty="0"/>
              <a:t>Method</a:t>
            </a:r>
          </a:p>
          <a:p>
            <a:pPr marL="12700">
              <a:lnSpc>
                <a:spcPct val="100000"/>
              </a:lnSpc>
            </a:pPr>
            <a:r>
              <a:rPr spc="-5" dirty="0"/>
              <a:t>}// End of class</a:t>
            </a:r>
            <a:r>
              <a:rPr spc="20" dirty="0"/>
              <a:t> </a:t>
            </a:r>
            <a:r>
              <a:rPr spc="-5" dirty="0"/>
              <a:t>StringDemo</a:t>
            </a:r>
          </a:p>
        </p:txBody>
      </p:sp>
      <p:sp>
        <p:nvSpPr>
          <p:cNvPr id="4" name="object 4"/>
          <p:cNvSpPr/>
          <p:nvPr/>
        </p:nvSpPr>
        <p:spPr>
          <a:xfrm>
            <a:off x="3492246" y="2849879"/>
            <a:ext cx="1008380" cy="78105"/>
          </a:xfrm>
          <a:custGeom>
            <a:avLst/>
            <a:gdLst/>
            <a:ahLst/>
            <a:cxnLst/>
            <a:rect l="l" t="t" r="r" b="b"/>
            <a:pathLst>
              <a:path w="1008379" h="78105">
                <a:moveTo>
                  <a:pt x="77724" y="25908"/>
                </a:moveTo>
                <a:lnTo>
                  <a:pt x="0" y="25908"/>
                </a:lnTo>
                <a:lnTo>
                  <a:pt x="0" y="51816"/>
                </a:lnTo>
                <a:lnTo>
                  <a:pt x="77724" y="51816"/>
                </a:lnTo>
                <a:lnTo>
                  <a:pt x="77724" y="25908"/>
                </a:lnTo>
                <a:close/>
              </a:path>
              <a:path w="1008379" h="78105">
                <a:moveTo>
                  <a:pt x="181355" y="25908"/>
                </a:moveTo>
                <a:lnTo>
                  <a:pt x="103631" y="25908"/>
                </a:lnTo>
                <a:lnTo>
                  <a:pt x="103631" y="51816"/>
                </a:lnTo>
                <a:lnTo>
                  <a:pt x="181355" y="51816"/>
                </a:lnTo>
                <a:lnTo>
                  <a:pt x="181355" y="25908"/>
                </a:lnTo>
                <a:close/>
              </a:path>
              <a:path w="1008379" h="78105">
                <a:moveTo>
                  <a:pt x="284988" y="25908"/>
                </a:moveTo>
                <a:lnTo>
                  <a:pt x="207263" y="25908"/>
                </a:lnTo>
                <a:lnTo>
                  <a:pt x="207263" y="51816"/>
                </a:lnTo>
                <a:lnTo>
                  <a:pt x="284988" y="51816"/>
                </a:lnTo>
                <a:lnTo>
                  <a:pt x="284988" y="25908"/>
                </a:lnTo>
                <a:close/>
              </a:path>
              <a:path w="1008379" h="78105">
                <a:moveTo>
                  <a:pt x="388619" y="25908"/>
                </a:moveTo>
                <a:lnTo>
                  <a:pt x="310895" y="25908"/>
                </a:lnTo>
                <a:lnTo>
                  <a:pt x="310895" y="51816"/>
                </a:lnTo>
                <a:lnTo>
                  <a:pt x="388619" y="51816"/>
                </a:lnTo>
                <a:lnTo>
                  <a:pt x="388619" y="25908"/>
                </a:lnTo>
                <a:close/>
              </a:path>
              <a:path w="1008379" h="78105">
                <a:moveTo>
                  <a:pt x="492251" y="25908"/>
                </a:moveTo>
                <a:lnTo>
                  <a:pt x="414527" y="25908"/>
                </a:lnTo>
                <a:lnTo>
                  <a:pt x="414527" y="51816"/>
                </a:lnTo>
                <a:lnTo>
                  <a:pt x="492251" y="51816"/>
                </a:lnTo>
                <a:lnTo>
                  <a:pt x="492251" y="25908"/>
                </a:lnTo>
                <a:close/>
              </a:path>
              <a:path w="1008379" h="78105">
                <a:moveTo>
                  <a:pt x="595883" y="25908"/>
                </a:moveTo>
                <a:lnTo>
                  <a:pt x="518159" y="25908"/>
                </a:lnTo>
                <a:lnTo>
                  <a:pt x="518159" y="51816"/>
                </a:lnTo>
                <a:lnTo>
                  <a:pt x="595883" y="51816"/>
                </a:lnTo>
                <a:lnTo>
                  <a:pt x="595883" y="25908"/>
                </a:lnTo>
                <a:close/>
              </a:path>
              <a:path w="1008379" h="78105">
                <a:moveTo>
                  <a:pt x="699515" y="25908"/>
                </a:moveTo>
                <a:lnTo>
                  <a:pt x="621791" y="25908"/>
                </a:lnTo>
                <a:lnTo>
                  <a:pt x="621791" y="51816"/>
                </a:lnTo>
                <a:lnTo>
                  <a:pt x="699515" y="51816"/>
                </a:lnTo>
                <a:lnTo>
                  <a:pt x="699515" y="25908"/>
                </a:lnTo>
                <a:close/>
              </a:path>
              <a:path w="1008379" h="78105">
                <a:moveTo>
                  <a:pt x="803148" y="25908"/>
                </a:moveTo>
                <a:lnTo>
                  <a:pt x="725424" y="25908"/>
                </a:lnTo>
                <a:lnTo>
                  <a:pt x="725424" y="51816"/>
                </a:lnTo>
                <a:lnTo>
                  <a:pt x="803148" y="51816"/>
                </a:lnTo>
                <a:lnTo>
                  <a:pt x="803148" y="25908"/>
                </a:lnTo>
                <a:close/>
              </a:path>
              <a:path w="1008379" h="78105">
                <a:moveTo>
                  <a:pt x="906779" y="25908"/>
                </a:moveTo>
                <a:lnTo>
                  <a:pt x="829055" y="25908"/>
                </a:lnTo>
                <a:lnTo>
                  <a:pt x="829055" y="51816"/>
                </a:lnTo>
                <a:lnTo>
                  <a:pt x="906779" y="51816"/>
                </a:lnTo>
                <a:lnTo>
                  <a:pt x="906779" y="25908"/>
                </a:lnTo>
                <a:close/>
              </a:path>
              <a:path w="1008379" h="78105">
                <a:moveTo>
                  <a:pt x="930401" y="0"/>
                </a:moveTo>
                <a:lnTo>
                  <a:pt x="930401" y="77724"/>
                </a:lnTo>
                <a:lnTo>
                  <a:pt x="982217" y="51816"/>
                </a:lnTo>
                <a:lnTo>
                  <a:pt x="932688" y="51816"/>
                </a:lnTo>
                <a:lnTo>
                  <a:pt x="932688" y="25908"/>
                </a:lnTo>
                <a:lnTo>
                  <a:pt x="982218" y="25908"/>
                </a:lnTo>
                <a:lnTo>
                  <a:pt x="930401" y="0"/>
                </a:lnTo>
                <a:close/>
              </a:path>
              <a:path w="1008379" h="78105">
                <a:moveTo>
                  <a:pt x="943355" y="25908"/>
                </a:moveTo>
                <a:lnTo>
                  <a:pt x="932688" y="25908"/>
                </a:lnTo>
                <a:lnTo>
                  <a:pt x="932688" y="51816"/>
                </a:lnTo>
                <a:lnTo>
                  <a:pt x="943355" y="51816"/>
                </a:lnTo>
                <a:lnTo>
                  <a:pt x="943355" y="25908"/>
                </a:lnTo>
                <a:close/>
              </a:path>
              <a:path w="1008379" h="78105">
                <a:moveTo>
                  <a:pt x="982218" y="25908"/>
                </a:moveTo>
                <a:lnTo>
                  <a:pt x="943355" y="25908"/>
                </a:lnTo>
                <a:lnTo>
                  <a:pt x="943355" y="51816"/>
                </a:lnTo>
                <a:lnTo>
                  <a:pt x="982217" y="51816"/>
                </a:lnTo>
                <a:lnTo>
                  <a:pt x="1008126" y="38862"/>
                </a:lnTo>
                <a:lnTo>
                  <a:pt x="982218" y="25908"/>
                </a:lnTo>
                <a:close/>
              </a:path>
            </a:pathLst>
          </a:custGeom>
          <a:solidFill>
            <a:srgbClr val="FF0000"/>
          </a:solidFill>
        </p:spPr>
        <p:txBody>
          <a:bodyPr wrap="square" lIns="0" tIns="0" rIns="0" bIns="0" rtlCol="0"/>
          <a:lstStyle/>
          <a:p>
            <a:endParaRPr/>
          </a:p>
        </p:txBody>
      </p:sp>
      <p:sp>
        <p:nvSpPr>
          <p:cNvPr id="5" name="object 5"/>
          <p:cNvSpPr txBox="1"/>
          <p:nvPr/>
        </p:nvSpPr>
        <p:spPr>
          <a:xfrm>
            <a:off x="4560189" y="2721102"/>
            <a:ext cx="280924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String s1 = </a:t>
            </a:r>
            <a:r>
              <a:rPr sz="1800" b="1" spc="-5" dirty="0">
                <a:solidFill>
                  <a:srgbClr val="FF0000"/>
                </a:solidFill>
                <a:latin typeface="Calibri"/>
                <a:cs typeface="Calibri"/>
              </a:rPr>
              <a:t>new</a:t>
            </a:r>
            <a:r>
              <a:rPr sz="1800" b="1" spc="-125" dirty="0">
                <a:solidFill>
                  <a:srgbClr val="FF0000"/>
                </a:solidFill>
                <a:latin typeface="Calibri"/>
                <a:cs typeface="Calibri"/>
              </a:rPr>
              <a:t> </a:t>
            </a:r>
            <a:r>
              <a:rPr sz="1800" b="1" dirty="0">
                <a:solidFill>
                  <a:srgbClr val="FF0000"/>
                </a:solidFill>
                <a:latin typeface="Calibri"/>
                <a:cs typeface="Calibri"/>
              </a:rPr>
              <a:t>String("abc“);</a:t>
            </a:r>
            <a:endParaRPr sz="1800">
              <a:latin typeface="Calibri"/>
              <a:cs typeface="Calibri"/>
            </a:endParaRPr>
          </a:p>
        </p:txBody>
      </p:sp>
      <p:sp>
        <p:nvSpPr>
          <p:cNvPr id="6" name="object 6"/>
          <p:cNvSpPr/>
          <p:nvPr/>
        </p:nvSpPr>
        <p:spPr>
          <a:xfrm>
            <a:off x="5925311" y="3073145"/>
            <a:ext cx="78105" cy="951865"/>
          </a:xfrm>
          <a:custGeom>
            <a:avLst/>
            <a:gdLst/>
            <a:ahLst/>
            <a:cxnLst/>
            <a:rect l="l" t="t" r="r" b="b"/>
            <a:pathLst>
              <a:path w="78104" h="951864">
                <a:moveTo>
                  <a:pt x="51815" y="0"/>
                </a:moveTo>
                <a:lnTo>
                  <a:pt x="25908" y="0"/>
                </a:lnTo>
                <a:lnTo>
                  <a:pt x="25908" y="77724"/>
                </a:lnTo>
                <a:lnTo>
                  <a:pt x="51815" y="77724"/>
                </a:lnTo>
                <a:lnTo>
                  <a:pt x="51815" y="0"/>
                </a:lnTo>
                <a:close/>
              </a:path>
              <a:path w="78104" h="951864">
                <a:moveTo>
                  <a:pt x="51815" y="103631"/>
                </a:moveTo>
                <a:lnTo>
                  <a:pt x="25908" y="103631"/>
                </a:lnTo>
                <a:lnTo>
                  <a:pt x="25908" y="181355"/>
                </a:lnTo>
                <a:lnTo>
                  <a:pt x="51815" y="181355"/>
                </a:lnTo>
                <a:lnTo>
                  <a:pt x="51815" y="103631"/>
                </a:lnTo>
                <a:close/>
              </a:path>
              <a:path w="78104" h="951864">
                <a:moveTo>
                  <a:pt x="51815" y="207263"/>
                </a:moveTo>
                <a:lnTo>
                  <a:pt x="25908" y="207263"/>
                </a:lnTo>
                <a:lnTo>
                  <a:pt x="25908" y="284988"/>
                </a:lnTo>
                <a:lnTo>
                  <a:pt x="51815" y="284988"/>
                </a:lnTo>
                <a:lnTo>
                  <a:pt x="51815" y="207263"/>
                </a:lnTo>
                <a:close/>
              </a:path>
              <a:path w="78104" h="951864">
                <a:moveTo>
                  <a:pt x="51815" y="310895"/>
                </a:moveTo>
                <a:lnTo>
                  <a:pt x="25908" y="310895"/>
                </a:lnTo>
                <a:lnTo>
                  <a:pt x="25908" y="388619"/>
                </a:lnTo>
                <a:lnTo>
                  <a:pt x="51815" y="388619"/>
                </a:lnTo>
                <a:lnTo>
                  <a:pt x="51815" y="310895"/>
                </a:lnTo>
                <a:close/>
              </a:path>
              <a:path w="78104" h="951864">
                <a:moveTo>
                  <a:pt x="51815" y="414527"/>
                </a:moveTo>
                <a:lnTo>
                  <a:pt x="25908" y="414527"/>
                </a:lnTo>
                <a:lnTo>
                  <a:pt x="25908" y="492251"/>
                </a:lnTo>
                <a:lnTo>
                  <a:pt x="51815" y="492251"/>
                </a:lnTo>
                <a:lnTo>
                  <a:pt x="51815" y="414527"/>
                </a:lnTo>
                <a:close/>
              </a:path>
              <a:path w="78104" h="951864">
                <a:moveTo>
                  <a:pt x="51815" y="518159"/>
                </a:moveTo>
                <a:lnTo>
                  <a:pt x="25908" y="518159"/>
                </a:lnTo>
                <a:lnTo>
                  <a:pt x="25908" y="595883"/>
                </a:lnTo>
                <a:lnTo>
                  <a:pt x="51815" y="595883"/>
                </a:lnTo>
                <a:lnTo>
                  <a:pt x="51815" y="518159"/>
                </a:lnTo>
                <a:close/>
              </a:path>
              <a:path w="78104" h="951864">
                <a:moveTo>
                  <a:pt x="51815" y="621791"/>
                </a:moveTo>
                <a:lnTo>
                  <a:pt x="25908" y="621791"/>
                </a:lnTo>
                <a:lnTo>
                  <a:pt x="25908" y="699515"/>
                </a:lnTo>
                <a:lnTo>
                  <a:pt x="51815" y="699515"/>
                </a:lnTo>
                <a:lnTo>
                  <a:pt x="51815" y="621791"/>
                </a:lnTo>
                <a:close/>
              </a:path>
              <a:path w="78104" h="951864">
                <a:moveTo>
                  <a:pt x="51815" y="725423"/>
                </a:moveTo>
                <a:lnTo>
                  <a:pt x="25908" y="725423"/>
                </a:lnTo>
                <a:lnTo>
                  <a:pt x="25908" y="803147"/>
                </a:lnTo>
                <a:lnTo>
                  <a:pt x="51815" y="803147"/>
                </a:lnTo>
                <a:lnTo>
                  <a:pt x="51815" y="725423"/>
                </a:lnTo>
                <a:close/>
              </a:path>
              <a:path w="78104" h="951864">
                <a:moveTo>
                  <a:pt x="25908" y="873886"/>
                </a:moveTo>
                <a:lnTo>
                  <a:pt x="0" y="873886"/>
                </a:lnTo>
                <a:lnTo>
                  <a:pt x="38862" y="951610"/>
                </a:lnTo>
                <a:lnTo>
                  <a:pt x="71247" y="886840"/>
                </a:lnTo>
                <a:lnTo>
                  <a:pt x="25908" y="886840"/>
                </a:lnTo>
                <a:lnTo>
                  <a:pt x="25908" y="873886"/>
                </a:lnTo>
                <a:close/>
              </a:path>
              <a:path w="78104" h="951864">
                <a:moveTo>
                  <a:pt x="51815" y="829055"/>
                </a:moveTo>
                <a:lnTo>
                  <a:pt x="25908" y="829055"/>
                </a:lnTo>
                <a:lnTo>
                  <a:pt x="25908" y="886840"/>
                </a:lnTo>
                <a:lnTo>
                  <a:pt x="51815" y="886840"/>
                </a:lnTo>
                <a:lnTo>
                  <a:pt x="51815" y="829055"/>
                </a:lnTo>
                <a:close/>
              </a:path>
              <a:path w="78104" h="951864">
                <a:moveTo>
                  <a:pt x="77724" y="873886"/>
                </a:moveTo>
                <a:lnTo>
                  <a:pt x="51815" y="873886"/>
                </a:lnTo>
                <a:lnTo>
                  <a:pt x="51815" y="886840"/>
                </a:lnTo>
                <a:lnTo>
                  <a:pt x="71247" y="886840"/>
                </a:lnTo>
                <a:lnTo>
                  <a:pt x="77724" y="873886"/>
                </a:lnTo>
                <a:close/>
              </a:path>
            </a:pathLst>
          </a:custGeom>
          <a:solidFill>
            <a:srgbClr val="FF0000"/>
          </a:solidFill>
        </p:spPr>
        <p:txBody>
          <a:bodyPr wrap="square" lIns="0" tIns="0" rIns="0" bIns="0" rtlCol="0"/>
          <a:lstStyle/>
          <a:p>
            <a:endParaRPr/>
          </a:p>
        </p:txBody>
      </p:sp>
      <p:sp>
        <p:nvSpPr>
          <p:cNvPr id="7" name="object 7"/>
          <p:cNvSpPr txBox="1"/>
          <p:nvPr/>
        </p:nvSpPr>
        <p:spPr>
          <a:xfrm>
            <a:off x="5007355" y="4449571"/>
            <a:ext cx="2330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s1</a:t>
            </a:r>
            <a:endParaRPr sz="1800">
              <a:latin typeface="Calibri"/>
              <a:cs typeface="Calibri"/>
            </a:endParaRPr>
          </a:p>
        </p:txBody>
      </p:sp>
      <p:sp>
        <p:nvSpPr>
          <p:cNvPr id="8" name="object 8"/>
          <p:cNvSpPr/>
          <p:nvPr/>
        </p:nvSpPr>
        <p:spPr>
          <a:xfrm>
            <a:off x="5289041" y="4593335"/>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3" y="25907"/>
                </a:lnTo>
                <a:lnTo>
                  <a:pt x="207263"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9" name="object 9"/>
          <p:cNvSpPr txBox="1"/>
          <p:nvPr/>
        </p:nvSpPr>
        <p:spPr>
          <a:xfrm>
            <a:off x="6337553" y="4431029"/>
            <a:ext cx="515620" cy="504825"/>
          </a:xfrm>
          <a:prstGeom prst="rect">
            <a:avLst/>
          </a:prstGeom>
          <a:ln w="25907">
            <a:solidFill>
              <a:srgbClr val="385D89"/>
            </a:solidFill>
          </a:ln>
        </p:spPr>
        <p:txBody>
          <a:bodyPr vert="horz" wrap="square" lIns="0" tIns="53975" rIns="0" bIns="0" rtlCol="0">
            <a:spAutoFit/>
          </a:bodyPr>
          <a:lstStyle/>
          <a:p>
            <a:pPr marL="91440">
              <a:lnSpc>
                <a:spcPct val="100000"/>
              </a:lnSpc>
              <a:spcBef>
                <a:spcPts val="425"/>
              </a:spcBef>
            </a:pPr>
            <a:r>
              <a:rPr sz="1800" b="1" dirty="0">
                <a:latin typeface="Calibri"/>
                <a:cs typeface="Calibri"/>
              </a:rPr>
              <a:t>abc</a:t>
            </a:r>
            <a:endParaRPr sz="1800">
              <a:latin typeface="Calibri"/>
              <a:cs typeface="Calibri"/>
            </a:endParaRPr>
          </a:p>
        </p:txBody>
      </p:sp>
      <p:sp>
        <p:nvSpPr>
          <p:cNvPr id="10" name="object 10"/>
          <p:cNvSpPr txBox="1"/>
          <p:nvPr/>
        </p:nvSpPr>
        <p:spPr>
          <a:xfrm>
            <a:off x="6272021" y="4042409"/>
            <a:ext cx="64452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libri"/>
                <a:cs typeface="Calibri"/>
              </a:rPr>
              <a:t>:String</a:t>
            </a:r>
            <a:endParaRPr sz="1800">
              <a:latin typeface="Calibri"/>
              <a:cs typeface="Calibri"/>
            </a:endParaRPr>
          </a:p>
        </p:txBody>
      </p:sp>
      <p:sp>
        <p:nvSpPr>
          <p:cNvPr id="11" name="object 11"/>
          <p:cNvSpPr/>
          <p:nvPr/>
        </p:nvSpPr>
        <p:spPr>
          <a:xfrm>
            <a:off x="3515105" y="3319271"/>
            <a:ext cx="1008380" cy="78105"/>
          </a:xfrm>
          <a:custGeom>
            <a:avLst/>
            <a:gdLst/>
            <a:ahLst/>
            <a:cxnLst/>
            <a:rect l="l" t="t" r="r" b="b"/>
            <a:pathLst>
              <a:path w="1008379" h="78104">
                <a:moveTo>
                  <a:pt x="77724" y="25907"/>
                </a:moveTo>
                <a:lnTo>
                  <a:pt x="0" y="25907"/>
                </a:lnTo>
                <a:lnTo>
                  <a:pt x="0" y="51815"/>
                </a:lnTo>
                <a:lnTo>
                  <a:pt x="77724" y="51815"/>
                </a:lnTo>
                <a:lnTo>
                  <a:pt x="77724" y="25907"/>
                </a:lnTo>
                <a:close/>
              </a:path>
              <a:path w="1008379" h="78104">
                <a:moveTo>
                  <a:pt x="181356" y="25907"/>
                </a:moveTo>
                <a:lnTo>
                  <a:pt x="103632" y="25907"/>
                </a:lnTo>
                <a:lnTo>
                  <a:pt x="103632" y="51815"/>
                </a:lnTo>
                <a:lnTo>
                  <a:pt x="181356" y="51815"/>
                </a:lnTo>
                <a:lnTo>
                  <a:pt x="181356" y="25907"/>
                </a:lnTo>
                <a:close/>
              </a:path>
              <a:path w="1008379" h="78104">
                <a:moveTo>
                  <a:pt x="284988" y="25907"/>
                </a:moveTo>
                <a:lnTo>
                  <a:pt x="207264" y="25907"/>
                </a:lnTo>
                <a:lnTo>
                  <a:pt x="207264" y="51815"/>
                </a:lnTo>
                <a:lnTo>
                  <a:pt x="284988" y="51815"/>
                </a:lnTo>
                <a:lnTo>
                  <a:pt x="284988" y="25907"/>
                </a:lnTo>
                <a:close/>
              </a:path>
              <a:path w="1008379" h="78104">
                <a:moveTo>
                  <a:pt x="388620" y="25907"/>
                </a:moveTo>
                <a:lnTo>
                  <a:pt x="310896" y="25907"/>
                </a:lnTo>
                <a:lnTo>
                  <a:pt x="310896" y="51815"/>
                </a:lnTo>
                <a:lnTo>
                  <a:pt x="388620" y="51815"/>
                </a:lnTo>
                <a:lnTo>
                  <a:pt x="388620" y="25907"/>
                </a:lnTo>
                <a:close/>
              </a:path>
              <a:path w="1008379" h="78104">
                <a:moveTo>
                  <a:pt x="492252" y="25907"/>
                </a:moveTo>
                <a:lnTo>
                  <a:pt x="414528" y="25907"/>
                </a:lnTo>
                <a:lnTo>
                  <a:pt x="414528" y="51815"/>
                </a:lnTo>
                <a:lnTo>
                  <a:pt x="492252" y="51815"/>
                </a:lnTo>
                <a:lnTo>
                  <a:pt x="492252" y="25907"/>
                </a:lnTo>
                <a:close/>
              </a:path>
              <a:path w="1008379" h="78104">
                <a:moveTo>
                  <a:pt x="595884" y="25907"/>
                </a:moveTo>
                <a:lnTo>
                  <a:pt x="518160" y="25907"/>
                </a:lnTo>
                <a:lnTo>
                  <a:pt x="518160" y="51815"/>
                </a:lnTo>
                <a:lnTo>
                  <a:pt x="595884" y="51815"/>
                </a:lnTo>
                <a:lnTo>
                  <a:pt x="595884" y="25907"/>
                </a:lnTo>
                <a:close/>
              </a:path>
              <a:path w="1008379" h="78104">
                <a:moveTo>
                  <a:pt x="699516" y="25907"/>
                </a:moveTo>
                <a:lnTo>
                  <a:pt x="621792" y="25907"/>
                </a:lnTo>
                <a:lnTo>
                  <a:pt x="621792" y="51815"/>
                </a:lnTo>
                <a:lnTo>
                  <a:pt x="699516" y="51815"/>
                </a:lnTo>
                <a:lnTo>
                  <a:pt x="699516" y="25907"/>
                </a:lnTo>
                <a:close/>
              </a:path>
              <a:path w="1008379" h="78104">
                <a:moveTo>
                  <a:pt x="803148" y="25907"/>
                </a:moveTo>
                <a:lnTo>
                  <a:pt x="725424" y="25907"/>
                </a:lnTo>
                <a:lnTo>
                  <a:pt x="725424" y="51815"/>
                </a:lnTo>
                <a:lnTo>
                  <a:pt x="803148" y="51815"/>
                </a:lnTo>
                <a:lnTo>
                  <a:pt x="803148" y="25907"/>
                </a:lnTo>
                <a:close/>
              </a:path>
              <a:path w="1008379" h="78104">
                <a:moveTo>
                  <a:pt x="906780" y="25907"/>
                </a:moveTo>
                <a:lnTo>
                  <a:pt x="829056" y="25907"/>
                </a:lnTo>
                <a:lnTo>
                  <a:pt x="829056" y="51815"/>
                </a:lnTo>
                <a:lnTo>
                  <a:pt x="906780" y="51815"/>
                </a:lnTo>
                <a:lnTo>
                  <a:pt x="906780" y="25907"/>
                </a:lnTo>
                <a:close/>
              </a:path>
              <a:path w="1008379" h="78104">
                <a:moveTo>
                  <a:pt x="930402" y="0"/>
                </a:moveTo>
                <a:lnTo>
                  <a:pt x="930402" y="77724"/>
                </a:lnTo>
                <a:lnTo>
                  <a:pt x="982218" y="51815"/>
                </a:lnTo>
                <a:lnTo>
                  <a:pt x="932688" y="51815"/>
                </a:lnTo>
                <a:lnTo>
                  <a:pt x="932688" y="25907"/>
                </a:lnTo>
                <a:lnTo>
                  <a:pt x="982217" y="25907"/>
                </a:lnTo>
                <a:lnTo>
                  <a:pt x="930402" y="0"/>
                </a:lnTo>
                <a:close/>
              </a:path>
              <a:path w="1008379" h="78104">
                <a:moveTo>
                  <a:pt x="943356" y="25907"/>
                </a:moveTo>
                <a:lnTo>
                  <a:pt x="932688" y="25907"/>
                </a:lnTo>
                <a:lnTo>
                  <a:pt x="932688" y="51815"/>
                </a:lnTo>
                <a:lnTo>
                  <a:pt x="943356" y="51815"/>
                </a:lnTo>
                <a:lnTo>
                  <a:pt x="943356" y="25907"/>
                </a:lnTo>
                <a:close/>
              </a:path>
              <a:path w="1008379" h="78104">
                <a:moveTo>
                  <a:pt x="982217" y="25907"/>
                </a:moveTo>
                <a:lnTo>
                  <a:pt x="943356" y="25907"/>
                </a:lnTo>
                <a:lnTo>
                  <a:pt x="943356" y="51815"/>
                </a:lnTo>
                <a:lnTo>
                  <a:pt x="982218" y="51815"/>
                </a:lnTo>
                <a:lnTo>
                  <a:pt x="1008126" y="38862"/>
                </a:lnTo>
                <a:lnTo>
                  <a:pt x="982217" y="25907"/>
                </a:lnTo>
                <a:close/>
              </a:path>
            </a:pathLst>
          </a:custGeom>
          <a:solidFill>
            <a:srgbClr val="FF0000"/>
          </a:solidFill>
        </p:spPr>
        <p:txBody>
          <a:bodyPr wrap="square" lIns="0" tIns="0" rIns="0" bIns="0" rtlCol="0"/>
          <a:lstStyle/>
          <a:p>
            <a:endParaRPr/>
          </a:p>
        </p:txBody>
      </p:sp>
      <p:sp>
        <p:nvSpPr>
          <p:cNvPr id="12" name="object 12"/>
          <p:cNvSpPr/>
          <p:nvPr/>
        </p:nvSpPr>
        <p:spPr>
          <a:xfrm>
            <a:off x="4474464" y="3376421"/>
            <a:ext cx="78105" cy="1781810"/>
          </a:xfrm>
          <a:custGeom>
            <a:avLst/>
            <a:gdLst/>
            <a:ahLst/>
            <a:cxnLst/>
            <a:rect l="l" t="t" r="r" b="b"/>
            <a:pathLst>
              <a:path w="78104" h="1781810">
                <a:moveTo>
                  <a:pt x="51815" y="0"/>
                </a:moveTo>
                <a:lnTo>
                  <a:pt x="25908" y="0"/>
                </a:lnTo>
                <a:lnTo>
                  <a:pt x="25908" y="77724"/>
                </a:lnTo>
                <a:lnTo>
                  <a:pt x="51815" y="77724"/>
                </a:lnTo>
                <a:lnTo>
                  <a:pt x="51815" y="0"/>
                </a:lnTo>
                <a:close/>
              </a:path>
              <a:path w="78104" h="1781810">
                <a:moveTo>
                  <a:pt x="51815" y="103631"/>
                </a:moveTo>
                <a:lnTo>
                  <a:pt x="25908" y="103631"/>
                </a:lnTo>
                <a:lnTo>
                  <a:pt x="25908" y="181355"/>
                </a:lnTo>
                <a:lnTo>
                  <a:pt x="51815" y="181355"/>
                </a:lnTo>
                <a:lnTo>
                  <a:pt x="51815" y="103631"/>
                </a:lnTo>
                <a:close/>
              </a:path>
              <a:path w="78104" h="1781810">
                <a:moveTo>
                  <a:pt x="51815" y="207263"/>
                </a:moveTo>
                <a:lnTo>
                  <a:pt x="25908" y="207263"/>
                </a:lnTo>
                <a:lnTo>
                  <a:pt x="25908" y="284988"/>
                </a:lnTo>
                <a:lnTo>
                  <a:pt x="51815" y="284988"/>
                </a:lnTo>
                <a:lnTo>
                  <a:pt x="51815" y="207263"/>
                </a:lnTo>
                <a:close/>
              </a:path>
              <a:path w="78104" h="1781810">
                <a:moveTo>
                  <a:pt x="51815" y="310895"/>
                </a:moveTo>
                <a:lnTo>
                  <a:pt x="25908" y="310895"/>
                </a:lnTo>
                <a:lnTo>
                  <a:pt x="25908" y="388619"/>
                </a:lnTo>
                <a:lnTo>
                  <a:pt x="51815" y="388619"/>
                </a:lnTo>
                <a:lnTo>
                  <a:pt x="51815" y="310895"/>
                </a:lnTo>
                <a:close/>
              </a:path>
              <a:path w="78104" h="1781810">
                <a:moveTo>
                  <a:pt x="51815" y="414527"/>
                </a:moveTo>
                <a:lnTo>
                  <a:pt x="25908" y="414527"/>
                </a:lnTo>
                <a:lnTo>
                  <a:pt x="25908" y="492251"/>
                </a:lnTo>
                <a:lnTo>
                  <a:pt x="51815" y="492251"/>
                </a:lnTo>
                <a:lnTo>
                  <a:pt x="51815" y="414527"/>
                </a:lnTo>
                <a:close/>
              </a:path>
              <a:path w="78104" h="1781810">
                <a:moveTo>
                  <a:pt x="51815" y="518159"/>
                </a:moveTo>
                <a:lnTo>
                  <a:pt x="25908" y="518159"/>
                </a:lnTo>
                <a:lnTo>
                  <a:pt x="25908" y="595883"/>
                </a:lnTo>
                <a:lnTo>
                  <a:pt x="51815" y="595883"/>
                </a:lnTo>
                <a:lnTo>
                  <a:pt x="51815" y="518159"/>
                </a:lnTo>
                <a:close/>
              </a:path>
              <a:path w="78104" h="1781810">
                <a:moveTo>
                  <a:pt x="51815" y="621791"/>
                </a:moveTo>
                <a:lnTo>
                  <a:pt x="25908" y="621791"/>
                </a:lnTo>
                <a:lnTo>
                  <a:pt x="25908" y="699515"/>
                </a:lnTo>
                <a:lnTo>
                  <a:pt x="51815" y="699515"/>
                </a:lnTo>
                <a:lnTo>
                  <a:pt x="51815" y="621791"/>
                </a:lnTo>
                <a:close/>
              </a:path>
              <a:path w="78104" h="1781810">
                <a:moveTo>
                  <a:pt x="51815" y="725423"/>
                </a:moveTo>
                <a:lnTo>
                  <a:pt x="25908" y="725423"/>
                </a:lnTo>
                <a:lnTo>
                  <a:pt x="25908" y="803147"/>
                </a:lnTo>
                <a:lnTo>
                  <a:pt x="51815" y="803147"/>
                </a:lnTo>
                <a:lnTo>
                  <a:pt x="51815" y="725423"/>
                </a:lnTo>
                <a:close/>
              </a:path>
              <a:path w="78104" h="1781810">
                <a:moveTo>
                  <a:pt x="51815" y="829055"/>
                </a:moveTo>
                <a:lnTo>
                  <a:pt x="25908" y="829055"/>
                </a:lnTo>
                <a:lnTo>
                  <a:pt x="25908" y="906779"/>
                </a:lnTo>
                <a:lnTo>
                  <a:pt x="51815" y="906779"/>
                </a:lnTo>
                <a:lnTo>
                  <a:pt x="51815" y="829055"/>
                </a:lnTo>
                <a:close/>
              </a:path>
              <a:path w="78104" h="1781810">
                <a:moveTo>
                  <a:pt x="51815" y="932688"/>
                </a:moveTo>
                <a:lnTo>
                  <a:pt x="25908" y="932688"/>
                </a:lnTo>
                <a:lnTo>
                  <a:pt x="25908" y="1010411"/>
                </a:lnTo>
                <a:lnTo>
                  <a:pt x="51815" y="1010411"/>
                </a:lnTo>
                <a:lnTo>
                  <a:pt x="51815" y="932688"/>
                </a:lnTo>
                <a:close/>
              </a:path>
              <a:path w="78104" h="1781810">
                <a:moveTo>
                  <a:pt x="51815" y="1036319"/>
                </a:moveTo>
                <a:lnTo>
                  <a:pt x="25908" y="1036319"/>
                </a:lnTo>
                <a:lnTo>
                  <a:pt x="25908" y="1114044"/>
                </a:lnTo>
                <a:lnTo>
                  <a:pt x="51815" y="1114044"/>
                </a:lnTo>
                <a:lnTo>
                  <a:pt x="51815" y="1036319"/>
                </a:lnTo>
                <a:close/>
              </a:path>
              <a:path w="78104" h="1781810">
                <a:moveTo>
                  <a:pt x="51815" y="1139952"/>
                </a:moveTo>
                <a:lnTo>
                  <a:pt x="25908" y="1139952"/>
                </a:lnTo>
                <a:lnTo>
                  <a:pt x="25908" y="1217676"/>
                </a:lnTo>
                <a:lnTo>
                  <a:pt x="51815" y="1217676"/>
                </a:lnTo>
                <a:lnTo>
                  <a:pt x="51815" y="1139952"/>
                </a:lnTo>
                <a:close/>
              </a:path>
              <a:path w="78104" h="1781810">
                <a:moveTo>
                  <a:pt x="51815" y="1243583"/>
                </a:moveTo>
                <a:lnTo>
                  <a:pt x="25908" y="1243583"/>
                </a:lnTo>
                <a:lnTo>
                  <a:pt x="25908" y="1321308"/>
                </a:lnTo>
                <a:lnTo>
                  <a:pt x="51815" y="1321308"/>
                </a:lnTo>
                <a:lnTo>
                  <a:pt x="51815" y="1243583"/>
                </a:lnTo>
                <a:close/>
              </a:path>
              <a:path w="78104" h="1781810">
                <a:moveTo>
                  <a:pt x="51815" y="1347215"/>
                </a:moveTo>
                <a:lnTo>
                  <a:pt x="25908" y="1347215"/>
                </a:lnTo>
                <a:lnTo>
                  <a:pt x="25908" y="1424939"/>
                </a:lnTo>
                <a:lnTo>
                  <a:pt x="51815" y="1424939"/>
                </a:lnTo>
                <a:lnTo>
                  <a:pt x="51815" y="1347215"/>
                </a:lnTo>
                <a:close/>
              </a:path>
              <a:path w="78104" h="1781810">
                <a:moveTo>
                  <a:pt x="51815" y="1450847"/>
                </a:moveTo>
                <a:lnTo>
                  <a:pt x="25908" y="1450847"/>
                </a:lnTo>
                <a:lnTo>
                  <a:pt x="25908" y="1528571"/>
                </a:lnTo>
                <a:lnTo>
                  <a:pt x="51815" y="1528571"/>
                </a:lnTo>
                <a:lnTo>
                  <a:pt x="51815" y="1450847"/>
                </a:lnTo>
                <a:close/>
              </a:path>
              <a:path w="78104" h="1781810">
                <a:moveTo>
                  <a:pt x="51815" y="1554479"/>
                </a:moveTo>
                <a:lnTo>
                  <a:pt x="25908" y="1554479"/>
                </a:lnTo>
                <a:lnTo>
                  <a:pt x="25908" y="1632203"/>
                </a:lnTo>
                <a:lnTo>
                  <a:pt x="51815" y="1632203"/>
                </a:lnTo>
                <a:lnTo>
                  <a:pt x="51815" y="1554479"/>
                </a:lnTo>
                <a:close/>
              </a:path>
              <a:path w="78104" h="1781810">
                <a:moveTo>
                  <a:pt x="25908" y="1703832"/>
                </a:moveTo>
                <a:lnTo>
                  <a:pt x="0" y="1703832"/>
                </a:lnTo>
                <a:lnTo>
                  <a:pt x="38862" y="1781555"/>
                </a:lnTo>
                <a:lnTo>
                  <a:pt x="71247" y="1716785"/>
                </a:lnTo>
                <a:lnTo>
                  <a:pt x="25908" y="1716785"/>
                </a:lnTo>
                <a:lnTo>
                  <a:pt x="25908" y="1703832"/>
                </a:lnTo>
                <a:close/>
              </a:path>
              <a:path w="78104" h="1781810">
                <a:moveTo>
                  <a:pt x="51815" y="1658111"/>
                </a:moveTo>
                <a:lnTo>
                  <a:pt x="25908" y="1658111"/>
                </a:lnTo>
                <a:lnTo>
                  <a:pt x="25908" y="1716785"/>
                </a:lnTo>
                <a:lnTo>
                  <a:pt x="51815" y="1716785"/>
                </a:lnTo>
                <a:lnTo>
                  <a:pt x="51815" y="1658111"/>
                </a:lnTo>
                <a:close/>
              </a:path>
              <a:path w="78104" h="1781810">
                <a:moveTo>
                  <a:pt x="77724" y="1703832"/>
                </a:moveTo>
                <a:lnTo>
                  <a:pt x="51815" y="1703832"/>
                </a:lnTo>
                <a:lnTo>
                  <a:pt x="51815" y="1716785"/>
                </a:lnTo>
                <a:lnTo>
                  <a:pt x="71247" y="1716785"/>
                </a:lnTo>
                <a:lnTo>
                  <a:pt x="77724" y="1703832"/>
                </a:lnTo>
                <a:close/>
              </a:path>
            </a:pathLst>
          </a:custGeom>
          <a:solidFill>
            <a:srgbClr val="FF0000"/>
          </a:solidFill>
        </p:spPr>
        <p:txBody>
          <a:bodyPr wrap="square" lIns="0" tIns="0" rIns="0" bIns="0" rtlCol="0"/>
          <a:lstStyle/>
          <a:p>
            <a:endParaRPr/>
          </a:p>
        </p:txBody>
      </p:sp>
      <p:sp>
        <p:nvSpPr>
          <p:cNvPr id="13" name="object 13"/>
          <p:cNvSpPr txBox="1"/>
          <p:nvPr/>
        </p:nvSpPr>
        <p:spPr>
          <a:xfrm>
            <a:off x="5007355" y="4926838"/>
            <a:ext cx="2330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FF0000"/>
                </a:solidFill>
                <a:latin typeface="Calibri"/>
                <a:cs typeface="Calibri"/>
              </a:rPr>
              <a:t>s2</a:t>
            </a:r>
            <a:endParaRPr sz="1800">
              <a:latin typeface="Calibri"/>
              <a:cs typeface="Calibri"/>
            </a:endParaRPr>
          </a:p>
        </p:txBody>
      </p:sp>
      <p:sp>
        <p:nvSpPr>
          <p:cNvPr id="14" name="object 14"/>
          <p:cNvSpPr/>
          <p:nvPr/>
        </p:nvSpPr>
        <p:spPr>
          <a:xfrm>
            <a:off x="5285359" y="4785995"/>
            <a:ext cx="1053465" cy="336550"/>
          </a:xfrm>
          <a:custGeom>
            <a:avLst/>
            <a:gdLst/>
            <a:ahLst/>
            <a:cxnLst/>
            <a:rect l="l" t="t" r="r" b="b"/>
            <a:pathLst>
              <a:path w="1053464" h="336550">
                <a:moveTo>
                  <a:pt x="74549" y="289305"/>
                </a:moveTo>
                <a:lnTo>
                  <a:pt x="0" y="311276"/>
                </a:lnTo>
                <a:lnTo>
                  <a:pt x="7365" y="336168"/>
                </a:lnTo>
                <a:lnTo>
                  <a:pt x="81914" y="314197"/>
                </a:lnTo>
                <a:lnTo>
                  <a:pt x="74549" y="289305"/>
                </a:lnTo>
                <a:close/>
              </a:path>
              <a:path w="1053464" h="336550">
                <a:moveTo>
                  <a:pt x="173989" y="260095"/>
                </a:moveTo>
                <a:lnTo>
                  <a:pt x="99440" y="282066"/>
                </a:lnTo>
                <a:lnTo>
                  <a:pt x="106806" y="306958"/>
                </a:lnTo>
                <a:lnTo>
                  <a:pt x="181355" y="284987"/>
                </a:lnTo>
                <a:lnTo>
                  <a:pt x="173989" y="260095"/>
                </a:lnTo>
                <a:close/>
              </a:path>
              <a:path w="1053464" h="336550">
                <a:moveTo>
                  <a:pt x="273430" y="230885"/>
                </a:moveTo>
                <a:lnTo>
                  <a:pt x="198881" y="252856"/>
                </a:lnTo>
                <a:lnTo>
                  <a:pt x="206248" y="277748"/>
                </a:lnTo>
                <a:lnTo>
                  <a:pt x="280796" y="255777"/>
                </a:lnTo>
                <a:lnTo>
                  <a:pt x="273430" y="230885"/>
                </a:lnTo>
                <a:close/>
              </a:path>
              <a:path w="1053464" h="336550">
                <a:moveTo>
                  <a:pt x="372871" y="201675"/>
                </a:moveTo>
                <a:lnTo>
                  <a:pt x="298323" y="223646"/>
                </a:lnTo>
                <a:lnTo>
                  <a:pt x="305562" y="248538"/>
                </a:lnTo>
                <a:lnTo>
                  <a:pt x="380238" y="226567"/>
                </a:lnTo>
                <a:lnTo>
                  <a:pt x="372871" y="201675"/>
                </a:lnTo>
                <a:close/>
              </a:path>
              <a:path w="1053464" h="336550">
                <a:moveTo>
                  <a:pt x="472313" y="172465"/>
                </a:moveTo>
                <a:lnTo>
                  <a:pt x="397763" y="194436"/>
                </a:lnTo>
                <a:lnTo>
                  <a:pt x="405002" y="219328"/>
                </a:lnTo>
                <a:lnTo>
                  <a:pt x="479678" y="197357"/>
                </a:lnTo>
                <a:lnTo>
                  <a:pt x="472313" y="172465"/>
                </a:lnTo>
                <a:close/>
              </a:path>
              <a:path w="1053464" h="336550">
                <a:moveTo>
                  <a:pt x="571753" y="143255"/>
                </a:moveTo>
                <a:lnTo>
                  <a:pt x="497204" y="165226"/>
                </a:lnTo>
                <a:lnTo>
                  <a:pt x="504443" y="190118"/>
                </a:lnTo>
                <a:lnTo>
                  <a:pt x="578992" y="168147"/>
                </a:lnTo>
                <a:lnTo>
                  <a:pt x="571753" y="143255"/>
                </a:lnTo>
                <a:close/>
              </a:path>
              <a:path w="1053464" h="336550">
                <a:moveTo>
                  <a:pt x="671194" y="114045"/>
                </a:moveTo>
                <a:lnTo>
                  <a:pt x="596645" y="136016"/>
                </a:lnTo>
                <a:lnTo>
                  <a:pt x="603885" y="160908"/>
                </a:lnTo>
                <a:lnTo>
                  <a:pt x="678433" y="138937"/>
                </a:lnTo>
                <a:lnTo>
                  <a:pt x="671194" y="114045"/>
                </a:lnTo>
                <a:close/>
              </a:path>
              <a:path w="1053464" h="336550">
                <a:moveTo>
                  <a:pt x="770636" y="84835"/>
                </a:moveTo>
                <a:lnTo>
                  <a:pt x="696087" y="106806"/>
                </a:lnTo>
                <a:lnTo>
                  <a:pt x="703326" y="131571"/>
                </a:lnTo>
                <a:lnTo>
                  <a:pt x="777875" y="109727"/>
                </a:lnTo>
                <a:lnTo>
                  <a:pt x="770636" y="84835"/>
                </a:lnTo>
                <a:close/>
              </a:path>
              <a:path w="1053464" h="336550">
                <a:moveTo>
                  <a:pt x="870076" y="55625"/>
                </a:moveTo>
                <a:lnTo>
                  <a:pt x="795401" y="77596"/>
                </a:lnTo>
                <a:lnTo>
                  <a:pt x="802766" y="102361"/>
                </a:lnTo>
                <a:lnTo>
                  <a:pt x="877315" y="80517"/>
                </a:lnTo>
                <a:lnTo>
                  <a:pt x="870076" y="55625"/>
                </a:lnTo>
                <a:close/>
              </a:path>
              <a:path w="1053464" h="336550">
                <a:moveTo>
                  <a:pt x="967613" y="0"/>
                </a:moveTo>
                <a:lnTo>
                  <a:pt x="989456" y="74548"/>
                </a:lnTo>
                <a:lnTo>
                  <a:pt x="1053083" y="15366"/>
                </a:lnTo>
                <a:lnTo>
                  <a:pt x="967613" y="0"/>
                </a:lnTo>
                <a:close/>
              </a:path>
              <a:path w="1053464" h="336550">
                <a:moveTo>
                  <a:pt x="969517" y="26415"/>
                </a:moveTo>
                <a:lnTo>
                  <a:pt x="894841" y="48386"/>
                </a:lnTo>
                <a:lnTo>
                  <a:pt x="902207" y="73151"/>
                </a:lnTo>
                <a:lnTo>
                  <a:pt x="976756" y="51307"/>
                </a:lnTo>
                <a:lnTo>
                  <a:pt x="969517" y="26415"/>
                </a:lnTo>
                <a:close/>
              </a:path>
            </a:pathLst>
          </a:custGeom>
          <a:solidFill>
            <a:srgbClr val="FF0000"/>
          </a:solidFill>
        </p:spPr>
        <p:txBody>
          <a:bodyPr wrap="square" lIns="0" tIns="0" rIns="0" bIns="0" rtlCol="0"/>
          <a:lstStyle/>
          <a:p>
            <a:endParaRPr/>
          </a:p>
        </p:txBody>
      </p:sp>
      <p:sp>
        <p:nvSpPr>
          <p:cNvPr id="15" name="object 15"/>
          <p:cNvSpPr/>
          <p:nvPr/>
        </p:nvSpPr>
        <p:spPr>
          <a:xfrm>
            <a:off x="4522470" y="5119115"/>
            <a:ext cx="405765" cy="78105"/>
          </a:xfrm>
          <a:custGeom>
            <a:avLst/>
            <a:gdLst/>
            <a:ahLst/>
            <a:cxnLst/>
            <a:rect l="l" t="t" r="r" b="b"/>
            <a:pathLst>
              <a:path w="405764" h="78104">
                <a:moveTo>
                  <a:pt x="77724" y="25907"/>
                </a:moveTo>
                <a:lnTo>
                  <a:pt x="0" y="25907"/>
                </a:lnTo>
                <a:lnTo>
                  <a:pt x="0" y="51815"/>
                </a:lnTo>
                <a:lnTo>
                  <a:pt x="77724" y="51815"/>
                </a:lnTo>
                <a:lnTo>
                  <a:pt x="77724" y="25907"/>
                </a:lnTo>
                <a:close/>
              </a:path>
              <a:path w="405764" h="78104">
                <a:moveTo>
                  <a:pt x="181355" y="25907"/>
                </a:moveTo>
                <a:lnTo>
                  <a:pt x="103631" y="25907"/>
                </a:lnTo>
                <a:lnTo>
                  <a:pt x="103631" y="51815"/>
                </a:lnTo>
                <a:lnTo>
                  <a:pt x="181355" y="51815"/>
                </a:lnTo>
                <a:lnTo>
                  <a:pt x="181355" y="25907"/>
                </a:lnTo>
                <a:close/>
              </a:path>
              <a:path w="405764" h="78104">
                <a:moveTo>
                  <a:pt x="284988" y="25907"/>
                </a:moveTo>
                <a:lnTo>
                  <a:pt x="207263" y="25907"/>
                </a:lnTo>
                <a:lnTo>
                  <a:pt x="207263" y="51815"/>
                </a:lnTo>
                <a:lnTo>
                  <a:pt x="284988" y="51815"/>
                </a:lnTo>
                <a:lnTo>
                  <a:pt x="284988" y="25907"/>
                </a:lnTo>
                <a:close/>
              </a:path>
              <a:path w="405764" h="78104">
                <a:moveTo>
                  <a:pt x="327913" y="0"/>
                </a:moveTo>
                <a:lnTo>
                  <a:pt x="327913" y="77723"/>
                </a:lnTo>
                <a:lnTo>
                  <a:pt x="379729" y="51815"/>
                </a:lnTo>
                <a:lnTo>
                  <a:pt x="340867" y="51815"/>
                </a:lnTo>
                <a:lnTo>
                  <a:pt x="340867" y="25907"/>
                </a:lnTo>
                <a:lnTo>
                  <a:pt x="379730" y="25907"/>
                </a:lnTo>
                <a:lnTo>
                  <a:pt x="327913" y="0"/>
                </a:lnTo>
                <a:close/>
              </a:path>
              <a:path w="405764" h="78104">
                <a:moveTo>
                  <a:pt x="327913" y="25907"/>
                </a:moveTo>
                <a:lnTo>
                  <a:pt x="310895" y="25907"/>
                </a:lnTo>
                <a:lnTo>
                  <a:pt x="310895" y="51815"/>
                </a:lnTo>
                <a:lnTo>
                  <a:pt x="327913" y="51815"/>
                </a:lnTo>
                <a:lnTo>
                  <a:pt x="327913" y="25907"/>
                </a:lnTo>
                <a:close/>
              </a:path>
              <a:path w="405764" h="78104">
                <a:moveTo>
                  <a:pt x="379730" y="25907"/>
                </a:moveTo>
                <a:lnTo>
                  <a:pt x="340867" y="25907"/>
                </a:lnTo>
                <a:lnTo>
                  <a:pt x="340867" y="51815"/>
                </a:lnTo>
                <a:lnTo>
                  <a:pt x="379729" y="51815"/>
                </a:lnTo>
                <a:lnTo>
                  <a:pt x="405638" y="38861"/>
                </a:lnTo>
                <a:lnTo>
                  <a:pt x="379730" y="25907"/>
                </a:lnTo>
                <a:close/>
              </a:path>
            </a:pathLst>
          </a:custGeom>
          <a:solidFill>
            <a:srgbClr val="FF0000"/>
          </a:solidFill>
        </p:spPr>
        <p:txBody>
          <a:bodyPr wrap="square" lIns="0" tIns="0" rIns="0" bIns="0" rtlCol="0"/>
          <a:lstStyle/>
          <a:p>
            <a:endParaRPr/>
          </a:p>
        </p:txBody>
      </p:sp>
      <p:sp>
        <p:nvSpPr>
          <p:cNvPr id="16" name="object 16"/>
          <p:cNvSpPr/>
          <p:nvPr/>
        </p:nvSpPr>
        <p:spPr>
          <a:xfrm>
            <a:off x="3514852" y="3823970"/>
            <a:ext cx="834390" cy="78105"/>
          </a:xfrm>
          <a:custGeom>
            <a:avLst/>
            <a:gdLst/>
            <a:ahLst/>
            <a:cxnLst/>
            <a:rect l="l" t="t" r="r" b="b"/>
            <a:pathLst>
              <a:path w="834389" h="78104">
                <a:moveTo>
                  <a:pt x="77724" y="41020"/>
                </a:moveTo>
                <a:lnTo>
                  <a:pt x="0" y="42798"/>
                </a:lnTo>
                <a:lnTo>
                  <a:pt x="508" y="68706"/>
                </a:lnTo>
                <a:lnTo>
                  <a:pt x="78232" y="66928"/>
                </a:lnTo>
                <a:lnTo>
                  <a:pt x="77724" y="41020"/>
                </a:lnTo>
                <a:close/>
              </a:path>
              <a:path w="834389" h="78104">
                <a:moveTo>
                  <a:pt x="181228" y="38734"/>
                </a:moveTo>
                <a:lnTo>
                  <a:pt x="103632" y="40385"/>
                </a:lnTo>
                <a:lnTo>
                  <a:pt x="104139" y="66293"/>
                </a:lnTo>
                <a:lnTo>
                  <a:pt x="181863" y="64642"/>
                </a:lnTo>
                <a:lnTo>
                  <a:pt x="181228" y="38734"/>
                </a:lnTo>
                <a:close/>
              </a:path>
              <a:path w="834389" h="78104">
                <a:moveTo>
                  <a:pt x="284861" y="36448"/>
                </a:moveTo>
                <a:lnTo>
                  <a:pt x="207137" y="38099"/>
                </a:lnTo>
                <a:lnTo>
                  <a:pt x="207772" y="64007"/>
                </a:lnTo>
                <a:lnTo>
                  <a:pt x="285496" y="62356"/>
                </a:lnTo>
                <a:lnTo>
                  <a:pt x="284861" y="36448"/>
                </a:lnTo>
                <a:close/>
              </a:path>
              <a:path w="834389" h="78104">
                <a:moveTo>
                  <a:pt x="388493" y="34035"/>
                </a:moveTo>
                <a:lnTo>
                  <a:pt x="310769" y="35813"/>
                </a:lnTo>
                <a:lnTo>
                  <a:pt x="311403" y="61721"/>
                </a:lnTo>
                <a:lnTo>
                  <a:pt x="389127" y="59943"/>
                </a:lnTo>
                <a:lnTo>
                  <a:pt x="388493" y="34035"/>
                </a:lnTo>
                <a:close/>
              </a:path>
              <a:path w="834389" h="78104">
                <a:moveTo>
                  <a:pt x="492125" y="31749"/>
                </a:moveTo>
                <a:lnTo>
                  <a:pt x="414400" y="33527"/>
                </a:lnTo>
                <a:lnTo>
                  <a:pt x="414909" y="59435"/>
                </a:lnTo>
                <a:lnTo>
                  <a:pt x="492633" y="57657"/>
                </a:lnTo>
                <a:lnTo>
                  <a:pt x="492125" y="31749"/>
                </a:lnTo>
                <a:close/>
              </a:path>
              <a:path w="834389" h="78104">
                <a:moveTo>
                  <a:pt x="595757" y="29463"/>
                </a:moveTo>
                <a:lnTo>
                  <a:pt x="518033" y="31241"/>
                </a:lnTo>
                <a:lnTo>
                  <a:pt x="518540" y="57149"/>
                </a:lnTo>
                <a:lnTo>
                  <a:pt x="596264" y="55371"/>
                </a:lnTo>
                <a:lnTo>
                  <a:pt x="595757" y="29463"/>
                </a:lnTo>
                <a:close/>
              </a:path>
              <a:path w="834389" h="78104">
                <a:moveTo>
                  <a:pt x="699262" y="27177"/>
                </a:moveTo>
                <a:lnTo>
                  <a:pt x="621538" y="28828"/>
                </a:lnTo>
                <a:lnTo>
                  <a:pt x="622173" y="54736"/>
                </a:lnTo>
                <a:lnTo>
                  <a:pt x="699897" y="53085"/>
                </a:lnTo>
                <a:lnTo>
                  <a:pt x="699262" y="27177"/>
                </a:lnTo>
                <a:close/>
              </a:path>
              <a:path w="834389" h="78104">
                <a:moveTo>
                  <a:pt x="809890" y="25526"/>
                </a:moveTo>
                <a:lnTo>
                  <a:pt x="769365" y="25526"/>
                </a:lnTo>
                <a:lnTo>
                  <a:pt x="769874" y="51434"/>
                </a:lnTo>
                <a:lnTo>
                  <a:pt x="756960" y="51732"/>
                </a:lnTo>
                <a:lnTo>
                  <a:pt x="757555" y="77723"/>
                </a:lnTo>
                <a:lnTo>
                  <a:pt x="834389" y="37083"/>
                </a:lnTo>
                <a:lnTo>
                  <a:pt x="809890" y="25526"/>
                </a:lnTo>
                <a:close/>
              </a:path>
              <a:path w="834389" h="78104">
                <a:moveTo>
                  <a:pt x="756367" y="25825"/>
                </a:moveTo>
                <a:lnTo>
                  <a:pt x="725170" y="26542"/>
                </a:lnTo>
                <a:lnTo>
                  <a:pt x="725805" y="52450"/>
                </a:lnTo>
                <a:lnTo>
                  <a:pt x="756960" y="51732"/>
                </a:lnTo>
                <a:lnTo>
                  <a:pt x="756367" y="25825"/>
                </a:lnTo>
                <a:close/>
              </a:path>
              <a:path w="834389" h="78104">
                <a:moveTo>
                  <a:pt x="769365" y="25526"/>
                </a:moveTo>
                <a:lnTo>
                  <a:pt x="756367" y="25825"/>
                </a:lnTo>
                <a:lnTo>
                  <a:pt x="756960" y="51732"/>
                </a:lnTo>
                <a:lnTo>
                  <a:pt x="769874" y="51434"/>
                </a:lnTo>
                <a:lnTo>
                  <a:pt x="769365" y="25526"/>
                </a:lnTo>
                <a:close/>
              </a:path>
              <a:path w="834389" h="78104">
                <a:moveTo>
                  <a:pt x="755776" y="0"/>
                </a:moveTo>
                <a:lnTo>
                  <a:pt x="756367" y="25825"/>
                </a:lnTo>
                <a:lnTo>
                  <a:pt x="769365" y="25526"/>
                </a:lnTo>
                <a:lnTo>
                  <a:pt x="809890" y="25526"/>
                </a:lnTo>
                <a:lnTo>
                  <a:pt x="755776" y="0"/>
                </a:lnTo>
                <a:close/>
              </a:path>
            </a:pathLst>
          </a:custGeom>
          <a:solidFill>
            <a:srgbClr val="FF0000"/>
          </a:solidFill>
        </p:spPr>
        <p:txBody>
          <a:bodyPr wrap="square" lIns="0" tIns="0" rIns="0" bIns="0" rtlCol="0"/>
          <a:lstStyle/>
          <a:p>
            <a:endParaRPr/>
          </a:p>
        </p:txBody>
      </p:sp>
      <p:sp>
        <p:nvSpPr>
          <p:cNvPr id="17" name="object 17"/>
          <p:cNvSpPr/>
          <p:nvPr/>
        </p:nvSpPr>
        <p:spPr>
          <a:xfrm>
            <a:off x="4299203" y="3880865"/>
            <a:ext cx="78105" cy="1781810"/>
          </a:xfrm>
          <a:custGeom>
            <a:avLst/>
            <a:gdLst/>
            <a:ahLst/>
            <a:cxnLst/>
            <a:rect l="l" t="t" r="r" b="b"/>
            <a:pathLst>
              <a:path w="78104" h="1781810">
                <a:moveTo>
                  <a:pt x="51816" y="0"/>
                </a:moveTo>
                <a:lnTo>
                  <a:pt x="25908" y="0"/>
                </a:lnTo>
                <a:lnTo>
                  <a:pt x="25908" y="77723"/>
                </a:lnTo>
                <a:lnTo>
                  <a:pt x="51816" y="77723"/>
                </a:lnTo>
                <a:lnTo>
                  <a:pt x="51816" y="0"/>
                </a:lnTo>
                <a:close/>
              </a:path>
              <a:path w="78104" h="1781810">
                <a:moveTo>
                  <a:pt x="51816" y="103631"/>
                </a:moveTo>
                <a:lnTo>
                  <a:pt x="25908" y="103631"/>
                </a:lnTo>
                <a:lnTo>
                  <a:pt x="25908" y="181355"/>
                </a:lnTo>
                <a:lnTo>
                  <a:pt x="51816" y="181355"/>
                </a:lnTo>
                <a:lnTo>
                  <a:pt x="51816" y="103631"/>
                </a:lnTo>
                <a:close/>
              </a:path>
              <a:path w="78104" h="1781810">
                <a:moveTo>
                  <a:pt x="51816" y="207263"/>
                </a:moveTo>
                <a:lnTo>
                  <a:pt x="25908" y="207263"/>
                </a:lnTo>
                <a:lnTo>
                  <a:pt x="25908" y="284987"/>
                </a:lnTo>
                <a:lnTo>
                  <a:pt x="51816" y="284987"/>
                </a:lnTo>
                <a:lnTo>
                  <a:pt x="51816" y="207263"/>
                </a:lnTo>
                <a:close/>
              </a:path>
              <a:path w="78104" h="1781810">
                <a:moveTo>
                  <a:pt x="51816" y="310895"/>
                </a:moveTo>
                <a:lnTo>
                  <a:pt x="25908" y="310895"/>
                </a:lnTo>
                <a:lnTo>
                  <a:pt x="25908" y="388619"/>
                </a:lnTo>
                <a:lnTo>
                  <a:pt x="51816" y="388619"/>
                </a:lnTo>
                <a:lnTo>
                  <a:pt x="51816" y="310895"/>
                </a:lnTo>
                <a:close/>
              </a:path>
              <a:path w="78104" h="1781810">
                <a:moveTo>
                  <a:pt x="51816" y="414527"/>
                </a:moveTo>
                <a:lnTo>
                  <a:pt x="25908" y="414527"/>
                </a:lnTo>
                <a:lnTo>
                  <a:pt x="25908" y="492251"/>
                </a:lnTo>
                <a:lnTo>
                  <a:pt x="51816" y="492251"/>
                </a:lnTo>
                <a:lnTo>
                  <a:pt x="51816" y="414527"/>
                </a:lnTo>
                <a:close/>
              </a:path>
              <a:path w="78104" h="1781810">
                <a:moveTo>
                  <a:pt x="51816" y="518159"/>
                </a:moveTo>
                <a:lnTo>
                  <a:pt x="25908" y="518159"/>
                </a:lnTo>
                <a:lnTo>
                  <a:pt x="25908" y="595883"/>
                </a:lnTo>
                <a:lnTo>
                  <a:pt x="51816" y="595883"/>
                </a:lnTo>
                <a:lnTo>
                  <a:pt x="51816" y="518159"/>
                </a:lnTo>
                <a:close/>
              </a:path>
              <a:path w="78104" h="1781810">
                <a:moveTo>
                  <a:pt x="51816" y="621791"/>
                </a:moveTo>
                <a:lnTo>
                  <a:pt x="25908" y="621791"/>
                </a:lnTo>
                <a:lnTo>
                  <a:pt x="25908" y="699515"/>
                </a:lnTo>
                <a:lnTo>
                  <a:pt x="51816" y="699515"/>
                </a:lnTo>
                <a:lnTo>
                  <a:pt x="51816" y="621791"/>
                </a:lnTo>
                <a:close/>
              </a:path>
              <a:path w="78104" h="1781810">
                <a:moveTo>
                  <a:pt x="51816" y="725423"/>
                </a:moveTo>
                <a:lnTo>
                  <a:pt x="25908" y="725423"/>
                </a:lnTo>
                <a:lnTo>
                  <a:pt x="25908" y="803147"/>
                </a:lnTo>
                <a:lnTo>
                  <a:pt x="51816" y="803147"/>
                </a:lnTo>
                <a:lnTo>
                  <a:pt x="51816" y="725423"/>
                </a:lnTo>
                <a:close/>
              </a:path>
              <a:path w="78104" h="1781810">
                <a:moveTo>
                  <a:pt x="51816" y="829055"/>
                </a:moveTo>
                <a:lnTo>
                  <a:pt x="25908" y="829055"/>
                </a:lnTo>
                <a:lnTo>
                  <a:pt x="25908" y="906779"/>
                </a:lnTo>
                <a:lnTo>
                  <a:pt x="51816" y="906779"/>
                </a:lnTo>
                <a:lnTo>
                  <a:pt x="51816" y="829055"/>
                </a:lnTo>
                <a:close/>
              </a:path>
              <a:path w="78104" h="1781810">
                <a:moveTo>
                  <a:pt x="51816" y="932687"/>
                </a:moveTo>
                <a:lnTo>
                  <a:pt x="25908" y="932687"/>
                </a:lnTo>
                <a:lnTo>
                  <a:pt x="25908" y="1010411"/>
                </a:lnTo>
                <a:lnTo>
                  <a:pt x="51816" y="1010411"/>
                </a:lnTo>
                <a:lnTo>
                  <a:pt x="51816" y="932687"/>
                </a:lnTo>
                <a:close/>
              </a:path>
              <a:path w="78104" h="1781810">
                <a:moveTo>
                  <a:pt x="51816" y="1036319"/>
                </a:moveTo>
                <a:lnTo>
                  <a:pt x="25908" y="1036319"/>
                </a:lnTo>
                <a:lnTo>
                  <a:pt x="25908" y="1114043"/>
                </a:lnTo>
                <a:lnTo>
                  <a:pt x="51816" y="1114043"/>
                </a:lnTo>
                <a:lnTo>
                  <a:pt x="51816" y="1036319"/>
                </a:lnTo>
                <a:close/>
              </a:path>
              <a:path w="78104" h="1781810">
                <a:moveTo>
                  <a:pt x="51816" y="1139951"/>
                </a:moveTo>
                <a:lnTo>
                  <a:pt x="25908" y="1139951"/>
                </a:lnTo>
                <a:lnTo>
                  <a:pt x="25908" y="1217675"/>
                </a:lnTo>
                <a:lnTo>
                  <a:pt x="51816" y="1217675"/>
                </a:lnTo>
                <a:lnTo>
                  <a:pt x="51816" y="1139951"/>
                </a:lnTo>
                <a:close/>
              </a:path>
              <a:path w="78104" h="1781810">
                <a:moveTo>
                  <a:pt x="51816" y="1243583"/>
                </a:moveTo>
                <a:lnTo>
                  <a:pt x="25908" y="1243583"/>
                </a:lnTo>
                <a:lnTo>
                  <a:pt x="25908" y="1321307"/>
                </a:lnTo>
                <a:lnTo>
                  <a:pt x="51816" y="1321307"/>
                </a:lnTo>
                <a:lnTo>
                  <a:pt x="51816" y="1243583"/>
                </a:lnTo>
                <a:close/>
              </a:path>
              <a:path w="78104" h="1781810">
                <a:moveTo>
                  <a:pt x="51816" y="1347215"/>
                </a:moveTo>
                <a:lnTo>
                  <a:pt x="25908" y="1347215"/>
                </a:lnTo>
                <a:lnTo>
                  <a:pt x="25908" y="1424939"/>
                </a:lnTo>
                <a:lnTo>
                  <a:pt x="51816" y="1424939"/>
                </a:lnTo>
                <a:lnTo>
                  <a:pt x="51816" y="1347215"/>
                </a:lnTo>
                <a:close/>
              </a:path>
              <a:path w="78104" h="1781810">
                <a:moveTo>
                  <a:pt x="51816" y="1450847"/>
                </a:moveTo>
                <a:lnTo>
                  <a:pt x="25908" y="1450847"/>
                </a:lnTo>
                <a:lnTo>
                  <a:pt x="25908" y="1528571"/>
                </a:lnTo>
                <a:lnTo>
                  <a:pt x="51816" y="1528571"/>
                </a:lnTo>
                <a:lnTo>
                  <a:pt x="51816" y="1450847"/>
                </a:lnTo>
                <a:close/>
              </a:path>
              <a:path w="78104" h="1781810">
                <a:moveTo>
                  <a:pt x="51816" y="1554479"/>
                </a:moveTo>
                <a:lnTo>
                  <a:pt x="25908" y="1554479"/>
                </a:lnTo>
                <a:lnTo>
                  <a:pt x="25908" y="1632203"/>
                </a:lnTo>
                <a:lnTo>
                  <a:pt x="51816" y="1632203"/>
                </a:lnTo>
                <a:lnTo>
                  <a:pt x="51816" y="1554479"/>
                </a:lnTo>
                <a:close/>
              </a:path>
              <a:path w="78104" h="1781810">
                <a:moveTo>
                  <a:pt x="25908" y="1703831"/>
                </a:moveTo>
                <a:lnTo>
                  <a:pt x="0" y="1703831"/>
                </a:lnTo>
                <a:lnTo>
                  <a:pt x="38862" y="1781568"/>
                </a:lnTo>
                <a:lnTo>
                  <a:pt x="71241" y="1716798"/>
                </a:lnTo>
                <a:lnTo>
                  <a:pt x="25908" y="1716798"/>
                </a:lnTo>
                <a:lnTo>
                  <a:pt x="25908" y="1703831"/>
                </a:lnTo>
                <a:close/>
              </a:path>
              <a:path w="78104" h="1781810">
                <a:moveTo>
                  <a:pt x="51816" y="1658111"/>
                </a:moveTo>
                <a:lnTo>
                  <a:pt x="25908" y="1658111"/>
                </a:lnTo>
                <a:lnTo>
                  <a:pt x="25908" y="1716798"/>
                </a:lnTo>
                <a:lnTo>
                  <a:pt x="51816" y="1716798"/>
                </a:lnTo>
                <a:lnTo>
                  <a:pt x="51816" y="1658111"/>
                </a:lnTo>
                <a:close/>
              </a:path>
              <a:path w="78104" h="1781810">
                <a:moveTo>
                  <a:pt x="77724" y="1703831"/>
                </a:moveTo>
                <a:lnTo>
                  <a:pt x="51816" y="1703831"/>
                </a:lnTo>
                <a:lnTo>
                  <a:pt x="51816" y="1716798"/>
                </a:lnTo>
                <a:lnTo>
                  <a:pt x="71241" y="1716798"/>
                </a:lnTo>
                <a:lnTo>
                  <a:pt x="77724" y="1703831"/>
                </a:lnTo>
                <a:close/>
              </a:path>
            </a:pathLst>
          </a:custGeom>
          <a:solidFill>
            <a:srgbClr val="FF0000"/>
          </a:solidFill>
        </p:spPr>
        <p:txBody>
          <a:bodyPr wrap="square" lIns="0" tIns="0" rIns="0" bIns="0" rtlCol="0"/>
          <a:lstStyle/>
          <a:p>
            <a:endParaRPr/>
          </a:p>
        </p:txBody>
      </p:sp>
      <p:sp>
        <p:nvSpPr>
          <p:cNvPr id="18" name="object 18"/>
          <p:cNvSpPr/>
          <p:nvPr/>
        </p:nvSpPr>
        <p:spPr>
          <a:xfrm>
            <a:off x="5300471" y="4976621"/>
            <a:ext cx="1036955" cy="648335"/>
          </a:xfrm>
          <a:custGeom>
            <a:avLst/>
            <a:gdLst/>
            <a:ahLst/>
            <a:cxnLst/>
            <a:rect l="l" t="t" r="r" b="b"/>
            <a:pathLst>
              <a:path w="1036954" h="648335">
                <a:moveTo>
                  <a:pt x="66166" y="585215"/>
                </a:moveTo>
                <a:lnTo>
                  <a:pt x="0" y="626109"/>
                </a:lnTo>
                <a:lnTo>
                  <a:pt x="13715" y="648131"/>
                </a:lnTo>
                <a:lnTo>
                  <a:pt x="79755" y="607186"/>
                </a:lnTo>
                <a:lnTo>
                  <a:pt x="66166" y="585215"/>
                </a:lnTo>
                <a:close/>
              </a:path>
              <a:path w="1036954" h="648335">
                <a:moveTo>
                  <a:pt x="154304" y="530732"/>
                </a:moveTo>
                <a:lnTo>
                  <a:pt x="88137" y="571626"/>
                </a:lnTo>
                <a:lnTo>
                  <a:pt x="101853" y="593597"/>
                </a:lnTo>
                <a:lnTo>
                  <a:pt x="167893" y="552703"/>
                </a:lnTo>
                <a:lnTo>
                  <a:pt x="154304" y="530732"/>
                </a:lnTo>
                <a:close/>
              </a:path>
              <a:path w="1036954" h="648335">
                <a:moveTo>
                  <a:pt x="242442" y="476122"/>
                </a:moveTo>
                <a:lnTo>
                  <a:pt x="176275" y="517016"/>
                </a:lnTo>
                <a:lnTo>
                  <a:pt x="189991" y="539114"/>
                </a:lnTo>
                <a:lnTo>
                  <a:pt x="256031" y="498220"/>
                </a:lnTo>
                <a:lnTo>
                  <a:pt x="242442" y="476122"/>
                </a:lnTo>
                <a:close/>
              </a:path>
              <a:path w="1036954" h="648335">
                <a:moveTo>
                  <a:pt x="330580" y="421639"/>
                </a:moveTo>
                <a:lnTo>
                  <a:pt x="264413" y="462533"/>
                </a:lnTo>
                <a:lnTo>
                  <a:pt x="278129" y="484631"/>
                </a:lnTo>
                <a:lnTo>
                  <a:pt x="344169" y="443737"/>
                </a:lnTo>
                <a:lnTo>
                  <a:pt x="330580" y="421639"/>
                </a:lnTo>
                <a:close/>
              </a:path>
              <a:path w="1036954" h="648335">
                <a:moveTo>
                  <a:pt x="418718" y="367156"/>
                </a:moveTo>
                <a:lnTo>
                  <a:pt x="352551" y="408050"/>
                </a:lnTo>
                <a:lnTo>
                  <a:pt x="366140" y="430021"/>
                </a:lnTo>
                <a:lnTo>
                  <a:pt x="432307" y="389127"/>
                </a:lnTo>
                <a:lnTo>
                  <a:pt x="418718" y="367156"/>
                </a:lnTo>
                <a:close/>
              </a:path>
              <a:path w="1036954" h="648335">
                <a:moveTo>
                  <a:pt x="506856" y="312673"/>
                </a:moveTo>
                <a:lnTo>
                  <a:pt x="440689" y="353567"/>
                </a:lnTo>
                <a:lnTo>
                  <a:pt x="454278" y="375538"/>
                </a:lnTo>
                <a:lnTo>
                  <a:pt x="520445" y="334644"/>
                </a:lnTo>
                <a:lnTo>
                  <a:pt x="506856" y="312673"/>
                </a:lnTo>
                <a:close/>
              </a:path>
              <a:path w="1036954" h="648335">
                <a:moveTo>
                  <a:pt x="594994" y="258063"/>
                </a:moveTo>
                <a:lnTo>
                  <a:pt x="528827" y="298957"/>
                </a:lnTo>
                <a:lnTo>
                  <a:pt x="542416" y="321055"/>
                </a:lnTo>
                <a:lnTo>
                  <a:pt x="608583" y="280161"/>
                </a:lnTo>
                <a:lnTo>
                  <a:pt x="594994" y="258063"/>
                </a:lnTo>
                <a:close/>
              </a:path>
              <a:path w="1036954" h="648335">
                <a:moveTo>
                  <a:pt x="683132" y="203580"/>
                </a:moveTo>
                <a:lnTo>
                  <a:pt x="616965" y="244475"/>
                </a:lnTo>
                <a:lnTo>
                  <a:pt x="630554" y="266572"/>
                </a:lnTo>
                <a:lnTo>
                  <a:pt x="696722" y="225678"/>
                </a:lnTo>
                <a:lnTo>
                  <a:pt x="683132" y="203580"/>
                </a:lnTo>
                <a:close/>
              </a:path>
              <a:path w="1036954" h="648335">
                <a:moveTo>
                  <a:pt x="771143" y="149097"/>
                </a:moveTo>
                <a:lnTo>
                  <a:pt x="705103" y="189991"/>
                </a:lnTo>
                <a:lnTo>
                  <a:pt x="718692" y="211962"/>
                </a:lnTo>
                <a:lnTo>
                  <a:pt x="784860" y="171069"/>
                </a:lnTo>
                <a:lnTo>
                  <a:pt x="771143" y="149097"/>
                </a:lnTo>
                <a:close/>
              </a:path>
              <a:path w="1036954" h="648335">
                <a:moveTo>
                  <a:pt x="859281" y="94614"/>
                </a:moveTo>
                <a:lnTo>
                  <a:pt x="793241" y="135508"/>
                </a:lnTo>
                <a:lnTo>
                  <a:pt x="806830" y="157479"/>
                </a:lnTo>
                <a:lnTo>
                  <a:pt x="872998" y="116585"/>
                </a:lnTo>
                <a:lnTo>
                  <a:pt x="859281" y="94614"/>
                </a:lnTo>
                <a:close/>
              </a:path>
              <a:path w="1036954" h="648335">
                <a:moveTo>
                  <a:pt x="947419" y="40004"/>
                </a:moveTo>
                <a:lnTo>
                  <a:pt x="881379" y="80898"/>
                </a:lnTo>
                <a:lnTo>
                  <a:pt x="894968" y="102996"/>
                </a:lnTo>
                <a:lnTo>
                  <a:pt x="961136" y="62102"/>
                </a:lnTo>
                <a:lnTo>
                  <a:pt x="947419" y="40004"/>
                </a:lnTo>
                <a:close/>
              </a:path>
              <a:path w="1036954" h="648335">
                <a:moveTo>
                  <a:pt x="1036827" y="0"/>
                </a:moveTo>
                <a:lnTo>
                  <a:pt x="950340" y="7873"/>
                </a:lnTo>
                <a:lnTo>
                  <a:pt x="991235" y="73913"/>
                </a:lnTo>
                <a:lnTo>
                  <a:pt x="1006981" y="48386"/>
                </a:lnTo>
                <a:lnTo>
                  <a:pt x="983106" y="48386"/>
                </a:lnTo>
                <a:lnTo>
                  <a:pt x="969517" y="26415"/>
                </a:lnTo>
                <a:lnTo>
                  <a:pt x="974978" y="23113"/>
                </a:lnTo>
                <a:lnTo>
                  <a:pt x="1022570" y="23113"/>
                </a:lnTo>
                <a:lnTo>
                  <a:pt x="1036827" y="0"/>
                </a:lnTo>
                <a:close/>
              </a:path>
              <a:path w="1036954" h="648335">
                <a:moveTo>
                  <a:pt x="974978" y="23113"/>
                </a:moveTo>
                <a:lnTo>
                  <a:pt x="969517" y="26415"/>
                </a:lnTo>
                <a:lnTo>
                  <a:pt x="983106" y="48386"/>
                </a:lnTo>
                <a:lnTo>
                  <a:pt x="988567" y="45084"/>
                </a:lnTo>
                <a:lnTo>
                  <a:pt x="974978" y="23113"/>
                </a:lnTo>
                <a:close/>
              </a:path>
              <a:path w="1036954" h="648335">
                <a:moveTo>
                  <a:pt x="1022570" y="23113"/>
                </a:moveTo>
                <a:lnTo>
                  <a:pt x="974978" y="23113"/>
                </a:lnTo>
                <a:lnTo>
                  <a:pt x="988567" y="45084"/>
                </a:lnTo>
                <a:lnTo>
                  <a:pt x="983106" y="48386"/>
                </a:lnTo>
                <a:lnTo>
                  <a:pt x="1006981" y="48386"/>
                </a:lnTo>
                <a:lnTo>
                  <a:pt x="1022570" y="23113"/>
                </a:lnTo>
                <a:close/>
              </a:path>
            </a:pathLst>
          </a:custGeom>
          <a:solidFill>
            <a:srgbClr val="FF0000"/>
          </a:solidFill>
        </p:spPr>
        <p:txBody>
          <a:bodyPr wrap="square" lIns="0" tIns="0" rIns="0" bIns="0" rtlCol="0"/>
          <a:lstStyle/>
          <a:p>
            <a:endParaRPr/>
          </a:p>
        </p:txBody>
      </p:sp>
      <p:sp>
        <p:nvSpPr>
          <p:cNvPr id="19" name="object 19"/>
          <p:cNvSpPr/>
          <p:nvPr/>
        </p:nvSpPr>
        <p:spPr>
          <a:xfrm>
            <a:off x="4347336" y="5566664"/>
            <a:ext cx="600710" cy="107950"/>
          </a:xfrm>
          <a:custGeom>
            <a:avLst/>
            <a:gdLst/>
            <a:ahLst/>
            <a:cxnLst/>
            <a:rect l="l" t="t" r="r" b="b"/>
            <a:pathLst>
              <a:path w="600710" h="107950">
                <a:moveTo>
                  <a:pt x="77215" y="73748"/>
                </a:moveTo>
                <a:lnTo>
                  <a:pt x="0" y="82105"/>
                </a:lnTo>
                <a:lnTo>
                  <a:pt x="2793" y="107861"/>
                </a:lnTo>
                <a:lnTo>
                  <a:pt x="80010" y="99517"/>
                </a:lnTo>
                <a:lnTo>
                  <a:pt x="77215" y="73748"/>
                </a:lnTo>
                <a:close/>
              </a:path>
              <a:path w="600710" h="107950">
                <a:moveTo>
                  <a:pt x="180339" y="62611"/>
                </a:moveTo>
                <a:lnTo>
                  <a:pt x="102997" y="70967"/>
                </a:lnTo>
                <a:lnTo>
                  <a:pt x="105790" y="96723"/>
                </a:lnTo>
                <a:lnTo>
                  <a:pt x="183134" y="88379"/>
                </a:lnTo>
                <a:lnTo>
                  <a:pt x="180339" y="62611"/>
                </a:lnTo>
                <a:close/>
              </a:path>
              <a:path w="600710" h="107950">
                <a:moveTo>
                  <a:pt x="283337" y="51473"/>
                </a:moveTo>
                <a:lnTo>
                  <a:pt x="206121" y="59829"/>
                </a:lnTo>
                <a:lnTo>
                  <a:pt x="208787" y="85585"/>
                </a:lnTo>
                <a:lnTo>
                  <a:pt x="286130" y="77241"/>
                </a:lnTo>
                <a:lnTo>
                  <a:pt x="283337" y="51473"/>
                </a:lnTo>
                <a:close/>
              </a:path>
              <a:path w="600710" h="107950">
                <a:moveTo>
                  <a:pt x="386334" y="40347"/>
                </a:moveTo>
                <a:lnTo>
                  <a:pt x="309117" y="48691"/>
                </a:lnTo>
                <a:lnTo>
                  <a:pt x="311912" y="74447"/>
                </a:lnTo>
                <a:lnTo>
                  <a:pt x="389127" y="66103"/>
                </a:lnTo>
                <a:lnTo>
                  <a:pt x="386334" y="40347"/>
                </a:lnTo>
                <a:close/>
              </a:path>
              <a:path w="600710" h="107950">
                <a:moveTo>
                  <a:pt x="489458" y="29210"/>
                </a:moveTo>
                <a:lnTo>
                  <a:pt x="412114" y="37553"/>
                </a:lnTo>
                <a:lnTo>
                  <a:pt x="414909" y="63309"/>
                </a:lnTo>
                <a:lnTo>
                  <a:pt x="492125" y="54965"/>
                </a:lnTo>
                <a:lnTo>
                  <a:pt x="489458" y="29210"/>
                </a:lnTo>
                <a:close/>
              </a:path>
              <a:path w="600710" h="107950">
                <a:moveTo>
                  <a:pt x="584516" y="24307"/>
                </a:moveTo>
                <a:lnTo>
                  <a:pt x="534670" y="24307"/>
                </a:lnTo>
                <a:lnTo>
                  <a:pt x="537463" y="50063"/>
                </a:lnTo>
                <a:lnTo>
                  <a:pt x="524633" y="51446"/>
                </a:lnTo>
                <a:lnTo>
                  <a:pt x="527430" y="77216"/>
                </a:lnTo>
                <a:lnTo>
                  <a:pt x="600455" y="30226"/>
                </a:lnTo>
                <a:lnTo>
                  <a:pt x="584516" y="24307"/>
                </a:lnTo>
                <a:close/>
              </a:path>
              <a:path w="600710" h="107950">
                <a:moveTo>
                  <a:pt x="521837" y="25691"/>
                </a:moveTo>
                <a:lnTo>
                  <a:pt x="515112" y="26416"/>
                </a:lnTo>
                <a:lnTo>
                  <a:pt x="517905" y="52171"/>
                </a:lnTo>
                <a:lnTo>
                  <a:pt x="524633" y="51446"/>
                </a:lnTo>
                <a:lnTo>
                  <a:pt x="521837" y="25691"/>
                </a:lnTo>
                <a:close/>
              </a:path>
              <a:path w="600710" h="107950">
                <a:moveTo>
                  <a:pt x="534670" y="24307"/>
                </a:moveTo>
                <a:lnTo>
                  <a:pt x="521837" y="25691"/>
                </a:lnTo>
                <a:lnTo>
                  <a:pt x="524633" y="51446"/>
                </a:lnTo>
                <a:lnTo>
                  <a:pt x="537463" y="50063"/>
                </a:lnTo>
                <a:lnTo>
                  <a:pt x="534670" y="24307"/>
                </a:lnTo>
                <a:close/>
              </a:path>
              <a:path w="600710" h="107950">
                <a:moveTo>
                  <a:pt x="519049" y="0"/>
                </a:moveTo>
                <a:lnTo>
                  <a:pt x="521837" y="25691"/>
                </a:lnTo>
                <a:lnTo>
                  <a:pt x="534670" y="24307"/>
                </a:lnTo>
                <a:lnTo>
                  <a:pt x="584516" y="24307"/>
                </a:lnTo>
                <a:lnTo>
                  <a:pt x="519049" y="0"/>
                </a:lnTo>
                <a:close/>
              </a:path>
            </a:pathLst>
          </a:custGeom>
          <a:solidFill>
            <a:srgbClr val="FF0000"/>
          </a:solidFill>
        </p:spPr>
        <p:txBody>
          <a:bodyPr wrap="square" lIns="0" tIns="0" rIns="0" bIns="0" rtlCol="0"/>
          <a:lstStyle/>
          <a:p>
            <a:endParaRPr/>
          </a:p>
        </p:txBody>
      </p:sp>
      <p:sp>
        <p:nvSpPr>
          <p:cNvPr id="20" name="object 20"/>
          <p:cNvSpPr txBox="1"/>
          <p:nvPr/>
        </p:nvSpPr>
        <p:spPr>
          <a:xfrm>
            <a:off x="5011673" y="5321300"/>
            <a:ext cx="248285" cy="793750"/>
          </a:xfrm>
          <a:prstGeom prst="rect">
            <a:avLst/>
          </a:prstGeom>
        </p:spPr>
        <p:txBody>
          <a:bodyPr vert="horz" wrap="square" lIns="0" tIns="12700" rIns="0" bIns="0" rtlCol="0">
            <a:spAutoFit/>
          </a:bodyPr>
          <a:lstStyle/>
          <a:p>
            <a:pPr marL="12700" marR="5080" indent="14604">
              <a:lnSpc>
                <a:spcPct val="140000"/>
              </a:lnSpc>
              <a:spcBef>
                <a:spcPts val="100"/>
              </a:spcBef>
            </a:pPr>
            <a:r>
              <a:rPr sz="1800" b="1" dirty="0">
                <a:solidFill>
                  <a:srgbClr val="FF0000"/>
                </a:solidFill>
                <a:latin typeface="Calibri"/>
                <a:cs typeface="Calibri"/>
              </a:rPr>
              <a:t>s3  s4</a:t>
            </a:r>
            <a:endParaRPr sz="1800">
              <a:latin typeface="Calibri"/>
              <a:cs typeface="Calibri"/>
            </a:endParaRPr>
          </a:p>
        </p:txBody>
      </p:sp>
      <p:sp>
        <p:nvSpPr>
          <p:cNvPr id="21" name="object 21"/>
          <p:cNvSpPr/>
          <p:nvPr/>
        </p:nvSpPr>
        <p:spPr>
          <a:xfrm>
            <a:off x="5283961" y="4935473"/>
            <a:ext cx="1310640" cy="1071880"/>
          </a:xfrm>
          <a:custGeom>
            <a:avLst/>
            <a:gdLst/>
            <a:ahLst/>
            <a:cxnLst/>
            <a:rect l="l" t="t" r="r" b="b"/>
            <a:pathLst>
              <a:path w="1310640" h="1071879">
                <a:moveTo>
                  <a:pt x="60198" y="1002664"/>
                </a:moveTo>
                <a:lnTo>
                  <a:pt x="0" y="1051775"/>
                </a:lnTo>
                <a:lnTo>
                  <a:pt x="16255" y="1071854"/>
                </a:lnTo>
                <a:lnTo>
                  <a:pt x="76580" y="1022743"/>
                </a:lnTo>
                <a:lnTo>
                  <a:pt x="60198" y="1002664"/>
                </a:lnTo>
                <a:close/>
              </a:path>
              <a:path w="1310640" h="1071879">
                <a:moveTo>
                  <a:pt x="140462" y="937183"/>
                </a:moveTo>
                <a:lnTo>
                  <a:pt x="80263" y="986294"/>
                </a:lnTo>
                <a:lnTo>
                  <a:pt x="96647" y="1006373"/>
                </a:lnTo>
                <a:lnTo>
                  <a:pt x="156845" y="957262"/>
                </a:lnTo>
                <a:lnTo>
                  <a:pt x="140462" y="937183"/>
                </a:lnTo>
                <a:close/>
              </a:path>
              <a:path w="1310640" h="1071879">
                <a:moveTo>
                  <a:pt x="220852" y="871702"/>
                </a:moveTo>
                <a:lnTo>
                  <a:pt x="160527" y="920813"/>
                </a:lnTo>
                <a:lnTo>
                  <a:pt x="176911" y="940892"/>
                </a:lnTo>
                <a:lnTo>
                  <a:pt x="237236" y="891781"/>
                </a:lnTo>
                <a:lnTo>
                  <a:pt x="220852" y="871702"/>
                </a:lnTo>
                <a:close/>
              </a:path>
              <a:path w="1310640" h="1071879">
                <a:moveTo>
                  <a:pt x="301116" y="806221"/>
                </a:moveTo>
                <a:lnTo>
                  <a:pt x="240918" y="855332"/>
                </a:lnTo>
                <a:lnTo>
                  <a:pt x="257301" y="875410"/>
                </a:lnTo>
                <a:lnTo>
                  <a:pt x="317500" y="826300"/>
                </a:lnTo>
                <a:lnTo>
                  <a:pt x="301116" y="806221"/>
                </a:lnTo>
                <a:close/>
              </a:path>
              <a:path w="1310640" h="1071879">
                <a:moveTo>
                  <a:pt x="381508" y="740740"/>
                </a:moveTo>
                <a:lnTo>
                  <a:pt x="321183" y="789851"/>
                </a:lnTo>
                <a:lnTo>
                  <a:pt x="337565" y="809929"/>
                </a:lnTo>
                <a:lnTo>
                  <a:pt x="397890" y="760818"/>
                </a:lnTo>
                <a:lnTo>
                  <a:pt x="381508" y="740740"/>
                </a:lnTo>
                <a:close/>
              </a:path>
              <a:path w="1310640" h="1071879">
                <a:moveTo>
                  <a:pt x="461772" y="675259"/>
                </a:moveTo>
                <a:lnTo>
                  <a:pt x="401574" y="724369"/>
                </a:lnTo>
                <a:lnTo>
                  <a:pt x="417957" y="744448"/>
                </a:lnTo>
                <a:lnTo>
                  <a:pt x="478154" y="695337"/>
                </a:lnTo>
                <a:lnTo>
                  <a:pt x="461772" y="675259"/>
                </a:lnTo>
                <a:close/>
              </a:path>
              <a:path w="1310640" h="1071879">
                <a:moveTo>
                  <a:pt x="542163" y="609726"/>
                </a:moveTo>
                <a:lnTo>
                  <a:pt x="481838" y="658888"/>
                </a:lnTo>
                <a:lnTo>
                  <a:pt x="498221" y="678967"/>
                </a:lnTo>
                <a:lnTo>
                  <a:pt x="558546" y="629919"/>
                </a:lnTo>
                <a:lnTo>
                  <a:pt x="542163" y="609726"/>
                </a:lnTo>
                <a:close/>
              </a:path>
              <a:path w="1310640" h="1071879">
                <a:moveTo>
                  <a:pt x="622426" y="544322"/>
                </a:moveTo>
                <a:lnTo>
                  <a:pt x="562228" y="593470"/>
                </a:lnTo>
                <a:lnTo>
                  <a:pt x="578612" y="613537"/>
                </a:lnTo>
                <a:lnTo>
                  <a:pt x="638810" y="564388"/>
                </a:lnTo>
                <a:lnTo>
                  <a:pt x="622426" y="544322"/>
                </a:lnTo>
                <a:close/>
              </a:path>
              <a:path w="1310640" h="1071879">
                <a:moveTo>
                  <a:pt x="702817" y="478789"/>
                </a:moveTo>
                <a:lnTo>
                  <a:pt x="642492" y="527938"/>
                </a:lnTo>
                <a:lnTo>
                  <a:pt x="658876" y="548004"/>
                </a:lnTo>
                <a:lnTo>
                  <a:pt x="719201" y="498856"/>
                </a:lnTo>
                <a:lnTo>
                  <a:pt x="702817" y="478789"/>
                </a:lnTo>
                <a:close/>
              </a:path>
              <a:path w="1310640" h="1071879">
                <a:moveTo>
                  <a:pt x="783082" y="413384"/>
                </a:moveTo>
                <a:lnTo>
                  <a:pt x="722884" y="462406"/>
                </a:lnTo>
                <a:lnTo>
                  <a:pt x="739266" y="482472"/>
                </a:lnTo>
                <a:lnTo>
                  <a:pt x="799464" y="433450"/>
                </a:lnTo>
                <a:lnTo>
                  <a:pt x="783082" y="413384"/>
                </a:lnTo>
                <a:close/>
              </a:path>
              <a:path w="1310640" h="1071879">
                <a:moveTo>
                  <a:pt x="863473" y="347853"/>
                </a:moveTo>
                <a:lnTo>
                  <a:pt x="803148" y="397001"/>
                </a:lnTo>
                <a:lnTo>
                  <a:pt x="819530" y="417067"/>
                </a:lnTo>
                <a:lnTo>
                  <a:pt x="879728" y="367919"/>
                </a:lnTo>
                <a:lnTo>
                  <a:pt x="863473" y="347853"/>
                </a:lnTo>
                <a:close/>
              </a:path>
              <a:path w="1310640" h="1071879">
                <a:moveTo>
                  <a:pt x="943737" y="282320"/>
                </a:moveTo>
                <a:lnTo>
                  <a:pt x="883538" y="331469"/>
                </a:lnTo>
                <a:lnTo>
                  <a:pt x="899922" y="351535"/>
                </a:lnTo>
                <a:lnTo>
                  <a:pt x="960120" y="302513"/>
                </a:lnTo>
                <a:lnTo>
                  <a:pt x="943737" y="282320"/>
                </a:lnTo>
                <a:close/>
              </a:path>
              <a:path w="1310640" h="1071879">
                <a:moveTo>
                  <a:pt x="1024001" y="216915"/>
                </a:moveTo>
                <a:lnTo>
                  <a:pt x="963802" y="265938"/>
                </a:lnTo>
                <a:lnTo>
                  <a:pt x="980186" y="286131"/>
                </a:lnTo>
                <a:lnTo>
                  <a:pt x="1040384" y="236981"/>
                </a:lnTo>
                <a:lnTo>
                  <a:pt x="1024001" y="216915"/>
                </a:lnTo>
                <a:close/>
              </a:path>
              <a:path w="1310640" h="1071879">
                <a:moveTo>
                  <a:pt x="1104391" y="151383"/>
                </a:moveTo>
                <a:lnTo>
                  <a:pt x="1044193" y="200532"/>
                </a:lnTo>
                <a:lnTo>
                  <a:pt x="1060450" y="220599"/>
                </a:lnTo>
                <a:lnTo>
                  <a:pt x="1120775" y="171450"/>
                </a:lnTo>
                <a:lnTo>
                  <a:pt x="1104391" y="151383"/>
                </a:lnTo>
                <a:close/>
              </a:path>
              <a:path w="1310640" h="1071879">
                <a:moveTo>
                  <a:pt x="1184655" y="85978"/>
                </a:moveTo>
                <a:lnTo>
                  <a:pt x="1124458" y="135000"/>
                </a:lnTo>
                <a:lnTo>
                  <a:pt x="1140840" y="155067"/>
                </a:lnTo>
                <a:lnTo>
                  <a:pt x="1201039" y="106044"/>
                </a:lnTo>
                <a:lnTo>
                  <a:pt x="1184655" y="85978"/>
                </a:lnTo>
                <a:close/>
              </a:path>
              <a:path w="1310640" h="1071879">
                <a:moveTo>
                  <a:pt x="1242161" y="39085"/>
                </a:moveTo>
                <a:lnTo>
                  <a:pt x="1204849" y="69595"/>
                </a:lnTo>
                <a:lnTo>
                  <a:pt x="1221105" y="89662"/>
                </a:lnTo>
                <a:lnTo>
                  <a:pt x="1258534" y="59138"/>
                </a:lnTo>
                <a:lnTo>
                  <a:pt x="1242161" y="39085"/>
                </a:lnTo>
                <a:close/>
              </a:path>
              <a:path w="1310640" h="1071879">
                <a:moveTo>
                  <a:pt x="1296742" y="30861"/>
                </a:moveTo>
                <a:lnTo>
                  <a:pt x="1252219" y="30861"/>
                </a:lnTo>
                <a:lnTo>
                  <a:pt x="1268603" y="50926"/>
                </a:lnTo>
                <a:lnTo>
                  <a:pt x="1258534" y="59138"/>
                </a:lnTo>
                <a:lnTo>
                  <a:pt x="1274953" y="79248"/>
                </a:lnTo>
                <a:lnTo>
                  <a:pt x="1296742" y="30861"/>
                </a:lnTo>
                <a:close/>
              </a:path>
              <a:path w="1310640" h="1071879">
                <a:moveTo>
                  <a:pt x="1252219" y="30861"/>
                </a:moveTo>
                <a:lnTo>
                  <a:pt x="1242161" y="39085"/>
                </a:lnTo>
                <a:lnTo>
                  <a:pt x="1258534" y="59138"/>
                </a:lnTo>
                <a:lnTo>
                  <a:pt x="1268603" y="50926"/>
                </a:lnTo>
                <a:lnTo>
                  <a:pt x="1252219" y="30861"/>
                </a:lnTo>
                <a:close/>
              </a:path>
              <a:path w="1310640" h="1071879">
                <a:moveTo>
                  <a:pt x="1310639" y="0"/>
                </a:moveTo>
                <a:lnTo>
                  <a:pt x="1225804" y="19050"/>
                </a:lnTo>
                <a:lnTo>
                  <a:pt x="1242161" y="39085"/>
                </a:lnTo>
                <a:lnTo>
                  <a:pt x="1252219" y="30861"/>
                </a:lnTo>
                <a:lnTo>
                  <a:pt x="1296742" y="30861"/>
                </a:lnTo>
                <a:lnTo>
                  <a:pt x="1310639" y="0"/>
                </a:lnTo>
                <a:close/>
              </a:path>
            </a:pathLst>
          </a:custGeom>
          <a:solidFill>
            <a:srgbClr val="FF0000"/>
          </a:solidFill>
        </p:spPr>
        <p:txBody>
          <a:bodyPr wrap="square" lIns="0" tIns="0" rIns="0" bIns="0" rtlCol="0"/>
          <a:lstStyle/>
          <a:p>
            <a:endParaRPr/>
          </a:p>
        </p:txBody>
      </p:sp>
      <p:sp>
        <p:nvSpPr>
          <p:cNvPr id="22" name="object 22"/>
          <p:cNvSpPr/>
          <p:nvPr/>
        </p:nvSpPr>
        <p:spPr>
          <a:xfrm>
            <a:off x="3563620" y="4326382"/>
            <a:ext cx="548005" cy="78105"/>
          </a:xfrm>
          <a:custGeom>
            <a:avLst/>
            <a:gdLst/>
            <a:ahLst/>
            <a:cxnLst/>
            <a:rect l="l" t="t" r="r" b="b"/>
            <a:pathLst>
              <a:path w="548004" h="78104">
                <a:moveTo>
                  <a:pt x="507" y="18542"/>
                </a:moveTo>
                <a:lnTo>
                  <a:pt x="0" y="44450"/>
                </a:lnTo>
                <a:lnTo>
                  <a:pt x="77724" y="45720"/>
                </a:lnTo>
                <a:lnTo>
                  <a:pt x="78231" y="19812"/>
                </a:lnTo>
                <a:lnTo>
                  <a:pt x="507" y="18542"/>
                </a:lnTo>
                <a:close/>
              </a:path>
              <a:path w="548004" h="78104">
                <a:moveTo>
                  <a:pt x="104012" y="20193"/>
                </a:moveTo>
                <a:lnTo>
                  <a:pt x="103631" y="46101"/>
                </a:lnTo>
                <a:lnTo>
                  <a:pt x="181355" y="47371"/>
                </a:lnTo>
                <a:lnTo>
                  <a:pt x="181737" y="21463"/>
                </a:lnTo>
                <a:lnTo>
                  <a:pt x="104012" y="20193"/>
                </a:lnTo>
                <a:close/>
              </a:path>
              <a:path w="548004" h="78104">
                <a:moveTo>
                  <a:pt x="207644" y="21844"/>
                </a:moveTo>
                <a:lnTo>
                  <a:pt x="207263" y="47752"/>
                </a:lnTo>
                <a:lnTo>
                  <a:pt x="284988" y="48895"/>
                </a:lnTo>
                <a:lnTo>
                  <a:pt x="285368" y="22987"/>
                </a:lnTo>
                <a:lnTo>
                  <a:pt x="207644" y="21844"/>
                </a:lnTo>
                <a:close/>
              </a:path>
              <a:path w="548004" h="78104">
                <a:moveTo>
                  <a:pt x="311276" y="23495"/>
                </a:moveTo>
                <a:lnTo>
                  <a:pt x="310895" y="49403"/>
                </a:lnTo>
                <a:lnTo>
                  <a:pt x="388619" y="50546"/>
                </a:lnTo>
                <a:lnTo>
                  <a:pt x="389000" y="24638"/>
                </a:lnTo>
                <a:lnTo>
                  <a:pt x="311276" y="23495"/>
                </a:lnTo>
                <a:close/>
              </a:path>
              <a:path w="548004" h="78104">
                <a:moveTo>
                  <a:pt x="470534" y="0"/>
                </a:moveTo>
                <a:lnTo>
                  <a:pt x="470153" y="25969"/>
                </a:lnTo>
                <a:lnTo>
                  <a:pt x="483107" y="26162"/>
                </a:lnTo>
                <a:lnTo>
                  <a:pt x="482726" y="52070"/>
                </a:lnTo>
                <a:lnTo>
                  <a:pt x="469769" y="52070"/>
                </a:lnTo>
                <a:lnTo>
                  <a:pt x="469391" y="77724"/>
                </a:lnTo>
                <a:lnTo>
                  <a:pt x="522866" y="52070"/>
                </a:lnTo>
                <a:lnTo>
                  <a:pt x="482726" y="52070"/>
                </a:lnTo>
                <a:lnTo>
                  <a:pt x="469772" y="51877"/>
                </a:lnTo>
                <a:lnTo>
                  <a:pt x="523269" y="51877"/>
                </a:lnTo>
                <a:lnTo>
                  <a:pt x="547751" y="40132"/>
                </a:lnTo>
                <a:lnTo>
                  <a:pt x="470534" y="0"/>
                </a:lnTo>
                <a:close/>
              </a:path>
              <a:path w="548004" h="78104">
                <a:moveTo>
                  <a:pt x="470153" y="25969"/>
                </a:moveTo>
                <a:lnTo>
                  <a:pt x="469772" y="51877"/>
                </a:lnTo>
                <a:lnTo>
                  <a:pt x="482726" y="52070"/>
                </a:lnTo>
                <a:lnTo>
                  <a:pt x="483107" y="26162"/>
                </a:lnTo>
                <a:lnTo>
                  <a:pt x="470153" y="25969"/>
                </a:lnTo>
                <a:close/>
              </a:path>
              <a:path w="548004" h="78104">
                <a:moveTo>
                  <a:pt x="414908" y="25146"/>
                </a:moveTo>
                <a:lnTo>
                  <a:pt x="414527" y="51054"/>
                </a:lnTo>
                <a:lnTo>
                  <a:pt x="469772" y="51877"/>
                </a:lnTo>
                <a:lnTo>
                  <a:pt x="470153" y="25969"/>
                </a:lnTo>
                <a:lnTo>
                  <a:pt x="414908" y="25146"/>
                </a:lnTo>
                <a:close/>
              </a:path>
            </a:pathLst>
          </a:custGeom>
          <a:solidFill>
            <a:srgbClr val="FF0000"/>
          </a:solidFill>
        </p:spPr>
        <p:txBody>
          <a:bodyPr wrap="square" lIns="0" tIns="0" rIns="0" bIns="0" rtlCol="0"/>
          <a:lstStyle/>
          <a:p>
            <a:endParaRPr/>
          </a:p>
        </p:txBody>
      </p:sp>
      <p:sp>
        <p:nvSpPr>
          <p:cNvPr id="23" name="object 23"/>
          <p:cNvSpPr/>
          <p:nvPr/>
        </p:nvSpPr>
        <p:spPr>
          <a:xfrm>
            <a:off x="4044060" y="4383659"/>
            <a:ext cx="78105" cy="1612900"/>
          </a:xfrm>
          <a:custGeom>
            <a:avLst/>
            <a:gdLst/>
            <a:ahLst/>
            <a:cxnLst/>
            <a:rect l="l" t="t" r="r" b="b"/>
            <a:pathLst>
              <a:path w="78104" h="1612900">
                <a:moveTo>
                  <a:pt x="44450" y="0"/>
                </a:moveTo>
                <a:lnTo>
                  <a:pt x="43434" y="77724"/>
                </a:lnTo>
                <a:lnTo>
                  <a:pt x="69341" y="77978"/>
                </a:lnTo>
                <a:lnTo>
                  <a:pt x="70358" y="254"/>
                </a:lnTo>
                <a:lnTo>
                  <a:pt x="44450" y="0"/>
                </a:lnTo>
                <a:close/>
              </a:path>
              <a:path w="78104" h="1612900">
                <a:moveTo>
                  <a:pt x="43179" y="103632"/>
                </a:moveTo>
                <a:lnTo>
                  <a:pt x="42290" y="181356"/>
                </a:lnTo>
                <a:lnTo>
                  <a:pt x="68199" y="181610"/>
                </a:lnTo>
                <a:lnTo>
                  <a:pt x="69087" y="103886"/>
                </a:lnTo>
                <a:lnTo>
                  <a:pt x="43179" y="103632"/>
                </a:lnTo>
                <a:close/>
              </a:path>
              <a:path w="78104" h="1612900">
                <a:moveTo>
                  <a:pt x="41910" y="207264"/>
                </a:moveTo>
                <a:lnTo>
                  <a:pt x="41021" y="284988"/>
                </a:lnTo>
                <a:lnTo>
                  <a:pt x="66928" y="285242"/>
                </a:lnTo>
                <a:lnTo>
                  <a:pt x="67817" y="207518"/>
                </a:lnTo>
                <a:lnTo>
                  <a:pt x="41910" y="207264"/>
                </a:lnTo>
                <a:close/>
              </a:path>
              <a:path w="78104" h="1612900">
                <a:moveTo>
                  <a:pt x="40639" y="310896"/>
                </a:moveTo>
                <a:lnTo>
                  <a:pt x="39750" y="388620"/>
                </a:lnTo>
                <a:lnTo>
                  <a:pt x="65659" y="388874"/>
                </a:lnTo>
                <a:lnTo>
                  <a:pt x="66548" y="311150"/>
                </a:lnTo>
                <a:lnTo>
                  <a:pt x="40639" y="310896"/>
                </a:lnTo>
                <a:close/>
              </a:path>
              <a:path w="78104" h="1612900">
                <a:moveTo>
                  <a:pt x="39369" y="414528"/>
                </a:moveTo>
                <a:lnTo>
                  <a:pt x="38480" y="492125"/>
                </a:lnTo>
                <a:lnTo>
                  <a:pt x="64388" y="492506"/>
                </a:lnTo>
                <a:lnTo>
                  <a:pt x="65277" y="414782"/>
                </a:lnTo>
                <a:lnTo>
                  <a:pt x="39369" y="414528"/>
                </a:lnTo>
                <a:close/>
              </a:path>
              <a:path w="78104" h="1612900">
                <a:moveTo>
                  <a:pt x="38226" y="518033"/>
                </a:moveTo>
                <a:lnTo>
                  <a:pt x="37211" y="595757"/>
                </a:lnTo>
                <a:lnTo>
                  <a:pt x="63118" y="596138"/>
                </a:lnTo>
                <a:lnTo>
                  <a:pt x="64135" y="518414"/>
                </a:lnTo>
                <a:lnTo>
                  <a:pt x="38226" y="518033"/>
                </a:lnTo>
                <a:close/>
              </a:path>
              <a:path w="78104" h="1612900">
                <a:moveTo>
                  <a:pt x="36956" y="621665"/>
                </a:moveTo>
                <a:lnTo>
                  <a:pt x="35940" y="699389"/>
                </a:lnTo>
                <a:lnTo>
                  <a:pt x="61849" y="699770"/>
                </a:lnTo>
                <a:lnTo>
                  <a:pt x="62864" y="622046"/>
                </a:lnTo>
                <a:lnTo>
                  <a:pt x="36956" y="621665"/>
                </a:lnTo>
                <a:close/>
              </a:path>
              <a:path w="78104" h="1612900">
                <a:moveTo>
                  <a:pt x="35687" y="725297"/>
                </a:moveTo>
                <a:lnTo>
                  <a:pt x="34798" y="803021"/>
                </a:lnTo>
                <a:lnTo>
                  <a:pt x="60705" y="803402"/>
                </a:lnTo>
                <a:lnTo>
                  <a:pt x="61594" y="725678"/>
                </a:lnTo>
                <a:lnTo>
                  <a:pt x="35687" y="725297"/>
                </a:lnTo>
                <a:close/>
              </a:path>
              <a:path w="78104" h="1612900">
                <a:moveTo>
                  <a:pt x="34416" y="828929"/>
                </a:moveTo>
                <a:lnTo>
                  <a:pt x="33527" y="906653"/>
                </a:lnTo>
                <a:lnTo>
                  <a:pt x="59436" y="907034"/>
                </a:lnTo>
                <a:lnTo>
                  <a:pt x="60325" y="829310"/>
                </a:lnTo>
                <a:lnTo>
                  <a:pt x="34416" y="828929"/>
                </a:lnTo>
                <a:close/>
              </a:path>
              <a:path w="78104" h="1612900">
                <a:moveTo>
                  <a:pt x="33147" y="932561"/>
                </a:moveTo>
                <a:lnTo>
                  <a:pt x="32258" y="1010285"/>
                </a:lnTo>
                <a:lnTo>
                  <a:pt x="58165" y="1010666"/>
                </a:lnTo>
                <a:lnTo>
                  <a:pt x="59054" y="932942"/>
                </a:lnTo>
                <a:lnTo>
                  <a:pt x="33147" y="932561"/>
                </a:lnTo>
                <a:close/>
              </a:path>
              <a:path w="78104" h="1612900">
                <a:moveTo>
                  <a:pt x="32003" y="1036193"/>
                </a:moveTo>
                <a:lnTo>
                  <a:pt x="30987" y="1113917"/>
                </a:lnTo>
                <a:lnTo>
                  <a:pt x="56896" y="1114298"/>
                </a:lnTo>
                <a:lnTo>
                  <a:pt x="57912" y="1036574"/>
                </a:lnTo>
                <a:lnTo>
                  <a:pt x="32003" y="1036193"/>
                </a:lnTo>
                <a:close/>
              </a:path>
              <a:path w="78104" h="1612900">
                <a:moveTo>
                  <a:pt x="30734" y="1139825"/>
                </a:moveTo>
                <a:lnTo>
                  <a:pt x="29717" y="1217561"/>
                </a:lnTo>
                <a:lnTo>
                  <a:pt x="55625" y="1217866"/>
                </a:lnTo>
                <a:lnTo>
                  <a:pt x="56641" y="1140206"/>
                </a:lnTo>
                <a:lnTo>
                  <a:pt x="30734" y="1139825"/>
                </a:lnTo>
                <a:close/>
              </a:path>
              <a:path w="78104" h="1612900">
                <a:moveTo>
                  <a:pt x="29463" y="1243457"/>
                </a:moveTo>
                <a:lnTo>
                  <a:pt x="28575" y="1321181"/>
                </a:lnTo>
                <a:lnTo>
                  <a:pt x="54483" y="1321498"/>
                </a:lnTo>
                <a:lnTo>
                  <a:pt x="55372" y="1243774"/>
                </a:lnTo>
                <a:lnTo>
                  <a:pt x="29463" y="1243457"/>
                </a:lnTo>
                <a:close/>
              </a:path>
              <a:path w="78104" h="1612900">
                <a:moveTo>
                  <a:pt x="28193" y="1347089"/>
                </a:moveTo>
                <a:lnTo>
                  <a:pt x="27304" y="1424800"/>
                </a:lnTo>
                <a:lnTo>
                  <a:pt x="53212" y="1425117"/>
                </a:lnTo>
                <a:lnTo>
                  <a:pt x="54101" y="1347393"/>
                </a:lnTo>
                <a:lnTo>
                  <a:pt x="28193" y="1347089"/>
                </a:lnTo>
                <a:close/>
              </a:path>
              <a:path w="78104" h="1612900">
                <a:moveTo>
                  <a:pt x="26924" y="1450708"/>
                </a:moveTo>
                <a:lnTo>
                  <a:pt x="26035" y="1528432"/>
                </a:lnTo>
                <a:lnTo>
                  <a:pt x="51942" y="1528737"/>
                </a:lnTo>
                <a:lnTo>
                  <a:pt x="52831" y="1451025"/>
                </a:lnTo>
                <a:lnTo>
                  <a:pt x="26924" y="1450708"/>
                </a:lnTo>
                <a:close/>
              </a:path>
              <a:path w="78104" h="1612900">
                <a:moveTo>
                  <a:pt x="0" y="1534617"/>
                </a:moveTo>
                <a:lnTo>
                  <a:pt x="37973" y="1612798"/>
                </a:lnTo>
                <a:lnTo>
                  <a:pt x="77724" y="1535557"/>
                </a:lnTo>
                <a:lnTo>
                  <a:pt x="0" y="1534617"/>
                </a:lnTo>
                <a:close/>
              </a:path>
            </a:pathLst>
          </a:custGeom>
          <a:solidFill>
            <a:srgbClr val="FF0000"/>
          </a:solidFill>
        </p:spPr>
        <p:txBody>
          <a:bodyPr wrap="square" lIns="0" tIns="0" rIns="0" bIns="0" rtlCol="0"/>
          <a:lstStyle/>
          <a:p>
            <a:endParaRPr/>
          </a:p>
        </p:txBody>
      </p:sp>
      <p:sp>
        <p:nvSpPr>
          <p:cNvPr id="24" name="object 24"/>
          <p:cNvSpPr/>
          <p:nvPr/>
        </p:nvSpPr>
        <p:spPr>
          <a:xfrm>
            <a:off x="4110482" y="5945416"/>
            <a:ext cx="822960" cy="83820"/>
          </a:xfrm>
          <a:custGeom>
            <a:avLst/>
            <a:gdLst/>
            <a:ahLst/>
            <a:cxnLst/>
            <a:rect l="l" t="t" r="r" b="b"/>
            <a:pathLst>
              <a:path w="822960" h="83820">
                <a:moveTo>
                  <a:pt x="77596" y="54241"/>
                </a:moveTo>
                <a:lnTo>
                  <a:pt x="0" y="57543"/>
                </a:lnTo>
                <a:lnTo>
                  <a:pt x="1015" y="83426"/>
                </a:lnTo>
                <a:lnTo>
                  <a:pt x="78739" y="80124"/>
                </a:lnTo>
                <a:lnTo>
                  <a:pt x="77596" y="54241"/>
                </a:lnTo>
                <a:close/>
              </a:path>
              <a:path w="822960" h="83820">
                <a:moveTo>
                  <a:pt x="181101" y="49834"/>
                </a:moveTo>
                <a:lnTo>
                  <a:pt x="103504" y="53136"/>
                </a:lnTo>
                <a:lnTo>
                  <a:pt x="104647" y="79019"/>
                </a:lnTo>
                <a:lnTo>
                  <a:pt x="182244" y="75717"/>
                </a:lnTo>
                <a:lnTo>
                  <a:pt x="181101" y="49834"/>
                </a:lnTo>
                <a:close/>
              </a:path>
              <a:path w="822960" h="83820">
                <a:moveTo>
                  <a:pt x="284733" y="45427"/>
                </a:moveTo>
                <a:lnTo>
                  <a:pt x="207009" y="48729"/>
                </a:lnTo>
                <a:lnTo>
                  <a:pt x="208152" y="74612"/>
                </a:lnTo>
                <a:lnTo>
                  <a:pt x="285750" y="71310"/>
                </a:lnTo>
                <a:lnTo>
                  <a:pt x="284733" y="45427"/>
                </a:lnTo>
                <a:close/>
              </a:path>
              <a:path w="822960" h="83820">
                <a:moveTo>
                  <a:pt x="388238" y="41033"/>
                </a:moveTo>
                <a:lnTo>
                  <a:pt x="310514" y="44335"/>
                </a:lnTo>
                <a:lnTo>
                  <a:pt x="311657" y="70218"/>
                </a:lnTo>
                <a:lnTo>
                  <a:pt x="389381" y="66916"/>
                </a:lnTo>
                <a:lnTo>
                  <a:pt x="388238" y="41033"/>
                </a:lnTo>
                <a:close/>
              </a:path>
              <a:path w="822960" h="83820">
                <a:moveTo>
                  <a:pt x="491743" y="36626"/>
                </a:moveTo>
                <a:lnTo>
                  <a:pt x="414146" y="39928"/>
                </a:lnTo>
                <a:lnTo>
                  <a:pt x="415163" y="65811"/>
                </a:lnTo>
                <a:lnTo>
                  <a:pt x="492887" y="62509"/>
                </a:lnTo>
                <a:lnTo>
                  <a:pt x="491743" y="36626"/>
                </a:lnTo>
                <a:close/>
              </a:path>
              <a:path w="822960" h="83820">
                <a:moveTo>
                  <a:pt x="595248" y="32219"/>
                </a:moveTo>
                <a:lnTo>
                  <a:pt x="517651" y="35521"/>
                </a:lnTo>
                <a:lnTo>
                  <a:pt x="518794" y="61404"/>
                </a:lnTo>
                <a:lnTo>
                  <a:pt x="596391" y="58102"/>
                </a:lnTo>
                <a:lnTo>
                  <a:pt x="595248" y="32219"/>
                </a:lnTo>
                <a:close/>
              </a:path>
              <a:path w="822960" h="83820">
                <a:moveTo>
                  <a:pt x="698880" y="27812"/>
                </a:moveTo>
                <a:lnTo>
                  <a:pt x="621156" y="31127"/>
                </a:lnTo>
                <a:lnTo>
                  <a:pt x="622300" y="57010"/>
                </a:lnTo>
                <a:lnTo>
                  <a:pt x="699896" y="53708"/>
                </a:lnTo>
                <a:lnTo>
                  <a:pt x="698880" y="27812"/>
                </a:lnTo>
                <a:close/>
              </a:path>
              <a:path w="822960" h="83820">
                <a:moveTo>
                  <a:pt x="799855" y="25336"/>
                </a:moveTo>
                <a:lnTo>
                  <a:pt x="757301" y="25336"/>
                </a:lnTo>
                <a:lnTo>
                  <a:pt x="758443" y="51219"/>
                </a:lnTo>
                <a:lnTo>
                  <a:pt x="745532" y="51766"/>
                </a:lnTo>
                <a:lnTo>
                  <a:pt x="746632" y="77647"/>
                </a:lnTo>
                <a:lnTo>
                  <a:pt x="822578" y="35521"/>
                </a:lnTo>
                <a:lnTo>
                  <a:pt x="799855" y="25336"/>
                </a:lnTo>
                <a:close/>
              </a:path>
              <a:path w="822960" h="83820">
                <a:moveTo>
                  <a:pt x="744431" y="25882"/>
                </a:moveTo>
                <a:lnTo>
                  <a:pt x="724662" y="26720"/>
                </a:lnTo>
                <a:lnTo>
                  <a:pt x="725804" y="52603"/>
                </a:lnTo>
                <a:lnTo>
                  <a:pt x="745532" y="51766"/>
                </a:lnTo>
                <a:lnTo>
                  <a:pt x="744431" y="25882"/>
                </a:lnTo>
                <a:close/>
              </a:path>
              <a:path w="822960" h="83820">
                <a:moveTo>
                  <a:pt x="757301" y="25336"/>
                </a:moveTo>
                <a:lnTo>
                  <a:pt x="744431" y="25882"/>
                </a:lnTo>
                <a:lnTo>
                  <a:pt x="745532" y="51766"/>
                </a:lnTo>
                <a:lnTo>
                  <a:pt x="758443" y="51219"/>
                </a:lnTo>
                <a:lnTo>
                  <a:pt x="757301" y="25336"/>
                </a:lnTo>
                <a:close/>
              </a:path>
              <a:path w="822960" h="83820">
                <a:moveTo>
                  <a:pt x="743330" y="0"/>
                </a:moveTo>
                <a:lnTo>
                  <a:pt x="744431" y="25882"/>
                </a:lnTo>
                <a:lnTo>
                  <a:pt x="757301" y="25336"/>
                </a:lnTo>
                <a:lnTo>
                  <a:pt x="799855" y="25336"/>
                </a:lnTo>
                <a:lnTo>
                  <a:pt x="743330" y="0"/>
                </a:lnTo>
                <a:close/>
              </a:path>
            </a:pathLst>
          </a:custGeom>
          <a:solidFill>
            <a:srgbClr val="FF0000"/>
          </a:solidFill>
        </p:spPr>
        <p:txBody>
          <a:bodyPr wrap="square" lIns="0" tIns="0" rIns="0" bIns="0" rtlCol="0"/>
          <a:lstStyle/>
          <a:p>
            <a:endParaRPr/>
          </a:p>
        </p:txBody>
      </p:sp>
      <p:sp>
        <p:nvSpPr>
          <p:cNvPr id="25" name="object 25"/>
          <p:cNvSpPr txBox="1"/>
          <p:nvPr/>
        </p:nvSpPr>
        <p:spPr>
          <a:xfrm>
            <a:off x="205231" y="5291734"/>
            <a:ext cx="3044190" cy="756920"/>
          </a:xfrm>
          <a:prstGeom prst="rect">
            <a:avLst/>
          </a:prstGeom>
        </p:spPr>
        <p:txBody>
          <a:bodyPr vert="horz" wrap="square" lIns="0" tIns="12700" rIns="0" bIns="0" rtlCol="0">
            <a:spAutoFit/>
          </a:bodyPr>
          <a:lstStyle/>
          <a:p>
            <a:pPr marL="12700" marR="5080" indent="334010">
              <a:lnSpc>
                <a:spcPct val="100000"/>
              </a:lnSpc>
              <a:spcBef>
                <a:spcPts val="100"/>
              </a:spcBef>
            </a:pPr>
            <a:r>
              <a:rPr sz="2400" b="1" spc="-5" dirty="0">
                <a:solidFill>
                  <a:srgbClr val="FF0000"/>
                </a:solidFill>
                <a:latin typeface="Calibri"/>
                <a:cs typeface="Calibri"/>
              </a:rPr>
              <a:t>Only </a:t>
            </a:r>
            <a:r>
              <a:rPr sz="2400" b="1" spc="-10" dirty="0">
                <a:solidFill>
                  <a:srgbClr val="FF0000"/>
                </a:solidFill>
                <a:latin typeface="Calibri"/>
                <a:cs typeface="Calibri"/>
              </a:rPr>
              <a:t>One </a:t>
            </a:r>
            <a:r>
              <a:rPr sz="2400" b="1" spc="-5" dirty="0">
                <a:solidFill>
                  <a:srgbClr val="FF0000"/>
                </a:solidFill>
                <a:latin typeface="Calibri"/>
                <a:cs typeface="Calibri"/>
              </a:rPr>
              <a:t>Object </a:t>
            </a:r>
            <a:r>
              <a:rPr sz="2400" b="1" dirty="0">
                <a:solidFill>
                  <a:srgbClr val="FF0000"/>
                </a:solidFill>
                <a:latin typeface="Calibri"/>
                <a:cs typeface="Calibri"/>
              </a:rPr>
              <a:t>is  </a:t>
            </a:r>
            <a:r>
              <a:rPr sz="2400" b="1" spc="-15" dirty="0">
                <a:solidFill>
                  <a:srgbClr val="FF0000"/>
                </a:solidFill>
                <a:latin typeface="Calibri"/>
                <a:cs typeface="Calibri"/>
              </a:rPr>
              <a:t>Created </a:t>
            </a:r>
            <a:r>
              <a:rPr sz="2400" b="1" dirty="0">
                <a:solidFill>
                  <a:srgbClr val="FF0000"/>
                </a:solidFill>
                <a:latin typeface="Calibri"/>
                <a:cs typeface="Calibri"/>
              </a:rPr>
              <a:t>in </a:t>
            </a:r>
            <a:r>
              <a:rPr sz="2400" b="1" spc="-5" dirty="0">
                <a:solidFill>
                  <a:srgbClr val="FF0000"/>
                </a:solidFill>
                <a:latin typeface="Calibri"/>
                <a:cs typeface="Calibri"/>
              </a:rPr>
              <a:t>This</a:t>
            </a:r>
            <a:r>
              <a:rPr sz="2400" b="1" spc="-75" dirty="0">
                <a:solidFill>
                  <a:srgbClr val="FF0000"/>
                </a:solidFill>
                <a:latin typeface="Calibri"/>
                <a:cs typeface="Calibri"/>
              </a:rPr>
              <a:t> </a:t>
            </a:r>
            <a:r>
              <a:rPr sz="2400" b="1" spc="-5" dirty="0">
                <a:solidFill>
                  <a:srgbClr val="FF0000"/>
                </a:solidFill>
                <a:latin typeface="Calibri"/>
                <a:cs typeface="Calibri"/>
              </a:rPr>
              <a:t>Example</a:t>
            </a:r>
            <a:endParaRPr sz="24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26" name="Ink 25">
                <a:extLst>
                  <a:ext uri="{FF2B5EF4-FFF2-40B4-BE49-F238E27FC236}">
                    <a16:creationId xmlns:a16="http://schemas.microsoft.com/office/drawing/2014/main" id="{9FD9BA69-3478-53C5-52C4-68503937B6C5}"/>
                  </a:ext>
                </a:extLst>
              </p14:cNvPr>
              <p14:cNvContentPartPr/>
              <p14:nvPr/>
            </p14:nvContentPartPr>
            <p14:xfrm>
              <a:off x="39960" y="425520"/>
              <a:ext cx="8607600" cy="4686840"/>
            </p14:xfrm>
          </p:contentPart>
        </mc:Choice>
        <mc:Fallback>
          <p:pic>
            <p:nvPicPr>
              <p:cNvPr id="26" name="Ink 25">
                <a:extLst>
                  <a:ext uri="{FF2B5EF4-FFF2-40B4-BE49-F238E27FC236}">
                    <a16:creationId xmlns:a16="http://schemas.microsoft.com/office/drawing/2014/main" id="{9FD9BA69-3478-53C5-52C4-68503937B6C5}"/>
                  </a:ext>
                </a:extLst>
              </p:cNvPr>
              <p:cNvPicPr/>
              <p:nvPr/>
            </p:nvPicPr>
            <p:blipFill>
              <a:blip r:embed="rId3"/>
              <a:stretch>
                <a:fillRect/>
              </a:stretch>
            </p:blipFill>
            <p:spPr>
              <a:xfrm>
                <a:off x="30600" y="416160"/>
                <a:ext cx="8626320" cy="4705560"/>
              </a:xfrm>
              <a:prstGeom prst="rect">
                <a:avLst/>
              </a:prstGeom>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79221"/>
            <a:ext cx="4070985" cy="574040"/>
          </a:xfrm>
          <a:prstGeom prst="rect">
            <a:avLst/>
          </a:prstGeom>
        </p:spPr>
        <p:txBody>
          <a:bodyPr vert="horz" wrap="square" lIns="0" tIns="12700" rIns="0" bIns="0" rtlCol="0">
            <a:spAutoFit/>
          </a:bodyPr>
          <a:lstStyle/>
          <a:p>
            <a:pPr marL="12700">
              <a:lnSpc>
                <a:spcPct val="100000"/>
              </a:lnSpc>
              <a:spcBef>
                <a:spcPts val="100"/>
              </a:spcBef>
            </a:pPr>
            <a:r>
              <a:rPr sz="3600" i="0" spc="-140" dirty="0">
                <a:solidFill>
                  <a:srgbClr val="000000"/>
                </a:solidFill>
                <a:latin typeface="Arial"/>
                <a:cs typeface="Arial"/>
              </a:rPr>
              <a:t>Predict </a:t>
            </a:r>
            <a:r>
              <a:rPr sz="3600" i="0" spc="-110" dirty="0">
                <a:solidFill>
                  <a:srgbClr val="000000"/>
                </a:solidFill>
                <a:latin typeface="Arial"/>
                <a:cs typeface="Arial"/>
              </a:rPr>
              <a:t>The</a:t>
            </a:r>
            <a:r>
              <a:rPr sz="3600" i="0" spc="-445" dirty="0">
                <a:solidFill>
                  <a:srgbClr val="000000"/>
                </a:solidFill>
                <a:latin typeface="Arial"/>
                <a:cs typeface="Arial"/>
              </a:rPr>
              <a:t> </a:t>
            </a:r>
            <a:r>
              <a:rPr sz="3600" i="0" spc="-140" dirty="0">
                <a:solidFill>
                  <a:srgbClr val="000000"/>
                </a:solidFill>
                <a:latin typeface="Arial"/>
                <a:cs typeface="Arial"/>
              </a:rPr>
              <a:t>Output?</a:t>
            </a:r>
            <a:endParaRPr sz="3600">
              <a:latin typeface="Arial"/>
              <a:cs typeface="Arial"/>
            </a:endParaRPr>
          </a:p>
        </p:txBody>
      </p:sp>
      <p:sp>
        <p:nvSpPr>
          <p:cNvPr id="3" name="object 3"/>
          <p:cNvSpPr txBox="1"/>
          <p:nvPr/>
        </p:nvSpPr>
        <p:spPr>
          <a:xfrm>
            <a:off x="114401" y="1357376"/>
            <a:ext cx="4185285" cy="2160270"/>
          </a:xfrm>
          <a:prstGeom prst="rect">
            <a:avLst/>
          </a:prstGeom>
        </p:spPr>
        <p:txBody>
          <a:bodyPr vert="horz" wrap="square" lIns="0" tIns="13335" rIns="0" bIns="0" rtlCol="0">
            <a:spAutoFit/>
          </a:bodyPr>
          <a:lstStyle/>
          <a:p>
            <a:pPr marL="12700" marR="1962150">
              <a:lnSpc>
                <a:spcPct val="100000"/>
              </a:lnSpc>
              <a:spcBef>
                <a:spcPts val="105"/>
              </a:spcBef>
            </a:pPr>
            <a:r>
              <a:rPr sz="1400" b="1" spc="-5" dirty="0">
                <a:latin typeface="Calibri"/>
                <a:cs typeface="Calibri"/>
              </a:rPr>
              <a:t>//File </a:t>
            </a:r>
            <a:r>
              <a:rPr sz="1400" b="1" dirty="0">
                <a:latin typeface="Calibri"/>
                <a:cs typeface="Calibri"/>
              </a:rPr>
              <a:t>Name:</a:t>
            </a:r>
            <a:r>
              <a:rPr sz="1400" b="1" spc="-75" dirty="0">
                <a:latin typeface="Calibri"/>
                <a:cs typeface="Calibri"/>
              </a:rPr>
              <a:t> </a:t>
            </a:r>
            <a:r>
              <a:rPr sz="1400" b="1" spc="-5" dirty="0">
                <a:latin typeface="Calibri"/>
                <a:cs typeface="Calibri"/>
              </a:rPr>
              <a:t>StringDemo.java  class</a:t>
            </a:r>
            <a:r>
              <a:rPr sz="1400" b="1" spc="-10" dirty="0">
                <a:latin typeface="Calibri"/>
                <a:cs typeface="Calibri"/>
              </a:rPr>
              <a:t> </a:t>
            </a:r>
            <a:r>
              <a:rPr sz="1400" b="1" spc="-5" dirty="0">
                <a:latin typeface="Calibri"/>
                <a:cs typeface="Calibri"/>
              </a:rPr>
              <a:t>StringDemo</a:t>
            </a:r>
            <a:endParaRPr sz="1400">
              <a:latin typeface="Calibri"/>
              <a:cs typeface="Calibri"/>
            </a:endParaRPr>
          </a:p>
          <a:p>
            <a:pPr marL="12700">
              <a:lnSpc>
                <a:spcPct val="100000"/>
              </a:lnSpc>
            </a:pPr>
            <a:r>
              <a:rPr sz="1400" b="1" dirty="0">
                <a:latin typeface="Calibri"/>
                <a:cs typeface="Calibri"/>
              </a:rPr>
              <a:t>{</a:t>
            </a:r>
            <a:endParaRPr sz="1400">
              <a:latin typeface="Calibri"/>
              <a:cs typeface="Calibri"/>
            </a:endParaRPr>
          </a:p>
          <a:p>
            <a:pPr marL="927100">
              <a:lnSpc>
                <a:spcPct val="100000"/>
              </a:lnSpc>
            </a:pPr>
            <a:r>
              <a:rPr sz="1400" b="1" dirty="0">
                <a:latin typeface="Calibri"/>
                <a:cs typeface="Calibri"/>
              </a:rPr>
              <a:t>public </a:t>
            </a:r>
            <a:r>
              <a:rPr sz="1400" b="1" spc="-5" dirty="0">
                <a:latin typeface="Calibri"/>
                <a:cs typeface="Calibri"/>
              </a:rPr>
              <a:t>static void main(String[]</a:t>
            </a:r>
            <a:r>
              <a:rPr sz="1400" b="1" spc="-70" dirty="0">
                <a:latin typeface="Calibri"/>
                <a:cs typeface="Calibri"/>
              </a:rPr>
              <a:t> </a:t>
            </a:r>
            <a:r>
              <a:rPr sz="1400" b="1" spc="-5" dirty="0">
                <a:latin typeface="Calibri"/>
                <a:cs typeface="Calibri"/>
              </a:rPr>
              <a:t>args)</a:t>
            </a:r>
            <a:endParaRPr sz="1400">
              <a:latin typeface="Calibri"/>
              <a:cs typeface="Calibri"/>
            </a:endParaRPr>
          </a:p>
          <a:p>
            <a:pPr marL="927100">
              <a:lnSpc>
                <a:spcPct val="100000"/>
              </a:lnSpc>
            </a:pPr>
            <a:r>
              <a:rPr sz="1400" b="1" dirty="0">
                <a:latin typeface="Calibri"/>
                <a:cs typeface="Calibri"/>
              </a:rPr>
              <a:t>{</a:t>
            </a:r>
            <a:endParaRPr sz="1400">
              <a:latin typeface="Calibri"/>
              <a:cs typeface="Calibri"/>
            </a:endParaRPr>
          </a:p>
          <a:p>
            <a:pPr marL="1841500">
              <a:lnSpc>
                <a:spcPct val="100000"/>
              </a:lnSpc>
            </a:pPr>
            <a:r>
              <a:rPr sz="1400" b="1" dirty="0">
                <a:solidFill>
                  <a:srgbClr val="FF0000"/>
                </a:solidFill>
                <a:latin typeface="Calibri"/>
                <a:cs typeface="Calibri"/>
              </a:rPr>
              <a:t>String s1 = </a:t>
            </a:r>
            <a:r>
              <a:rPr sz="1400" b="1" spc="-5" dirty="0">
                <a:solidFill>
                  <a:srgbClr val="FF0000"/>
                </a:solidFill>
                <a:latin typeface="Calibri"/>
                <a:cs typeface="Calibri"/>
              </a:rPr>
              <a:t>"a" </a:t>
            </a:r>
            <a:r>
              <a:rPr sz="1400" b="1" dirty="0">
                <a:solidFill>
                  <a:srgbClr val="FF0000"/>
                </a:solidFill>
                <a:latin typeface="Calibri"/>
                <a:cs typeface="Calibri"/>
              </a:rPr>
              <a:t>+ </a:t>
            </a:r>
            <a:r>
              <a:rPr sz="1400" b="1" spc="-5" dirty="0">
                <a:solidFill>
                  <a:srgbClr val="FF0000"/>
                </a:solidFill>
                <a:latin typeface="Calibri"/>
                <a:cs typeface="Calibri"/>
              </a:rPr>
              <a:t>"b" </a:t>
            </a:r>
            <a:r>
              <a:rPr sz="1400" b="1" dirty="0">
                <a:solidFill>
                  <a:srgbClr val="FF0000"/>
                </a:solidFill>
                <a:latin typeface="Calibri"/>
                <a:cs typeface="Calibri"/>
              </a:rPr>
              <a:t>+ </a:t>
            </a:r>
            <a:r>
              <a:rPr sz="1400" b="1" spc="-5" dirty="0">
                <a:solidFill>
                  <a:srgbClr val="FF0000"/>
                </a:solidFill>
                <a:latin typeface="Calibri"/>
                <a:cs typeface="Calibri"/>
              </a:rPr>
              <a:t>"c" </a:t>
            </a:r>
            <a:r>
              <a:rPr sz="1400" b="1" dirty="0">
                <a:solidFill>
                  <a:srgbClr val="FF0000"/>
                </a:solidFill>
                <a:latin typeface="Calibri"/>
                <a:cs typeface="Calibri"/>
              </a:rPr>
              <a:t>+</a:t>
            </a:r>
            <a:r>
              <a:rPr sz="1400" b="1" spc="-120" dirty="0">
                <a:solidFill>
                  <a:srgbClr val="FF0000"/>
                </a:solidFill>
                <a:latin typeface="Calibri"/>
                <a:cs typeface="Calibri"/>
              </a:rPr>
              <a:t> </a:t>
            </a:r>
            <a:r>
              <a:rPr sz="1400" b="1" spc="-5" dirty="0">
                <a:solidFill>
                  <a:srgbClr val="FF0000"/>
                </a:solidFill>
                <a:latin typeface="Calibri"/>
                <a:cs typeface="Calibri"/>
              </a:rPr>
              <a:t>"d";</a:t>
            </a:r>
            <a:endParaRPr sz="1400">
              <a:latin typeface="Calibri"/>
              <a:cs typeface="Calibri"/>
            </a:endParaRPr>
          </a:p>
          <a:p>
            <a:pPr marL="1841500" marR="650875">
              <a:lnSpc>
                <a:spcPct val="200000"/>
              </a:lnSpc>
            </a:pPr>
            <a:r>
              <a:rPr sz="1400" b="1" dirty="0">
                <a:solidFill>
                  <a:srgbClr val="FF0000"/>
                </a:solidFill>
                <a:latin typeface="Calibri"/>
                <a:cs typeface="Calibri"/>
              </a:rPr>
              <a:t>String s2 = "ab" +</a:t>
            </a:r>
            <a:r>
              <a:rPr sz="1400" b="1" spc="-135" dirty="0">
                <a:solidFill>
                  <a:srgbClr val="FF0000"/>
                </a:solidFill>
                <a:latin typeface="Calibri"/>
                <a:cs typeface="Calibri"/>
              </a:rPr>
              <a:t> </a:t>
            </a:r>
            <a:r>
              <a:rPr sz="1400" b="1" spc="-5" dirty="0">
                <a:solidFill>
                  <a:srgbClr val="FF0000"/>
                </a:solidFill>
                <a:latin typeface="Calibri"/>
                <a:cs typeface="Calibri"/>
              </a:rPr>
              <a:t>"cd";  </a:t>
            </a:r>
            <a:r>
              <a:rPr sz="1400" b="1" dirty="0">
                <a:solidFill>
                  <a:srgbClr val="FF0000"/>
                </a:solidFill>
                <a:latin typeface="Calibri"/>
                <a:cs typeface="Calibri"/>
              </a:rPr>
              <a:t>String s3 = "abc" +</a:t>
            </a:r>
            <a:r>
              <a:rPr sz="1400" b="1" spc="-135" dirty="0">
                <a:solidFill>
                  <a:srgbClr val="FF0000"/>
                </a:solidFill>
                <a:latin typeface="Calibri"/>
                <a:cs typeface="Calibri"/>
              </a:rPr>
              <a:t> </a:t>
            </a:r>
            <a:r>
              <a:rPr sz="1400" b="1" spc="-5" dirty="0">
                <a:solidFill>
                  <a:srgbClr val="FF0000"/>
                </a:solidFill>
                <a:latin typeface="Calibri"/>
                <a:cs typeface="Calibri"/>
              </a:rPr>
              <a:t>"d";</a:t>
            </a:r>
            <a:endParaRPr sz="1400">
              <a:latin typeface="Calibri"/>
              <a:cs typeface="Calibri"/>
            </a:endParaRPr>
          </a:p>
        </p:txBody>
      </p:sp>
      <p:sp>
        <p:nvSpPr>
          <p:cNvPr id="4" name="object 4"/>
          <p:cNvSpPr txBox="1"/>
          <p:nvPr/>
        </p:nvSpPr>
        <p:spPr>
          <a:xfrm>
            <a:off x="1943480" y="3704971"/>
            <a:ext cx="2034539"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0000"/>
                </a:solidFill>
                <a:latin typeface="Calibri"/>
                <a:cs typeface="Calibri"/>
              </a:rPr>
              <a:t>String s4 = </a:t>
            </a:r>
            <a:r>
              <a:rPr sz="1400" b="1" spc="-5" dirty="0">
                <a:solidFill>
                  <a:srgbClr val="FF0000"/>
                </a:solidFill>
                <a:latin typeface="Calibri"/>
                <a:cs typeface="Calibri"/>
              </a:rPr>
              <a:t>"a" </a:t>
            </a:r>
            <a:r>
              <a:rPr sz="1400" b="1" dirty="0">
                <a:solidFill>
                  <a:srgbClr val="FF0000"/>
                </a:solidFill>
                <a:latin typeface="Calibri"/>
                <a:cs typeface="Calibri"/>
              </a:rPr>
              <a:t>+ "bc" +</a:t>
            </a:r>
            <a:r>
              <a:rPr sz="1400" b="1" spc="-125" dirty="0">
                <a:solidFill>
                  <a:srgbClr val="FF0000"/>
                </a:solidFill>
                <a:latin typeface="Calibri"/>
                <a:cs typeface="Calibri"/>
              </a:rPr>
              <a:t> </a:t>
            </a:r>
            <a:r>
              <a:rPr sz="1400" b="1" spc="-5" dirty="0">
                <a:solidFill>
                  <a:srgbClr val="FF0000"/>
                </a:solidFill>
                <a:latin typeface="Calibri"/>
                <a:cs typeface="Calibri"/>
              </a:rPr>
              <a:t>"d";</a:t>
            </a:r>
            <a:endParaRPr sz="1400">
              <a:latin typeface="Calibri"/>
              <a:cs typeface="Calibri"/>
            </a:endParaRPr>
          </a:p>
        </p:txBody>
      </p:sp>
      <p:sp>
        <p:nvSpPr>
          <p:cNvPr id="5" name="object 5"/>
          <p:cNvSpPr txBox="1"/>
          <p:nvPr/>
        </p:nvSpPr>
        <p:spPr>
          <a:xfrm>
            <a:off x="1943480" y="4131690"/>
            <a:ext cx="857250" cy="452755"/>
          </a:xfrm>
          <a:prstGeom prst="rect">
            <a:avLst/>
          </a:prstGeom>
        </p:spPr>
        <p:txBody>
          <a:bodyPr vert="horz" wrap="square" lIns="0" tIns="12700" rIns="0" bIns="0" rtlCol="0">
            <a:spAutoFit/>
          </a:bodyPr>
          <a:lstStyle/>
          <a:p>
            <a:pPr marL="12700" marR="5080" indent="39370">
              <a:lnSpc>
                <a:spcPct val="100000"/>
              </a:lnSpc>
              <a:spcBef>
                <a:spcPts val="100"/>
              </a:spcBef>
            </a:pPr>
            <a:r>
              <a:rPr sz="1400" b="1" dirty="0">
                <a:solidFill>
                  <a:srgbClr val="FF0000"/>
                </a:solidFill>
                <a:latin typeface="Calibri"/>
                <a:cs typeface="Calibri"/>
              </a:rPr>
              <a:t>if(s1 </a:t>
            </a:r>
            <a:r>
              <a:rPr sz="1400" b="1" spc="-5" dirty="0">
                <a:solidFill>
                  <a:srgbClr val="FF0000"/>
                </a:solidFill>
                <a:latin typeface="Calibri"/>
                <a:cs typeface="Calibri"/>
              </a:rPr>
              <a:t>==</a:t>
            </a:r>
            <a:r>
              <a:rPr sz="1400" b="1" spc="-95" dirty="0">
                <a:solidFill>
                  <a:srgbClr val="FF0000"/>
                </a:solidFill>
                <a:latin typeface="Calibri"/>
                <a:cs typeface="Calibri"/>
              </a:rPr>
              <a:t> </a:t>
            </a:r>
            <a:r>
              <a:rPr sz="1400" b="1" dirty="0">
                <a:solidFill>
                  <a:srgbClr val="FF0000"/>
                </a:solidFill>
                <a:latin typeface="Calibri"/>
                <a:cs typeface="Calibri"/>
              </a:rPr>
              <a:t>s2)  else</a:t>
            </a:r>
            <a:endParaRPr sz="1400">
              <a:latin typeface="Calibri"/>
              <a:cs typeface="Calibri"/>
            </a:endParaRPr>
          </a:p>
        </p:txBody>
      </p:sp>
      <p:sp>
        <p:nvSpPr>
          <p:cNvPr id="6" name="object 6"/>
          <p:cNvSpPr txBox="1"/>
          <p:nvPr/>
        </p:nvSpPr>
        <p:spPr>
          <a:xfrm>
            <a:off x="3772661" y="4131690"/>
            <a:ext cx="2104390" cy="452755"/>
          </a:xfrm>
          <a:prstGeom prst="rect">
            <a:avLst/>
          </a:prstGeom>
        </p:spPr>
        <p:txBody>
          <a:bodyPr vert="horz" wrap="square" lIns="0" tIns="12700" rIns="0" bIns="0" rtlCol="0">
            <a:spAutoFit/>
          </a:bodyPr>
          <a:lstStyle/>
          <a:p>
            <a:pPr marL="12700" marR="5080">
              <a:lnSpc>
                <a:spcPct val="100000"/>
              </a:lnSpc>
              <a:spcBef>
                <a:spcPts val="100"/>
              </a:spcBef>
            </a:pPr>
            <a:r>
              <a:rPr sz="1400" b="1" spc="-30" dirty="0">
                <a:solidFill>
                  <a:srgbClr val="FF0000"/>
                </a:solidFill>
                <a:latin typeface="Calibri"/>
                <a:cs typeface="Calibri"/>
              </a:rPr>
              <a:t>S</a:t>
            </a:r>
            <a:r>
              <a:rPr sz="1400" b="1" spc="-20" dirty="0">
                <a:solidFill>
                  <a:srgbClr val="FF0000"/>
                </a:solidFill>
                <a:latin typeface="Calibri"/>
                <a:cs typeface="Calibri"/>
              </a:rPr>
              <a:t>y</a:t>
            </a:r>
            <a:r>
              <a:rPr sz="1400" b="1" spc="-10" dirty="0">
                <a:solidFill>
                  <a:srgbClr val="FF0000"/>
                </a:solidFill>
                <a:latin typeface="Calibri"/>
                <a:cs typeface="Calibri"/>
              </a:rPr>
              <a:t>st</a:t>
            </a:r>
            <a:r>
              <a:rPr sz="1400" b="1" spc="-5" dirty="0">
                <a:solidFill>
                  <a:srgbClr val="FF0000"/>
                </a:solidFill>
                <a:latin typeface="Calibri"/>
                <a:cs typeface="Calibri"/>
              </a:rPr>
              <a:t>em.ou</a:t>
            </a:r>
            <a:r>
              <a:rPr sz="1400" b="1" dirty="0">
                <a:solidFill>
                  <a:srgbClr val="FF0000"/>
                </a:solidFill>
                <a:latin typeface="Calibri"/>
                <a:cs typeface="Calibri"/>
              </a:rPr>
              <a:t>t</a:t>
            </a:r>
            <a:r>
              <a:rPr sz="1400" b="1" spc="-5" dirty="0">
                <a:solidFill>
                  <a:srgbClr val="FF0000"/>
                </a:solidFill>
                <a:latin typeface="Calibri"/>
                <a:cs typeface="Calibri"/>
              </a:rPr>
              <a:t>.p</a:t>
            </a:r>
            <a:r>
              <a:rPr sz="1400" b="1" dirty="0">
                <a:solidFill>
                  <a:srgbClr val="FF0000"/>
                </a:solidFill>
                <a:latin typeface="Calibri"/>
                <a:cs typeface="Calibri"/>
              </a:rPr>
              <a:t>ri</a:t>
            </a:r>
            <a:r>
              <a:rPr sz="1400" b="1" spc="-10" dirty="0">
                <a:solidFill>
                  <a:srgbClr val="FF0000"/>
                </a:solidFill>
                <a:latin typeface="Calibri"/>
                <a:cs typeface="Calibri"/>
              </a:rPr>
              <a:t>nt</a:t>
            </a:r>
            <a:r>
              <a:rPr sz="1400" b="1" dirty="0">
                <a:solidFill>
                  <a:srgbClr val="FF0000"/>
                </a:solidFill>
                <a:latin typeface="Calibri"/>
                <a:cs typeface="Calibri"/>
              </a:rPr>
              <a:t>l</a:t>
            </a:r>
            <a:r>
              <a:rPr sz="1400" b="1" spc="10" dirty="0">
                <a:solidFill>
                  <a:srgbClr val="FF0000"/>
                </a:solidFill>
                <a:latin typeface="Calibri"/>
                <a:cs typeface="Calibri"/>
              </a:rPr>
              <a:t>n</a:t>
            </a:r>
            <a:r>
              <a:rPr sz="1400" b="1" spc="-5" dirty="0">
                <a:solidFill>
                  <a:srgbClr val="FF0000"/>
                </a:solidFill>
                <a:latin typeface="Calibri"/>
                <a:cs typeface="Calibri"/>
              </a:rPr>
              <a:t>("Hel</a:t>
            </a:r>
            <a:r>
              <a:rPr sz="1400" b="1" dirty="0">
                <a:solidFill>
                  <a:srgbClr val="FF0000"/>
                </a:solidFill>
                <a:latin typeface="Calibri"/>
                <a:cs typeface="Calibri"/>
              </a:rPr>
              <a:t>lo"</a:t>
            </a:r>
            <a:r>
              <a:rPr sz="1400" b="1" spc="-10" dirty="0">
                <a:solidFill>
                  <a:srgbClr val="FF0000"/>
                </a:solidFill>
                <a:latin typeface="Calibri"/>
                <a:cs typeface="Calibri"/>
              </a:rPr>
              <a:t>)</a:t>
            </a:r>
            <a:r>
              <a:rPr sz="1400" b="1" dirty="0">
                <a:solidFill>
                  <a:srgbClr val="FF0000"/>
                </a:solidFill>
                <a:latin typeface="Calibri"/>
                <a:cs typeface="Calibri"/>
              </a:rPr>
              <a:t>;  </a:t>
            </a:r>
            <a:r>
              <a:rPr sz="1400" b="1" spc="-5" dirty="0">
                <a:solidFill>
                  <a:srgbClr val="FF0000"/>
                </a:solidFill>
                <a:latin typeface="Calibri"/>
                <a:cs typeface="Calibri"/>
              </a:rPr>
              <a:t>System.out.println("Hi");</a:t>
            </a:r>
            <a:endParaRPr sz="1400">
              <a:latin typeface="Calibri"/>
              <a:cs typeface="Calibri"/>
            </a:endParaRPr>
          </a:p>
        </p:txBody>
      </p:sp>
      <p:sp>
        <p:nvSpPr>
          <p:cNvPr id="7" name="object 7"/>
          <p:cNvSpPr txBox="1"/>
          <p:nvPr/>
        </p:nvSpPr>
        <p:spPr>
          <a:xfrm>
            <a:off x="1943480" y="4771466"/>
            <a:ext cx="817880" cy="453390"/>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0000"/>
                </a:solidFill>
                <a:latin typeface="Calibri"/>
                <a:cs typeface="Calibri"/>
              </a:rPr>
              <a:t>if(s2 ==</a:t>
            </a:r>
            <a:r>
              <a:rPr sz="1400" b="1" spc="-90" dirty="0">
                <a:solidFill>
                  <a:srgbClr val="FF0000"/>
                </a:solidFill>
                <a:latin typeface="Calibri"/>
                <a:cs typeface="Calibri"/>
              </a:rPr>
              <a:t> </a:t>
            </a:r>
            <a:r>
              <a:rPr sz="1400" b="1" dirty="0">
                <a:solidFill>
                  <a:srgbClr val="FF0000"/>
                </a:solidFill>
                <a:latin typeface="Calibri"/>
                <a:cs typeface="Calibri"/>
              </a:rPr>
              <a:t>s3)</a:t>
            </a:r>
            <a:endParaRPr sz="1400">
              <a:latin typeface="Calibri"/>
              <a:cs typeface="Calibri"/>
            </a:endParaRPr>
          </a:p>
          <a:p>
            <a:pPr marL="12700">
              <a:lnSpc>
                <a:spcPct val="100000"/>
              </a:lnSpc>
            </a:pPr>
            <a:r>
              <a:rPr sz="1400" b="1" dirty="0">
                <a:solidFill>
                  <a:srgbClr val="FF0000"/>
                </a:solidFill>
                <a:latin typeface="Calibri"/>
                <a:cs typeface="Calibri"/>
              </a:rPr>
              <a:t>else</a:t>
            </a:r>
            <a:endParaRPr sz="1400">
              <a:latin typeface="Calibri"/>
              <a:cs typeface="Calibri"/>
            </a:endParaRPr>
          </a:p>
        </p:txBody>
      </p:sp>
      <p:sp>
        <p:nvSpPr>
          <p:cNvPr id="8" name="object 8"/>
          <p:cNvSpPr txBox="1"/>
          <p:nvPr/>
        </p:nvSpPr>
        <p:spPr>
          <a:xfrm>
            <a:off x="3772661" y="4771466"/>
            <a:ext cx="2104390" cy="453390"/>
          </a:xfrm>
          <a:prstGeom prst="rect">
            <a:avLst/>
          </a:prstGeom>
        </p:spPr>
        <p:txBody>
          <a:bodyPr vert="horz" wrap="square" lIns="0" tIns="13335" rIns="0" bIns="0" rtlCol="0">
            <a:spAutoFit/>
          </a:bodyPr>
          <a:lstStyle/>
          <a:p>
            <a:pPr marL="12700">
              <a:lnSpc>
                <a:spcPct val="100000"/>
              </a:lnSpc>
              <a:spcBef>
                <a:spcPts val="105"/>
              </a:spcBef>
            </a:pPr>
            <a:r>
              <a:rPr sz="1400" b="1" spc="-5" dirty="0">
                <a:solidFill>
                  <a:srgbClr val="FF0000"/>
                </a:solidFill>
                <a:latin typeface="Calibri"/>
                <a:cs typeface="Calibri"/>
              </a:rPr>
              <a:t>System.out.println("Hello");</a:t>
            </a:r>
            <a:endParaRPr sz="1400">
              <a:latin typeface="Calibri"/>
              <a:cs typeface="Calibri"/>
            </a:endParaRPr>
          </a:p>
          <a:p>
            <a:pPr marL="12700">
              <a:lnSpc>
                <a:spcPct val="100000"/>
              </a:lnSpc>
            </a:pPr>
            <a:r>
              <a:rPr sz="1400" b="1" spc="-5" dirty="0">
                <a:solidFill>
                  <a:srgbClr val="FF0000"/>
                </a:solidFill>
                <a:latin typeface="Calibri"/>
                <a:cs typeface="Calibri"/>
              </a:rPr>
              <a:t>System.out.println("Hi");</a:t>
            </a:r>
            <a:endParaRPr sz="1400">
              <a:latin typeface="Calibri"/>
              <a:cs typeface="Calibri"/>
            </a:endParaRPr>
          </a:p>
        </p:txBody>
      </p:sp>
      <p:sp>
        <p:nvSpPr>
          <p:cNvPr id="9" name="object 9"/>
          <p:cNvSpPr txBox="1"/>
          <p:nvPr/>
        </p:nvSpPr>
        <p:spPr>
          <a:xfrm>
            <a:off x="1943480" y="5412130"/>
            <a:ext cx="817244" cy="452755"/>
          </a:xfrm>
          <a:prstGeom prst="rect">
            <a:avLst/>
          </a:prstGeom>
        </p:spPr>
        <p:txBody>
          <a:bodyPr vert="horz" wrap="square" lIns="0" tIns="12700" rIns="0" bIns="0" rtlCol="0">
            <a:spAutoFit/>
          </a:bodyPr>
          <a:lstStyle/>
          <a:p>
            <a:pPr marL="12700" marR="5080">
              <a:lnSpc>
                <a:spcPct val="100000"/>
              </a:lnSpc>
              <a:spcBef>
                <a:spcPts val="100"/>
              </a:spcBef>
            </a:pPr>
            <a:r>
              <a:rPr sz="1400" b="1" dirty="0">
                <a:solidFill>
                  <a:srgbClr val="FF0000"/>
                </a:solidFill>
                <a:latin typeface="Calibri"/>
                <a:cs typeface="Calibri"/>
              </a:rPr>
              <a:t>if(s3 </a:t>
            </a:r>
            <a:r>
              <a:rPr sz="1400" b="1" spc="-5" dirty="0">
                <a:solidFill>
                  <a:srgbClr val="FF0000"/>
                </a:solidFill>
                <a:latin typeface="Calibri"/>
                <a:cs typeface="Calibri"/>
              </a:rPr>
              <a:t>==</a:t>
            </a:r>
            <a:r>
              <a:rPr sz="1400" b="1" spc="-100" dirty="0">
                <a:solidFill>
                  <a:srgbClr val="FF0000"/>
                </a:solidFill>
                <a:latin typeface="Calibri"/>
                <a:cs typeface="Calibri"/>
              </a:rPr>
              <a:t> </a:t>
            </a:r>
            <a:r>
              <a:rPr sz="1400" b="1" dirty="0">
                <a:solidFill>
                  <a:srgbClr val="FF0000"/>
                </a:solidFill>
                <a:latin typeface="Calibri"/>
                <a:cs typeface="Calibri"/>
              </a:rPr>
              <a:t>s4)  else</a:t>
            </a:r>
            <a:endParaRPr sz="1400">
              <a:latin typeface="Calibri"/>
              <a:cs typeface="Calibri"/>
            </a:endParaRPr>
          </a:p>
        </p:txBody>
      </p:sp>
      <p:sp>
        <p:nvSpPr>
          <p:cNvPr id="10" name="object 10"/>
          <p:cNvSpPr txBox="1"/>
          <p:nvPr/>
        </p:nvSpPr>
        <p:spPr>
          <a:xfrm>
            <a:off x="3772661" y="5412130"/>
            <a:ext cx="2104390" cy="452755"/>
          </a:xfrm>
          <a:prstGeom prst="rect">
            <a:avLst/>
          </a:prstGeom>
        </p:spPr>
        <p:txBody>
          <a:bodyPr vert="horz" wrap="square" lIns="0" tIns="12700" rIns="0" bIns="0" rtlCol="0">
            <a:spAutoFit/>
          </a:bodyPr>
          <a:lstStyle/>
          <a:p>
            <a:pPr marL="12700" marR="5080">
              <a:lnSpc>
                <a:spcPct val="100000"/>
              </a:lnSpc>
              <a:spcBef>
                <a:spcPts val="100"/>
              </a:spcBef>
            </a:pPr>
            <a:r>
              <a:rPr sz="1400" b="1" spc="-30" dirty="0">
                <a:solidFill>
                  <a:srgbClr val="FF0000"/>
                </a:solidFill>
                <a:latin typeface="Calibri"/>
                <a:cs typeface="Calibri"/>
              </a:rPr>
              <a:t>S</a:t>
            </a:r>
            <a:r>
              <a:rPr sz="1400" b="1" spc="-20" dirty="0">
                <a:solidFill>
                  <a:srgbClr val="FF0000"/>
                </a:solidFill>
                <a:latin typeface="Calibri"/>
                <a:cs typeface="Calibri"/>
              </a:rPr>
              <a:t>y</a:t>
            </a:r>
            <a:r>
              <a:rPr sz="1400" b="1" spc="-10" dirty="0">
                <a:solidFill>
                  <a:srgbClr val="FF0000"/>
                </a:solidFill>
                <a:latin typeface="Calibri"/>
                <a:cs typeface="Calibri"/>
              </a:rPr>
              <a:t>st</a:t>
            </a:r>
            <a:r>
              <a:rPr sz="1400" b="1" spc="-5" dirty="0">
                <a:solidFill>
                  <a:srgbClr val="FF0000"/>
                </a:solidFill>
                <a:latin typeface="Calibri"/>
                <a:cs typeface="Calibri"/>
              </a:rPr>
              <a:t>em.ou</a:t>
            </a:r>
            <a:r>
              <a:rPr sz="1400" b="1" dirty="0">
                <a:solidFill>
                  <a:srgbClr val="FF0000"/>
                </a:solidFill>
                <a:latin typeface="Calibri"/>
                <a:cs typeface="Calibri"/>
              </a:rPr>
              <a:t>t</a:t>
            </a:r>
            <a:r>
              <a:rPr sz="1400" b="1" spc="-5" dirty="0">
                <a:solidFill>
                  <a:srgbClr val="FF0000"/>
                </a:solidFill>
                <a:latin typeface="Calibri"/>
                <a:cs typeface="Calibri"/>
              </a:rPr>
              <a:t>.p</a:t>
            </a:r>
            <a:r>
              <a:rPr sz="1400" b="1" dirty="0">
                <a:solidFill>
                  <a:srgbClr val="FF0000"/>
                </a:solidFill>
                <a:latin typeface="Calibri"/>
                <a:cs typeface="Calibri"/>
              </a:rPr>
              <a:t>ri</a:t>
            </a:r>
            <a:r>
              <a:rPr sz="1400" b="1" spc="-10" dirty="0">
                <a:solidFill>
                  <a:srgbClr val="FF0000"/>
                </a:solidFill>
                <a:latin typeface="Calibri"/>
                <a:cs typeface="Calibri"/>
              </a:rPr>
              <a:t>nt</a:t>
            </a:r>
            <a:r>
              <a:rPr sz="1400" b="1" dirty="0">
                <a:solidFill>
                  <a:srgbClr val="FF0000"/>
                </a:solidFill>
                <a:latin typeface="Calibri"/>
                <a:cs typeface="Calibri"/>
              </a:rPr>
              <a:t>l</a:t>
            </a:r>
            <a:r>
              <a:rPr sz="1400" b="1" spc="10" dirty="0">
                <a:solidFill>
                  <a:srgbClr val="FF0000"/>
                </a:solidFill>
                <a:latin typeface="Calibri"/>
                <a:cs typeface="Calibri"/>
              </a:rPr>
              <a:t>n</a:t>
            </a:r>
            <a:r>
              <a:rPr sz="1400" b="1" spc="-5" dirty="0">
                <a:solidFill>
                  <a:srgbClr val="FF0000"/>
                </a:solidFill>
                <a:latin typeface="Calibri"/>
                <a:cs typeface="Calibri"/>
              </a:rPr>
              <a:t>("Hel</a:t>
            </a:r>
            <a:r>
              <a:rPr sz="1400" b="1" dirty="0">
                <a:solidFill>
                  <a:srgbClr val="FF0000"/>
                </a:solidFill>
                <a:latin typeface="Calibri"/>
                <a:cs typeface="Calibri"/>
              </a:rPr>
              <a:t>lo"</a:t>
            </a:r>
            <a:r>
              <a:rPr sz="1400" b="1" spc="-10" dirty="0">
                <a:solidFill>
                  <a:srgbClr val="FF0000"/>
                </a:solidFill>
                <a:latin typeface="Calibri"/>
                <a:cs typeface="Calibri"/>
              </a:rPr>
              <a:t>)</a:t>
            </a:r>
            <a:r>
              <a:rPr sz="1400" b="1" dirty="0">
                <a:solidFill>
                  <a:srgbClr val="FF0000"/>
                </a:solidFill>
                <a:latin typeface="Calibri"/>
                <a:cs typeface="Calibri"/>
              </a:rPr>
              <a:t>;  </a:t>
            </a:r>
            <a:r>
              <a:rPr sz="1400" b="1" spc="-5" dirty="0">
                <a:solidFill>
                  <a:srgbClr val="FF0000"/>
                </a:solidFill>
                <a:latin typeface="Calibri"/>
                <a:cs typeface="Calibri"/>
              </a:rPr>
              <a:t>System.out.println("Hi");</a:t>
            </a:r>
            <a:endParaRPr sz="1400">
              <a:latin typeface="Calibri"/>
              <a:cs typeface="Calibri"/>
            </a:endParaRPr>
          </a:p>
        </p:txBody>
      </p:sp>
      <p:sp>
        <p:nvSpPr>
          <p:cNvPr id="11" name="object 11"/>
          <p:cNvSpPr txBox="1"/>
          <p:nvPr/>
        </p:nvSpPr>
        <p:spPr>
          <a:xfrm>
            <a:off x="114401" y="6051905"/>
            <a:ext cx="2296160" cy="453390"/>
          </a:xfrm>
          <a:prstGeom prst="rect">
            <a:avLst/>
          </a:prstGeom>
        </p:spPr>
        <p:txBody>
          <a:bodyPr vert="horz" wrap="square" lIns="0" tIns="13335" rIns="0" bIns="0" rtlCol="0">
            <a:spAutoFit/>
          </a:bodyPr>
          <a:lstStyle/>
          <a:p>
            <a:pPr marL="927100">
              <a:lnSpc>
                <a:spcPct val="100000"/>
              </a:lnSpc>
              <a:spcBef>
                <a:spcPts val="105"/>
              </a:spcBef>
            </a:pPr>
            <a:r>
              <a:rPr sz="1400" b="1" spc="-5" dirty="0">
                <a:latin typeface="Calibri"/>
                <a:cs typeface="Calibri"/>
              </a:rPr>
              <a:t>}// </a:t>
            </a:r>
            <a:r>
              <a:rPr sz="1400" b="1" dirty="0">
                <a:latin typeface="Calibri"/>
                <a:cs typeface="Calibri"/>
              </a:rPr>
              <a:t>End of</a:t>
            </a:r>
            <a:r>
              <a:rPr sz="1400" b="1" spc="-75" dirty="0">
                <a:latin typeface="Calibri"/>
                <a:cs typeface="Calibri"/>
              </a:rPr>
              <a:t> </a:t>
            </a:r>
            <a:r>
              <a:rPr sz="1400" b="1" spc="-5" dirty="0">
                <a:latin typeface="Calibri"/>
                <a:cs typeface="Calibri"/>
              </a:rPr>
              <a:t>Method</a:t>
            </a:r>
            <a:endParaRPr sz="1400">
              <a:latin typeface="Calibri"/>
              <a:cs typeface="Calibri"/>
            </a:endParaRPr>
          </a:p>
          <a:p>
            <a:pPr marL="12700">
              <a:lnSpc>
                <a:spcPct val="100000"/>
              </a:lnSpc>
            </a:pPr>
            <a:r>
              <a:rPr sz="1400" b="1" spc="-5" dirty="0">
                <a:latin typeface="Calibri"/>
                <a:cs typeface="Calibri"/>
              </a:rPr>
              <a:t>}// </a:t>
            </a:r>
            <a:r>
              <a:rPr sz="1400" b="1" dirty="0">
                <a:latin typeface="Calibri"/>
                <a:cs typeface="Calibri"/>
              </a:rPr>
              <a:t>End of </a:t>
            </a:r>
            <a:r>
              <a:rPr sz="1400" b="1" spc="-5" dirty="0">
                <a:latin typeface="Calibri"/>
                <a:cs typeface="Calibri"/>
              </a:rPr>
              <a:t>class</a:t>
            </a:r>
            <a:r>
              <a:rPr sz="1400" b="1" spc="-35" dirty="0">
                <a:latin typeface="Calibri"/>
                <a:cs typeface="Calibri"/>
              </a:rPr>
              <a:t> </a:t>
            </a:r>
            <a:r>
              <a:rPr sz="1400" b="1" spc="-5" dirty="0">
                <a:latin typeface="Calibri"/>
                <a:cs typeface="Calibri"/>
              </a:rPr>
              <a:t>StringDemo</a:t>
            </a:r>
            <a:endParaRPr sz="1400">
              <a:latin typeface="Calibri"/>
              <a:cs typeface="Calibri"/>
            </a:endParaRPr>
          </a:p>
        </p:txBody>
      </p:sp>
      <p:sp>
        <p:nvSpPr>
          <p:cNvPr id="12" name="object 12"/>
          <p:cNvSpPr txBox="1"/>
          <p:nvPr/>
        </p:nvSpPr>
        <p:spPr>
          <a:xfrm>
            <a:off x="6379845" y="3664457"/>
            <a:ext cx="2543810" cy="1854835"/>
          </a:xfrm>
          <a:prstGeom prst="rect">
            <a:avLst/>
          </a:prstGeom>
        </p:spPr>
        <p:txBody>
          <a:bodyPr vert="horz" wrap="square" lIns="0" tIns="12700" rIns="0" bIns="0" rtlCol="0">
            <a:spAutoFit/>
          </a:bodyPr>
          <a:lstStyle/>
          <a:p>
            <a:pPr marL="485140">
              <a:lnSpc>
                <a:spcPct val="100000"/>
              </a:lnSpc>
              <a:spcBef>
                <a:spcPts val="100"/>
              </a:spcBef>
            </a:pPr>
            <a:r>
              <a:rPr sz="2400" b="1" spc="-5" dirty="0">
                <a:solidFill>
                  <a:srgbClr val="FF0000"/>
                </a:solidFill>
                <a:latin typeface="Calibri"/>
                <a:cs typeface="Calibri"/>
              </a:rPr>
              <a:t>&lt;&lt;OUTPUT&gt;&gt;</a:t>
            </a:r>
            <a:endParaRPr sz="2400">
              <a:latin typeface="Calibri"/>
              <a:cs typeface="Calibri"/>
            </a:endParaRPr>
          </a:p>
          <a:p>
            <a:pPr marL="12700" marR="5080">
              <a:lnSpc>
                <a:spcPct val="100000"/>
              </a:lnSpc>
            </a:pPr>
            <a:r>
              <a:rPr sz="2400" spc="-10" dirty="0">
                <a:solidFill>
                  <a:srgbClr val="FF0000"/>
                </a:solidFill>
                <a:latin typeface="Calibri"/>
                <a:cs typeface="Calibri"/>
              </a:rPr>
              <a:t>F:\&gt;java</a:t>
            </a:r>
            <a:r>
              <a:rPr sz="2400" spc="-95" dirty="0">
                <a:solidFill>
                  <a:srgbClr val="FF0000"/>
                </a:solidFill>
                <a:latin typeface="Calibri"/>
                <a:cs typeface="Calibri"/>
              </a:rPr>
              <a:t> </a:t>
            </a:r>
            <a:r>
              <a:rPr sz="2400" spc="-5" dirty="0">
                <a:solidFill>
                  <a:srgbClr val="FF0000"/>
                </a:solidFill>
                <a:latin typeface="Calibri"/>
                <a:cs typeface="Calibri"/>
              </a:rPr>
              <a:t>StringDemo  </a:t>
            </a:r>
            <a:r>
              <a:rPr sz="2400" dirty="0">
                <a:solidFill>
                  <a:srgbClr val="FF0000"/>
                </a:solidFill>
                <a:latin typeface="Calibri"/>
                <a:cs typeface="Calibri"/>
              </a:rPr>
              <a:t>Hello</a:t>
            </a:r>
            <a:endParaRPr sz="2400">
              <a:latin typeface="Calibri"/>
              <a:cs typeface="Calibri"/>
            </a:endParaRPr>
          </a:p>
          <a:p>
            <a:pPr marL="12700" marR="1879600">
              <a:lnSpc>
                <a:spcPct val="100000"/>
              </a:lnSpc>
            </a:pPr>
            <a:r>
              <a:rPr sz="2400" spc="-5" dirty="0">
                <a:solidFill>
                  <a:srgbClr val="FF0000"/>
                </a:solidFill>
                <a:latin typeface="Calibri"/>
                <a:cs typeface="Calibri"/>
              </a:rPr>
              <a:t>H</a:t>
            </a:r>
            <a:r>
              <a:rPr sz="2400" spc="5" dirty="0">
                <a:solidFill>
                  <a:srgbClr val="FF0000"/>
                </a:solidFill>
                <a:latin typeface="Calibri"/>
                <a:cs typeface="Calibri"/>
              </a:rPr>
              <a:t>e</a:t>
            </a:r>
            <a:r>
              <a:rPr sz="2400" dirty="0">
                <a:solidFill>
                  <a:srgbClr val="FF0000"/>
                </a:solidFill>
                <a:latin typeface="Calibri"/>
                <a:cs typeface="Calibri"/>
              </a:rPr>
              <a:t>llo  </a:t>
            </a:r>
            <a:r>
              <a:rPr sz="2400" spc="-5" dirty="0">
                <a:solidFill>
                  <a:srgbClr val="FF0000"/>
                </a:solidFill>
                <a:latin typeface="Calibri"/>
                <a:cs typeface="Calibri"/>
              </a:rPr>
              <a:t>H</a:t>
            </a:r>
            <a:r>
              <a:rPr sz="2400" spc="5" dirty="0">
                <a:solidFill>
                  <a:srgbClr val="FF0000"/>
                </a:solidFill>
                <a:latin typeface="Calibri"/>
                <a:cs typeface="Calibri"/>
              </a:rPr>
              <a:t>e</a:t>
            </a:r>
            <a:r>
              <a:rPr sz="2400" dirty="0">
                <a:solidFill>
                  <a:srgbClr val="FF0000"/>
                </a:solidFill>
                <a:latin typeface="Calibri"/>
                <a:cs typeface="Calibri"/>
              </a:rPr>
              <a:t>llo</a:t>
            </a:r>
            <a:endParaRPr sz="2400">
              <a:latin typeface="Calibri"/>
              <a:cs typeface="Calibri"/>
            </a:endParaRPr>
          </a:p>
        </p:txBody>
      </p:sp>
      <mc:AlternateContent xmlns:mc="http://schemas.openxmlformats.org/markup-compatibility/2006">
        <mc:Choice xmlns:p14="http://schemas.microsoft.com/office/powerpoint/2010/main" Requires="p14">
          <p:contentPart p14:bwMode="auto" r:id="rId2">
            <p14:nvContentPartPr>
              <p14:cNvPr id="13" name="Ink 12">
                <a:extLst>
                  <a:ext uri="{FF2B5EF4-FFF2-40B4-BE49-F238E27FC236}">
                    <a16:creationId xmlns:a16="http://schemas.microsoft.com/office/drawing/2014/main" id="{EDBB3A81-F845-FFAC-68E9-1B135B4B59C0}"/>
                  </a:ext>
                </a:extLst>
              </p14:cNvPr>
              <p14:cNvContentPartPr/>
              <p14:nvPr/>
            </p14:nvContentPartPr>
            <p14:xfrm>
              <a:off x="2352960" y="105840"/>
              <a:ext cx="5086800" cy="5430960"/>
            </p14:xfrm>
          </p:contentPart>
        </mc:Choice>
        <mc:Fallback>
          <p:pic>
            <p:nvPicPr>
              <p:cNvPr id="13" name="Ink 12">
                <a:extLst>
                  <a:ext uri="{FF2B5EF4-FFF2-40B4-BE49-F238E27FC236}">
                    <a16:creationId xmlns:a16="http://schemas.microsoft.com/office/drawing/2014/main" id="{EDBB3A81-F845-FFAC-68E9-1B135B4B59C0}"/>
                  </a:ext>
                </a:extLst>
              </p:cNvPr>
              <p:cNvPicPr/>
              <p:nvPr/>
            </p:nvPicPr>
            <p:blipFill>
              <a:blip r:embed="rId3"/>
              <a:stretch>
                <a:fillRect/>
              </a:stretch>
            </p:blipFill>
            <p:spPr>
              <a:xfrm>
                <a:off x="2343600" y="96480"/>
                <a:ext cx="5105520" cy="544968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5237"/>
            <a:ext cx="4926330" cy="513715"/>
          </a:xfrm>
          <a:prstGeom prst="rect">
            <a:avLst/>
          </a:prstGeom>
        </p:spPr>
        <p:txBody>
          <a:bodyPr vert="horz" wrap="square" lIns="0" tIns="13335" rIns="0" bIns="0" rtlCol="0">
            <a:spAutoFit/>
          </a:bodyPr>
          <a:lstStyle/>
          <a:p>
            <a:pPr marL="355600" indent="-342900">
              <a:lnSpc>
                <a:spcPct val="100000"/>
              </a:lnSpc>
              <a:spcBef>
                <a:spcPts val="105"/>
              </a:spcBef>
              <a:buClr>
                <a:srgbClr val="0F1141"/>
              </a:buClr>
              <a:buChar char="•"/>
              <a:tabLst>
                <a:tab pos="354965" algn="l"/>
                <a:tab pos="355600" algn="l"/>
              </a:tabLst>
            </a:pPr>
            <a:r>
              <a:rPr sz="3200" spc="-5" dirty="0">
                <a:latin typeface="Arial"/>
                <a:cs typeface="Arial"/>
              </a:rPr>
              <a:t>Important </a:t>
            </a:r>
            <a:r>
              <a:rPr sz="3200" dirty="0">
                <a:latin typeface="Arial"/>
                <a:cs typeface="Arial"/>
              </a:rPr>
              <a:t>String</a:t>
            </a:r>
            <a:r>
              <a:rPr sz="3200" spc="-65" dirty="0">
                <a:latin typeface="Arial"/>
                <a:cs typeface="Arial"/>
              </a:rPr>
              <a:t> </a:t>
            </a:r>
            <a:r>
              <a:rPr sz="3200" spc="-5" dirty="0">
                <a:latin typeface="Arial"/>
                <a:cs typeface="Arial"/>
              </a:rPr>
              <a:t>Methods</a:t>
            </a:r>
            <a:endParaRPr sz="32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7726"/>
            <a:ext cx="6711315" cy="2076450"/>
          </a:xfrm>
          <a:prstGeom prst="rect">
            <a:avLst/>
          </a:prstGeom>
        </p:spPr>
        <p:txBody>
          <a:bodyPr vert="horz" wrap="square" lIns="0" tIns="12700" rIns="0" bIns="0" rtlCol="0">
            <a:spAutoFit/>
          </a:bodyPr>
          <a:lstStyle/>
          <a:p>
            <a:pPr marL="355600" indent="-342900">
              <a:lnSpc>
                <a:spcPct val="100000"/>
              </a:lnSpc>
              <a:spcBef>
                <a:spcPts val="100"/>
              </a:spcBef>
              <a:buClr>
                <a:srgbClr val="0F1141"/>
              </a:buClr>
              <a:buChar char="•"/>
              <a:tabLst>
                <a:tab pos="354965" algn="l"/>
                <a:tab pos="355600" algn="l"/>
                <a:tab pos="927100" algn="l"/>
              </a:tabLst>
            </a:pPr>
            <a:r>
              <a:rPr sz="2400" spc="-5" dirty="0">
                <a:solidFill>
                  <a:srgbClr val="FF0000"/>
                </a:solidFill>
                <a:latin typeface="Arial"/>
                <a:cs typeface="Arial"/>
              </a:rPr>
              <a:t>int	length() </a:t>
            </a:r>
            <a:r>
              <a:rPr sz="2400" dirty="0">
                <a:latin typeface="Wingdings"/>
                <a:cs typeface="Wingdings"/>
              </a:rPr>
              <a:t></a:t>
            </a:r>
            <a:r>
              <a:rPr sz="2400" dirty="0">
                <a:latin typeface="Times New Roman"/>
                <a:cs typeface="Times New Roman"/>
              </a:rPr>
              <a:t> </a:t>
            </a:r>
            <a:r>
              <a:rPr sz="2400" spc="-5" dirty="0">
                <a:latin typeface="Arial"/>
                <a:cs typeface="Arial"/>
              </a:rPr>
              <a:t>Returns </a:t>
            </a:r>
            <a:r>
              <a:rPr sz="2400" dirty="0">
                <a:latin typeface="Arial"/>
                <a:cs typeface="Arial"/>
              </a:rPr>
              <a:t>the </a:t>
            </a:r>
            <a:r>
              <a:rPr sz="2400" spc="-5" dirty="0">
                <a:latin typeface="Arial"/>
                <a:cs typeface="Arial"/>
              </a:rPr>
              <a:t>length </a:t>
            </a:r>
            <a:r>
              <a:rPr sz="2400" dirty="0">
                <a:latin typeface="Arial"/>
                <a:cs typeface="Arial"/>
              </a:rPr>
              <a:t>of this</a:t>
            </a:r>
            <a:r>
              <a:rPr sz="2400" spc="85" dirty="0">
                <a:latin typeface="Arial"/>
                <a:cs typeface="Arial"/>
              </a:rPr>
              <a:t> </a:t>
            </a:r>
            <a:r>
              <a:rPr sz="2400" spc="-5" dirty="0">
                <a:latin typeface="Arial"/>
                <a:cs typeface="Arial"/>
              </a:rPr>
              <a:t>String</a:t>
            </a:r>
            <a:endParaRPr sz="2400" dirty="0">
              <a:latin typeface="Arial"/>
              <a:cs typeface="Arial"/>
            </a:endParaRPr>
          </a:p>
          <a:p>
            <a:pPr marL="355600">
              <a:lnSpc>
                <a:spcPct val="100000"/>
              </a:lnSpc>
              <a:spcBef>
                <a:spcPts val="15"/>
              </a:spcBef>
            </a:pPr>
            <a:r>
              <a:rPr sz="2400" dirty="0">
                <a:latin typeface="Arial"/>
                <a:cs typeface="Arial"/>
              </a:rPr>
              <a:t>reference</a:t>
            </a:r>
          </a:p>
          <a:p>
            <a:pPr marL="355600" indent="-342900">
              <a:lnSpc>
                <a:spcPct val="100000"/>
              </a:lnSpc>
              <a:spcBef>
                <a:spcPts val="575"/>
              </a:spcBef>
              <a:buClr>
                <a:srgbClr val="0F1141"/>
              </a:buClr>
              <a:buChar char="•"/>
              <a:tabLst>
                <a:tab pos="354965" algn="l"/>
                <a:tab pos="355600" algn="l"/>
              </a:tabLst>
            </a:pPr>
            <a:r>
              <a:rPr sz="2400" spc="-5" dirty="0">
                <a:latin typeface="Arial"/>
                <a:cs typeface="Arial"/>
              </a:rPr>
              <a:t>Example</a:t>
            </a:r>
            <a:endParaRPr sz="2400" dirty="0">
              <a:latin typeface="Arial"/>
              <a:cs typeface="Arial"/>
            </a:endParaRPr>
          </a:p>
          <a:p>
            <a:pPr marL="469900" indent="-457200">
              <a:lnSpc>
                <a:spcPct val="100000"/>
              </a:lnSpc>
              <a:spcBef>
                <a:spcPts val="575"/>
              </a:spcBef>
              <a:buClr>
                <a:srgbClr val="0F1141"/>
              </a:buClr>
              <a:buAutoNum type="arabicPeriod"/>
              <a:tabLst>
                <a:tab pos="469265" algn="l"/>
                <a:tab pos="469900" algn="l"/>
              </a:tabLst>
            </a:pPr>
            <a:r>
              <a:rPr sz="2400" spc="-5" dirty="0">
                <a:latin typeface="Arial"/>
                <a:cs typeface="Arial"/>
              </a:rPr>
              <a:t>“abc”.length() returns</a:t>
            </a:r>
            <a:r>
              <a:rPr sz="2400" spc="-10" dirty="0">
                <a:latin typeface="Arial"/>
                <a:cs typeface="Arial"/>
              </a:rPr>
              <a:t> </a:t>
            </a:r>
            <a:r>
              <a:rPr sz="2400" dirty="0">
                <a:latin typeface="Arial"/>
                <a:cs typeface="Arial"/>
              </a:rPr>
              <a:t>3</a:t>
            </a:r>
          </a:p>
          <a:p>
            <a:pPr marL="469900" indent="-457200">
              <a:lnSpc>
                <a:spcPct val="100000"/>
              </a:lnSpc>
              <a:spcBef>
                <a:spcPts val="580"/>
              </a:spcBef>
              <a:buClr>
                <a:srgbClr val="0F1141"/>
              </a:buClr>
              <a:buAutoNum type="arabicPeriod"/>
              <a:tabLst>
                <a:tab pos="469265" algn="l"/>
                <a:tab pos="469900" algn="l"/>
              </a:tabLst>
            </a:pPr>
            <a:r>
              <a:rPr sz="2400" spc="-5" dirty="0">
                <a:latin typeface="Arial"/>
                <a:cs typeface="Arial"/>
              </a:rPr>
              <a:t>String </a:t>
            </a:r>
            <a:r>
              <a:rPr sz="2400" dirty="0">
                <a:latin typeface="Arial"/>
                <a:cs typeface="Arial"/>
              </a:rPr>
              <a:t>s1 </a:t>
            </a:r>
            <a:r>
              <a:rPr sz="2400" spc="-5" dirty="0">
                <a:latin typeface="Arial"/>
                <a:cs typeface="Arial"/>
              </a:rPr>
              <a:t>=“Object”; s1.length() returns</a:t>
            </a:r>
            <a:r>
              <a:rPr sz="2400" spc="-20" dirty="0">
                <a:latin typeface="Arial"/>
                <a:cs typeface="Arial"/>
              </a:rPr>
              <a:t> </a:t>
            </a:r>
            <a:r>
              <a:rPr sz="2400" dirty="0">
                <a:latin typeface="Arial"/>
                <a:cs typeface="Arial"/>
              </a:rPr>
              <a:t>6</a:t>
            </a:r>
          </a:p>
        </p:txBody>
      </p:sp>
      <p:sp>
        <p:nvSpPr>
          <p:cNvPr id="3" name="object 3"/>
          <p:cNvSpPr txBox="1">
            <a:spLocks noGrp="1"/>
          </p:cNvSpPr>
          <p:nvPr>
            <p:ph type="title"/>
          </p:nvPr>
        </p:nvSpPr>
        <p:spPr>
          <a:xfrm>
            <a:off x="383540" y="379221"/>
            <a:ext cx="4922520" cy="574040"/>
          </a:xfrm>
          <a:prstGeom prst="rect">
            <a:avLst/>
          </a:prstGeom>
        </p:spPr>
        <p:txBody>
          <a:bodyPr vert="horz" wrap="square" lIns="0" tIns="12700" rIns="0" bIns="0" rtlCol="0">
            <a:spAutoFit/>
          </a:bodyPr>
          <a:lstStyle/>
          <a:p>
            <a:pPr marL="12700">
              <a:lnSpc>
                <a:spcPct val="100000"/>
              </a:lnSpc>
              <a:spcBef>
                <a:spcPts val="100"/>
              </a:spcBef>
            </a:pPr>
            <a:r>
              <a:rPr sz="3600" i="0" spc="-140" dirty="0">
                <a:solidFill>
                  <a:srgbClr val="000000"/>
                </a:solidFill>
                <a:latin typeface="Arial"/>
                <a:cs typeface="Arial"/>
              </a:rPr>
              <a:t>Getting </a:t>
            </a:r>
            <a:r>
              <a:rPr sz="3600" i="0" spc="-135" dirty="0">
                <a:solidFill>
                  <a:srgbClr val="000000"/>
                </a:solidFill>
                <a:latin typeface="Arial"/>
                <a:cs typeface="Arial"/>
              </a:rPr>
              <a:t>length </a:t>
            </a:r>
            <a:r>
              <a:rPr sz="3600" i="0" spc="-80" dirty="0">
                <a:solidFill>
                  <a:srgbClr val="000000"/>
                </a:solidFill>
                <a:latin typeface="Arial"/>
                <a:cs typeface="Arial"/>
              </a:rPr>
              <a:t>of</a:t>
            </a:r>
            <a:r>
              <a:rPr sz="3600" i="0" spc="-570" dirty="0">
                <a:solidFill>
                  <a:srgbClr val="000000"/>
                </a:solidFill>
                <a:latin typeface="Arial"/>
                <a:cs typeface="Arial"/>
              </a:rPr>
              <a:t> </a:t>
            </a:r>
            <a:r>
              <a:rPr sz="3600" i="0" spc="-140" dirty="0">
                <a:solidFill>
                  <a:srgbClr val="000000"/>
                </a:solidFill>
                <a:latin typeface="Arial"/>
                <a:cs typeface="Arial"/>
              </a:rPr>
              <a:t>Strings</a:t>
            </a:r>
            <a:endParaRPr sz="36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7CAFC8D-5918-1EBA-D160-A693B3ECD978}"/>
                  </a:ext>
                </a:extLst>
              </p14:cNvPr>
              <p14:cNvContentPartPr/>
              <p14:nvPr/>
            </p14:nvContentPartPr>
            <p14:xfrm>
              <a:off x="518040" y="1558800"/>
              <a:ext cx="8533800" cy="3848400"/>
            </p14:xfrm>
          </p:contentPart>
        </mc:Choice>
        <mc:Fallback>
          <p:pic>
            <p:nvPicPr>
              <p:cNvPr id="4" name="Ink 3">
                <a:extLst>
                  <a:ext uri="{FF2B5EF4-FFF2-40B4-BE49-F238E27FC236}">
                    <a16:creationId xmlns:a16="http://schemas.microsoft.com/office/drawing/2014/main" id="{27CAFC8D-5918-1EBA-D160-A693B3ECD978}"/>
                  </a:ext>
                </a:extLst>
              </p:cNvPr>
              <p:cNvPicPr/>
              <p:nvPr/>
            </p:nvPicPr>
            <p:blipFill>
              <a:blip r:embed="rId3"/>
              <a:stretch>
                <a:fillRect/>
              </a:stretch>
            </p:blipFill>
            <p:spPr>
              <a:xfrm>
                <a:off x="508680" y="1549440"/>
                <a:ext cx="8552520" cy="386712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3E176B-86D2-40C9-D9CD-1A2E775AE617}"/>
              </a:ext>
            </a:extLst>
          </p:cNvPr>
          <p:cNvSpPr>
            <a:spLocks noGrp="1"/>
          </p:cNvSpPr>
          <p:nvPr>
            <p:ph type="body" idx="1"/>
          </p:nvPr>
        </p:nvSpPr>
        <p:spPr>
          <a:xfrm>
            <a:off x="381000" y="1447800"/>
            <a:ext cx="8610194" cy="5262979"/>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public class Main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args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Create strings of different lengths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s1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Hello,World</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s2 = "Java";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s3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Get the length of each string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 length1 = s1.length(); // Length of "Hello, World!" is 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 length2 = s2.length(); // Length of "Java" is 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int length3 = s3.length(); // Length of an empty string is 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Print the lengths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("Length of s1: " + length1); // Output: 12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("Length of s2: " + length2); // Output: 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("Length of s3: " + length3); // Output: 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99DC6D1-386D-4210-2182-8C3B886B4E18}"/>
                  </a:ext>
                </a:extLst>
              </p14:cNvPr>
              <p14:cNvContentPartPr/>
              <p14:nvPr/>
            </p14:nvContentPartPr>
            <p14:xfrm>
              <a:off x="1567800" y="929160"/>
              <a:ext cx="6303600" cy="2304360"/>
            </p14:xfrm>
          </p:contentPart>
        </mc:Choice>
        <mc:Fallback>
          <p:pic>
            <p:nvPicPr>
              <p:cNvPr id="2" name="Ink 1">
                <a:extLst>
                  <a:ext uri="{FF2B5EF4-FFF2-40B4-BE49-F238E27FC236}">
                    <a16:creationId xmlns:a16="http://schemas.microsoft.com/office/drawing/2014/main" id="{299DC6D1-386D-4210-2182-8C3B886B4E18}"/>
                  </a:ext>
                </a:extLst>
              </p:cNvPr>
              <p:cNvPicPr/>
              <p:nvPr/>
            </p:nvPicPr>
            <p:blipFill>
              <a:blip r:embed="rId3"/>
              <a:stretch>
                <a:fillRect/>
              </a:stretch>
            </p:blipFill>
            <p:spPr>
              <a:xfrm>
                <a:off x="1558440" y="919800"/>
                <a:ext cx="6322320" cy="2323080"/>
              </a:xfrm>
              <a:prstGeom prst="rect">
                <a:avLst/>
              </a:prstGeom>
            </p:spPr>
          </p:pic>
        </mc:Fallback>
      </mc:AlternateContent>
    </p:spTree>
    <p:extLst>
      <p:ext uri="{BB962C8B-B14F-4D97-AF65-F5344CB8AC3E}">
        <p14:creationId xmlns:p14="http://schemas.microsoft.com/office/powerpoint/2010/main" val="3175179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5868"/>
            <a:ext cx="7933690" cy="4636770"/>
          </a:xfrm>
          <a:prstGeom prst="rect">
            <a:avLst/>
          </a:prstGeom>
        </p:spPr>
        <p:txBody>
          <a:bodyPr vert="horz" wrap="square" lIns="0" tIns="49530" rIns="0" bIns="0" rtlCol="0">
            <a:spAutoFit/>
          </a:bodyPr>
          <a:lstStyle/>
          <a:p>
            <a:pPr marL="12700">
              <a:lnSpc>
                <a:spcPct val="100000"/>
              </a:lnSpc>
              <a:spcBef>
                <a:spcPts val="390"/>
              </a:spcBef>
              <a:tabLst>
                <a:tab pos="354965" algn="l"/>
              </a:tabLst>
            </a:pPr>
            <a:r>
              <a:rPr sz="2400" dirty="0">
                <a:solidFill>
                  <a:srgbClr val="0F1141"/>
                </a:solidFill>
                <a:latin typeface="Arial"/>
                <a:cs typeface="Arial"/>
              </a:rPr>
              <a:t>•	</a:t>
            </a:r>
            <a:r>
              <a:rPr sz="2400" dirty="0">
                <a:solidFill>
                  <a:srgbClr val="FF0000"/>
                </a:solidFill>
                <a:latin typeface="Arial"/>
                <a:cs typeface="Arial"/>
              </a:rPr>
              <a:t>+ </a:t>
            </a:r>
            <a:r>
              <a:rPr sz="2400" spc="-5" dirty="0">
                <a:latin typeface="Arial"/>
                <a:cs typeface="Arial"/>
              </a:rPr>
              <a:t>operator </a:t>
            </a:r>
            <a:r>
              <a:rPr sz="2400" dirty="0">
                <a:latin typeface="Arial"/>
                <a:cs typeface="Arial"/>
              </a:rPr>
              <a:t>can be </a:t>
            </a:r>
            <a:r>
              <a:rPr sz="2400" spc="-5" dirty="0">
                <a:latin typeface="Arial"/>
                <a:cs typeface="Arial"/>
              </a:rPr>
              <a:t>used </a:t>
            </a:r>
            <a:r>
              <a:rPr sz="2400" dirty="0">
                <a:latin typeface="Arial"/>
                <a:cs typeface="Arial"/>
              </a:rPr>
              <a:t>for string</a:t>
            </a:r>
            <a:r>
              <a:rPr sz="2400" spc="-5" dirty="0">
                <a:latin typeface="Arial"/>
                <a:cs typeface="Arial"/>
              </a:rPr>
              <a:t> concatenation</a:t>
            </a:r>
            <a:endParaRPr sz="2400" dirty="0">
              <a:latin typeface="Arial"/>
              <a:cs typeface="Arial"/>
            </a:endParaRPr>
          </a:p>
          <a:p>
            <a:pPr marL="355600" marR="5080" indent="-342900">
              <a:lnSpc>
                <a:spcPts val="2590"/>
              </a:lnSpc>
              <a:spcBef>
                <a:spcPts val="620"/>
              </a:spcBef>
              <a:tabLst>
                <a:tab pos="354965" algn="l"/>
              </a:tabLst>
            </a:pPr>
            <a:r>
              <a:rPr sz="2400" dirty="0">
                <a:solidFill>
                  <a:srgbClr val="0F1141"/>
                </a:solidFill>
                <a:latin typeface="Arial"/>
                <a:cs typeface="Arial"/>
              </a:rPr>
              <a:t>•	</a:t>
            </a:r>
            <a:r>
              <a:rPr sz="2400" dirty="0">
                <a:solidFill>
                  <a:srgbClr val="FF0000"/>
                </a:solidFill>
                <a:latin typeface="Arial"/>
                <a:cs typeface="Arial"/>
              </a:rPr>
              <a:t>+ </a:t>
            </a:r>
            <a:r>
              <a:rPr sz="2400" spc="-5" dirty="0">
                <a:latin typeface="Arial"/>
                <a:cs typeface="Arial"/>
              </a:rPr>
              <a:t>operator can concatenate </a:t>
            </a:r>
            <a:r>
              <a:rPr sz="2400" dirty="0">
                <a:latin typeface="Arial"/>
                <a:cs typeface="Arial"/>
              </a:rPr>
              <a:t>not </a:t>
            </a:r>
            <a:r>
              <a:rPr sz="2400" spc="-5" dirty="0">
                <a:latin typeface="Arial"/>
                <a:cs typeface="Arial"/>
              </a:rPr>
              <a:t>only </a:t>
            </a:r>
            <a:r>
              <a:rPr sz="2400" dirty="0">
                <a:latin typeface="Arial"/>
                <a:cs typeface="Arial"/>
              </a:rPr>
              <a:t>two </a:t>
            </a:r>
            <a:r>
              <a:rPr sz="2400" spc="-5" dirty="0">
                <a:latin typeface="Arial"/>
                <a:cs typeface="Arial"/>
              </a:rPr>
              <a:t>strings </a:t>
            </a:r>
            <a:r>
              <a:rPr sz="2400" dirty="0">
                <a:latin typeface="Arial"/>
                <a:cs typeface="Arial"/>
              </a:rPr>
              <a:t>but </a:t>
            </a:r>
            <a:r>
              <a:rPr sz="2400" spc="-5" dirty="0">
                <a:latin typeface="Arial"/>
                <a:cs typeface="Arial"/>
              </a:rPr>
              <a:t>also  a string </a:t>
            </a:r>
            <a:r>
              <a:rPr sz="2400" dirty="0">
                <a:latin typeface="Arial"/>
                <a:cs typeface="Arial"/>
              </a:rPr>
              <a:t>type </a:t>
            </a:r>
            <a:r>
              <a:rPr sz="2400" spc="-5" dirty="0">
                <a:latin typeface="Arial"/>
                <a:cs typeface="Arial"/>
              </a:rPr>
              <a:t>value with any other</a:t>
            </a:r>
            <a:r>
              <a:rPr sz="2400" spc="30" dirty="0">
                <a:latin typeface="Arial"/>
                <a:cs typeface="Arial"/>
              </a:rPr>
              <a:t> </a:t>
            </a:r>
            <a:r>
              <a:rPr sz="2400" dirty="0">
                <a:latin typeface="Arial"/>
                <a:cs typeface="Arial"/>
              </a:rPr>
              <a:t>type</a:t>
            </a:r>
          </a:p>
          <a:p>
            <a:pPr marL="355600" marR="234950" indent="-342900">
              <a:lnSpc>
                <a:spcPct val="90100"/>
              </a:lnSpc>
              <a:spcBef>
                <a:spcPts val="535"/>
              </a:spcBef>
              <a:buClr>
                <a:srgbClr val="0F1141"/>
              </a:buClr>
              <a:buChar char="•"/>
              <a:tabLst>
                <a:tab pos="354965" algn="l"/>
                <a:tab pos="355600" algn="l"/>
              </a:tabLst>
            </a:pPr>
            <a:r>
              <a:rPr sz="2400" spc="-5" dirty="0">
                <a:latin typeface="Arial"/>
                <a:cs typeface="Arial"/>
              </a:rPr>
              <a:t>Suppose </a:t>
            </a:r>
            <a:r>
              <a:rPr sz="2400" spc="-5" dirty="0">
                <a:solidFill>
                  <a:srgbClr val="FF0000"/>
                </a:solidFill>
                <a:latin typeface="Arial"/>
                <a:cs typeface="Arial"/>
              </a:rPr>
              <a:t>‘s’ </a:t>
            </a:r>
            <a:r>
              <a:rPr sz="2400" dirty="0">
                <a:latin typeface="Arial"/>
                <a:cs typeface="Arial"/>
              </a:rPr>
              <a:t>is </a:t>
            </a:r>
            <a:r>
              <a:rPr sz="2400" spc="-5" dirty="0">
                <a:latin typeface="Arial"/>
                <a:cs typeface="Arial"/>
              </a:rPr>
              <a:t>String </a:t>
            </a:r>
            <a:r>
              <a:rPr sz="2400" dirty="0">
                <a:latin typeface="Arial"/>
                <a:cs typeface="Arial"/>
              </a:rPr>
              <a:t>reference and </a:t>
            </a:r>
            <a:r>
              <a:rPr sz="2400" spc="-5" dirty="0">
                <a:solidFill>
                  <a:srgbClr val="FF0000"/>
                </a:solidFill>
                <a:latin typeface="Arial"/>
                <a:cs typeface="Arial"/>
              </a:rPr>
              <a:t>‘t’ </a:t>
            </a:r>
            <a:r>
              <a:rPr sz="2400" dirty="0">
                <a:latin typeface="Arial"/>
                <a:cs typeface="Arial"/>
              </a:rPr>
              <a:t>is </a:t>
            </a:r>
            <a:r>
              <a:rPr sz="2400" spc="-5" dirty="0">
                <a:latin typeface="Arial"/>
                <a:cs typeface="Arial"/>
              </a:rPr>
              <a:t>any </a:t>
            </a:r>
            <a:r>
              <a:rPr sz="2400" dirty="0">
                <a:latin typeface="Arial"/>
                <a:cs typeface="Arial"/>
              </a:rPr>
              <a:t>type</a:t>
            </a:r>
            <a:r>
              <a:rPr sz="2400" spc="-160" dirty="0">
                <a:latin typeface="Arial"/>
                <a:cs typeface="Arial"/>
              </a:rPr>
              <a:t> </a:t>
            </a:r>
            <a:r>
              <a:rPr sz="2400" dirty="0">
                <a:latin typeface="Arial"/>
                <a:cs typeface="Arial"/>
              </a:rPr>
              <a:t>other  than string. </a:t>
            </a:r>
            <a:r>
              <a:rPr sz="2400" spc="-5" dirty="0">
                <a:latin typeface="Arial"/>
                <a:cs typeface="Arial"/>
              </a:rPr>
              <a:t>Then an </a:t>
            </a:r>
            <a:r>
              <a:rPr sz="2400" spc="-10" dirty="0">
                <a:latin typeface="Arial"/>
                <a:cs typeface="Arial"/>
              </a:rPr>
              <a:t>expression </a:t>
            </a:r>
            <a:r>
              <a:rPr sz="2400" dirty="0">
                <a:latin typeface="Arial"/>
                <a:cs typeface="Arial"/>
              </a:rPr>
              <a:t>‘</a:t>
            </a:r>
            <a:r>
              <a:rPr sz="2400" dirty="0">
                <a:solidFill>
                  <a:srgbClr val="FF0000"/>
                </a:solidFill>
                <a:latin typeface="Arial"/>
                <a:cs typeface="Arial"/>
              </a:rPr>
              <a:t>s + t’ </a:t>
            </a:r>
            <a:r>
              <a:rPr sz="2400" spc="-5" dirty="0">
                <a:latin typeface="Arial"/>
                <a:cs typeface="Arial"/>
              </a:rPr>
              <a:t>will </a:t>
            </a:r>
            <a:r>
              <a:rPr sz="2400" dirty="0">
                <a:latin typeface="Arial"/>
                <a:cs typeface="Arial"/>
              </a:rPr>
              <a:t>convert t to  </a:t>
            </a:r>
            <a:r>
              <a:rPr sz="2400" spc="-5" dirty="0">
                <a:latin typeface="Arial"/>
                <a:cs typeface="Arial"/>
              </a:rPr>
              <a:t>string type and final result </a:t>
            </a:r>
            <a:r>
              <a:rPr sz="2400" spc="-10" dirty="0">
                <a:latin typeface="Arial"/>
                <a:cs typeface="Arial"/>
              </a:rPr>
              <a:t>will </a:t>
            </a:r>
            <a:r>
              <a:rPr sz="2400" spc="-5" dirty="0">
                <a:latin typeface="Arial"/>
                <a:cs typeface="Arial"/>
              </a:rPr>
              <a:t>be </a:t>
            </a:r>
            <a:r>
              <a:rPr sz="2400" dirty="0">
                <a:latin typeface="Arial"/>
                <a:cs typeface="Arial"/>
              </a:rPr>
              <a:t>of </a:t>
            </a:r>
            <a:r>
              <a:rPr sz="2400" spc="-5" dirty="0">
                <a:latin typeface="Arial"/>
                <a:cs typeface="Arial"/>
              </a:rPr>
              <a:t>String</a:t>
            </a:r>
            <a:r>
              <a:rPr sz="2400" spc="90" dirty="0">
                <a:latin typeface="Arial"/>
                <a:cs typeface="Arial"/>
              </a:rPr>
              <a:t> </a:t>
            </a:r>
            <a:r>
              <a:rPr sz="2400" spc="-5" dirty="0">
                <a:latin typeface="Arial"/>
                <a:cs typeface="Arial"/>
              </a:rPr>
              <a:t>type</a:t>
            </a:r>
            <a:endParaRPr sz="2400" dirty="0">
              <a:latin typeface="Arial"/>
              <a:cs typeface="Arial"/>
            </a:endParaRPr>
          </a:p>
          <a:p>
            <a:pPr marL="355600" indent="-342900">
              <a:lnSpc>
                <a:spcPct val="100000"/>
              </a:lnSpc>
              <a:spcBef>
                <a:spcPts val="290"/>
              </a:spcBef>
              <a:buClr>
                <a:srgbClr val="0F1141"/>
              </a:buClr>
              <a:buChar char="•"/>
              <a:tabLst>
                <a:tab pos="354965" algn="l"/>
                <a:tab pos="355600" algn="l"/>
              </a:tabLst>
            </a:pPr>
            <a:r>
              <a:rPr sz="2400" spc="-5" dirty="0">
                <a:latin typeface="Arial"/>
                <a:cs typeface="Arial"/>
              </a:rPr>
              <a:t>Examples</a:t>
            </a:r>
            <a:endParaRPr sz="2400" dirty="0">
              <a:latin typeface="Arial"/>
              <a:cs typeface="Arial"/>
            </a:endParaRPr>
          </a:p>
          <a:p>
            <a:pPr marL="539750" indent="-527685">
              <a:lnSpc>
                <a:spcPct val="100000"/>
              </a:lnSpc>
              <a:spcBef>
                <a:spcPts val="244"/>
              </a:spcBef>
              <a:buClr>
                <a:srgbClr val="0F1141"/>
              </a:buClr>
              <a:buAutoNum type="arabicPeriod"/>
              <a:tabLst>
                <a:tab pos="539750" algn="l"/>
                <a:tab pos="540385" algn="l"/>
              </a:tabLst>
            </a:pPr>
            <a:r>
              <a:rPr sz="2000" dirty="0">
                <a:latin typeface="Arial"/>
                <a:cs typeface="Arial"/>
              </a:rPr>
              <a:t>“abc” + 10 </a:t>
            </a:r>
            <a:r>
              <a:rPr sz="2000" spc="5" dirty="0">
                <a:latin typeface="Wingdings"/>
                <a:cs typeface="Wingdings"/>
              </a:rPr>
              <a:t></a:t>
            </a:r>
            <a:r>
              <a:rPr sz="2000" spc="5" dirty="0">
                <a:latin typeface="Times New Roman"/>
                <a:cs typeface="Times New Roman"/>
              </a:rPr>
              <a:t> </a:t>
            </a:r>
            <a:r>
              <a:rPr sz="2000" dirty="0">
                <a:latin typeface="Arial"/>
                <a:cs typeface="Arial"/>
              </a:rPr>
              <a:t>results in</a:t>
            </a:r>
            <a:r>
              <a:rPr sz="2000" spc="-75" dirty="0">
                <a:latin typeface="Arial"/>
                <a:cs typeface="Arial"/>
              </a:rPr>
              <a:t> </a:t>
            </a:r>
            <a:r>
              <a:rPr sz="2000" dirty="0">
                <a:latin typeface="Arial"/>
                <a:cs typeface="Arial"/>
              </a:rPr>
              <a:t>“abc10”</a:t>
            </a:r>
          </a:p>
          <a:p>
            <a:pPr marL="469900" indent="-457200">
              <a:lnSpc>
                <a:spcPct val="100000"/>
              </a:lnSpc>
              <a:spcBef>
                <a:spcPts val="240"/>
              </a:spcBef>
              <a:buClr>
                <a:srgbClr val="0F1141"/>
              </a:buClr>
              <a:buAutoNum type="arabicPeriod"/>
              <a:tabLst>
                <a:tab pos="469265" algn="l"/>
                <a:tab pos="469900" algn="l"/>
              </a:tabLst>
            </a:pPr>
            <a:r>
              <a:rPr sz="2000" spc="-5" dirty="0">
                <a:latin typeface="Arial"/>
                <a:cs typeface="Arial"/>
              </a:rPr>
              <a:t>10 </a:t>
            </a:r>
            <a:r>
              <a:rPr sz="2000" dirty="0">
                <a:latin typeface="Arial"/>
                <a:cs typeface="Arial"/>
              </a:rPr>
              <a:t>+ “abc” </a:t>
            </a:r>
            <a:r>
              <a:rPr sz="2000" dirty="0">
                <a:latin typeface="Wingdings"/>
                <a:cs typeface="Wingdings"/>
              </a:rPr>
              <a:t></a:t>
            </a:r>
            <a:r>
              <a:rPr sz="2000" dirty="0">
                <a:latin typeface="Times New Roman"/>
                <a:cs typeface="Times New Roman"/>
              </a:rPr>
              <a:t> </a:t>
            </a:r>
            <a:r>
              <a:rPr sz="2000" dirty="0">
                <a:latin typeface="Arial"/>
                <a:cs typeface="Arial"/>
              </a:rPr>
              <a:t>results </a:t>
            </a:r>
            <a:r>
              <a:rPr sz="2000" spc="-5" dirty="0">
                <a:latin typeface="Arial"/>
                <a:cs typeface="Arial"/>
              </a:rPr>
              <a:t>in</a:t>
            </a:r>
            <a:r>
              <a:rPr sz="2000" spc="-50" dirty="0">
                <a:latin typeface="Arial"/>
                <a:cs typeface="Arial"/>
              </a:rPr>
              <a:t> </a:t>
            </a:r>
            <a:r>
              <a:rPr sz="2000" dirty="0">
                <a:latin typeface="Arial"/>
                <a:cs typeface="Arial"/>
              </a:rPr>
              <a:t>“10abc”</a:t>
            </a:r>
          </a:p>
          <a:p>
            <a:pPr marL="469900" indent="-457200">
              <a:lnSpc>
                <a:spcPct val="100000"/>
              </a:lnSpc>
              <a:spcBef>
                <a:spcPts val="240"/>
              </a:spcBef>
              <a:buClr>
                <a:srgbClr val="0F1141"/>
              </a:buClr>
              <a:buAutoNum type="arabicPeriod"/>
              <a:tabLst>
                <a:tab pos="469265" algn="l"/>
                <a:tab pos="469900" algn="l"/>
              </a:tabLst>
            </a:pPr>
            <a:r>
              <a:rPr sz="2000" dirty="0">
                <a:latin typeface="Arial"/>
                <a:cs typeface="Arial"/>
              </a:rPr>
              <a:t>“abc” + </a:t>
            </a:r>
            <a:r>
              <a:rPr sz="2000" spc="-5" dirty="0">
                <a:latin typeface="Arial"/>
                <a:cs typeface="Arial"/>
              </a:rPr>
              <a:t>“def” </a:t>
            </a:r>
            <a:r>
              <a:rPr sz="2000" dirty="0">
                <a:latin typeface="Wingdings"/>
                <a:cs typeface="Wingdings"/>
              </a:rPr>
              <a:t></a:t>
            </a:r>
            <a:r>
              <a:rPr sz="2000" dirty="0">
                <a:latin typeface="Times New Roman"/>
                <a:cs typeface="Times New Roman"/>
              </a:rPr>
              <a:t> </a:t>
            </a:r>
            <a:r>
              <a:rPr sz="2000" dirty="0">
                <a:latin typeface="Arial"/>
                <a:cs typeface="Arial"/>
              </a:rPr>
              <a:t>results </a:t>
            </a:r>
            <a:r>
              <a:rPr sz="2000" spc="-5" dirty="0">
                <a:latin typeface="Arial"/>
                <a:cs typeface="Arial"/>
              </a:rPr>
              <a:t>in</a:t>
            </a:r>
            <a:r>
              <a:rPr sz="2000" spc="-70" dirty="0">
                <a:latin typeface="Arial"/>
                <a:cs typeface="Arial"/>
              </a:rPr>
              <a:t> </a:t>
            </a:r>
            <a:r>
              <a:rPr sz="2000" dirty="0">
                <a:latin typeface="Arial"/>
                <a:cs typeface="Arial"/>
              </a:rPr>
              <a:t>“abcdef”</a:t>
            </a:r>
          </a:p>
          <a:p>
            <a:pPr marL="469900" indent="-457200">
              <a:lnSpc>
                <a:spcPct val="100000"/>
              </a:lnSpc>
              <a:spcBef>
                <a:spcPts val="240"/>
              </a:spcBef>
              <a:buClr>
                <a:srgbClr val="0F1141"/>
              </a:buClr>
              <a:buAutoNum type="arabicPeriod"/>
              <a:tabLst>
                <a:tab pos="469265" algn="l"/>
                <a:tab pos="469900" algn="l"/>
              </a:tabLst>
            </a:pPr>
            <a:r>
              <a:rPr sz="2000" spc="-5" dirty="0">
                <a:latin typeface="Arial"/>
                <a:cs typeface="Arial"/>
              </a:rPr>
              <a:t>4.56 </a:t>
            </a:r>
            <a:r>
              <a:rPr sz="2000" dirty="0">
                <a:latin typeface="Arial"/>
                <a:cs typeface="Arial"/>
              </a:rPr>
              <a:t>+ “Object” </a:t>
            </a:r>
            <a:r>
              <a:rPr sz="2000" dirty="0">
                <a:latin typeface="Wingdings"/>
                <a:cs typeface="Wingdings"/>
              </a:rPr>
              <a:t></a:t>
            </a:r>
            <a:r>
              <a:rPr sz="2000" dirty="0">
                <a:latin typeface="Times New Roman"/>
                <a:cs typeface="Times New Roman"/>
              </a:rPr>
              <a:t> </a:t>
            </a:r>
            <a:r>
              <a:rPr sz="2000" dirty="0">
                <a:latin typeface="Arial"/>
                <a:cs typeface="Arial"/>
              </a:rPr>
              <a:t>results </a:t>
            </a:r>
            <a:r>
              <a:rPr sz="2000" spc="-5" dirty="0">
                <a:latin typeface="Arial"/>
                <a:cs typeface="Arial"/>
              </a:rPr>
              <a:t>in</a:t>
            </a:r>
            <a:r>
              <a:rPr sz="2000" spc="-75" dirty="0">
                <a:latin typeface="Arial"/>
                <a:cs typeface="Arial"/>
              </a:rPr>
              <a:t> </a:t>
            </a:r>
            <a:r>
              <a:rPr sz="2000" dirty="0">
                <a:latin typeface="Arial"/>
                <a:cs typeface="Arial"/>
              </a:rPr>
              <a:t>“4.56Object”</a:t>
            </a:r>
          </a:p>
          <a:p>
            <a:pPr marL="469900" indent="-457200">
              <a:lnSpc>
                <a:spcPct val="100000"/>
              </a:lnSpc>
              <a:spcBef>
                <a:spcPts val="240"/>
              </a:spcBef>
              <a:buClr>
                <a:srgbClr val="0F1141"/>
              </a:buClr>
              <a:buAutoNum type="arabicPeriod"/>
              <a:tabLst>
                <a:tab pos="469265" algn="l"/>
                <a:tab pos="469900" algn="l"/>
              </a:tabLst>
            </a:pPr>
            <a:r>
              <a:rPr sz="2000" dirty="0">
                <a:latin typeface="Arial"/>
                <a:cs typeface="Arial"/>
              </a:rPr>
              <a:t>10 + 20 + “Java” </a:t>
            </a:r>
            <a:r>
              <a:rPr sz="2000" spc="5" dirty="0">
                <a:latin typeface="Wingdings"/>
                <a:cs typeface="Wingdings"/>
              </a:rPr>
              <a:t></a:t>
            </a:r>
            <a:r>
              <a:rPr sz="2000" spc="5" dirty="0">
                <a:latin typeface="Times New Roman"/>
                <a:cs typeface="Times New Roman"/>
              </a:rPr>
              <a:t> </a:t>
            </a:r>
            <a:r>
              <a:rPr sz="2000" dirty="0">
                <a:latin typeface="Arial"/>
                <a:cs typeface="Arial"/>
              </a:rPr>
              <a:t>results in</a:t>
            </a:r>
            <a:r>
              <a:rPr sz="2000" spc="-110" dirty="0">
                <a:latin typeface="Arial"/>
                <a:cs typeface="Arial"/>
              </a:rPr>
              <a:t> </a:t>
            </a:r>
            <a:r>
              <a:rPr sz="2000" dirty="0">
                <a:latin typeface="Arial"/>
                <a:cs typeface="Arial"/>
              </a:rPr>
              <a:t>30Java</a:t>
            </a:r>
          </a:p>
          <a:p>
            <a:pPr marL="12700">
              <a:lnSpc>
                <a:spcPct val="100000"/>
              </a:lnSpc>
              <a:spcBef>
                <a:spcPts val="240"/>
              </a:spcBef>
              <a:tabLst>
                <a:tab pos="469265" algn="l"/>
              </a:tabLst>
            </a:pPr>
            <a:r>
              <a:rPr sz="2000" dirty="0">
                <a:solidFill>
                  <a:srgbClr val="0F1141"/>
                </a:solidFill>
                <a:latin typeface="Arial"/>
                <a:cs typeface="Arial"/>
              </a:rPr>
              <a:t>6.	</a:t>
            </a:r>
            <a:r>
              <a:rPr sz="2000" dirty="0">
                <a:latin typeface="Arial"/>
                <a:cs typeface="Arial"/>
              </a:rPr>
              <a:t>“Java”+10+20 </a:t>
            </a:r>
            <a:r>
              <a:rPr sz="2000" dirty="0">
                <a:latin typeface="Wingdings"/>
                <a:cs typeface="Wingdings"/>
              </a:rPr>
              <a:t></a:t>
            </a:r>
            <a:r>
              <a:rPr sz="2000" spc="-20" dirty="0">
                <a:latin typeface="Times New Roman"/>
                <a:cs typeface="Times New Roman"/>
              </a:rPr>
              <a:t> </a:t>
            </a:r>
            <a:r>
              <a:rPr sz="2000" dirty="0">
                <a:latin typeface="Arial"/>
                <a:cs typeface="Arial"/>
              </a:rPr>
              <a:t>Java1020</a:t>
            </a:r>
          </a:p>
        </p:txBody>
      </p:sp>
      <p:sp>
        <p:nvSpPr>
          <p:cNvPr id="3" name="object 3"/>
          <p:cNvSpPr txBox="1">
            <a:spLocks noGrp="1"/>
          </p:cNvSpPr>
          <p:nvPr>
            <p:ph type="title"/>
          </p:nvPr>
        </p:nvSpPr>
        <p:spPr>
          <a:xfrm>
            <a:off x="383540" y="150621"/>
            <a:ext cx="6139180" cy="1031240"/>
          </a:xfrm>
          <a:prstGeom prst="rect">
            <a:avLst/>
          </a:prstGeom>
        </p:spPr>
        <p:txBody>
          <a:bodyPr vert="horz" wrap="square" lIns="0" tIns="104139" rIns="0" bIns="0" rtlCol="0">
            <a:spAutoFit/>
          </a:bodyPr>
          <a:lstStyle/>
          <a:p>
            <a:pPr marL="12700" marR="5080">
              <a:lnSpc>
                <a:spcPts val="3600"/>
              </a:lnSpc>
              <a:spcBef>
                <a:spcPts val="819"/>
              </a:spcBef>
            </a:pPr>
            <a:r>
              <a:rPr sz="3600" i="0" spc="-135" dirty="0">
                <a:solidFill>
                  <a:srgbClr val="000000"/>
                </a:solidFill>
                <a:latin typeface="Arial"/>
                <a:cs typeface="Arial"/>
              </a:rPr>
              <a:t>String </a:t>
            </a:r>
            <a:r>
              <a:rPr sz="3600" i="0" spc="-145" dirty="0">
                <a:solidFill>
                  <a:srgbClr val="000000"/>
                </a:solidFill>
                <a:latin typeface="Arial"/>
                <a:cs typeface="Arial"/>
              </a:rPr>
              <a:t>Concatenation </a:t>
            </a:r>
            <a:r>
              <a:rPr sz="3600" i="0" spc="-130" dirty="0">
                <a:solidFill>
                  <a:srgbClr val="000000"/>
                </a:solidFill>
                <a:latin typeface="Arial"/>
                <a:cs typeface="Arial"/>
              </a:rPr>
              <a:t>Using</a:t>
            </a:r>
            <a:r>
              <a:rPr sz="3600" i="0" spc="-580" dirty="0">
                <a:solidFill>
                  <a:srgbClr val="000000"/>
                </a:solidFill>
                <a:latin typeface="Arial"/>
                <a:cs typeface="Arial"/>
              </a:rPr>
              <a:t> </a:t>
            </a:r>
            <a:r>
              <a:rPr sz="3600" i="0" spc="-110" dirty="0">
                <a:solidFill>
                  <a:srgbClr val="000000"/>
                </a:solidFill>
                <a:latin typeface="Arial"/>
                <a:cs typeface="Arial"/>
              </a:rPr>
              <a:t>‘+’  </a:t>
            </a:r>
            <a:r>
              <a:rPr sz="3600" i="0" spc="-140" dirty="0">
                <a:solidFill>
                  <a:srgbClr val="000000"/>
                </a:solidFill>
                <a:latin typeface="Arial"/>
                <a:cs typeface="Arial"/>
              </a:rPr>
              <a:t>operator</a:t>
            </a:r>
            <a:endParaRPr sz="3600" dirty="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0BC8864-AC7D-1DF2-F60D-03974BB2ACF9}"/>
                  </a:ext>
                </a:extLst>
              </p14:cNvPr>
              <p14:cNvContentPartPr/>
              <p14:nvPr/>
            </p14:nvContentPartPr>
            <p14:xfrm>
              <a:off x="681840" y="1747800"/>
              <a:ext cx="7428240" cy="4618800"/>
            </p14:xfrm>
          </p:contentPart>
        </mc:Choice>
        <mc:Fallback>
          <p:pic>
            <p:nvPicPr>
              <p:cNvPr id="4" name="Ink 3">
                <a:extLst>
                  <a:ext uri="{FF2B5EF4-FFF2-40B4-BE49-F238E27FC236}">
                    <a16:creationId xmlns:a16="http://schemas.microsoft.com/office/drawing/2014/main" id="{70BC8864-AC7D-1DF2-F60D-03974BB2ACF9}"/>
                  </a:ext>
                </a:extLst>
              </p:cNvPr>
              <p:cNvPicPr/>
              <p:nvPr/>
            </p:nvPicPr>
            <p:blipFill>
              <a:blip r:embed="rId3"/>
              <a:stretch>
                <a:fillRect/>
              </a:stretch>
            </p:blipFill>
            <p:spPr>
              <a:xfrm>
                <a:off x="672480" y="1738440"/>
                <a:ext cx="7446960" cy="463752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7726"/>
            <a:ext cx="8061325" cy="3101340"/>
          </a:xfrm>
          <a:prstGeom prst="rect">
            <a:avLst/>
          </a:prstGeom>
        </p:spPr>
        <p:txBody>
          <a:bodyPr vert="horz" wrap="square" lIns="0" tIns="12700" rIns="0" bIns="0" rtlCol="0">
            <a:spAutoFit/>
          </a:bodyPr>
          <a:lstStyle/>
          <a:p>
            <a:pPr marL="355600" indent="-342900">
              <a:lnSpc>
                <a:spcPct val="100000"/>
              </a:lnSpc>
              <a:spcBef>
                <a:spcPts val="100"/>
              </a:spcBef>
              <a:buClr>
                <a:srgbClr val="0F1141"/>
              </a:buClr>
              <a:buChar char="•"/>
              <a:tabLst>
                <a:tab pos="354965" algn="l"/>
                <a:tab pos="355600" algn="l"/>
              </a:tabLst>
            </a:pPr>
            <a:r>
              <a:rPr sz="2400" spc="-5" dirty="0">
                <a:solidFill>
                  <a:srgbClr val="FF0000"/>
                </a:solidFill>
                <a:latin typeface="Arial"/>
                <a:cs typeface="Arial"/>
              </a:rPr>
              <a:t>String </a:t>
            </a:r>
            <a:r>
              <a:rPr sz="2400" dirty="0">
                <a:solidFill>
                  <a:srgbClr val="FF0000"/>
                </a:solidFill>
                <a:latin typeface="Arial"/>
                <a:cs typeface="Arial"/>
              </a:rPr>
              <a:t>concat(String s)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a:cs typeface="Arial"/>
              </a:rPr>
              <a:t>Appends ‘s’ with this </a:t>
            </a:r>
            <a:r>
              <a:rPr sz="2400" dirty="0">
                <a:latin typeface="Arial"/>
                <a:cs typeface="Arial"/>
              </a:rPr>
              <a:t>String</a:t>
            </a:r>
            <a:r>
              <a:rPr sz="2400" spc="-160" dirty="0">
                <a:latin typeface="Arial"/>
                <a:cs typeface="Arial"/>
              </a:rPr>
              <a:t> </a:t>
            </a:r>
            <a:r>
              <a:rPr sz="2400" spc="-5" dirty="0">
                <a:latin typeface="Arial"/>
                <a:cs typeface="Arial"/>
              </a:rPr>
              <a:t>and</a:t>
            </a:r>
            <a:endParaRPr sz="2400">
              <a:latin typeface="Arial"/>
              <a:cs typeface="Arial"/>
            </a:endParaRPr>
          </a:p>
          <a:p>
            <a:pPr marL="355600">
              <a:lnSpc>
                <a:spcPct val="100000"/>
              </a:lnSpc>
              <a:spcBef>
                <a:spcPts val="15"/>
              </a:spcBef>
            </a:pPr>
            <a:r>
              <a:rPr sz="2400" dirty="0">
                <a:latin typeface="Arial"/>
                <a:cs typeface="Arial"/>
              </a:rPr>
              <a:t>returns </a:t>
            </a:r>
            <a:r>
              <a:rPr sz="2400" spc="-5" dirty="0">
                <a:latin typeface="Arial"/>
                <a:cs typeface="Arial"/>
              </a:rPr>
              <a:t>a new String with updated</a:t>
            </a:r>
            <a:r>
              <a:rPr sz="2400" spc="25" dirty="0">
                <a:latin typeface="Arial"/>
                <a:cs typeface="Arial"/>
              </a:rPr>
              <a:t> </a:t>
            </a:r>
            <a:r>
              <a:rPr sz="2400" dirty="0">
                <a:latin typeface="Arial"/>
                <a:cs typeface="Arial"/>
              </a:rPr>
              <a:t>contents</a:t>
            </a:r>
            <a:endParaRPr sz="2400">
              <a:latin typeface="Arial"/>
              <a:cs typeface="Arial"/>
            </a:endParaRPr>
          </a:p>
          <a:p>
            <a:pPr marL="355600" marR="45085" indent="-342900">
              <a:lnSpc>
                <a:spcPct val="100000"/>
              </a:lnSpc>
              <a:spcBef>
                <a:spcPts val="575"/>
              </a:spcBef>
              <a:buClr>
                <a:srgbClr val="0F1141"/>
              </a:buClr>
              <a:buChar char="•"/>
              <a:tabLst>
                <a:tab pos="354965" algn="l"/>
                <a:tab pos="355600" algn="l"/>
              </a:tabLst>
            </a:pPr>
            <a:r>
              <a:rPr sz="2400" spc="-20" dirty="0">
                <a:latin typeface="Arial"/>
                <a:cs typeface="Arial"/>
              </a:rPr>
              <a:t>However, </a:t>
            </a:r>
            <a:r>
              <a:rPr sz="2400" spc="-5" dirty="0">
                <a:latin typeface="Arial"/>
                <a:cs typeface="Arial"/>
              </a:rPr>
              <a:t>preferred way </a:t>
            </a:r>
            <a:r>
              <a:rPr sz="2400" dirty="0">
                <a:latin typeface="Arial"/>
                <a:cs typeface="Arial"/>
              </a:rPr>
              <a:t>for string </a:t>
            </a:r>
            <a:r>
              <a:rPr sz="2400" spc="-5" dirty="0">
                <a:latin typeface="Arial"/>
                <a:cs typeface="Arial"/>
              </a:rPr>
              <a:t>concatenation is </a:t>
            </a:r>
            <a:r>
              <a:rPr sz="2400" dirty="0">
                <a:latin typeface="Arial"/>
                <a:cs typeface="Arial"/>
              </a:rPr>
              <a:t>via </a:t>
            </a:r>
            <a:r>
              <a:rPr sz="2400" spc="-5" dirty="0">
                <a:latin typeface="Arial"/>
                <a:cs typeface="Arial"/>
              </a:rPr>
              <a:t>‘+’  operator</a:t>
            </a:r>
            <a:endParaRPr sz="2400">
              <a:latin typeface="Arial"/>
              <a:cs typeface="Arial"/>
            </a:endParaRPr>
          </a:p>
          <a:p>
            <a:pPr marL="355600" indent="-342900">
              <a:lnSpc>
                <a:spcPct val="100000"/>
              </a:lnSpc>
              <a:spcBef>
                <a:spcPts val="580"/>
              </a:spcBef>
              <a:buClr>
                <a:srgbClr val="0F1141"/>
              </a:buClr>
              <a:buChar char="•"/>
              <a:tabLst>
                <a:tab pos="354965" algn="l"/>
                <a:tab pos="355600" algn="l"/>
              </a:tabLst>
            </a:pPr>
            <a:r>
              <a:rPr sz="2400" spc="-5" dirty="0">
                <a:latin typeface="Arial"/>
                <a:cs typeface="Arial"/>
              </a:rPr>
              <a:t>Examples</a:t>
            </a:r>
            <a:endParaRPr sz="2400">
              <a:latin typeface="Arial"/>
              <a:cs typeface="Arial"/>
            </a:endParaRPr>
          </a:p>
          <a:p>
            <a:pPr marL="469900" indent="-457200">
              <a:lnSpc>
                <a:spcPct val="100000"/>
              </a:lnSpc>
              <a:spcBef>
                <a:spcPts val="484"/>
              </a:spcBef>
              <a:buClr>
                <a:srgbClr val="0F1141"/>
              </a:buClr>
              <a:buAutoNum type="arabicPeriod"/>
              <a:tabLst>
                <a:tab pos="469265" algn="l"/>
                <a:tab pos="469900" algn="l"/>
              </a:tabLst>
            </a:pPr>
            <a:r>
              <a:rPr sz="2000" dirty="0">
                <a:latin typeface="Arial"/>
                <a:cs typeface="Arial"/>
              </a:rPr>
              <a:t>String s1 =</a:t>
            </a:r>
            <a:r>
              <a:rPr sz="2000" spc="-50" dirty="0">
                <a:latin typeface="Arial"/>
                <a:cs typeface="Arial"/>
              </a:rPr>
              <a:t> </a:t>
            </a:r>
            <a:r>
              <a:rPr sz="2000" dirty="0">
                <a:latin typeface="Arial"/>
                <a:cs typeface="Arial"/>
              </a:rPr>
              <a:t>“Object”;</a:t>
            </a:r>
            <a:endParaRPr sz="2000">
              <a:latin typeface="Arial"/>
              <a:cs typeface="Arial"/>
            </a:endParaRPr>
          </a:p>
          <a:p>
            <a:pPr marL="431800">
              <a:lnSpc>
                <a:spcPct val="100000"/>
              </a:lnSpc>
              <a:spcBef>
                <a:spcPts val="480"/>
              </a:spcBef>
            </a:pPr>
            <a:r>
              <a:rPr sz="2000" dirty="0">
                <a:latin typeface="Arial"/>
                <a:cs typeface="Arial"/>
              </a:rPr>
              <a:t>String s2 = </a:t>
            </a:r>
            <a:r>
              <a:rPr sz="2000" spc="-5" dirty="0">
                <a:latin typeface="Arial"/>
                <a:cs typeface="Arial"/>
              </a:rPr>
              <a:t>s1.concat(“-Oriented</a:t>
            </a:r>
            <a:r>
              <a:rPr sz="2000" spc="-85" dirty="0">
                <a:latin typeface="Arial"/>
                <a:cs typeface="Arial"/>
              </a:rPr>
              <a:t> </a:t>
            </a:r>
            <a:r>
              <a:rPr sz="2000" dirty="0">
                <a:latin typeface="Arial"/>
                <a:cs typeface="Arial"/>
              </a:rPr>
              <a:t>Programming);</a:t>
            </a:r>
            <a:endParaRPr sz="2000">
              <a:latin typeface="Arial"/>
              <a:cs typeface="Arial"/>
            </a:endParaRPr>
          </a:p>
          <a:p>
            <a:pPr marL="433070" indent="-421005">
              <a:lnSpc>
                <a:spcPct val="100000"/>
              </a:lnSpc>
              <a:spcBef>
                <a:spcPts val="480"/>
              </a:spcBef>
              <a:buAutoNum type="arabicPeriod" startAt="2"/>
              <a:tabLst>
                <a:tab pos="433070" algn="l"/>
                <a:tab pos="433705" algn="l"/>
              </a:tabLst>
            </a:pPr>
            <a:r>
              <a:rPr sz="2000" dirty="0">
                <a:latin typeface="Arial"/>
                <a:cs typeface="Arial"/>
              </a:rPr>
              <a:t>System.out.println(“Java ”.concat(“</a:t>
            </a:r>
            <a:r>
              <a:rPr sz="2000" spc="-160" dirty="0">
                <a:latin typeface="Arial"/>
                <a:cs typeface="Arial"/>
              </a:rPr>
              <a:t> </a:t>
            </a:r>
            <a:r>
              <a:rPr sz="2000" spc="-5" dirty="0">
                <a:latin typeface="Arial"/>
                <a:cs typeface="Arial"/>
              </a:rPr>
              <a:t>World”));</a:t>
            </a:r>
            <a:endParaRPr sz="2000">
              <a:latin typeface="Arial"/>
              <a:cs typeface="Arial"/>
            </a:endParaRPr>
          </a:p>
        </p:txBody>
      </p:sp>
      <p:sp>
        <p:nvSpPr>
          <p:cNvPr id="3" name="object 3"/>
          <p:cNvSpPr txBox="1">
            <a:spLocks noGrp="1"/>
          </p:cNvSpPr>
          <p:nvPr>
            <p:ph type="title"/>
          </p:nvPr>
        </p:nvSpPr>
        <p:spPr>
          <a:xfrm>
            <a:off x="383540" y="150621"/>
            <a:ext cx="5565775" cy="1031240"/>
          </a:xfrm>
          <a:prstGeom prst="rect">
            <a:avLst/>
          </a:prstGeom>
        </p:spPr>
        <p:txBody>
          <a:bodyPr vert="horz" wrap="square" lIns="0" tIns="104139" rIns="0" bIns="0" rtlCol="0">
            <a:spAutoFit/>
          </a:bodyPr>
          <a:lstStyle/>
          <a:p>
            <a:pPr marL="12700" marR="5080">
              <a:lnSpc>
                <a:spcPts val="3600"/>
              </a:lnSpc>
              <a:spcBef>
                <a:spcPts val="819"/>
              </a:spcBef>
            </a:pPr>
            <a:r>
              <a:rPr sz="3600" i="0" spc="-135" dirty="0">
                <a:solidFill>
                  <a:srgbClr val="000000"/>
                </a:solidFill>
                <a:latin typeface="Arial"/>
                <a:cs typeface="Arial"/>
              </a:rPr>
              <a:t>String </a:t>
            </a:r>
            <a:r>
              <a:rPr sz="3600" i="0" spc="-145" dirty="0">
                <a:solidFill>
                  <a:srgbClr val="000000"/>
                </a:solidFill>
                <a:latin typeface="Arial"/>
                <a:cs typeface="Arial"/>
              </a:rPr>
              <a:t>Concatenation</a:t>
            </a:r>
            <a:r>
              <a:rPr sz="3600" i="0" spc="-434" dirty="0">
                <a:solidFill>
                  <a:srgbClr val="000000"/>
                </a:solidFill>
                <a:latin typeface="Arial"/>
                <a:cs typeface="Arial"/>
              </a:rPr>
              <a:t> </a:t>
            </a:r>
            <a:r>
              <a:rPr sz="3600" i="0" spc="-130" dirty="0">
                <a:solidFill>
                  <a:srgbClr val="000000"/>
                </a:solidFill>
                <a:latin typeface="Arial"/>
                <a:cs typeface="Arial"/>
              </a:rPr>
              <a:t>Using  </a:t>
            </a:r>
            <a:r>
              <a:rPr sz="3600" i="0" spc="-145" dirty="0">
                <a:solidFill>
                  <a:srgbClr val="000000"/>
                </a:solidFill>
                <a:latin typeface="Arial"/>
                <a:cs typeface="Arial"/>
              </a:rPr>
              <a:t>‘concat()’</a:t>
            </a:r>
            <a:r>
              <a:rPr sz="3600" i="0" spc="-459" dirty="0">
                <a:solidFill>
                  <a:srgbClr val="000000"/>
                </a:solidFill>
                <a:latin typeface="Arial"/>
                <a:cs typeface="Arial"/>
              </a:rPr>
              <a:t> </a:t>
            </a:r>
            <a:r>
              <a:rPr sz="3600" i="0" spc="-135" dirty="0">
                <a:solidFill>
                  <a:srgbClr val="000000"/>
                </a:solidFill>
                <a:latin typeface="Arial"/>
                <a:cs typeface="Arial"/>
              </a:rPr>
              <a:t>Method</a:t>
            </a:r>
            <a:endParaRPr sz="3600" dirty="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7A311AF-D4DA-CB6C-99DC-EC865AA6CAA6}"/>
                  </a:ext>
                </a:extLst>
              </p14:cNvPr>
              <p14:cNvContentPartPr/>
              <p14:nvPr/>
            </p14:nvContentPartPr>
            <p14:xfrm>
              <a:off x="1617120" y="2266200"/>
              <a:ext cx="6951960" cy="2559960"/>
            </p14:xfrm>
          </p:contentPart>
        </mc:Choice>
        <mc:Fallback>
          <p:pic>
            <p:nvPicPr>
              <p:cNvPr id="4" name="Ink 3">
                <a:extLst>
                  <a:ext uri="{FF2B5EF4-FFF2-40B4-BE49-F238E27FC236}">
                    <a16:creationId xmlns:a16="http://schemas.microsoft.com/office/drawing/2014/main" id="{F7A311AF-D4DA-CB6C-99DC-EC865AA6CAA6}"/>
                  </a:ext>
                </a:extLst>
              </p:cNvPr>
              <p:cNvPicPr/>
              <p:nvPr/>
            </p:nvPicPr>
            <p:blipFill>
              <a:blip r:embed="rId3"/>
              <a:stretch>
                <a:fillRect/>
              </a:stretch>
            </p:blipFill>
            <p:spPr>
              <a:xfrm>
                <a:off x="1607760" y="2256840"/>
                <a:ext cx="6970680" cy="257868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334" y="1519250"/>
            <a:ext cx="8773160" cy="2099945"/>
          </a:xfrm>
          <a:prstGeom prst="rect">
            <a:avLst/>
          </a:prstGeom>
        </p:spPr>
        <p:txBody>
          <a:bodyPr vert="horz" wrap="square" lIns="0" tIns="13335" rIns="0" bIns="0" rtlCol="0">
            <a:spAutoFit/>
          </a:bodyPr>
          <a:lstStyle/>
          <a:p>
            <a:pPr marL="469900" indent="-457200">
              <a:lnSpc>
                <a:spcPct val="100000"/>
              </a:lnSpc>
              <a:spcBef>
                <a:spcPts val="105"/>
              </a:spcBef>
              <a:buClr>
                <a:srgbClr val="0F1141"/>
              </a:buClr>
              <a:buChar char="•"/>
              <a:tabLst>
                <a:tab pos="469265" algn="l"/>
                <a:tab pos="469900" algn="l"/>
              </a:tabLst>
            </a:pPr>
            <a:r>
              <a:rPr sz="2000" dirty="0">
                <a:solidFill>
                  <a:srgbClr val="FF0000"/>
                </a:solidFill>
                <a:latin typeface="Arial"/>
                <a:cs typeface="Arial"/>
              </a:rPr>
              <a:t>char </a:t>
            </a:r>
            <a:r>
              <a:rPr sz="2000" spc="-5" dirty="0">
                <a:solidFill>
                  <a:srgbClr val="FF0000"/>
                </a:solidFill>
                <a:latin typeface="Arial"/>
                <a:cs typeface="Arial"/>
              </a:rPr>
              <a:t>chartAt(int index) </a:t>
            </a:r>
            <a:r>
              <a:rPr sz="2000" spc="5" dirty="0">
                <a:latin typeface="Wingdings"/>
                <a:cs typeface="Wingdings"/>
              </a:rPr>
              <a:t></a:t>
            </a:r>
            <a:r>
              <a:rPr sz="2000" spc="5" dirty="0">
                <a:latin typeface="Times New Roman"/>
                <a:cs typeface="Times New Roman"/>
              </a:rPr>
              <a:t> </a:t>
            </a:r>
            <a:r>
              <a:rPr sz="2000" spc="-5" dirty="0">
                <a:latin typeface="Arial"/>
                <a:cs typeface="Arial"/>
              </a:rPr>
              <a:t>Returns the character </a:t>
            </a:r>
            <a:r>
              <a:rPr sz="2000" dirty="0">
                <a:latin typeface="Arial"/>
                <a:cs typeface="Arial"/>
              </a:rPr>
              <a:t>at </a:t>
            </a:r>
            <a:r>
              <a:rPr sz="2000" spc="-5" dirty="0">
                <a:latin typeface="Arial"/>
                <a:cs typeface="Arial"/>
              </a:rPr>
              <a:t>index. The value</a:t>
            </a:r>
            <a:r>
              <a:rPr sz="2000" spc="65" dirty="0">
                <a:latin typeface="Arial"/>
                <a:cs typeface="Arial"/>
              </a:rPr>
              <a:t> </a:t>
            </a:r>
            <a:r>
              <a:rPr sz="2000" dirty="0">
                <a:latin typeface="Arial"/>
                <a:cs typeface="Arial"/>
              </a:rPr>
              <a:t>of</a:t>
            </a:r>
            <a:endParaRPr sz="2000">
              <a:latin typeface="Arial"/>
              <a:cs typeface="Arial"/>
            </a:endParaRPr>
          </a:p>
          <a:p>
            <a:pPr marL="469900">
              <a:lnSpc>
                <a:spcPct val="100000"/>
              </a:lnSpc>
            </a:pPr>
            <a:r>
              <a:rPr sz="2000" dirty="0">
                <a:latin typeface="Arial"/>
                <a:cs typeface="Arial"/>
              </a:rPr>
              <a:t>index should be </a:t>
            </a:r>
            <a:r>
              <a:rPr sz="2000" spc="-5" dirty="0">
                <a:latin typeface="Arial"/>
                <a:cs typeface="Arial"/>
              </a:rPr>
              <a:t>0&lt;=index&lt;=L-1, </a:t>
            </a:r>
            <a:r>
              <a:rPr sz="2000" dirty="0">
                <a:latin typeface="Arial"/>
                <a:cs typeface="Arial"/>
              </a:rPr>
              <a:t>where </a:t>
            </a:r>
            <a:r>
              <a:rPr sz="2000" spc="-40" dirty="0">
                <a:latin typeface="Arial"/>
                <a:cs typeface="Arial"/>
              </a:rPr>
              <a:t>‘L’ </a:t>
            </a:r>
            <a:r>
              <a:rPr sz="2000" spc="-5" dirty="0">
                <a:latin typeface="Arial"/>
                <a:cs typeface="Arial"/>
              </a:rPr>
              <a:t>is </a:t>
            </a:r>
            <a:r>
              <a:rPr sz="2000" dirty="0">
                <a:latin typeface="Arial"/>
                <a:cs typeface="Arial"/>
              </a:rPr>
              <a:t>length of</a:t>
            </a:r>
            <a:r>
              <a:rPr sz="2000" spc="-165" dirty="0">
                <a:latin typeface="Arial"/>
                <a:cs typeface="Arial"/>
              </a:rPr>
              <a:t> </a:t>
            </a:r>
            <a:r>
              <a:rPr sz="2000" dirty="0">
                <a:latin typeface="Arial"/>
                <a:cs typeface="Arial"/>
              </a:rPr>
              <a:t>string.</a:t>
            </a:r>
            <a:endParaRPr sz="2000">
              <a:latin typeface="Arial"/>
              <a:cs typeface="Arial"/>
            </a:endParaRPr>
          </a:p>
          <a:p>
            <a:pPr marL="469900" indent="-457200">
              <a:lnSpc>
                <a:spcPct val="100000"/>
              </a:lnSpc>
              <a:spcBef>
                <a:spcPts val="480"/>
              </a:spcBef>
              <a:buClr>
                <a:srgbClr val="0F1141"/>
              </a:buClr>
              <a:buChar char="•"/>
              <a:tabLst>
                <a:tab pos="469265" algn="l"/>
                <a:tab pos="469900" algn="l"/>
              </a:tabLst>
            </a:pPr>
            <a:r>
              <a:rPr sz="2000" dirty="0">
                <a:latin typeface="Arial"/>
                <a:cs typeface="Arial"/>
              </a:rPr>
              <a:t>Examples:</a:t>
            </a:r>
            <a:endParaRPr sz="2000">
              <a:latin typeface="Arial"/>
              <a:cs typeface="Arial"/>
            </a:endParaRPr>
          </a:p>
          <a:p>
            <a:pPr marL="469900" indent="-457200">
              <a:lnSpc>
                <a:spcPct val="100000"/>
              </a:lnSpc>
              <a:spcBef>
                <a:spcPts val="480"/>
              </a:spcBef>
              <a:buClr>
                <a:srgbClr val="0F1141"/>
              </a:buClr>
              <a:buAutoNum type="arabicPeriod"/>
              <a:tabLst>
                <a:tab pos="469265" algn="l"/>
                <a:tab pos="469900" algn="l"/>
              </a:tabLst>
            </a:pPr>
            <a:r>
              <a:rPr sz="2000" spc="-5" dirty="0">
                <a:latin typeface="Arial"/>
                <a:cs typeface="Arial"/>
              </a:rPr>
              <a:t>“abc”.charAt(0) </a:t>
            </a:r>
            <a:r>
              <a:rPr sz="2000" dirty="0">
                <a:latin typeface="Wingdings"/>
                <a:cs typeface="Wingdings"/>
              </a:rPr>
              <a:t></a:t>
            </a:r>
            <a:r>
              <a:rPr sz="2000" dirty="0">
                <a:latin typeface="Times New Roman"/>
                <a:cs typeface="Times New Roman"/>
              </a:rPr>
              <a:t> </a:t>
            </a:r>
            <a:r>
              <a:rPr sz="2000" dirty="0">
                <a:latin typeface="Arial"/>
                <a:cs typeface="Arial"/>
              </a:rPr>
              <a:t>returns</a:t>
            </a:r>
            <a:r>
              <a:rPr sz="2000" spc="-35" dirty="0">
                <a:latin typeface="Arial"/>
                <a:cs typeface="Arial"/>
              </a:rPr>
              <a:t> </a:t>
            </a:r>
            <a:r>
              <a:rPr sz="2000" spc="-5" dirty="0">
                <a:latin typeface="Arial"/>
                <a:cs typeface="Arial"/>
              </a:rPr>
              <a:t>‘a’</a:t>
            </a:r>
            <a:endParaRPr sz="2000">
              <a:latin typeface="Arial"/>
              <a:cs typeface="Arial"/>
            </a:endParaRPr>
          </a:p>
          <a:p>
            <a:pPr marL="469900" indent="-457200">
              <a:lnSpc>
                <a:spcPct val="100000"/>
              </a:lnSpc>
              <a:spcBef>
                <a:spcPts val="484"/>
              </a:spcBef>
              <a:buClr>
                <a:srgbClr val="0F1141"/>
              </a:buClr>
              <a:buAutoNum type="arabicPeriod"/>
              <a:tabLst>
                <a:tab pos="469265" algn="l"/>
                <a:tab pos="469900" algn="l"/>
              </a:tabLst>
            </a:pPr>
            <a:r>
              <a:rPr sz="2000" spc="-5" dirty="0">
                <a:latin typeface="Arial"/>
                <a:cs typeface="Arial"/>
              </a:rPr>
              <a:t>“abc”.charAt(3) </a:t>
            </a:r>
            <a:r>
              <a:rPr sz="2000" dirty="0">
                <a:latin typeface="Wingdings"/>
                <a:cs typeface="Wingdings"/>
              </a:rPr>
              <a:t></a:t>
            </a:r>
            <a:r>
              <a:rPr sz="2000" dirty="0">
                <a:latin typeface="Times New Roman"/>
                <a:cs typeface="Times New Roman"/>
              </a:rPr>
              <a:t> </a:t>
            </a:r>
            <a:r>
              <a:rPr sz="2000" dirty="0">
                <a:latin typeface="Arial"/>
                <a:cs typeface="Arial"/>
              </a:rPr>
              <a:t>results </a:t>
            </a:r>
            <a:r>
              <a:rPr sz="2000" spc="-5" dirty="0">
                <a:latin typeface="Arial"/>
                <a:cs typeface="Arial"/>
              </a:rPr>
              <a:t>in</a:t>
            </a:r>
            <a:r>
              <a:rPr sz="2000" spc="-30" dirty="0">
                <a:latin typeface="Arial"/>
                <a:cs typeface="Arial"/>
              </a:rPr>
              <a:t> </a:t>
            </a:r>
            <a:r>
              <a:rPr sz="2000" dirty="0">
                <a:latin typeface="Arial"/>
                <a:cs typeface="Arial"/>
              </a:rPr>
              <a:t>StringIndexOutofBoundsException</a:t>
            </a:r>
            <a:endParaRPr sz="2000">
              <a:latin typeface="Arial"/>
              <a:cs typeface="Arial"/>
            </a:endParaRPr>
          </a:p>
          <a:p>
            <a:pPr marL="469900" indent="-457200">
              <a:lnSpc>
                <a:spcPct val="100000"/>
              </a:lnSpc>
              <a:spcBef>
                <a:spcPts val="480"/>
              </a:spcBef>
              <a:buClr>
                <a:srgbClr val="0F1141"/>
              </a:buClr>
              <a:buAutoNum type="arabicPeriod"/>
              <a:tabLst>
                <a:tab pos="469265" algn="l"/>
                <a:tab pos="469900" algn="l"/>
              </a:tabLst>
            </a:pPr>
            <a:r>
              <a:rPr sz="2000" dirty="0">
                <a:latin typeface="Arial"/>
                <a:cs typeface="Arial"/>
              </a:rPr>
              <a:t>String s1 = </a:t>
            </a:r>
            <a:r>
              <a:rPr sz="2000" spc="-5" dirty="0">
                <a:latin typeface="Arial"/>
                <a:cs typeface="Arial"/>
              </a:rPr>
              <a:t>“Object-Oriented Programming”; </a:t>
            </a:r>
            <a:r>
              <a:rPr sz="2000" dirty="0">
                <a:latin typeface="Arial"/>
                <a:cs typeface="Arial"/>
              </a:rPr>
              <a:t>s1.charAt(10) </a:t>
            </a:r>
            <a:r>
              <a:rPr sz="2000" dirty="0">
                <a:latin typeface="Wingdings"/>
                <a:cs typeface="Wingdings"/>
              </a:rPr>
              <a:t></a:t>
            </a:r>
            <a:r>
              <a:rPr sz="2000" dirty="0">
                <a:latin typeface="Times New Roman"/>
                <a:cs typeface="Times New Roman"/>
              </a:rPr>
              <a:t> </a:t>
            </a:r>
            <a:r>
              <a:rPr sz="2000" dirty="0">
                <a:latin typeface="Arial"/>
                <a:cs typeface="Arial"/>
              </a:rPr>
              <a:t>returns</a:t>
            </a:r>
            <a:r>
              <a:rPr sz="2000" spc="-120" dirty="0">
                <a:latin typeface="Arial"/>
                <a:cs typeface="Arial"/>
              </a:rPr>
              <a:t> </a:t>
            </a:r>
            <a:r>
              <a:rPr sz="2000" spc="-5" dirty="0">
                <a:latin typeface="Arial"/>
                <a:cs typeface="Arial"/>
              </a:rPr>
              <a:t>‘e’</a:t>
            </a:r>
            <a:endParaRPr sz="2000">
              <a:latin typeface="Arial"/>
              <a:cs typeface="Arial"/>
            </a:endParaRPr>
          </a:p>
        </p:txBody>
      </p:sp>
      <p:sp>
        <p:nvSpPr>
          <p:cNvPr id="3" name="object 3"/>
          <p:cNvSpPr txBox="1">
            <a:spLocks noGrp="1"/>
          </p:cNvSpPr>
          <p:nvPr>
            <p:ph type="title"/>
          </p:nvPr>
        </p:nvSpPr>
        <p:spPr>
          <a:xfrm>
            <a:off x="383540" y="150621"/>
            <a:ext cx="4399915" cy="1031240"/>
          </a:xfrm>
          <a:prstGeom prst="rect">
            <a:avLst/>
          </a:prstGeom>
        </p:spPr>
        <p:txBody>
          <a:bodyPr vert="horz" wrap="square" lIns="0" tIns="104139" rIns="0" bIns="0" rtlCol="0">
            <a:spAutoFit/>
          </a:bodyPr>
          <a:lstStyle/>
          <a:p>
            <a:pPr marL="12700" marR="5080">
              <a:lnSpc>
                <a:spcPts val="3600"/>
              </a:lnSpc>
              <a:spcBef>
                <a:spcPts val="819"/>
              </a:spcBef>
            </a:pPr>
            <a:r>
              <a:rPr sz="3600" i="0" spc="-140" dirty="0">
                <a:solidFill>
                  <a:srgbClr val="000000"/>
                </a:solidFill>
                <a:latin typeface="Arial"/>
                <a:cs typeface="Arial"/>
              </a:rPr>
              <a:t>Character </a:t>
            </a:r>
            <a:r>
              <a:rPr sz="3600" i="0" spc="-145" dirty="0">
                <a:solidFill>
                  <a:srgbClr val="000000"/>
                </a:solidFill>
                <a:latin typeface="Arial"/>
                <a:cs typeface="Arial"/>
              </a:rPr>
              <a:t>Extraction</a:t>
            </a:r>
            <a:r>
              <a:rPr sz="3600" i="0" spc="-445" dirty="0">
                <a:solidFill>
                  <a:srgbClr val="000000"/>
                </a:solidFill>
                <a:latin typeface="Arial"/>
                <a:cs typeface="Arial"/>
              </a:rPr>
              <a:t> </a:t>
            </a:r>
            <a:r>
              <a:rPr sz="3600" i="0" dirty="0">
                <a:solidFill>
                  <a:srgbClr val="000000"/>
                </a:solidFill>
                <a:latin typeface="Arial"/>
                <a:cs typeface="Arial"/>
              </a:rPr>
              <a:t>:  </a:t>
            </a:r>
            <a:r>
              <a:rPr sz="3600" i="0" spc="-160" dirty="0">
                <a:solidFill>
                  <a:srgbClr val="000000"/>
                </a:solidFill>
                <a:latin typeface="Arial"/>
                <a:cs typeface="Arial"/>
              </a:rPr>
              <a:t>chartAt()</a:t>
            </a:r>
            <a:endParaRPr sz="36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334" y="1494866"/>
            <a:ext cx="8772525" cy="4406265"/>
          </a:xfrm>
          <a:prstGeom prst="rect">
            <a:avLst/>
          </a:prstGeom>
        </p:spPr>
        <p:txBody>
          <a:bodyPr vert="horz" wrap="square" lIns="0" tIns="13335" rIns="0" bIns="0" rtlCol="0">
            <a:spAutoFit/>
          </a:bodyPr>
          <a:lstStyle/>
          <a:p>
            <a:pPr marL="469900" indent="-457200">
              <a:lnSpc>
                <a:spcPct val="100000"/>
              </a:lnSpc>
              <a:spcBef>
                <a:spcPts val="105"/>
              </a:spcBef>
              <a:buClr>
                <a:srgbClr val="0F1141"/>
              </a:buClr>
              <a:buChar char="•"/>
              <a:tabLst>
                <a:tab pos="469265" algn="l"/>
                <a:tab pos="469900" algn="l"/>
              </a:tabLst>
            </a:pPr>
            <a:r>
              <a:rPr sz="1700" dirty="0">
                <a:solidFill>
                  <a:srgbClr val="FF0000"/>
                </a:solidFill>
                <a:latin typeface="Arial"/>
                <a:cs typeface="Arial"/>
              </a:rPr>
              <a:t>void getChars(int sourceStart, int sourceEnd, char </a:t>
            </a:r>
            <a:r>
              <a:rPr sz="1700" spc="-5" dirty="0">
                <a:solidFill>
                  <a:srgbClr val="FF0000"/>
                </a:solidFill>
                <a:latin typeface="Arial"/>
                <a:cs typeface="Arial"/>
              </a:rPr>
              <a:t>target[], </a:t>
            </a:r>
            <a:r>
              <a:rPr sz="1700" dirty="0">
                <a:solidFill>
                  <a:srgbClr val="FF0000"/>
                </a:solidFill>
                <a:latin typeface="Arial"/>
                <a:cs typeface="Arial"/>
              </a:rPr>
              <a:t>int</a:t>
            </a:r>
            <a:r>
              <a:rPr sz="1700" spc="40" dirty="0">
                <a:solidFill>
                  <a:srgbClr val="FF0000"/>
                </a:solidFill>
                <a:latin typeface="Arial"/>
                <a:cs typeface="Arial"/>
              </a:rPr>
              <a:t> </a:t>
            </a:r>
            <a:r>
              <a:rPr sz="1700" spc="-5" dirty="0">
                <a:solidFill>
                  <a:srgbClr val="FF0000"/>
                </a:solidFill>
                <a:latin typeface="Arial"/>
                <a:cs typeface="Arial"/>
              </a:rPr>
              <a:t>targetStart)</a:t>
            </a:r>
            <a:endParaRPr sz="1700">
              <a:latin typeface="Arial"/>
              <a:cs typeface="Arial"/>
            </a:endParaRPr>
          </a:p>
          <a:p>
            <a:pPr>
              <a:lnSpc>
                <a:spcPct val="100000"/>
              </a:lnSpc>
              <a:spcBef>
                <a:spcPts val="35"/>
              </a:spcBef>
              <a:buClr>
                <a:srgbClr val="0F1141"/>
              </a:buClr>
              <a:buFont typeface="Arial"/>
              <a:buChar char="•"/>
            </a:pPr>
            <a:endParaRPr sz="2100">
              <a:latin typeface="Arial"/>
              <a:cs typeface="Arial"/>
            </a:endParaRPr>
          </a:p>
          <a:p>
            <a:pPr marL="355600" indent="-342900">
              <a:lnSpc>
                <a:spcPct val="100000"/>
              </a:lnSpc>
              <a:buClr>
                <a:srgbClr val="0F1141"/>
              </a:buClr>
              <a:buChar char="•"/>
              <a:tabLst>
                <a:tab pos="354965" algn="l"/>
                <a:tab pos="355600" algn="l"/>
              </a:tabLst>
            </a:pPr>
            <a:r>
              <a:rPr sz="1700" dirty="0">
                <a:latin typeface="Arial"/>
                <a:cs typeface="Arial"/>
              </a:rPr>
              <a:t>Charcaters are </a:t>
            </a:r>
            <a:r>
              <a:rPr sz="1700" spc="-5" dirty="0">
                <a:latin typeface="Arial"/>
                <a:cs typeface="Arial"/>
              </a:rPr>
              <a:t>extracted from </a:t>
            </a:r>
            <a:r>
              <a:rPr sz="1700" dirty="0">
                <a:latin typeface="Arial"/>
                <a:cs typeface="Arial"/>
              </a:rPr>
              <a:t>invoking (this) </a:t>
            </a:r>
            <a:r>
              <a:rPr sz="1700" spc="-5" dirty="0">
                <a:latin typeface="Arial"/>
                <a:cs typeface="Arial"/>
              </a:rPr>
              <a:t>string</a:t>
            </a:r>
            <a:r>
              <a:rPr sz="1700" spc="25" dirty="0">
                <a:latin typeface="Arial"/>
                <a:cs typeface="Arial"/>
              </a:rPr>
              <a:t> </a:t>
            </a:r>
            <a:r>
              <a:rPr sz="1700" dirty="0">
                <a:latin typeface="Arial"/>
                <a:cs typeface="Arial"/>
              </a:rPr>
              <a:t>reference</a:t>
            </a:r>
            <a:endParaRPr sz="1700">
              <a:latin typeface="Arial"/>
              <a:cs typeface="Arial"/>
            </a:endParaRPr>
          </a:p>
          <a:p>
            <a:pPr>
              <a:lnSpc>
                <a:spcPct val="100000"/>
              </a:lnSpc>
              <a:spcBef>
                <a:spcPts val="30"/>
              </a:spcBef>
              <a:buClr>
                <a:srgbClr val="0F1141"/>
              </a:buClr>
              <a:buFont typeface="Arial"/>
              <a:buChar char="•"/>
            </a:pPr>
            <a:endParaRPr sz="2100">
              <a:latin typeface="Arial"/>
              <a:cs typeface="Arial"/>
            </a:endParaRPr>
          </a:p>
          <a:p>
            <a:pPr marL="355600" indent="-342900">
              <a:lnSpc>
                <a:spcPts val="1939"/>
              </a:lnSpc>
              <a:spcBef>
                <a:spcPts val="5"/>
              </a:spcBef>
              <a:buClr>
                <a:srgbClr val="0F1141"/>
              </a:buClr>
              <a:buChar char="•"/>
              <a:tabLst>
                <a:tab pos="354965" algn="l"/>
                <a:tab pos="355600" algn="l"/>
              </a:tabLst>
            </a:pPr>
            <a:r>
              <a:rPr sz="1700" dirty="0">
                <a:solidFill>
                  <a:srgbClr val="FF0000"/>
                </a:solidFill>
                <a:latin typeface="Arial"/>
                <a:cs typeface="Arial"/>
              </a:rPr>
              <a:t>sourceStart </a:t>
            </a:r>
            <a:r>
              <a:rPr sz="1700" dirty="0">
                <a:latin typeface="Wingdings"/>
                <a:cs typeface="Wingdings"/>
              </a:rPr>
              <a:t></a:t>
            </a:r>
            <a:r>
              <a:rPr sz="1700" dirty="0">
                <a:latin typeface="Times New Roman"/>
                <a:cs typeface="Times New Roman"/>
              </a:rPr>
              <a:t> </a:t>
            </a:r>
            <a:r>
              <a:rPr sz="1700" spc="-5" dirty="0">
                <a:latin typeface="Arial"/>
                <a:cs typeface="Arial"/>
              </a:rPr>
              <a:t>start </a:t>
            </a:r>
            <a:r>
              <a:rPr sz="1700" dirty="0">
                <a:latin typeface="Arial"/>
                <a:cs typeface="Arial"/>
              </a:rPr>
              <a:t>index </a:t>
            </a:r>
            <a:r>
              <a:rPr sz="1700" spc="5" dirty="0">
                <a:latin typeface="Arial"/>
                <a:cs typeface="Arial"/>
              </a:rPr>
              <a:t>of </a:t>
            </a:r>
            <a:r>
              <a:rPr sz="1700" dirty="0">
                <a:latin typeface="Arial"/>
                <a:cs typeface="Arial"/>
              </a:rPr>
              <a:t>invoking (this) </a:t>
            </a:r>
            <a:r>
              <a:rPr sz="1700" spc="-5" dirty="0">
                <a:latin typeface="Arial"/>
                <a:cs typeface="Arial"/>
              </a:rPr>
              <a:t>string </a:t>
            </a:r>
            <a:r>
              <a:rPr sz="1700" dirty="0">
                <a:latin typeface="Arial"/>
                <a:cs typeface="Arial"/>
              </a:rPr>
              <a:t>reference </a:t>
            </a:r>
            <a:r>
              <a:rPr sz="1700" spc="-5" dirty="0">
                <a:latin typeface="Arial"/>
                <a:cs typeface="Arial"/>
              </a:rPr>
              <a:t>from where</a:t>
            </a:r>
            <a:r>
              <a:rPr sz="1700" spc="190" dirty="0">
                <a:latin typeface="Arial"/>
                <a:cs typeface="Arial"/>
              </a:rPr>
              <a:t> </a:t>
            </a:r>
            <a:r>
              <a:rPr sz="1700" dirty="0">
                <a:latin typeface="Arial"/>
                <a:cs typeface="Arial"/>
              </a:rPr>
              <a:t>character</a:t>
            </a:r>
            <a:endParaRPr sz="1700">
              <a:latin typeface="Arial"/>
              <a:cs typeface="Arial"/>
            </a:endParaRPr>
          </a:p>
          <a:p>
            <a:pPr marL="354965">
              <a:lnSpc>
                <a:spcPts val="1939"/>
              </a:lnSpc>
            </a:pPr>
            <a:r>
              <a:rPr sz="1700" spc="-5" dirty="0">
                <a:latin typeface="Arial"/>
                <a:cs typeface="Arial"/>
              </a:rPr>
              <a:t>extraction will </a:t>
            </a:r>
            <a:r>
              <a:rPr sz="1700" dirty="0">
                <a:latin typeface="Arial"/>
                <a:cs typeface="Arial"/>
              </a:rPr>
              <a:t>start (0 &lt;= sourceStart &lt;= </a:t>
            </a:r>
            <a:r>
              <a:rPr sz="1700" spc="-5" dirty="0">
                <a:latin typeface="Arial"/>
                <a:cs typeface="Arial"/>
              </a:rPr>
              <a:t>L-1, where </a:t>
            </a:r>
            <a:r>
              <a:rPr sz="1700" dirty="0">
                <a:latin typeface="Arial"/>
                <a:cs typeface="Arial"/>
              </a:rPr>
              <a:t>L is length of invoking</a:t>
            </a:r>
            <a:r>
              <a:rPr sz="1700" spc="-30" dirty="0">
                <a:latin typeface="Arial"/>
                <a:cs typeface="Arial"/>
              </a:rPr>
              <a:t> </a:t>
            </a:r>
            <a:r>
              <a:rPr sz="1700" dirty="0">
                <a:latin typeface="Arial"/>
                <a:cs typeface="Arial"/>
              </a:rPr>
              <a:t>string)</a:t>
            </a:r>
            <a:endParaRPr sz="1700">
              <a:latin typeface="Arial"/>
              <a:cs typeface="Arial"/>
            </a:endParaRPr>
          </a:p>
          <a:p>
            <a:pPr>
              <a:lnSpc>
                <a:spcPct val="100000"/>
              </a:lnSpc>
              <a:spcBef>
                <a:spcPts val="35"/>
              </a:spcBef>
            </a:pPr>
            <a:endParaRPr sz="2100">
              <a:latin typeface="Arial"/>
              <a:cs typeface="Arial"/>
            </a:endParaRPr>
          </a:p>
          <a:p>
            <a:pPr marL="355600" indent="-342900">
              <a:lnSpc>
                <a:spcPts val="1939"/>
              </a:lnSpc>
              <a:buClr>
                <a:srgbClr val="0F1141"/>
              </a:buClr>
              <a:buChar char="•"/>
              <a:tabLst>
                <a:tab pos="354965" algn="l"/>
                <a:tab pos="355600" algn="l"/>
              </a:tabLst>
            </a:pPr>
            <a:r>
              <a:rPr sz="1700" dirty="0">
                <a:solidFill>
                  <a:srgbClr val="FF0000"/>
                </a:solidFill>
                <a:latin typeface="Arial"/>
                <a:cs typeface="Arial"/>
              </a:rPr>
              <a:t>sourceEnd</a:t>
            </a:r>
            <a:r>
              <a:rPr sz="1700" dirty="0">
                <a:latin typeface="Wingdings"/>
                <a:cs typeface="Wingdings"/>
              </a:rPr>
              <a:t></a:t>
            </a:r>
            <a:r>
              <a:rPr sz="1700" spc="150" dirty="0">
                <a:latin typeface="Times New Roman"/>
                <a:cs typeface="Times New Roman"/>
              </a:rPr>
              <a:t> </a:t>
            </a:r>
            <a:r>
              <a:rPr sz="1700" dirty="0">
                <a:latin typeface="Arial"/>
                <a:cs typeface="Arial"/>
              </a:rPr>
              <a:t>end</a:t>
            </a:r>
            <a:r>
              <a:rPr sz="1700" spc="100" dirty="0">
                <a:latin typeface="Arial"/>
                <a:cs typeface="Arial"/>
              </a:rPr>
              <a:t> </a:t>
            </a:r>
            <a:r>
              <a:rPr sz="1700" dirty="0">
                <a:latin typeface="Arial"/>
                <a:cs typeface="Arial"/>
              </a:rPr>
              <a:t>index</a:t>
            </a:r>
            <a:r>
              <a:rPr sz="1700" spc="100" dirty="0">
                <a:latin typeface="Arial"/>
                <a:cs typeface="Arial"/>
              </a:rPr>
              <a:t> </a:t>
            </a:r>
            <a:r>
              <a:rPr sz="1700" dirty="0">
                <a:latin typeface="Arial"/>
                <a:cs typeface="Arial"/>
              </a:rPr>
              <a:t>(exclusive)</a:t>
            </a:r>
            <a:r>
              <a:rPr sz="1700" spc="120" dirty="0">
                <a:latin typeface="Arial"/>
                <a:cs typeface="Arial"/>
              </a:rPr>
              <a:t> </a:t>
            </a:r>
            <a:r>
              <a:rPr sz="1700" dirty="0">
                <a:latin typeface="Arial"/>
                <a:cs typeface="Arial"/>
              </a:rPr>
              <a:t>of</a:t>
            </a:r>
            <a:r>
              <a:rPr sz="1700" spc="95" dirty="0">
                <a:latin typeface="Arial"/>
                <a:cs typeface="Arial"/>
              </a:rPr>
              <a:t> </a:t>
            </a:r>
            <a:r>
              <a:rPr sz="1700" dirty="0">
                <a:latin typeface="Arial"/>
                <a:cs typeface="Arial"/>
              </a:rPr>
              <a:t>invoking</a:t>
            </a:r>
            <a:r>
              <a:rPr sz="1700" spc="110" dirty="0">
                <a:latin typeface="Arial"/>
                <a:cs typeface="Arial"/>
              </a:rPr>
              <a:t> </a:t>
            </a:r>
            <a:r>
              <a:rPr sz="1700" dirty="0">
                <a:latin typeface="Arial"/>
                <a:cs typeface="Arial"/>
              </a:rPr>
              <a:t>(this)</a:t>
            </a:r>
            <a:r>
              <a:rPr sz="1700" spc="105" dirty="0">
                <a:latin typeface="Arial"/>
                <a:cs typeface="Arial"/>
              </a:rPr>
              <a:t> </a:t>
            </a:r>
            <a:r>
              <a:rPr sz="1700" spc="-5" dirty="0">
                <a:latin typeface="Arial"/>
                <a:cs typeface="Arial"/>
              </a:rPr>
              <a:t>string</a:t>
            </a:r>
            <a:r>
              <a:rPr sz="1700" spc="110" dirty="0">
                <a:latin typeface="Arial"/>
                <a:cs typeface="Arial"/>
              </a:rPr>
              <a:t> </a:t>
            </a:r>
            <a:r>
              <a:rPr sz="1700" dirty="0">
                <a:latin typeface="Arial"/>
                <a:cs typeface="Arial"/>
              </a:rPr>
              <a:t>reference.</a:t>
            </a:r>
            <a:r>
              <a:rPr sz="1700" spc="100" dirty="0">
                <a:latin typeface="Arial"/>
                <a:cs typeface="Arial"/>
              </a:rPr>
              <a:t> </a:t>
            </a:r>
            <a:r>
              <a:rPr sz="1700" spc="-5" dirty="0">
                <a:latin typeface="Arial"/>
                <a:cs typeface="Arial"/>
              </a:rPr>
              <a:t>(0</a:t>
            </a:r>
            <a:r>
              <a:rPr sz="1700" spc="105" dirty="0">
                <a:latin typeface="Arial"/>
                <a:cs typeface="Arial"/>
              </a:rPr>
              <a:t> </a:t>
            </a:r>
            <a:r>
              <a:rPr sz="1700" dirty="0">
                <a:latin typeface="Arial"/>
                <a:cs typeface="Arial"/>
              </a:rPr>
              <a:t>&lt;=</a:t>
            </a:r>
            <a:r>
              <a:rPr sz="1700" spc="105" dirty="0">
                <a:latin typeface="Arial"/>
                <a:cs typeface="Arial"/>
              </a:rPr>
              <a:t> </a:t>
            </a:r>
            <a:r>
              <a:rPr sz="1700" dirty="0">
                <a:latin typeface="Arial"/>
                <a:cs typeface="Arial"/>
              </a:rPr>
              <a:t>sourceEnd</a:t>
            </a:r>
            <a:endParaRPr sz="1700">
              <a:latin typeface="Arial"/>
              <a:cs typeface="Arial"/>
            </a:endParaRPr>
          </a:p>
          <a:p>
            <a:pPr marL="354965">
              <a:lnSpc>
                <a:spcPts val="1939"/>
              </a:lnSpc>
            </a:pPr>
            <a:r>
              <a:rPr sz="1700" dirty="0">
                <a:latin typeface="Arial"/>
                <a:cs typeface="Arial"/>
              </a:rPr>
              <a:t>&lt;= L-1, </a:t>
            </a:r>
            <a:r>
              <a:rPr sz="1700" spc="-5" dirty="0">
                <a:latin typeface="Arial"/>
                <a:cs typeface="Arial"/>
              </a:rPr>
              <a:t>where </a:t>
            </a:r>
            <a:r>
              <a:rPr sz="1700" dirty="0">
                <a:latin typeface="Arial"/>
                <a:cs typeface="Arial"/>
              </a:rPr>
              <a:t>L is length of invoking </a:t>
            </a:r>
            <a:r>
              <a:rPr sz="1700" spc="-5" dirty="0">
                <a:latin typeface="Arial"/>
                <a:cs typeface="Arial"/>
              </a:rPr>
              <a:t>string </a:t>
            </a:r>
            <a:r>
              <a:rPr sz="1700" dirty="0">
                <a:latin typeface="Arial"/>
                <a:cs typeface="Arial"/>
              </a:rPr>
              <a:t>and also</a:t>
            </a:r>
            <a:r>
              <a:rPr sz="1700" spc="-45" dirty="0">
                <a:latin typeface="Arial"/>
                <a:cs typeface="Arial"/>
              </a:rPr>
              <a:t> </a:t>
            </a:r>
            <a:r>
              <a:rPr sz="1700" dirty="0">
                <a:solidFill>
                  <a:srgbClr val="FF0000"/>
                </a:solidFill>
                <a:latin typeface="Arial"/>
                <a:cs typeface="Arial"/>
              </a:rPr>
              <a:t>sourceStart&lt;=sourceEnd</a:t>
            </a:r>
            <a:r>
              <a:rPr sz="1700" dirty="0">
                <a:latin typeface="Arial"/>
                <a:cs typeface="Arial"/>
              </a:rPr>
              <a:t>)</a:t>
            </a:r>
            <a:endParaRPr sz="1700">
              <a:latin typeface="Arial"/>
              <a:cs typeface="Arial"/>
            </a:endParaRPr>
          </a:p>
          <a:p>
            <a:pPr>
              <a:lnSpc>
                <a:spcPct val="100000"/>
              </a:lnSpc>
              <a:spcBef>
                <a:spcPts val="35"/>
              </a:spcBef>
            </a:pPr>
            <a:endParaRPr sz="2100">
              <a:latin typeface="Arial"/>
              <a:cs typeface="Arial"/>
            </a:endParaRPr>
          </a:p>
          <a:p>
            <a:pPr marL="355600" indent="-342900">
              <a:lnSpc>
                <a:spcPct val="100000"/>
              </a:lnSpc>
              <a:buClr>
                <a:srgbClr val="0F1141"/>
              </a:buClr>
              <a:buChar char="•"/>
              <a:tabLst>
                <a:tab pos="354965" algn="l"/>
                <a:tab pos="355600" algn="l"/>
              </a:tabLst>
            </a:pPr>
            <a:r>
              <a:rPr sz="1700" dirty="0">
                <a:latin typeface="Arial"/>
                <a:cs typeface="Arial"/>
              </a:rPr>
              <a:t>Characters are </a:t>
            </a:r>
            <a:r>
              <a:rPr sz="1700" spc="-5" dirty="0">
                <a:latin typeface="Arial"/>
                <a:cs typeface="Arial"/>
              </a:rPr>
              <a:t>extracted from </a:t>
            </a:r>
            <a:r>
              <a:rPr sz="1700" dirty="0">
                <a:solidFill>
                  <a:srgbClr val="FF0000"/>
                </a:solidFill>
                <a:latin typeface="Arial"/>
                <a:cs typeface="Arial"/>
              </a:rPr>
              <a:t>sourceStart </a:t>
            </a:r>
            <a:r>
              <a:rPr sz="1700" spc="-5" dirty="0">
                <a:latin typeface="Arial"/>
                <a:cs typeface="Arial"/>
              </a:rPr>
              <a:t>to</a:t>
            </a:r>
            <a:r>
              <a:rPr sz="1700" spc="50" dirty="0">
                <a:latin typeface="Arial"/>
                <a:cs typeface="Arial"/>
              </a:rPr>
              <a:t> </a:t>
            </a:r>
            <a:r>
              <a:rPr sz="1700" dirty="0">
                <a:solidFill>
                  <a:srgbClr val="FF0000"/>
                </a:solidFill>
                <a:latin typeface="Arial"/>
                <a:cs typeface="Arial"/>
              </a:rPr>
              <a:t>sourceEnd-1</a:t>
            </a:r>
            <a:endParaRPr sz="1700">
              <a:latin typeface="Arial"/>
              <a:cs typeface="Arial"/>
            </a:endParaRPr>
          </a:p>
          <a:p>
            <a:pPr>
              <a:lnSpc>
                <a:spcPct val="100000"/>
              </a:lnSpc>
              <a:spcBef>
                <a:spcPts val="30"/>
              </a:spcBef>
              <a:buClr>
                <a:srgbClr val="0F1141"/>
              </a:buClr>
              <a:buFont typeface="Arial"/>
              <a:buChar char="•"/>
            </a:pPr>
            <a:endParaRPr sz="2100">
              <a:latin typeface="Arial"/>
              <a:cs typeface="Arial"/>
            </a:endParaRPr>
          </a:p>
          <a:p>
            <a:pPr marL="355600" indent="-342900">
              <a:lnSpc>
                <a:spcPct val="100000"/>
              </a:lnSpc>
              <a:spcBef>
                <a:spcPts val="5"/>
              </a:spcBef>
              <a:buClr>
                <a:srgbClr val="0F1141"/>
              </a:buClr>
              <a:buChar char="•"/>
              <a:tabLst>
                <a:tab pos="354965" algn="l"/>
                <a:tab pos="355600" algn="l"/>
              </a:tabLst>
            </a:pPr>
            <a:r>
              <a:rPr sz="1700" dirty="0">
                <a:solidFill>
                  <a:srgbClr val="FF0000"/>
                </a:solidFill>
                <a:latin typeface="Arial"/>
                <a:cs typeface="Arial"/>
              </a:rPr>
              <a:t>target </a:t>
            </a:r>
            <a:r>
              <a:rPr sz="1700" dirty="0">
                <a:latin typeface="Arial"/>
                <a:cs typeface="Arial"/>
              </a:rPr>
              <a:t>represents </a:t>
            </a:r>
            <a:r>
              <a:rPr sz="1700" spc="-5" dirty="0">
                <a:latin typeface="Arial"/>
                <a:cs typeface="Arial"/>
              </a:rPr>
              <a:t>the </a:t>
            </a:r>
            <a:r>
              <a:rPr sz="1700" dirty="0">
                <a:latin typeface="Arial"/>
                <a:cs typeface="Arial"/>
              </a:rPr>
              <a:t>target character </a:t>
            </a:r>
            <a:r>
              <a:rPr sz="1700" spc="-5" dirty="0">
                <a:latin typeface="Arial"/>
                <a:cs typeface="Arial"/>
              </a:rPr>
              <a:t>array where extracted </a:t>
            </a:r>
            <a:r>
              <a:rPr sz="1700" dirty="0">
                <a:latin typeface="Arial"/>
                <a:cs typeface="Arial"/>
              </a:rPr>
              <a:t>characters </a:t>
            </a:r>
            <a:r>
              <a:rPr sz="1700" spc="-5" dirty="0">
                <a:latin typeface="Arial"/>
                <a:cs typeface="Arial"/>
              </a:rPr>
              <a:t>will </a:t>
            </a:r>
            <a:r>
              <a:rPr sz="1700" dirty="0">
                <a:latin typeface="Arial"/>
                <a:cs typeface="Arial"/>
              </a:rPr>
              <a:t>be</a:t>
            </a:r>
            <a:r>
              <a:rPr sz="1700" spc="120" dirty="0">
                <a:latin typeface="Arial"/>
                <a:cs typeface="Arial"/>
              </a:rPr>
              <a:t> </a:t>
            </a:r>
            <a:r>
              <a:rPr sz="1700" dirty="0">
                <a:latin typeface="Arial"/>
                <a:cs typeface="Arial"/>
              </a:rPr>
              <a:t>stored</a:t>
            </a:r>
            <a:endParaRPr sz="1700">
              <a:latin typeface="Arial"/>
              <a:cs typeface="Arial"/>
            </a:endParaRPr>
          </a:p>
          <a:p>
            <a:pPr>
              <a:lnSpc>
                <a:spcPct val="100000"/>
              </a:lnSpc>
              <a:spcBef>
                <a:spcPts val="30"/>
              </a:spcBef>
              <a:buClr>
                <a:srgbClr val="0F1141"/>
              </a:buClr>
              <a:buFont typeface="Arial"/>
              <a:buChar char="•"/>
            </a:pPr>
            <a:endParaRPr sz="2100">
              <a:latin typeface="Arial"/>
              <a:cs typeface="Arial"/>
            </a:endParaRPr>
          </a:p>
          <a:p>
            <a:pPr marL="355600" indent="-342900">
              <a:lnSpc>
                <a:spcPts val="1939"/>
              </a:lnSpc>
              <a:buClr>
                <a:srgbClr val="0F1141"/>
              </a:buClr>
              <a:buChar char="•"/>
              <a:tabLst>
                <a:tab pos="354965" algn="l"/>
                <a:tab pos="355600" algn="l"/>
              </a:tabLst>
            </a:pPr>
            <a:r>
              <a:rPr sz="1700" dirty="0">
                <a:solidFill>
                  <a:srgbClr val="FF0000"/>
                </a:solidFill>
                <a:latin typeface="Arial"/>
                <a:cs typeface="Arial"/>
              </a:rPr>
              <a:t>targetStart</a:t>
            </a:r>
            <a:r>
              <a:rPr sz="1700" spc="240" dirty="0">
                <a:solidFill>
                  <a:srgbClr val="FF0000"/>
                </a:solidFill>
                <a:latin typeface="Arial"/>
                <a:cs typeface="Arial"/>
              </a:rPr>
              <a:t> </a:t>
            </a:r>
            <a:r>
              <a:rPr sz="1700" spc="5" dirty="0">
                <a:latin typeface="Wingdings"/>
                <a:cs typeface="Wingdings"/>
              </a:rPr>
              <a:t></a:t>
            </a:r>
            <a:r>
              <a:rPr sz="1700" spc="290" dirty="0">
                <a:latin typeface="Times New Roman"/>
                <a:cs typeface="Times New Roman"/>
              </a:rPr>
              <a:t> </a:t>
            </a:r>
            <a:r>
              <a:rPr sz="1700" dirty="0">
                <a:latin typeface="Arial"/>
                <a:cs typeface="Arial"/>
              </a:rPr>
              <a:t>start</a:t>
            </a:r>
            <a:r>
              <a:rPr sz="1700" spc="250" dirty="0">
                <a:latin typeface="Arial"/>
                <a:cs typeface="Arial"/>
              </a:rPr>
              <a:t> </a:t>
            </a:r>
            <a:r>
              <a:rPr sz="1700" dirty="0">
                <a:latin typeface="Arial"/>
                <a:cs typeface="Arial"/>
              </a:rPr>
              <a:t>index</a:t>
            </a:r>
            <a:r>
              <a:rPr sz="1700" spc="245" dirty="0">
                <a:latin typeface="Arial"/>
                <a:cs typeface="Arial"/>
              </a:rPr>
              <a:t> </a:t>
            </a:r>
            <a:r>
              <a:rPr sz="1700" spc="5" dirty="0">
                <a:latin typeface="Arial"/>
                <a:cs typeface="Arial"/>
              </a:rPr>
              <a:t>of</a:t>
            </a:r>
            <a:r>
              <a:rPr sz="1700" spc="250" dirty="0">
                <a:latin typeface="Arial"/>
                <a:cs typeface="Arial"/>
              </a:rPr>
              <a:t> </a:t>
            </a:r>
            <a:r>
              <a:rPr sz="1700" dirty="0">
                <a:solidFill>
                  <a:srgbClr val="FF0000"/>
                </a:solidFill>
                <a:latin typeface="Arial"/>
                <a:cs typeface="Arial"/>
              </a:rPr>
              <a:t>target</a:t>
            </a:r>
            <a:r>
              <a:rPr sz="1700" spc="254" dirty="0">
                <a:solidFill>
                  <a:srgbClr val="FF0000"/>
                </a:solidFill>
                <a:latin typeface="Arial"/>
                <a:cs typeface="Arial"/>
              </a:rPr>
              <a:t> </a:t>
            </a:r>
            <a:r>
              <a:rPr sz="1700" dirty="0">
                <a:latin typeface="Arial"/>
                <a:cs typeface="Arial"/>
              </a:rPr>
              <a:t>from</a:t>
            </a:r>
            <a:r>
              <a:rPr sz="1700" spc="260" dirty="0">
                <a:latin typeface="Arial"/>
                <a:cs typeface="Arial"/>
              </a:rPr>
              <a:t> </a:t>
            </a:r>
            <a:r>
              <a:rPr sz="1700" spc="-5" dirty="0">
                <a:latin typeface="Arial"/>
                <a:cs typeface="Arial"/>
              </a:rPr>
              <a:t>where</a:t>
            </a:r>
            <a:r>
              <a:rPr sz="1700" spc="254" dirty="0">
                <a:latin typeface="Arial"/>
                <a:cs typeface="Arial"/>
              </a:rPr>
              <a:t> </a:t>
            </a:r>
            <a:r>
              <a:rPr sz="1700" dirty="0">
                <a:latin typeface="Arial"/>
                <a:cs typeface="Arial"/>
              </a:rPr>
              <a:t>characters</a:t>
            </a:r>
            <a:r>
              <a:rPr sz="1700" spc="254" dirty="0">
                <a:latin typeface="Arial"/>
                <a:cs typeface="Arial"/>
              </a:rPr>
              <a:t> </a:t>
            </a:r>
            <a:r>
              <a:rPr sz="1700" spc="-5" dirty="0">
                <a:latin typeface="Arial"/>
                <a:cs typeface="Arial"/>
              </a:rPr>
              <a:t>will</a:t>
            </a:r>
            <a:r>
              <a:rPr sz="1700" spc="245" dirty="0">
                <a:latin typeface="Arial"/>
                <a:cs typeface="Arial"/>
              </a:rPr>
              <a:t> </a:t>
            </a:r>
            <a:r>
              <a:rPr sz="1700" dirty="0">
                <a:latin typeface="Arial"/>
                <a:cs typeface="Arial"/>
              </a:rPr>
              <a:t>be</a:t>
            </a:r>
            <a:r>
              <a:rPr sz="1700" spc="254" dirty="0">
                <a:latin typeface="Arial"/>
                <a:cs typeface="Arial"/>
              </a:rPr>
              <a:t> </a:t>
            </a:r>
            <a:r>
              <a:rPr sz="1700" dirty="0">
                <a:latin typeface="Arial"/>
                <a:cs typeface="Arial"/>
              </a:rPr>
              <a:t>stored.</a:t>
            </a:r>
            <a:r>
              <a:rPr sz="1700" spc="254" dirty="0">
                <a:latin typeface="Arial"/>
                <a:cs typeface="Arial"/>
              </a:rPr>
              <a:t> </a:t>
            </a:r>
            <a:r>
              <a:rPr sz="1700" dirty="0">
                <a:latin typeface="Arial"/>
                <a:cs typeface="Arial"/>
              </a:rPr>
              <a:t>Note:</a:t>
            </a:r>
            <a:r>
              <a:rPr sz="1700" spc="254" dirty="0">
                <a:latin typeface="Arial"/>
                <a:cs typeface="Arial"/>
              </a:rPr>
              <a:t> </a:t>
            </a:r>
            <a:r>
              <a:rPr sz="1700" dirty="0">
                <a:solidFill>
                  <a:srgbClr val="FF0000"/>
                </a:solidFill>
                <a:latin typeface="Arial"/>
                <a:cs typeface="Arial"/>
              </a:rPr>
              <a:t>target</a:t>
            </a:r>
            <a:endParaRPr sz="1700">
              <a:latin typeface="Arial"/>
              <a:cs typeface="Arial"/>
            </a:endParaRPr>
          </a:p>
          <a:p>
            <a:pPr marL="354965">
              <a:lnSpc>
                <a:spcPts val="1939"/>
              </a:lnSpc>
            </a:pPr>
            <a:r>
              <a:rPr sz="1700" spc="-5" dirty="0">
                <a:latin typeface="Arial"/>
                <a:cs typeface="Arial"/>
              </a:rPr>
              <a:t>array </a:t>
            </a:r>
            <a:r>
              <a:rPr sz="1700" dirty="0">
                <a:latin typeface="Arial"/>
                <a:cs typeface="Arial"/>
              </a:rPr>
              <a:t>should be large enough </a:t>
            </a:r>
            <a:r>
              <a:rPr sz="1700" spc="-5" dirty="0">
                <a:latin typeface="Arial"/>
                <a:cs typeface="Arial"/>
              </a:rPr>
              <a:t>to store the extracted</a:t>
            </a:r>
            <a:r>
              <a:rPr sz="1700" spc="105" dirty="0">
                <a:latin typeface="Arial"/>
                <a:cs typeface="Arial"/>
              </a:rPr>
              <a:t> </a:t>
            </a:r>
            <a:r>
              <a:rPr sz="1700" dirty="0">
                <a:latin typeface="Arial"/>
                <a:cs typeface="Arial"/>
              </a:rPr>
              <a:t>characters.</a:t>
            </a:r>
            <a:endParaRPr sz="1700">
              <a:latin typeface="Arial"/>
              <a:cs typeface="Arial"/>
            </a:endParaRPr>
          </a:p>
        </p:txBody>
      </p:sp>
      <p:sp>
        <p:nvSpPr>
          <p:cNvPr id="3" name="object 3"/>
          <p:cNvSpPr txBox="1">
            <a:spLocks noGrp="1"/>
          </p:cNvSpPr>
          <p:nvPr>
            <p:ph type="title"/>
          </p:nvPr>
        </p:nvSpPr>
        <p:spPr>
          <a:xfrm>
            <a:off x="383540" y="150621"/>
            <a:ext cx="4399915" cy="1031240"/>
          </a:xfrm>
          <a:prstGeom prst="rect">
            <a:avLst/>
          </a:prstGeom>
        </p:spPr>
        <p:txBody>
          <a:bodyPr vert="horz" wrap="square" lIns="0" tIns="104139" rIns="0" bIns="0" rtlCol="0">
            <a:spAutoFit/>
          </a:bodyPr>
          <a:lstStyle/>
          <a:p>
            <a:pPr marL="12700" marR="5080">
              <a:lnSpc>
                <a:spcPts val="3600"/>
              </a:lnSpc>
              <a:spcBef>
                <a:spcPts val="819"/>
              </a:spcBef>
            </a:pPr>
            <a:r>
              <a:rPr sz="3600" i="0" spc="-140" dirty="0">
                <a:solidFill>
                  <a:srgbClr val="000000"/>
                </a:solidFill>
                <a:latin typeface="Arial"/>
                <a:cs typeface="Arial"/>
              </a:rPr>
              <a:t>Character </a:t>
            </a:r>
            <a:r>
              <a:rPr sz="3600" i="0" spc="-145" dirty="0">
                <a:solidFill>
                  <a:srgbClr val="000000"/>
                </a:solidFill>
                <a:latin typeface="Arial"/>
                <a:cs typeface="Arial"/>
              </a:rPr>
              <a:t>Extraction</a:t>
            </a:r>
            <a:r>
              <a:rPr sz="3600" i="0" spc="-445" dirty="0">
                <a:solidFill>
                  <a:srgbClr val="000000"/>
                </a:solidFill>
                <a:latin typeface="Arial"/>
                <a:cs typeface="Arial"/>
              </a:rPr>
              <a:t> </a:t>
            </a:r>
            <a:r>
              <a:rPr sz="3600" i="0" dirty="0">
                <a:solidFill>
                  <a:srgbClr val="000000"/>
                </a:solidFill>
                <a:latin typeface="Arial"/>
                <a:cs typeface="Arial"/>
              </a:rPr>
              <a:t>:  </a:t>
            </a:r>
            <a:r>
              <a:rPr sz="3600" i="0" spc="-160" dirty="0">
                <a:solidFill>
                  <a:srgbClr val="000000"/>
                </a:solidFill>
                <a:latin typeface="Arial"/>
                <a:cs typeface="Arial"/>
              </a:rPr>
              <a:t>getChars()</a:t>
            </a:r>
            <a:endParaRPr sz="3600" dirty="0">
              <a:latin typeface="Arial"/>
              <a:cs typeface="Arial"/>
            </a:endParaRPr>
          </a:p>
        </p:txBody>
      </p:sp>
      <p:sp>
        <p:nvSpPr>
          <p:cNvPr id="4" name="object 4"/>
          <p:cNvSpPr/>
          <p:nvPr/>
        </p:nvSpPr>
        <p:spPr>
          <a:xfrm>
            <a:off x="965847" y="1742693"/>
            <a:ext cx="5984240" cy="3729354"/>
          </a:xfrm>
          <a:custGeom>
            <a:avLst/>
            <a:gdLst/>
            <a:ahLst/>
            <a:cxnLst/>
            <a:rect l="l" t="t" r="r" b="b"/>
            <a:pathLst>
              <a:path w="5984240" h="3729354">
                <a:moveTo>
                  <a:pt x="78968" y="3094228"/>
                </a:moveTo>
                <a:lnTo>
                  <a:pt x="64516" y="3072765"/>
                </a:lnTo>
                <a:lnTo>
                  <a:pt x="0" y="3116072"/>
                </a:lnTo>
                <a:lnTo>
                  <a:pt x="14452" y="3137535"/>
                </a:lnTo>
                <a:lnTo>
                  <a:pt x="78968" y="3094228"/>
                </a:lnTo>
                <a:close/>
              </a:path>
              <a:path w="5984240" h="3729354">
                <a:moveTo>
                  <a:pt x="164985" y="3036443"/>
                </a:moveTo>
                <a:lnTo>
                  <a:pt x="150533" y="3014980"/>
                </a:lnTo>
                <a:lnTo>
                  <a:pt x="86017" y="3058287"/>
                </a:lnTo>
                <a:lnTo>
                  <a:pt x="100469" y="3079750"/>
                </a:lnTo>
                <a:lnTo>
                  <a:pt x="164985" y="3036443"/>
                </a:lnTo>
                <a:close/>
              </a:path>
              <a:path w="5984240" h="3729354">
                <a:moveTo>
                  <a:pt x="210934" y="3687826"/>
                </a:moveTo>
                <a:lnTo>
                  <a:pt x="197116" y="3665982"/>
                </a:lnTo>
                <a:lnTo>
                  <a:pt x="131381" y="3707384"/>
                </a:lnTo>
                <a:lnTo>
                  <a:pt x="145199" y="3729355"/>
                </a:lnTo>
                <a:lnTo>
                  <a:pt x="210934" y="3687826"/>
                </a:lnTo>
                <a:close/>
              </a:path>
              <a:path w="5984240" h="3729354">
                <a:moveTo>
                  <a:pt x="211950" y="980186"/>
                </a:moveTo>
                <a:lnTo>
                  <a:pt x="198894" y="957707"/>
                </a:lnTo>
                <a:lnTo>
                  <a:pt x="131762" y="996950"/>
                </a:lnTo>
                <a:lnTo>
                  <a:pt x="144818" y="1019302"/>
                </a:lnTo>
                <a:lnTo>
                  <a:pt x="211950" y="980186"/>
                </a:lnTo>
                <a:close/>
              </a:path>
              <a:path w="5984240" h="3729354">
                <a:moveTo>
                  <a:pt x="251002" y="2978658"/>
                </a:moveTo>
                <a:lnTo>
                  <a:pt x="236550" y="2957195"/>
                </a:lnTo>
                <a:lnTo>
                  <a:pt x="172046" y="3000502"/>
                </a:lnTo>
                <a:lnTo>
                  <a:pt x="186486" y="3021965"/>
                </a:lnTo>
                <a:lnTo>
                  <a:pt x="251002" y="2978658"/>
                </a:lnTo>
                <a:close/>
              </a:path>
              <a:path w="5984240" h="3729354">
                <a:moveTo>
                  <a:pt x="298589" y="3632581"/>
                </a:moveTo>
                <a:lnTo>
                  <a:pt x="284759" y="3610610"/>
                </a:lnTo>
                <a:lnTo>
                  <a:pt x="219024" y="3652139"/>
                </a:lnTo>
                <a:lnTo>
                  <a:pt x="232854" y="3673983"/>
                </a:lnTo>
                <a:lnTo>
                  <a:pt x="298589" y="3632581"/>
                </a:lnTo>
                <a:close/>
              </a:path>
              <a:path w="5984240" h="3729354">
                <a:moveTo>
                  <a:pt x="301472" y="927862"/>
                </a:moveTo>
                <a:lnTo>
                  <a:pt x="288417" y="905510"/>
                </a:lnTo>
                <a:lnTo>
                  <a:pt x="221272" y="944753"/>
                </a:lnTo>
                <a:lnTo>
                  <a:pt x="234327" y="967105"/>
                </a:lnTo>
                <a:lnTo>
                  <a:pt x="301472" y="927862"/>
                </a:lnTo>
                <a:close/>
              </a:path>
              <a:path w="5984240" h="3729354">
                <a:moveTo>
                  <a:pt x="337045" y="2920873"/>
                </a:moveTo>
                <a:lnTo>
                  <a:pt x="322567" y="2899283"/>
                </a:lnTo>
                <a:lnTo>
                  <a:pt x="258064" y="2942717"/>
                </a:lnTo>
                <a:lnTo>
                  <a:pt x="272503" y="2964180"/>
                </a:lnTo>
                <a:lnTo>
                  <a:pt x="337045" y="2920873"/>
                </a:lnTo>
                <a:close/>
              </a:path>
              <a:path w="5984240" h="3729354">
                <a:moveTo>
                  <a:pt x="370192" y="1734185"/>
                </a:moveTo>
                <a:lnTo>
                  <a:pt x="358127" y="1711198"/>
                </a:lnTo>
                <a:lnTo>
                  <a:pt x="289267" y="1747139"/>
                </a:lnTo>
                <a:lnTo>
                  <a:pt x="301256" y="1770126"/>
                </a:lnTo>
                <a:lnTo>
                  <a:pt x="370192" y="1734185"/>
                </a:lnTo>
                <a:close/>
              </a:path>
              <a:path w="5984240" h="3729354">
                <a:moveTo>
                  <a:pt x="386194" y="3577209"/>
                </a:moveTo>
                <a:lnTo>
                  <a:pt x="372351" y="3555365"/>
                </a:lnTo>
                <a:lnTo>
                  <a:pt x="306692" y="3596767"/>
                </a:lnTo>
                <a:lnTo>
                  <a:pt x="320535" y="3618738"/>
                </a:lnTo>
                <a:lnTo>
                  <a:pt x="386194" y="3577209"/>
                </a:lnTo>
                <a:close/>
              </a:path>
              <a:path w="5984240" h="3729354">
                <a:moveTo>
                  <a:pt x="391020" y="875665"/>
                </a:moveTo>
                <a:lnTo>
                  <a:pt x="377939" y="853313"/>
                </a:lnTo>
                <a:lnTo>
                  <a:pt x="310756" y="892429"/>
                </a:lnTo>
                <a:lnTo>
                  <a:pt x="323837" y="914908"/>
                </a:lnTo>
                <a:lnTo>
                  <a:pt x="391020" y="875665"/>
                </a:lnTo>
                <a:close/>
              </a:path>
              <a:path w="5984240" h="3729354">
                <a:moveTo>
                  <a:pt x="423024" y="2863088"/>
                </a:moveTo>
                <a:lnTo>
                  <a:pt x="408546" y="2841498"/>
                </a:lnTo>
                <a:lnTo>
                  <a:pt x="344030" y="2884932"/>
                </a:lnTo>
                <a:lnTo>
                  <a:pt x="358508" y="2906395"/>
                </a:lnTo>
                <a:lnTo>
                  <a:pt x="423024" y="2863088"/>
                </a:lnTo>
                <a:close/>
              </a:path>
              <a:path w="5984240" h="3729354">
                <a:moveTo>
                  <a:pt x="462013" y="1686306"/>
                </a:moveTo>
                <a:lnTo>
                  <a:pt x="450075" y="1663319"/>
                </a:lnTo>
                <a:lnTo>
                  <a:pt x="381114" y="1699260"/>
                </a:lnTo>
                <a:lnTo>
                  <a:pt x="393179" y="1722247"/>
                </a:lnTo>
                <a:lnTo>
                  <a:pt x="462013" y="1686306"/>
                </a:lnTo>
                <a:close/>
              </a:path>
              <a:path w="5984240" h="3729354">
                <a:moveTo>
                  <a:pt x="473824" y="3521964"/>
                </a:moveTo>
                <a:lnTo>
                  <a:pt x="460108" y="3499993"/>
                </a:lnTo>
                <a:lnTo>
                  <a:pt x="394322" y="3541522"/>
                </a:lnTo>
                <a:lnTo>
                  <a:pt x="408165" y="3563493"/>
                </a:lnTo>
                <a:lnTo>
                  <a:pt x="473824" y="3521964"/>
                </a:lnTo>
                <a:close/>
              </a:path>
              <a:path w="5984240" h="3729354">
                <a:moveTo>
                  <a:pt x="480555" y="823468"/>
                </a:moveTo>
                <a:lnTo>
                  <a:pt x="467474" y="801116"/>
                </a:lnTo>
                <a:lnTo>
                  <a:pt x="400291" y="840232"/>
                </a:lnTo>
                <a:lnTo>
                  <a:pt x="413372" y="862711"/>
                </a:lnTo>
                <a:lnTo>
                  <a:pt x="480555" y="823468"/>
                </a:lnTo>
                <a:close/>
              </a:path>
              <a:path w="5984240" h="3729354">
                <a:moveTo>
                  <a:pt x="509003" y="2805303"/>
                </a:moveTo>
                <a:lnTo>
                  <a:pt x="494652" y="2783713"/>
                </a:lnTo>
                <a:lnTo>
                  <a:pt x="430136" y="2827147"/>
                </a:lnTo>
                <a:lnTo>
                  <a:pt x="444487" y="2848610"/>
                </a:lnTo>
                <a:lnTo>
                  <a:pt x="509003" y="2805303"/>
                </a:lnTo>
                <a:close/>
              </a:path>
              <a:path w="5984240" h="3729354">
                <a:moveTo>
                  <a:pt x="553961" y="1638300"/>
                </a:moveTo>
                <a:lnTo>
                  <a:pt x="541896" y="1615313"/>
                </a:lnTo>
                <a:lnTo>
                  <a:pt x="473062" y="1651254"/>
                </a:lnTo>
                <a:lnTo>
                  <a:pt x="485000" y="1674241"/>
                </a:lnTo>
                <a:lnTo>
                  <a:pt x="553961" y="1638300"/>
                </a:lnTo>
                <a:close/>
              </a:path>
              <a:path w="5984240" h="3729354">
                <a:moveTo>
                  <a:pt x="561581" y="3466719"/>
                </a:moveTo>
                <a:lnTo>
                  <a:pt x="547738" y="3444748"/>
                </a:lnTo>
                <a:lnTo>
                  <a:pt x="481952" y="3486277"/>
                </a:lnTo>
                <a:lnTo>
                  <a:pt x="495795" y="3508121"/>
                </a:lnTo>
                <a:lnTo>
                  <a:pt x="561581" y="3466719"/>
                </a:lnTo>
                <a:close/>
              </a:path>
              <a:path w="5984240" h="3729354">
                <a:moveTo>
                  <a:pt x="569963" y="771271"/>
                </a:moveTo>
                <a:lnTo>
                  <a:pt x="557009" y="748919"/>
                </a:lnTo>
                <a:lnTo>
                  <a:pt x="489826" y="788035"/>
                </a:lnTo>
                <a:lnTo>
                  <a:pt x="502907" y="810387"/>
                </a:lnTo>
                <a:lnTo>
                  <a:pt x="569963" y="771271"/>
                </a:lnTo>
                <a:close/>
              </a:path>
              <a:path w="5984240" h="3729354">
                <a:moveTo>
                  <a:pt x="595109" y="2747518"/>
                </a:moveTo>
                <a:lnTo>
                  <a:pt x="580631" y="2725928"/>
                </a:lnTo>
                <a:lnTo>
                  <a:pt x="516115" y="2769362"/>
                </a:lnTo>
                <a:lnTo>
                  <a:pt x="530593" y="2790825"/>
                </a:lnTo>
                <a:lnTo>
                  <a:pt x="595109" y="2747518"/>
                </a:lnTo>
                <a:close/>
              </a:path>
              <a:path w="5984240" h="3729354">
                <a:moveTo>
                  <a:pt x="645782" y="1590421"/>
                </a:moveTo>
                <a:lnTo>
                  <a:pt x="633844" y="1567434"/>
                </a:lnTo>
                <a:lnTo>
                  <a:pt x="564883" y="1603375"/>
                </a:lnTo>
                <a:lnTo>
                  <a:pt x="576948" y="1626362"/>
                </a:lnTo>
                <a:lnTo>
                  <a:pt x="645782" y="1590421"/>
                </a:lnTo>
                <a:close/>
              </a:path>
              <a:path w="5984240" h="3729354">
                <a:moveTo>
                  <a:pt x="649211" y="3411347"/>
                </a:moveTo>
                <a:lnTo>
                  <a:pt x="635368" y="3389503"/>
                </a:lnTo>
                <a:lnTo>
                  <a:pt x="569582" y="3430905"/>
                </a:lnTo>
                <a:lnTo>
                  <a:pt x="583425" y="3452876"/>
                </a:lnTo>
                <a:lnTo>
                  <a:pt x="649211" y="3411347"/>
                </a:lnTo>
                <a:close/>
              </a:path>
              <a:path w="5984240" h="3729354">
                <a:moveTo>
                  <a:pt x="659498" y="719074"/>
                </a:moveTo>
                <a:lnTo>
                  <a:pt x="646417" y="696722"/>
                </a:lnTo>
                <a:lnTo>
                  <a:pt x="579361" y="735838"/>
                </a:lnTo>
                <a:lnTo>
                  <a:pt x="592442" y="758190"/>
                </a:lnTo>
                <a:lnTo>
                  <a:pt x="659498" y="719074"/>
                </a:lnTo>
                <a:close/>
              </a:path>
              <a:path w="5984240" h="3729354">
                <a:moveTo>
                  <a:pt x="681088" y="2689606"/>
                </a:moveTo>
                <a:lnTo>
                  <a:pt x="666597" y="2668143"/>
                </a:lnTo>
                <a:lnTo>
                  <a:pt x="602094" y="2711450"/>
                </a:lnTo>
                <a:lnTo>
                  <a:pt x="616572" y="2733040"/>
                </a:lnTo>
                <a:lnTo>
                  <a:pt x="681088" y="2689606"/>
                </a:lnTo>
                <a:close/>
              </a:path>
              <a:path w="5984240" h="3729354">
                <a:moveTo>
                  <a:pt x="736841" y="3356102"/>
                </a:moveTo>
                <a:lnTo>
                  <a:pt x="722998" y="3334131"/>
                </a:lnTo>
                <a:lnTo>
                  <a:pt x="657212" y="3375660"/>
                </a:lnTo>
                <a:lnTo>
                  <a:pt x="671042" y="3397504"/>
                </a:lnTo>
                <a:lnTo>
                  <a:pt x="736841" y="3356102"/>
                </a:lnTo>
                <a:close/>
              </a:path>
              <a:path w="5984240" h="3729354">
                <a:moveTo>
                  <a:pt x="737730" y="1542415"/>
                </a:moveTo>
                <a:lnTo>
                  <a:pt x="725665" y="1519428"/>
                </a:lnTo>
                <a:lnTo>
                  <a:pt x="656831" y="1555496"/>
                </a:lnTo>
                <a:lnTo>
                  <a:pt x="668769" y="1578356"/>
                </a:lnTo>
                <a:lnTo>
                  <a:pt x="737730" y="1542415"/>
                </a:lnTo>
                <a:close/>
              </a:path>
              <a:path w="5984240" h="3729354">
                <a:moveTo>
                  <a:pt x="749033" y="666877"/>
                </a:moveTo>
                <a:lnTo>
                  <a:pt x="735952" y="644398"/>
                </a:lnTo>
                <a:lnTo>
                  <a:pt x="668896" y="683641"/>
                </a:lnTo>
                <a:lnTo>
                  <a:pt x="681850" y="705993"/>
                </a:lnTo>
                <a:lnTo>
                  <a:pt x="749033" y="666877"/>
                </a:lnTo>
                <a:close/>
              </a:path>
              <a:path w="5984240" h="3729354">
                <a:moveTo>
                  <a:pt x="767067" y="2631821"/>
                </a:moveTo>
                <a:lnTo>
                  <a:pt x="752716" y="2610358"/>
                </a:lnTo>
                <a:lnTo>
                  <a:pt x="688200" y="2653665"/>
                </a:lnTo>
                <a:lnTo>
                  <a:pt x="702551" y="2675255"/>
                </a:lnTo>
                <a:lnTo>
                  <a:pt x="767067" y="2631821"/>
                </a:lnTo>
                <a:close/>
              </a:path>
              <a:path w="5984240" h="3729354">
                <a:moveTo>
                  <a:pt x="824471" y="3300730"/>
                </a:moveTo>
                <a:lnTo>
                  <a:pt x="810628" y="3278886"/>
                </a:lnTo>
                <a:lnTo>
                  <a:pt x="744969" y="3320288"/>
                </a:lnTo>
                <a:lnTo>
                  <a:pt x="758685" y="3342259"/>
                </a:lnTo>
                <a:lnTo>
                  <a:pt x="824471" y="3300730"/>
                </a:lnTo>
                <a:close/>
              </a:path>
              <a:path w="5984240" h="3729354">
                <a:moveTo>
                  <a:pt x="829551" y="1494536"/>
                </a:moveTo>
                <a:lnTo>
                  <a:pt x="817613" y="1471549"/>
                </a:lnTo>
                <a:lnTo>
                  <a:pt x="748652" y="1507490"/>
                </a:lnTo>
                <a:lnTo>
                  <a:pt x="760590" y="1530477"/>
                </a:lnTo>
                <a:lnTo>
                  <a:pt x="829551" y="1494536"/>
                </a:lnTo>
                <a:close/>
              </a:path>
              <a:path w="5984240" h="3729354">
                <a:moveTo>
                  <a:pt x="838568" y="614680"/>
                </a:moveTo>
                <a:lnTo>
                  <a:pt x="825487" y="592201"/>
                </a:lnTo>
                <a:lnTo>
                  <a:pt x="758431" y="631444"/>
                </a:lnTo>
                <a:lnTo>
                  <a:pt x="771385" y="653796"/>
                </a:lnTo>
                <a:lnTo>
                  <a:pt x="838568" y="614680"/>
                </a:lnTo>
                <a:close/>
              </a:path>
              <a:path w="5984240" h="3729354">
                <a:moveTo>
                  <a:pt x="853173" y="2574036"/>
                </a:moveTo>
                <a:lnTo>
                  <a:pt x="838695" y="2552573"/>
                </a:lnTo>
                <a:lnTo>
                  <a:pt x="774179" y="2595880"/>
                </a:lnTo>
                <a:lnTo>
                  <a:pt x="788657" y="2617470"/>
                </a:lnTo>
                <a:lnTo>
                  <a:pt x="853173" y="2574036"/>
                </a:lnTo>
                <a:close/>
              </a:path>
              <a:path w="5984240" h="3729354">
                <a:moveTo>
                  <a:pt x="912101" y="3245485"/>
                </a:moveTo>
                <a:lnTo>
                  <a:pt x="898258" y="3223641"/>
                </a:lnTo>
                <a:lnTo>
                  <a:pt x="832599" y="3265043"/>
                </a:lnTo>
                <a:lnTo>
                  <a:pt x="846315" y="3287014"/>
                </a:lnTo>
                <a:lnTo>
                  <a:pt x="912101" y="3245485"/>
                </a:lnTo>
                <a:close/>
              </a:path>
              <a:path w="5984240" h="3729354">
                <a:moveTo>
                  <a:pt x="921372" y="1446530"/>
                </a:moveTo>
                <a:lnTo>
                  <a:pt x="909434" y="1423670"/>
                </a:lnTo>
                <a:lnTo>
                  <a:pt x="840600" y="1459611"/>
                </a:lnTo>
                <a:lnTo>
                  <a:pt x="852538" y="1482598"/>
                </a:lnTo>
                <a:lnTo>
                  <a:pt x="921372" y="1446530"/>
                </a:lnTo>
                <a:close/>
              </a:path>
              <a:path w="5984240" h="3729354">
                <a:moveTo>
                  <a:pt x="928103" y="562356"/>
                </a:moveTo>
                <a:lnTo>
                  <a:pt x="915022" y="540004"/>
                </a:lnTo>
                <a:lnTo>
                  <a:pt x="847839" y="579247"/>
                </a:lnTo>
                <a:lnTo>
                  <a:pt x="860920" y="601599"/>
                </a:lnTo>
                <a:lnTo>
                  <a:pt x="928103" y="562356"/>
                </a:lnTo>
                <a:close/>
              </a:path>
              <a:path w="5984240" h="3729354">
                <a:moveTo>
                  <a:pt x="939152" y="2516251"/>
                </a:moveTo>
                <a:lnTo>
                  <a:pt x="924674" y="2494788"/>
                </a:lnTo>
                <a:lnTo>
                  <a:pt x="860158" y="2538095"/>
                </a:lnTo>
                <a:lnTo>
                  <a:pt x="874636" y="2559685"/>
                </a:lnTo>
                <a:lnTo>
                  <a:pt x="939152" y="2516251"/>
                </a:lnTo>
                <a:close/>
              </a:path>
              <a:path w="5984240" h="3729354">
                <a:moveTo>
                  <a:pt x="999731" y="3190240"/>
                </a:moveTo>
                <a:lnTo>
                  <a:pt x="985888" y="3168269"/>
                </a:lnTo>
                <a:lnTo>
                  <a:pt x="920229" y="3209798"/>
                </a:lnTo>
                <a:lnTo>
                  <a:pt x="934072" y="3231642"/>
                </a:lnTo>
                <a:lnTo>
                  <a:pt x="999731" y="3190240"/>
                </a:lnTo>
                <a:close/>
              </a:path>
              <a:path w="5984240" h="3729354">
                <a:moveTo>
                  <a:pt x="1013320" y="1398651"/>
                </a:moveTo>
                <a:lnTo>
                  <a:pt x="1001382" y="1375664"/>
                </a:lnTo>
                <a:lnTo>
                  <a:pt x="932421" y="1411605"/>
                </a:lnTo>
                <a:lnTo>
                  <a:pt x="944359" y="1434592"/>
                </a:lnTo>
                <a:lnTo>
                  <a:pt x="1013320" y="1398651"/>
                </a:lnTo>
                <a:close/>
              </a:path>
              <a:path w="5984240" h="3729354">
                <a:moveTo>
                  <a:pt x="1017638" y="510159"/>
                </a:moveTo>
                <a:lnTo>
                  <a:pt x="1004557" y="487807"/>
                </a:lnTo>
                <a:lnTo>
                  <a:pt x="937374" y="526923"/>
                </a:lnTo>
                <a:lnTo>
                  <a:pt x="950455" y="549402"/>
                </a:lnTo>
                <a:lnTo>
                  <a:pt x="1017638" y="510159"/>
                </a:lnTo>
                <a:close/>
              </a:path>
              <a:path w="5984240" h="3729354">
                <a:moveTo>
                  <a:pt x="1025131" y="2458466"/>
                </a:moveTo>
                <a:lnTo>
                  <a:pt x="1010780" y="2437003"/>
                </a:lnTo>
                <a:lnTo>
                  <a:pt x="946264" y="2480310"/>
                </a:lnTo>
                <a:lnTo>
                  <a:pt x="960615" y="2501900"/>
                </a:lnTo>
                <a:lnTo>
                  <a:pt x="1025131" y="2458466"/>
                </a:lnTo>
                <a:close/>
              </a:path>
              <a:path w="5984240" h="3729354">
                <a:moveTo>
                  <a:pt x="1087361" y="3134868"/>
                </a:moveTo>
                <a:lnTo>
                  <a:pt x="1073645" y="3113024"/>
                </a:lnTo>
                <a:lnTo>
                  <a:pt x="1007859" y="3154426"/>
                </a:lnTo>
                <a:lnTo>
                  <a:pt x="1021702" y="3176397"/>
                </a:lnTo>
                <a:lnTo>
                  <a:pt x="1087361" y="3134868"/>
                </a:lnTo>
                <a:close/>
              </a:path>
              <a:path w="5984240" h="3729354">
                <a:moveTo>
                  <a:pt x="1105141" y="1350772"/>
                </a:moveTo>
                <a:lnTo>
                  <a:pt x="1093203" y="1327785"/>
                </a:lnTo>
                <a:lnTo>
                  <a:pt x="1024242" y="1363726"/>
                </a:lnTo>
                <a:lnTo>
                  <a:pt x="1036307" y="1386713"/>
                </a:lnTo>
                <a:lnTo>
                  <a:pt x="1105141" y="1350772"/>
                </a:lnTo>
                <a:close/>
              </a:path>
              <a:path w="5984240" h="3729354">
                <a:moveTo>
                  <a:pt x="1107046" y="457962"/>
                </a:moveTo>
                <a:lnTo>
                  <a:pt x="1094092" y="435610"/>
                </a:lnTo>
                <a:lnTo>
                  <a:pt x="1026909" y="474726"/>
                </a:lnTo>
                <a:lnTo>
                  <a:pt x="1039990" y="497078"/>
                </a:lnTo>
                <a:lnTo>
                  <a:pt x="1107046" y="457962"/>
                </a:lnTo>
                <a:close/>
              </a:path>
              <a:path w="5984240" h="3729354">
                <a:moveTo>
                  <a:pt x="1111237" y="2400681"/>
                </a:moveTo>
                <a:lnTo>
                  <a:pt x="1096759" y="2379218"/>
                </a:lnTo>
                <a:lnTo>
                  <a:pt x="1032243" y="2422525"/>
                </a:lnTo>
                <a:lnTo>
                  <a:pt x="1046721" y="2443988"/>
                </a:lnTo>
                <a:lnTo>
                  <a:pt x="1111237" y="2400681"/>
                </a:lnTo>
                <a:close/>
              </a:path>
              <a:path w="5984240" h="3729354">
                <a:moveTo>
                  <a:pt x="1174991" y="3079623"/>
                </a:moveTo>
                <a:lnTo>
                  <a:pt x="1161275" y="3057652"/>
                </a:lnTo>
                <a:lnTo>
                  <a:pt x="1095489" y="3099181"/>
                </a:lnTo>
                <a:lnTo>
                  <a:pt x="1109332" y="3121025"/>
                </a:lnTo>
                <a:lnTo>
                  <a:pt x="1174991" y="3079623"/>
                </a:lnTo>
                <a:close/>
              </a:path>
              <a:path w="5984240" h="3729354">
                <a:moveTo>
                  <a:pt x="1196581" y="405765"/>
                </a:moveTo>
                <a:lnTo>
                  <a:pt x="1183627" y="383413"/>
                </a:lnTo>
                <a:lnTo>
                  <a:pt x="1116444" y="422529"/>
                </a:lnTo>
                <a:lnTo>
                  <a:pt x="1129525" y="444881"/>
                </a:lnTo>
                <a:lnTo>
                  <a:pt x="1196581" y="405765"/>
                </a:lnTo>
                <a:close/>
              </a:path>
              <a:path w="5984240" h="3729354">
                <a:moveTo>
                  <a:pt x="1197089" y="1302766"/>
                </a:moveTo>
                <a:lnTo>
                  <a:pt x="1185024" y="1279779"/>
                </a:lnTo>
                <a:lnTo>
                  <a:pt x="1116190" y="1315720"/>
                </a:lnTo>
                <a:lnTo>
                  <a:pt x="1128128" y="1338707"/>
                </a:lnTo>
                <a:lnTo>
                  <a:pt x="1197089" y="1302766"/>
                </a:lnTo>
                <a:close/>
              </a:path>
              <a:path w="5984240" h="3729354">
                <a:moveTo>
                  <a:pt x="1197216" y="2342896"/>
                </a:moveTo>
                <a:lnTo>
                  <a:pt x="1182738" y="2321433"/>
                </a:lnTo>
                <a:lnTo>
                  <a:pt x="1118222" y="2364740"/>
                </a:lnTo>
                <a:lnTo>
                  <a:pt x="1132700" y="2386203"/>
                </a:lnTo>
                <a:lnTo>
                  <a:pt x="1197216" y="2342896"/>
                </a:lnTo>
                <a:close/>
              </a:path>
              <a:path w="5984240" h="3729354">
                <a:moveTo>
                  <a:pt x="1262748" y="3024251"/>
                </a:moveTo>
                <a:lnTo>
                  <a:pt x="1248905" y="3002407"/>
                </a:lnTo>
                <a:lnTo>
                  <a:pt x="1183119" y="3043809"/>
                </a:lnTo>
                <a:lnTo>
                  <a:pt x="1196962" y="3065780"/>
                </a:lnTo>
                <a:lnTo>
                  <a:pt x="1262748" y="3024251"/>
                </a:lnTo>
                <a:close/>
              </a:path>
              <a:path w="5984240" h="3729354">
                <a:moveTo>
                  <a:pt x="1283195" y="2285111"/>
                </a:moveTo>
                <a:lnTo>
                  <a:pt x="1268844" y="2263648"/>
                </a:lnTo>
                <a:lnTo>
                  <a:pt x="1204328" y="2306955"/>
                </a:lnTo>
                <a:lnTo>
                  <a:pt x="1218679" y="2328418"/>
                </a:lnTo>
                <a:lnTo>
                  <a:pt x="1283195" y="2285111"/>
                </a:lnTo>
                <a:close/>
              </a:path>
              <a:path w="5984240" h="3729354">
                <a:moveTo>
                  <a:pt x="1286116" y="353568"/>
                </a:moveTo>
                <a:lnTo>
                  <a:pt x="1273035" y="331216"/>
                </a:lnTo>
                <a:lnTo>
                  <a:pt x="1205979" y="370332"/>
                </a:lnTo>
                <a:lnTo>
                  <a:pt x="1219060" y="392684"/>
                </a:lnTo>
                <a:lnTo>
                  <a:pt x="1286116" y="353568"/>
                </a:lnTo>
                <a:close/>
              </a:path>
              <a:path w="5984240" h="3729354">
                <a:moveTo>
                  <a:pt x="1288910" y="1254887"/>
                </a:moveTo>
                <a:lnTo>
                  <a:pt x="1276972" y="1231900"/>
                </a:lnTo>
                <a:lnTo>
                  <a:pt x="1208011" y="1267841"/>
                </a:lnTo>
                <a:lnTo>
                  <a:pt x="1220076" y="1290828"/>
                </a:lnTo>
                <a:lnTo>
                  <a:pt x="1288910" y="1254887"/>
                </a:lnTo>
                <a:close/>
              </a:path>
              <a:path w="5984240" h="3729354">
                <a:moveTo>
                  <a:pt x="1350378" y="2969006"/>
                </a:moveTo>
                <a:lnTo>
                  <a:pt x="1336535" y="2947162"/>
                </a:lnTo>
                <a:lnTo>
                  <a:pt x="1270749" y="2988564"/>
                </a:lnTo>
                <a:lnTo>
                  <a:pt x="1284592" y="3010535"/>
                </a:lnTo>
                <a:lnTo>
                  <a:pt x="1350378" y="2969006"/>
                </a:lnTo>
                <a:close/>
              </a:path>
              <a:path w="5984240" h="3729354">
                <a:moveTo>
                  <a:pt x="1369301" y="2227326"/>
                </a:moveTo>
                <a:lnTo>
                  <a:pt x="1354823" y="2205863"/>
                </a:lnTo>
                <a:lnTo>
                  <a:pt x="1290307" y="2249170"/>
                </a:lnTo>
                <a:lnTo>
                  <a:pt x="1304785" y="2270633"/>
                </a:lnTo>
                <a:lnTo>
                  <a:pt x="1369301" y="2227326"/>
                </a:lnTo>
                <a:close/>
              </a:path>
              <a:path w="5984240" h="3729354">
                <a:moveTo>
                  <a:pt x="1375651" y="301371"/>
                </a:moveTo>
                <a:lnTo>
                  <a:pt x="1362570" y="278892"/>
                </a:lnTo>
                <a:lnTo>
                  <a:pt x="1295514" y="318135"/>
                </a:lnTo>
                <a:lnTo>
                  <a:pt x="1308468" y="340487"/>
                </a:lnTo>
                <a:lnTo>
                  <a:pt x="1375651" y="301371"/>
                </a:lnTo>
                <a:close/>
              </a:path>
              <a:path w="5984240" h="3729354">
                <a:moveTo>
                  <a:pt x="1380858" y="1206881"/>
                </a:moveTo>
                <a:lnTo>
                  <a:pt x="1368793" y="1183894"/>
                </a:lnTo>
                <a:lnTo>
                  <a:pt x="1299959" y="1219835"/>
                </a:lnTo>
                <a:lnTo>
                  <a:pt x="1311897" y="1242822"/>
                </a:lnTo>
                <a:lnTo>
                  <a:pt x="1380858" y="1206881"/>
                </a:lnTo>
                <a:close/>
              </a:path>
              <a:path w="5984240" h="3729354">
                <a:moveTo>
                  <a:pt x="1438008" y="2913761"/>
                </a:moveTo>
                <a:lnTo>
                  <a:pt x="1424165" y="2891790"/>
                </a:lnTo>
                <a:lnTo>
                  <a:pt x="1358379" y="2933319"/>
                </a:lnTo>
                <a:lnTo>
                  <a:pt x="1372222" y="2955163"/>
                </a:lnTo>
                <a:lnTo>
                  <a:pt x="1438008" y="2913761"/>
                </a:lnTo>
                <a:close/>
              </a:path>
              <a:path w="5984240" h="3729354">
                <a:moveTo>
                  <a:pt x="1455280" y="2169541"/>
                </a:moveTo>
                <a:lnTo>
                  <a:pt x="1440802" y="2147951"/>
                </a:lnTo>
                <a:lnTo>
                  <a:pt x="1376286" y="2191385"/>
                </a:lnTo>
                <a:lnTo>
                  <a:pt x="1390764" y="2212848"/>
                </a:lnTo>
                <a:lnTo>
                  <a:pt x="1455280" y="2169541"/>
                </a:lnTo>
                <a:close/>
              </a:path>
              <a:path w="5984240" h="3729354">
                <a:moveTo>
                  <a:pt x="1465186" y="249047"/>
                </a:moveTo>
                <a:lnTo>
                  <a:pt x="1452105" y="226695"/>
                </a:lnTo>
                <a:lnTo>
                  <a:pt x="1384922" y="265938"/>
                </a:lnTo>
                <a:lnTo>
                  <a:pt x="1398003" y="288290"/>
                </a:lnTo>
                <a:lnTo>
                  <a:pt x="1465186" y="249047"/>
                </a:lnTo>
                <a:close/>
              </a:path>
              <a:path w="5984240" h="3729354">
                <a:moveTo>
                  <a:pt x="1472679" y="1159002"/>
                </a:moveTo>
                <a:lnTo>
                  <a:pt x="1460741" y="1136015"/>
                </a:lnTo>
                <a:lnTo>
                  <a:pt x="1391780" y="1171956"/>
                </a:lnTo>
                <a:lnTo>
                  <a:pt x="1403845" y="1194943"/>
                </a:lnTo>
                <a:lnTo>
                  <a:pt x="1472679" y="1159002"/>
                </a:lnTo>
                <a:close/>
              </a:path>
              <a:path w="5984240" h="3729354">
                <a:moveTo>
                  <a:pt x="1525638" y="2858389"/>
                </a:moveTo>
                <a:lnTo>
                  <a:pt x="1511795" y="2836545"/>
                </a:lnTo>
                <a:lnTo>
                  <a:pt x="1446136" y="2877947"/>
                </a:lnTo>
                <a:lnTo>
                  <a:pt x="1459852" y="2899918"/>
                </a:lnTo>
                <a:lnTo>
                  <a:pt x="1525638" y="2858389"/>
                </a:lnTo>
                <a:close/>
              </a:path>
              <a:path w="5984240" h="3729354">
                <a:moveTo>
                  <a:pt x="1541259" y="2111756"/>
                </a:moveTo>
                <a:lnTo>
                  <a:pt x="1526908" y="2090166"/>
                </a:lnTo>
                <a:lnTo>
                  <a:pt x="1462392" y="2133600"/>
                </a:lnTo>
                <a:lnTo>
                  <a:pt x="1476743" y="2155063"/>
                </a:lnTo>
                <a:lnTo>
                  <a:pt x="1541259" y="2111756"/>
                </a:lnTo>
                <a:close/>
              </a:path>
              <a:path w="5984240" h="3729354">
                <a:moveTo>
                  <a:pt x="1554721" y="196850"/>
                </a:moveTo>
                <a:lnTo>
                  <a:pt x="1541640" y="174498"/>
                </a:lnTo>
                <a:lnTo>
                  <a:pt x="1474457" y="213614"/>
                </a:lnTo>
                <a:lnTo>
                  <a:pt x="1487538" y="236093"/>
                </a:lnTo>
                <a:lnTo>
                  <a:pt x="1554721" y="196850"/>
                </a:lnTo>
                <a:close/>
              </a:path>
              <a:path w="5984240" h="3729354">
                <a:moveTo>
                  <a:pt x="1564627" y="1110996"/>
                </a:moveTo>
                <a:lnTo>
                  <a:pt x="1552562" y="1088009"/>
                </a:lnTo>
                <a:lnTo>
                  <a:pt x="1483728" y="1123950"/>
                </a:lnTo>
                <a:lnTo>
                  <a:pt x="1495666" y="1146937"/>
                </a:lnTo>
                <a:lnTo>
                  <a:pt x="1564627" y="1110996"/>
                </a:lnTo>
                <a:close/>
              </a:path>
              <a:path w="5984240" h="3729354">
                <a:moveTo>
                  <a:pt x="1613268" y="2803144"/>
                </a:moveTo>
                <a:lnTo>
                  <a:pt x="1599425" y="2781173"/>
                </a:lnTo>
                <a:lnTo>
                  <a:pt x="1533766" y="2822702"/>
                </a:lnTo>
                <a:lnTo>
                  <a:pt x="1547609" y="2844546"/>
                </a:lnTo>
                <a:lnTo>
                  <a:pt x="1613268" y="2803144"/>
                </a:lnTo>
                <a:close/>
              </a:path>
              <a:path w="5984240" h="3729354">
                <a:moveTo>
                  <a:pt x="1627365" y="2053971"/>
                </a:moveTo>
                <a:lnTo>
                  <a:pt x="1612887" y="2032381"/>
                </a:lnTo>
                <a:lnTo>
                  <a:pt x="1548371" y="2075815"/>
                </a:lnTo>
                <a:lnTo>
                  <a:pt x="1562849" y="2097278"/>
                </a:lnTo>
                <a:lnTo>
                  <a:pt x="1627365" y="2053971"/>
                </a:lnTo>
                <a:close/>
              </a:path>
              <a:path w="5984240" h="3729354">
                <a:moveTo>
                  <a:pt x="1644256" y="144653"/>
                </a:moveTo>
                <a:lnTo>
                  <a:pt x="1631175" y="122301"/>
                </a:lnTo>
                <a:lnTo>
                  <a:pt x="1563992" y="161417"/>
                </a:lnTo>
                <a:lnTo>
                  <a:pt x="1577073" y="183769"/>
                </a:lnTo>
                <a:lnTo>
                  <a:pt x="1644256" y="144653"/>
                </a:lnTo>
                <a:close/>
              </a:path>
              <a:path w="5984240" h="3729354">
                <a:moveTo>
                  <a:pt x="1656448" y="1063117"/>
                </a:moveTo>
                <a:lnTo>
                  <a:pt x="1644510" y="1040130"/>
                </a:lnTo>
                <a:lnTo>
                  <a:pt x="1575549" y="1076071"/>
                </a:lnTo>
                <a:lnTo>
                  <a:pt x="1587614" y="1099058"/>
                </a:lnTo>
                <a:lnTo>
                  <a:pt x="1656448" y="1063117"/>
                </a:lnTo>
                <a:close/>
              </a:path>
              <a:path w="5984240" h="3729354">
                <a:moveTo>
                  <a:pt x="1700898" y="2747772"/>
                </a:moveTo>
                <a:lnTo>
                  <a:pt x="1687055" y="2725928"/>
                </a:lnTo>
                <a:lnTo>
                  <a:pt x="1621396" y="2767330"/>
                </a:lnTo>
                <a:lnTo>
                  <a:pt x="1635239" y="2789301"/>
                </a:lnTo>
                <a:lnTo>
                  <a:pt x="1700898" y="2747772"/>
                </a:lnTo>
                <a:close/>
              </a:path>
              <a:path w="5984240" h="3729354">
                <a:moveTo>
                  <a:pt x="1713344" y="1996186"/>
                </a:moveTo>
                <a:lnTo>
                  <a:pt x="1698866" y="1974596"/>
                </a:lnTo>
                <a:lnTo>
                  <a:pt x="1634350" y="2018030"/>
                </a:lnTo>
                <a:lnTo>
                  <a:pt x="1648828" y="2039493"/>
                </a:lnTo>
                <a:lnTo>
                  <a:pt x="1713344" y="1996186"/>
                </a:lnTo>
                <a:close/>
              </a:path>
              <a:path w="5984240" h="3729354">
                <a:moveTo>
                  <a:pt x="1733664" y="92456"/>
                </a:moveTo>
                <a:lnTo>
                  <a:pt x="1720710" y="70104"/>
                </a:lnTo>
                <a:lnTo>
                  <a:pt x="1653527" y="109220"/>
                </a:lnTo>
                <a:lnTo>
                  <a:pt x="1666608" y="131572"/>
                </a:lnTo>
                <a:lnTo>
                  <a:pt x="1733664" y="92456"/>
                </a:lnTo>
                <a:close/>
              </a:path>
              <a:path w="5984240" h="3729354">
                <a:moveTo>
                  <a:pt x="1748396" y="1015111"/>
                </a:moveTo>
                <a:lnTo>
                  <a:pt x="1736331" y="992124"/>
                </a:lnTo>
                <a:lnTo>
                  <a:pt x="1667497" y="1028192"/>
                </a:lnTo>
                <a:lnTo>
                  <a:pt x="1679435" y="1051052"/>
                </a:lnTo>
                <a:lnTo>
                  <a:pt x="1748396" y="1015111"/>
                </a:lnTo>
                <a:close/>
              </a:path>
              <a:path w="5984240" h="3729354">
                <a:moveTo>
                  <a:pt x="1788528" y="2692527"/>
                </a:moveTo>
                <a:lnTo>
                  <a:pt x="1774812" y="2670683"/>
                </a:lnTo>
                <a:lnTo>
                  <a:pt x="1709026" y="2712085"/>
                </a:lnTo>
                <a:lnTo>
                  <a:pt x="1722869" y="2734056"/>
                </a:lnTo>
                <a:lnTo>
                  <a:pt x="1788528" y="2692527"/>
                </a:lnTo>
                <a:close/>
              </a:path>
              <a:path w="5984240" h="3729354">
                <a:moveTo>
                  <a:pt x="1799323" y="1938401"/>
                </a:moveTo>
                <a:lnTo>
                  <a:pt x="1784845" y="1916811"/>
                </a:lnTo>
                <a:lnTo>
                  <a:pt x="1720456" y="1960245"/>
                </a:lnTo>
                <a:lnTo>
                  <a:pt x="1734807" y="1981708"/>
                </a:lnTo>
                <a:lnTo>
                  <a:pt x="1799323" y="1938401"/>
                </a:lnTo>
                <a:close/>
              </a:path>
              <a:path w="5984240" h="3729354">
                <a:moveTo>
                  <a:pt x="1840217" y="967232"/>
                </a:moveTo>
                <a:lnTo>
                  <a:pt x="1828279" y="944245"/>
                </a:lnTo>
                <a:lnTo>
                  <a:pt x="1759318" y="980186"/>
                </a:lnTo>
                <a:lnTo>
                  <a:pt x="1771256" y="1003173"/>
                </a:lnTo>
                <a:lnTo>
                  <a:pt x="1840217" y="967232"/>
                </a:lnTo>
                <a:close/>
              </a:path>
              <a:path w="5984240" h="3729354">
                <a:moveTo>
                  <a:pt x="1866506" y="0"/>
                </a:moveTo>
                <a:lnTo>
                  <a:pt x="1779765" y="5588"/>
                </a:lnTo>
                <a:lnTo>
                  <a:pt x="1792808" y="28003"/>
                </a:lnTo>
                <a:lnTo>
                  <a:pt x="1743062" y="57023"/>
                </a:lnTo>
                <a:lnTo>
                  <a:pt x="1756143" y="79375"/>
                </a:lnTo>
                <a:lnTo>
                  <a:pt x="1805838" y="50393"/>
                </a:lnTo>
                <a:lnTo>
                  <a:pt x="1818881" y="72771"/>
                </a:lnTo>
                <a:lnTo>
                  <a:pt x="1852447" y="21463"/>
                </a:lnTo>
                <a:lnTo>
                  <a:pt x="1866506" y="0"/>
                </a:lnTo>
                <a:close/>
              </a:path>
              <a:path w="5984240" h="3729354">
                <a:moveTo>
                  <a:pt x="1876285" y="2637282"/>
                </a:moveTo>
                <a:lnTo>
                  <a:pt x="1862442" y="2615311"/>
                </a:lnTo>
                <a:lnTo>
                  <a:pt x="1796656" y="2656840"/>
                </a:lnTo>
                <a:lnTo>
                  <a:pt x="1810499" y="2678684"/>
                </a:lnTo>
                <a:lnTo>
                  <a:pt x="1876285" y="2637282"/>
                </a:lnTo>
                <a:close/>
              </a:path>
              <a:path w="5984240" h="3729354">
                <a:moveTo>
                  <a:pt x="1885429" y="1880489"/>
                </a:moveTo>
                <a:lnTo>
                  <a:pt x="1870951" y="1859038"/>
                </a:lnTo>
                <a:lnTo>
                  <a:pt x="1806435" y="1902333"/>
                </a:lnTo>
                <a:lnTo>
                  <a:pt x="1820913" y="1923923"/>
                </a:lnTo>
                <a:lnTo>
                  <a:pt x="1885429" y="1880489"/>
                </a:lnTo>
                <a:close/>
              </a:path>
              <a:path w="5984240" h="3729354">
                <a:moveTo>
                  <a:pt x="1932038" y="919226"/>
                </a:moveTo>
                <a:lnTo>
                  <a:pt x="1920100" y="896366"/>
                </a:lnTo>
                <a:lnTo>
                  <a:pt x="1851266" y="932307"/>
                </a:lnTo>
                <a:lnTo>
                  <a:pt x="1863204" y="955294"/>
                </a:lnTo>
                <a:lnTo>
                  <a:pt x="1932038" y="919226"/>
                </a:lnTo>
                <a:close/>
              </a:path>
              <a:path w="5984240" h="3729354">
                <a:moveTo>
                  <a:pt x="1963915" y="2581910"/>
                </a:moveTo>
                <a:lnTo>
                  <a:pt x="1950072" y="2560066"/>
                </a:lnTo>
                <a:lnTo>
                  <a:pt x="1884286" y="2601468"/>
                </a:lnTo>
                <a:lnTo>
                  <a:pt x="1898129" y="2623439"/>
                </a:lnTo>
                <a:lnTo>
                  <a:pt x="1963915" y="2581910"/>
                </a:lnTo>
                <a:close/>
              </a:path>
              <a:path w="5984240" h="3729354">
                <a:moveTo>
                  <a:pt x="1971408" y="1822704"/>
                </a:moveTo>
                <a:lnTo>
                  <a:pt x="1956930" y="1801241"/>
                </a:lnTo>
                <a:lnTo>
                  <a:pt x="1892414" y="1844548"/>
                </a:lnTo>
                <a:lnTo>
                  <a:pt x="1906892" y="1866138"/>
                </a:lnTo>
                <a:lnTo>
                  <a:pt x="1971408" y="1822704"/>
                </a:lnTo>
                <a:close/>
              </a:path>
              <a:path w="5984240" h="3729354">
                <a:moveTo>
                  <a:pt x="2023986" y="871347"/>
                </a:moveTo>
                <a:lnTo>
                  <a:pt x="2012048" y="848360"/>
                </a:lnTo>
                <a:lnTo>
                  <a:pt x="1943087" y="884301"/>
                </a:lnTo>
                <a:lnTo>
                  <a:pt x="1955025" y="907288"/>
                </a:lnTo>
                <a:lnTo>
                  <a:pt x="2023986" y="871347"/>
                </a:lnTo>
                <a:close/>
              </a:path>
              <a:path w="5984240" h="3729354">
                <a:moveTo>
                  <a:pt x="2051545" y="2526665"/>
                </a:moveTo>
                <a:lnTo>
                  <a:pt x="2037702" y="2504694"/>
                </a:lnTo>
                <a:lnTo>
                  <a:pt x="1971916" y="2546223"/>
                </a:lnTo>
                <a:lnTo>
                  <a:pt x="1985759" y="2568067"/>
                </a:lnTo>
                <a:lnTo>
                  <a:pt x="2051545" y="2526665"/>
                </a:lnTo>
                <a:close/>
              </a:path>
              <a:path w="5984240" h="3729354">
                <a:moveTo>
                  <a:pt x="2057387" y="1764919"/>
                </a:moveTo>
                <a:lnTo>
                  <a:pt x="2042909" y="1743456"/>
                </a:lnTo>
                <a:lnTo>
                  <a:pt x="1978393" y="1786775"/>
                </a:lnTo>
                <a:lnTo>
                  <a:pt x="1992871" y="1808353"/>
                </a:lnTo>
                <a:lnTo>
                  <a:pt x="2057387" y="1764919"/>
                </a:lnTo>
                <a:close/>
              </a:path>
              <a:path w="5984240" h="3729354">
                <a:moveTo>
                  <a:pt x="2115807" y="823468"/>
                </a:moveTo>
                <a:lnTo>
                  <a:pt x="2103869" y="800481"/>
                </a:lnTo>
                <a:lnTo>
                  <a:pt x="2034908" y="836422"/>
                </a:lnTo>
                <a:lnTo>
                  <a:pt x="2046973" y="859409"/>
                </a:lnTo>
                <a:lnTo>
                  <a:pt x="2115807" y="823468"/>
                </a:lnTo>
                <a:close/>
              </a:path>
              <a:path w="5984240" h="3729354">
                <a:moveTo>
                  <a:pt x="2139175" y="2471293"/>
                </a:moveTo>
                <a:lnTo>
                  <a:pt x="2125332" y="2449449"/>
                </a:lnTo>
                <a:lnTo>
                  <a:pt x="2059673" y="2490978"/>
                </a:lnTo>
                <a:lnTo>
                  <a:pt x="2073389" y="2512822"/>
                </a:lnTo>
                <a:lnTo>
                  <a:pt x="2139175" y="2471293"/>
                </a:lnTo>
                <a:close/>
              </a:path>
              <a:path w="5984240" h="3729354">
                <a:moveTo>
                  <a:pt x="2143493" y="1707134"/>
                </a:moveTo>
                <a:lnTo>
                  <a:pt x="2129015" y="1685671"/>
                </a:lnTo>
                <a:lnTo>
                  <a:pt x="2064499" y="1728978"/>
                </a:lnTo>
                <a:lnTo>
                  <a:pt x="2078977" y="1750568"/>
                </a:lnTo>
                <a:lnTo>
                  <a:pt x="2143493" y="1707134"/>
                </a:lnTo>
                <a:close/>
              </a:path>
              <a:path w="5984240" h="3729354">
                <a:moveTo>
                  <a:pt x="2207755" y="775462"/>
                </a:moveTo>
                <a:lnTo>
                  <a:pt x="2195690" y="752475"/>
                </a:lnTo>
                <a:lnTo>
                  <a:pt x="2126856" y="788416"/>
                </a:lnTo>
                <a:lnTo>
                  <a:pt x="2138794" y="811403"/>
                </a:lnTo>
                <a:lnTo>
                  <a:pt x="2207755" y="775462"/>
                </a:lnTo>
                <a:close/>
              </a:path>
              <a:path w="5984240" h="3729354">
                <a:moveTo>
                  <a:pt x="2226805" y="2416048"/>
                </a:moveTo>
                <a:lnTo>
                  <a:pt x="2212962" y="2394204"/>
                </a:lnTo>
                <a:lnTo>
                  <a:pt x="2147303" y="2435606"/>
                </a:lnTo>
                <a:lnTo>
                  <a:pt x="2161019" y="2457577"/>
                </a:lnTo>
                <a:lnTo>
                  <a:pt x="2226805" y="2416048"/>
                </a:lnTo>
                <a:close/>
              </a:path>
              <a:path w="5984240" h="3729354">
                <a:moveTo>
                  <a:pt x="2229472" y="1649349"/>
                </a:moveTo>
                <a:lnTo>
                  <a:pt x="2214994" y="1627886"/>
                </a:lnTo>
                <a:lnTo>
                  <a:pt x="2150478" y="1671193"/>
                </a:lnTo>
                <a:lnTo>
                  <a:pt x="2164956" y="1692656"/>
                </a:lnTo>
                <a:lnTo>
                  <a:pt x="2229472" y="1649349"/>
                </a:lnTo>
                <a:close/>
              </a:path>
              <a:path w="5984240" h="3729354">
                <a:moveTo>
                  <a:pt x="2299576" y="727583"/>
                </a:moveTo>
                <a:lnTo>
                  <a:pt x="2287638" y="704596"/>
                </a:lnTo>
                <a:lnTo>
                  <a:pt x="2218677" y="740537"/>
                </a:lnTo>
                <a:lnTo>
                  <a:pt x="2230742" y="763524"/>
                </a:lnTo>
                <a:lnTo>
                  <a:pt x="2299576" y="727583"/>
                </a:lnTo>
                <a:close/>
              </a:path>
              <a:path w="5984240" h="3729354">
                <a:moveTo>
                  <a:pt x="2314435" y="2360803"/>
                </a:moveTo>
                <a:lnTo>
                  <a:pt x="2300592" y="2338832"/>
                </a:lnTo>
                <a:lnTo>
                  <a:pt x="2234933" y="2380361"/>
                </a:lnTo>
                <a:lnTo>
                  <a:pt x="2248776" y="2402205"/>
                </a:lnTo>
                <a:lnTo>
                  <a:pt x="2314435" y="2360803"/>
                </a:lnTo>
                <a:close/>
              </a:path>
              <a:path w="5984240" h="3729354">
                <a:moveTo>
                  <a:pt x="2315451" y="1591564"/>
                </a:moveTo>
                <a:lnTo>
                  <a:pt x="2300973" y="1570101"/>
                </a:lnTo>
                <a:lnTo>
                  <a:pt x="2236457" y="1613408"/>
                </a:lnTo>
                <a:lnTo>
                  <a:pt x="2250935" y="1634871"/>
                </a:lnTo>
                <a:lnTo>
                  <a:pt x="2315451" y="1591564"/>
                </a:lnTo>
                <a:close/>
              </a:path>
              <a:path w="5984240" h="3729354">
                <a:moveTo>
                  <a:pt x="2391524" y="679577"/>
                </a:moveTo>
                <a:lnTo>
                  <a:pt x="2379459" y="656590"/>
                </a:lnTo>
                <a:lnTo>
                  <a:pt x="2310625" y="692531"/>
                </a:lnTo>
                <a:lnTo>
                  <a:pt x="2322563" y="715518"/>
                </a:lnTo>
                <a:lnTo>
                  <a:pt x="2391524" y="679577"/>
                </a:lnTo>
                <a:close/>
              </a:path>
              <a:path w="5984240" h="3729354">
                <a:moveTo>
                  <a:pt x="2401557" y="1533779"/>
                </a:moveTo>
                <a:lnTo>
                  <a:pt x="2387079" y="1512316"/>
                </a:lnTo>
                <a:lnTo>
                  <a:pt x="2322563" y="1555623"/>
                </a:lnTo>
                <a:lnTo>
                  <a:pt x="2337041" y="1577086"/>
                </a:lnTo>
                <a:lnTo>
                  <a:pt x="2401557" y="1533779"/>
                </a:lnTo>
                <a:close/>
              </a:path>
              <a:path w="5984240" h="3729354">
                <a:moveTo>
                  <a:pt x="2402065" y="2305431"/>
                </a:moveTo>
                <a:lnTo>
                  <a:pt x="2388349" y="2283587"/>
                </a:lnTo>
                <a:lnTo>
                  <a:pt x="2322563" y="2324989"/>
                </a:lnTo>
                <a:lnTo>
                  <a:pt x="2336393" y="2346960"/>
                </a:lnTo>
                <a:lnTo>
                  <a:pt x="2402065" y="2305431"/>
                </a:lnTo>
                <a:close/>
              </a:path>
              <a:path w="5984240" h="3729354">
                <a:moveTo>
                  <a:pt x="2483345" y="631698"/>
                </a:moveTo>
                <a:lnTo>
                  <a:pt x="2471407" y="608711"/>
                </a:lnTo>
                <a:lnTo>
                  <a:pt x="2402446" y="644652"/>
                </a:lnTo>
                <a:lnTo>
                  <a:pt x="2414511" y="667639"/>
                </a:lnTo>
                <a:lnTo>
                  <a:pt x="2483345" y="631698"/>
                </a:lnTo>
                <a:close/>
              </a:path>
              <a:path w="5984240" h="3729354">
                <a:moveTo>
                  <a:pt x="2487536" y="1475994"/>
                </a:moveTo>
                <a:lnTo>
                  <a:pt x="2473058" y="1454531"/>
                </a:lnTo>
                <a:lnTo>
                  <a:pt x="2408542" y="1497838"/>
                </a:lnTo>
                <a:lnTo>
                  <a:pt x="2423020" y="1519301"/>
                </a:lnTo>
                <a:lnTo>
                  <a:pt x="2487536" y="1475994"/>
                </a:lnTo>
                <a:close/>
              </a:path>
              <a:path w="5984240" h="3729354">
                <a:moveTo>
                  <a:pt x="2489695" y="2250186"/>
                </a:moveTo>
                <a:lnTo>
                  <a:pt x="2475979" y="2228215"/>
                </a:lnTo>
                <a:lnTo>
                  <a:pt x="2410193" y="2269744"/>
                </a:lnTo>
                <a:lnTo>
                  <a:pt x="2424036" y="2291588"/>
                </a:lnTo>
                <a:lnTo>
                  <a:pt x="2489695" y="2250186"/>
                </a:lnTo>
                <a:close/>
              </a:path>
              <a:path w="5984240" h="3729354">
                <a:moveTo>
                  <a:pt x="2573515" y="1418209"/>
                </a:moveTo>
                <a:lnTo>
                  <a:pt x="2559037" y="1396746"/>
                </a:lnTo>
                <a:lnTo>
                  <a:pt x="2494521" y="1440053"/>
                </a:lnTo>
                <a:lnTo>
                  <a:pt x="2508999" y="1461516"/>
                </a:lnTo>
                <a:lnTo>
                  <a:pt x="2573515" y="1418209"/>
                </a:lnTo>
                <a:close/>
              </a:path>
              <a:path w="5984240" h="3729354">
                <a:moveTo>
                  <a:pt x="2575293" y="583692"/>
                </a:moveTo>
                <a:lnTo>
                  <a:pt x="2563228" y="560705"/>
                </a:lnTo>
                <a:lnTo>
                  <a:pt x="2494394" y="596646"/>
                </a:lnTo>
                <a:lnTo>
                  <a:pt x="2506332" y="619633"/>
                </a:lnTo>
                <a:lnTo>
                  <a:pt x="2575293" y="583692"/>
                </a:lnTo>
                <a:close/>
              </a:path>
              <a:path w="5984240" h="3729354">
                <a:moveTo>
                  <a:pt x="2577452" y="2194941"/>
                </a:moveTo>
                <a:lnTo>
                  <a:pt x="2563609" y="2172970"/>
                </a:lnTo>
                <a:lnTo>
                  <a:pt x="2497823" y="2214499"/>
                </a:lnTo>
                <a:lnTo>
                  <a:pt x="2511666" y="2236343"/>
                </a:lnTo>
                <a:lnTo>
                  <a:pt x="2577452" y="2194941"/>
                </a:lnTo>
                <a:close/>
              </a:path>
              <a:path w="5984240" h="3729354">
                <a:moveTo>
                  <a:pt x="2659494" y="1360424"/>
                </a:moveTo>
                <a:lnTo>
                  <a:pt x="2645143" y="1338834"/>
                </a:lnTo>
                <a:lnTo>
                  <a:pt x="2580627" y="1382268"/>
                </a:lnTo>
                <a:lnTo>
                  <a:pt x="2594978" y="1403731"/>
                </a:lnTo>
                <a:lnTo>
                  <a:pt x="2659494" y="1360424"/>
                </a:lnTo>
                <a:close/>
              </a:path>
              <a:path w="5984240" h="3729354">
                <a:moveTo>
                  <a:pt x="2665082" y="2139569"/>
                </a:moveTo>
                <a:lnTo>
                  <a:pt x="2651239" y="2117725"/>
                </a:lnTo>
                <a:lnTo>
                  <a:pt x="2585453" y="2159127"/>
                </a:lnTo>
                <a:lnTo>
                  <a:pt x="2599296" y="2181098"/>
                </a:lnTo>
                <a:lnTo>
                  <a:pt x="2665082" y="2139569"/>
                </a:lnTo>
                <a:close/>
              </a:path>
              <a:path w="5984240" h="3729354">
                <a:moveTo>
                  <a:pt x="2667114" y="535813"/>
                </a:moveTo>
                <a:lnTo>
                  <a:pt x="2655176" y="512826"/>
                </a:lnTo>
                <a:lnTo>
                  <a:pt x="2586215" y="548767"/>
                </a:lnTo>
                <a:lnTo>
                  <a:pt x="2598153" y="571754"/>
                </a:lnTo>
                <a:lnTo>
                  <a:pt x="2667114" y="535813"/>
                </a:lnTo>
                <a:close/>
              </a:path>
              <a:path w="5984240" h="3729354">
                <a:moveTo>
                  <a:pt x="2745600" y="1302639"/>
                </a:moveTo>
                <a:lnTo>
                  <a:pt x="2731122" y="1281049"/>
                </a:lnTo>
                <a:lnTo>
                  <a:pt x="2666606" y="1324483"/>
                </a:lnTo>
                <a:lnTo>
                  <a:pt x="2681084" y="1345946"/>
                </a:lnTo>
                <a:lnTo>
                  <a:pt x="2745600" y="1302639"/>
                </a:lnTo>
                <a:close/>
              </a:path>
              <a:path w="5984240" h="3729354">
                <a:moveTo>
                  <a:pt x="2752712" y="2084324"/>
                </a:moveTo>
                <a:lnTo>
                  <a:pt x="2738869" y="2062353"/>
                </a:lnTo>
                <a:lnTo>
                  <a:pt x="2673083" y="2103882"/>
                </a:lnTo>
                <a:lnTo>
                  <a:pt x="2686926" y="2125726"/>
                </a:lnTo>
                <a:lnTo>
                  <a:pt x="2752712" y="2084324"/>
                </a:lnTo>
                <a:close/>
              </a:path>
              <a:path w="5984240" h="3729354">
                <a:moveTo>
                  <a:pt x="2759062" y="487807"/>
                </a:moveTo>
                <a:lnTo>
                  <a:pt x="2746997" y="464820"/>
                </a:lnTo>
                <a:lnTo>
                  <a:pt x="2678163" y="500888"/>
                </a:lnTo>
                <a:lnTo>
                  <a:pt x="2690101" y="523748"/>
                </a:lnTo>
                <a:lnTo>
                  <a:pt x="2759062" y="487807"/>
                </a:lnTo>
                <a:close/>
              </a:path>
              <a:path w="5984240" h="3729354">
                <a:moveTo>
                  <a:pt x="2831579" y="1244854"/>
                </a:moveTo>
                <a:lnTo>
                  <a:pt x="2817101" y="1223264"/>
                </a:lnTo>
                <a:lnTo>
                  <a:pt x="2752585" y="1266698"/>
                </a:lnTo>
                <a:lnTo>
                  <a:pt x="2767063" y="1288161"/>
                </a:lnTo>
                <a:lnTo>
                  <a:pt x="2831579" y="1244854"/>
                </a:lnTo>
                <a:close/>
              </a:path>
              <a:path w="5984240" h="3729354">
                <a:moveTo>
                  <a:pt x="2840342" y="2028952"/>
                </a:moveTo>
                <a:lnTo>
                  <a:pt x="2826499" y="2007108"/>
                </a:lnTo>
                <a:lnTo>
                  <a:pt x="2760840" y="2048510"/>
                </a:lnTo>
                <a:lnTo>
                  <a:pt x="2774556" y="2070481"/>
                </a:lnTo>
                <a:lnTo>
                  <a:pt x="2840342" y="2028952"/>
                </a:lnTo>
                <a:close/>
              </a:path>
              <a:path w="5984240" h="3729354">
                <a:moveTo>
                  <a:pt x="2850883" y="439928"/>
                </a:moveTo>
                <a:lnTo>
                  <a:pt x="2838945" y="416941"/>
                </a:lnTo>
                <a:lnTo>
                  <a:pt x="2769984" y="452882"/>
                </a:lnTo>
                <a:lnTo>
                  <a:pt x="2781922" y="475869"/>
                </a:lnTo>
                <a:lnTo>
                  <a:pt x="2850883" y="439928"/>
                </a:lnTo>
                <a:close/>
              </a:path>
              <a:path w="5984240" h="3729354">
                <a:moveTo>
                  <a:pt x="2917558" y="1187069"/>
                </a:moveTo>
                <a:lnTo>
                  <a:pt x="2903207" y="1165479"/>
                </a:lnTo>
                <a:lnTo>
                  <a:pt x="2838691" y="1208913"/>
                </a:lnTo>
                <a:lnTo>
                  <a:pt x="2853042" y="1230376"/>
                </a:lnTo>
                <a:lnTo>
                  <a:pt x="2917558" y="1187069"/>
                </a:lnTo>
                <a:close/>
              </a:path>
              <a:path w="5984240" h="3729354">
                <a:moveTo>
                  <a:pt x="2927972" y="1973707"/>
                </a:moveTo>
                <a:lnTo>
                  <a:pt x="2914129" y="1951736"/>
                </a:lnTo>
                <a:lnTo>
                  <a:pt x="2848470" y="1993265"/>
                </a:lnTo>
                <a:lnTo>
                  <a:pt x="2862313" y="2015109"/>
                </a:lnTo>
                <a:lnTo>
                  <a:pt x="2927972" y="1973707"/>
                </a:lnTo>
                <a:close/>
              </a:path>
              <a:path w="5984240" h="3729354">
                <a:moveTo>
                  <a:pt x="2942704" y="391922"/>
                </a:moveTo>
                <a:lnTo>
                  <a:pt x="2930766" y="369062"/>
                </a:lnTo>
                <a:lnTo>
                  <a:pt x="2861805" y="405003"/>
                </a:lnTo>
                <a:lnTo>
                  <a:pt x="2873870" y="427990"/>
                </a:lnTo>
                <a:lnTo>
                  <a:pt x="2942704" y="391922"/>
                </a:lnTo>
                <a:close/>
              </a:path>
              <a:path w="5984240" h="3729354">
                <a:moveTo>
                  <a:pt x="3003664" y="1129157"/>
                </a:moveTo>
                <a:lnTo>
                  <a:pt x="2989186" y="1107694"/>
                </a:lnTo>
                <a:lnTo>
                  <a:pt x="2924670" y="1151001"/>
                </a:lnTo>
                <a:lnTo>
                  <a:pt x="2939148" y="1172591"/>
                </a:lnTo>
                <a:lnTo>
                  <a:pt x="3003664" y="1129157"/>
                </a:lnTo>
                <a:close/>
              </a:path>
              <a:path w="5984240" h="3729354">
                <a:moveTo>
                  <a:pt x="3015602" y="1918462"/>
                </a:moveTo>
                <a:lnTo>
                  <a:pt x="3001759" y="1896491"/>
                </a:lnTo>
                <a:lnTo>
                  <a:pt x="2936100" y="1938020"/>
                </a:lnTo>
                <a:lnTo>
                  <a:pt x="2949943" y="1959864"/>
                </a:lnTo>
                <a:lnTo>
                  <a:pt x="3015602" y="1918462"/>
                </a:lnTo>
                <a:close/>
              </a:path>
              <a:path w="5984240" h="3729354">
                <a:moveTo>
                  <a:pt x="3034652" y="344043"/>
                </a:moveTo>
                <a:lnTo>
                  <a:pt x="3022714" y="321056"/>
                </a:lnTo>
                <a:lnTo>
                  <a:pt x="2953753" y="356997"/>
                </a:lnTo>
                <a:lnTo>
                  <a:pt x="2965691" y="379984"/>
                </a:lnTo>
                <a:lnTo>
                  <a:pt x="3034652" y="344043"/>
                </a:lnTo>
                <a:close/>
              </a:path>
              <a:path w="5984240" h="3729354">
                <a:moveTo>
                  <a:pt x="3089643" y="1071372"/>
                </a:moveTo>
                <a:lnTo>
                  <a:pt x="3075165" y="1049909"/>
                </a:lnTo>
                <a:lnTo>
                  <a:pt x="3010649" y="1093216"/>
                </a:lnTo>
                <a:lnTo>
                  <a:pt x="3025127" y="1114806"/>
                </a:lnTo>
                <a:lnTo>
                  <a:pt x="3089643" y="1071372"/>
                </a:lnTo>
                <a:close/>
              </a:path>
              <a:path w="5984240" h="3729354">
                <a:moveTo>
                  <a:pt x="3103232" y="1863102"/>
                </a:moveTo>
                <a:lnTo>
                  <a:pt x="3089516" y="1841246"/>
                </a:lnTo>
                <a:lnTo>
                  <a:pt x="3023730" y="1882648"/>
                </a:lnTo>
                <a:lnTo>
                  <a:pt x="3037573" y="1904619"/>
                </a:lnTo>
                <a:lnTo>
                  <a:pt x="3103232" y="1863102"/>
                </a:lnTo>
                <a:close/>
              </a:path>
              <a:path w="5984240" h="3729354">
                <a:moveTo>
                  <a:pt x="3126473" y="296164"/>
                </a:moveTo>
                <a:lnTo>
                  <a:pt x="3114535" y="273177"/>
                </a:lnTo>
                <a:lnTo>
                  <a:pt x="3045574" y="309118"/>
                </a:lnTo>
                <a:lnTo>
                  <a:pt x="3057639" y="332105"/>
                </a:lnTo>
                <a:lnTo>
                  <a:pt x="3126473" y="296164"/>
                </a:lnTo>
                <a:close/>
              </a:path>
              <a:path w="5984240" h="3729354">
                <a:moveTo>
                  <a:pt x="3175622" y="1013587"/>
                </a:moveTo>
                <a:lnTo>
                  <a:pt x="3161271" y="992124"/>
                </a:lnTo>
                <a:lnTo>
                  <a:pt x="3096755" y="1035431"/>
                </a:lnTo>
                <a:lnTo>
                  <a:pt x="3111106" y="1057021"/>
                </a:lnTo>
                <a:lnTo>
                  <a:pt x="3175622" y="1013587"/>
                </a:lnTo>
                <a:close/>
              </a:path>
              <a:path w="5984240" h="3729354">
                <a:moveTo>
                  <a:pt x="3190989" y="1807845"/>
                </a:moveTo>
                <a:lnTo>
                  <a:pt x="3177146" y="1785874"/>
                </a:lnTo>
                <a:lnTo>
                  <a:pt x="3111360" y="1827403"/>
                </a:lnTo>
                <a:lnTo>
                  <a:pt x="3125203" y="1849247"/>
                </a:lnTo>
                <a:lnTo>
                  <a:pt x="3190989" y="1807845"/>
                </a:lnTo>
                <a:close/>
              </a:path>
              <a:path w="5984240" h="3729354">
                <a:moveTo>
                  <a:pt x="3218421" y="248158"/>
                </a:moveTo>
                <a:lnTo>
                  <a:pt x="3206356" y="225171"/>
                </a:lnTo>
                <a:lnTo>
                  <a:pt x="3137522" y="261112"/>
                </a:lnTo>
                <a:lnTo>
                  <a:pt x="3149460" y="284099"/>
                </a:lnTo>
                <a:lnTo>
                  <a:pt x="3218421" y="248158"/>
                </a:lnTo>
                <a:close/>
              </a:path>
              <a:path w="5984240" h="3729354">
                <a:moveTo>
                  <a:pt x="3261728" y="955802"/>
                </a:moveTo>
                <a:lnTo>
                  <a:pt x="3247250" y="934339"/>
                </a:lnTo>
                <a:lnTo>
                  <a:pt x="3182734" y="977646"/>
                </a:lnTo>
                <a:lnTo>
                  <a:pt x="3197212" y="999236"/>
                </a:lnTo>
                <a:lnTo>
                  <a:pt x="3261728" y="955802"/>
                </a:lnTo>
                <a:close/>
              </a:path>
              <a:path w="5984240" h="3729354">
                <a:moveTo>
                  <a:pt x="3278619" y="1752473"/>
                </a:moveTo>
                <a:lnTo>
                  <a:pt x="3264776" y="1730629"/>
                </a:lnTo>
                <a:lnTo>
                  <a:pt x="3198990" y="1772031"/>
                </a:lnTo>
                <a:lnTo>
                  <a:pt x="3212833" y="1794014"/>
                </a:lnTo>
                <a:lnTo>
                  <a:pt x="3278619" y="1752473"/>
                </a:lnTo>
                <a:close/>
              </a:path>
              <a:path w="5984240" h="3729354">
                <a:moveTo>
                  <a:pt x="3310242" y="200279"/>
                </a:moveTo>
                <a:lnTo>
                  <a:pt x="3298304" y="177292"/>
                </a:lnTo>
                <a:lnTo>
                  <a:pt x="3229343" y="213233"/>
                </a:lnTo>
                <a:lnTo>
                  <a:pt x="3241408" y="236220"/>
                </a:lnTo>
                <a:lnTo>
                  <a:pt x="3310242" y="200279"/>
                </a:lnTo>
                <a:close/>
              </a:path>
              <a:path w="5984240" h="3729354">
                <a:moveTo>
                  <a:pt x="3347707" y="898017"/>
                </a:moveTo>
                <a:lnTo>
                  <a:pt x="3333229" y="876554"/>
                </a:lnTo>
                <a:lnTo>
                  <a:pt x="3268713" y="919861"/>
                </a:lnTo>
                <a:lnTo>
                  <a:pt x="3283191" y="941324"/>
                </a:lnTo>
                <a:lnTo>
                  <a:pt x="3347707" y="898017"/>
                </a:lnTo>
                <a:close/>
              </a:path>
              <a:path w="5984240" h="3729354">
                <a:moveTo>
                  <a:pt x="3366249" y="1697228"/>
                </a:moveTo>
                <a:lnTo>
                  <a:pt x="3352406" y="1675257"/>
                </a:lnTo>
                <a:lnTo>
                  <a:pt x="3286620" y="1716786"/>
                </a:lnTo>
                <a:lnTo>
                  <a:pt x="3300463" y="1738630"/>
                </a:lnTo>
                <a:lnTo>
                  <a:pt x="3366249" y="1697228"/>
                </a:lnTo>
                <a:close/>
              </a:path>
              <a:path w="5984240" h="3729354">
                <a:moveTo>
                  <a:pt x="3402190" y="152273"/>
                </a:moveTo>
                <a:lnTo>
                  <a:pt x="3390125" y="129286"/>
                </a:lnTo>
                <a:lnTo>
                  <a:pt x="3321291" y="165227"/>
                </a:lnTo>
                <a:lnTo>
                  <a:pt x="3333229" y="188214"/>
                </a:lnTo>
                <a:lnTo>
                  <a:pt x="3402190" y="152273"/>
                </a:lnTo>
                <a:close/>
              </a:path>
              <a:path w="5984240" h="3729354">
                <a:moveTo>
                  <a:pt x="3433686" y="840232"/>
                </a:moveTo>
                <a:lnTo>
                  <a:pt x="3419335" y="818769"/>
                </a:lnTo>
                <a:lnTo>
                  <a:pt x="3354819" y="862076"/>
                </a:lnTo>
                <a:lnTo>
                  <a:pt x="3369170" y="883539"/>
                </a:lnTo>
                <a:lnTo>
                  <a:pt x="3433686" y="840232"/>
                </a:lnTo>
                <a:close/>
              </a:path>
              <a:path w="5984240" h="3729354">
                <a:moveTo>
                  <a:pt x="3453879" y="1641983"/>
                </a:moveTo>
                <a:lnTo>
                  <a:pt x="3440036" y="1620012"/>
                </a:lnTo>
                <a:lnTo>
                  <a:pt x="3374377" y="1661541"/>
                </a:lnTo>
                <a:lnTo>
                  <a:pt x="3388093" y="1683385"/>
                </a:lnTo>
                <a:lnTo>
                  <a:pt x="3453879" y="1641983"/>
                </a:lnTo>
                <a:close/>
              </a:path>
              <a:path w="5984240" h="3729354">
                <a:moveTo>
                  <a:pt x="3494011" y="104394"/>
                </a:moveTo>
                <a:lnTo>
                  <a:pt x="3482073" y="81407"/>
                </a:lnTo>
                <a:lnTo>
                  <a:pt x="3413112" y="117348"/>
                </a:lnTo>
                <a:lnTo>
                  <a:pt x="3425177" y="140335"/>
                </a:lnTo>
                <a:lnTo>
                  <a:pt x="3494011" y="104394"/>
                </a:lnTo>
                <a:close/>
              </a:path>
              <a:path w="5984240" h="3729354">
                <a:moveTo>
                  <a:pt x="3519792" y="782447"/>
                </a:moveTo>
                <a:lnTo>
                  <a:pt x="3505314" y="760984"/>
                </a:lnTo>
                <a:lnTo>
                  <a:pt x="3440798" y="804291"/>
                </a:lnTo>
                <a:lnTo>
                  <a:pt x="3455276" y="825754"/>
                </a:lnTo>
                <a:lnTo>
                  <a:pt x="3519792" y="782447"/>
                </a:lnTo>
                <a:close/>
              </a:path>
              <a:path w="5984240" h="3729354">
                <a:moveTo>
                  <a:pt x="3541509" y="1586611"/>
                </a:moveTo>
                <a:lnTo>
                  <a:pt x="3527666" y="1564767"/>
                </a:lnTo>
                <a:lnTo>
                  <a:pt x="3462007" y="1606169"/>
                </a:lnTo>
                <a:lnTo>
                  <a:pt x="3475850" y="1628140"/>
                </a:lnTo>
                <a:lnTo>
                  <a:pt x="3541509" y="1586611"/>
                </a:lnTo>
                <a:close/>
              </a:path>
              <a:path w="5984240" h="3729354">
                <a:moveTo>
                  <a:pt x="3605771" y="724662"/>
                </a:moveTo>
                <a:lnTo>
                  <a:pt x="3591293" y="703199"/>
                </a:lnTo>
                <a:lnTo>
                  <a:pt x="3526777" y="746506"/>
                </a:lnTo>
                <a:lnTo>
                  <a:pt x="3541255" y="767969"/>
                </a:lnTo>
                <a:lnTo>
                  <a:pt x="3605771" y="724662"/>
                </a:lnTo>
                <a:close/>
              </a:path>
              <a:path w="5984240" h="3729354">
                <a:moveTo>
                  <a:pt x="3607676" y="30480"/>
                </a:moveTo>
                <a:lnTo>
                  <a:pt x="3520681" y="32004"/>
                </a:lnTo>
                <a:lnTo>
                  <a:pt x="3532670" y="54914"/>
                </a:lnTo>
                <a:lnTo>
                  <a:pt x="3505060" y="69342"/>
                </a:lnTo>
                <a:lnTo>
                  <a:pt x="3516998" y="92329"/>
                </a:lnTo>
                <a:lnTo>
                  <a:pt x="3544709" y="77889"/>
                </a:lnTo>
                <a:lnTo>
                  <a:pt x="3556749" y="100838"/>
                </a:lnTo>
                <a:lnTo>
                  <a:pt x="3594341" y="48895"/>
                </a:lnTo>
                <a:lnTo>
                  <a:pt x="3607676" y="30480"/>
                </a:lnTo>
                <a:close/>
              </a:path>
              <a:path w="5984240" h="3729354">
                <a:moveTo>
                  <a:pt x="3629139" y="1531366"/>
                </a:moveTo>
                <a:lnTo>
                  <a:pt x="3615296" y="1509395"/>
                </a:lnTo>
                <a:lnTo>
                  <a:pt x="3549637" y="1550924"/>
                </a:lnTo>
                <a:lnTo>
                  <a:pt x="3563480" y="1572768"/>
                </a:lnTo>
                <a:lnTo>
                  <a:pt x="3629139" y="1531366"/>
                </a:lnTo>
                <a:close/>
              </a:path>
              <a:path w="5984240" h="3729354">
                <a:moveTo>
                  <a:pt x="3691750" y="666877"/>
                </a:moveTo>
                <a:lnTo>
                  <a:pt x="3677399" y="645414"/>
                </a:lnTo>
                <a:lnTo>
                  <a:pt x="3612883" y="688721"/>
                </a:lnTo>
                <a:lnTo>
                  <a:pt x="3627234" y="710184"/>
                </a:lnTo>
                <a:lnTo>
                  <a:pt x="3691750" y="666877"/>
                </a:lnTo>
                <a:close/>
              </a:path>
              <a:path w="5984240" h="3729354">
                <a:moveTo>
                  <a:pt x="3716769" y="1475994"/>
                </a:moveTo>
                <a:lnTo>
                  <a:pt x="3703053" y="1454150"/>
                </a:lnTo>
                <a:lnTo>
                  <a:pt x="3637267" y="1495552"/>
                </a:lnTo>
                <a:lnTo>
                  <a:pt x="3651110" y="1517523"/>
                </a:lnTo>
                <a:lnTo>
                  <a:pt x="3716769" y="1475994"/>
                </a:lnTo>
                <a:close/>
              </a:path>
              <a:path w="5984240" h="3729354">
                <a:moveTo>
                  <a:pt x="3777856" y="609092"/>
                </a:moveTo>
                <a:lnTo>
                  <a:pt x="3763378" y="587502"/>
                </a:lnTo>
                <a:lnTo>
                  <a:pt x="3698862" y="630936"/>
                </a:lnTo>
                <a:lnTo>
                  <a:pt x="3713340" y="652399"/>
                </a:lnTo>
                <a:lnTo>
                  <a:pt x="3777856" y="609092"/>
                </a:lnTo>
                <a:close/>
              </a:path>
              <a:path w="5984240" h="3729354">
                <a:moveTo>
                  <a:pt x="3804526" y="1420749"/>
                </a:moveTo>
                <a:lnTo>
                  <a:pt x="3790683" y="1398778"/>
                </a:lnTo>
                <a:lnTo>
                  <a:pt x="3724897" y="1440307"/>
                </a:lnTo>
                <a:lnTo>
                  <a:pt x="3738740" y="1462278"/>
                </a:lnTo>
                <a:lnTo>
                  <a:pt x="3804526" y="1420749"/>
                </a:lnTo>
                <a:close/>
              </a:path>
              <a:path w="5984240" h="3729354">
                <a:moveTo>
                  <a:pt x="3863835" y="551307"/>
                </a:moveTo>
                <a:lnTo>
                  <a:pt x="3849357" y="529717"/>
                </a:lnTo>
                <a:lnTo>
                  <a:pt x="3784841" y="573151"/>
                </a:lnTo>
                <a:lnTo>
                  <a:pt x="3799319" y="594614"/>
                </a:lnTo>
                <a:lnTo>
                  <a:pt x="3863835" y="551307"/>
                </a:lnTo>
                <a:close/>
              </a:path>
              <a:path w="5984240" h="3729354">
                <a:moveTo>
                  <a:pt x="3892156" y="1365504"/>
                </a:moveTo>
                <a:lnTo>
                  <a:pt x="3878313" y="1343533"/>
                </a:lnTo>
                <a:lnTo>
                  <a:pt x="3812527" y="1385062"/>
                </a:lnTo>
                <a:lnTo>
                  <a:pt x="3826370" y="1406906"/>
                </a:lnTo>
                <a:lnTo>
                  <a:pt x="3892156" y="1365504"/>
                </a:lnTo>
                <a:close/>
              </a:path>
              <a:path w="5984240" h="3729354">
                <a:moveTo>
                  <a:pt x="3949814" y="493522"/>
                </a:moveTo>
                <a:lnTo>
                  <a:pt x="3935336" y="471932"/>
                </a:lnTo>
                <a:lnTo>
                  <a:pt x="3870947" y="515366"/>
                </a:lnTo>
                <a:lnTo>
                  <a:pt x="3885298" y="536829"/>
                </a:lnTo>
                <a:lnTo>
                  <a:pt x="3949814" y="493522"/>
                </a:lnTo>
                <a:close/>
              </a:path>
              <a:path w="5984240" h="3729354">
                <a:moveTo>
                  <a:pt x="3979786" y="1310132"/>
                </a:moveTo>
                <a:lnTo>
                  <a:pt x="3965943" y="1288288"/>
                </a:lnTo>
                <a:lnTo>
                  <a:pt x="3900157" y="1329690"/>
                </a:lnTo>
                <a:lnTo>
                  <a:pt x="3914000" y="1351661"/>
                </a:lnTo>
                <a:lnTo>
                  <a:pt x="3979786" y="1310132"/>
                </a:lnTo>
                <a:close/>
              </a:path>
              <a:path w="5984240" h="3729354">
                <a:moveTo>
                  <a:pt x="4035920" y="435737"/>
                </a:moveTo>
                <a:lnTo>
                  <a:pt x="4021442" y="414147"/>
                </a:lnTo>
                <a:lnTo>
                  <a:pt x="3956926" y="457581"/>
                </a:lnTo>
                <a:lnTo>
                  <a:pt x="3971404" y="479044"/>
                </a:lnTo>
                <a:lnTo>
                  <a:pt x="4035920" y="435737"/>
                </a:lnTo>
                <a:close/>
              </a:path>
              <a:path w="5984240" h="3729354">
                <a:moveTo>
                  <a:pt x="4067416" y="1254887"/>
                </a:moveTo>
                <a:lnTo>
                  <a:pt x="4053573" y="1232916"/>
                </a:lnTo>
                <a:lnTo>
                  <a:pt x="3987787" y="1274445"/>
                </a:lnTo>
                <a:lnTo>
                  <a:pt x="4001630" y="1296289"/>
                </a:lnTo>
                <a:lnTo>
                  <a:pt x="4067416" y="1254887"/>
                </a:lnTo>
                <a:close/>
              </a:path>
              <a:path w="5984240" h="3729354">
                <a:moveTo>
                  <a:pt x="4121899" y="377952"/>
                </a:moveTo>
                <a:lnTo>
                  <a:pt x="4107421" y="356362"/>
                </a:lnTo>
                <a:lnTo>
                  <a:pt x="4042905" y="399669"/>
                </a:lnTo>
                <a:lnTo>
                  <a:pt x="4057383" y="421259"/>
                </a:lnTo>
                <a:lnTo>
                  <a:pt x="4121899" y="377952"/>
                </a:lnTo>
                <a:close/>
              </a:path>
              <a:path w="5984240" h="3729354">
                <a:moveTo>
                  <a:pt x="4155046" y="1199515"/>
                </a:moveTo>
                <a:lnTo>
                  <a:pt x="4141203" y="1177671"/>
                </a:lnTo>
                <a:lnTo>
                  <a:pt x="4075544" y="1219073"/>
                </a:lnTo>
                <a:lnTo>
                  <a:pt x="4089260" y="1241044"/>
                </a:lnTo>
                <a:lnTo>
                  <a:pt x="4155046" y="1199515"/>
                </a:lnTo>
                <a:close/>
              </a:path>
              <a:path w="5984240" h="3729354">
                <a:moveTo>
                  <a:pt x="4207878" y="320040"/>
                </a:moveTo>
                <a:lnTo>
                  <a:pt x="4193400" y="298577"/>
                </a:lnTo>
                <a:lnTo>
                  <a:pt x="4128884" y="341884"/>
                </a:lnTo>
                <a:lnTo>
                  <a:pt x="4143362" y="363474"/>
                </a:lnTo>
                <a:lnTo>
                  <a:pt x="4207878" y="320040"/>
                </a:lnTo>
                <a:close/>
              </a:path>
              <a:path w="5984240" h="3729354">
                <a:moveTo>
                  <a:pt x="4242676" y="1144270"/>
                </a:moveTo>
                <a:lnTo>
                  <a:pt x="4228833" y="1122299"/>
                </a:lnTo>
                <a:lnTo>
                  <a:pt x="4163174" y="1163828"/>
                </a:lnTo>
                <a:lnTo>
                  <a:pt x="4177017" y="1185799"/>
                </a:lnTo>
                <a:lnTo>
                  <a:pt x="4242676" y="1144270"/>
                </a:lnTo>
                <a:close/>
              </a:path>
              <a:path w="5984240" h="3729354">
                <a:moveTo>
                  <a:pt x="4293984" y="262255"/>
                </a:moveTo>
                <a:lnTo>
                  <a:pt x="4279506" y="240792"/>
                </a:lnTo>
                <a:lnTo>
                  <a:pt x="4214990" y="284099"/>
                </a:lnTo>
                <a:lnTo>
                  <a:pt x="4229468" y="305689"/>
                </a:lnTo>
                <a:lnTo>
                  <a:pt x="4293984" y="262255"/>
                </a:lnTo>
                <a:close/>
              </a:path>
              <a:path w="5984240" h="3729354">
                <a:moveTo>
                  <a:pt x="4330306" y="1089025"/>
                </a:moveTo>
                <a:lnTo>
                  <a:pt x="4316463" y="1067054"/>
                </a:lnTo>
                <a:lnTo>
                  <a:pt x="4250804" y="1108583"/>
                </a:lnTo>
                <a:lnTo>
                  <a:pt x="4264647" y="1130427"/>
                </a:lnTo>
                <a:lnTo>
                  <a:pt x="4330306" y="1089025"/>
                </a:lnTo>
                <a:close/>
              </a:path>
              <a:path w="5984240" h="3729354">
                <a:moveTo>
                  <a:pt x="4379963" y="204470"/>
                </a:moveTo>
                <a:lnTo>
                  <a:pt x="4365485" y="183007"/>
                </a:lnTo>
                <a:lnTo>
                  <a:pt x="4300969" y="226314"/>
                </a:lnTo>
                <a:lnTo>
                  <a:pt x="4315447" y="247904"/>
                </a:lnTo>
                <a:lnTo>
                  <a:pt x="4379963" y="204470"/>
                </a:lnTo>
                <a:close/>
              </a:path>
              <a:path w="5984240" h="3729354">
                <a:moveTo>
                  <a:pt x="4417936" y="1033653"/>
                </a:moveTo>
                <a:lnTo>
                  <a:pt x="4404220" y="1011809"/>
                </a:lnTo>
                <a:lnTo>
                  <a:pt x="4338434" y="1053211"/>
                </a:lnTo>
                <a:lnTo>
                  <a:pt x="4352277" y="1075182"/>
                </a:lnTo>
                <a:lnTo>
                  <a:pt x="4417936" y="1033653"/>
                </a:lnTo>
                <a:close/>
              </a:path>
              <a:path w="5984240" h="3729354">
                <a:moveTo>
                  <a:pt x="4465942" y="146685"/>
                </a:moveTo>
                <a:lnTo>
                  <a:pt x="4451464" y="125222"/>
                </a:lnTo>
                <a:lnTo>
                  <a:pt x="4386948" y="168529"/>
                </a:lnTo>
                <a:lnTo>
                  <a:pt x="4401426" y="190119"/>
                </a:lnTo>
                <a:lnTo>
                  <a:pt x="4465942" y="146685"/>
                </a:lnTo>
                <a:close/>
              </a:path>
              <a:path w="5984240" h="3729354">
                <a:moveTo>
                  <a:pt x="4505693" y="978408"/>
                </a:moveTo>
                <a:lnTo>
                  <a:pt x="4491850" y="956437"/>
                </a:lnTo>
                <a:lnTo>
                  <a:pt x="4426064" y="997966"/>
                </a:lnTo>
                <a:lnTo>
                  <a:pt x="4439907" y="1019810"/>
                </a:lnTo>
                <a:lnTo>
                  <a:pt x="4505693" y="978408"/>
                </a:lnTo>
                <a:close/>
              </a:path>
              <a:path w="5984240" h="3729354">
                <a:moveTo>
                  <a:pt x="4552048" y="88900"/>
                </a:moveTo>
                <a:lnTo>
                  <a:pt x="4537570" y="67437"/>
                </a:lnTo>
                <a:lnTo>
                  <a:pt x="4473054" y="110744"/>
                </a:lnTo>
                <a:lnTo>
                  <a:pt x="4487532" y="132207"/>
                </a:lnTo>
                <a:lnTo>
                  <a:pt x="4552048" y="88900"/>
                </a:lnTo>
                <a:close/>
              </a:path>
              <a:path w="5984240" h="3729354">
                <a:moveTo>
                  <a:pt x="4593323" y="923036"/>
                </a:moveTo>
                <a:lnTo>
                  <a:pt x="4579480" y="901192"/>
                </a:lnTo>
                <a:lnTo>
                  <a:pt x="4513694" y="942594"/>
                </a:lnTo>
                <a:lnTo>
                  <a:pt x="4527537" y="964565"/>
                </a:lnTo>
                <a:lnTo>
                  <a:pt x="4593323" y="923036"/>
                </a:lnTo>
                <a:close/>
              </a:path>
              <a:path w="5984240" h="3729354">
                <a:moveTo>
                  <a:pt x="4615675" y="30480"/>
                </a:moveTo>
                <a:lnTo>
                  <a:pt x="4529569" y="41529"/>
                </a:lnTo>
                <a:lnTo>
                  <a:pt x="4572876" y="106045"/>
                </a:lnTo>
                <a:lnTo>
                  <a:pt x="4615675" y="30480"/>
                </a:lnTo>
                <a:close/>
              </a:path>
              <a:path w="5984240" h="3729354">
                <a:moveTo>
                  <a:pt x="4680953" y="867791"/>
                </a:moveTo>
                <a:lnTo>
                  <a:pt x="4667110" y="845820"/>
                </a:lnTo>
                <a:lnTo>
                  <a:pt x="4601324" y="887349"/>
                </a:lnTo>
                <a:lnTo>
                  <a:pt x="4615167" y="909320"/>
                </a:lnTo>
                <a:lnTo>
                  <a:pt x="4680953" y="867791"/>
                </a:lnTo>
                <a:close/>
              </a:path>
              <a:path w="5984240" h="3729354">
                <a:moveTo>
                  <a:pt x="4768583" y="812546"/>
                </a:moveTo>
                <a:lnTo>
                  <a:pt x="4754740" y="790575"/>
                </a:lnTo>
                <a:lnTo>
                  <a:pt x="4689081" y="832104"/>
                </a:lnTo>
                <a:lnTo>
                  <a:pt x="4702797" y="853948"/>
                </a:lnTo>
                <a:lnTo>
                  <a:pt x="4768583" y="812546"/>
                </a:lnTo>
                <a:close/>
              </a:path>
              <a:path w="5984240" h="3729354">
                <a:moveTo>
                  <a:pt x="4856213" y="757174"/>
                </a:moveTo>
                <a:lnTo>
                  <a:pt x="4842370" y="735330"/>
                </a:lnTo>
                <a:lnTo>
                  <a:pt x="4776711" y="776732"/>
                </a:lnTo>
                <a:lnTo>
                  <a:pt x="4790427" y="798703"/>
                </a:lnTo>
                <a:lnTo>
                  <a:pt x="4856213" y="757174"/>
                </a:lnTo>
                <a:close/>
              </a:path>
              <a:path w="5984240" h="3729354">
                <a:moveTo>
                  <a:pt x="4943843" y="701929"/>
                </a:moveTo>
                <a:lnTo>
                  <a:pt x="4930000" y="679958"/>
                </a:lnTo>
                <a:lnTo>
                  <a:pt x="4864341" y="721487"/>
                </a:lnTo>
                <a:lnTo>
                  <a:pt x="4878184" y="743331"/>
                </a:lnTo>
                <a:lnTo>
                  <a:pt x="4943843" y="701929"/>
                </a:lnTo>
                <a:close/>
              </a:path>
              <a:path w="5984240" h="3729354">
                <a:moveTo>
                  <a:pt x="5031473" y="646557"/>
                </a:moveTo>
                <a:lnTo>
                  <a:pt x="5017757" y="624713"/>
                </a:lnTo>
                <a:lnTo>
                  <a:pt x="4951971" y="666115"/>
                </a:lnTo>
                <a:lnTo>
                  <a:pt x="4965814" y="688086"/>
                </a:lnTo>
                <a:lnTo>
                  <a:pt x="5031473" y="646557"/>
                </a:lnTo>
                <a:close/>
              </a:path>
              <a:path w="5984240" h="3729354">
                <a:moveTo>
                  <a:pt x="5119230" y="591312"/>
                </a:moveTo>
                <a:lnTo>
                  <a:pt x="5105387" y="569341"/>
                </a:lnTo>
                <a:lnTo>
                  <a:pt x="5039601" y="610870"/>
                </a:lnTo>
                <a:lnTo>
                  <a:pt x="5053444" y="632841"/>
                </a:lnTo>
                <a:lnTo>
                  <a:pt x="5119230" y="591312"/>
                </a:lnTo>
                <a:close/>
              </a:path>
              <a:path w="5984240" h="3729354">
                <a:moveTo>
                  <a:pt x="5206860" y="536067"/>
                </a:moveTo>
                <a:lnTo>
                  <a:pt x="5193017" y="514096"/>
                </a:lnTo>
                <a:lnTo>
                  <a:pt x="5127231" y="555625"/>
                </a:lnTo>
                <a:lnTo>
                  <a:pt x="5141074" y="577469"/>
                </a:lnTo>
                <a:lnTo>
                  <a:pt x="5206860" y="536067"/>
                </a:lnTo>
                <a:close/>
              </a:path>
              <a:path w="5984240" h="3729354">
                <a:moveTo>
                  <a:pt x="5294490" y="480695"/>
                </a:moveTo>
                <a:lnTo>
                  <a:pt x="5280647" y="458851"/>
                </a:lnTo>
                <a:lnTo>
                  <a:pt x="5214861" y="500253"/>
                </a:lnTo>
                <a:lnTo>
                  <a:pt x="5228704" y="522224"/>
                </a:lnTo>
                <a:lnTo>
                  <a:pt x="5294490" y="480695"/>
                </a:lnTo>
                <a:close/>
              </a:path>
              <a:path w="5984240" h="3729354">
                <a:moveTo>
                  <a:pt x="5382120" y="425450"/>
                </a:moveTo>
                <a:lnTo>
                  <a:pt x="5368277" y="403479"/>
                </a:lnTo>
                <a:lnTo>
                  <a:pt x="5302491" y="445008"/>
                </a:lnTo>
                <a:lnTo>
                  <a:pt x="5316334" y="466852"/>
                </a:lnTo>
                <a:lnTo>
                  <a:pt x="5382120" y="425450"/>
                </a:lnTo>
                <a:close/>
              </a:path>
              <a:path w="5984240" h="3729354">
                <a:moveTo>
                  <a:pt x="5469750" y="370078"/>
                </a:moveTo>
                <a:lnTo>
                  <a:pt x="5455907" y="348234"/>
                </a:lnTo>
                <a:lnTo>
                  <a:pt x="5390248" y="389636"/>
                </a:lnTo>
                <a:lnTo>
                  <a:pt x="5403964" y="411607"/>
                </a:lnTo>
                <a:lnTo>
                  <a:pt x="5469750" y="370078"/>
                </a:lnTo>
                <a:close/>
              </a:path>
              <a:path w="5984240" h="3729354">
                <a:moveTo>
                  <a:pt x="5557380" y="314833"/>
                </a:moveTo>
                <a:lnTo>
                  <a:pt x="5543524" y="292862"/>
                </a:lnTo>
                <a:lnTo>
                  <a:pt x="5477878" y="334391"/>
                </a:lnTo>
                <a:lnTo>
                  <a:pt x="5491721" y="356362"/>
                </a:lnTo>
                <a:lnTo>
                  <a:pt x="5557380" y="314833"/>
                </a:lnTo>
                <a:close/>
              </a:path>
              <a:path w="5984240" h="3729354">
                <a:moveTo>
                  <a:pt x="5644997" y="259588"/>
                </a:moveTo>
                <a:lnTo>
                  <a:pt x="5631167" y="237617"/>
                </a:lnTo>
                <a:lnTo>
                  <a:pt x="5565508" y="279146"/>
                </a:lnTo>
                <a:lnTo>
                  <a:pt x="5579351" y="300990"/>
                </a:lnTo>
                <a:lnTo>
                  <a:pt x="5644997" y="259588"/>
                </a:lnTo>
                <a:close/>
              </a:path>
              <a:path w="5984240" h="3729354">
                <a:moveTo>
                  <a:pt x="5732640" y="204216"/>
                </a:moveTo>
                <a:lnTo>
                  <a:pt x="5718924" y="182372"/>
                </a:lnTo>
                <a:lnTo>
                  <a:pt x="5653125" y="223774"/>
                </a:lnTo>
                <a:lnTo>
                  <a:pt x="5666981" y="245745"/>
                </a:lnTo>
                <a:lnTo>
                  <a:pt x="5732640" y="204216"/>
                </a:lnTo>
                <a:close/>
              </a:path>
              <a:path w="5984240" h="3729354">
                <a:moveTo>
                  <a:pt x="5820397" y="148971"/>
                </a:moveTo>
                <a:lnTo>
                  <a:pt x="5806554" y="127000"/>
                </a:lnTo>
                <a:lnTo>
                  <a:pt x="5740768" y="168529"/>
                </a:lnTo>
                <a:lnTo>
                  <a:pt x="5754611" y="190373"/>
                </a:lnTo>
                <a:lnTo>
                  <a:pt x="5820397" y="148971"/>
                </a:lnTo>
                <a:close/>
              </a:path>
              <a:path w="5984240" h="3729354">
                <a:moveTo>
                  <a:pt x="5908027" y="93599"/>
                </a:moveTo>
                <a:lnTo>
                  <a:pt x="5894184" y="71755"/>
                </a:lnTo>
                <a:lnTo>
                  <a:pt x="5828398" y="113157"/>
                </a:lnTo>
                <a:lnTo>
                  <a:pt x="5842241" y="135128"/>
                </a:lnTo>
                <a:lnTo>
                  <a:pt x="5908027" y="93599"/>
                </a:lnTo>
                <a:close/>
              </a:path>
              <a:path w="5984240" h="3729354">
                <a:moveTo>
                  <a:pt x="5983846" y="30480"/>
                </a:moveTo>
                <a:lnTo>
                  <a:pt x="5897359" y="39116"/>
                </a:lnTo>
                <a:lnTo>
                  <a:pt x="5938888" y="104775"/>
                </a:lnTo>
                <a:lnTo>
                  <a:pt x="5953950" y="79883"/>
                </a:lnTo>
                <a:lnTo>
                  <a:pt x="5969546" y="54102"/>
                </a:lnTo>
                <a:lnTo>
                  <a:pt x="5983846" y="30480"/>
                </a:lnTo>
                <a:close/>
              </a:path>
            </a:pathLst>
          </a:custGeom>
          <a:solidFill>
            <a:srgbClr val="FF0000"/>
          </a:solid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B3391D5C-B7F1-E333-0147-158A4BD226E7}"/>
                  </a:ext>
                </a:extLst>
              </p14:cNvPr>
              <p14:cNvContentPartPr/>
              <p14:nvPr/>
            </p14:nvContentPartPr>
            <p14:xfrm>
              <a:off x="4660920" y="5400"/>
              <a:ext cx="4581360" cy="3708360"/>
            </p14:xfrm>
          </p:contentPart>
        </mc:Choice>
        <mc:Fallback>
          <p:pic>
            <p:nvPicPr>
              <p:cNvPr id="5" name="Ink 4">
                <a:extLst>
                  <a:ext uri="{FF2B5EF4-FFF2-40B4-BE49-F238E27FC236}">
                    <a16:creationId xmlns:a16="http://schemas.microsoft.com/office/drawing/2014/main" id="{B3391D5C-B7F1-E333-0147-158A4BD226E7}"/>
                  </a:ext>
                </a:extLst>
              </p:cNvPr>
              <p:cNvPicPr/>
              <p:nvPr/>
            </p:nvPicPr>
            <p:blipFill>
              <a:blip r:embed="rId3"/>
              <a:stretch>
                <a:fillRect/>
              </a:stretch>
            </p:blipFill>
            <p:spPr>
              <a:xfrm>
                <a:off x="4651560" y="-3960"/>
                <a:ext cx="4600080" cy="37270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306546"/>
            <a:ext cx="8072120" cy="5025390"/>
          </a:xfrm>
          <a:prstGeom prst="rect">
            <a:avLst/>
          </a:prstGeom>
        </p:spPr>
        <p:txBody>
          <a:bodyPr vert="horz" wrap="square" lIns="0" tIns="73025" rIns="0" bIns="0" rtlCol="0">
            <a:spAutoFit/>
          </a:bodyPr>
          <a:lstStyle/>
          <a:p>
            <a:pPr marL="355600" indent="-342900">
              <a:lnSpc>
                <a:spcPct val="100000"/>
              </a:lnSpc>
              <a:spcBef>
                <a:spcPts val="575"/>
              </a:spcBef>
              <a:buClr>
                <a:srgbClr val="0F1141"/>
              </a:buClr>
              <a:buChar char="•"/>
              <a:tabLst>
                <a:tab pos="354965" algn="l"/>
                <a:tab pos="355600" algn="l"/>
              </a:tabLst>
            </a:pPr>
            <a:r>
              <a:rPr sz="2000" spc="-5" dirty="0">
                <a:latin typeface="Arial"/>
                <a:cs typeface="Arial"/>
              </a:rPr>
              <a:t>Represents character </a:t>
            </a:r>
            <a:r>
              <a:rPr sz="2000" dirty="0">
                <a:latin typeface="Arial"/>
                <a:cs typeface="Arial"/>
              </a:rPr>
              <a:t>strings such </a:t>
            </a:r>
            <a:r>
              <a:rPr sz="2000" spc="-5" dirty="0">
                <a:latin typeface="Arial"/>
                <a:cs typeface="Arial"/>
              </a:rPr>
              <a:t>as </a:t>
            </a:r>
            <a:r>
              <a:rPr sz="2000" dirty="0">
                <a:latin typeface="Arial"/>
                <a:cs typeface="Arial"/>
              </a:rPr>
              <a:t>“a”, </a:t>
            </a:r>
            <a:r>
              <a:rPr sz="2000" spc="-5" dirty="0">
                <a:latin typeface="Arial"/>
                <a:cs typeface="Arial"/>
              </a:rPr>
              <a:t>“David”, </a:t>
            </a:r>
            <a:r>
              <a:rPr sz="2000" dirty="0">
                <a:latin typeface="Arial"/>
                <a:cs typeface="Arial"/>
              </a:rPr>
              <a:t>“Mike”</a:t>
            </a:r>
            <a:r>
              <a:rPr sz="2000" spc="-170" dirty="0">
                <a:latin typeface="Arial"/>
                <a:cs typeface="Arial"/>
              </a:rPr>
              <a:t> </a:t>
            </a:r>
            <a:r>
              <a:rPr sz="2000" dirty="0">
                <a:latin typeface="Arial"/>
                <a:cs typeface="Arial"/>
              </a:rPr>
              <a:t>etc</a:t>
            </a:r>
            <a:endParaRPr sz="2000">
              <a:latin typeface="Arial"/>
              <a:cs typeface="Arial"/>
            </a:endParaRPr>
          </a:p>
          <a:p>
            <a:pPr marL="355600" marR="214629" indent="-342900">
              <a:lnSpc>
                <a:spcPct val="100000"/>
              </a:lnSpc>
              <a:spcBef>
                <a:spcPts val="480"/>
              </a:spcBef>
              <a:buClr>
                <a:srgbClr val="0F1141"/>
              </a:buClr>
              <a:buChar char="•"/>
              <a:tabLst>
                <a:tab pos="354965" algn="l"/>
                <a:tab pos="355600" algn="l"/>
              </a:tabLst>
            </a:pPr>
            <a:r>
              <a:rPr sz="2000" spc="-5" dirty="0">
                <a:latin typeface="Arial"/>
                <a:cs typeface="Arial"/>
              </a:rPr>
              <a:t>Every </a:t>
            </a:r>
            <a:r>
              <a:rPr sz="2000" dirty="0">
                <a:latin typeface="Arial"/>
                <a:cs typeface="Arial"/>
              </a:rPr>
              <a:t>String </a:t>
            </a:r>
            <a:r>
              <a:rPr sz="2000" spc="-5" dirty="0">
                <a:latin typeface="Arial"/>
                <a:cs typeface="Arial"/>
              </a:rPr>
              <a:t>literal </a:t>
            </a:r>
            <a:r>
              <a:rPr sz="2000" dirty="0">
                <a:latin typeface="Arial"/>
                <a:cs typeface="Arial"/>
              </a:rPr>
              <a:t>(such as “123”, “Ram”, </a:t>
            </a:r>
            <a:r>
              <a:rPr sz="2000" spc="-20" dirty="0">
                <a:latin typeface="Arial"/>
                <a:cs typeface="Arial"/>
              </a:rPr>
              <a:t>“151103” </a:t>
            </a:r>
            <a:r>
              <a:rPr sz="2000" spc="-5" dirty="0">
                <a:latin typeface="Arial"/>
                <a:cs typeface="Arial"/>
              </a:rPr>
              <a:t>etc.) is </a:t>
            </a:r>
            <a:r>
              <a:rPr sz="2000" dirty="0">
                <a:latin typeface="Arial"/>
                <a:cs typeface="Arial"/>
              </a:rPr>
              <a:t>a</a:t>
            </a:r>
            <a:r>
              <a:rPr sz="2000" spc="-200" dirty="0">
                <a:latin typeface="Arial"/>
                <a:cs typeface="Arial"/>
              </a:rPr>
              <a:t> </a:t>
            </a:r>
            <a:r>
              <a:rPr sz="2000" dirty="0">
                <a:latin typeface="Arial"/>
                <a:cs typeface="Arial"/>
              </a:rPr>
              <a:t>String  </a:t>
            </a:r>
            <a:r>
              <a:rPr sz="2000" spc="-5" dirty="0">
                <a:latin typeface="Arial"/>
                <a:cs typeface="Arial"/>
              </a:rPr>
              <a:t>type </a:t>
            </a:r>
            <a:r>
              <a:rPr sz="2000" dirty="0">
                <a:latin typeface="Arial"/>
                <a:cs typeface="Arial"/>
              </a:rPr>
              <a:t>object in Java and hence any String class method can be  </a:t>
            </a:r>
            <a:r>
              <a:rPr sz="2000" spc="-5" dirty="0">
                <a:latin typeface="Arial"/>
                <a:cs typeface="Arial"/>
              </a:rPr>
              <a:t>invoked via </a:t>
            </a:r>
            <a:r>
              <a:rPr sz="2000" dirty="0">
                <a:latin typeface="Arial"/>
                <a:cs typeface="Arial"/>
              </a:rPr>
              <a:t>string </a:t>
            </a:r>
            <a:r>
              <a:rPr sz="2000" spc="-5" dirty="0">
                <a:latin typeface="Arial"/>
                <a:cs typeface="Arial"/>
              </a:rPr>
              <a:t>type literals also. </a:t>
            </a:r>
            <a:r>
              <a:rPr sz="2000" dirty="0">
                <a:latin typeface="Arial"/>
                <a:cs typeface="Arial"/>
              </a:rPr>
              <a:t>For </a:t>
            </a:r>
            <a:r>
              <a:rPr sz="2000" spc="-5" dirty="0">
                <a:latin typeface="Arial"/>
                <a:cs typeface="Arial"/>
              </a:rPr>
              <a:t>Example, </a:t>
            </a:r>
            <a:r>
              <a:rPr sz="2000" dirty="0">
                <a:latin typeface="Arial"/>
                <a:cs typeface="Arial"/>
              </a:rPr>
              <a:t>“abc”.length(),  </a:t>
            </a:r>
            <a:r>
              <a:rPr sz="2000" spc="-5" dirty="0">
                <a:latin typeface="Arial"/>
                <a:cs typeface="Arial"/>
              </a:rPr>
              <a:t>“abc”.equals(“ABC”);</a:t>
            </a:r>
            <a:endParaRPr sz="2000">
              <a:latin typeface="Arial"/>
              <a:cs typeface="Arial"/>
            </a:endParaRPr>
          </a:p>
          <a:p>
            <a:pPr marL="355600" indent="-342900">
              <a:lnSpc>
                <a:spcPct val="100000"/>
              </a:lnSpc>
              <a:spcBef>
                <a:spcPts val="480"/>
              </a:spcBef>
              <a:buClr>
                <a:srgbClr val="0F1141"/>
              </a:buClr>
              <a:buChar char="•"/>
              <a:tabLst>
                <a:tab pos="354965" algn="l"/>
                <a:tab pos="355600" algn="l"/>
              </a:tabLst>
            </a:pPr>
            <a:r>
              <a:rPr sz="2000" dirty="0">
                <a:latin typeface="Arial"/>
                <a:cs typeface="Arial"/>
              </a:rPr>
              <a:t>String str = “abc”; , or String str = new String(“abc”); are</a:t>
            </a:r>
            <a:r>
              <a:rPr sz="2000" spc="-275" dirty="0">
                <a:latin typeface="Arial"/>
                <a:cs typeface="Arial"/>
              </a:rPr>
              <a:t> </a:t>
            </a:r>
            <a:r>
              <a:rPr sz="2000" dirty="0">
                <a:latin typeface="Arial"/>
                <a:cs typeface="Arial"/>
              </a:rPr>
              <a:t>equivalent</a:t>
            </a:r>
            <a:endParaRPr sz="2000">
              <a:latin typeface="Arial"/>
              <a:cs typeface="Arial"/>
            </a:endParaRPr>
          </a:p>
          <a:p>
            <a:pPr marL="355600">
              <a:lnSpc>
                <a:spcPct val="100000"/>
              </a:lnSpc>
              <a:spcBef>
                <a:spcPts val="5"/>
              </a:spcBef>
            </a:pPr>
            <a:r>
              <a:rPr sz="2000" dirty="0">
                <a:latin typeface="Arial"/>
                <a:cs typeface="Arial"/>
              </a:rPr>
              <a:t>statements</a:t>
            </a:r>
            <a:endParaRPr sz="2000">
              <a:latin typeface="Arial"/>
              <a:cs typeface="Arial"/>
            </a:endParaRPr>
          </a:p>
          <a:p>
            <a:pPr marL="355600" indent="-342900">
              <a:lnSpc>
                <a:spcPct val="100000"/>
              </a:lnSpc>
              <a:spcBef>
                <a:spcPts val="480"/>
              </a:spcBef>
              <a:buClr>
                <a:srgbClr val="0F1141"/>
              </a:buClr>
              <a:buChar char="•"/>
              <a:tabLst>
                <a:tab pos="354965" algn="l"/>
                <a:tab pos="355600" algn="l"/>
              </a:tabLst>
            </a:pPr>
            <a:r>
              <a:rPr sz="2000" dirty="0">
                <a:latin typeface="Arial"/>
                <a:cs typeface="Arial"/>
              </a:rPr>
              <a:t>Strings in Java represents immutable</a:t>
            </a:r>
            <a:r>
              <a:rPr sz="2000" spc="-125" dirty="0">
                <a:latin typeface="Arial"/>
                <a:cs typeface="Arial"/>
              </a:rPr>
              <a:t> </a:t>
            </a:r>
            <a:r>
              <a:rPr sz="2000" dirty="0">
                <a:latin typeface="Arial"/>
                <a:cs typeface="Arial"/>
              </a:rPr>
              <a:t>strings</a:t>
            </a:r>
            <a:endParaRPr sz="2000">
              <a:latin typeface="Arial"/>
              <a:cs typeface="Arial"/>
            </a:endParaRPr>
          </a:p>
          <a:p>
            <a:pPr marL="355600" indent="-342900">
              <a:lnSpc>
                <a:spcPct val="100000"/>
              </a:lnSpc>
              <a:spcBef>
                <a:spcPts val="480"/>
              </a:spcBef>
              <a:buClr>
                <a:srgbClr val="0F1141"/>
              </a:buClr>
              <a:buChar char="•"/>
              <a:tabLst>
                <a:tab pos="354965" algn="l"/>
                <a:tab pos="355600" algn="l"/>
              </a:tabLst>
            </a:pPr>
            <a:r>
              <a:rPr sz="2000" dirty="0">
                <a:latin typeface="Arial"/>
                <a:cs typeface="Arial"/>
              </a:rPr>
              <a:t>Every string has a length which can be retrieved using</a:t>
            </a:r>
            <a:r>
              <a:rPr sz="2000" spc="-165" dirty="0">
                <a:latin typeface="Arial"/>
                <a:cs typeface="Arial"/>
              </a:rPr>
              <a:t> </a:t>
            </a:r>
            <a:r>
              <a:rPr sz="2000" dirty="0">
                <a:solidFill>
                  <a:srgbClr val="FF0000"/>
                </a:solidFill>
                <a:latin typeface="Arial"/>
                <a:cs typeface="Arial"/>
              </a:rPr>
              <a:t>length()</a:t>
            </a:r>
            <a:endParaRPr sz="2000">
              <a:latin typeface="Arial"/>
              <a:cs typeface="Arial"/>
            </a:endParaRPr>
          </a:p>
          <a:p>
            <a:pPr marL="355600">
              <a:lnSpc>
                <a:spcPct val="100000"/>
              </a:lnSpc>
            </a:pPr>
            <a:r>
              <a:rPr sz="2000" spc="-5" dirty="0">
                <a:latin typeface="Arial"/>
                <a:cs typeface="Arial"/>
              </a:rPr>
              <a:t>method. </a:t>
            </a:r>
            <a:r>
              <a:rPr sz="2000" dirty="0">
                <a:latin typeface="Arial"/>
                <a:cs typeface="Arial"/>
              </a:rPr>
              <a:t>For </a:t>
            </a:r>
            <a:r>
              <a:rPr sz="2000" spc="-5" dirty="0">
                <a:latin typeface="Arial"/>
                <a:cs typeface="Arial"/>
              </a:rPr>
              <a:t>Example </a:t>
            </a:r>
            <a:r>
              <a:rPr sz="2000" dirty="0">
                <a:latin typeface="Arial"/>
                <a:cs typeface="Arial"/>
              </a:rPr>
              <a:t>“Mike”.length() returns</a:t>
            </a:r>
            <a:r>
              <a:rPr sz="2000" spc="-135" dirty="0">
                <a:latin typeface="Arial"/>
                <a:cs typeface="Arial"/>
              </a:rPr>
              <a:t> </a:t>
            </a:r>
            <a:r>
              <a:rPr sz="2000" dirty="0">
                <a:latin typeface="Arial"/>
                <a:cs typeface="Arial"/>
              </a:rPr>
              <a:t>4</a:t>
            </a:r>
            <a:endParaRPr sz="2000">
              <a:latin typeface="Arial"/>
              <a:cs typeface="Arial"/>
            </a:endParaRPr>
          </a:p>
          <a:p>
            <a:pPr marL="355600" marR="5080" indent="-342900" algn="just">
              <a:lnSpc>
                <a:spcPct val="100000"/>
              </a:lnSpc>
              <a:spcBef>
                <a:spcPts val="480"/>
              </a:spcBef>
              <a:buClr>
                <a:srgbClr val="0F1141"/>
              </a:buClr>
              <a:buChar char="•"/>
              <a:tabLst>
                <a:tab pos="355600" algn="l"/>
              </a:tabLst>
            </a:pPr>
            <a:r>
              <a:rPr sz="2000" dirty="0">
                <a:latin typeface="Arial"/>
                <a:cs typeface="Arial"/>
              </a:rPr>
              <a:t>Every </a:t>
            </a:r>
            <a:r>
              <a:rPr sz="2000" spc="-5" dirty="0">
                <a:latin typeface="Arial"/>
                <a:cs typeface="Arial"/>
              </a:rPr>
              <a:t>character </a:t>
            </a:r>
            <a:r>
              <a:rPr sz="2000" dirty="0">
                <a:latin typeface="Arial"/>
                <a:cs typeface="Arial"/>
              </a:rPr>
              <a:t>of String object </a:t>
            </a:r>
            <a:r>
              <a:rPr sz="2000" spc="-10" dirty="0">
                <a:latin typeface="Arial"/>
                <a:cs typeface="Arial"/>
              </a:rPr>
              <a:t>is </a:t>
            </a:r>
            <a:r>
              <a:rPr sz="2000" spc="-5" dirty="0">
                <a:latin typeface="Arial"/>
                <a:cs typeface="Arial"/>
              </a:rPr>
              <a:t>idexed and index </a:t>
            </a:r>
            <a:r>
              <a:rPr sz="2000" dirty="0">
                <a:latin typeface="Arial"/>
                <a:cs typeface="Arial"/>
              </a:rPr>
              <a:t>varies </a:t>
            </a:r>
            <a:r>
              <a:rPr sz="2000" spc="-5" dirty="0">
                <a:latin typeface="Arial"/>
                <a:cs typeface="Arial"/>
              </a:rPr>
              <a:t>from </a:t>
            </a:r>
            <a:r>
              <a:rPr sz="2000" dirty="0">
                <a:solidFill>
                  <a:srgbClr val="FF0000"/>
                </a:solidFill>
                <a:latin typeface="Arial"/>
                <a:cs typeface="Arial"/>
              </a:rPr>
              <a:t>0 </a:t>
            </a:r>
            <a:r>
              <a:rPr sz="2000" spc="-20" dirty="0">
                <a:latin typeface="Arial"/>
                <a:cs typeface="Arial"/>
              </a:rPr>
              <a:t>to </a:t>
            </a:r>
            <a:r>
              <a:rPr sz="2000" spc="-20" dirty="0">
                <a:solidFill>
                  <a:srgbClr val="FF0000"/>
                </a:solidFill>
                <a:latin typeface="Arial"/>
                <a:cs typeface="Arial"/>
              </a:rPr>
              <a:t> </a:t>
            </a:r>
            <a:r>
              <a:rPr sz="2000" dirty="0">
                <a:solidFill>
                  <a:srgbClr val="FF0000"/>
                </a:solidFill>
                <a:latin typeface="Arial"/>
                <a:cs typeface="Arial"/>
              </a:rPr>
              <a:t>L-1 </a:t>
            </a:r>
            <a:r>
              <a:rPr sz="2000" spc="-5" dirty="0">
                <a:latin typeface="Arial"/>
                <a:cs typeface="Arial"/>
              </a:rPr>
              <a:t>(Where </a:t>
            </a:r>
            <a:r>
              <a:rPr sz="2000" spc="-40" dirty="0">
                <a:latin typeface="Arial"/>
                <a:cs typeface="Arial"/>
              </a:rPr>
              <a:t>‘L’ </a:t>
            </a:r>
            <a:r>
              <a:rPr sz="2000" spc="-5" dirty="0">
                <a:latin typeface="Arial"/>
                <a:cs typeface="Arial"/>
              </a:rPr>
              <a:t>is length </a:t>
            </a:r>
            <a:r>
              <a:rPr sz="2000" spc="-10" dirty="0">
                <a:latin typeface="Arial"/>
                <a:cs typeface="Arial"/>
              </a:rPr>
              <a:t>of </a:t>
            </a:r>
            <a:r>
              <a:rPr sz="2000" dirty="0">
                <a:latin typeface="Arial"/>
                <a:cs typeface="Arial"/>
              </a:rPr>
              <a:t>String). </a:t>
            </a:r>
            <a:r>
              <a:rPr sz="2000" spc="-5" dirty="0">
                <a:latin typeface="Arial"/>
                <a:cs typeface="Arial"/>
              </a:rPr>
              <a:t>For </a:t>
            </a:r>
            <a:r>
              <a:rPr sz="2000" dirty="0">
                <a:latin typeface="Arial"/>
                <a:cs typeface="Arial"/>
              </a:rPr>
              <a:t>example, </a:t>
            </a:r>
            <a:r>
              <a:rPr sz="2000" spc="-5" dirty="0">
                <a:latin typeface="Arial"/>
                <a:cs typeface="Arial"/>
              </a:rPr>
              <a:t>string </a:t>
            </a:r>
            <a:r>
              <a:rPr sz="2000" spc="-5" dirty="0">
                <a:solidFill>
                  <a:srgbClr val="FF0000"/>
                </a:solidFill>
                <a:latin typeface="Arial"/>
                <a:cs typeface="Arial"/>
              </a:rPr>
              <a:t>“Mike” </a:t>
            </a:r>
            <a:r>
              <a:rPr sz="2000" spc="-15" dirty="0">
                <a:latin typeface="Arial"/>
                <a:cs typeface="Arial"/>
              </a:rPr>
              <a:t>has  </a:t>
            </a:r>
            <a:r>
              <a:rPr sz="2000" dirty="0">
                <a:latin typeface="Arial"/>
                <a:cs typeface="Arial"/>
              </a:rPr>
              <a:t>character </a:t>
            </a:r>
            <a:r>
              <a:rPr sz="2000" spc="-5" dirty="0">
                <a:solidFill>
                  <a:srgbClr val="FF0000"/>
                </a:solidFill>
                <a:latin typeface="Arial"/>
                <a:cs typeface="Arial"/>
              </a:rPr>
              <a:t>‘M’ </a:t>
            </a:r>
            <a:r>
              <a:rPr sz="2000" dirty="0">
                <a:latin typeface="Arial"/>
                <a:cs typeface="Arial"/>
              </a:rPr>
              <a:t>at index </a:t>
            </a:r>
            <a:r>
              <a:rPr sz="2000" dirty="0">
                <a:solidFill>
                  <a:srgbClr val="FF0000"/>
                </a:solidFill>
                <a:latin typeface="Arial"/>
                <a:cs typeface="Arial"/>
              </a:rPr>
              <a:t>0</a:t>
            </a:r>
            <a:r>
              <a:rPr sz="2000" dirty="0">
                <a:latin typeface="Arial"/>
                <a:cs typeface="Arial"/>
              </a:rPr>
              <a:t>, character </a:t>
            </a:r>
            <a:r>
              <a:rPr sz="2000" spc="-5" dirty="0">
                <a:solidFill>
                  <a:srgbClr val="FF0000"/>
                </a:solidFill>
                <a:latin typeface="Arial"/>
                <a:cs typeface="Arial"/>
              </a:rPr>
              <a:t>‘i’ </a:t>
            </a:r>
            <a:r>
              <a:rPr sz="2000" dirty="0">
                <a:latin typeface="Arial"/>
                <a:cs typeface="Arial"/>
              </a:rPr>
              <a:t>at index </a:t>
            </a:r>
            <a:r>
              <a:rPr sz="2000" dirty="0">
                <a:solidFill>
                  <a:srgbClr val="FF0000"/>
                </a:solidFill>
                <a:latin typeface="Arial"/>
                <a:cs typeface="Arial"/>
              </a:rPr>
              <a:t>1</a:t>
            </a:r>
            <a:r>
              <a:rPr sz="2000" spc="-320" dirty="0">
                <a:solidFill>
                  <a:srgbClr val="FF0000"/>
                </a:solidFill>
                <a:latin typeface="Arial"/>
                <a:cs typeface="Arial"/>
              </a:rPr>
              <a:t> </a:t>
            </a:r>
            <a:r>
              <a:rPr sz="2000" dirty="0">
                <a:latin typeface="Arial"/>
                <a:cs typeface="Arial"/>
              </a:rPr>
              <a:t>etc.</a:t>
            </a:r>
            <a:endParaRPr sz="2000">
              <a:latin typeface="Arial"/>
              <a:cs typeface="Arial"/>
            </a:endParaRPr>
          </a:p>
          <a:p>
            <a:pPr marL="355600" indent="-342900" algn="just">
              <a:lnSpc>
                <a:spcPct val="100000"/>
              </a:lnSpc>
              <a:spcBef>
                <a:spcPts val="480"/>
              </a:spcBef>
              <a:buClr>
                <a:srgbClr val="0F1141"/>
              </a:buClr>
              <a:buChar char="•"/>
              <a:tabLst>
                <a:tab pos="355600" algn="l"/>
              </a:tabLst>
            </a:pPr>
            <a:r>
              <a:rPr sz="2000" spc="-5" dirty="0">
                <a:latin typeface="Arial"/>
                <a:cs typeface="Arial"/>
              </a:rPr>
              <a:t>Getting</a:t>
            </a:r>
            <a:r>
              <a:rPr sz="2000" spc="545" dirty="0">
                <a:latin typeface="Arial"/>
                <a:cs typeface="Arial"/>
              </a:rPr>
              <a:t> </a:t>
            </a:r>
            <a:r>
              <a:rPr sz="2000" spc="-5" dirty="0">
                <a:latin typeface="Arial"/>
                <a:cs typeface="Arial"/>
              </a:rPr>
              <a:t>characters  out  </a:t>
            </a:r>
            <a:r>
              <a:rPr sz="2000" dirty="0">
                <a:latin typeface="Arial"/>
                <a:cs typeface="Arial"/>
              </a:rPr>
              <a:t>of </a:t>
            </a:r>
            <a:r>
              <a:rPr sz="2000" spc="-5" dirty="0">
                <a:latin typeface="Arial"/>
                <a:cs typeface="Arial"/>
              </a:rPr>
              <a:t>index  </a:t>
            </a:r>
            <a:r>
              <a:rPr sz="2000" dirty="0">
                <a:latin typeface="Arial"/>
                <a:cs typeface="Arial"/>
              </a:rPr>
              <a:t>will </a:t>
            </a:r>
            <a:r>
              <a:rPr sz="2000" spc="-5" dirty="0">
                <a:latin typeface="Arial"/>
                <a:cs typeface="Arial"/>
              </a:rPr>
              <a:t>results</a:t>
            </a:r>
            <a:r>
              <a:rPr sz="2000" spc="20" dirty="0">
                <a:latin typeface="Arial"/>
                <a:cs typeface="Arial"/>
              </a:rPr>
              <a:t> </a:t>
            </a:r>
            <a:r>
              <a:rPr sz="2000" spc="-5" dirty="0">
                <a:latin typeface="Arial"/>
                <a:cs typeface="Arial"/>
              </a:rPr>
              <a:t>in</a:t>
            </a:r>
            <a:endParaRPr sz="2000">
              <a:latin typeface="Arial"/>
              <a:cs typeface="Arial"/>
            </a:endParaRPr>
          </a:p>
          <a:p>
            <a:pPr marL="355600">
              <a:lnSpc>
                <a:spcPct val="100000"/>
              </a:lnSpc>
              <a:spcBef>
                <a:spcPts val="5"/>
              </a:spcBef>
            </a:pPr>
            <a:r>
              <a:rPr sz="2000" dirty="0">
                <a:solidFill>
                  <a:srgbClr val="FF0000"/>
                </a:solidFill>
                <a:latin typeface="Arial"/>
                <a:cs typeface="Arial"/>
              </a:rPr>
              <a:t>StringIndexOutofBoundsException.</a:t>
            </a:r>
            <a:endParaRPr sz="2000">
              <a:latin typeface="Arial"/>
              <a:cs typeface="Arial"/>
            </a:endParaRPr>
          </a:p>
        </p:txBody>
      </p:sp>
      <p:sp>
        <p:nvSpPr>
          <p:cNvPr id="3" name="object 3"/>
          <p:cNvSpPr txBox="1">
            <a:spLocks noGrp="1"/>
          </p:cNvSpPr>
          <p:nvPr>
            <p:ph type="title"/>
          </p:nvPr>
        </p:nvSpPr>
        <p:spPr>
          <a:xfrm>
            <a:off x="383540" y="379221"/>
            <a:ext cx="3792854" cy="574040"/>
          </a:xfrm>
          <a:prstGeom prst="rect">
            <a:avLst/>
          </a:prstGeom>
        </p:spPr>
        <p:txBody>
          <a:bodyPr vert="horz" wrap="square" lIns="0" tIns="12700" rIns="0" bIns="0" rtlCol="0">
            <a:spAutoFit/>
          </a:bodyPr>
          <a:lstStyle/>
          <a:p>
            <a:pPr marL="12700">
              <a:lnSpc>
                <a:spcPct val="100000"/>
              </a:lnSpc>
              <a:spcBef>
                <a:spcPts val="100"/>
              </a:spcBef>
            </a:pPr>
            <a:r>
              <a:rPr sz="3600" i="0" spc="-135" dirty="0">
                <a:solidFill>
                  <a:srgbClr val="000000"/>
                </a:solidFill>
                <a:latin typeface="Arial"/>
                <a:cs typeface="Arial"/>
              </a:rPr>
              <a:t>String</a:t>
            </a:r>
            <a:r>
              <a:rPr sz="3600" i="0" spc="-310" dirty="0">
                <a:solidFill>
                  <a:srgbClr val="000000"/>
                </a:solidFill>
                <a:latin typeface="Arial"/>
                <a:cs typeface="Arial"/>
              </a:rPr>
              <a:t> </a:t>
            </a:r>
            <a:r>
              <a:rPr sz="3600" i="0" spc="-145" dirty="0">
                <a:solidFill>
                  <a:srgbClr val="000000"/>
                </a:solidFill>
                <a:latin typeface="Arial"/>
                <a:cs typeface="Arial"/>
              </a:rPr>
              <a:t>Introduction</a:t>
            </a:r>
            <a:endParaRPr sz="36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46A5B9A-C3C0-A9E7-BE82-0A7832BC4A79}"/>
                  </a:ext>
                </a:extLst>
              </p14:cNvPr>
              <p14:cNvContentPartPr/>
              <p14:nvPr/>
            </p14:nvContentPartPr>
            <p14:xfrm>
              <a:off x="788040" y="250200"/>
              <a:ext cx="8105040" cy="6422760"/>
            </p14:xfrm>
          </p:contentPart>
        </mc:Choice>
        <mc:Fallback>
          <p:pic>
            <p:nvPicPr>
              <p:cNvPr id="4" name="Ink 3">
                <a:extLst>
                  <a:ext uri="{FF2B5EF4-FFF2-40B4-BE49-F238E27FC236}">
                    <a16:creationId xmlns:a16="http://schemas.microsoft.com/office/drawing/2014/main" id="{D46A5B9A-C3C0-A9E7-BE82-0A7832BC4A79}"/>
                  </a:ext>
                </a:extLst>
              </p:cNvPr>
              <p:cNvPicPr/>
              <p:nvPr/>
            </p:nvPicPr>
            <p:blipFill>
              <a:blip r:embed="rId3"/>
              <a:stretch>
                <a:fillRect/>
              </a:stretch>
            </p:blipFill>
            <p:spPr>
              <a:xfrm>
                <a:off x="778680" y="240840"/>
                <a:ext cx="8123760" cy="6441480"/>
              </a:xfrm>
              <a:prstGeom prst="rect">
                <a:avLst/>
              </a:prstGeom>
            </p:spPr>
          </p:pic>
        </mc:Fallback>
      </mc:AlternateContent>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4578985" cy="1031240"/>
          </a:xfrm>
          <a:prstGeom prst="rect">
            <a:avLst/>
          </a:prstGeom>
        </p:spPr>
        <p:txBody>
          <a:bodyPr vert="horz" wrap="square" lIns="0" tIns="104139" rIns="0" bIns="0" rtlCol="0">
            <a:spAutoFit/>
          </a:bodyPr>
          <a:lstStyle/>
          <a:p>
            <a:pPr marL="12700" marR="5080">
              <a:lnSpc>
                <a:spcPts val="3600"/>
              </a:lnSpc>
              <a:spcBef>
                <a:spcPts val="819"/>
              </a:spcBef>
            </a:pPr>
            <a:r>
              <a:rPr sz="3600" i="0" spc="-140" dirty="0">
                <a:solidFill>
                  <a:srgbClr val="000000"/>
                </a:solidFill>
                <a:latin typeface="Arial"/>
                <a:cs typeface="Arial"/>
              </a:rPr>
              <a:t>Character </a:t>
            </a:r>
            <a:r>
              <a:rPr sz="3600" i="0" spc="-145" dirty="0">
                <a:solidFill>
                  <a:srgbClr val="000000"/>
                </a:solidFill>
                <a:latin typeface="Arial"/>
                <a:cs typeface="Arial"/>
              </a:rPr>
              <a:t>Extraction </a:t>
            </a:r>
            <a:r>
              <a:rPr sz="3600" i="0" dirty="0">
                <a:solidFill>
                  <a:srgbClr val="000000"/>
                </a:solidFill>
                <a:latin typeface="Arial"/>
                <a:cs typeface="Arial"/>
              </a:rPr>
              <a:t>:  </a:t>
            </a:r>
            <a:r>
              <a:rPr sz="3600" i="0" spc="-145" dirty="0">
                <a:solidFill>
                  <a:srgbClr val="000000"/>
                </a:solidFill>
                <a:latin typeface="Arial"/>
                <a:cs typeface="Arial"/>
              </a:rPr>
              <a:t>getChars() </a:t>
            </a:r>
            <a:r>
              <a:rPr sz="3600" i="0" dirty="0">
                <a:solidFill>
                  <a:srgbClr val="000000"/>
                </a:solidFill>
                <a:latin typeface="Arial"/>
                <a:cs typeface="Arial"/>
              </a:rPr>
              <a:t>: </a:t>
            </a:r>
            <a:r>
              <a:rPr sz="3600" i="0" spc="-140" dirty="0">
                <a:solidFill>
                  <a:srgbClr val="000000"/>
                </a:solidFill>
                <a:latin typeface="Arial"/>
                <a:cs typeface="Arial"/>
              </a:rPr>
              <a:t>Example</a:t>
            </a:r>
            <a:r>
              <a:rPr sz="3600" i="0" spc="-710" dirty="0">
                <a:solidFill>
                  <a:srgbClr val="000000"/>
                </a:solidFill>
                <a:latin typeface="Arial"/>
                <a:cs typeface="Arial"/>
              </a:rPr>
              <a:t> </a:t>
            </a:r>
            <a:r>
              <a:rPr sz="3600" i="0" spc="-5" dirty="0">
                <a:solidFill>
                  <a:srgbClr val="000000"/>
                </a:solidFill>
                <a:latin typeface="Arial"/>
                <a:cs typeface="Arial"/>
              </a:rPr>
              <a:t>1</a:t>
            </a:r>
            <a:endParaRPr sz="3600">
              <a:latin typeface="Arial"/>
              <a:cs typeface="Arial"/>
            </a:endParaRPr>
          </a:p>
        </p:txBody>
      </p:sp>
      <p:sp>
        <p:nvSpPr>
          <p:cNvPr id="3" name="object 3"/>
          <p:cNvSpPr txBox="1"/>
          <p:nvPr/>
        </p:nvSpPr>
        <p:spPr>
          <a:xfrm>
            <a:off x="762406" y="1600580"/>
            <a:ext cx="4347845" cy="1397635"/>
          </a:xfrm>
          <a:prstGeom prst="rect">
            <a:avLst/>
          </a:prstGeom>
        </p:spPr>
        <p:txBody>
          <a:bodyPr vert="horz" wrap="square" lIns="0" tIns="12700" rIns="0" bIns="0" rtlCol="0">
            <a:spAutoFit/>
          </a:bodyPr>
          <a:lstStyle/>
          <a:p>
            <a:pPr marL="12700" marR="1497330">
              <a:lnSpc>
                <a:spcPct val="100000"/>
              </a:lnSpc>
              <a:spcBef>
                <a:spcPts val="100"/>
              </a:spcBef>
            </a:pPr>
            <a:r>
              <a:rPr sz="1800" b="1" spc="-5" dirty="0">
                <a:latin typeface="Carlito"/>
                <a:cs typeface="Carlito"/>
              </a:rPr>
              <a:t>//File </a:t>
            </a:r>
            <a:r>
              <a:rPr sz="1800" b="1" dirty="0">
                <a:latin typeface="Carlito"/>
                <a:cs typeface="Carlito"/>
              </a:rPr>
              <a:t>Name: </a:t>
            </a:r>
            <a:r>
              <a:rPr sz="1800" b="1" spc="-10" dirty="0">
                <a:latin typeface="Carlito"/>
                <a:cs typeface="Carlito"/>
              </a:rPr>
              <a:t>StringDemo.java  </a:t>
            </a:r>
            <a:r>
              <a:rPr sz="1800" b="1" spc="-5" dirty="0">
                <a:latin typeface="Carlito"/>
                <a:cs typeface="Carlito"/>
              </a:rPr>
              <a:t>class</a:t>
            </a:r>
            <a:r>
              <a:rPr sz="1800" b="1" spc="-25" dirty="0">
                <a:latin typeface="Carlito"/>
                <a:cs typeface="Carlito"/>
              </a:rPr>
              <a:t> </a:t>
            </a:r>
            <a:r>
              <a:rPr sz="1800" b="1" spc="-5" dirty="0">
                <a:latin typeface="Carlito"/>
                <a:cs typeface="Carlito"/>
              </a:rPr>
              <a:t>StringDemo</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a:p>
            <a:pPr marL="927100">
              <a:lnSpc>
                <a:spcPct val="100000"/>
              </a:lnSpc>
            </a:pPr>
            <a:r>
              <a:rPr sz="1800" b="1" dirty="0">
                <a:latin typeface="Carlito"/>
                <a:cs typeface="Carlito"/>
              </a:rPr>
              <a:t>public </a:t>
            </a:r>
            <a:r>
              <a:rPr sz="1800" b="1" spc="-10" dirty="0">
                <a:latin typeface="Carlito"/>
                <a:cs typeface="Carlito"/>
              </a:rPr>
              <a:t>static </a:t>
            </a:r>
            <a:r>
              <a:rPr sz="1800" b="1" spc="-5" dirty="0">
                <a:latin typeface="Carlito"/>
                <a:cs typeface="Carlito"/>
              </a:rPr>
              <a:t>void main(String[]</a:t>
            </a:r>
            <a:r>
              <a:rPr sz="1800" b="1" spc="-100" dirty="0">
                <a:latin typeface="Carlito"/>
                <a:cs typeface="Carlito"/>
              </a:rPr>
              <a:t> </a:t>
            </a:r>
            <a:r>
              <a:rPr sz="1800" b="1" spc="-10" dirty="0">
                <a:latin typeface="Carlito"/>
                <a:cs typeface="Carlito"/>
              </a:rPr>
              <a:t>args)</a:t>
            </a:r>
            <a:endParaRPr sz="1800">
              <a:latin typeface="Carlito"/>
              <a:cs typeface="Carlito"/>
            </a:endParaRPr>
          </a:p>
          <a:p>
            <a:pPr marL="927100">
              <a:lnSpc>
                <a:spcPct val="100000"/>
              </a:lnSpc>
            </a:pPr>
            <a:r>
              <a:rPr sz="1800" b="1" dirty="0">
                <a:latin typeface="Carlito"/>
                <a:cs typeface="Carlito"/>
              </a:rPr>
              <a:t>{</a:t>
            </a:r>
            <a:endParaRPr sz="1800">
              <a:latin typeface="Carlito"/>
              <a:cs typeface="Carlito"/>
            </a:endParaRPr>
          </a:p>
        </p:txBody>
      </p:sp>
      <p:graphicFrame>
        <p:nvGraphicFramePr>
          <p:cNvPr id="4" name="object 4"/>
          <p:cNvGraphicFramePr>
            <a:graphicFrameLocks noGrp="1"/>
          </p:cNvGraphicFramePr>
          <p:nvPr/>
        </p:nvGraphicFramePr>
        <p:xfrm>
          <a:off x="2572511" y="3042411"/>
          <a:ext cx="4681853" cy="502920"/>
        </p:xfrm>
        <a:graphic>
          <a:graphicData uri="http://schemas.openxmlformats.org/drawingml/2006/table">
            <a:tbl>
              <a:tblPr firstRow="1" bandRow="1">
                <a:tableStyleId>{2D5ABB26-0587-4C30-8999-92F81FD0307C}</a:tableStyleId>
              </a:tblPr>
              <a:tblGrid>
                <a:gridCol w="770255">
                  <a:extLst>
                    <a:ext uri="{9D8B030D-6E8A-4147-A177-3AD203B41FA5}">
                      <a16:colId xmlns:a16="http://schemas.microsoft.com/office/drawing/2014/main" val="20000"/>
                    </a:ext>
                  </a:extLst>
                </a:gridCol>
                <a:gridCol w="883919">
                  <a:extLst>
                    <a:ext uri="{9D8B030D-6E8A-4147-A177-3AD203B41FA5}">
                      <a16:colId xmlns:a16="http://schemas.microsoft.com/office/drawing/2014/main" val="20001"/>
                    </a:ext>
                  </a:extLst>
                </a:gridCol>
                <a:gridCol w="3027679">
                  <a:extLst>
                    <a:ext uri="{9D8B030D-6E8A-4147-A177-3AD203B41FA5}">
                      <a16:colId xmlns:a16="http://schemas.microsoft.com/office/drawing/2014/main" val="20002"/>
                    </a:ext>
                  </a:extLst>
                </a:gridCol>
              </a:tblGrid>
              <a:tr h="251460">
                <a:tc>
                  <a:txBody>
                    <a:bodyPr/>
                    <a:lstStyle/>
                    <a:p>
                      <a:pPr marL="31750">
                        <a:lnSpc>
                          <a:spcPts val="1710"/>
                        </a:lnSpc>
                      </a:pPr>
                      <a:r>
                        <a:rPr sz="1800" b="1" dirty="0">
                          <a:solidFill>
                            <a:srgbClr val="FF0000"/>
                          </a:solidFill>
                          <a:latin typeface="Carlito"/>
                          <a:cs typeface="Carlito"/>
                        </a:rPr>
                        <a:t>String</a:t>
                      </a:r>
                      <a:endParaRPr sz="1800">
                        <a:latin typeface="Carlito"/>
                        <a:cs typeface="Carlito"/>
                      </a:endParaRPr>
                    </a:p>
                  </a:txBody>
                  <a:tcPr marL="0" marR="0" marT="0" marB="0"/>
                </a:tc>
                <a:tc>
                  <a:txBody>
                    <a:bodyPr/>
                    <a:lstStyle/>
                    <a:p>
                      <a:pPr marL="175895">
                        <a:lnSpc>
                          <a:spcPts val="1710"/>
                        </a:lnSpc>
                      </a:pPr>
                      <a:r>
                        <a:rPr sz="1800" b="1" dirty="0">
                          <a:solidFill>
                            <a:srgbClr val="FF0000"/>
                          </a:solidFill>
                          <a:latin typeface="Carlito"/>
                          <a:cs typeface="Carlito"/>
                        </a:rPr>
                        <a:t>s</a:t>
                      </a:r>
                      <a:endParaRPr sz="1800">
                        <a:latin typeface="Carlito"/>
                        <a:cs typeface="Carlito"/>
                      </a:endParaRPr>
                    </a:p>
                  </a:txBody>
                  <a:tcPr marL="0" marR="0" marT="0" marB="0"/>
                </a:tc>
                <a:tc>
                  <a:txBody>
                    <a:bodyPr/>
                    <a:lstStyle/>
                    <a:p>
                      <a:pPr marL="206375">
                        <a:lnSpc>
                          <a:spcPts val="1710"/>
                        </a:lnSpc>
                      </a:pPr>
                      <a:r>
                        <a:rPr sz="1800" b="1" dirty="0">
                          <a:solidFill>
                            <a:srgbClr val="FF0000"/>
                          </a:solidFill>
                          <a:latin typeface="Carlito"/>
                          <a:cs typeface="Carlito"/>
                        </a:rPr>
                        <a:t>= "When </a:t>
                      </a:r>
                      <a:r>
                        <a:rPr sz="1800" b="1" spc="-15" dirty="0">
                          <a:solidFill>
                            <a:srgbClr val="FF0000"/>
                          </a:solidFill>
                          <a:latin typeface="Carlito"/>
                          <a:cs typeface="Carlito"/>
                        </a:rPr>
                        <a:t>Java </a:t>
                      </a:r>
                      <a:r>
                        <a:rPr sz="1800" b="1" spc="-10" dirty="0">
                          <a:solidFill>
                            <a:srgbClr val="FF0000"/>
                          </a:solidFill>
                          <a:latin typeface="Carlito"/>
                          <a:cs typeface="Carlito"/>
                        </a:rPr>
                        <a:t>converts</a:t>
                      </a:r>
                      <a:r>
                        <a:rPr sz="1800" b="1" spc="-65" dirty="0">
                          <a:solidFill>
                            <a:srgbClr val="FF0000"/>
                          </a:solidFill>
                          <a:latin typeface="Carlito"/>
                          <a:cs typeface="Carlito"/>
                        </a:rPr>
                        <a:t> </a:t>
                      </a:r>
                      <a:r>
                        <a:rPr sz="1800" b="1" spc="-10" dirty="0">
                          <a:solidFill>
                            <a:srgbClr val="FF0000"/>
                          </a:solidFill>
                          <a:latin typeface="Carlito"/>
                          <a:cs typeface="Carlito"/>
                        </a:rPr>
                        <a:t>data";</a:t>
                      </a:r>
                      <a:endParaRPr sz="1800">
                        <a:latin typeface="Carlito"/>
                        <a:cs typeface="Carlito"/>
                      </a:endParaRPr>
                    </a:p>
                  </a:txBody>
                  <a:tcPr marL="0" marR="0" marT="0" marB="0"/>
                </a:tc>
                <a:extLst>
                  <a:ext uri="{0D108BD9-81ED-4DB2-BD59-A6C34878D82A}">
                    <a16:rowId xmlns:a16="http://schemas.microsoft.com/office/drawing/2014/main" val="10000"/>
                  </a:ext>
                </a:extLst>
              </a:tr>
              <a:tr h="251460">
                <a:tc>
                  <a:txBody>
                    <a:bodyPr/>
                    <a:lstStyle/>
                    <a:p>
                      <a:pPr marL="31750">
                        <a:lnSpc>
                          <a:spcPts val="1880"/>
                        </a:lnSpc>
                      </a:pPr>
                      <a:r>
                        <a:rPr sz="1800" b="1" dirty="0">
                          <a:solidFill>
                            <a:srgbClr val="FF0000"/>
                          </a:solidFill>
                          <a:latin typeface="Carlito"/>
                          <a:cs typeface="Carlito"/>
                        </a:rPr>
                        <a:t>char[]</a:t>
                      </a:r>
                      <a:endParaRPr sz="1800">
                        <a:latin typeface="Carlito"/>
                        <a:cs typeface="Carlito"/>
                      </a:endParaRPr>
                    </a:p>
                  </a:txBody>
                  <a:tcPr marL="0" marR="0" marT="0" marB="0"/>
                </a:tc>
                <a:tc>
                  <a:txBody>
                    <a:bodyPr/>
                    <a:lstStyle/>
                    <a:p>
                      <a:pPr marL="175895">
                        <a:lnSpc>
                          <a:spcPts val="1880"/>
                        </a:lnSpc>
                      </a:pPr>
                      <a:r>
                        <a:rPr sz="1800" b="1" spc="-10" dirty="0">
                          <a:solidFill>
                            <a:srgbClr val="FF0000"/>
                          </a:solidFill>
                          <a:latin typeface="Carlito"/>
                          <a:cs typeface="Carlito"/>
                        </a:rPr>
                        <a:t>chars</a:t>
                      </a:r>
                      <a:endParaRPr sz="1800">
                        <a:latin typeface="Carlito"/>
                        <a:cs typeface="Carlito"/>
                      </a:endParaRPr>
                    </a:p>
                  </a:txBody>
                  <a:tcPr marL="0" marR="0" marT="0" marB="0"/>
                </a:tc>
                <a:tc>
                  <a:txBody>
                    <a:bodyPr/>
                    <a:lstStyle/>
                    <a:p>
                      <a:pPr marL="206375">
                        <a:lnSpc>
                          <a:spcPts val="1880"/>
                        </a:lnSpc>
                      </a:pPr>
                      <a:r>
                        <a:rPr sz="1800" b="1" dirty="0">
                          <a:solidFill>
                            <a:srgbClr val="FF0000"/>
                          </a:solidFill>
                          <a:latin typeface="Carlito"/>
                          <a:cs typeface="Carlito"/>
                        </a:rPr>
                        <a:t>= </a:t>
                      </a:r>
                      <a:r>
                        <a:rPr sz="1800" b="1" spc="-5" dirty="0">
                          <a:solidFill>
                            <a:srgbClr val="FF0000"/>
                          </a:solidFill>
                          <a:latin typeface="Carlito"/>
                          <a:cs typeface="Carlito"/>
                        </a:rPr>
                        <a:t>new</a:t>
                      </a:r>
                      <a:r>
                        <a:rPr sz="1800" b="1" spc="-25" dirty="0">
                          <a:solidFill>
                            <a:srgbClr val="FF0000"/>
                          </a:solidFill>
                          <a:latin typeface="Carlito"/>
                          <a:cs typeface="Carlito"/>
                        </a:rPr>
                        <a:t> </a:t>
                      </a:r>
                      <a:r>
                        <a:rPr sz="1800" b="1" dirty="0">
                          <a:solidFill>
                            <a:srgbClr val="FF0000"/>
                          </a:solidFill>
                          <a:latin typeface="Carlito"/>
                          <a:cs typeface="Carlito"/>
                        </a:rPr>
                        <a:t>char[100];</a:t>
                      </a:r>
                      <a:endParaRPr sz="1800">
                        <a:latin typeface="Carlito"/>
                        <a:cs typeface="Carlito"/>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762406" y="3513277"/>
            <a:ext cx="5654040" cy="1283335"/>
          </a:xfrm>
          <a:prstGeom prst="rect">
            <a:avLst/>
          </a:prstGeom>
        </p:spPr>
        <p:txBody>
          <a:bodyPr vert="horz" wrap="square" lIns="0" tIns="12065" rIns="0" bIns="0" rtlCol="0">
            <a:spAutoFit/>
          </a:bodyPr>
          <a:lstStyle/>
          <a:p>
            <a:pPr marL="1841500">
              <a:lnSpc>
                <a:spcPct val="100000"/>
              </a:lnSpc>
              <a:spcBef>
                <a:spcPts val="95"/>
              </a:spcBef>
            </a:pPr>
            <a:r>
              <a:rPr sz="2800" b="1" spc="-5" dirty="0">
                <a:solidFill>
                  <a:srgbClr val="006FC0"/>
                </a:solidFill>
                <a:latin typeface="Carlito"/>
                <a:cs typeface="Carlito"/>
              </a:rPr>
              <a:t>s.getChars(10,30,chars,0);</a:t>
            </a:r>
            <a:endParaRPr sz="2800">
              <a:latin typeface="Carlito"/>
              <a:cs typeface="Carlito"/>
            </a:endParaRPr>
          </a:p>
          <a:p>
            <a:pPr marL="1841500">
              <a:lnSpc>
                <a:spcPct val="100000"/>
              </a:lnSpc>
              <a:spcBef>
                <a:spcPts val="70"/>
              </a:spcBef>
            </a:pPr>
            <a:r>
              <a:rPr sz="1800" b="1" spc="-10" dirty="0">
                <a:solidFill>
                  <a:srgbClr val="FF0000"/>
                </a:solidFill>
                <a:latin typeface="Carlito"/>
                <a:cs typeface="Carlito"/>
              </a:rPr>
              <a:t>System.out.println(chars);</a:t>
            </a:r>
            <a:endParaRPr sz="1800">
              <a:latin typeface="Carlito"/>
              <a:cs typeface="Carlito"/>
            </a:endParaRPr>
          </a:p>
          <a:p>
            <a:pPr marR="2971800" algn="r">
              <a:lnSpc>
                <a:spcPct val="100000"/>
              </a:lnSpc>
            </a:pPr>
            <a:r>
              <a:rPr sz="1800" b="1" dirty="0">
                <a:latin typeface="Carlito"/>
                <a:cs typeface="Carlito"/>
              </a:rPr>
              <a:t>}// End of</a:t>
            </a:r>
            <a:r>
              <a:rPr sz="1800" b="1" spc="-70" dirty="0">
                <a:latin typeface="Carlito"/>
                <a:cs typeface="Carlito"/>
              </a:rPr>
              <a:t> </a:t>
            </a:r>
            <a:r>
              <a:rPr sz="1800" b="1" spc="-5" dirty="0">
                <a:latin typeface="Carlito"/>
                <a:cs typeface="Carlito"/>
              </a:rPr>
              <a:t>Method</a:t>
            </a:r>
            <a:endParaRPr sz="1800">
              <a:latin typeface="Carlito"/>
              <a:cs typeface="Carlito"/>
            </a:endParaRPr>
          </a:p>
          <a:p>
            <a:pPr marR="3025775" algn="r">
              <a:lnSpc>
                <a:spcPct val="100000"/>
              </a:lnSpc>
            </a:pPr>
            <a:r>
              <a:rPr sz="1800" b="1" dirty="0">
                <a:latin typeface="Carlito"/>
                <a:cs typeface="Carlito"/>
              </a:rPr>
              <a:t>}// End of </a:t>
            </a:r>
            <a:r>
              <a:rPr sz="1800" b="1" spc="-5" dirty="0">
                <a:latin typeface="Carlito"/>
                <a:cs typeface="Carlito"/>
              </a:rPr>
              <a:t>class</a:t>
            </a:r>
            <a:r>
              <a:rPr sz="1800" b="1" spc="-50" dirty="0">
                <a:latin typeface="Carlito"/>
                <a:cs typeface="Carlito"/>
              </a:rPr>
              <a:t> </a:t>
            </a:r>
            <a:r>
              <a:rPr sz="1800" b="1" spc="-5" dirty="0">
                <a:latin typeface="Carlito"/>
                <a:cs typeface="Carlito"/>
              </a:rPr>
              <a:t>StringDemo</a:t>
            </a:r>
            <a:endParaRPr sz="1800">
              <a:latin typeface="Carlito"/>
              <a:cs typeface="Carlito"/>
            </a:endParaRPr>
          </a:p>
        </p:txBody>
      </p:sp>
      <p:sp>
        <p:nvSpPr>
          <p:cNvPr id="6" name="object 6"/>
          <p:cNvSpPr txBox="1"/>
          <p:nvPr/>
        </p:nvSpPr>
        <p:spPr>
          <a:xfrm>
            <a:off x="751128" y="5027803"/>
            <a:ext cx="7856220" cy="139700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rlito"/>
                <a:cs typeface="Carlito"/>
              </a:rPr>
              <a:t>F:\&gt;java</a:t>
            </a:r>
            <a:r>
              <a:rPr sz="1800" b="1" spc="5" dirty="0">
                <a:solidFill>
                  <a:srgbClr val="FF0000"/>
                </a:solidFill>
                <a:latin typeface="Carlito"/>
                <a:cs typeface="Carlito"/>
              </a:rPr>
              <a:t> </a:t>
            </a:r>
            <a:r>
              <a:rPr sz="1800" b="1" spc="-5" dirty="0">
                <a:solidFill>
                  <a:srgbClr val="FF0000"/>
                </a:solidFill>
                <a:latin typeface="Carlito"/>
                <a:cs typeface="Carlito"/>
              </a:rPr>
              <a:t>StringDemo</a:t>
            </a:r>
            <a:endParaRPr sz="1800">
              <a:latin typeface="Carlito"/>
              <a:cs typeface="Carlito"/>
            </a:endParaRPr>
          </a:p>
          <a:p>
            <a:pPr marL="12700" marR="5080">
              <a:lnSpc>
                <a:spcPct val="100000"/>
              </a:lnSpc>
            </a:pPr>
            <a:r>
              <a:rPr sz="1800" b="1" spc="-10" dirty="0">
                <a:solidFill>
                  <a:srgbClr val="FF0000"/>
                </a:solidFill>
                <a:latin typeface="Carlito"/>
                <a:cs typeface="Carlito"/>
              </a:rPr>
              <a:t>Exception </a:t>
            </a:r>
            <a:r>
              <a:rPr sz="1800" b="1" dirty="0">
                <a:solidFill>
                  <a:srgbClr val="FF0000"/>
                </a:solidFill>
                <a:latin typeface="Carlito"/>
                <a:cs typeface="Carlito"/>
              </a:rPr>
              <a:t>in </a:t>
            </a:r>
            <a:r>
              <a:rPr sz="1800" b="1" spc="-10" dirty="0">
                <a:solidFill>
                  <a:srgbClr val="FF0000"/>
                </a:solidFill>
                <a:latin typeface="Carlito"/>
                <a:cs typeface="Carlito"/>
              </a:rPr>
              <a:t>thread </a:t>
            </a:r>
            <a:r>
              <a:rPr sz="1800" b="1" spc="-5" dirty="0">
                <a:solidFill>
                  <a:srgbClr val="FF0000"/>
                </a:solidFill>
                <a:latin typeface="Carlito"/>
                <a:cs typeface="Carlito"/>
              </a:rPr>
              <a:t>"main" </a:t>
            </a:r>
            <a:r>
              <a:rPr sz="1800" b="1" spc="-10" dirty="0">
                <a:solidFill>
                  <a:srgbClr val="FF0000"/>
                </a:solidFill>
                <a:latin typeface="Carlito"/>
                <a:cs typeface="Carlito"/>
              </a:rPr>
              <a:t>java.lang.StringIndexOutOfBoundsException: </a:t>
            </a:r>
            <a:r>
              <a:rPr sz="1800" b="1" dirty="0">
                <a:solidFill>
                  <a:srgbClr val="FF0000"/>
                </a:solidFill>
                <a:latin typeface="Carlito"/>
                <a:cs typeface="Carlito"/>
              </a:rPr>
              <a:t>String ind  </a:t>
            </a:r>
            <a:r>
              <a:rPr sz="1800" b="1" spc="-10" dirty="0">
                <a:solidFill>
                  <a:srgbClr val="FF0000"/>
                </a:solidFill>
                <a:latin typeface="Carlito"/>
                <a:cs typeface="Carlito"/>
              </a:rPr>
              <a:t>ex </a:t>
            </a:r>
            <a:r>
              <a:rPr sz="1800" b="1" dirty="0">
                <a:solidFill>
                  <a:srgbClr val="FF0000"/>
                </a:solidFill>
                <a:latin typeface="Carlito"/>
                <a:cs typeface="Carlito"/>
              </a:rPr>
              <a:t>out of </a:t>
            </a:r>
            <a:r>
              <a:rPr sz="1800" b="1" spc="-15" dirty="0">
                <a:solidFill>
                  <a:srgbClr val="FF0000"/>
                </a:solidFill>
                <a:latin typeface="Carlito"/>
                <a:cs typeface="Carlito"/>
              </a:rPr>
              <a:t>range:</a:t>
            </a:r>
            <a:r>
              <a:rPr sz="1800" b="1" spc="-40" dirty="0">
                <a:solidFill>
                  <a:srgbClr val="FF0000"/>
                </a:solidFill>
                <a:latin typeface="Carlito"/>
                <a:cs typeface="Carlito"/>
              </a:rPr>
              <a:t> </a:t>
            </a:r>
            <a:r>
              <a:rPr sz="1800" b="1" dirty="0">
                <a:solidFill>
                  <a:srgbClr val="FF0000"/>
                </a:solidFill>
                <a:latin typeface="Carlito"/>
                <a:cs typeface="Carlito"/>
              </a:rPr>
              <a:t>30</a:t>
            </a:r>
            <a:endParaRPr sz="1800">
              <a:latin typeface="Carlito"/>
              <a:cs typeface="Carlito"/>
            </a:endParaRPr>
          </a:p>
          <a:p>
            <a:pPr marL="431800" marR="3073400">
              <a:lnSpc>
                <a:spcPct val="100000"/>
              </a:lnSpc>
            </a:pPr>
            <a:r>
              <a:rPr sz="1800" b="1" spc="-10" dirty="0">
                <a:solidFill>
                  <a:srgbClr val="FF0000"/>
                </a:solidFill>
                <a:latin typeface="Carlito"/>
                <a:cs typeface="Carlito"/>
              </a:rPr>
              <a:t>at java.lang.String.getChars(Unknown </a:t>
            </a:r>
            <a:r>
              <a:rPr sz="1800" b="1" spc="-5" dirty="0">
                <a:solidFill>
                  <a:srgbClr val="FF0000"/>
                </a:solidFill>
                <a:latin typeface="Carlito"/>
                <a:cs typeface="Carlito"/>
              </a:rPr>
              <a:t>Source)  </a:t>
            </a:r>
            <a:r>
              <a:rPr sz="1800" b="1" spc="-10" dirty="0">
                <a:solidFill>
                  <a:srgbClr val="FF0000"/>
                </a:solidFill>
                <a:latin typeface="Carlito"/>
                <a:cs typeface="Carlito"/>
              </a:rPr>
              <a:t>at</a:t>
            </a:r>
            <a:r>
              <a:rPr sz="1800" b="1" dirty="0">
                <a:solidFill>
                  <a:srgbClr val="FF0000"/>
                </a:solidFill>
                <a:latin typeface="Carlito"/>
                <a:cs typeface="Carlito"/>
              </a:rPr>
              <a:t> </a:t>
            </a:r>
            <a:r>
              <a:rPr sz="1800" b="1" spc="-10" dirty="0">
                <a:solidFill>
                  <a:srgbClr val="FF0000"/>
                </a:solidFill>
                <a:latin typeface="Carlito"/>
                <a:cs typeface="Carlito"/>
              </a:rPr>
              <a:t>StringDemo.main(xyz.java:8)</a:t>
            </a:r>
            <a:endParaRPr sz="1800">
              <a:latin typeface="Carlito"/>
              <a:cs typeface="Carlito"/>
            </a:endParaRPr>
          </a:p>
        </p:txBody>
      </p:sp>
      <p:grpSp>
        <p:nvGrpSpPr>
          <p:cNvPr id="7" name="object 7"/>
          <p:cNvGrpSpPr/>
          <p:nvPr/>
        </p:nvGrpSpPr>
        <p:grpSpPr>
          <a:xfrm>
            <a:off x="6431279" y="3633215"/>
            <a:ext cx="1004569" cy="314325"/>
            <a:chOff x="6431279" y="3633215"/>
            <a:chExt cx="1004569" cy="314325"/>
          </a:xfrm>
        </p:grpSpPr>
        <p:sp>
          <p:nvSpPr>
            <p:cNvPr id="8" name="object 8"/>
            <p:cNvSpPr/>
            <p:nvPr/>
          </p:nvSpPr>
          <p:spPr>
            <a:xfrm>
              <a:off x="6444233" y="3646169"/>
              <a:ext cx="978535" cy="288290"/>
            </a:xfrm>
            <a:custGeom>
              <a:avLst/>
              <a:gdLst/>
              <a:ahLst/>
              <a:cxnLst/>
              <a:rect l="l" t="t" r="r" b="b"/>
              <a:pathLst>
                <a:path w="978534" h="288289">
                  <a:moveTo>
                    <a:pt x="834389" y="0"/>
                  </a:moveTo>
                  <a:lnTo>
                    <a:pt x="834389" y="72008"/>
                  </a:lnTo>
                  <a:lnTo>
                    <a:pt x="0" y="72008"/>
                  </a:lnTo>
                  <a:lnTo>
                    <a:pt x="0" y="216026"/>
                  </a:lnTo>
                  <a:lnTo>
                    <a:pt x="834389" y="216026"/>
                  </a:lnTo>
                  <a:lnTo>
                    <a:pt x="834389" y="288035"/>
                  </a:lnTo>
                  <a:lnTo>
                    <a:pt x="978408" y="144017"/>
                  </a:lnTo>
                  <a:lnTo>
                    <a:pt x="834389" y="0"/>
                  </a:lnTo>
                  <a:close/>
                </a:path>
              </a:pathLst>
            </a:custGeom>
            <a:solidFill>
              <a:srgbClr val="4F81BC"/>
            </a:solidFill>
          </p:spPr>
          <p:txBody>
            <a:bodyPr wrap="square" lIns="0" tIns="0" rIns="0" bIns="0" rtlCol="0"/>
            <a:lstStyle/>
            <a:p>
              <a:endParaRPr/>
            </a:p>
          </p:txBody>
        </p:sp>
        <p:sp>
          <p:nvSpPr>
            <p:cNvPr id="9" name="object 9"/>
            <p:cNvSpPr/>
            <p:nvPr/>
          </p:nvSpPr>
          <p:spPr>
            <a:xfrm>
              <a:off x="6444233" y="3646169"/>
              <a:ext cx="978535" cy="288290"/>
            </a:xfrm>
            <a:custGeom>
              <a:avLst/>
              <a:gdLst/>
              <a:ahLst/>
              <a:cxnLst/>
              <a:rect l="l" t="t" r="r" b="b"/>
              <a:pathLst>
                <a:path w="978534" h="288289">
                  <a:moveTo>
                    <a:pt x="0" y="72008"/>
                  </a:moveTo>
                  <a:lnTo>
                    <a:pt x="834389" y="72008"/>
                  </a:lnTo>
                  <a:lnTo>
                    <a:pt x="834389" y="0"/>
                  </a:lnTo>
                  <a:lnTo>
                    <a:pt x="978408" y="144017"/>
                  </a:lnTo>
                  <a:lnTo>
                    <a:pt x="834389" y="288035"/>
                  </a:lnTo>
                  <a:lnTo>
                    <a:pt x="834389" y="216026"/>
                  </a:lnTo>
                  <a:lnTo>
                    <a:pt x="0" y="216026"/>
                  </a:lnTo>
                  <a:lnTo>
                    <a:pt x="0" y="72008"/>
                  </a:lnTo>
                  <a:close/>
                </a:path>
              </a:pathLst>
            </a:custGeom>
            <a:ln w="25907">
              <a:solidFill>
                <a:srgbClr val="385D89"/>
              </a:solidFill>
            </a:ln>
          </p:spPr>
          <p:txBody>
            <a:bodyPr wrap="square" lIns="0" tIns="0" rIns="0" bIns="0" rtlCol="0"/>
            <a:lstStyle/>
            <a:p>
              <a:endParaRPr/>
            </a:p>
          </p:txBody>
        </p:sp>
      </p:grpSp>
      <p:sp>
        <p:nvSpPr>
          <p:cNvPr id="10" name="object 10"/>
          <p:cNvSpPr txBox="1"/>
          <p:nvPr/>
        </p:nvSpPr>
        <p:spPr>
          <a:xfrm>
            <a:off x="7509764" y="3484626"/>
            <a:ext cx="1453515" cy="574040"/>
          </a:xfrm>
          <a:prstGeom prst="rect">
            <a:avLst/>
          </a:prstGeom>
        </p:spPr>
        <p:txBody>
          <a:bodyPr vert="horz" wrap="square" lIns="0" tIns="12700" rIns="0" bIns="0" rtlCol="0">
            <a:spAutoFit/>
          </a:bodyPr>
          <a:lstStyle/>
          <a:p>
            <a:pPr marL="12700" marR="5080">
              <a:lnSpc>
                <a:spcPct val="100000"/>
              </a:lnSpc>
              <a:spcBef>
                <a:spcPts val="100"/>
              </a:spcBef>
            </a:pPr>
            <a:r>
              <a:rPr sz="1800" b="1" spc="-5" dirty="0">
                <a:solidFill>
                  <a:srgbClr val="006FC0"/>
                </a:solidFill>
                <a:latin typeface="Carlito"/>
                <a:cs typeface="Carlito"/>
              </a:rPr>
              <a:t>Start index</a:t>
            </a:r>
            <a:r>
              <a:rPr sz="1800" b="1" spc="-90" dirty="0">
                <a:solidFill>
                  <a:srgbClr val="006FC0"/>
                </a:solidFill>
                <a:latin typeface="Carlito"/>
                <a:cs typeface="Carlito"/>
              </a:rPr>
              <a:t> </a:t>
            </a:r>
            <a:r>
              <a:rPr sz="1800" b="1" spc="-5" dirty="0">
                <a:solidFill>
                  <a:srgbClr val="006FC0"/>
                </a:solidFill>
                <a:latin typeface="Carlito"/>
                <a:cs typeface="Carlito"/>
              </a:rPr>
              <a:t>=10  </a:t>
            </a:r>
            <a:r>
              <a:rPr sz="1800" b="1" dirty="0">
                <a:solidFill>
                  <a:srgbClr val="006FC0"/>
                </a:solidFill>
                <a:latin typeface="Carlito"/>
                <a:cs typeface="Carlito"/>
              </a:rPr>
              <a:t>End </a:t>
            </a:r>
            <a:r>
              <a:rPr sz="1800" b="1" spc="-5" dirty="0">
                <a:solidFill>
                  <a:srgbClr val="006FC0"/>
                </a:solidFill>
                <a:latin typeface="Carlito"/>
                <a:cs typeface="Carlito"/>
              </a:rPr>
              <a:t>index </a:t>
            </a:r>
            <a:r>
              <a:rPr sz="1800" b="1" dirty="0">
                <a:solidFill>
                  <a:srgbClr val="006FC0"/>
                </a:solidFill>
                <a:latin typeface="Carlito"/>
                <a:cs typeface="Carlito"/>
              </a:rPr>
              <a:t>=</a:t>
            </a:r>
            <a:r>
              <a:rPr sz="1800" b="1" spc="-100" dirty="0">
                <a:solidFill>
                  <a:srgbClr val="006FC0"/>
                </a:solidFill>
                <a:latin typeface="Carlito"/>
                <a:cs typeface="Carlito"/>
              </a:rPr>
              <a:t> </a:t>
            </a:r>
            <a:r>
              <a:rPr sz="1800" b="1" dirty="0">
                <a:solidFill>
                  <a:srgbClr val="006FC0"/>
                </a:solidFill>
                <a:latin typeface="Carlito"/>
                <a:cs typeface="Carlito"/>
              </a:rPr>
              <a:t>29</a:t>
            </a:r>
            <a:endParaRPr sz="1800">
              <a:latin typeface="Carlito"/>
              <a:cs typeface="Carli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4578985" cy="1031240"/>
          </a:xfrm>
          <a:prstGeom prst="rect">
            <a:avLst/>
          </a:prstGeom>
        </p:spPr>
        <p:txBody>
          <a:bodyPr vert="horz" wrap="square" lIns="0" tIns="104139" rIns="0" bIns="0" rtlCol="0">
            <a:spAutoFit/>
          </a:bodyPr>
          <a:lstStyle/>
          <a:p>
            <a:pPr marL="12700" marR="5080">
              <a:lnSpc>
                <a:spcPts val="3600"/>
              </a:lnSpc>
              <a:spcBef>
                <a:spcPts val="819"/>
              </a:spcBef>
            </a:pPr>
            <a:r>
              <a:rPr sz="3600" i="0" spc="-140" dirty="0">
                <a:solidFill>
                  <a:srgbClr val="000000"/>
                </a:solidFill>
                <a:latin typeface="Arial"/>
                <a:cs typeface="Arial"/>
              </a:rPr>
              <a:t>Character </a:t>
            </a:r>
            <a:r>
              <a:rPr sz="3600" i="0" spc="-145" dirty="0">
                <a:solidFill>
                  <a:srgbClr val="000000"/>
                </a:solidFill>
                <a:latin typeface="Arial"/>
                <a:cs typeface="Arial"/>
              </a:rPr>
              <a:t>Extraction </a:t>
            </a:r>
            <a:r>
              <a:rPr sz="3600" i="0" dirty="0">
                <a:solidFill>
                  <a:srgbClr val="000000"/>
                </a:solidFill>
                <a:latin typeface="Arial"/>
                <a:cs typeface="Arial"/>
              </a:rPr>
              <a:t>:  </a:t>
            </a:r>
            <a:r>
              <a:rPr sz="3600" i="0" spc="-145" dirty="0">
                <a:solidFill>
                  <a:srgbClr val="000000"/>
                </a:solidFill>
                <a:latin typeface="Arial"/>
                <a:cs typeface="Arial"/>
              </a:rPr>
              <a:t>getChars() </a:t>
            </a:r>
            <a:r>
              <a:rPr sz="3600" i="0" dirty="0">
                <a:solidFill>
                  <a:srgbClr val="000000"/>
                </a:solidFill>
                <a:latin typeface="Arial"/>
                <a:cs typeface="Arial"/>
              </a:rPr>
              <a:t>: </a:t>
            </a:r>
            <a:r>
              <a:rPr sz="3600" i="0" spc="-140" dirty="0">
                <a:solidFill>
                  <a:srgbClr val="000000"/>
                </a:solidFill>
                <a:latin typeface="Arial"/>
                <a:cs typeface="Arial"/>
              </a:rPr>
              <a:t>Example</a:t>
            </a:r>
            <a:r>
              <a:rPr sz="3600" i="0" spc="-710" dirty="0">
                <a:solidFill>
                  <a:srgbClr val="000000"/>
                </a:solidFill>
                <a:latin typeface="Arial"/>
                <a:cs typeface="Arial"/>
              </a:rPr>
              <a:t> </a:t>
            </a:r>
            <a:r>
              <a:rPr sz="3600" i="0" spc="-5" dirty="0">
                <a:solidFill>
                  <a:srgbClr val="000000"/>
                </a:solidFill>
                <a:latin typeface="Arial"/>
                <a:cs typeface="Arial"/>
              </a:rPr>
              <a:t>2</a:t>
            </a:r>
            <a:endParaRPr sz="3600">
              <a:latin typeface="Arial"/>
              <a:cs typeface="Arial"/>
            </a:endParaRPr>
          </a:p>
        </p:txBody>
      </p:sp>
      <p:sp>
        <p:nvSpPr>
          <p:cNvPr id="3" name="object 3"/>
          <p:cNvSpPr txBox="1"/>
          <p:nvPr/>
        </p:nvSpPr>
        <p:spPr>
          <a:xfrm>
            <a:off x="762406" y="1600580"/>
            <a:ext cx="4347845" cy="1397635"/>
          </a:xfrm>
          <a:prstGeom prst="rect">
            <a:avLst/>
          </a:prstGeom>
        </p:spPr>
        <p:txBody>
          <a:bodyPr vert="horz" wrap="square" lIns="0" tIns="12700" rIns="0" bIns="0" rtlCol="0">
            <a:spAutoFit/>
          </a:bodyPr>
          <a:lstStyle/>
          <a:p>
            <a:pPr marL="12700" marR="1497330">
              <a:lnSpc>
                <a:spcPct val="100000"/>
              </a:lnSpc>
              <a:spcBef>
                <a:spcPts val="100"/>
              </a:spcBef>
            </a:pPr>
            <a:r>
              <a:rPr sz="1800" b="1" spc="-5" dirty="0">
                <a:latin typeface="Carlito"/>
                <a:cs typeface="Carlito"/>
              </a:rPr>
              <a:t>//File </a:t>
            </a:r>
            <a:r>
              <a:rPr sz="1800" b="1" dirty="0">
                <a:latin typeface="Carlito"/>
                <a:cs typeface="Carlito"/>
              </a:rPr>
              <a:t>Name: </a:t>
            </a:r>
            <a:r>
              <a:rPr sz="1800" b="1" spc="-10" dirty="0">
                <a:latin typeface="Carlito"/>
                <a:cs typeface="Carlito"/>
              </a:rPr>
              <a:t>StringDemo.java  </a:t>
            </a:r>
            <a:r>
              <a:rPr sz="1800" b="1" spc="-5" dirty="0">
                <a:latin typeface="Carlito"/>
                <a:cs typeface="Carlito"/>
              </a:rPr>
              <a:t>class</a:t>
            </a:r>
            <a:r>
              <a:rPr sz="1800" b="1" spc="-25" dirty="0">
                <a:latin typeface="Carlito"/>
                <a:cs typeface="Carlito"/>
              </a:rPr>
              <a:t> </a:t>
            </a:r>
            <a:r>
              <a:rPr sz="1800" b="1" spc="-5" dirty="0">
                <a:latin typeface="Carlito"/>
                <a:cs typeface="Carlito"/>
              </a:rPr>
              <a:t>StringDemo</a:t>
            </a:r>
            <a:endParaRPr sz="1800">
              <a:latin typeface="Carlito"/>
              <a:cs typeface="Carlito"/>
            </a:endParaRPr>
          </a:p>
          <a:p>
            <a:pPr marL="12700">
              <a:lnSpc>
                <a:spcPct val="100000"/>
              </a:lnSpc>
            </a:pPr>
            <a:r>
              <a:rPr sz="1800" b="1" dirty="0">
                <a:latin typeface="Carlito"/>
                <a:cs typeface="Carlito"/>
              </a:rPr>
              <a:t>{</a:t>
            </a:r>
            <a:endParaRPr sz="1800">
              <a:latin typeface="Carlito"/>
              <a:cs typeface="Carlito"/>
            </a:endParaRPr>
          </a:p>
          <a:p>
            <a:pPr marL="927100">
              <a:lnSpc>
                <a:spcPct val="100000"/>
              </a:lnSpc>
            </a:pPr>
            <a:r>
              <a:rPr sz="1800" b="1" dirty="0">
                <a:latin typeface="Carlito"/>
                <a:cs typeface="Carlito"/>
              </a:rPr>
              <a:t>public </a:t>
            </a:r>
            <a:r>
              <a:rPr sz="1800" b="1" spc="-10" dirty="0">
                <a:latin typeface="Carlito"/>
                <a:cs typeface="Carlito"/>
              </a:rPr>
              <a:t>static </a:t>
            </a:r>
            <a:r>
              <a:rPr sz="1800" b="1" spc="-5" dirty="0">
                <a:latin typeface="Carlito"/>
                <a:cs typeface="Carlito"/>
              </a:rPr>
              <a:t>void main(String[]</a:t>
            </a:r>
            <a:r>
              <a:rPr sz="1800" b="1" spc="-100" dirty="0">
                <a:latin typeface="Carlito"/>
                <a:cs typeface="Carlito"/>
              </a:rPr>
              <a:t> </a:t>
            </a:r>
            <a:r>
              <a:rPr sz="1800" b="1" spc="-10" dirty="0">
                <a:latin typeface="Carlito"/>
                <a:cs typeface="Carlito"/>
              </a:rPr>
              <a:t>args)</a:t>
            </a:r>
            <a:endParaRPr sz="1800">
              <a:latin typeface="Carlito"/>
              <a:cs typeface="Carlito"/>
            </a:endParaRPr>
          </a:p>
          <a:p>
            <a:pPr marL="927100">
              <a:lnSpc>
                <a:spcPct val="100000"/>
              </a:lnSpc>
            </a:pPr>
            <a:r>
              <a:rPr sz="1800" b="1" dirty="0">
                <a:latin typeface="Carlito"/>
                <a:cs typeface="Carlito"/>
              </a:rPr>
              <a:t>{</a:t>
            </a:r>
            <a:endParaRPr sz="1800">
              <a:latin typeface="Carlito"/>
              <a:cs typeface="Carlito"/>
            </a:endParaRPr>
          </a:p>
        </p:txBody>
      </p:sp>
      <p:graphicFrame>
        <p:nvGraphicFramePr>
          <p:cNvPr id="4" name="object 4"/>
          <p:cNvGraphicFramePr>
            <a:graphicFrameLocks noGrp="1"/>
          </p:cNvGraphicFramePr>
          <p:nvPr/>
        </p:nvGraphicFramePr>
        <p:xfrm>
          <a:off x="2572511" y="3042411"/>
          <a:ext cx="4681853" cy="502920"/>
        </p:xfrm>
        <a:graphic>
          <a:graphicData uri="http://schemas.openxmlformats.org/drawingml/2006/table">
            <a:tbl>
              <a:tblPr firstRow="1" bandRow="1">
                <a:tableStyleId>{2D5ABB26-0587-4C30-8999-92F81FD0307C}</a:tableStyleId>
              </a:tblPr>
              <a:tblGrid>
                <a:gridCol w="770255">
                  <a:extLst>
                    <a:ext uri="{9D8B030D-6E8A-4147-A177-3AD203B41FA5}">
                      <a16:colId xmlns:a16="http://schemas.microsoft.com/office/drawing/2014/main" val="20000"/>
                    </a:ext>
                  </a:extLst>
                </a:gridCol>
                <a:gridCol w="883919">
                  <a:extLst>
                    <a:ext uri="{9D8B030D-6E8A-4147-A177-3AD203B41FA5}">
                      <a16:colId xmlns:a16="http://schemas.microsoft.com/office/drawing/2014/main" val="20001"/>
                    </a:ext>
                  </a:extLst>
                </a:gridCol>
                <a:gridCol w="3027679">
                  <a:extLst>
                    <a:ext uri="{9D8B030D-6E8A-4147-A177-3AD203B41FA5}">
                      <a16:colId xmlns:a16="http://schemas.microsoft.com/office/drawing/2014/main" val="20002"/>
                    </a:ext>
                  </a:extLst>
                </a:gridCol>
              </a:tblGrid>
              <a:tr h="251460">
                <a:tc>
                  <a:txBody>
                    <a:bodyPr/>
                    <a:lstStyle/>
                    <a:p>
                      <a:pPr marL="31750">
                        <a:lnSpc>
                          <a:spcPts val="1710"/>
                        </a:lnSpc>
                      </a:pPr>
                      <a:r>
                        <a:rPr sz="1800" b="1" dirty="0">
                          <a:solidFill>
                            <a:srgbClr val="FF0000"/>
                          </a:solidFill>
                          <a:latin typeface="Carlito"/>
                          <a:cs typeface="Carlito"/>
                        </a:rPr>
                        <a:t>String</a:t>
                      </a:r>
                      <a:endParaRPr sz="1800">
                        <a:latin typeface="Carlito"/>
                        <a:cs typeface="Carlito"/>
                      </a:endParaRPr>
                    </a:p>
                  </a:txBody>
                  <a:tcPr marL="0" marR="0" marT="0" marB="0"/>
                </a:tc>
                <a:tc>
                  <a:txBody>
                    <a:bodyPr/>
                    <a:lstStyle/>
                    <a:p>
                      <a:pPr marL="175895">
                        <a:lnSpc>
                          <a:spcPts val="1710"/>
                        </a:lnSpc>
                      </a:pPr>
                      <a:r>
                        <a:rPr sz="1800" b="1" dirty="0">
                          <a:solidFill>
                            <a:srgbClr val="FF0000"/>
                          </a:solidFill>
                          <a:latin typeface="Carlito"/>
                          <a:cs typeface="Carlito"/>
                        </a:rPr>
                        <a:t>s</a:t>
                      </a:r>
                      <a:endParaRPr sz="1800">
                        <a:latin typeface="Carlito"/>
                        <a:cs typeface="Carlito"/>
                      </a:endParaRPr>
                    </a:p>
                  </a:txBody>
                  <a:tcPr marL="0" marR="0" marT="0" marB="0"/>
                </a:tc>
                <a:tc>
                  <a:txBody>
                    <a:bodyPr/>
                    <a:lstStyle/>
                    <a:p>
                      <a:pPr marL="206375">
                        <a:lnSpc>
                          <a:spcPts val="1710"/>
                        </a:lnSpc>
                      </a:pPr>
                      <a:r>
                        <a:rPr sz="1800" b="1" dirty="0">
                          <a:solidFill>
                            <a:srgbClr val="FF0000"/>
                          </a:solidFill>
                          <a:latin typeface="Carlito"/>
                          <a:cs typeface="Carlito"/>
                        </a:rPr>
                        <a:t>= "When </a:t>
                      </a:r>
                      <a:r>
                        <a:rPr sz="1800" b="1" spc="-15" dirty="0">
                          <a:solidFill>
                            <a:srgbClr val="FF0000"/>
                          </a:solidFill>
                          <a:latin typeface="Carlito"/>
                          <a:cs typeface="Carlito"/>
                        </a:rPr>
                        <a:t>Java </a:t>
                      </a:r>
                      <a:r>
                        <a:rPr sz="1800" b="1" spc="-10" dirty="0">
                          <a:solidFill>
                            <a:srgbClr val="FF0000"/>
                          </a:solidFill>
                          <a:latin typeface="Carlito"/>
                          <a:cs typeface="Carlito"/>
                        </a:rPr>
                        <a:t>converts</a:t>
                      </a:r>
                      <a:r>
                        <a:rPr sz="1800" b="1" spc="-65" dirty="0">
                          <a:solidFill>
                            <a:srgbClr val="FF0000"/>
                          </a:solidFill>
                          <a:latin typeface="Carlito"/>
                          <a:cs typeface="Carlito"/>
                        </a:rPr>
                        <a:t> </a:t>
                      </a:r>
                      <a:r>
                        <a:rPr sz="1800" b="1" spc="-10" dirty="0">
                          <a:solidFill>
                            <a:srgbClr val="FF0000"/>
                          </a:solidFill>
                          <a:latin typeface="Carlito"/>
                          <a:cs typeface="Carlito"/>
                        </a:rPr>
                        <a:t>data";</a:t>
                      </a:r>
                      <a:endParaRPr sz="1800">
                        <a:latin typeface="Carlito"/>
                        <a:cs typeface="Carlito"/>
                      </a:endParaRPr>
                    </a:p>
                  </a:txBody>
                  <a:tcPr marL="0" marR="0" marT="0" marB="0"/>
                </a:tc>
                <a:extLst>
                  <a:ext uri="{0D108BD9-81ED-4DB2-BD59-A6C34878D82A}">
                    <a16:rowId xmlns:a16="http://schemas.microsoft.com/office/drawing/2014/main" val="10000"/>
                  </a:ext>
                </a:extLst>
              </a:tr>
              <a:tr h="251460">
                <a:tc>
                  <a:txBody>
                    <a:bodyPr/>
                    <a:lstStyle/>
                    <a:p>
                      <a:pPr marL="31750">
                        <a:lnSpc>
                          <a:spcPts val="1880"/>
                        </a:lnSpc>
                      </a:pPr>
                      <a:r>
                        <a:rPr sz="1800" b="1" dirty="0">
                          <a:solidFill>
                            <a:srgbClr val="FF0000"/>
                          </a:solidFill>
                          <a:latin typeface="Carlito"/>
                          <a:cs typeface="Carlito"/>
                        </a:rPr>
                        <a:t>char[]</a:t>
                      </a:r>
                      <a:endParaRPr sz="1800">
                        <a:latin typeface="Carlito"/>
                        <a:cs typeface="Carlito"/>
                      </a:endParaRPr>
                    </a:p>
                  </a:txBody>
                  <a:tcPr marL="0" marR="0" marT="0" marB="0"/>
                </a:tc>
                <a:tc>
                  <a:txBody>
                    <a:bodyPr/>
                    <a:lstStyle/>
                    <a:p>
                      <a:pPr marL="175895">
                        <a:lnSpc>
                          <a:spcPts val="1880"/>
                        </a:lnSpc>
                      </a:pPr>
                      <a:r>
                        <a:rPr sz="1800" b="1" spc="-10" dirty="0">
                          <a:solidFill>
                            <a:srgbClr val="FF0000"/>
                          </a:solidFill>
                          <a:latin typeface="Carlito"/>
                          <a:cs typeface="Carlito"/>
                        </a:rPr>
                        <a:t>chars</a:t>
                      </a:r>
                      <a:endParaRPr sz="1800">
                        <a:latin typeface="Carlito"/>
                        <a:cs typeface="Carlito"/>
                      </a:endParaRPr>
                    </a:p>
                  </a:txBody>
                  <a:tcPr marL="0" marR="0" marT="0" marB="0"/>
                </a:tc>
                <a:tc>
                  <a:txBody>
                    <a:bodyPr/>
                    <a:lstStyle/>
                    <a:p>
                      <a:pPr marL="206375">
                        <a:lnSpc>
                          <a:spcPts val="1880"/>
                        </a:lnSpc>
                      </a:pPr>
                      <a:r>
                        <a:rPr sz="1800" b="1" dirty="0">
                          <a:solidFill>
                            <a:srgbClr val="FF0000"/>
                          </a:solidFill>
                          <a:latin typeface="Carlito"/>
                          <a:cs typeface="Carlito"/>
                        </a:rPr>
                        <a:t>= </a:t>
                      </a:r>
                      <a:r>
                        <a:rPr sz="1800" b="1" spc="-5" dirty="0">
                          <a:solidFill>
                            <a:srgbClr val="FF0000"/>
                          </a:solidFill>
                          <a:latin typeface="Carlito"/>
                          <a:cs typeface="Carlito"/>
                        </a:rPr>
                        <a:t>new</a:t>
                      </a:r>
                      <a:r>
                        <a:rPr sz="1800" b="1" spc="-25" dirty="0">
                          <a:solidFill>
                            <a:srgbClr val="FF0000"/>
                          </a:solidFill>
                          <a:latin typeface="Carlito"/>
                          <a:cs typeface="Carlito"/>
                        </a:rPr>
                        <a:t> </a:t>
                      </a:r>
                      <a:r>
                        <a:rPr sz="1800" b="1" dirty="0">
                          <a:solidFill>
                            <a:srgbClr val="FF0000"/>
                          </a:solidFill>
                          <a:latin typeface="Carlito"/>
                          <a:cs typeface="Carlito"/>
                        </a:rPr>
                        <a:t>char[100];</a:t>
                      </a:r>
                      <a:endParaRPr sz="1800">
                        <a:latin typeface="Carlito"/>
                        <a:cs typeface="Carlito"/>
                      </a:endParaRPr>
                    </a:p>
                  </a:txBody>
                  <a:tcPr marL="0" marR="0" marT="0" marB="0"/>
                </a:tc>
                <a:extLst>
                  <a:ext uri="{0D108BD9-81ED-4DB2-BD59-A6C34878D82A}">
                    <a16:rowId xmlns:a16="http://schemas.microsoft.com/office/drawing/2014/main" val="10001"/>
                  </a:ext>
                </a:extLst>
              </a:tr>
            </a:tbl>
          </a:graphicData>
        </a:graphic>
      </p:graphicFrame>
      <p:sp>
        <p:nvSpPr>
          <p:cNvPr id="5" name="object 5"/>
          <p:cNvSpPr txBox="1"/>
          <p:nvPr/>
        </p:nvSpPr>
        <p:spPr>
          <a:xfrm>
            <a:off x="762406" y="3513277"/>
            <a:ext cx="5640705" cy="1283335"/>
          </a:xfrm>
          <a:prstGeom prst="rect">
            <a:avLst/>
          </a:prstGeom>
        </p:spPr>
        <p:txBody>
          <a:bodyPr vert="horz" wrap="square" lIns="0" tIns="12065" rIns="0" bIns="0" rtlCol="0">
            <a:spAutoFit/>
          </a:bodyPr>
          <a:lstStyle/>
          <a:p>
            <a:pPr marL="1841500">
              <a:lnSpc>
                <a:spcPct val="100000"/>
              </a:lnSpc>
              <a:spcBef>
                <a:spcPts val="95"/>
              </a:spcBef>
            </a:pPr>
            <a:r>
              <a:rPr sz="2800" b="1" spc="-10" dirty="0">
                <a:solidFill>
                  <a:srgbClr val="1F487C"/>
                </a:solidFill>
                <a:latin typeface="Carlito"/>
                <a:cs typeface="Carlito"/>
              </a:rPr>
              <a:t>s.getChars(10, </a:t>
            </a:r>
            <a:r>
              <a:rPr sz="2800" b="1" spc="-5" dirty="0">
                <a:solidFill>
                  <a:srgbClr val="1F487C"/>
                </a:solidFill>
                <a:latin typeface="Carlito"/>
                <a:cs typeface="Carlito"/>
              </a:rPr>
              <a:t>5</a:t>
            </a:r>
            <a:r>
              <a:rPr sz="2800" b="1" spc="40" dirty="0">
                <a:solidFill>
                  <a:srgbClr val="1F487C"/>
                </a:solidFill>
                <a:latin typeface="Carlito"/>
                <a:cs typeface="Carlito"/>
              </a:rPr>
              <a:t> </a:t>
            </a:r>
            <a:r>
              <a:rPr sz="2800" b="1" spc="-5" dirty="0">
                <a:solidFill>
                  <a:srgbClr val="1F487C"/>
                </a:solidFill>
                <a:latin typeface="Carlito"/>
                <a:cs typeface="Carlito"/>
              </a:rPr>
              <a:t>,chars,0);</a:t>
            </a:r>
            <a:endParaRPr sz="2800">
              <a:latin typeface="Carlito"/>
              <a:cs typeface="Carlito"/>
            </a:endParaRPr>
          </a:p>
          <a:p>
            <a:pPr marL="1841500">
              <a:lnSpc>
                <a:spcPct val="100000"/>
              </a:lnSpc>
              <a:spcBef>
                <a:spcPts val="70"/>
              </a:spcBef>
            </a:pPr>
            <a:r>
              <a:rPr sz="1800" b="1" spc="-10" dirty="0">
                <a:solidFill>
                  <a:srgbClr val="FF0000"/>
                </a:solidFill>
                <a:latin typeface="Carlito"/>
                <a:cs typeface="Carlito"/>
              </a:rPr>
              <a:t>System.out.println(chars);</a:t>
            </a:r>
            <a:endParaRPr sz="1800">
              <a:latin typeface="Carlito"/>
              <a:cs typeface="Carlito"/>
            </a:endParaRPr>
          </a:p>
          <a:p>
            <a:pPr marR="2958465" algn="r">
              <a:lnSpc>
                <a:spcPct val="100000"/>
              </a:lnSpc>
            </a:pPr>
            <a:r>
              <a:rPr sz="1800" b="1" dirty="0">
                <a:latin typeface="Carlito"/>
                <a:cs typeface="Carlito"/>
              </a:rPr>
              <a:t>}// End of</a:t>
            </a:r>
            <a:r>
              <a:rPr sz="1800" b="1" spc="-70" dirty="0">
                <a:latin typeface="Carlito"/>
                <a:cs typeface="Carlito"/>
              </a:rPr>
              <a:t> </a:t>
            </a:r>
            <a:r>
              <a:rPr sz="1800" b="1" spc="-5" dirty="0">
                <a:latin typeface="Carlito"/>
                <a:cs typeface="Carlito"/>
              </a:rPr>
              <a:t>Method</a:t>
            </a:r>
            <a:endParaRPr sz="1800">
              <a:latin typeface="Carlito"/>
              <a:cs typeface="Carlito"/>
            </a:endParaRPr>
          </a:p>
          <a:p>
            <a:pPr marR="3012440" algn="r">
              <a:lnSpc>
                <a:spcPct val="100000"/>
              </a:lnSpc>
            </a:pPr>
            <a:r>
              <a:rPr sz="1800" b="1" dirty="0">
                <a:latin typeface="Carlito"/>
                <a:cs typeface="Carlito"/>
              </a:rPr>
              <a:t>}// End of </a:t>
            </a:r>
            <a:r>
              <a:rPr sz="1800" b="1" spc="-5" dirty="0">
                <a:latin typeface="Carlito"/>
                <a:cs typeface="Carlito"/>
              </a:rPr>
              <a:t>class</a:t>
            </a:r>
            <a:r>
              <a:rPr sz="1800" b="1" spc="-50" dirty="0">
                <a:latin typeface="Carlito"/>
                <a:cs typeface="Carlito"/>
              </a:rPr>
              <a:t> </a:t>
            </a:r>
            <a:r>
              <a:rPr sz="1800" b="1" spc="-5" dirty="0">
                <a:latin typeface="Carlito"/>
                <a:cs typeface="Carlito"/>
              </a:rPr>
              <a:t>StringDemo</a:t>
            </a:r>
            <a:endParaRPr sz="1800">
              <a:latin typeface="Carlito"/>
              <a:cs typeface="Carlito"/>
            </a:endParaRPr>
          </a:p>
        </p:txBody>
      </p:sp>
      <p:sp>
        <p:nvSpPr>
          <p:cNvPr id="6" name="object 6"/>
          <p:cNvSpPr txBox="1"/>
          <p:nvPr/>
        </p:nvSpPr>
        <p:spPr>
          <a:xfrm>
            <a:off x="618540" y="5027803"/>
            <a:ext cx="7856220" cy="139700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rlito"/>
                <a:cs typeface="Carlito"/>
              </a:rPr>
              <a:t>F:\&gt;java</a:t>
            </a:r>
            <a:r>
              <a:rPr sz="1800" b="1" spc="5" dirty="0">
                <a:solidFill>
                  <a:srgbClr val="FF0000"/>
                </a:solidFill>
                <a:latin typeface="Carlito"/>
                <a:cs typeface="Carlito"/>
              </a:rPr>
              <a:t> </a:t>
            </a:r>
            <a:r>
              <a:rPr sz="1800" b="1" spc="-5" dirty="0">
                <a:solidFill>
                  <a:srgbClr val="FF0000"/>
                </a:solidFill>
                <a:latin typeface="Carlito"/>
                <a:cs typeface="Carlito"/>
              </a:rPr>
              <a:t>StringDemo</a:t>
            </a:r>
            <a:endParaRPr sz="1800">
              <a:latin typeface="Carlito"/>
              <a:cs typeface="Carlito"/>
            </a:endParaRPr>
          </a:p>
          <a:p>
            <a:pPr marL="12700" marR="5080">
              <a:lnSpc>
                <a:spcPct val="100000"/>
              </a:lnSpc>
            </a:pPr>
            <a:r>
              <a:rPr sz="1800" b="1" spc="-10" dirty="0">
                <a:solidFill>
                  <a:srgbClr val="FF0000"/>
                </a:solidFill>
                <a:latin typeface="Carlito"/>
                <a:cs typeface="Carlito"/>
              </a:rPr>
              <a:t>Exception </a:t>
            </a:r>
            <a:r>
              <a:rPr sz="1800" b="1" dirty="0">
                <a:solidFill>
                  <a:srgbClr val="FF0000"/>
                </a:solidFill>
                <a:latin typeface="Carlito"/>
                <a:cs typeface="Carlito"/>
              </a:rPr>
              <a:t>in </a:t>
            </a:r>
            <a:r>
              <a:rPr sz="1800" b="1" spc="-10" dirty="0">
                <a:solidFill>
                  <a:srgbClr val="FF0000"/>
                </a:solidFill>
                <a:latin typeface="Carlito"/>
                <a:cs typeface="Carlito"/>
              </a:rPr>
              <a:t>thread </a:t>
            </a:r>
            <a:r>
              <a:rPr sz="1800" b="1" spc="-5" dirty="0">
                <a:solidFill>
                  <a:srgbClr val="FF0000"/>
                </a:solidFill>
                <a:latin typeface="Carlito"/>
                <a:cs typeface="Carlito"/>
              </a:rPr>
              <a:t>"main" </a:t>
            </a:r>
            <a:r>
              <a:rPr sz="1800" b="1" spc="-10" dirty="0">
                <a:solidFill>
                  <a:srgbClr val="FF0000"/>
                </a:solidFill>
                <a:latin typeface="Carlito"/>
                <a:cs typeface="Carlito"/>
              </a:rPr>
              <a:t>java.lang.StringIndexOutOfBoundsException: </a:t>
            </a:r>
            <a:r>
              <a:rPr sz="1800" b="1" dirty="0">
                <a:solidFill>
                  <a:srgbClr val="FF0000"/>
                </a:solidFill>
                <a:latin typeface="Carlito"/>
                <a:cs typeface="Carlito"/>
              </a:rPr>
              <a:t>String ind  </a:t>
            </a:r>
            <a:r>
              <a:rPr sz="1800" b="1" spc="-10" dirty="0">
                <a:solidFill>
                  <a:srgbClr val="FF0000"/>
                </a:solidFill>
                <a:latin typeface="Carlito"/>
                <a:cs typeface="Carlito"/>
              </a:rPr>
              <a:t>ex </a:t>
            </a:r>
            <a:r>
              <a:rPr sz="1800" b="1" dirty="0">
                <a:solidFill>
                  <a:srgbClr val="FF0000"/>
                </a:solidFill>
                <a:latin typeface="Carlito"/>
                <a:cs typeface="Carlito"/>
              </a:rPr>
              <a:t>out of </a:t>
            </a:r>
            <a:r>
              <a:rPr sz="1800" b="1" spc="-15" dirty="0">
                <a:solidFill>
                  <a:srgbClr val="FF0000"/>
                </a:solidFill>
                <a:latin typeface="Carlito"/>
                <a:cs typeface="Carlito"/>
              </a:rPr>
              <a:t>range:</a:t>
            </a:r>
            <a:r>
              <a:rPr sz="1800" b="1" spc="-40" dirty="0">
                <a:solidFill>
                  <a:srgbClr val="FF0000"/>
                </a:solidFill>
                <a:latin typeface="Carlito"/>
                <a:cs typeface="Carlito"/>
              </a:rPr>
              <a:t> </a:t>
            </a:r>
            <a:r>
              <a:rPr sz="1800" b="1" dirty="0">
                <a:solidFill>
                  <a:srgbClr val="FF0000"/>
                </a:solidFill>
                <a:latin typeface="Carlito"/>
                <a:cs typeface="Carlito"/>
              </a:rPr>
              <a:t>-5</a:t>
            </a:r>
            <a:endParaRPr sz="1800">
              <a:latin typeface="Carlito"/>
              <a:cs typeface="Carlito"/>
            </a:endParaRPr>
          </a:p>
          <a:p>
            <a:pPr marL="431165" marR="3073400">
              <a:lnSpc>
                <a:spcPct val="100000"/>
              </a:lnSpc>
            </a:pPr>
            <a:r>
              <a:rPr sz="1800" b="1" spc="-10" dirty="0">
                <a:solidFill>
                  <a:srgbClr val="FF0000"/>
                </a:solidFill>
                <a:latin typeface="Carlito"/>
                <a:cs typeface="Carlito"/>
              </a:rPr>
              <a:t>at java.lang.String.getChars(Unknown </a:t>
            </a:r>
            <a:r>
              <a:rPr sz="1800" b="1" spc="-5" dirty="0">
                <a:solidFill>
                  <a:srgbClr val="FF0000"/>
                </a:solidFill>
                <a:latin typeface="Carlito"/>
                <a:cs typeface="Carlito"/>
              </a:rPr>
              <a:t>Source)  </a:t>
            </a:r>
            <a:r>
              <a:rPr sz="1800" b="1" spc="-10" dirty="0">
                <a:solidFill>
                  <a:srgbClr val="FF0000"/>
                </a:solidFill>
                <a:latin typeface="Carlito"/>
                <a:cs typeface="Carlito"/>
              </a:rPr>
              <a:t>at</a:t>
            </a:r>
            <a:r>
              <a:rPr sz="1800" b="1" dirty="0">
                <a:solidFill>
                  <a:srgbClr val="FF0000"/>
                </a:solidFill>
                <a:latin typeface="Carlito"/>
                <a:cs typeface="Carlito"/>
              </a:rPr>
              <a:t> </a:t>
            </a:r>
            <a:r>
              <a:rPr sz="1800" b="1" spc="-10" dirty="0">
                <a:solidFill>
                  <a:srgbClr val="FF0000"/>
                </a:solidFill>
                <a:latin typeface="Carlito"/>
                <a:cs typeface="Carlito"/>
              </a:rPr>
              <a:t>StringDemo.main(xyz.java:8)</a:t>
            </a:r>
            <a:endParaRPr sz="1800">
              <a:latin typeface="Carlito"/>
              <a:cs typeface="Carlito"/>
            </a:endParaRPr>
          </a:p>
        </p:txBody>
      </p:sp>
      <p:grpSp>
        <p:nvGrpSpPr>
          <p:cNvPr id="7" name="object 7"/>
          <p:cNvGrpSpPr/>
          <p:nvPr/>
        </p:nvGrpSpPr>
        <p:grpSpPr>
          <a:xfrm>
            <a:off x="6431279" y="3633215"/>
            <a:ext cx="1004569" cy="314325"/>
            <a:chOff x="6431279" y="3633215"/>
            <a:chExt cx="1004569" cy="314325"/>
          </a:xfrm>
        </p:grpSpPr>
        <p:sp>
          <p:nvSpPr>
            <p:cNvPr id="8" name="object 8"/>
            <p:cNvSpPr/>
            <p:nvPr/>
          </p:nvSpPr>
          <p:spPr>
            <a:xfrm>
              <a:off x="6444233" y="3646169"/>
              <a:ext cx="978535" cy="288290"/>
            </a:xfrm>
            <a:custGeom>
              <a:avLst/>
              <a:gdLst/>
              <a:ahLst/>
              <a:cxnLst/>
              <a:rect l="l" t="t" r="r" b="b"/>
              <a:pathLst>
                <a:path w="978534" h="288289">
                  <a:moveTo>
                    <a:pt x="834389" y="0"/>
                  </a:moveTo>
                  <a:lnTo>
                    <a:pt x="834389" y="72008"/>
                  </a:lnTo>
                  <a:lnTo>
                    <a:pt x="0" y="72008"/>
                  </a:lnTo>
                  <a:lnTo>
                    <a:pt x="0" y="216026"/>
                  </a:lnTo>
                  <a:lnTo>
                    <a:pt x="834389" y="216026"/>
                  </a:lnTo>
                  <a:lnTo>
                    <a:pt x="834389" y="288035"/>
                  </a:lnTo>
                  <a:lnTo>
                    <a:pt x="978408" y="144017"/>
                  </a:lnTo>
                  <a:lnTo>
                    <a:pt x="834389" y="0"/>
                  </a:lnTo>
                  <a:close/>
                </a:path>
              </a:pathLst>
            </a:custGeom>
            <a:solidFill>
              <a:srgbClr val="4F81BC"/>
            </a:solidFill>
          </p:spPr>
          <p:txBody>
            <a:bodyPr wrap="square" lIns="0" tIns="0" rIns="0" bIns="0" rtlCol="0"/>
            <a:lstStyle/>
            <a:p>
              <a:endParaRPr/>
            </a:p>
          </p:txBody>
        </p:sp>
        <p:sp>
          <p:nvSpPr>
            <p:cNvPr id="9" name="object 9"/>
            <p:cNvSpPr/>
            <p:nvPr/>
          </p:nvSpPr>
          <p:spPr>
            <a:xfrm>
              <a:off x="6444233" y="3646169"/>
              <a:ext cx="978535" cy="288290"/>
            </a:xfrm>
            <a:custGeom>
              <a:avLst/>
              <a:gdLst/>
              <a:ahLst/>
              <a:cxnLst/>
              <a:rect l="l" t="t" r="r" b="b"/>
              <a:pathLst>
                <a:path w="978534" h="288289">
                  <a:moveTo>
                    <a:pt x="0" y="72008"/>
                  </a:moveTo>
                  <a:lnTo>
                    <a:pt x="834389" y="72008"/>
                  </a:lnTo>
                  <a:lnTo>
                    <a:pt x="834389" y="0"/>
                  </a:lnTo>
                  <a:lnTo>
                    <a:pt x="978408" y="144017"/>
                  </a:lnTo>
                  <a:lnTo>
                    <a:pt x="834389" y="288035"/>
                  </a:lnTo>
                  <a:lnTo>
                    <a:pt x="834389" y="216026"/>
                  </a:lnTo>
                  <a:lnTo>
                    <a:pt x="0" y="216026"/>
                  </a:lnTo>
                  <a:lnTo>
                    <a:pt x="0" y="72008"/>
                  </a:lnTo>
                  <a:close/>
                </a:path>
              </a:pathLst>
            </a:custGeom>
            <a:ln w="25907">
              <a:solidFill>
                <a:srgbClr val="385D89"/>
              </a:solidFill>
            </a:ln>
          </p:spPr>
          <p:txBody>
            <a:bodyPr wrap="square" lIns="0" tIns="0" rIns="0" bIns="0" rtlCol="0"/>
            <a:lstStyle/>
            <a:p>
              <a:endParaRPr/>
            </a:p>
          </p:txBody>
        </p:sp>
      </p:grpSp>
      <p:sp>
        <p:nvSpPr>
          <p:cNvPr id="10" name="object 10"/>
          <p:cNvSpPr txBox="1"/>
          <p:nvPr/>
        </p:nvSpPr>
        <p:spPr>
          <a:xfrm>
            <a:off x="7551801" y="3484245"/>
            <a:ext cx="1070610" cy="574040"/>
          </a:xfrm>
          <a:prstGeom prst="rect">
            <a:avLst/>
          </a:prstGeom>
        </p:spPr>
        <p:txBody>
          <a:bodyPr vert="horz" wrap="square" lIns="0" tIns="12700" rIns="0" bIns="0" rtlCol="0">
            <a:spAutoFit/>
          </a:bodyPr>
          <a:lstStyle/>
          <a:p>
            <a:pPr marL="12700" marR="5080">
              <a:lnSpc>
                <a:spcPct val="100000"/>
              </a:lnSpc>
              <a:spcBef>
                <a:spcPts val="100"/>
              </a:spcBef>
            </a:pPr>
            <a:r>
              <a:rPr sz="1800" b="1" spc="-10" dirty="0">
                <a:solidFill>
                  <a:srgbClr val="006FC0"/>
                </a:solidFill>
                <a:latin typeface="Carlito"/>
                <a:cs typeface="Carlito"/>
              </a:rPr>
              <a:t>endIndex</a:t>
            </a:r>
            <a:r>
              <a:rPr sz="1800" b="1" spc="-95" dirty="0">
                <a:solidFill>
                  <a:srgbClr val="006FC0"/>
                </a:solidFill>
                <a:latin typeface="Carlito"/>
                <a:cs typeface="Carlito"/>
              </a:rPr>
              <a:t> </a:t>
            </a:r>
            <a:r>
              <a:rPr sz="1800" b="1" dirty="0">
                <a:solidFill>
                  <a:srgbClr val="006FC0"/>
                </a:solidFill>
                <a:latin typeface="Carlito"/>
                <a:cs typeface="Carlito"/>
              </a:rPr>
              <a:t>&lt;  </a:t>
            </a:r>
            <a:r>
              <a:rPr sz="1800" b="1" spc="-10" dirty="0">
                <a:solidFill>
                  <a:srgbClr val="006FC0"/>
                </a:solidFill>
                <a:latin typeface="Carlito"/>
                <a:cs typeface="Carlito"/>
              </a:rPr>
              <a:t>startIndex</a:t>
            </a:r>
            <a:endParaRPr sz="1800">
              <a:latin typeface="Carlito"/>
              <a:cs typeface="Carli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4578985" cy="1031240"/>
          </a:xfrm>
          <a:prstGeom prst="rect">
            <a:avLst/>
          </a:prstGeom>
        </p:spPr>
        <p:txBody>
          <a:bodyPr vert="horz" wrap="square" lIns="0" tIns="104139" rIns="0" bIns="0" rtlCol="0">
            <a:spAutoFit/>
          </a:bodyPr>
          <a:lstStyle/>
          <a:p>
            <a:pPr marL="12700" marR="5080">
              <a:lnSpc>
                <a:spcPts val="3600"/>
              </a:lnSpc>
              <a:spcBef>
                <a:spcPts val="819"/>
              </a:spcBef>
            </a:pPr>
            <a:r>
              <a:rPr sz="3600" i="0" spc="-140" dirty="0">
                <a:solidFill>
                  <a:srgbClr val="000000"/>
                </a:solidFill>
                <a:latin typeface="Arial"/>
                <a:cs typeface="Arial"/>
              </a:rPr>
              <a:t>Character </a:t>
            </a:r>
            <a:r>
              <a:rPr sz="3600" i="0" spc="-145" dirty="0">
                <a:solidFill>
                  <a:srgbClr val="000000"/>
                </a:solidFill>
                <a:latin typeface="Arial"/>
                <a:cs typeface="Arial"/>
              </a:rPr>
              <a:t>Extraction </a:t>
            </a:r>
            <a:r>
              <a:rPr sz="3600" i="0" dirty="0">
                <a:solidFill>
                  <a:srgbClr val="000000"/>
                </a:solidFill>
                <a:latin typeface="Arial"/>
                <a:cs typeface="Arial"/>
              </a:rPr>
              <a:t>:  </a:t>
            </a:r>
            <a:r>
              <a:rPr sz="3600" i="0" spc="-145" dirty="0">
                <a:solidFill>
                  <a:srgbClr val="000000"/>
                </a:solidFill>
                <a:latin typeface="Arial"/>
                <a:cs typeface="Arial"/>
              </a:rPr>
              <a:t>getChars() </a:t>
            </a:r>
            <a:r>
              <a:rPr sz="3600" i="0" dirty="0">
                <a:solidFill>
                  <a:srgbClr val="000000"/>
                </a:solidFill>
                <a:latin typeface="Arial"/>
                <a:cs typeface="Arial"/>
              </a:rPr>
              <a:t>: </a:t>
            </a:r>
            <a:r>
              <a:rPr sz="3600" i="0" spc="-140" dirty="0">
                <a:solidFill>
                  <a:srgbClr val="000000"/>
                </a:solidFill>
                <a:latin typeface="Arial"/>
                <a:cs typeface="Arial"/>
              </a:rPr>
              <a:t>Example</a:t>
            </a:r>
            <a:r>
              <a:rPr sz="3600" i="0" spc="-710" dirty="0">
                <a:solidFill>
                  <a:srgbClr val="000000"/>
                </a:solidFill>
                <a:latin typeface="Arial"/>
                <a:cs typeface="Arial"/>
              </a:rPr>
              <a:t> </a:t>
            </a:r>
            <a:r>
              <a:rPr sz="3600" i="0" spc="-5" dirty="0">
                <a:solidFill>
                  <a:srgbClr val="000000"/>
                </a:solidFill>
                <a:latin typeface="Arial"/>
                <a:cs typeface="Arial"/>
              </a:rPr>
              <a:t>3</a:t>
            </a:r>
            <a:endParaRPr sz="3600">
              <a:latin typeface="Arial"/>
              <a:cs typeface="Arial"/>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1497330">
              <a:lnSpc>
                <a:spcPct val="100000"/>
              </a:lnSpc>
              <a:spcBef>
                <a:spcPts val="100"/>
              </a:spcBef>
            </a:pPr>
            <a:r>
              <a:rPr spc="-5" dirty="0"/>
              <a:t>//File </a:t>
            </a:r>
            <a:r>
              <a:rPr dirty="0"/>
              <a:t>Name: </a:t>
            </a:r>
            <a:r>
              <a:rPr spc="-10" dirty="0"/>
              <a:t>StringDemo.java  </a:t>
            </a:r>
            <a:r>
              <a:rPr spc="-5" dirty="0"/>
              <a:t>class</a:t>
            </a:r>
            <a:r>
              <a:rPr spc="-25" dirty="0"/>
              <a:t> </a:t>
            </a:r>
            <a:r>
              <a:rPr spc="-5" dirty="0"/>
              <a:t>StringDemo</a:t>
            </a:r>
          </a:p>
          <a:p>
            <a:pPr marL="12700">
              <a:lnSpc>
                <a:spcPct val="100000"/>
              </a:lnSpc>
            </a:pPr>
            <a:r>
              <a:rPr dirty="0"/>
              <a:t>{</a:t>
            </a:r>
          </a:p>
          <a:p>
            <a:pPr marL="927100">
              <a:lnSpc>
                <a:spcPct val="100000"/>
              </a:lnSpc>
            </a:pPr>
            <a:r>
              <a:rPr dirty="0"/>
              <a:t>public </a:t>
            </a:r>
            <a:r>
              <a:rPr spc="-10" dirty="0"/>
              <a:t>static </a:t>
            </a:r>
            <a:r>
              <a:rPr spc="-5" dirty="0"/>
              <a:t>void main(String[]</a:t>
            </a:r>
            <a:r>
              <a:rPr spc="-100" dirty="0"/>
              <a:t> </a:t>
            </a:r>
            <a:r>
              <a:rPr spc="-10" dirty="0"/>
              <a:t>args)</a:t>
            </a:r>
          </a:p>
          <a:p>
            <a:pPr marL="927100">
              <a:lnSpc>
                <a:spcPct val="100000"/>
              </a:lnSpc>
            </a:pPr>
            <a:r>
              <a:rPr dirty="0"/>
              <a:t>{</a:t>
            </a:r>
          </a:p>
        </p:txBody>
      </p:sp>
      <p:sp>
        <p:nvSpPr>
          <p:cNvPr id="4" name="object 4"/>
          <p:cNvSpPr txBox="1"/>
          <p:nvPr/>
        </p:nvSpPr>
        <p:spPr>
          <a:xfrm>
            <a:off x="2591561" y="2972561"/>
            <a:ext cx="4644390" cy="299720"/>
          </a:xfrm>
          <a:prstGeom prst="rect">
            <a:avLst/>
          </a:prstGeom>
        </p:spPr>
        <p:txBody>
          <a:bodyPr vert="horz" wrap="square" lIns="0" tIns="12700" rIns="0" bIns="0" rtlCol="0">
            <a:spAutoFit/>
          </a:bodyPr>
          <a:lstStyle/>
          <a:p>
            <a:pPr marL="12700">
              <a:lnSpc>
                <a:spcPct val="100000"/>
              </a:lnSpc>
              <a:spcBef>
                <a:spcPts val="100"/>
              </a:spcBef>
              <a:tabLst>
                <a:tab pos="927100" algn="l"/>
                <a:tab pos="1841500" algn="l"/>
              </a:tabLst>
            </a:pPr>
            <a:r>
              <a:rPr sz="1800" b="1" dirty="0">
                <a:solidFill>
                  <a:srgbClr val="FF0000"/>
                </a:solidFill>
                <a:latin typeface="Carlito"/>
                <a:cs typeface="Carlito"/>
              </a:rPr>
              <a:t>String	s	= "When </a:t>
            </a:r>
            <a:r>
              <a:rPr sz="1800" b="1" spc="-15" dirty="0">
                <a:solidFill>
                  <a:srgbClr val="FF0000"/>
                </a:solidFill>
                <a:latin typeface="Carlito"/>
                <a:cs typeface="Carlito"/>
              </a:rPr>
              <a:t>Java </a:t>
            </a:r>
            <a:r>
              <a:rPr sz="1800" b="1" spc="-10" dirty="0">
                <a:solidFill>
                  <a:srgbClr val="FF0000"/>
                </a:solidFill>
                <a:latin typeface="Carlito"/>
                <a:cs typeface="Carlito"/>
              </a:rPr>
              <a:t>converts</a:t>
            </a:r>
            <a:r>
              <a:rPr sz="1800" b="1" spc="-70" dirty="0">
                <a:solidFill>
                  <a:srgbClr val="FF0000"/>
                </a:solidFill>
                <a:latin typeface="Carlito"/>
                <a:cs typeface="Carlito"/>
              </a:rPr>
              <a:t> </a:t>
            </a:r>
            <a:r>
              <a:rPr sz="1800" b="1" spc="-10" dirty="0">
                <a:solidFill>
                  <a:srgbClr val="FF0000"/>
                </a:solidFill>
                <a:latin typeface="Carlito"/>
                <a:cs typeface="Carlito"/>
              </a:rPr>
              <a:t>data";</a:t>
            </a:r>
            <a:endParaRPr sz="1800">
              <a:latin typeface="Carlito"/>
              <a:cs typeface="Carlito"/>
            </a:endParaRPr>
          </a:p>
        </p:txBody>
      </p:sp>
      <p:sp>
        <p:nvSpPr>
          <p:cNvPr id="5" name="object 5"/>
          <p:cNvSpPr txBox="1"/>
          <p:nvPr/>
        </p:nvSpPr>
        <p:spPr>
          <a:xfrm>
            <a:off x="1677161" y="3239261"/>
            <a:ext cx="5071110" cy="1435735"/>
          </a:xfrm>
          <a:prstGeom prst="rect">
            <a:avLst/>
          </a:prstGeom>
        </p:spPr>
        <p:txBody>
          <a:bodyPr vert="horz" wrap="square" lIns="0" tIns="12065" rIns="0" bIns="0" rtlCol="0">
            <a:spAutoFit/>
          </a:bodyPr>
          <a:lstStyle/>
          <a:p>
            <a:pPr marL="927100" marR="5080">
              <a:lnSpc>
                <a:spcPct val="100000"/>
              </a:lnSpc>
              <a:spcBef>
                <a:spcPts val="95"/>
              </a:spcBef>
              <a:tabLst>
                <a:tab pos="2755900" algn="l"/>
              </a:tabLst>
            </a:pPr>
            <a:r>
              <a:rPr sz="2800" b="1" spc="-5" dirty="0">
                <a:solidFill>
                  <a:srgbClr val="006FC0"/>
                </a:solidFill>
                <a:latin typeface="Carlito"/>
                <a:cs typeface="Carlito"/>
              </a:rPr>
              <a:t>char[]</a:t>
            </a:r>
            <a:r>
              <a:rPr sz="2800" b="1" spc="-290" dirty="0">
                <a:solidFill>
                  <a:srgbClr val="006FC0"/>
                </a:solidFill>
                <a:latin typeface="Carlito"/>
                <a:cs typeface="Carlito"/>
              </a:rPr>
              <a:t> </a:t>
            </a:r>
            <a:r>
              <a:rPr sz="2800" b="1" spc="-15" dirty="0">
                <a:solidFill>
                  <a:srgbClr val="006FC0"/>
                </a:solidFill>
                <a:latin typeface="Carlito"/>
                <a:cs typeface="Carlito"/>
              </a:rPr>
              <a:t>chars	</a:t>
            </a:r>
            <a:r>
              <a:rPr sz="2800" b="1" spc="-5" dirty="0">
                <a:solidFill>
                  <a:srgbClr val="006FC0"/>
                </a:solidFill>
                <a:latin typeface="Carlito"/>
                <a:cs typeface="Carlito"/>
              </a:rPr>
              <a:t>= </a:t>
            </a:r>
            <a:r>
              <a:rPr sz="2800" b="1" spc="-10" dirty="0">
                <a:solidFill>
                  <a:srgbClr val="006FC0"/>
                </a:solidFill>
                <a:latin typeface="Carlito"/>
                <a:cs typeface="Carlito"/>
              </a:rPr>
              <a:t>new</a:t>
            </a:r>
            <a:r>
              <a:rPr sz="2800" b="1" spc="-55" dirty="0">
                <a:solidFill>
                  <a:srgbClr val="006FC0"/>
                </a:solidFill>
                <a:latin typeface="Carlito"/>
                <a:cs typeface="Carlito"/>
              </a:rPr>
              <a:t> </a:t>
            </a:r>
            <a:r>
              <a:rPr sz="2800" b="1" spc="-5" dirty="0">
                <a:solidFill>
                  <a:srgbClr val="006FC0"/>
                </a:solidFill>
                <a:latin typeface="Carlito"/>
                <a:cs typeface="Carlito"/>
              </a:rPr>
              <a:t>char[20];  </a:t>
            </a:r>
            <a:r>
              <a:rPr sz="2800" b="1" spc="-10" dirty="0">
                <a:solidFill>
                  <a:srgbClr val="1F487C"/>
                </a:solidFill>
                <a:latin typeface="Carlito"/>
                <a:cs typeface="Carlito"/>
              </a:rPr>
              <a:t>s.getChars(4, </a:t>
            </a:r>
            <a:r>
              <a:rPr sz="2800" b="1" spc="-5" dirty="0">
                <a:solidFill>
                  <a:srgbClr val="1F487C"/>
                </a:solidFill>
                <a:latin typeface="Carlito"/>
                <a:cs typeface="Carlito"/>
              </a:rPr>
              <a:t>14</a:t>
            </a:r>
            <a:r>
              <a:rPr sz="2800" b="1" spc="50" dirty="0">
                <a:solidFill>
                  <a:srgbClr val="1F487C"/>
                </a:solidFill>
                <a:latin typeface="Carlito"/>
                <a:cs typeface="Carlito"/>
              </a:rPr>
              <a:t> </a:t>
            </a:r>
            <a:r>
              <a:rPr sz="2800" b="1" spc="-5" dirty="0">
                <a:solidFill>
                  <a:srgbClr val="1F487C"/>
                </a:solidFill>
                <a:latin typeface="Carlito"/>
                <a:cs typeface="Carlito"/>
              </a:rPr>
              <a:t>,chars,14);</a:t>
            </a:r>
            <a:endParaRPr sz="2800">
              <a:latin typeface="Carlito"/>
              <a:cs typeface="Carlito"/>
            </a:endParaRPr>
          </a:p>
          <a:p>
            <a:pPr marL="927100">
              <a:lnSpc>
                <a:spcPct val="100000"/>
              </a:lnSpc>
              <a:spcBef>
                <a:spcPts val="65"/>
              </a:spcBef>
            </a:pPr>
            <a:r>
              <a:rPr sz="1800" b="1" spc="-10" dirty="0">
                <a:solidFill>
                  <a:srgbClr val="FF0000"/>
                </a:solidFill>
                <a:latin typeface="Carlito"/>
                <a:cs typeface="Carlito"/>
              </a:rPr>
              <a:t>System.out.println(chars);</a:t>
            </a:r>
            <a:endParaRPr sz="1800">
              <a:latin typeface="Carlito"/>
              <a:cs typeface="Carlito"/>
            </a:endParaRPr>
          </a:p>
          <a:p>
            <a:pPr marL="12700">
              <a:lnSpc>
                <a:spcPct val="100000"/>
              </a:lnSpc>
            </a:pPr>
            <a:r>
              <a:rPr sz="1800" b="1" dirty="0">
                <a:latin typeface="Carlito"/>
                <a:cs typeface="Carlito"/>
              </a:rPr>
              <a:t>}// End of </a:t>
            </a:r>
            <a:r>
              <a:rPr sz="1800" b="1" spc="-5" dirty="0">
                <a:latin typeface="Carlito"/>
                <a:cs typeface="Carlito"/>
              </a:rPr>
              <a:t>Method</a:t>
            </a:r>
            <a:endParaRPr sz="1800">
              <a:latin typeface="Carlito"/>
              <a:cs typeface="Carlito"/>
            </a:endParaRPr>
          </a:p>
        </p:txBody>
      </p:sp>
      <p:sp>
        <p:nvSpPr>
          <p:cNvPr id="6" name="object 6"/>
          <p:cNvSpPr txBox="1"/>
          <p:nvPr/>
        </p:nvSpPr>
        <p:spPr>
          <a:xfrm>
            <a:off x="762406" y="4649216"/>
            <a:ext cx="26333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rlito"/>
                <a:cs typeface="Carlito"/>
              </a:rPr>
              <a:t>}// End of </a:t>
            </a:r>
            <a:r>
              <a:rPr sz="1800" b="1" spc="-5" dirty="0">
                <a:latin typeface="Carlito"/>
                <a:cs typeface="Carlito"/>
              </a:rPr>
              <a:t>class</a:t>
            </a:r>
            <a:r>
              <a:rPr sz="1800" b="1" spc="-50" dirty="0">
                <a:latin typeface="Carlito"/>
                <a:cs typeface="Carlito"/>
              </a:rPr>
              <a:t> </a:t>
            </a:r>
            <a:r>
              <a:rPr sz="1800" b="1" spc="-5" dirty="0">
                <a:latin typeface="Carlito"/>
                <a:cs typeface="Carlito"/>
              </a:rPr>
              <a:t>StringDemo</a:t>
            </a:r>
            <a:endParaRPr sz="1800">
              <a:latin typeface="Carlito"/>
              <a:cs typeface="Carlito"/>
            </a:endParaRPr>
          </a:p>
        </p:txBody>
      </p:sp>
      <p:sp>
        <p:nvSpPr>
          <p:cNvPr id="7" name="object 7"/>
          <p:cNvSpPr txBox="1"/>
          <p:nvPr/>
        </p:nvSpPr>
        <p:spPr>
          <a:xfrm>
            <a:off x="5299709" y="1720722"/>
            <a:ext cx="3155950" cy="574675"/>
          </a:xfrm>
          <a:prstGeom prst="rect">
            <a:avLst/>
          </a:prstGeom>
        </p:spPr>
        <p:txBody>
          <a:bodyPr vert="horz" wrap="square" lIns="0" tIns="12700" rIns="0" bIns="0" rtlCol="0">
            <a:spAutoFit/>
          </a:bodyPr>
          <a:lstStyle/>
          <a:p>
            <a:pPr marL="12700" marR="5080">
              <a:lnSpc>
                <a:spcPct val="100000"/>
              </a:lnSpc>
              <a:spcBef>
                <a:spcPts val="100"/>
              </a:spcBef>
            </a:pPr>
            <a:r>
              <a:rPr sz="1800" b="1" spc="-15" dirty="0">
                <a:solidFill>
                  <a:srgbClr val="FF0000"/>
                </a:solidFill>
                <a:latin typeface="Carlito"/>
                <a:cs typeface="Carlito"/>
              </a:rPr>
              <a:t>Characters </a:t>
            </a:r>
            <a:r>
              <a:rPr sz="1800" b="1" spc="-5" dirty="0">
                <a:solidFill>
                  <a:srgbClr val="FF0000"/>
                </a:solidFill>
                <a:latin typeface="Carlito"/>
                <a:cs typeface="Carlito"/>
              </a:rPr>
              <a:t>will </a:t>
            </a:r>
            <a:r>
              <a:rPr sz="1800" b="1" dirty="0">
                <a:solidFill>
                  <a:srgbClr val="FF0000"/>
                </a:solidFill>
                <a:latin typeface="Carlito"/>
                <a:cs typeface="Carlito"/>
              </a:rPr>
              <a:t>be </a:t>
            </a:r>
            <a:r>
              <a:rPr sz="1800" b="1" spc="-15" dirty="0">
                <a:solidFill>
                  <a:srgbClr val="FF0000"/>
                </a:solidFill>
                <a:latin typeface="Carlito"/>
                <a:cs typeface="Carlito"/>
              </a:rPr>
              <a:t>extracted </a:t>
            </a:r>
            <a:r>
              <a:rPr sz="1800" b="1" spc="-10" dirty="0">
                <a:solidFill>
                  <a:srgbClr val="FF0000"/>
                </a:solidFill>
                <a:latin typeface="Carlito"/>
                <a:cs typeface="Carlito"/>
              </a:rPr>
              <a:t>from  </a:t>
            </a:r>
            <a:r>
              <a:rPr sz="1800" b="1" spc="-5" dirty="0">
                <a:solidFill>
                  <a:srgbClr val="FF0000"/>
                </a:solidFill>
                <a:latin typeface="Carlito"/>
                <a:cs typeface="Carlito"/>
              </a:rPr>
              <a:t>index </a:t>
            </a:r>
            <a:r>
              <a:rPr sz="1800" b="1" dirty="0">
                <a:solidFill>
                  <a:srgbClr val="FF0000"/>
                </a:solidFill>
                <a:latin typeface="Carlito"/>
                <a:cs typeface="Carlito"/>
              </a:rPr>
              <a:t>4 </a:t>
            </a:r>
            <a:r>
              <a:rPr sz="1800" b="1" spc="-10" dirty="0">
                <a:solidFill>
                  <a:srgbClr val="FF0000"/>
                </a:solidFill>
                <a:latin typeface="Carlito"/>
                <a:cs typeface="Carlito"/>
              </a:rPr>
              <a:t>to </a:t>
            </a:r>
            <a:r>
              <a:rPr sz="1800" b="1" dirty="0">
                <a:solidFill>
                  <a:srgbClr val="FF0000"/>
                </a:solidFill>
                <a:latin typeface="Carlito"/>
                <a:cs typeface="Carlito"/>
              </a:rPr>
              <a:t>13 (10</a:t>
            </a:r>
            <a:r>
              <a:rPr sz="1800" b="1" spc="-50" dirty="0">
                <a:solidFill>
                  <a:srgbClr val="FF0000"/>
                </a:solidFill>
                <a:latin typeface="Carlito"/>
                <a:cs typeface="Carlito"/>
              </a:rPr>
              <a:t> </a:t>
            </a:r>
            <a:r>
              <a:rPr sz="1800" b="1" spc="-10" dirty="0">
                <a:solidFill>
                  <a:srgbClr val="FF0000"/>
                </a:solidFill>
                <a:latin typeface="Carlito"/>
                <a:cs typeface="Carlito"/>
              </a:rPr>
              <a:t>characters)</a:t>
            </a:r>
            <a:endParaRPr sz="1800">
              <a:latin typeface="Carlito"/>
              <a:cs typeface="Carlito"/>
            </a:endParaRPr>
          </a:p>
        </p:txBody>
      </p:sp>
      <p:grpSp>
        <p:nvGrpSpPr>
          <p:cNvPr id="8" name="object 8"/>
          <p:cNvGrpSpPr/>
          <p:nvPr/>
        </p:nvGrpSpPr>
        <p:grpSpPr>
          <a:xfrm>
            <a:off x="4200144" y="2349245"/>
            <a:ext cx="1957705" cy="1598295"/>
            <a:chOff x="4200144" y="2349245"/>
            <a:chExt cx="1957705" cy="1598295"/>
          </a:xfrm>
        </p:grpSpPr>
        <p:sp>
          <p:nvSpPr>
            <p:cNvPr id="9" name="object 9"/>
            <p:cNvSpPr/>
            <p:nvPr/>
          </p:nvSpPr>
          <p:spPr>
            <a:xfrm>
              <a:off x="4213098" y="3429761"/>
              <a:ext cx="841375" cy="504825"/>
            </a:xfrm>
            <a:custGeom>
              <a:avLst/>
              <a:gdLst/>
              <a:ahLst/>
              <a:cxnLst/>
              <a:rect l="l" t="t" r="r" b="b"/>
              <a:pathLst>
                <a:path w="841375" h="504825">
                  <a:moveTo>
                    <a:pt x="0" y="504444"/>
                  </a:moveTo>
                  <a:lnTo>
                    <a:pt x="4270" y="453606"/>
                  </a:lnTo>
                  <a:lnTo>
                    <a:pt x="16519" y="406259"/>
                  </a:lnTo>
                  <a:lnTo>
                    <a:pt x="35904" y="363415"/>
                  </a:lnTo>
                  <a:lnTo>
                    <a:pt x="61579" y="326088"/>
                  </a:lnTo>
                  <a:lnTo>
                    <a:pt x="92701" y="295292"/>
                  </a:lnTo>
                  <a:lnTo>
                    <a:pt x="128426" y="272039"/>
                  </a:lnTo>
                  <a:lnTo>
                    <a:pt x="167911" y="257345"/>
                  </a:lnTo>
                  <a:lnTo>
                    <a:pt x="210312" y="252221"/>
                  </a:lnTo>
                  <a:lnTo>
                    <a:pt x="252712" y="247098"/>
                  </a:lnTo>
                  <a:lnTo>
                    <a:pt x="292197" y="232404"/>
                  </a:lnTo>
                  <a:lnTo>
                    <a:pt x="327922" y="209151"/>
                  </a:lnTo>
                  <a:lnTo>
                    <a:pt x="359044" y="178355"/>
                  </a:lnTo>
                  <a:lnTo>
                    <a:pt x="384719" y="141028"/>
                  </a:lnTo>
                  <a:lnTo>
                    <a:pt x="404104" y="98184"/>
                  </a:lnTo>
                  <a:lnTo>
                    <a:pt x="416353" y="50837"/>
                  </a:lnTo>
                  <a:lnTo>
                    <a:pt x="420624" y="0"/>
                  </a:lnTo>
                  <a:lnTo>
                    <a:pt x="424894" y="50837"/>
                  </a:lnTo>
                  <a:lnTo>
                    <a:pt x="437143" y="98184"/>
                  </a:lnTo>
                  <a:lnTo>
                    <a:pt x="456528" y="141028"/>
                  </a:lnTo>
                  <a:lnTo>
                    <a:pt x="482203" y="178355"/>
                  </a:lnTo>
                  <a:lnTo>
                    <a:pt x="513325" y="209151"/>
                  </a:lnTo>
                  <a:lnTo>
                    <a:pt x="549050" y="232404"/>
                  </a:lnTo>
                  <a:lnTo>
                    <a:pt x="588535" y="247098"/>
                  </a:lnTo>
                  <a:lnTo>
                    <a:pt x="630936" y="252221"/>
                  </a:lnTo>
                  <a:lnTo>
                    <a:pt x="673336" y="257345"/>
                  </a:lnTo>
                  <a:lnTo>
                    <a:pt x="712821" y="272039"/>
                  </a:lnTo>
                  <a:lnTo>
                    <a:pt x="748546" y="295292"/>
                  </a:lnTo>
                  <a:lnTo>
                    <a:pt x="779668" y="326088"/>
                  </a:lnTo>
                  <a:lnTo>
                    <a:pt x="805343" y="363415"/>
                  </a:lnTo>
                  <a:lnTo>
                    <a:pt x="824728" y="406259"/>
                  </a:lnTo>
                  <a:lnTo>
                    <a:pt x="836977" y="453606"/>
                  </a:lnTo>
                  <a:lnTo>
                    <a:pt x="841248" y="504444"/>
                  </a:lnTo>
                </a:path>
              </a:pathLst>
            </a:custGeom>
            <a:ln w="25908">
              <a:solidFill>
                <a:srgbClr val="FF0000"/>
              </a:solidFill>
              <a:prstDash val="sysDash"/>
            </a:ln>
          </p:spPr>
          <p:txBody>
            <a:bodyPr wrap="square" lIns="0" tIns="0" rIns="0" bIns="0" rtlCol="0"/>
            <a:lstStyle/>
            <a:p>
              <a:endParaRPr/>
            </a:p>
          </p:txBody>
        </p:sp>
        <p:sp>
          <p:nvSpPr>
            <p:cNvPr id="10" name="object 10"/>
            <p:cNvSpPr/>
            <p:nvPr/>
          </p:nvSpPr>
          <p:spPr>
            <a:xfrm>
              <a:off x="4626229" y="2349245"/>
              <a:ext cx="1531620" cy="1090930"/>
            </a:xfrm>
            <a:custGeom>
              <a:avLst/>
              <a:gdLst/>
              <a:ahLst/>
              <a:cxnLst/>
              <a:rect l="l" t="t" r="r" b="b"/>
              <a:pathLst>
                <a:path w="1531620" h="1090929">
                  <a:moveTo>
                    <a:pt x="63373" y="1024636"/>
                  </a:moveTo>
                  <a:lnTo>
                    <a:pt x="0" y="1069593"/>
                  </a:lnTo>
                  <a:lnTo>
                    <a:pt x="14986" y="1090676"/>
                  </a:lnTo>
                  <a:lnTo>
                    <a:pt x="78359" y="1045717"/>
                  </a:lnTo>
                  <a:lnTo>
                    <a:pt x="63373" y="1024636"/>
                  </a:lnTo>
                  <a:close/>
                </a:path>
                <a:path w="1531620" h="1090929">
                  <a:moveTo>
                    <a:pt x="147955" y="964691"/>
                  </a:moveTo>
                  <a:lnTo>
                    <a:pt x="84582" y="1009650"/>
                  </a:lnTo>
                  <a:lnTo>
                    <a:pt x="99568" y="1030731"/>
                  </a:lnTo>
                  <a:lnTo>
                    <a:pt x="162941" y="985774"/>
                  </a:lnTo>
                  <a:lnTo>
                    <a:pt x="147955" y="964691"/>
                  </a:lnTo>
                  <a:close/>
                </a:path>
                <a:path w="1531620" h="1090929">
                  <a:moveTo>
                    <a:pt x="232537" y="904748"/>
                  </a:moveTo>
                  <a:lnTo>
                    <a:pt x="169037" y="949705"/>
                  </a:lnTo>
                  <a:lnTo>
                    <a:pt x="184023" y="970788"/>
                  </a:lnTo>
                  <a:lnTo>
                    <a:pt x="247523" y="925829"/>
                  </a:lnTo>
                  <a:lnTo>
                    <a:pt x="232537" y="904748"/>
                  </a:lnTo>
                  <a:close/>
                </a:path>
                <a:path w="1531620" h="1090929">
                  <a:moveTo>
                    <a:pt x="316992" y="844803"/>
                  </a:moveTo>
                  <a:lnTo>
                    <a:pt x="253619" y="889762"/>
                  </a:lnTo>
                  <a:lnTo>
                    <a:pt x="268605" y="910843"/>
                  </a:lnTo>
                  <a:lnTo>
                    <a:pt x="331978" y="866013"/>
                  </a:lnTo>
                  <a:lnTo>
                    <a:pt x="316992" y="844803"/>
                  </a:lnTo>
                  <a:close/>
                </a:path>
                <a:path w="1531620" h="1090929">
                  <a:moveTo>
                    <a:pt x="401574" y="784859"/>
                  </a:moveTo>
                  <a:lnTo>
                    <a:pt x="338200" y="829817"/>
                  </a:lnTo>
                  <a:lnTo>
                    <a:pt x="353187" y="851026"/>
                  </a:lnTo>
                  <a:lnTo>
                    <a:pt x="416560" y="806068"/>
                  </a:lnTo>
                  <a:lnTo>
                    <a:pt x="401574" y="784859"/>
                  </a:lnTo>
                  <a:close/>
                </a:path>
                <a:path w="1531620" h="1090929">
                  <a:moveTo>
                    <a:pt x="486156" y="724915"/>
                  </a:moveTo>
                  <a:lnTo>
                    <a:pt x="422783" y="769874"/>
                  </a:lnTo>
                  <a:lnTo>
                    <a:pt x="437769" y="791082"/>
                  </a:lnTo>
                  <a:lnTo>
                    <a:pt x="501142" y="746125"/>
                  </a:lnTo>
                  <a:lnTo>
                    <a:pt x="486156" y="724915"/>
                  </a:lnTo>
                  <a:close/>
                </a:path>
                <a:path w="1531620" h="1090929">
                  <a:moveTo>
                    <a:pt x="570738" y="664971"/>
                  </a:moveTo>
                  <a:lnTo>
                    <a:pt x="507238" y="709929"/>
                  </a:lnTo>
                  <a:lnTo>
                    <a:pt x="522224" y="731138"/>
                  </a:lnTo>
                  <a:lnTo>
                    <a:pt x="585724" y="686180"/>
                  </a:lnTo>
                  <a:lnTo>
                    <a:pt x="570738" y="664971"/>
                  </a:lnTo>
                  <a:close/>
                </a:path>
                <a:path w="1531620" h="1090929">
                  <a:moveTo>
                    <a:pt x="655193" y="605154"/>
                  </a:moveTo>
                  <a:lnTo>
                    <a:pt x="591820" y="649986"/>
                  </a:lnTo>
                  <a:lnTo>
                    <a:pt x="606806" y="671194"/>
                  </a:lnTo>
                  <a:lnTo>
                    <a:pt x="670179" y="626237"/>
                  </a:lnTo>
                  <a:lnTo>
                    <a:pt x="655193" y="605154"/>
                  </a:lnTo>
                  <a:close/>
                </a:path>
                <a:path w="1531620" h="1090929">
                  <a:moveTo>
                    <a:pt x="739775" y="545211"/>
                  </a:moveTo>
                  <a:lnTo>
                    <a:pt x="676401" y="590168"/>
                  </a:lnTo>
                  <a:lnTo>
                    <a:pt x="691388" y="611251"/>
                  </a:lnTo>
                  <a:lnTo>
                    <a:pt x="754761" y="566292"/>
                  </a:lnTo>
                  <a:lnTo>
                    <a:pt x="739775" y="545211"/>
                  </a:lnTo>
                  <a:close/>
                </a:path>
                <a:path w="1531620" h="1090929">
                  <a:moveTo>
                    <a:pt x="824357" y="485266"/>
                  </a:moveTo>
                  <a:lnTo>
                    <a:pt x="760857" y="530225"/>
                  </a:lnTo>
                  <a:lnTo>
                    <a:pt x="775843" y="551306"/>
                  </a:lnTo>
                  <a:lnTo>
                    <a:pt x="839343" y="506349"/>
                  </a:lnTo>
                  <a:lnTo>
                    <a:pt x="824357" y="485266"/>
                  </a:lnTo>
                  <a:close/>
                </a:path>
                <a:path w="1531620" h="1090929">
                  <a:moveTo>
                    <a:pt x="908812" y="425323"/>
                  </a:moveTo>
                  <a:lnTo>
                    <a:pt x="845438" y="470280"/>
                  </a:lnTo>
                  <a:lnTo>
                    <a:pt x="860425" y="491363"/>
                  </a:lnTo>
                  <a:lnTo>
                    <a:pt x="923798" y="446404"/>
                  </a:lnTo>
                  <a:lnTo>
                    <a:pt x="908812" y="425323"/>
                  </a:lnTo>
                  <a:close/>
                </a:path>
                <a:path w="1531620" h="1090929">
                  <a:moveTo>
                    <a:pt x="993394" y="365378"/>
                  </a:moveTo>
                  <a:lnTo>
                    <a:pt x="930021" y="410337"/>
                  </a:lnTo>
                  <a:lnTo>
                    <a:pt x="945007" y="431418"/>
                  </a:lnTo>
                  <a:lnTo>
                    <a:pt x="1008380" y="386461"/>
                  </a:lnTo>
                  <a:lnTo>
                    <a:pt x="993394" y="365378"/>
                  </a:lnTo>
                  <a:close/>
                </a:path>
                <a:path w="1531620" h="1090929">
                  <a:moveTo>
                    <a:pt x="1077976" y="305434"/>
                  </a:moveTo>
                  <a:lnTo>
                    <a:pt x="1014603" y="350392"/>
                  </a:lnTo>
                  <a:lnTo>
                    <a:pt x="1029588" y="371475"/>
                  </a:lnTo>
                  <a:lnTo>
                    <a:pt x="1092962" y="326643"/>
                  </a:lnTo>
                  <a:lnTo>
                    <a:pt x="1077976" y="305434"/>
                  </a:lnTo>
                  <a:close/>
                </a:path>
                <a:path w="1531620" h="1090929">
                  <a:moveTo>
                    <a:pt x="1162558" y="245490"/>
                  </a:moveTo>
                  <a:lnTo>
                    <a:pt x="1099058" y="290449"/>
                  </a:lnTo>
                  <a:lnTo>
                    <a:pt x="1114044" y="311657"/>
                  </a:lnTo>
                  <a:lnTo>
                    <a:pt x="1177544" y="266700"/>
                  </a:lnTo>
                  <a:lnTo>
                    <a:pt x="1162558" y="245490"/>
                  </a:lnTo>
                  <a:close/>
                </a:path>
                <a:path w="1531620" h="1090929">
                  <a:moveTo>
                    <a:pt x="1247013" y="185546"/>
                  </a:moveTo>
                  <a:lnTo>
                    <a:pt x="1183640" y="230504"/>
                  </a:lnTo>
                  <a:lnTo>
                    <a:pt x="1198626" y="251713"/>
                  </a:lnTo>
                  <a:lnTo>
                    <a:pt x="1261999" y="206755"/>
                  </a:lnTo>
                  <a:lnTo>
                    <a:pt x="1247013" y="185546"/>
                  </a:lnTo>
                  <a:close/>
                </a:path>
                <a:path w="1531620" h="1090929">
                  <a:moveTo>
                    <a:pt x="1331595" y="125602"/>
                  </a:moveTo>
                  <a:lnTo>
                    <a:pt x="1268222" y="170561"/>
                  </a:lnTo>
                  <a:lnTo>
                    <a:pt x="1283208" y="191769"/>
                  </a:lnTo>
                  <a:lnTo>
                    <a:pt x="1346581" y="146812"/>
                  </a:lnTo>
                  <a:lnTo>
                    <a:pt x="1331595" y="125602"/>
                  </a:lnTo>
                  <a:close/>
                </a:path>
                <a:path w="1531620" h="1090929">
                  <a:moveTo>
                    <a:pt x="1416177" y="65786"/>
                  </a:moveTo>
                  <a:lnTo>
                    <a:pt x="1352677" y="110616"/>
                  </a:lnTo>
                  <a:lnTo>
                    <a:pt x="1367663" y="131825"/>
                  </a:lnTo>
                  <a:lnTo>
                    <a:pt x="1431163" y="86867"/>
                  </a:lnTo>
                  <a:lnTo>
                    <a:pt x="1416177" y="65786"/>
                  </a:lnTo>
                  <a:close/>
                </a:path>
                <a:path w="1531620" h="1090929">
                  <a:moveTo>
                    <a:pt x="1516885" y="26924"/>
                  </a:moveTo>
                  <a:lnTo>
                    <a:pt x="1470914" y="26924"/>
                  </a:lnTo>
                  <a:lnTo>
                    <a:pt x="1485900" y="48005"/>
                  </a:lnTo>
                  <a:lnTo>
                    <a:pt x="1475332" y="55503"/>
                  </a:lnTo>
                  <a:lnTo>
                    <a:pt x="1490345" y="76707"/>
                  </a:lnTo>
                  <a:lnTo>
                    <a:pt x="1516885" y="26924"/>
                  </a:lnTo>
                  <a:close/>
                </a:path>
                <a:path w="1531620" h="1090929">
                  <a:moveTo>
                    <a:pt x="1460385" y="34392"/>
                  </a:moveTo>
                  <a:lnTo>
                    <a:pt x="1437259" y="50800"/>
                  </a:lnTo>
                  <a:lnTo>
                    <a:pt x="1452245" y="71881"/>
                  </a:lnTo>
                  <a:lnTo>
                    <a:pt x="1475332" y="55503"/>
                  </a:lnTo>
                  <a:lnTo>
                    <a:pt x="1460385" y="34392"/>
                  </a:lnTo>
                  <a:close/>
                </a:path>
                <a:path w="1531620" h="1090929">
                  <a:moveTo>
                    <a:pt x="1470914" y="26924"/>
                  </a:moveTo>
                  <a:lnTo>
                    <a:pt x="1460385" y="34392"/>
                  </a:lnTo>
                  <a:lnTo>
                    <a:pt x="1475332" y="55503"/>
                  </a:lnTo>
                  <a:lnTo>
                    <a:pt x="1485900" y="48005"/>
                  </a:lnTo>
                  <a:lnTo>
                    <a:pt x="1470914" y="26924"/>
                  </a:lnTo>
                  <a:close/>
                </a:path>
                <a:path w="1531620" h="1090929">
                  <a:moveTo>
                    <a:pt x="1531239" y="0"/>
                  </a:moveTo>
                  <a:lnTo>
                    <a:pt x="1445387" y="13207"/>
                  </a:lnTo>
                  <a:lnTo>
                    <a:pt x="1460385" y="34392"/>
                  </a:lnTo>
                  <a:lnTo>
                    <a:pt x="1470914" y="26924"/>
                  </a:lnTo>
                  <a:lnTo>
                    <a:pt x="1516885" y="26924"/>
                  </a:lnTo>
                  <a:lnTo>
                    <a:pt x="1531239" y="0"/>
                  </a:lnTo>
                  <a:close/>
                </a:path>
              </a:pathLst>
            </a:custGeom>
            <a:solidFill>
              <a:srgbClr val="FF0000"/>
            </a:solidFill>
          </p:spPr>
          <p:txBody>
            <a:bodyPr wrap="square" lIns="0" tIns="0" rIns="0" bIns="0" rtlCol="0"/>
            <a:lstStyle/>
            <a:p>
              <a:endParaRPr/>
            </a:p>
          </p:txBody>
        </p:sp>
      </p:grpSp>
      <p:sp>
        <p:nvSpPr>
          <p:cNvPr id="11" name="object 11"/>
          <p:cNvSpPr/>
          <p:nvPr/>
        </p:nvSpPr>
        <p:spPr>
          <a:xfrm>
            <a:off x="6216522" y="4074286"/>
            <a:ext cx="114300" cy="579755"/>
          </a:xfrm>
          <a:custGeom>
            <a:avLst/>
            <a:gdLst/>
            <a:ahLst/>
            <a:cxnLst/>
            <a:rect l="l" t="t" r="r" b="b"/>
            <a:pathLst>
              <a:path w="114300" h="579754">
                <a:moveTo>
                  <a:pt x="25653" y="0"/>
                </a:moveTo>
                <a:lnTo>
                  <a:pt x="0" y="3301"/>
                </a:lnTo>
                <a:lnTo>
                  <a:pt x="9525" y="80390"/>
                </a:lnTo>
                <a:lnTo>
                  <a:pt x="35305" y="77215"/>
                </a:lnTo>
                <a:lnTo>
                  <a:pt x="25653" y="0"/>
                </a:lnTo>
                <a:close/>
              </a:path>
              <a:path w="114300" h="579754">
                <a:moveTo>
                  <a:pt x="38480" y="102869"/>
                </a:moveTo>
                <a:lnTo>
                  <a:pt x="12826" y="106044"/>
                </a:lnTo>
                <a:lnTo>
                  <a:pt x="22351" y="183261"/>
                </a:lnTo>
                <a:lnTo>
                  <a:pt x="48132" y="179958"/>
                </a:lnTo>
                <a:lnTo>
                  <a:pt x="38480" y="102869"/>
                </a:lnTo>
                <a:close/>
              </a:path>
              <a:path w="114300" h="579754">
                <a:moveTo>
                  <a:pt x="51307" y="205739"/>
                </a:moveTo>
                <a:lnTo>
                  <a:pt x="25653" y="208914"/>
                </a:lnTo>
                <a:lnTo>
                  <a:pt x="35178" y="286004"/>
                </a:lnTo>
                <a:lnTo>
                  <a:pt x="60960" y="282829"/>
                </a:lnTo>
                <a:lnTo>
                  <a:pt x="51307" y="205739"/>
                </a:lnTo>
                <a:close/>
              </a:path>
              <a:path w="114300" h="579754">
                <a:moveTo>
                  <a:pt x="64135" y="308610"/>
                </a:moveTo>
                <a:lnTo>
                  <a:pt x="38353" y="311785"/>
                </a:lnTo>
                <a:lnTo>
                  <a:pt x="48005" y="388874"/>
                </a:lnTo>
                <a:lnTo>
                  <a:pt x="73787" y="385699"/>
                </a:lnTo>
                <a:lnTo>
                  <a:pt x="64135" y="308610"/>
                </a:lnTo>
                <a:close/>
              </a:path>
              <a:path w="114300" h="579754">
                <a:moveTo>
                  <a:pt x="76962" y="411352"/>
                </a:moveTo>
                <a:lnTo>
                  <a:pt x="51180" y="414655"/>
                </a:lnTo>
                <a:lnTo>
                  <a:pt x="60832" y="491744"/>
                </a:lnTo>
                <a:lnTo>
                  <a:pt x="86613" y="488569"/>
                </a:lnTo>
                <a:lnTo>
                  <a:pt x="76962" y="411352"/>
                </a:lnTo>
                <a:close/>
              </a:path>
              <a:path w="114300" h="579754">
                <a:moveTo>
                  <a:pt x="113791" y="497458"/>
                </a:moveTo>
                <a:lnTo>
                  <a:pt x="36702" y="507111"/>
                </a:lnTo>
                <a:lnTo>
                  <a:pt x="84836" y="579501"/>
                </a:lnTo>
                <a:lnTo>
                  <a:pt x="113791" y="497458"/>
                </a:lnTo>
                <a:close/>
              </a:path>
            </a:pathLst>
          </a:custGeom>
          <a:solidFill>
            <a:srgbClr val="FF0000"/>
          </a:solidFill>
        </p:spPr>
        <p:txBody>
          <a:bodyPr wrap="square" lIns="0" tIns="0" rIns="0" bIns="0" rtlCol="0"/>
          <a:lstStyle/>
          <a:p>
            <a:endParaRPr/>
          </a:p>
        </p:txBody>
      </p:sp>
      <p:sp>
        <p:nvSpPr>
          <p:cNvPr id="12" name="object 12"/>
          <p:cNvSpPr txBox="1"/>
          <p:nvPr/>
        </p:nvSpPr>
        <p:spPr>
          <a:xfrm>
            <a:off x="5083555" y="4543805"/>
            <a:ext cx="3479800" cy="848360"/>
          </a:xfrm>
          <a:prstGeom prst="rect">
            <a:avLst/>
          </a:prstGeom>
        </p:spPr>
        <p:txBody>
          <a:bodyPr vert="horz" wrap="square" lIns="0" tIns="12700" rIns="0" bIns="0" rtlCol="0">
            <a:spAutoFit/>
          </a:bodyPr>
          <a:lstStyle/>
          <a:p>
            <a:pPr marL="12700" marR="226060">
              <a:lnSpc>
                <a:spcPct val="100000"/>
              </a:lnSpc>
              <a:spcBef>
                <a:spcPts val="100"/>
              </a:spcBef>
            </a:pPr>
            <a:r>
              <a:rPr sz="1800" b="1" spc="-80" dirty="0">
                <a:solidFill>
                  <a:srgbClr val="FF0000"/>
                </a:solidFill>
                <a:latin typeface="Carlito"/>
                <a:cs typeface="Carlito"/>
              </a:rPr>
              <a:t>To </a:t>
            </a:r>
            <a:r>
              <a:rPr sz="1800" b="1" spc="-15" dirty="0">
                <a:solidFill>
                  <a:srgbClr val="FF0000"/>
                </a:solidFill>
                <a:latin typeface="Carlito"/>
                <a:cs typeface="Carlito"/>
              </a:rPr>
              <a:t>store </a:t>
            </a:r>
            <a:r>
              <a:rPr sz="1800" b="1" dirty="0">
                <a:solidFill>
                  <a:srgbClr val="FF0000"/>
                </a:solidFill>
                <a:latin typeface="Carlito"/>
                <a:cs typeface="Carlito"/>
              </a:rPr>
              <a:t>10 </a:t>
            </a:r>
            <a:r>
              <a:rPr sz="1800" b="1" spc="-10" dirty="0">
                <a:solidFill>
                  <a:srgbClr val="FF0000"/>
                </a:solidFill>
                <a:latin typeface="Carlito"/>
                <a:cs typeface="Carlito"/>
              </a:rPr>
              <a:t>chacters from </a:t>
            </a:r>
            <a:r>
              <a:rPr sz="1800" b="1" spc="-5" dirty="0">
                <a:solidFill>
                  <a:srgbClr val="FF0000"/>
                </a:solidFill>
                <a:latin typeface="Carlito"/>
                <a:cs typeface="Carlito"/>
              </a:rPr>
              <a:t>index </a:t>
            </a:r>
            <a:r>
              <a:rPr sz="1800" b="1" dirty="0">
                <a:solidFill>
                  <a:srgbClr val="FF0000"/>
                </a:solidFill>
                <a:latin typeface="Carlito"/>
                <a:cs typeface="Carlito"/>
              </a:rPr>
              <a:t>14  the </a:t>
            </a:r>
            <a:r>
              <a:rPr sz="1800" b="1" spc="-10" dirty="0">
                <a:solidFill>
                  <a:srgbClr val="FF0000"/>
                </a:solidFill>
                <a:latin typeface="Carlito"/>
                <a:cs typeface="Carlito"/>
              </a:rPr>
              <a:t>last </a:t>
            </a:r>
            <a:r>
              <a:rPr sz="1800" b="1" spc="-5" dirty="0">
                <a:solidFill>
                  <a:srgbClr val="FF0000"/>
                </a:solidFill>
                <a:latin typeface="Carlito"/>
                <a:cs typeface="Carlito"/>
              </a:rPr>
              <a:t>index should </a:t>
            </a:r>
            <a:r>
              <a:rPr sz="1800" b="1" dirty="0">
                <a:solidFill>
                  <a:srgbClr val="FF0000"/>
                </a:solidFill>
                <a:latin typeface="Carlito"/>
                <a:cs typeface="Carlito"/>
              </a:rPr>
              <a:t>be</a:t>
            </a:r>
            <a:r>
              <a:rPr sz="1800" b="1" spc="-90" dirty="0">
                <a:solidFill>
                  <a:srgbClr val="FF0000"/>
                </a:solidFill>
                <a:latin typeface="Carlito"/>
                <a:cs typeface="Carlito"/>
              </a:rPr>
              <a:t> </a:t>
            </a:r>
            <a:r>
              <a:rPr sz="1800" b="1" dirty="0">
                <a:solidFill>
                  <a:srgbClr val="FF0000"/>
                </a:solidFill>
                <a:latin typeface="Carlito"/>
                <a:cs typeface="Carlito"/>
              </a:rPr>
              <a:t>23</a:t>
            </a:r>
            <a:endParaRPr sz="1800">
              <a:latin typeface="Carlito"/>
              <a:cs typeface="Carlito"/>
            </a:endParaRPr>
          </a:p>
          <a:p>
            <a:pPr marL="12700">
              <a:lnSpc>
                <a:spcPct val="100000"/>
              </a:lnSpc>
            </a:pPr>
            <a:r>
              <a:rPr sz="1800" b="1" spc="-10" dirty="0">
                <a:solidFill>
                  <a:srgbClr val="FF0000"/>
                </a:solidFill>
                <a:latin typeface="Carlito"/>
                <a:cs typeface="Carlito"/>
              </a:rPr>
              <a:t>However </a:t>
            </a:r>
            <a:r>
              <a:rPr sz="1800" b="1" dirty="0">
                <a:solidFill>
                  <a:srgbClr val="FF0000"/>
                </a:solidFill>
                <a:latin typeface="Carlito"/>
                <a:cs typeface="Carlito"/>
              </a:rPr>
              <a:t>the </a:t>
            </a:r>
            <a:r>
              <a:rPr sz="1800" b="1" spc="-10" dirty="0">
                <a:solidFill>
                  <a:srgbClr val="FF0000"/>
                </a:solidFill>
                <a:latin typeface="Carlito"/>
                <a:cs typeface="Carlito"/>
              </a:rPr>
              <a:t>last </a:t>
            </a:r>
            <a:r>
              <a:rPr sz="1800" b="1" spc="-5" dirty="0">
                <a:solidFill>
                  <a:srgbClr val="FF0000"/>
                </a:solidFill>
                <a:latin typeface="Carlito"/>
                <a:cs typeface="Carlito"/>
              </a:rPr>
              <a:t>index </a:t>
            </a:r>
            <a:r>
              <a:rPr sz="1800" b="1" dirty="0">
                <a:solidFill>
                  <a:srgbClr val="FF0000"/>
                </a:solidFill>
                <a:latin typeface="Carlito"/>
                <a:cs typeface="Carlito"/>
              </a:rPr>
              <a:t>of </a:t>
            </a:r>
            <a:r>
              <a:rPr sz="1800" b="1" spc="-10" dirty="0">
                <a:solidFill>
                  <a:srgbClr val="FF0000"/>
                </a:solidFill>
                <a:latin typeface="Carlito"/>
                <a:cs typeface="Carlito"/>
              </a:rPr>
              <a:t>chars </a:t>
            </a:r>
            <a:r>
              <a:rPr sz="1800" b="1" dirty="0">
                <a:solidFill>
                  <a:srgbClr val="FF0000"/>
                </a:solidFill>
                <a:latin typeface="Carlito"/>
                <a:cs typeface="Carlito"/>
              </a:rPr>
              <a:t>is</a:t>
            </a:r>
            <a:r>
              <a:rPr sz="1800" b="1" spc="-95" dirty="0">
                <a:solidFill>
                  <a:srgbClr val="FF0000"/>
                </a:solidFill>
                <a:latin typeface="Carlito"/>
                <a:cs typeface="Carlito"/>
              </a:rPr>
              <a:t> </a:t>
            </a:r>
            <a:r>
              <a:rPr sz="1800" b="1" dirty="0">
                <a:solidFill>
                  <a:srgbClr val="FF0000"/>
                </a:solidFill>
                <a:latin typeface="Carlito"/>
                <a:cs typeface="Carlito"/>
              </a:rPr>
              <a:t>19</a:t>
            </a:r>
            <a:endParaRPr sz="1800">
              <a:latin typeface="Carlito"/>
              <a:cs typeface="Carlito"/>
            </a:endParaRPr>
          </a:p>
        </p:txBody>
      </p:sp>
      <p:sp>
        <p:nvSpPr>
          <p:cNvPr id="13" name="object 13"/>
          <p:cNvSpPr txBox="1"/>
          <p:nvPr/>
        </p:nvSpPr>
        <p:spPr>
          <a:xfrm>
            <a:off x="474370" y="5121655"/>
            <a:ext cx="196977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rlito"/>
                <a:cs typeface="Carlito"/>
              </a:rPr>
              <a:t>F:\&gt;java</a:t>
            </a:r>
            <a:r>
              <a:rPr sz="1800" b="1" spc="-35" dirty="0">
                <a:solidFill>
                  <a:srgbClr val="FF0000"/>
                </a:solidFill>
                <a:latin typeface="Carlito"/>
                <a:cs typeface="Carlito"/>
              </a:rPr>
              <a:t> </a:t>
            </a:r>
            <a:r>
              <a:rPr sz="1800" b="1" spc="-5" dirty="0">
                <a:solidFill>
                  <a:srgbClr val="FF0000"/>
                </a:solidFill>
                <a:latin typeface="Carlito"/>
                <a:cs typeface="Carlito"/>
              </a:rPr>
              <a:t>StringDemo</a:t>
            </a:r>
            <a:endParaRPr sz="1800">
              <a:latin typeface="Carlito"/>
              <a:cs typeface="Carlito"/>
            </a:endParaRPr>
          </a:p>
        </p:txBody>
      </p:sp>
      <p:sp>
        <p:nvSpPr>
          <p:cNvPr id="14" name="object 14"/>
          <p:cNvSpPr txBox="1"/>
          <p:nvPr/>
        </p:nvSpPr>
        <p:spPr>
          <a:xfrm>
            <a:off x="474370" y="5395976"/>
            <a:ext cx="6793865" cy="1123315"/>
          </a:xfrm>
          <a:prstGeom prst="rect">
            <a:avLst/>
          </a:prstGeom>
        </p:spPr>
        <p:txBody>
          <a:bodyPr vert="horz" wrap="square" lIns="0" tIns="12700" rIns="0" bIns="0" rtlCol="0">
            <a:spAutoFit/>
          </a:bodyPr>
          <a:lstStyle/>
          <a:p>
            <a:pPr marL="431800" marR="5080" indent="-419100">
              <a:lnSpc>
                <a:spcPct val="100000"/>
              </a:lnSpc>
              <a:spcBef>
                <a:spcPts val="100"/>
              </a:spcBef>
            </a:pPr>
            <a:r>
              <a:rPr sz="1800" b="1" spc="-10" dirty="0">
                <a:solidFill>
                  <a:srgbClr val="FF0000"/>
                </a:solidFill>
                <a:latin typeface="Carlito"/>
                <a:cs typeface="Carlito"/>
              </a:rPr>
              <a:t>Exception </a:t>
            </a:r>
            <a:r>
              <a:rPr sz="1800" b="1" dirty="0">
                <a:solidFill>
                  <a:srgbClr val="FF0000"/>
                </a:solidFill>
                <a:latin typeface="Carlito"/>
                <a:cs typeface="Carlito"/>
              </a:rPr>
              <a:t>in </a:t>
            </a:r>
            <a:r>
              <a:rPr sz="1800" b="1" spc="-10" dirty="0">
                <a:solidFill>
                  <a:srgbClr val="FF0000"/>
                </a:solidFill>
                <a:latin typeface="Carlito"/>
                <a:cs typeface="Carlito"/>
              </a:rPr>
              <a:t>thread </a:t>
            </a:r>
            <a:r>
              <a:rPr sz="1800" b="1" spc="-5" dirty="0">
                <a:solidFill>
                  <a:srgbClr val="FF0000"/>
                </a:solidFill>
                <a:latin typeface="Carlito"/>
                <a:cs typeface="Carlito"/>
              </a:rPr>
              <a:t>"main" </a:t>
            </a:r>
            <a:r>
              <a:rPr sz="1800" b="1" spc="-10" dirty="0">
                <a:solidFill>
                  <a:srgbClr val="FF0000"/>
                </a:solidFill>
                <a:latin typeface="Carlito"/>
                <a:cs typeface="Carlito"/>
              </a:rPr>
              <a:t>java.lang.ArrayIndexOutOfBoundsException  at </a:t>
            </a:r>
            <a:r>
              <a:rPr sz="1800" b="1" spc="-15" dirty="0">
                <a:solidFill>
                  <a:srgbClr val="FF0000"/>
                </a:solidFill>
                <a:latin typeface="Carlito"/>
                <a:cs typeface="Carlito"/>
              </a:rPr>
              <a:t>java.lang.System.arraycopy(Native</a:t>
            </a:r>
            <a:r>
              <a:rPr sz="1800" b="1" dirty="0">
                <a:solidFill>
                  <a:srgbClr val="FF0000"/>
                </a:solidFill>
                <a:latin typeface="Carlito"/>
                <a:cs typeface="Carlito"/>
              </a:rPr>
              <a:t> </a:t>
            </a:r>
            <a:r>
              <a:rPr sz="1800" b="1" spc="-5" dirty="0">
                <a:solidFill>
                  <a:srgbClr val="FF0000"/>
                </a:solidFill>
                <a:latin typeface="Carlito"/>
                <a:cs typeface="Carlito"/>
              </a:rPr>
              <a:t>Method)</a:t>
            </a:r>
            <a:endParaRPr sz="1800">
              <a:latin typeface="Carlito"/>
              <a:cs typeface="Carlito"/>
            </a:endParaRPr>
          </a:p>
          <a:p>
            <a:pPr marL="431800" marR="2011045">
              <a:lnSpc>
                <a:spcPct val="100000"/>
              </a:lnSpc>
            </a:pPr>
            <a:r>
              <a:rPr sz="1800" b="1" spc="-10" dirty="0">
                <a:solidFill>
                  <a:srgbClr val="FF0000"/>
                </a:solidFill>
                <a:latin typeface="Carlito"/>
                <a:cs typeface="Carlito"/>
              </a:rPr>
              <a:t>at java.lang.String.getChars(Unknown </a:t>
            </a:r>
            <a:r>
              <a:rPr sz="1800" b="1" spc="-5" dirty="0">
                <a:solidFill>
                  <a:srgbClr val="FF0000"/>
                </a:solidFill>
                <a:latin typeface="Carlito"/>
                <a:cs typeface="Carlito"/>
              </a:rPr>
              <a:t>Source)  </a:t>
            </a:r>
            <a:r>
              <a:rPr sz="1800" b="1" spc="-10" dirty="0">
                <a:solidFill>
                  <a:srgbClr val="FF0000"/>
                </a:solidFill>
                <a:latin typeface="Carlito"/>
                <a:cs typeface="Carlito"/>
              </a:rPr>
              <a:t>at</a:t>
            </a:r>
            <a:r>
              <a:rPr sz="1800" b="1" dirty="0">
                <a:solidFill>
                  <a:srgbClr val="FF0000"/>
                </a:solidFill>
                <a:latin typeface="Carlito"/>
                <a:cs typeface="Carlito"/>
              </a:rPr>
              <a:t> </a:t>
            </a:r>
            <a:r>
              <a:rPr sz="1800" b="1" spc="-10" dirty="0">
                <a:solidFill>
                  <a:srgbClr val="FF0000"/>
                </a:solidFill>
                <a:latin typeface="Carlito"/>
                <a:cs typeface="Carlito"/>
              </a:rPr>
              <a:t>StringDemo.main(xyz.java:8)</a:t>
            </a:r>
            <a:endParaRPr sz="1800">
              <a:latin typeface="Carlito"/>
              <a:cs typeface="Carli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4578985" cy="1031240"/>
          </a:xfrm>
          <a:prstGeom prst="rect">
            <a:avLst/>
          </a:prstGeom>
        </p:spPr>
        <p:txBody>
          <a:bodyPr vert="horz" wrap="square" lIns="0" tIns="104139" rIns="0" bIns="0" rtlCol="0">
            <a:spAutoFit/>
          </a:bodyPr>
          <a:lstStyle/>
          <a:p>
            <a:pPr marL="12700" marR="5080">
              <a:lnSpc>
                <a:spcPts val="3600"/>
              </a:lnSpc>
              <a:spcBef>
                <a:spcPts val="819"/>
              </a:spcBef>
            </a:pPr>
            <a:r>
              <a:rPr sz="3600" i="0" spc="-140" dirty="0">
                <a:solidFill>
                  <a:srgbClr val="000000"/>
                </a:solidFill>
                <a:latin typeface="Arial"/>
                <a:cs typeface="Arial"/>
              </a:rPr>
              <a:t>Character </a:t>
            </a:r>
            <a:r>
              <a:rPr sz="3600" i="0" spc="-145" dirty="0">
                <a:solidFill>
                  <a:srgbClr val="000000"/>
                </a:solidFill>
                <a:latin typeface="Arial"/>
                <a:cs typeface="Arial"/>
              </a:rPr>
              <a:t>Extraction </a:t>
            </a:r>
            <a:r>
              <a:rPr sz="3600" i="0" dirty="0">
                <a:solidFill>
                  <a:srgbClr val="000000"/>
                </a:solidFill>
                <a:latin typeface="Arial"/>
                <a:cs typeface="Arial"/>
              </a:rPr>
              <a:t>:  </a:t>
            </a:r>
            <a:r>
              <a:rPr sz="3600" i="0" spc="-145" dirty="0">
                <a:solidFill>
                  <a:srgbClr val="000000"/>
                </a:solidFill>
                <a:latin typeface="Arial"/>
                <a:cs typeface="Arial"/>
              </a:rPr>
              <a:t>getChars() </a:t>
            </a:r>
            <a:r>
              <a:rPr sz="3600" i="0" dirty="0">
                <a:solidFill>
                  <a:srgbClr val="000000"/>
                </a:solidFill>
                <a:latin typeface="Arial"/>
                <a:cs typeface="Arial"/>
              </a:rPr>
              <a:t>: </a:t>
            </a:r>
            <a:r>
              <a:rPr sz="3600" i="0" spc="-140" dirty="0">
                <a:solidFill>
                  <a:srgbClr val="000000"/>
                </a:solidFill>
                <a:latin typeface="Arial"/>
                <a:cs typeface="Arial"/>
              </a:rPr>
              <a:t>Example</a:t>
            </a:r>
            <a:r>
              <a:rPr sz="3600" i="0" spc="-710" dirty="0">
                <a:solidFill>
                  <a:srgbClr val="000000"/>
                </a:solidFill>
                <a:latin typeface="Arial"/>
                <a:cs typeface="Arial"/>
              </a:rPr>
              <a:t> </a:t>
            </a:r>
            <a:r>
              <a:rPr sz="3600" i="0" spc="-5" dirty="0">
                <a:solidFill>
                  <a:srgbClr val="000000"/>
                </a:solidFill>
                <a:latin typeface="Arial"/>
                <a:cs typeface="Arial"/>
              </a:rPr>
              <a:t>4</a:t>
            </a:r>
            <a:endParaRPr sz="3600">
              <a:latin typeface="Arial"/>
              <a:cs typeface="Arial"/>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2700" marR="1497330">
              <a:lnSpc>
                <a:spcPct val="100000"/>
              </a:lnSpc>
              <a:spcBef>
                <a:spcPts val="100"/>
              </a:spcBef>
            </a:pPr>
            <a:r>
              <a:rPr spc="-5" dirty="0"/>
              <a:t>//File </a:t>
            </a:r>
            <a:r>
              <a:rPr dirty="0"/>
              <a:t>Name: </a:t>
            </a:r>
            <a:r>
              <a:rPr spc="-10" dirty="0"/>
              <a:t>StringDemo.java  </a:t>
            </a:r>
            <a:r>
              <a:rPr spc="-5" dirty="0"/>
              <a:t>class</a:t>
            </a:r>
            <a:r>
              <a:rPr spc="-25" dirty="0"/>
              <a:t> </a:t>
            </a:r>
            <a:r>
              <a:rPr spc="-5" dirty="0"/>
              <a:t>StringDemo</a:t>
            </a:r>
          </a:p>
          <a:p>
            <a:pPr marL="12700">
              <a:lnSpc>
                <a:spcPct val="100000"/>
              </a:lnSpc>
            </a:pPr>
            <a:r>
              <a:rPr dirty="0"/>
              <a:t>{</a:t>
            </a:r>
          </a:p>
          <a:p>
            <a:pPr marL="927100">
              <a:lnSpc>
                <a:spcPct val="100000"/>
              </a:lnSpc>
            </a:pPr>
            <a:r>
              <a:rPr dirty="0"/>
              <a:t>public </a:t>
            </a:r>
            <a:r>
              <a:rPr spc="-10" dirty="0"/>
              <a:t>static </a:t>
            </a:r>
            <a:r>
              <a:rPr spc="-5" dirty="0"/>
              <a:t>void main(String[]</a:t>
            </a:r>
            <a:r>
              <a:rPr spc="-100" dirty="0"/>
              <a:t> </a:t>
            </a:r>
            <a:r>
              <a:rPr spc="-10" dirty="0"/>
              <a:t>args)</a:t>
            </a:r>
          </a:p>
          <a:p>
            <a:pPr marL="927100">
              <a:lnSpc>
                <a:spcPct val="100000"/>
              </a:lnSpc>
            </a:pPr>
            <a:r>
              <a:rPr dirty="0"/>
              <a:t>{</a:t>
            </a:r>
          </a:p>
        </p:txBody>
      </p:sp>
      <p:sp>
        <p:nvSpPr>
          <p:cNvPr id="4" name="object 4"/>
          <p:cNvSpPr txBox="1"/>
          <p:nvPr/>
        </p:nvSpPr>
        <p:spPr>
          <a:xfrm>
            <a:off x="5299709" y="1720722"/>
            <a:ext cx="3155950" cy="574675"/>
          </a:xfrm>
          <a:prstGeom prst="rect">
            <a:avLst/>
          </a:prstGeom>
        </p:spPr>
        <p:txBody>
          <a:bodyPr vert="horz" wrap="square" lIns="0" tIns="12700" rIns="0" bIns="0" rtlCol="0">
            <a:spAutoFit/>
          </a:bodyPr>
          <a:lstStyle/>
          <a:p>
            <a:pPr marL="12700" marR="5080">
              <a:lnSpc>
                <a:spcPct val="100000"/>
              </a:lnSpc>
              <a:spcBef>
                <a:spcPts val="100"/>
              </a:spcBef>
            </a:pPr>
            <a:r>
              <a:rPr sz="1800" b="1" spc="-15" dirty="0">
                <a:solidFill>
                  <a:srgbClr val="FF0000"/>
                </a:solidFill>
                <a:latin typeface="Carlito"/>
                <a:cs typeface="Carlito"/>
              </a:rPr>
              <a:t>Characters </a:t>
            </a:r>
            <a:r>
              <a:rPr sz="1800" b="1" spc="-5" dirty="0">
                <a:solidFill>
                  <a:srgbClr val="FF0000"/>
                </a:solidFill>
                <a:latin typeface="Carlito"/>
                <a:cs typeface="Carlito"/>
              </a:rPr>
              <a:t>will </a:t>
            </a:r>
            <a:r>
              <a:rPr sz="1800" b="1" dirty="0">
                <a:solidFill>
                  <a:srgbClr val="FF0000"/>
                </a:solidFill>
                <a:latin typeface="Carlito"/>
                <a:cs typeface="Carlito"/>
              </a:rPr>
              <a:t>be </a:t>
            </a:r>
            <a:r>
              <a:rPr sz="1800" b="1" spc="-15" dirty="0">
                <a:solidFill>
                  <a:srgbClr val="FF0000"/>
                </a:solidFill>
                <a:latin typeface="Carlito"/>
                <a:cs typeface="Carlito"/>
              </a:rPr>
              <a:t>extracted </a:t>
            </a:r>
            <a:r>
              <a:rPr sz="1800" b="1" spc="-10" dirty="0">
                <a:solidFill>
                  <a:srgbClr val="FF0000"/>
                </a:solidFill>
                <a:latin typeface="Carlito"/>
                <a:cs typeface="Carlito"/>
              </a:rPr>
              <a:t>from  </a:t>
            </a:r>
            <a:r>
              <a:rPr sz="1800" b="1" spc="-5" dirty="0">
                <a:solidFill>
                  <a:srgbClr val="FF0000"/>
                </a:solidFill>
                <a:latin typeface="Carlito"/>
                <a:cs typeface="Carlito"/>
              </a:rPr>
              <a:t>index </a:t>
            </a:r>
            <a:r>
              <a:rPr sz="1800" b="1" dirty="0">
                <a:solidFill>
                  <a:srgbClr val="FF0000"/>
                </a:solidFill>
                <a:latin typeface="Carlito"/>
                <a:cs typeface="Carlito"/>
              </a:rPr>
              <a:t>4 </a:t>
            </a:r>
            <a:r>
              <a:rPr sz="1800" b="1" spc="-10" dirty="0">
                <a:solidFill>
                  <a:srgbClr val="FF0000"/>
                </a:solidFill>
                <a:latin typeface="Carlito"/>
                <a:cs typeface="Carlito"/>
              </a:rPr>
              <a:t>to </a:t>
            </a:r>
            <a:r>
              <a:rPr sz="1800" b="1" dirty="0">
                <a:solidFill>
                  <a:srgbClr val="FF0000"/>
                </a:solidFill>
                <a:latin typeface="Carlito"/>
                <a:cs typeface="Carlito"/>
              </a:rPr>
              <a:t>13 (10</a:t>
            </a:r>
            <a:r>
              <a:rPr sz="1800" b="1" spc="-50" dirty="0">
                <a:solidFill>
                  <a:srgbClr val="FF0000"/>
                </a:solidFill>
                <a:latin typeface="Carlito"/>
                <a:cs typeface="Carlito"/>
              </a:rPr>
              <a:t> </a:t>
            </a:r>
            <a:r>
              <a:rPr sz="1800" b="1" spc="-10" dirty="0">
                <a:solidFill>
                  <a:srgbClr val="FF0000"/>
                </a:solidFill>
                <a:latin typeface="Carlito"/>
                <a:cs typeface="Carlito"/>
              </a:rPr>
              <a:t>characters)</a:t>
            </a:r>
            <a:endParaRPr sz="1800">
              <a:latin typeface="Carlito"/>
              <a:cs typeface="Carlito"/>
            </a:endParaRPr>
          </a:p>
        </p:txBody>
      </p:sp>
      <p:grpSp>
        <p:nvGrpSpPr>
          <p:cNvPr id="5" name="object 5"/>
          <p:cNvGrpSpPr/>
          <p:nvPr/>
        </p:nvGrpSpPr>
        <p:grpSpPr>
          <a:xfrm>
            <a:off x="4200144" y="2349245"/>
            <a:ext cx="1957705" cy="1598295"/>
            <a:chOff x="4200144" y="2349245"/>
            <a:chExt cx="1957705" cy="1598295"/>
          </a:xfrm>
        </p:grpSpPr>
        <p:sp>
          <p:nvSpPr>
            <p:cNvPr id="6" name="object 6"/>
            <p:cNvSpPr/>
            <p:nvPr/>
          </p:nvSpPr>
          <p:spPr>
            <a:xfrm>
              <a:off x="4213098" y="3429761"/>
              <a:ext cx="841375" cy="504825"/>
            </a:xfrm>
            <a:custGeom>
              <a:avLst/>
              <a:gdLst/>
              <a:ahLst/>
              <a:cxnLst/>
              <a:rect l="l" t="t" r="r" b="b"/>
              <a:pathLst>
                <a:path w="841375" h="504825">
                  <a:moveTo>
                    <a:pt x="0" y="504444"/>
                  </a:moveTo>
                  <a:lnTo>
                    <a:pt x="4270" y="453606"/>
                  </a:lnTo>
                  <a:lnTo>
                    <a:pt x="16519" y="406259"/>
                  </a:lnTo>
                  <a:lnTo>
                    <a:pt x="35904" y="363415"/>
                  </a:lnTo>
                  <a:lnTo>
                    <a:pt x="61579" y="326088"/>
                  </a:lnTo>
                  <a:lnTo>
                    <a:pt x="92701" y="295292"/>
                  </a:lnTo>
                  <a:lnTo>
                    <a:pt x="128426" y="272039"/>
                  </a:lnTo>
                  <a:lnTo>
                    <a:pt x="167911" y="257345"/>
                  </a:lnTo>
                  <a:lnTo>
                    <a:pt x="210312" y="252221"/>
                  </a:lnTo>
                  <a:lnTo>
                    <a:pt x="252712" y="247098"/>
                  </a:lnTo>
                  <a:lnTo>
                    <a:pt x="292197" y="232404"/>
                  </a:lnTo>
                  <a:lnTo>
                    <a:pt x="327922" y="209151"/>
                  </a:lnTo>
                  <a:lnTo>
                    <a:pt x="359044" y="178355"/>
                  </a:lnTo>
                  <a:lnTo>
                    <a:pt x="384719" y="141028"/>
                  </a:lnTo>
                  <a:lnTo>
                    <a:pt x="404104" y="98184"/>
                  </a:lnTo>
                  <a:lnTo>
                    <a:pt x="416353" y="50837"/>
                  </a:lnTo>
                  <a:lnTo>
                    <a:pt x="420624" y="0"/>
                  </a:lnTo>
                  <a:lnTo>
                    <a:pt x="424894" y="50837"/>
                  </a:lnTo>
                  <a:lnTo>
                    <a:pt x="437143" y="98184"/>
                  </a:lnTo>
                  <a:lnTo>
                    <a:pt x="456528" y="141028"/>
                  </a:lnTo>
                  <a:lnTo>
                    <a:pt x="482203" y="178355"/>
                  </a:lnTo>
                  <a:lnTo>
                    <a:pt x="513325" y="209151"/>
                  </a:lnTo>
                  <a:lnTo>
                    <a:pt x="549050" y="232404"/>
                  </a:lnTo>
                  <a:lnTo>
                    <a:pt x="588535" y="247098"/>
                  </a:lnTo>
                  <a:lnTo>
                    <a:pt x="630936" y="252221"/>
                  </a:lnTo>
                  <a:lnTo>
                    <a:pt x="673336" y="257345"/>
                  </a:lnTo>
                  <a:lnTo>
                    <a:pt x="712821" y="272039"/>
                  </a:lnTo>
                  <a:lnTo>
                    <a:pt x="748546" y="295292"/>
                  </a:lnTo>
                  <a:lnTo>
                    <a:pt x="779668" y="326088"/>
                  </a:lnTo>
                  <a:lnTo>
                    <a:pt x="805343" y="363415"/>
                  </a:lnTo>
                  <a:lnTo>
                    <a:pt x="824728" y="406259"/>
                  </a:lnTo>
                  <a:lnTo>
                    <a:pt x="836977" y="453606"/>
                  </a:lnTo>
                  <a:lnTo>
                    <a:pt x="841248" y="504444"/>
                  </a:lnTo>
                </a:path>
              </a:pathLst>
            </a:custGeom>
            <a:ln w="25908">
              <a:solidFill>
                <a:srgbClr val="FF0000"/>
              </a:solidFill>
              <a:prstDash val="sysDash"/>
            </a:ln>
          </p:spPr>
          <p:txBody>
            <a:bodyPr wrap="square" lIns="0" tIns="0" rIns="0" bIns="0" rtlCol="0"/>
            <a:lstStyle/>
            <a:p>
              <a:endParaRPr/>
            </a:p>
          </p:txBody>
        </p:sp>
        <p:sp>
          <p:nvSpPr>
            <p:cNvPr id="7" name="object 7"/>
            <p:cNvSpPr/>
            <p:nvPr/>
          </p:nvSpPr>
          <p:spPr>
            <a:xfrm>
              <a:off x="4626229" y="2349245"/>
              <a:ext cx="1531620" cy="1090930"/>
            </a:xfrm>
            <a:custGeom>
              <a:avLst/>
              <a:gdLst/>
              <a:ahLst/>
              <a:cxnLst/>
              <a:rect l="l" t="t" r="r" b="b"/>
              <a:pathLst>
                <a:path w="1531620" h="1090929">
                  <a:moveTo>
                    <a:pt x="63373" y="1024636"/>
                  </a:moveTo>
                  <a:lnTo>
                    <a:pt x="0" y="1069593"/>
                  </a:lnTo>
                  <a:lnTo>
                    <a:pt x="14986" y="1090676"/>
                  </a:lnTo>
                  <a:lnTo>
                    <a:pt x="78359" y="1045717"/>
                  </a:lnTo>
                  <a:lnTo>
                    <a:pt x="63373" y="1024636"/>
                  </a:lnTo>
                  <a:close/>
                </a:path>
                <a:path w="1531620" h="1090929">
                  <a:moveTo>
                    <a:pt x="147955" y="964691"/>
                  </a:moveTo>
                  <a:lnTo>
                    <a:pt x="84582" y="1009650"/>
                  </a:lnTo>
                  <a:lnTo>
                    <a:pt x="99568" y="1030731"/>
                  </a:lnTo>
                  <a:lnTo>
                    <a:pt x="162941" y="985774"/>
                  </a:lnTo>
                  <a:lnTo>
                    <a:pt x="147955" y="964691"/>
                  </a:lnTo>
                  <a:close/>
                </a:path>
                <a:path w="1531620" h="1090929">
                  <a:moveTo>
                    <a:pt x="232537" y="904748"/>
                  </a:moveTo>
                  <a:lnTo>
                    <a:pt x="169037" y="949705"/>
                  </a:lnTo>
                  <a:lnTo>
                    <a:pt x="184023" y="970788"/>
                  </a:lnTo>
                  <a:lnTo>
                    <a:pt x="247523" y="925829"/>
                  </a:lnTo>
                  <a:lnTo>
                    <a:pt x="232537" y="904748"/>
                  </a:lnTo>
                  <a:close/>
                </a:path>
                <a:path w="1531620" h="1090929">
                  <a:moveTo>
                    <a:pt x="316992" y="844803"/>
                  </a:moveTo>
                  <a:lnTo>
                    <a:pt x="253619" y="889762"/>
                  </a:lnTo>
                  <a:lnTo>
                    <a:pt x="268605" y="910843"/>
                  </a:lnTo>
                  <a:lnTo>
                    <a:pt x="331978" y="866013"/>
                  </a:lnTo>
                  <a:lnTo>
                    <a:pt x="316992" y="844803"/>
                  </a:lnTo>
                  <a:close/>
                </a:path>
                <a:path w="1531620" h="1090929">
                  <a:moveTo>
                    <a:pt x="401574" y="784859"/>
                  </a:moveTo>
                  <a:lnTo>
                    <a:pt x="338200" y="829817"/>
                  </a:lnTo>
                  <a:lnTo>
                    <a:pt x="353187" y="851026"/>
                  </a:lnTo>
                  <a:lnTo>
                    <a:pt x="416560" y="806068"/>
                  </a:lnTo>
                  <a:lnTo>
                    <a:pt x="401574" y="784859"/>
                  </a:lnTo>
                  <a:close/>
                </a:path>
                <a:path w="1531620" h="1090929">
                  <a:moveTo>
                    <a:pt x="486156" y="724915"/>
                  </a:moveTo>
                  <a:lnTo>
                    <a:pt x="422783" y="769874"/>
                  </a:lnTo>
                  <a:lnTo>
                    <a:pt x="437769" y="791082"/>
                  </a:lnTo>
                  <a:lnTo>
                    <a:pt x="501142" y="746125"/>
                  </a:lnTo>
                  <a:lnTo>
                    <a:pt x="486156" y="724915"/>
                  </a:lnTo>
                  <a:close/>
                </a:path>
                <a:path w="1531620" h="1090929">
                  <a:moveTo>
                    <a:pt x="570738" y="664971"/>
                  </a:moveTo>
                  <a:lnTo>
                    <a:pt x="507238" y="709929"/>
                  </a:lnTo>
                  <a:lnTo>
                    <a:pt x="522224" y="731138"/>
                  </a:lnTo>
                  <a:lnTo>
                    <a:pt x="585724" y="686180"/>
                  </a:lnTo>
                  <a:lnTo>
                    <a:pt x="570738" y="664971"/>
                  </a:lnTo>
                  <a:close/>
                </a:path>
                <a:path w="1531620" h="1090929">
                  <a:moveTo>
                    <a:pt x="655193" y="605154"/>
                  </a:moveTo>
                  <a:lnTo>
                    <a:pt x="591820" y="649986"/>
                  </a:lnTo>
                  <a:lnTo>
                    <a:pt x="606806" y="671194"/>
                  </a:lnTo>
                  <a:lnTo>
                    <a:pt x="670179" y="626237"/>
                  </a:lnTo>
                  <a:lnTo>
                    <a:pt x="655193" y="605154"/>
                  </a:lnTo>
                  <a:close/>
                </a:path>
                <a:path w="1531620" h="1090929">
                  <a:moveTo>
                    <a:pt x="739775" y="545211"/>
                  </a:moveTo>
                  <a:lnTo>
                    <a:pt x="676401" y="590168"/>
                  </a:lnTo>
                  <a:lnTo>
                    <a:pt x="691388" y="611251"/>
                  </a:lnTo>
                  <a:lnTo>
                    <a:pt x="754761" y="566292"/>
                  </a:lnTo>
                  <a:lnTo>
                    <a:pt x="739775" y="545211"/>
                  </a:lnTo>
                  <a:close/>
                </a:path>
                <a:path w="1531620" h="1090929">
                  <a:moveTo>
                    <a:pt x="824357" y="485266"/>
                  </a:moveTo>
                  <a:lnTo>
                    <a:pt x="760857" y="530225"/>
                  </a:lnTo>
                  <a:lnTo>
                    <a:pt x="775843" y="551306"/>
                  </a:lnTo>
                  <a:lnTo>
                    <a:pt x="839343" y="506349"/>
                  </a:lnTo>
                  <a:lnTo>
                    <a:pt x="824357" y="485266"/>
                  </a:lnTo>
                  <a:close/>
                </a:path>
                <a:path w="1531620" h="1090929">
                  <a:moveTo>
                    <a:pt x="908812" y="425323"/>
                  </a:moveTo>
                  <a:lnTo>
                    <a:pt x="845438" y="470280"/>
                  </a:lnTo>
                  <a:lnTo>
                    <a:pt x="860425" y="491363"/>
                  </a:lnTo>
                  <a:lnTo>
                    <a:pt x="923798" y="446404"/>
                  </a:lnTo>
                  <a:lnTo>
                    <a:pt x="908812" y="425323"/>
                  </a:lnTo>
                  <a:close/>
                </a:path>
                <a:path w="1531620" h="1090929">
                  <a:moveTo>
                    <a:pt x="993394" y="365378"/>
                  </a:moveTo>
                  <a:lnTo>
                    <a:pt x="930021" y="410337"/>
                  </a:lnTo>
                  <a:lnTo>
                    <a:pt x="945007" y="431418"/>
                  </a:lnTo>
                  <a:lnTo>
                    <a:pt x="1008380" y="386461"/>
                  </a:lnTo>
                  <a:lnTo>
                    <a:pt x="993394" y="365378"/>
                  </a:lnTo>
                  <a:close/>
                </a:path>
                <a:path w="1531620" h="1090929">
                  <a:moveTo>
                    <a:pt x="1077976" y="305434"/>
                  </a:moveTo>
                  <a:lnTo>
                    <a:pt x="1014603" y="350392"/>
                  </a:lnTo>
                  <a:lnTo>
                    <a:pt x="1029588" y="371475"/>
                  </a:lnTo>
                  <a:lnTo>
                    <a:pt x="1092962" y="326643"/>
                  </a:lnTo>
                  <a:lnTo>
                    <a:pt x="1077976" y="305434"/>
                  </a:lnTo>
                  <a:close/>
                </a:path>
                <a:path w="1531620" h="1090929">
                  <a:moveTo>
                    <a:pt x="1162558" y="245490"/>
                  </a:moveTo>
                  <a:lnTo>
                    <a:pt x="1099058" y="290449"/>
                  </a:lnTo>
                  <a:lnTo>
                    <a:pt x="1114044" y="311657"/>
                  </a:lnTo>
                  <a:lnTo>
                    <a:pt x="1177544" y="266700"/>
                  </a:lnTo>
                  <a:lnTo>
                    <a:pt x="1162558" y="245490"/>
                  </a:lnTo>
                  <a:close/>
                </a:path>
                <a:path w="1531620" h="1090929">
                  <a:moveTo>
                    <a:pt x="1247013" y="185546"/>
                  </a:moveTo>
                  <a:lnTo>
                    <a:pt x="1183640" y="230504"/>
                  </a:lnTo>
                  <a:lnTo>
                    <a:pt x="1198626" y="251713"/>
                  </a:lnTo>
                  <a:lnTo>
                    <a:pt x="1261999" y="206755"/>
                  </a:lnTo>
                  <a:lnTo>
                    <a:pt x="1247013" y="185546"/>
                  </a:lnTo>
                  <a:close/>
                </a:path>
                <a:path w="1531620" h="1090929">
                  <a:moveTo>
                    <a:pt x="1331595" y="125602"/>
                  </a:moveTo>
                  <a:lnTo>
                    <a:pt x="1268222" y="170561"/>
                  </a:lnTo>
                  <a:lnTo>
                    <a:pt x="1283208" y="191769"/>
                  </a:lnTo>
                  <a:lnTo>
                    <a:pt x="1346581" y="146812"/>
                  </a:lnTo>
                  <a:lnTo>
                    <a:pt x="1331595" y="125602"/>
                  </a:lnTo>
                  <a:close/>
                </a:path>
                <a:path w="1531620" h="1090929">
                  <a:moveTo>
                    <a:pt x="1416177" y="65786"/>
                  </a:moveTo>
                  <a:lnTo>
                    <a:pt x="1352677" y="110616"/>
                  </a:lnTo>
                  <a:lnTo>
                    <a:pt x="1367663" y="131825"/>
                  </a:lnTo>
                  <a:lnTo>
                    <a:pt x="1431163" y="86867"/>
                  </a:lnTo>
                  <a:lnTo>
                    <a:pt x="1416177" y="65786"/>
                  </a:lnTo>
                  <a:close/>
                </a:path>
                <a:path w="1531620" h="1090929">
                  <a:moveTo>
                    <a:pt x="1516885" y="26924"/>
                  </a:moveTo>
                  <a:lnTo>
                    <a:pt x="1470914" y="26924"/>
                  </a:lnTo>
                  <a:lnTo>
                    <a:pt x="1485900" y="48005"/>
                  </a:lnTo>
                  <a:lnTo>
                    <a:pt x="1475332" y="55503"/>
                  </a:lnTo>
                  <a:lnTo>
                    <a:pt x="1490345" y="76707"/>
                  </a:lnTo>
                  <a:lnTo>
                    <a:pt x="1516885" y="26924"/>
                  </a:lnTo>
                  <a:close/>
                </a:path>
                <a:path w="1531620" h="1090929">
                  <a:moveTo>
                    <a:pt x="1460385" y="34392"/>
                  </a:moveTo>
                  <a:lnTo>
                    <a:pt x="1437259" y="50800"/>
                  </a:lnTo>
                  <a:lnTo>
                    <a:pt x="1452245" y="71881"/>
                  </a:lnTo>
                  <a:lnTo>
                    <a:pt x="1475332" y="55503"/>
                  </a:lnTo>
                  <a:lnTo>
                    <a:pt x="1460385" y="34392"/>
                  </a:lnTo>
                  <a:close/>
                </a:path>
                <a:path w="1531620" h="1090929">
                  <a:moveTo>
                    <a:pt x="1470914" y="26924"/>
                  </a:moveTo>
                  <a:lnTo>
                    <a:pt x="1460385" y="34392"/>
                  </a:lnTo>
                  <a:lnTo>
                    <a:pt x="1475332" y="55503"/>
                  </a:lnTo>
                  <a:lnTo>
                    <a:pt x="1485900" y="48005"/>
                  </a:lnTo>
                  <a:lnTo>
                    <a:pt x="1470914" y="26924"/>
                  </a:lnTo>
                  <a:close/>
                </a:path>
                <a:path w="1531620" h="1090929">
                  <a:moveTo>
                    <a:pt x="1531239" y="0"/>
                  </a:moveTo>
                  <a:lnTo>
                    <a:pt x="1445387" y="13207"/>
                  </a:lnTo>
                  <a:lnTo>
                    <a:pt x="1460385" y="34392"/>
                  </a:lnTo>
                  <a:lnTo>
                    <a:pt x="1470914" y="26924"/>
                  </a:lnTo>
                  <a:lnTo>
                    <a:pt x="1516885" y="26924"/>
                  </a:lnTo>
                  <a:lnTo>
                    <a:pt x="1531239" y="0"/>
                  </a:lnTo>
                  <a:close/>
                </a:path>
              </a:pathLst>
            </a:custGeom>
            <a:solidFill>
              <a:srgbClr val="FF0000"/>
            </a:solidFill>
          </p:spPr>
          <p:txBody>
            <a:bodyPr wrap="square" lIns="0" tIns="0" rIns="0" bIns="0" rtlCol="0"/>
            <a:lstStyle/>
            <a:p>
              <a:endParaRPr/>
            </a:p>
          </p:txBody>
        </p:sp>
      </p:grpSp>
      <p:sp>
        <p:nvSpPr>
          <p:cNvPr id="8" name="object 8"/>
          <p:cNvSpPr txBox="1"/>
          <p:nvPr/>
        </p:nvSpPr>
        <p:spPr>
          <a:xfrm>
            <a:off x="762406" y="2972561"/>
            <a:ext cx="6473190" cy="3154045"/>
          </a:xfrm>
          <a:prstGeom prst="rect">
            <a:avLst/>
          </a:prstGeom>
        </p:spPr>
        <p:txBody>
          <a:bodyPr vert="horz" wrap="square" lIns="0" tIns="12700" rIns="0" bIns="0" rtlCol="0">
            <a:spAutoFit/>
          </a:bodyPr>
          <a:lstStyle/>
          <a:p>
            <a:pPr marL="1841500">
              <a:lnSpc>
                <a:spcPts val="2130"/>
              </a:lnSpc>
              <a:spcBef>
                <a:spcPts val="100"/>
              </a:spcBef>
              <a:tabLst>
                <a:tab pos="2755900" algn="l"/>
                <a:tab pos="3670300" algn="l"/>
              </a:tabLst>
            </a:pPr>
            <a:r>
              <a:rPr sz="1800" b="1" dirty="0">
                <a:solidFill>
                  <a:srgbClr val="FF0000"/>
                </a:solidFill>
                <a:latin typeface="Carlito"/>
                <a:cs typeface="Carlito"/>
              </a:rPr>
              <a:t>String	s	= "When </a:t>
            </a:r>
            <a:r>
              <a:rPr sz="1800" b="1" spc="-15" dirty="0">
                <a:solidFill>
                  <a:srgbClr val="FF0000"/>
                </a:solidFill>
                <a:latin typeface="Carlito"/>
                <a:cs typeface="Carlito"/>
              </a:rPr>
              <a:t>Java </a:t>
            </a:r>
            <a:r>
              <a:rPr sz="1800" b="1" spc="-10" dirty="0">
                <a:solidFill>
                  <a:srgbClr val="FF0000"/>
                </a:solidFill>
                <a:latin typeface="Carlito"/>
                <a:cs typeface="Carlito"/>
              </a:rPr>
              <a:t>converts</a:t>
            </a:r>
            <a:r>
              <a:rPr sz="1800" b="1" spc="-70" dirty="0">
                <a:solidFill>
                  <a:srgbClr val="FF0000"/>
                </a:solidFill>
                <a:latin typeface="Carlito"/>
                <a:cs typeface="Carlito"/>
              </a:rPr>
              <a:t> </a:t>
            </a:r>
            <a:r>
              <a:rPr sz="1800" b="1" spc="-10" dirty="0">
                <a:solidFill>
                  <a:srgbClr val="FF0000"/>
                </a:solidFill>
                <a:latin typeface="Carlito"/>
                <a:cs typeface="Carlito"/>
              </a:rPr>
              <a:t>data";</a:t>
            </a:r>
            <a:endParaRPr sz="1800">
              <a:latin typeface="Carlito"/>
              <a:cs typeface="Carlito"/>
            </a:endParaRPr>
          </a:p>
          <a:p>
            <a:pPr marL="1841500" marR="492125">
              <a:lnSpc>
                <a:spcPts val="3360"/>
              </a:lnSpc>
              <a:spcBef>
                <a:spcPts val="80"/>
              </a:spcBef>
              <a:tabLst>
                <a:tab pos="3670300" algn="l"/>
              </a:tabLst>
            </a:pPr>
            <a:r>
              <a:rPr sz="2800" b="1" spc="-5" dirty="0">
                <a:solidFill>
                  <a:srgbClr val="006FC0"/>
                </a:solidFill>
                <a:latin typeface="Carlito"/>
                <a:cs typeface="Carlito"/>
              </a:rPr>
              <a:t>char[]</a:t>
            </a:r>
            <a:r>
              <a:rPr sz="2800" b="1" spc="-290" dirty="0">
                <a:solidFill>
                  <a:srgbClr val="006FC0"/>
                </a:solidFill>
                <a:latin typeface="Carlito"/>
                <a:cs typeface="Carlito"/>
              </a:rPr>
              <a:t> </a:t>
            </a:r>
            <a:r>
              <a:rPr sz="2800" b="1" spc="-15" dirty="0">
                <a:solidFill>
                  <a:srgbClr val="006FC0"/>
                </a:solidFill>
                <a:latin typeface="Carlito"/>
                <a:cs typeface="Carlito"/>
              </a:rPr>
              <a:t>chars	</a:t>
            </a:r>
            <a:r>
              <a:rPr sz="2800" b="1" spc="-5" dirty="0">
                <a:solidFill>
                  <a:srgbClr val="006FC0"/>
                </a:solidFill>
                <a:latin typeface="Carlito"/>
                <a:cs typeface="Carlito"/>
              </a:rPr>
              <a:t>= </a:t>
            </a:r>
            <a:r>
              <a:rPr sz="2800" b="1" spc="-10" dirty="0">
                <a:solidFill>
                  <a:srgbClr val="006FC0"/>
                </a:solidFill>
                <a:latin typeface="Carlito"/>
                <a:cs typeface="Carlito"/>
              </a:rPr>
              <a:t>new</a:t>
            </a:r>
            <a:r>
              <a:rPr sz="2800" b="1" spc="-55" dirty="0">
                <a:solidFill>
                  <a:srgbClr val="006FC0"/>
                </a:solidFill>
                <a:latin typeface="Carlito"/>
                <a:cs typeface="Carlito"/>
              </a:rPr>
              <a:t> </a:t>
            </a:r>
            <a:r>
              <a:rPr sz="2800" b="1" spc="-5" dirty="0">
                <a:solidFill>
                  <a:srgbClr val="006FC0"/>
                </a:solidFill>
                <a:latin typeface="Carlito"/>
                <a:cs typeface="Carlito"/>
              </a:rPr>
              <a:t>char[20];  </a:t>
            </a:r>
            <a:r>
              <a:rPr sz="2800" b="1" spc="-10" dirty="0">
                <a:solidFill>
                  <a:srgbClr val="1F487C"/>
                </a:solidFill>
                <a:latin typeface="Carlito"/>
                <a:cs typeface="Carlito"/>
              </a:rPr>
              <a:t>s.getChars(4, </a:t>
            </a:r>
            <a:r>
              <a:rPr sz="2800" b="1" spc="-5" dirty="0">
                <a:solidFill>
                  <a:srgbClr val="1F487C"/>
                </a:solidFill>
                <a:latin typeface="Carlito"/>
                <a:cs typeface="Carlito"/>
              </a:rPr>
              <a:t>14</a:t>
            </a:r>
            <a:r>
              <a:rPr sz="2800" b="1" spc="60" dirty="0">
                <a:solidFill>
                  <a:srgbClr val="1F487C"/>
                </a:solidFill>
                <a:latin typeface="Carlito"/>
                <a:cs typeface="Carlito"/>
              </a:rPr>
              <a:t> </a:t>
            </a:r>
            <a:r>
              <a:rPr sz="2800" b="1" spc="-5" dirty="0">
                <a:solidFill>
                  <a:srgbClr val="1F487C"/>
                </a:solidFill>
                <a:latin typeface="Carlito"/>
                <a:cs typeface="Carlito"/>
              </a:rPr>
              <a:t>,chars,</a:t>
            </a:r>
            <a:r>
              <a:rPr sz="2800" b="1" spc="-5" dirty="0">
                <a:solidFill>
                  <a:srgbClr val="FF0000"/>
                </a:solidFill>
                <a:latin typeface="Carlito"/>
                <a:cs typeface="Carlito"/>
              </a:rPr>
              <a:t>4</a:t>
            </a:r>
            <a:r>
              <a:rPr sz="2800" b="1" spc="-5" dirty="0">
                <a:solidFill>
                  <a:srgbClr val="1F487C"/>
                </a:solidFill>
                <a:latin typeface="Carlito"/>
                <a:cs typeface="Carlito"/>
              </a:rPr>
              <a:t>);</a:t>
            </a:r>
            <a:endParaRPr sz="2800">
              <a:latin typeface="Carlito"/>
              <a:cs typeface="Carlito"/>
            </a:endParaRPr>
          </a:p>
          <a:p>
            <a:pPr marL="1841500">
              <a:lnSpc>
                <a:spcPts val="2115"/>
              </a:lnSpc>
            </a:pPr>
            <a:r>
              <a:rPr sz="1800" b="1" spc="-10" dirty="0">
                <a:solidFill>
                  <a:srgbClr val="FF0000"/>
                </a:solidFill>
                <a:latin typeface="Carlito"/>
                <a:cs typeface="Carlito"/>
              </a:rPr>
              <a:t>System.out.println(chars);</a:t>
            </a:r>
            <a:endParaRPr sz="1800">
              <a:latin typeface="Carlito"/>
              <a:cs typeface="Carlito"/>
            </a:endParaRPr>
          </a:p>
          <a:p>
            <a:pPr marR="3790950" algn="r">
              <a:lnSpc>
                <a:spcPct val="100000"/>
              </a:lnSpc>
            </a:pPr>
            <a:r>
              <a:rPr sz="1800" b="1" dirty="0">
                <a:latin typeface="Carlito"/>
                <a:cs typeface="Carlito"/>
              </a:rPr>
              <a:t>}// End of</a:t>
            </a:r>
            <a:r>
              <a:rPr sz="1800" b="1" spc="-70" dirty="0">
                <a:latin typeface="Carlito"/>
                <a:cs typeface="Carlito"/>
              </a:rPr>
              <a:t> </a:t>
            </a:r>
            <a:r>
              <a:rPr sz="1800" b="1" spc="-5" dirty="0">
                <a:latin typeface="Carlito"/>
                <a:cs typeface="Carlito"/>
              </a:rPr>
              <a:t>Method</a:t>
            </a:r>
            <a:endParaRPr sz="1800">
              <a:latin typeface="Carlito"/>
              <a:cs typeface="Carlito"/>
            </a:endParaRPr>
          </a:p>
          <a:p>
            <a:pPr marR="3844925" algn="r">
              <a:lnSpc>
                <a:spcPct val="100000"/>
              </a:lnSpc>
            </a:pPr>
            <a:r>
              <a:rPr sz="1800" b="1" dirty="0">
                <a:latin typeface="Carlito"/>
                <a:cs typeface="Carlito"/>
              </a:rPr>
              <a:t>}// End of </a:t>
            </a:r>
            <a:r>
              <a:rPr sz="1800" b="1" spc="-5" dirty="0">
                <a:latin typeface="Carlito"/>
                <a:cs typeface="Carlito"/>
              </a:rPr>
              <a:t>class</a:t>
            </a:r>
            <a:r>
              <a:rPr sz="1800" b="1" spc="-50" dirty="0">
                <a:latin typeface="Carlito"/>
                <a:cs typeface="Carlito"/>
              </a:rPr>
              <a:t> </a:t>
            </a:r>
            <a:r>
              <a:rPr sz="1800" b="1" spc="-5" dirty="0">
                <a:latin typeface="Carlito"/>
                <a:cs typeface="Carlito"/>
              </a:rPr>
              <a:t>StringDemo</a:t>
            </a:r>
            <a:endParaRPr sz="1800">
              <a:latin typeface="Carlito"/>
              <a:cs typeface="Carlito"/>
            </a:endParaRPr>
          </a:p>
          <a:p>
            <a:pPr>
              <a:lnSpc>
                <a:spcPct val="100000"/>
              </a:lnSpc>
              <a:spcBef>
                <a:spcPts val="40"/>
              </a:spcBef>
            </a:pPr>
            <a:endParaRPr sz="2250">
              <a:latin typeface="Carlito"/>
              <a:cs typeface="Carlito"/>
            </a:endParaRPr>
          </a:p>
          <a:p>
            <a:pPr marR="534035" algn="r">
              <a:lnSpc>
                <a:spcPct val="100000"/>
              </a:lnSpc>
              <a:spcBef>
                <a:spcPts val="5"/>
              </a:spcBef>
            </a:pPr>
            <a:r>
              <a:rPr sz="1800" b="1" spc="-5" dirty="0">
                <a:solidFill>
                  <a:srgbClr val="FF0000"/>
                </a:solidFill>
                <a:latin typeface="Carlito"/>
                <a:cs typeface="Carlito"/>
              </a:rPr>
              <a:t>&lt;</a:t>
            </a:r>
            <a:r>
              <a:rPr sz="1800" b="1" spc="5" dirty="0">
                <a:solidFill>
                  <a:srgbClr val="FF0000"/>
                </a:solidFill>
                <a:latin typeface="Carlito"/>
                <a:cs typeface="Carlito"/>
              </a:rPr>
              <a:t>&lt;</a:t>
            </a:r>
            <a:r>
              <a:rPr sz="1800" b="1" spc="-5" dirty="0">
                <a:solidFill>
                  <a:srgbClr val="FF0000"/>
                </a:solidFill>
                <a:latin typeface="Carlito"/>
                <a:cs typeface="Carlito"/>
              </a:rPr>
              <a:t>OU</a:t>
            </a:r>
            <a:r>
              <a:rPr sz="1800" b="1" spc="-10" dirty="0">
                <a:solidFill>
                  <a:srgbClr val="FF0000"/>
                </a:solidFill>
                <a:latin typeface="Carlito"/>
                <a:cs typeface="Carlito"/>
              </a:rPr>
              <a:t>T</a:t>
            </a:r>
            <a:r>
              <a:rPr sz="1800" b="1" spc="-5" dirty="0">
                <a:solidFill>
                  <a:srgbClr val="FF0000"/>
                </a:solidFill>
                <a:latin typeface="Carlito"/>
                <a:cs typeface="Carlito"/>
              </a:rPr>
              <a:t>PUT&gt;&gt;</a:t>
            </a:r>
            <a:endParaRPr sz="1800">
              <a:latin typeface="Carlito"/>
              <a:cs typeface="Carlito"/>
            </a:endParaRPr>
          </a:p>
          <a:p>
            <a:pPr marL="3108960" marR="1410970">
              <a:lnSpc>
                <a:spcPct val="100000"/>
              </a:lnSpc>
            </a:pPr>
            <a:r>
              <a:rPr sz="1800" b="1" spc="-10" dirty="0">
                <a:solidFill>
                  <a:srgbClr val="FF0000"/>
                </a:solidFill>
                <a:latin typeface="Carlito"/>
                <a:cs typeface="Carlito"/>
              </a:rPr>
              <a:t>F:\&gt;java </a:t>
            </a:r>
            <a:r>
              <a:rPr sz="1800" b="1" spc="-5" dirty="0">
                <a:solidFill>
                  <a:srgbClr val="FF0000"/>
                </a:solidFill>
                <a:latin typeface="Carlito"/>
                <a:cs typeface="Carlito"/>
              </a:rPr>
              <a:t>StringDemo  </a:t>
            </a:r>
            <a:r>
              <a:rPr sz="1800" b="1" spc="-15" dirty="0">
                <a:solidFill>
                  <a:srgbClr val="FF0000"/>
                </a:solidFill>
                <a:latin typeface="Carlito"/>
                <a:cs typeface="Carlito"/>
              </a:rPr>
              <a:t>Java</a:t>
            </a:r>
            <a:r>
              <a:rPr sz="1800" b="1" spc="-5" dirty="0">
                <a:solidFill>
                  <a:srgbClr val="FF0000"/>
                </a:solidFill>
                <a:latin typeface="Carlito"/>
                <a:cs typeface="Carlito"/>
              </a:rPr>
              <a:t> </a:t>
            </a:r>
            <a:r>
              <a:rPr sz="1800" b="1" spc="-10" dirty="0">
                <a:solidFill>
                  <a:srgbClr val="FF0000"/>
                </a:solidFill>
                <a:latin typeface="Carlito"/>
                <a:cs typeface="Carlito"/>
              </a:rPr>
              <a:t>conv</a:t>
            </a:r>
            <a:endParaRPr sz="1800">
              <a:latin typeface="Carlito"/>
              <a:cs typeface="Carli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81150"/>
            <a:ext cx="7882890" cy="1125220"/>
          </a:xfrm>
          <a:prstGeom prst="rect">
            <a:avLst/>
          </a:prstGeom>
        </p:spPr>
        <p:txBody>
          <a:bodyPr vert="horz" wrap="square" lIns="0" tIns="12700" rIns="0" bIns="0" rtlCol="0">
            <a:spAutoFit/>
          </a:bodyPr>
          <a:lstStyle/>
          <a:p>
            <a:pPr marL="355600" indent="-342900">
              <a:lnSpc>
                <a:spcPts val="2745"/>
              </a:lnSpc>
              <a:spcBef>
                <a:spcPts val="100"/>
              </a:spcBef>
              <a:buClr>
                <a:srgbClr val="0F1141"/>
              </a:buClr>
              <a:buChar char="•"/>
              <a:tabLst>
                <a:tab pos="354965" algn="l"/>
                <a:tab pos="355600" algn="l"/>
              </a:tabLst>
            </a:pPr>
            <a:r>
              <a:rPr sz="2400" dirty="0">
                <a:solidFill>
                  <a:srgbClr val="FF0000"/>
                </a:solidFill>
                <a:latin typeface="Arial"/>
                <a:cs typeface="Arial"/>
              </a:rPr>
              <a:t>byte[] </a:t>
            </a:r>
            <a:r>
              <a:rPr sz="2400" spc="-5" dirty="0">
                <a:solidFill>
                  <a:srgbClr val="FF0000"/>
                </a:solidFill>
                <a:latin typeface="Arial"/>
                <a:cs typeface="Arial"/>
              </a:rPr>
              <a:t>getBytes()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a:cs typeface="Arial"/>
              </a:rPr>
              <a:t>Converts each character </a:t>
            </a:r>
            <a:r>
              <a:rPr sz="2400" dirty="0">
                <a:latin typeface="Arial"/>
                <a:cs typeface="Arial"/>
              </a:rPr>
              <a:t>of string</a:t>
            </a:r>
            <a:r>
              <a:rPr sz="2400" spc="95" dirty="0">
                <a:latin typeface="Arial"/>
                <a:cs typeface="Arial"/>
              </a:rPr>
              <a:t> </a:t>
            </a:r>
            <a:r>
              <a:rPr sz="2400" dirty="0">
                <a:latin typeface="Arial"/>
                <a:cs typeface="Arial"/>
              </a:rPr>
              <a:t>to</a:t>
            </a:r>
            <a:endParaRPr sz="2400">
              <a:latin typeface="Arial"/>
              <a:cs typeface="Arial"/>
            </a:endParaRPr>
          </a:p>
          <a:p>
            <a:pPr marL="355600">
              <a:lnSpc>
                <a:spcPts val="2745"/>
              </a:lnSpc>
            </a:pPr>
            <a:r>
              <a:rPr sz="2400" spc="-5" dirty="0">
                <a:latin typeface="Arial"/>
                <a:cs typeface="Arial"/>
              </a:rPr>
              <a:t>byte and </a:t>
            </a:r>
            <a:r>
              <a:rPr sz="2400" dirty="0">
                <a:latin typeface="Arial"/>
                <a:cs typeface="Arial"/>
              </a:rPr>
              <a:t>returns </a:t>
            </a:r>
            <a:r>
              <a:rPr sz="2400" spc="-5" dirty="0">
                <a:latin typeface="Arial"/>
                <a:cs typeface="Arial"/>
              </a:rPr>
              <a:t>a </a:t>
            </a:r>
            <a:r>
              <a:rPr sz="2400" dirty="0">
                <a:latin typeface="Arial"/>
                <a:cs typeface="Arial"/>
              </a:rPr>
              <a:t>byte</a:t>
            </a:r>
            <a:r>
              <a:rPr sz="2400" spc="10" dirty="0">
                <a:latin typeface="Arial"/>
                <a:cs typeface="Arial"/>
              </a:rPr>
              <a:t> </a:t>
            </a:r>
            <a:r>
              <a:rPr sz="2400" spc="-5" dirty="0">
                <a:latin typeface="Arial"/>
                <a:cs typeface="Arial"/>
              </a:rPr>
              <a:t>arrays</a:t>
            </a:r>
            <a:endParaRPr sz="2400">
              <a:latin typeface="Arial"/>
              <a:cs typeface="Arial"/>
            </a:endParaRPr>
          </a:p>
          <a:p>
            <a:pPr marL="355600" indent="-342900">
              <a:lnSpc>
                <a:spcPct val="100000"/>
              </a:lnSpc>
              <a:spcBef>
                <a:spcPts val="290"/>
              </a:spcBef>
              <a:buClr>
                <a:srgbClr val="0F1141"/>
              </a:buClr>
              <a:buChar char="•"/>
              <a:tabLst>
                <a:tab pos="354965" algn="l"/>
                <a:tab pos="355600" algn="l"/>
              </a:tabLst>
            </a:pPr>
            <a:r>
              <a:rPr sz="2400" spc="-5" dirty="0">
                <a:latin typeface="Arial"/>
                <a:cs typeface="Arial"/>
              </a:rPr>
              <a:t>Example</a:t>
            </a:r>
            <a:endParaRPr sz="2400">
              <a:latin typeface="Arial"/>
              <a:cs typeface="Arial"/>
            </a:endParaRPr>
          </a:p>
        </p:txBody>
      </p:sp>
      <p:sp>
        <p:nvSpPr>
          <p:cNvPr id="3" name="object 3"/>
          <p:cNvSpPr txBox="1"/>
          <p:nvPr/>
        </p:nvSpPr>
        <p:spPr>
          <a:xfrm>
            <a:off x="396240" y="2580741"/>
            <a:ext cx="4458335" cy="1032510"/>
          </a:xfrm>
          <a:prstGeom prst="rect">
            <a:avLst/>
          </a:prstGeom>
        </p:spPr>
        <p:txBody>
          <a:bodyPr vert="horz" wrap="square" lIns="0" tIns="12700" rIns="0" bIns="0" rtlCol="0">
            <a:spAutoFit/>
          </a:bodyPr>
          <a:lstStyle/>
          <a:p>
            <a:pPr marL="419100" marR="335915" indent="-419100">
              <a:lnSpc>
                <a:spcPct val="110100"/>
              </a:lnSpc>
              <a:spcBef>
                <a:spcPts val="100"/>
              </a:spcBef>
              <a:tabLst>
                <a:tab pos="456565" algn="l"/>
                <a:tab pos="1828800" algn="l"/>
                <a:tab pos="3657600" algn="l"/>
              </a:tabLst>
            </a:pPr>
            <a:r>
              <a:rPr sz="2000" dirty="0">
                <a:solidFill>
                  <a:srgbClr val="0F1141"/>
                </a:solidFill>
                <a:latin typeface="Arial"/>
                <a:cs typeface="Arial"/>
              </a:rPr>
              <a:t>1.		</a:t>
            </a:r>
            <a:r>
              <a:rPr sz="2000" dirty="0">
                <a:latin typeface="Arial"/>
                <a:cs typeface="Arial"/>
              </a:rPr>
              <a:t>byte[]	values	=  for(int i =0; i &lt; values.length;</a:t>
            </a:r>
            <a:r>
              <a:rPr sz="2000" spc="-165" dirty="0">
                <a:latin typeface="Arial"/>
                <a:cs typeface="Arial"/>
              </a:rPr>
              <a:t> </a:t>
            </a:r>
            <a:r>
              <a:rPr sz="2000" dirty="0">
                <a:latin typeface="Arial"/>
                <a:cs typeface="Arial"/>
              </a:rPr>
              <a:t>i++)</a:t>
            </a:r>
          </a:p>
          <a:p>
            <a:pPr marL="914400">
              <a:lnSpc>
                <a:spcPct val="100000"/>
              </a:lnSpc>
              <a:spcBef>
                <a:spcPts val="240"/>
              </a:spcBef>
            </a:pPr>
            <a:r>
              <a:rPr sz="2000" spc="-5" dirty="0">
                <a:latin typeface="Arial"/>
                <a:cs typeface="Arial"/>
              </a:rPr>
              <a:t>System.out.print(values[i] </a:t>
            </a:r>
            <a:r>
              <a:rPr sz="2000" dirty="0">
                <a:latin typeface="Arial"/>
                <a:cs typeface="Arial"/>
              </a:rPr>
              <a:t>+ “</a:t>
            </a:r>
            <a:r>
              <a:rPr sz="2000" spc="-40" dirty="0">
                <a:latin typeface="Arial"/>
                <a:cs typeface="Arial"/>
              </a:rPr>
              <a:t> </a:t>
            </a:r>
            <a:r>
              <a:rPr sz="2000" dirty="0">
                <a:latin typeface="Arial"/>
                <a:cs typeface="Arial"/>
              </a:rPr>
              <a:t>“);</a:t>
            </a:r>
          </a:p>
        </p:txBody>
      </p:sp>
      <p:sp>
        <p:nvSpPr>
          <p:cNvPr id="4" name="object 4"/>
          <p:cNvSpPr txBox="1"/>
          <p:nvPr/>
        </p:nvSpPr>
        <p:spPr>
          <a:xfrm>
            <a:off x="4956428" y="2610993"/>
            <a:ext cx="222948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Arial"/>
                <a:cs typeface="Arial"/>
              </a:rPr>
              <a:t>“Object”.getBytes();</a:t>
            </a:r>
            <a:endParaRPr sz="2000">
              <a:latin typeface="Arial"/>
              <a:cs typeface="Arial"/>
            </a:endParaRPr>
          </a:p>
        </p:txBody>
      </p:sp>
      <p:graphicFrame>
        <p:nvGraphicFramePr>
          <p:cNvPr id="5" name="object 5"/>
          <p:cNvGraphicFramePr>
            <a:graphicFrameLocks noGrp="1"/>
          </p:cNvGraphicFramePr>
          <p:nvPr/>
        </p:nvGraphicFramePr>
        <p:xfrm>
          <a:off x="364490" y="4324836"/>
          <a:ext cx="5289549" cy="954892"/>
        </p:xfrm>
        <a:graphic>
          <a:graphicData uri="http://schemas.openxmlformats.org/drawingml/2006/table">
            <a:tbl>
              <a:tblPr firstRow="1" bandRow="1">
                <a:tableStyleId>{2D5ABB26-0587-4C30-8999-92F81FD0307C}</a:tableStyleId>
              </a:tblPr>
              <a:tblGrid>
                <a:gridCol w="1487805">
                  <a:extLst>
                    <a:ext uri="{9D8B030D-6E8A-4147-A177-3AD203B41FA5}">
                      <a16:colId xmlns:a16="http://schemas.microsoft.com/office/drawing/2014/main" val="20000"/>
                    </a:ext>
                  </a:extLst>
                </a:gridCol>
                <a:gridCol w="1133475">
                  <a:extLst>
                    <a:ext uri="{9D8B030D-6E8A-4147-A177-3AD203B41FA5}">
                      <a16:colId xmlns:a16="http://schemas.microsoft.com/office/drawing/2014/main" val="20001"/>
                    </a:ext>
                  </a:extLst>
                </a:gridCol>
                <a:gridCol w="685165">
                  <a:extLst>
                    <a:ext uri="{9D8B030D-6E8A-4147-A177-3AD203B41FA5}">
                      <a16:colId xmlns:a16="http://schemas.microsoft.com/office/drawing/2014/main" val="20002"/>
                    </a:ext>
                  </a:extLst>
                </a:gridCol>
                <a:gridCol w="1983104">
                  <a:extLst>
                    <a:ext uri="{9D8B030D-6E8A-4147-A177-3AD203B41FA5}">
                      <a16:colId xmlns:a16="http://schemas.microsoft.com/office/drawing/2014/main" val="20003"/>
                    </a:ext>
                  </a:extLst>
                </a:gridCol>
              </a:tblGrid>
              <a:tr h="309806">
                <a:tc>
                  <a:txBody>
                    <a:bodyPr/>
                    <a:lstStyle/>
                    <a:p>
                      <a:pPr marR="368935" algn="r">
                        <a:lnSpc>
                          <a:spcPts val="2215"/>
                        </a:lnSpc>
                        <a:tabLst>
                          <a:tab pos="456565" algn="l"/>
                        </a:tabLst>
                      </a:pPr>
                      <a:r>
                        <a:rPr sz="2000" dirty="0">
                          <a:solidFill>
                            <a:srgbClr val="0F1141"/>
                          </a:solidFill>
                          <a:latin typeface="Arial"/>
                          <a:cs typeface="Arial"/>
                        </a:rPr>
                        <a:t>2.	</a:t>
                      </a:r>
                      <a:r>
                        <a:rPr sz="2000" dirty="0">
                          <a:latin typeface="Arial"/>
                          <a:cs typeface="Arial"/>
                        </a:rPr>
                        <a:t>byte[]</a:t>
                      </a:r>
                      <a:endParaRPr sz="2000">
                        <a:latin typeface="Arial"/>
                        <a:cs typeface="Arial"/>
                      </a:endParaRPr>
                    </a:p>
                  </a:txBody>
                  <a:tcPr marL="0" marR="0" marT="0" marB="0"/>
                </a:tc>
                <a:tc>
                  <a:txBody>
                    <a:bodyPr/>
                    <a:lstStyle/>
                    <a:p>
                      <a:pPr marL="372110">
                        <a:lnSpc>
                          <a:spcPts val="2215"/>
                        </a:lnSpc>
                      </a:pPr>
                      <a:r>
                        <a:rPr sz="2000" spc="-5" dirty="0">
                          <a:latin typeface="Arial"/>
                          <a:cs typeface="Arial"/>
                        </a:rPr>
                        <a:t>bytes</a:t>
                      </a:r>
                      <a:endParaRPr sz="2000">
                        <a:latin typeface="Arial"/>
                        <a:cs typeface="Arial"/>
                      </a:endParaRPr>
                    </a:p>
                  </a:txBody>
                  <a:tcPr marL="0" marR="0" marT="0" marB="0"/>
                </a:tc>
                <a:tc>
                  <a:txBody>
                    <a:bodyPr/>
                    <a:lstStyle/>
                    <a:p>
                      <a:pPr marL="153670">
                        <a:lnSpc>
                          <a:spcPts val="2215"/>
                        </a:lnSpc>
                      </a:pPr>
                      <a:r>
                        <a:rPr sz="2000" dirty="0">
                          <a:latin typeface="Arial"/>
                          <a:cs typeface="Arial"/>
                        </a:rPr>
                        <a:t>=</a:t>
                      </a:r>
                      <a:endParaRPr sz="2000">
                        <a:latin typeface="Arial"/>
                        <a:cs typeface="Arial"/>
                      </a:endParaRPr>
                    </a:p>
                  </a:txBody>
                  <a:tcPr marL="0" marR="0" marT="0" marB="0"/>
                </a:tc>
                <a:tc>
                  <a:txBody>
                    <a:bodyPr/>
                    <a:lstStyle/>
                    <a:p>
                      <a:pPr marL="382270">
                        <a:lnSpc>
                          <a:spcPts val="2215"/>
                        </a:lnSpc>
                      </a:pPr>
                      <a:r>
                        <a:rPr sz="2000" dirty="0">
                          <a:latin typeface="Arial"/>
                          <a:cs typeface="Arial"/>
                        </a:rPr>
                        <a:t>new</a:t>
                      </a:r>
                      <a:r>
                        <a:rPr sz="2000" spc="-55" dirty="0">
                          <a:latin typeface="Arial"/>
                          <a:cs typeface="Arial"/>
                        </a:rPr>
                        <a:t> </a:t>
                      </a:r>
                      <a:r>
                        <a:rPr sz="2000" dirty="0">
                          <a:latin typeface="Arial"/>
                          <a:cs typeface="Arial"/>
                        </a:rPr>
                        <a:t>byte[10];</a:t>
                      </a:r>
                      <a:endParaRPr sz="2000">
                        <a:latin typeface="Arial"/>
                        <a:cs typeface="Arial"/>
                      </a:endParaRPr>
                    </a:p>
                  </a:txBody>
                  <a:tcPr marL="0" marR="0" marT="0" marB="0"/>
                </a:tc>
                <a:extLst>
                  <a:ext uri="{0D108BD9-81ED-4DB2-BD59-A6C34878D82A}">
                    <a16:rowId xmlns:a16="http://schemas.microsoft.com/office/drawing/2014/main" val="10000"/>
                  </a:ext>
                </a:extLst>
              </a:tr>
              <a:tr h="335280">
                <a:tc>
                  <a:txBody>
                    <a:bodyPr/>
                    <a:lstStyle/>
                    <a:p>
                      <a:pPr marR="364490" algn="r">
                        <a:lnSpc>
                          <a:spcPct val="100000"/>
                        </a:lnSpc>
                        <a:spcBef>
                          <a:spcPts val="15"/>
                        </a:spcBef>
                      </a:pPr>
                      <a:r>
                        <a:rPr sz="2000" dirty="0">
                          <a:latin typeface="Arial"/>
                          <a:cs typeface="Arial"/>
                        </a:rPr>
                        <a:t>S</a:t>
                      </a:r>
                      <a:r>
                        <a:rPr sz="2000" spc="-10" dirty="0">
                          <a:latin typeface="Arial"/>
                          <a:cs typeface="Arial"/>
                        </a:rPr>
                        <a:t>t</a:t>
                      </a:r>
                      <a:r>
                        <a:rPr sz="2000" dirty="0">
                          <a:latin typeface="Arial"/>
                          <a:cs typeface="Arial"/>
                        </a:rPr>
                        <a:t>ri</a:t>
                      </a:r>
                      <a:r>
                        <a:rPr sz="2000" spc="5" dirty="0">
                          <a:latin typeface="Arial"/>
                          <a:cs typeface="Arial"/>
                        </a:rPr>
                        <a:t>n</a:t>
                      </a:r>
                      <a:r>
                        <a:rPr sz="2000" dirty="0">
                          <a:latin typeface="Arial"/>
                          <a:cs typeface="Arial"/>
                        </a:rPr>
                        <a:t>g</a:t>
                      </a:r>
                      <a:endParaRPr sz="2000">
                        <a:latin typeface="Arial"/>
                        <a:cs typeface="Arial"/>
                      </a:endParaRPr>
                    </a:p>
                  </a:txBody>
                  <a:tcPr marL="0" marR="0" marT="1905" marB="0"/>
                </a:tc>
                <a:tc>
                  <a:txBody>
                    <a:bodyPr/>
                    <a:lstStyle/>
                    <a:p>
                      <a:pPr marL="372110">
                        <a:lnSpc>
                          <a:spcPct val="100000"/>
                        </a:lnSpc>
                        <a:spcBef>
                          <a:spcPts val="15"/>
                        </a:spcBef>
                      </a:pPr>
                      <a:r>
                        <a:rPr sz="2000" dirty="0">
                          <a:latin typeface="Arial"/>
                          <a:cs typeface="Arial"/>
                        </a:rPr>
                        <a:t>s1</a:t>
                      </a:r>
                      <a:endParaRPr sz="2000">
                        <a:latin typeface="Arial"/>
                        <a:cs typeface="Arial"/>
                      </a:endParaRPr>
                    </a:p>
                  </a:txBody>
                  <a:tcPr marL="0" marR="0" marT="1905" marB="0"/>
                </a:tc>
                <a:tc>
                  <a:txBody>
                    <a:bodyPr/>
                    <a:lstStyle/>
                    <a:p>
                      <a:pPr marL="153670">
                        <a:lnSpc>
                          <a:spcPct val="100000"/>
                        </a:lnSpc>
                        <a:spcBef>
                          <a:spcPts val="15"/>
                        </a:spcBef>
                      </a:pPr>
                      <a:r>
                        <a:rPr sz="2000" dirty="0">
                          <a:latin typeface="Arial"/>
                          <a:cs typeface="Arial"/>
                        </a:rPr>
                        <a:t>=</a:t>
                      </a:r>
                      <a:endParaRPr sz="2000">
                        <a:latin typeface="Arial"/>
                        <a:cs typeface="Arial"/>
                      </a:endParaRPr>
                    </a:p>
                  </a:txBody>
                  <a:tcPr marL="0" marR="0" marT="1905" marB="0"/>
                </a:tc>
                <a:tc>
                  <a:txBody>
                    <a:bodyPr/>
                    <a:lstStyle/>
                    <a:p>
                      <a:pPr marL="382270">
                        <a:lnSpc>
                          <a:spcPct val="100000"/>
                        </a:lnSpc>
                        <a:spcBef>
                          <a:spcPts val="15"/>
                        </a:spcBef>
                      </a:pPr>
                      <a:r>
                        <a:rPr sz="2000" spc="-5" dirty="0">
                          <a:latin typeface="Arial"/>
                          <a:cs typeface="Arial"/>
                        </a:rPr>
                        <a:t>“Java”;</a:t>
                      </a:r>
                      <a:endParaRPr sz="2000">
                        <a:latin typeface="Arial"/>
                        <a:cs typeface="Arial"/>
                      </a:endParaRPr>
                    </a:p>
                  </a:txBody>
                  <a:tcPr marL="0" marR="0" marT="1905" marB="0"/>
                </a:tc>
                <a:extLst>
                  <a:ext uri="{0D108BD9-81ED-4DB2-BD59-A6C34878D82A}">
                    <a16:rowId xmlns:a16="http://schemas.microsoft.com/office/drawing/2014/main" val="10001"/>
                  </a:ext>
                </a:extLst>
              </a:tr>
              <a:tr h="309806">
                <a:tc>
                  <a:txBody>
                    <a:bodyPr/>
                    <a:lstStyle/>
                    <a:p>
                      <a:pPr marL="450850">
                        <a:lnSpc>
                          <a:spcPts val="2325"/>
                        </a:lnSpc>
                        <a:spcBef>
                          <a:spcPts val="15"/>
                        </a:spcBef>
                      </a:pPr>
                      <a:r>
                        <a:rPr sz="2000" dirty="0">
                          <a:latin typeface="Arial"/>
                          <a:cs typeface="Arial"/>
                        </a:rPr>
                        <a:t>bytes</a:t>
                      </a:r>
                      <a:endParaRPr sz="2000">
                        <a:latin typeface="Arial"/>
                        <a:cs typeface="Arial"/>
                      </a:endParaRPr>
                    </a:p>
                  </a:txBody>
                  <a:tcPr marL="0" marR="0" marT="1905" marB="0"/>
                </a:tc>
                <a:tc>
                  <a:txBody>
                    <a:bodyPr/>
                    <a:lstStyle/>
                    <a:p>
                      <a:pPr>
                        <a:lnSpc>
                          <a:spcPct val="100000"/>
                        </a:lnSpc>
                      </a:pPr>
                      <a:endParaRPr sz="1900">
                        <a:latin typeface="Times New Roman"/>
                        <a:cs typeface="Times New Roman"/>
                      </a:endParaRPr>
                    </a:p>
                  </a:txBody>
                  <a:tcPr marL="0" marR="0" marT="0" marB="0"/>
                </a:tc>
                <a:tc>
                  <a:txBody>
                    <a:bodyPr/>
                    <a:lstStyle/>
                    <a:p>
                      <a:pPr marL="153670">
                        <a:lnSpc>
                          <a:spcPts val="2325"/>
                        </a:lnSpc>
                        <a:spcBef>
                          <a:spcPts val="15"/>
                        </a:spcBef>
                      </a:pPr>
                      <a:r>
                        <a:rPr sz="2000" dirty="0">
                          <a:latin typeface="Arial"/>
                          <a:cs typeface="Arial"/>
                        </a:rPr>
                        <a:t>=</a:t>
                      </a:r>
                      <a:endParaRPr sz="2000">
                        <a:latin typeface="Arial"/>
                        <a:cs typeface="Arial"/>
                      </a:endParaRPr>
                    </a:p>
                  </a:txBody>
                  <a:tcPr marL="0" marR="0" marT="1905" marB="0"/>
                </a:tc>
                <a:tc>
                  <a:txBody>
                    <a:bodyPr/>
                    <a:lstStyle/>
                    <a:p>
                      <a:pPr marL="382270">
                        <a:lnSpc>
                          <a:spcPts val="2325"/>
                        </a:lnSpc>
                        <a:spcBef>
                          <a:spcPts val="15"/>
                        </a:spcBef>
                      </a:pPr>
                      <a:r>
                        <a:rPr sz="2000" dirty="0">
                          <a:latin typeface="Arial"/>
                          <a:cs typeface="Arial"/>
                        </a:rPr>
                        <a:t>s1.getBytes();</a:t>
                      </a:r>
                      <a:endParaRPr sz="2000">
                        <a:latin typeface="Arial"/>
                        <a:cs typeface="Arial"/>
                      </a:endParaRPr>
                    </a:p>
                  </a:txBody>
                  <a:tcPr marL="0" marR="0" marT="1905" marB="0"/>
                </a:tc>
                <a:extLst>
                  <a:ext uri="{0D108BD9-81ED-4DB2-BD59-A6C34878D82A}">
                    <a16:rowId xmlns:a16="http://schemas.microsoft.com/office/drawing/2014/main" val="10002"/>
                  </a:ext>
                </a:extLst>
              </a:tr>
            </a:tbl>
          </a:graphicData>
        </a:graphic>
      </p:graphicFrame>
      <p:sp>
        <p:nvSpPr>
          <p:cNvPr id="6" name="object 6"/>
          <p:cNvSpPr txBox="1"/>
          <p:nvPr/>
        </p:nvSpPr>
        <p:spPr>
          <a:xfrm>
            <a:off x="802640" y="5263412"/>
            <a:ext cx="3923665" cy="697230"/>
          </a:xfrm>
          <a:prstGeom prst="rect">
            <a:avLst/>
          </a:prstGeom>
        </p:spPr>
        <p:txBody>
          <a:bodyPr vert="horz" wrap="square" lIns="0" tIns="43180" rIns="0" bIns="0" rtlCol="0">
            <a:spAutoFit/>
          </a:bodyPr>
          <a:lstStyle/>
          <a:p>
            <a:pPr marL="12700">
              <a:lnSpc>
                <a:spcPct val="100000"/>
              </a:lnSpc>
              <a:spcBef>
                <a:spcPts val="340"/>
              </a:spcBef>
            </a:pPr>
            <a:r>
              <a:rPr sz="2000" dirty="0">
                <a:latin typeface="Arial"/>
                <a:cs typeface="Arial"/>
              </a:rPr>
              <a:t>for(int i =0; i &lt; bytes.length;</a:t>
            </a:r>
            <a:r>
              <a:rPr sz="2000" spc="-160" dirty="0">
                <a:latin typeface="Arial"/>
                <a:cs typeface="Arial"/>
              </a:rPr>
              <a:t> </a:t>
            </a:r>
            <a:r>
              <a:rPr sz="2000" dirty="0">
                <a:latin typeface="Arial"/>
                <a:cs typeface="Arial"/>
              </a:rPr>
              <a:t>i++)</a:t>
            </a:r>
            <a:endParaRPr sz="2000">
              <a:latin typeface="Arial"/>
              <a:cs typeface="Arial"/>
            </a:endParaRPr>
          </a:p>
          <a:p>
            <a:pPr marL="508000">
              <a:lnSpc>
                <a:spcPct val="100000"/>
              </a:lnSpc>
              <a:spcBef>
                <a:spcPts val="245"/>
              </a:spcBef>
            </a:pPr>
            <a:r>
              <a:rPr sz="2000" spc="-5" dirty="0">
                <a:latin typeface="Arial"/>
                <a:cs typeface="Arial"/>
              </a:rPr>
              <a:t>System.out.print(bytes[i] </a:t>
            </a:r>
            <a:r>
              <a:rPr sz="2000" dirty="0">
                <a:latin typeface="Arial"/>
                <a:cs typeface="Arial"/>
              </a:rPr>
              <a:t>+ “</a:t>
            </a:r>
            <a:r>
              <a:rPr sz="2000" spc="-50" dirty="0">
                <a:latin typeface="Arial"/>
                <a:cs typeface="Arial"/>
              </a:rPr>
              <a:t> </a:t>
            </a:r>
            <a:r>
              <a:rPr sz="2000" dirty="0">
                <a:latin typeface="Arial"/>
                <a:cs typeface="Arial"/>
              </a:rPr>
              <a:t>“);</a:t>
            </a:r>
            <a:endParaRPr sz="2000">
              <a:latin typeface="Arial"/>
              <a:cs typeface="Arial"/>
            </a:endParaRPr>
          </a:p>
        </p:txBody>
      </p:sp>
      <p:sp>
        <p:nvSpPr>
          <p:cNvPr id="7" name="object 7"/>
          <p:cNvSpPr txBox="1">
            <a:spLocks noGrp="1"/>
          </p:cNvSpPr>
          <p:nvPr>
            <p:ph type="title"/>
          </p:nvPr>
        </p:nvSpPr>
        <p:spPr>
          <a:xfrm>
            <a:off x="383540" y="379221"/>
            <a:ext cx="5184140" cy="574040"/>
          </a:xfrm>
          <a:prstGeom prst="rect">
            <a:avLst/>
          </a:prstGeom>
        </p:spPr>
        <p:txBody>
          <a:bodyPr vert="horz" wrap="square" lIns="0" tIns="12700" rIns="0" bIns="0" rtlCol="0">
            <a:spAutoFit/>
          </a:bodyPr>
          <a:lstStyle/>
          <a:p>
            <a:pPr marL="12700">
              <a:lnSpc>
                <a:spcPct val="100000"/>
              </a:lnSpc>
              <a:spcBef>
                <a:spcPts val="100"/>
              </a:spcBef>
            </a:pPr>
            <a:r>
              <a:rPr sz="3600" i="0" spc="-135" dirty="0">
                <a:solidFill>
                  <a:srgbClr val="000000"/>
                </a:solidFill>
                <a:latin typeface="Arial"/>
                <a:cs typeface="Arial"/>
              </a:rPr>
              <a:t>byte[] </a:t>
            </a:r>
            <a:r>
              <a:rPr sz="3600" i="0" spc="-140" dirty="0">
                <a:solidFill>
                  <a:srgbClr val="000000"/>
                </a:solidFill>
                <a:latin typeface="Arial"/>
                <a:cs typeface="Arial"/>
              </a:rPr>
              <a:t>getBytes() </a:t>
            </a:r>
            <a:r>
              <a:rPr sz="3600" i="0" dirty="0">
                <a:solidFill>
                  <a:srgbClr val="000000"/>
                </a:solidFill>
                <a:latin typeface="Arial"/>
                <a:cs typeface="Arial"/>
              </a:rPr>
              <a:t>:</a:t>
            </a:r>
            <a:r>
              <a:rPr sz="3600" i="0" spc="-605" dirty="0">
                <a:solidFill>
                  <a:srgbClr val="000000"/>
                </a:solidFill>
                <a:latin typeface="Arial"/>
                <a:cs typeface="Arial"/>
              </a:rPr>
              <a:t> </a:t>
            </a:r>
            <a:r>
              <a:rPr sz="3600" i="0" spc="-135" dirty="0">
                <a:solidFill>
                  <a:srgbClr val="000000"/>
                </a:solidFill>
                <a:latin typeface="Arial"/>
                <a:cs typeface="Arial"/>
              </a:rPr>
              <a:t>Method</a:t>
            </a:r>
            <a:endParaRPr sz="3600" dirty="0">
              <a:latin typeface="Arial"/>
              <a:cs typeface="Arial"/>
            </a:endParaRPr>
          </a:p>
        </p:txBody>
      </p:sp>
      <p:sp>
        <p:nvSpPr>
          <p:cNvPr id="8" name="object 8"/>
          <p:cNvSpPr txBox="1"/>
          <p:nvPr/>
        </p:nvSpPr>
        <p:spPr>
          <a:xfrm>
            <a:off x="5388990" y="3311144"/>
            <a:ext cx="248158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0000"/>
                </a:solidFill>
                <a:latin typeface="Arial"/>
                <a:cs typeface="Arial"/>
              </a:rPr>
              <a:t>79 98 106 101 99</a:t>
            </a:r>
            <a:r>
              <a:rPr sz="2000" b="1" spc="-135" dirty="0">
                <a:solidFill>
                  <a:srgbClr val="FF0000"/>
                </a:solidFill>
                <a:latin typeface="Arial"/>
                <a:cs typeface="Arial"/>
              </a:rPr>
              <a:t> </a:t>
            </a:r>
            <a:r>
              <a:rPr sz="2000" b="1" spc="-35" dirty="0">
                <a:solidFill>
                  <a:srgbClr val="FF0000"/>
                </a:solidFill>
                <a:latin typeface="Arial"/>
                <a:cs typeface="Arial"/>
              </a:rPr>
              <a:t>116</a:t>
            </a:r>
            <a:endParaRPr sz="2000">
              <a:latin typeface="Arial"/>
              <a:cs typeface="Arial"/>
            </a:endParaRPr>
          </a:p>
        </p:txBody>
      </p:sp>
      <p:sp>
        <p:nvSpPr>
          <p:cNvPr id="9" name="object 9"/>
          <p:cNvSpPr txBox="1"/>
          <p:nvPr/>
        </p:nvSpPr>
        <p:spPr>
          <a:xfrm>
            <a:off x="5515736" y="5520638"/>
            <a:ext cx="178943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74 97 </a:t>
            </a:r>
            <a:r>
              <a:rPr sz="2400" b="1" spc="-50" dirty="0">
                <a:solidFill>
                  <a:srgbClr val="FF0000"/>
                </a:solidFill>
                <a:latin typeface="Arial"/>
                <a:cs typeface="Arial"/>
              </a:rPr>
              <a:t>118</a:t>
            </a:r>
            <a:r>
              <a:rPr sz="2400" b="1" spc="-40" dirty="0">
                <a:solidFill>
                  <a:srgbClr val="FF0000"/>
                </a:solidFill>
                <a:latin typeface="Arial"/>
                <a:cs typeface="Arial"/>
              </a:rPr>
              <a:t> </a:t>
            </a:r>
            <a:r>
              <a:rPr sz="2400" b="1" spc="-5" dirty="0">
                <a:solidFill>
                  <a:srgbClr val="FF0000"/>
                </a:solidFill>
                <a:latin typeface="Arial"/>
                <a:cs typeface="Arial"/>
              </a:rPr>
              <a:t>97</a:t>
            </a:r>
            <a:endParaRPr sz="240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7726"/>
            <a:ext cx="8475980" cy="3912870"/>
          </a:xfrm>
          <a:prstGeom prst="rect">
            <a:avLst/>
          </a:prstGeom>
        </p:spPr>
        <p:txBody>
          <a:bodyPr vert="horz" wrap="square" lIns="0" tIns="12700" rIns="0" bIns="0" rtlCol="0">
            <a:spAutoFit/>
          </a:bodyPr>
          <a:lstStyle/>
          <a:p>
            <a:pPr marL="355600" indent="-342900">
              <a:lnSpc>
                <a:spcPct val="100000"/>
              </a:lnSpc>
              <a:spcBef>
                <a:spcPts val="100"/>
              </a:spcBef>
              <a:buClr>
                <a:srgbClr val="0F1141"/>
              </a:buClr>
              <a:buChar char="•"/>
              <a:tabLst>
                <a:tab pos="354965" algn="l"/>
                <a:tab pos="355600" algn="l"/>
              </a:tabLst>
            </a:pPr>
            <a:r>
              <a:rPr sz="2400" spc="-5" dirty="0">
                <a:solidFill>
                  <a:srgbClr val="FF0000"/>
                </a:solidFill>
                <a:latin typeface="Arial"/>
                <a:cs typeface="Arial"/>
              </a:rPr>
              <a:t>char[ </a:t>
            </a:r>
            <a:r>
              <a:rPr sz="2400" dirty="0">
                <a:solidFill>
                  <a:srgbClr val="FF0000"/>
                </a:solidFill>
                <a:latin typeface="Arial"/>
                <a:cs typeface="Arial"/>
              </a:rPr>
              <a:t>] </a:t>
            </a:r>
            <a:r>
              <a:rPr sz="2400" spc="-5" dirty="0">
                <a:solidFill>
                  <a:srgbClr val="FF0000"/>
                </a:solidFill>
                <a:latin typeface="Arial"/>
                <a:cs typeface="Arial"/>
              </a:rPr>
              <a:t>toCharArray() </a:t>
            </a:r>
            <a:r>
              <a:rPr sz="2400" dirty="0">
                <a:latin typeface="Wingdings"/>
                <a:cs typeface="Wingdings"/>
              </a:rPr>
              <a:t></a:t>
            </a:r>
            <a:r>
              <a:rPr sz="2400" dirty="0">
                <a:latin typeface="Times New Roman"/>
                <a:cs typeface="Times New Roman"/>
              </a:rPr>
              <a:t> </a:t>
            </a:r>
            <a:r>
              <a:rPr sz="2400" spc="-5" dirty="0">
                <a:latin typeface="Arial"/>
                <a:cs typeface="Arial"/>
              </a:rPr>
              <a:t>converts </a:t>
            </a:r>
            <a:r>
              <a:rPr sz="2400" dirty="0">
                <a:latin typeface="Arial"/>
                <a:cs typeface="Arial"/>
              </a:rPr>
              <a:t>a </a:t>
            </a:r>
            <a:r>
              <a:rPr sz="2400" spc="-5" dirty="0">
                <a:latin typeface="Arial"/>
                <a:cs typeface="Arial"/>
              </a:rPr>
              <a:t>string into </a:t>
            </a:r>
            <a:r>
              <a:rPr sz="2400" dirty="0">
                <a:latin typeface="Arial"/>
                <a:cs typeface="Arial"/>
              </a:rPr>
              <a:t>a char</a:t>
            </a:r>
            <a:r>
              <a:rPr sz="2400" spc="114" dirty="0">
                <a:latin typeface="Arial"/>
                <a:cs typeface="Arial"/>
              </a:rPr>
              <a:t> </a:t>
            </a:r>
            <a:r>
              <a:rPr sz="2400" dirty="0">
                <a:latin typeface="Arial"/>
                <a:cs typeface="Arial"/>
              </a:rPr>
              <a:t>type</a:t>
            </a:r>
          </a:p>
          <a:p>
            <a:pPr marL="355600">
              <a:lnSpc>
                <a:spcPct val="100000"/>
              </a:lnSpc>
              <a:spcBef>
                <a:spcPts val="15"/>
              </a:spcBef>
            </a:pPr>
            <a:r>
              <a:rPr sz="2400" spc="-5" dirty="0">
                <a:latin typeface="Arial"/>
                <a:cs typeface="Arial"/>
              </a:rPr>
              <a:t>array and </a:t>
            </a:r>
            <a:r>
              <a:rPr sz="2400" dirty="0">
                <a:latin typeface="Arial"/>
                <a:cs typeface="Arial"/>
              </a:rPr>
              <a:t>returns</a:t>
            </a:r>
            <a:r>
              <a:rPr sz="2400" spc="-10" dirty="0">
                <a:latin typeface="Arial"/>
                <a:cs typeface="Arial"/>
              </a:rPr>
              <a:t> </a:t>
            </a:r>
            <a:r>
              <a:rPr sz="2400" dirty="0">
                <a:latin typeface="Arial"/>
                <a:cs typeface="Arial"/>
              </a:rPr>
              <a:t>char[]</a:t>
            </a:r>
          </a:p>
          <a:p>
            <a:pPr marL="310515" marR="5407025">
              <a:lnSpc>
                <a:spcPct val="100000"/>
              </a:lnSpc>
              <a:spcBef>
                <a:spcPts val="345"/>
              </a:spcBef>
            </a:pPr>
            <a:r>
              <a:rPr sz="1800" spc="-5" dirty="0">
                <a:latin typeface="Carlito"/>
                <a:cs typeface="Carlito"/>
              </a:rPr>
              <a:t>//File </a:t>
            </a:r>
            <a:r>
              <a:rPr sz="1800" dirty="0">
                <a:latin typeface="Carlito"/>
                <a:cs typeface="Carlito"/>
              </a:rPr>
              <a:t>Name: </a:t>
            </a:r>
            <a:r>
              <a:rPr sz="1800" spc="-10" dirty="0">
                <a:latin typeface="Carlito"/>
                <a:cs typeface="Carlito"/>
              </a:rPr>
              <a:t>StringDemo.java  </a:t>
            </a:r>
            <a:r>
              <a:rPr sz="1800" spc="-5" dirty="0">
                <a:latin typeface="Carlito"/>
                <a:cs typeface="Carlito"/>
              </a:rPr>
              <a:t>class</a:t>
            </a:r>
            <a:r>
              <a:rPr sz="1800" dirty="0">
                <a:latin typeface="Carlito"/>
                <a:cs typeface="Carlito"/>
              </a:rPr>
              <a:t> </a:t>
            </a:r>
            <a:r>
              <a:rPr sz="1800" spc="-5" dirty="0">
                <a:latin typeface="Carlito"/>
                <a:cs typeface="Carlito"/>
              </a:rPr>
              <a:t>StringDemo</a:t>
            </a:r>
            <a:endParaRPr sz="1800" dirty="0">
              <a:latin typeface="Carlito"/>
              <a:cs typeface="Carlito"/>
            </a:endParaRPr>
          </a:p>
          <a:p>
            <a:pPr marL="310515">
              <a:lnSpc>
                <a:spcPct val="100000"/>
              </a:lnSpc>
            </a:pPr>
            <a:r>
              <a:rPr sz="1800" dirty="0">
                <a:latin typeface="Carlito"/>
                <a:cs typeface="Carlito"/>
              </a:rPr>
              <a:t>{</a:t>
            </a:r>
          </a:p>
          <a:p>
            <a:pPr marL="1225550">
              <a:lnSpc>
                <a:spcPct val="100000"/>
              </a:lnSpc>
              <a:spcBef>
                <a:spcPts val="5"/>
              </a:spcBef>
            </a:pPr>
            <a:r>
              <a:rPr sz="1800" spc="-5" dirty="0">
                <a:latin typeface="Carlito"/>
                <a:cs typeface="Carlito"/>
              </a:rPr>
              <a:t>public </a:t>
            </a:r>
            <a:r>
              <a:rPr sz="1800" spc="-15" dirty="0">
                <a:latin typeface="Carlito"/>
                <a:cs typeface="Carlito"/>
              </a:rPr>
              <a:t>static </a:t>
            </a:r>
            <a:r>
              <a:rPr sz="1800" spc="-10" dirty="0">
                <a:latin typeface="Carlito"/>
                <a:cs typeface="Carlito"/>
              </a:rPr>
              <a:t>void </a:t>
            </a:r>
            <a:r>
              <a:rPr sz="1800" spc="-5" dirty="0">
                <a:latin typeface="Carlito"/>
                <a:cs typeface="Carlito"/>
              </a:rPr>
              <a:t>main(String[]</a:t>
            </a:r>
            <a:r>
              <a:rPr sz="1800" spc="85" dirty="0">
                <a:latin typeface="Carlito"/>
                <a:cs typeface="Carlito"/>
              </a:rPr>
              <a:t> </a:t>
            </a:r>
            <a:r>
              <a:rPr sz="1800" spc="-5" dirty="0">
                <a:latin typeface="Carlito"/>
                <a:cs typeface="Carlito"/>
              </a:rPr>
              <a:t>args)</a:t>
            </a:r>
            <a:endParaRPr sz="1800" dirty="0">
              <a:latin typeface="Carlito"/>
              <a:cs typeface="Carlito"/>
            </a:endParaRPr>
          </a:p>
          <a:p>
            <a:pPr marL="1225550">
              <a:lnSpc>
                <a:spcPts val="2140"/>
              </a:lnSpc>
            </a:pPr>
            <a:r>
              <a:rPr sz="1800" dirty="0">
                <a:latin typeface="Carlito"/>
                <a:cs typeface="Carlito"/>
              </a:rPr>
              <a:t>{</a:t>
            </a:r>
          </a:p>
          <a:p>
            <a:pPr marL="2139950" marR="5080">
              <a:lnSpc>
                <a:spcPts val="2880"/>
              </a:lnSpc>
              <a:spcBef>
                <a:spcPts val="75"/>
              </a:spcBef>
            </a:pPr>
            <a:r>
              <a:rPr sz="2400" spc="-10" dirty="0">
                <a:solidFill>
                  <a:srgbClr val="FF0000"/>
                </a:solidFill>
                <a:latin typeface="Carlito"/>
                <a:cs typeface="Carlito"/>
              </a:rPr>
              <a:t>System.out.println("Thomas Alva Edison".length());  </a:t>
            </a:r>
            <a:r>
              <a:rPr sz="2400" dirty="0">
                <a:solidFill>
                  <a:srgbClr val="FF0000"/>
                </a:solidFill>
                <a:latin typeface="Carlito"/>
                <a:cs typeface="Carlito"/>
              </a:rPr>
              <a:t>char[] </a:t>
            </a:r>
            <a:r>
              <a:rPr sz="2400" spc="-5" dirty="0">
                <a:solidFill>
                  <a:srgbClr val="FF0000"/>
                </a:solidFill>
                <a:latin typeface="Carlito"/>
                <a:cs typeface="Carlito"/>
              </a:rPr>
              <a:t>name </a:t>
            </a:r>
            <a:r>
              <a:rPr sz="2400" dirty="0">
                <a:solidFill>
                  <a:srgbClr val="FF0000"/>
                </a:solidFill>
                <a:latin typeface="Carlito"/>
                <a:cs typeface="Carlito"/>
              </a:rPr>
              <a:t>= </a:t>
            </a:r>
            <a:r>
              <a:rPr sz="2400" spc="-5" dirty="0">
                <a:solidFill>
                  <a:srgbClr val="FF0000"/>
                </a:solidFill>
                <a:latin typeface="Carlito"/>
                <a:cs typeface="Carlito"/>
              </a:rPr>
              <a:t>"Thomas </a:t>
            </a:r>
            <a:r>
              <a:rPr sz="2400" spc="-10" dirty="0">
                <a:solidFill>
                  <a:srgbClr val="FF0000"/>
                </a:solidFill>
                <a:latin typeface="Carlito"/>
                <a:cs typeface="Carlito"/>
              </a:rPr>
              <a:t>Alva</a:t>
            </a:r>
            <a:r>
              <a:rPr sz="2400" dirty="0">
                <a:solidFill>
                  <a:srgbClr val="FF0000"/>
                </a:solidFill>
                <a:latin typeface="Carlito"/>
                <a:cs typeface="Carlito"/>
              </a:rPr>
              <a:t> </a:t>
            </a:r>
            <a:r>
              <a:rPr sz="2400" spc="-15" dirty="0">
                <a:solidFill>
                  <a:srgbClr val="FF0000"/>
                </a:solidFill>
                <a:latin typeface="Carlito"/>
                <a:cs typeface="Carlito"/>
              </a:rPr>
              <a:t>Edison".toCharArray();</a:t>
            </a:r>
            <a:endParaRPr sz="2400" dirty="0">
              <a:latin typeface="Carlito"/>
              <a:cs typeface="Carlito"/>
            </a:endParaRPr>
          </a:p>
          <a:p>
            <a:pPr marL="2139950" marR="2213610">
              <a:lnSpc>
                <a:spcPts val="2880"/>
              </a:lnSpc>
              <a:spcBef>
                <a:spcPts val="5"/>
              </a:spcBef>
            </a:pPr>
            <a:r>
              <a:rPr sz="2400" spc="-10" dirty="0">
                <a:solidFill>
                  <a:srgbClr val="FF0000"/>
                </a:solidFill>
                <a:latin typeface="Carlito"/>
                <a:cs typeface="Carlito"/>
              </a:rPr>
              <a:t>System.out.println(name.length);  System.out.println(name);</a:t>
            </a:r>
            <a:endParaRPr sz="2400" dirty="0">
              <a:latin typeface="Carlito"/>
              <a:cs typeface="Carlito"/>
            </a:endParaRPr>
          </a:p>
          <a:p>
            <a:pPr marL="1225550">
              <a:lnSpc>
                <a:spcPts val="2100"/>
              </a:lnSpc>
            </a:pPr>
            <a:r>
              <a:rPr sz="1800" spc="-5" dirty="0">
                <a:latin typeface="Carlito"/>
                <a:cs typeface="Carlito"/>
              </a:rPr>
              <a:t>}// End of</a:t>
            </a:r>
            <a:r>
              <a:rPr sz="1800" spc="20" dirty="0">
                <a:latin typeface="Carlito"/>
                <a:cs typeface="Carlito"/>
              </a:rPr>
              <a:t> </a:t>
            </a:r>
            <a:r>
              <a:rPr sz="1800" spc="-5" dirty="0">
                <a:latin typeface="Carlito"/>
                <a:cs typeface="Carlito"/>
              </a:rPr>
              <a:t>Method</a:t>
            </a:r>
            <a:endParaRPr sz="1800" dirty="0">
              <a:latin typeface="Carlito"/>
              <a:cs typeface="Carlito"/>
            </a:endParaRPr>
          </a:p>
        </p:txBody>
      </p:sp>
      <p:sp>
        <p:nvSpPr>
          <p:cNvPr id="3" name="object 3"/>
          <p:cNvSpPr txBox="1">
            <a:spLocks noGrp="1"/>
          </p:cNvSpPr>
          <p:nvPr>
            <p:ph type="title"/>
          </p:nvPr>
        </p:nvSpPr>
        <p:spPr>
          <a:xfrm>
            <a:off x="383540" y="379221"/>
            <a:ext cx="4122420" cy="574040"/>
          </a:xfrm>
          <a:prstGeom prst="rect">
            <a:avLst/>
          </a:prstGeom>
        </p:spPr>
        <p:txBody>
          <a:bodyPr vert="horz" wrap="square" lIns="0" tIns="12700" rIns="0" bIns="0" rtlCol="0">
            <a:spAutoFit/>
          </a:bodyPr>
          <a:lstStyle/>
          <a:p>
            <a:pPr marL="12700">
              <a:lnSpc>
                <a:spcPct val="100000"/>
              </a:lnSpc>
              <a:spcBef>
                <a:spcPts val="100"/>
              </a:spcBef>
            </a:pPr>
            <a:r>
              <a:rPr sz="3600" i="0" spc="-130" dirty="0">
                <a:solidFill>
                  <a:srgbClr val="000000"/>
                </a:solidFill>
                <a:latin typeface="Arial"/>
                <a:cs typeface="Arial"/>
              </a:rPr>
              <a:t>char[ </a:t>
            </a:r>
            <a:r>
              <a:rPr sz="3600" i="0" dirty="0">
                <a:solidFill>
                  <a:srgbClr val="000000"/>
                </a:solidFill>
                <a:latin typeface="Arial"/>
                <a:cs typeface="Arial"/>
              </a:rPr>
              <a:t>]</a:t>
            </a:r>
            <a:r>
              <a:rPr sz="3600" i="0" spc="-480" dirty="0">
                <a:solidFill>
                  <a:srgbClr val="000000"/>
                </a:solidFill>
                <a:latin typeface="Arial"/>
                <a:cs typeface="Arial"/>
              </a:rPr>
              <a:t> </a:t>
            </a:r>
            <a:r>
              <a:rPr sz="3600" i="0" spc="-160" dirty="0">
                <a:solidFill>
                  <a:srgbClr val="000000"/>
                </a:solidFill>
                <a:latin typeface="Arial"/>
                <a:cs typeface="Arial"/>
              </a:rPr>
              <a:t>toCharArray()</a:t>
            </a:r>
            <a:endParaRPr sz="3600" dirty="0">
              <a:latin typeface="Arial"/>
              <a:cs typeface="Arial"/>
            </a:endParaRPr>
          </a:p>
        </p:txBody>
      </p:sp>
      <p:sp>
        <p:nvSpPr>
          <p:cNvPr id="4" name="object 4"/>
          <p:cNvSpPr txBox="1"/>
          <p:nvPr/>
        </p:nvSpPr>
        <p:spPr>
          <a:xfrm>
            <a:off x="681939" y="5404510"/>
            <a:ext cx="2562225" cy="300355"/>
          </a:xfrm>
          <a:prstGeom prst="rect">
            <a:avLst/>
          </a:prstGeom>
        </p:spPr>
        <p:txBody>
          <a:bodyPr vert="horz" wrap="square" lIns="0" tIns="12700" rIns="0" bIns="0" rtlCol="0">
            <a:spAutoFit/>
          </a:bodyPr>
          <a:lstStyle/>
          <a:p>
            <a:pPr marL="12700">
              <a:lnSpc>
                <a:spcPct val="100000"/>
              </a:lnSpc>
              <a:spcBef>
                <a:spcPts val="100"/>
              </a:spcBef>
            </a:pPr>
            <a:r>
              <a:rPr sz="1800" spc="-5" dirty="0">
                <a:latin typeface="Carlito"/>
                <a:cs typeface="Carlito"/>
              </a:rPr>
              <a:t>}// End of class</a:t>
            </a:r>
            <a:r>
              <a:rPr sz="1800" spc="-10" dirty="0">
                <a:latin typeface="Carlito"/>
                <a:cs typeface="Carlito"/>
              </a:rPr>
              <a:t> </a:t>
            </a:r>
            <a:r>
              <a:rPr sz="1800" spc="-5" dirty="0">
                <a:latin typeface="Carlito"/>
                <a:cs typeface="Carlito"/>
              </a:rPr>
              <a:t>StringDemo</a:t>
            </a:r>
            <a:endParaRPr sz="1800">
              <a:latin typeface="Carlito"/>
              <a:cs typeface="Carlito"/>
            </a:endParaRPr>
          </a:p>
        </p:txBody>
      </p:sp>
      <p:sp>
        <p:nvSpPr>
          <p:cNvPr id="5" name="object 5"/>
          <p:cNvSpPr txBox="1"/>
          <p:nvPr/>
        </p:nvSpPr>
        <p:spPr>
          <a:xfrm>
            <a:off x="5587746" y="5387441"/>
            <a:ext cx="1969770" cy="1122680"/>
          </a:xfrm>
          <a:prstGeom prst="rect">
            <a:avLst/>
          </a:prstGeom>
        </p:spPr>
        <p:txBody>
          <a:bodyPr vert="horz" wrap="square" lIns="0" tIns="12700" rIns="0" bIns="0" rtlCol="0">
            <a:spAutoFit/>
          </a:bodyPr>
          <a:lstStyle/>
          <a:p>
            <a:pPr marL="12700" marR="5080">
              <a:lnSpc>
                <a:spcPct val="100000"/>
              </a:lnSpc>
              <a:spcBef>
                <a:spcPts val="100"/>
              </a:spcBef>
            </a:pPr>
            <a:r>
              <a:rPr sz="1800" b="1" spc="-10" dirty="0">
                <a:solidFill>
                  <a:srgbClr val="FF0000"/>
                </a:solidFill>
                <a:latin typeface="Carlito"/>
                <a:cs typeface="Carlito"/>
              </a:rPr>
              <a:t>F:\&gt;java </a:t>
            </a:r>
            <a:r>
              <a:rPr sz="1800" b="1" spc="-5" dirty="0">
                <a:solidFill>
                  <a:srgbClr val="FF0000"/>
                </a:solidFill>
                <a:latin typeface="Carlito"/>
                <a:cs typeface="Carlito"/>
              </a:rPr>
              <a:t>StringDemo  18</a:t>
            </a:r>
            <a:endParaRPr sz="1800">
              <a:latin typeface="Carlito"/>
              <a:cs typeface="Carlito"/>
            </a:endParaRPr>
          </a:p>
          <a:p>
            <a:pPr marL="12700">
              <a:lnSpc>
                <a:spcPct val="100000"/>
              </a:lnSpc>
            </a:pPr>
            <a:r>
              <a:rPr sz="1800" b="1" spc="-5" dirty="0">
                <a:solidFill>
                  <a:srgbClr val="FF0000"/>
                </a:solidFill>
                <a:latin typeface="Carlito"/>
                <a:cs typeface="Carlito"/>
              </a:rPr>
              <a:t>18</a:t>
            </a:r>
            <a:endParaRPr sz="1800">
              <a:latin typeface="Carlito"/>
              <a:cs typeface="Carlito"/>
            </a:endParaRPr>
          </a:p>
          <a:p>
            <a:pPr marL="12700">
              <a:lnSpc>
                <a:spcPct val="100000"/>
              </a:lnSpc>
            </a:pPr>
            <a:r>
              <a:rPr sz="1800" b="1" spc="-5" dirty="0">
                <a:solidFill>
                  <a:srgbClr val="FF0000"/>
                </a:solidFill>
                <a:latin typeface="Carlito"/>
                <a:cs typeface="Carlito"/>
              </a:rPr>
              <a:t>Thomas </a:t>
            </a:r>
            <a:r>
              <a:rPr sz="1800" b="1" spc="-10" dirty="0">
                <a:solidFill>
                  <a:srgbClr val="FF0000"/>
                </a:solidFill>
                <a:latin typeface="Carlito"/>
                <a:cs typeface="Carlito"/>
              </a:rPr>
              <a:t>Alva</a:t>
            </a:r>
            <a:r>
              <a:rPr sz="1800" b="1" spc="-75" dirty="0">
                <a:solidFill>
                  <a:srgbClr val="FF0000"/>
                </a:solidFill>
                <a:latin typeface="Carlito"/>
                <a:cs typeface="Carlito"/>
              </a:rPr>
              <a:t> </a:t>
            </a:r>
            <a:r>
              <a:rPr sz="1800" b="1" spc="-5" dirty="0">
                <a:solidFill>
                  <a:srgbClr val="FF0000"/>
                </a:solidFill>
                <a:latin typeface="Carlito"/>
                <a:cs typeface="Carlito"/>
              </a:rPr>
              <a:t>Edison</a:t>
            </a:r>
            <a:endParaRPr sz="1800">
              <a:latin typeface="Carlito"/>
              <a:cs typeface="Carli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7726"/>
            <a:ext cx="7910830" cy="3173730"/>
          </a:xfrm>
          <a:prstGeom prst="rect">
            <a:avLst/>
          </a:prstGeom>
        </p:spPr>
        <p:txBody>
          <a:bodyPr vert="horz" wrap="square" lIns="0" tIns="12700" rIns="0" bIns="0" rtlCol="0">
            <a:spAutoFit/>
          </a:bodyPr>
          <a:lstStyle/>
          <a:p>
            <a:pPr marL="355600" indent="-342900">
              <a:lnSpc>
                <a:spcPct val="100000"/>
              </a:lnSpc>
              <a:spcBef>
                <a:spcPts val="100"/>
              </a:spcBef>
              <a:buClr>
                <a:srgbClr val="0F1141"/>
              </a:buClr>
              <a:buChar char="•"/>
              <a:tabLst>
                <a:tab pos="354965" algn="l"/>
                <a:tab pos="355600" algn="l"/>
              </a:tabLst>
            </a:pPr>
            <a:r>
              <a:rPr sz="2400" spc="-5" dirty="0">
                <a:solidFill>
                  <a:srgbClr val="FF0000"/>
                </a:solidFill>
                <a:latin typeface="Arial"/>
                <a:cs typeface="Arial"/>
              </a:rPr>
              <a:t>boolean equals(String </a:t>
            </a:r>
            <a:r>
              <a:rPr sz="2400" dirty="0">
                <a:solidFill>
                  <a:srgbClr val="FF0000"/>
                </a:solidFill>
                <a:latin typeface="Arial"/>
                <a:cs typeface="Arial"/>
              </a:rPr>
              <a:t>other) </a:t>
            </a:r>
            <a:r>
              <a:rPr sz="2400" dirty="0">
                <a:latin typeface="Wingdings"/>
                <a:cs typeface="Wingdings"/>
              </a:rPr>
              <a:t></a:t>
            </a:r>
            <a:r>
              <a:rPr sz="2400" spc="125" dirty="0">
                <a:latin typeface="Times New Roman"/>
                <a:cs typeface="Times New Roman"/>
              </a:rPr>
              <a:t> </a:t>
            </a:r>
            <a:r>
              <a:rPr sz="2400" spc="-5" dirty="0">
                <a:latin typeface="Arial"/>
                <a:cs typeface="Arial"/>
              </a:rPr>
              <a:t>case-sensitive</a:t>
            </a:r>
            <a:endParaRPr sz="2400">
              <a:latin typeface="Arial"/>
              <a:cs typeface="Arial"/>
            </a:endParaRPr>
          </a:p>
          <a:p>
            <a:pPr marL="355600">
              <a:lnSpc>
                <a:spcPct val="100000"/>
              </a:lnSpc>
              <a:spcBef>
                <a:spcPts val="15"/>
              </a:spcBef>
            </a:pPr>
            <a:r>
              <a:rPr sz="2400" spc="-5" dirty="0">
                <a:latin typeface="Arial"/>
                <a:cs typeface="Arial"/>
              </a:rPr>
              <a:t>comparison [upper and lower-case letters are </a:t>
            </a:r>
            <a:r>
              <a:rPr sz="2400" dirty="0">
                <a:latin typeface="Arial"/>
                <a:cs typeface="Arial"/>
              </a:rPr>
              <a:t>not</a:t>
            </a:r>
            <a:r>
              <a:rPr sz="2400" spc="140" dirty="0">
                <a:latin typeface="Arial"/>
                <a:cs typeface="Arial"/>
              </a:rPr>
              <a:t> </a:t>
            </a:r>
            <a:r>
              <a:rPr sz="2400" spc="-5" dirty="0">
                <a:latin typeface="Arial"/>
                <a:cs typeface="Arial"/>
              </a:rPr>
              <a:t>equal]</a:t>
            </a:r>
            <a:endParaRPr sz="2400">
              <a:latin typeface="Arial"/>
              <a:cs typeface="Arial"/>
            </a:endParaRPr>
          </a:p>
          <a:p>
            <a:pPr marL="355600" marR="1648460" indent="-342900">
              <a:lnSpc>
                <a:spcPct val="100000"/>
              </a:lnSpc>
              <a:spcBef>
                <a:spcPts val="575"/>
              </a:spcBef>
              <a:buClr>
                <a:srgbClr val="0F1141"/>
              </a:buClr>
              <a:buChar char="•"/>
              <a:tabLst>
                <a:tab pos="354965" algn="l"/>
                <a:tab pos="355600" algn="l"/>
              </a:tabLst>
            </a:pPr>
            <a:r>
              <a:rPr sz="2400" spc="-10" dirty="0">
                <a:latin typeface="Arial"/>
                <a:cs typeface="Arial"/>
              </a:rPr>
              <a:t>Example </a:t>
            </a:r>
            <a:r>
              <a:rPr sz="2400" dirty="0">
                <a:latin typeface="Arial"/>
                <a:cs typeface="Arial"/>
              </a:rPr>
              <a:t>: </a:t>
            </a:r>
            <a:r>
              <a:rPr sz="2400" spc="-5" dirty="0">
                <a:latin typeface="Arial"/>
                <a:cs typeface="Arial"/>
              </a:rPr>
              <a:t>“abc”.equals(“Abc”) </a:t>
            </a:r>
            <a:r>
              <a:rPr sz="2400" dirty="0">
                <a:latin typeface="Arial"/>
                <a:cs typeface="Arial"/>
              </a:rPr>
              <a:t>returns false,  </a:t>
            </a:r>
            <a:r>
              <a:rPr sz="2400" spc="-5" dirty="0">
                <a:latin typeface="Arial"/>
                <a:cs typeface="Arial"/>
              </a:rPr>
              <a:t>“abc”.equals(“abc”) </a:t>
            </a:r>
            <a:r>
              <a:rPr sz="2400" dirty="0">
                <a:latin typeface="Arial"/>
                <a:cs typeface="Arial"/>
              </a:rPr>
              <a:t>returns</a:t>
            </a:r>
            <a:r>
              <a:rPr sz="2400" spc="10" dirty="0">
                <a:latin typeface="Arial"/>
                <a:cs typeface="Arial"/>
              </a:rPr>
              <a:t> </a:t>
            </a:r>
            <a:r>
              <a:rPr sz="2400" spc="-5" dirty="0">
                <a:latin typeface="Arial"/>
                <a:cs typeface="Arial"/>
              </a:rPr>
              <a:t>true</a:t>
            </a:r>
            <a:endParaRPr sz="2400">
              <a:latin typeface="Arial"/>
              <a:cs typeface="Arial"/>
            </a:endParaRPr>
          </a:p>
          <a:p>
            <a:pPr marL="355600" marR="6985" indent="-342900">
              <a:lnSpc>
                <a:spcPct val="100400"/>
              </a:lnSpc>
              <a:spcBef>
                <a:spcPts val="555"/>
              </a:spcBef>
              <a:buClr>
                <a:srgbClr val="0F1141"/>
              </a:buClr>
              <a:buChar char="•"/>
              <a:tabLst>
                <a:tab pos="354965" algn="l"/>
                <a:tab pos="355600" algn="l"/>
              </a:tabLst>
            </a:pPr>
            <a:r>
              <a:rPr sz="2400" spc="-5" dirty="0">
                <a:solidFill>
                  <a:srgbClr val="FF0000"/>
                </a:solidFill>
                <a:latin typeface="Arial"/>
                <a:cs typeface="Arial"/>
              </a:rPr>
              <a:t>boolean equalsIgnoreCase(String other) </a:t>
            </a:r>
            <a:r>
              <a:rPr sz="2400" dirty="0">
                <a:latin typeface="Wingdings"/>
                <a:cs typeface="Wingdings"/>
              </a:rPr>
              <a:t></a:t>
            </a:r>
            <a:r>
              <a:rPr sz="2400" dirty="0">
                <a:latin typeface="Times New Roman"/>
                <a:cs typeface="Times New Roman"/>
              </a:rPr>
              <a:t> </a:t>
            </a:r>
            <a:r>
              <a:rPr sz="2400" spc="-5" dirty="0">
                <a:latin typeface="Arial"/>
                <a:cs typeface="Arial"/>
              </a:rPr>
              <a:t>Comparison  by ignoring </a:t>
            </a:r>
            <a:r>
              <a:rPr sz="2400" dirty="0">
                <a:latin typeface="Arial"/>
                <a:cs typeface="Arial"/>
              </a:rPr>
              <a:t>the </a:t>
            </a:r>
            <a:r>
              <a:rPr sz="2400" spc="-5" dirty="0">
                <a:latin typeface="Arial"/>
                <a:cs typeface="Arial"/>
              </a:rPr>
              <a:t>case </a:t>
            </a:r>
            <a:r>
              <a:rPr sz="2400" dirty="0">
                <a:latin typeface="Arial"/>
                <a:cs typeface="Arial"/>
              </a:rPr>
              <a:t>of</a:t>
            </a:r>
            <a:r>
              <a:rPr sz="2400" spc="35" dirty="0">
                <a:latin typeface="Arial"/>
                <a:cs typeface="Arial"/>
              </a:rPr>
              <a:t> </a:t>
            </a:r>
            <a:r>
              <a:rPr sz="2400" spc="-5" dirty="0">
                <a:latin typeface="Arial"/>
                <a:cs typeface="Arial"/>
              </a:rPr>
              <a:t>characters</a:t>
            </a:r>
            <a:endParaRPr sz="2400">
              <a:latin typeface="Arial"/>
              <a:cs typeface="Arial"/>
            </a:endParaRPr>
          </a:p>
          <a:p>
            <a:pPr marL="355600" indent="-342900">
              <a:lnSpc>
                <a:spcPct val="100000"/>
              </a:lnSpc>
              <a:spcBef>
                <a:spcPts val="575"/>
              </a:spcBef>
              <a:buClr>
                <a:srgbClr val="0F1141"/>
              </a:buClr>
              <a:buChar char="•"/>
              <a:tabLst>
                <a:tab pos="354965" algn="l"/>
                <a:tab pos="355600" algn="l"/>
              </a:tabLst>
            </a:pPr>
            <a:r>
              <a:rPr sz="2400" spc="-10" dirty="0">
                <a:latin typeface="Arial"/>
                <a:cs typeface="Arial"/>
              </a:rPr>
              <a:t>Example </a:t>
            </a:r>
            <a:r>
              <a:rPr sz="2400" dirty="0">
                <a:latin typeface="Arial"/>
                <a:cs typeface="Arial"/>
              </a:rPr>
              <a:t>: </a:t>
            </a:r>
            <a:r>
              <a:rPr sz="2400" spc="-5" dirty="0">
                <a:latin typeface="Arial"/>
                <a:cs typeface="Arial"/>
              </a:rPr>
              <a:t>“abc”.equalsIgnoreCase (“ABC”) or</a:t>
            </a:r>
            <a:r>
              <a:rPr sz="2400" spc="110" dirty="0">
                <a:latin typeface="Arial"/>
                <a:cs typeface="Arial"/>
              </a:rPr>
              <a:t> </a:t>
            </a:r>
            <a:r>
              <a:rPr sz="2400" spc="-5" dirty="0">
                <a:latin typeface="Arial"/>
                <a:cs typeface="Arial"/>
              </a:rPr>
              <a:t>“aBc”.</a:t>
            </a:r>
            <a:endParaRPr sz="2400">
              <a:latin typeface="Arial"/>
              <a:cs typeface="Arial"/>
            </a:endParaRPr>
          </a:p>
          <a:p>
            <a:pPr marL="355600">
              <a:lnSpc>
                <a:spcPct val="100000"/>
              </a:lnSpc>
              <a:spcBef>
                <a:spcPts val="5"/>
              </a:spcBef>
            </a:pPr>
            <a:r>
              <a:rPr sz="2400" spc="-5" dirty="0">
                <a:latin typeface="Arial"/>
                <a:cs typeface="Arial"/>
              </a:rPr>
              <a:t>equalsIgnoreCase (“abC”) returns</a:t>
            </a:r>
            <a:r>
              <a:rPr sz="2400" spc="50" dirty="0">
                <a:latin typeface="Arial"/>
                <a:cs typeface="Arial"/>
              </a:rPr>
              <a:t> </a:t>
            </a:r>
            <a:r>
              <a:rPr sz="2400" dirty="0">
                <a:latin typeface="Arial"/>
                <a:cs typeface="Arial"/>
              </a:rPr>
              <a:t>true</a:t>
            </a:r>
            <a:endParaRPr sz="2400">
              <a:latin typeface="Arial"/>
              <a:cs typeface="Arial"/>
            </a:endParaRPr>
          </a:p>
        </p:txBody>
      </p:sp>
      <p:sp>
        <p:nvSpPr>
          <p:cNvPr id="3" name="object 3"/>
          <p:cNvSpPr txBox="1">
            <a:spLocks noGrp="1"/>
          </p:cNvSpPr>
          <p:nvPr>
            <p:ph type="title"/>
          </p:nvPr>
        </p:nvSpPr>
        <p:spPr>
          <a:xfrm>
            <a:off x="383540" y="150621"/>
            <a:ext cx="5906770" cy="1031240"/>
          </a:xfrm>
          <a:prstGeom prst="rect">
            <a:avLst/>
          </a:prstGeom>
        </p:spPr>
        <p:txBody>
          <a:bodyPr vert="horz" wrap="square" lIns="0" tIns="104139" rIns="0" bIns="0" rtlCol="0">
            <a:spAutoFit/>
          </a:bodyPr>
          <a:lstStyle/>
          <a:p>
            <a:pPr marL="12700" marR="5080">
              <a:lnSpc>
                <a:spcPts val="3600"/>
              </a:lnSpc>
              <a:spcBef>
                <a:spcPts val="819"/>
              </a:spcBef>
            </a:pPr>
            <a:r>
              <a:rPr sz="3600" i="0" spc="-135" dirty="0">
                <a:solidFill>
                  <a:srgbClr val="000000"/>
                </a:solidFill>
                <a:latin typeface="Arial"/>
                <a:cs typeface="Arial"/>
              </a:rPr>
              <a:t>String </a:t>
            </a:r>
            <a:r>
              <a:rPr sz="3600" i="0" spc="-145" dirty="0">
                <a:solidFill>
                  <a:srgbClr val="000000"/>
                </a:solidFill>
                <a:latin typeface="Arial"/>
                <a:cs typeface="Arial"/>
              </a:rPr>
              <a:t>Comparisons:</a:t>
            </a:r>
            <a:r>
              <a:rPr sz="3600" i="0" spc="-434" dirty="0">
                <a:solidFill>
                  <a:srgbClr val="000000"/>
                </a:solidFill>
                <a:latin typeface="Arial"/>
                <a:cs typeface="Arial"/>
              </a:rPr>
              <a:t> </a:t>
            </a:r>
            <a:r>
              <a:rPr sz="3600" i="0" spc="-140" dirty="0">
                <a:solidFill>
                  <a:srgbClr val="000000"/>
                </a:solidFill>
                <a:latin typeface="Arial"/>
                <a:cs typeface="Arial"/>
              </a:rPr>
              <a:t>equals()  </a:t>
            </a:r>
            <a:r>
              <a:rPr sz="3600" i="0" spc="-105" dirty="0">
                <a:solidFill>
                  <a:srgbClr val="000000"/>
                </a:solidFill>
                <a:latin typeface="Arial"/>
                <a:cs typeface="Arial"/>
              </a:rPr>
              <a:t>and</a:t>
            </a:r>
            <a:r>
              <a:rPr sz="3600" i="0" spc="-290" dirty="0">
                <a:solidFill>
                  <a:srgbClr val="000000"/>
                </a:solidFill>
                <a:latin typeface="Arial"/>
                <a:cs typeface="Arial"/>
              </a:rPr>
              <a:t> </a:t>
            </a:r>
            <a:r>
              <a:rPr sz="3600" i="0" spc="-160" dirty="0">
                <a:solidFill>
                  <a:srgbClr val="000000"/>
                </a:solidFill>
                <a:latin typeface="Arial"/>
                <a:cs typeface="Arial"/>
              </a:rPr>
              <a:t>equalsIgnoreCase()</a:t>
            </a:r>
            <a:endParaRPr sz="3600" dirty="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6240" y="3096005"/>
            <a:ext cx="128905" cy="208279"/>
          </a:xfrm>
          <a:prstGeom prst="rect">
            <a:avLst/>
          </a:prstGeom>
        </p:spPr>
        <p:txBody>
          <a:bodyPr vert="horz" wrap="square" lIns="0" tIns="12700" rIns="0" bIns="0" rtlCol="0">
            <a:spAutoFit/>
          </a:bodyPr>
          <a:lstStyle/>
          <a:p>
            <a:pPr>
              <a:lnSpc>
                <a:spcPct val="100000"/>
              </a:lnSpc>
              <a:spcBef>
                <a:spcPts val="100"/>
              </a:spcBef>
            </a:pPr>
            <a:r>
              <a:rPr sz="1200" b="1" i="1" dirty="0">
                <a:solidFill>
                  <a:srgbClr val="0F1141"/>
                </a:solidFill>
                <a:latin typeface="Arial"/>
                <a:cs typeface="Arial"/>
              </a:rPr>
              <a:t>1.</a:t>
            </a:r>
            <a:endParaRPr sz="1200">
              <a:latin typeface="Arial"/>
              <a:cs typeface="Arial"/>
            </a:endParaRPr>
          </a:p>
        </p:txBody>
      </p:sp>
      <p:sp>
        <p:nvSpPr>
          <p:cNvPr id="3" name="object 3"/>
          <p:cNvSpPr txBox="1"/>
          <p:nvPr/>
        </p:nvSpPr>
        <p:spPr>
          <a:xfrm>
            <a:off x="383540" y="1517726"/>
            <a:ext cx="8664575" cy="1788795"/>
          </a:xfrm>
          <a:prstGeom prst="rect">
            <a:avLst/>
          </a:prstGeom>
        </p:spPr>
        <p:txBody>
          <a:bodyPr vert="horz" wrap="square" lIns="0" tIns="12065" rIns="0" bIns="0" rtlCol="0">
            <a:spAutoFit/>
          </a:bodyPr>
          <a:lstStyle/>
          <a:p>
            <a:pPr marL="355600" marR="967740" indent="-342900" algn="just">
              <a:lnSpc>
                <a:spcPct val="100200"/>
              </a:lnSpc>
              <a:spcBef>
                <a:spcPts val="95"/>
              </a:spcBef>
              <a:buClr>
                <a:srgbClr val="0F1141"/>
              </a:buClr>
              <a:buChar char="•"/>
              <a:tabLst>
                <a:tab pos="355600" algn="l"/>
              </a:tabLst>
            </a:pPr>
            <a:r>
              <a:rPr sz="2400" spc="-5" dirty="0">
                <a:solidFill>
                  <a:srgbClr val="FF0000"/>
                </a:solidFill>
                <a:latin typeface="Arial"/>
                <a:cs typeface="Arial"/>
              </a:rPr>
              <a:t>regionMatches()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a:cs typeface="Arial"/>
              </a:rPr>
              <a:t>compares </a:t>
            </a:r>
            <a:r>
              <a:rPr sz="2400" dirty="0">
                <a:latin typeface="Arial"/>
                <a:cs typeface="Arial"/>
              </a:rPr>
              <a:t>the </a:t>
            </a:r>
            <a:r>
              <a:rPr sz="2400" spc="-5" dirty="0">
                <a:latin typeface="Arial"/>
                <a:cs typeface="Arial"/>
              </a:rPr>
              <a:t>regions </a:t>
            </a:r>
            <a:r>
              <a:rPr sz="2400" dirty="0">
                <a:latin typeface="Arial"/>
                <a:cs typeface="Arial"/>
              </a:rPr>
              <a:t>of two string  </a:t>
            </a:r>
            <a:r>
              <a:rPr sz="2400" spc="-5" dirty="0">
                <a:latin typeface="Arial"/>
                <a:cs typeface="Arial"/>
              </a:rPr>
              <a:t>references </a:t>
            </a:r>
            <a:r>
              <a:rPr sz="2400" dirty="0">
                <a:latin typeface="Arial"/>
                <a:cs typeface="Arial"/>
              </a:rPr>
              <a:t>for </a:t>
            </a:r>
            <a:r>
              <a:rPr sz="2400" spc="-5" dirty="0">
                <a:latin typeface="Arial"/>
                <a:cs typeface="Arial"/>
              </a:rPr>
              <a:t>equality </a:t>
            </a:r>
            <a:r>
              <a:rPr sz="2400" dirty="0">
                <a:latin typeface="Arial"/>
                <a:cs typeface="Arial"/>
              </a:rPr>
              <a:t>[returns true </a:t>
            </a:r>
            <a:r>
              <a:rPr sz="2400" spc="-10" dirty="0">
                <a:latin typeface="Arial"/>
                <a:cs typeface="Arial"/>
              </a:rPr>
              <a:t>if </a:t>
            </a:r>
            <a:r>
              <a:rPr sz="2400" spc="-5" dirty="0">
                <a:latin typeface="Arial"/>
                <a:cs typeface="Arial"/>
              </a:rPr>
              <a:t>regions </a:t>
            </a:r>
            <a:r>
              <a:rPr sz="2400" dirty="0">
                <a:latin typeface="Arial"/>
                <a:cs typeface="Arial"/>
              </a:rPr>
              <a:t>matches  </a:t>
            </a:r>
            <a:r>
              <a:rPr sz="2400" spc="-5" dirty="0">
                <a:latin typeface="Arial"/>
                <a:cs typeface="Arial"/>
              </a:rPr>
              <a:t>otherwise</a:t>
            </a:r>
            <a:r>
              <a:rPr sz="2400" dirty="0">
                <a:latin typeface="Arial"/>
                <a:cs typeface="Arial"/>
              </a:rPr>
              <a:t> false]</a:t>
            </a:r>
            <a:endParaRPr sz="2400">
              <a:latin typeface="Arial"/>
              <a:cs typeface="Arial"/>
            </a:endParaRPr>
          </a:p>
          <a:p>
            <a:pPr marL="355600" indent="-342900" algn="just">
              <a:lnSpc>
                <a:spcPct val="100000"/>
              </a:lnSpc>
              <a:spcBef>
                <a:spcPts val="575"/>
              </a:spcBef>
              <a:buClr>
                <a:srgbClr val="0F1141"/>
              </a:buClr>
              <a:buChar char="•"/>
              <a:tabLst>
                <a:tab pos="355600" algn="l"/>
              </a:tabLst>
            </a:pPr>
            <a:r>
              <a:rPr sz="2400" spc="-5" dirty="0">
                <a:latin typeface="Arial"/>
                <a:cs typeface="Arial"/>
              </a:rPr>
              <a:t>Syntax:</a:t>
            </a:r>
            <a:endParaRPr sz="2400">
              <a:latin typeface="Arial"/>
              <a:cs typeface="Arial"/>
            </a:endParaRPr>
          </a:p>
          <a:p>
            <a:pPr marL="469900">
              <a:lnSpc>
                <a:spcPct val="100000"/>
              </a:lnSpc>
              <a:spcBef>
                <a:spcPts val="265"/>
              </a:spcBef>
            </a:pPr>
            <a:r>
              <a:rPr sz="1200" b="1" i="1" dirty="0">
                <a:solidFill>
                  <a:srgbClr val="FF0000"/>
                </a:solidFill>
                <a:latin typeface="Arial"/>
                <a:cs typeface="Arial"/>
              </a:rPr>
              <a:t>boolean </a:t>
            </a:r>
            <a:r>
              <a:rPr sz="1200" b="1" i="1" spc="-5" dirty="0">
                <a:solidFill>
                  <a:srgbClr val="FF0000"/>
                </a:solidFill>
                <a:latin typeface="Arial"/>
                <a:cs typeface="Arial"/>
              </a:rPr>
              <a:t>regionMatches(int </a:t>
            </a:r>
            <a:r>
              <a:rPr sz="1200" b="1" i="1" dirty="0">
                <a:solidFill>
                  <a:srgbClr val="FF0000"/>
                </a:solidFill>
                <a:latin typeface="Arial"/>
                <a:cs typeface="Arial"/>
              </a:rPr>
              <a:t>startIndex, String </a:t>
            </a:r>
            <a:r>
              <a:rPr sz="1200" b="1" i="1" spc="-5" dirty="0">
                <a:solidFill>
                  <a:srgbClr val="FF0000"/>
                </a:solidFill>
                <a:latin typeface="Arial"/>
                <a:cs typeface="Arial"/>
              </a:rPr>
              <a:t>str2, </a:t>
            </a:r>
            <a:r>
              <a:rPr sz="1200" b="1" i="1" dirty="0">
                <a:solidFill>
                  <a:srgbClr val="FF0000"/>
                </a:solidFill>
                <a:latin typeface="Arial"/>
                <a:cs typeface="Arial"/>
              </a:rPr>
              <a:t>int </a:t>
            </a:r>
            <a:r>
              <a:rPr sz="1200" b="1" i="1" spc="-5" dirty="0">
                <a:solidFill>
                  <a:srgbClr val="FF0000"/>
                </a:solidFill>
                <a:latin typeface="Arial"/>
                <a:cs typeface="Arial"/>
              </a:rPr>
              <a:t>str2startIndex, </a:t>
            </a:r>
            <a:r>
              <a:rPr sz="1200" b="1" i="1" dirty="0">
                <a:solidFill>
                  <a:srgbClr val="FF0000"/>
                </a:solidFill>
                <a:latin typeface="Arial"/>
                <a:cs typeface="Arial"/>
              </a:rPr>
              <a:t>int numChars) </a:t>
            </a:r>
            <a:r>
              <a:rPr sz="1250" i="1" spc="-50" dirty="0">
                <a:solidFill>
                  <a:srgbClr val="FF0000"/>
                </a:solidFill>
                <a:latin typeface="Wingdings"/>
                <a:cs typeface="Wingdings"/>
              </a:rPr>
              <a:t></a:t>
            </a:r>
            <a:r>
              <a:rPr sz="1250" i="1" spc="-50" dirty="0">
                <a:solidFill>
                  <a:srgbClr val="FF0000"/>
                </a:solidFill>
                <a:latin typeface="Times New Roman"/>
                <a:cs typeface="Times New Roman"/>
              </a:rPr>
              <a:t> </a:t>
            </a:r>
            <a:r>
              <a:rPr sz="1200" b="1" i="1" spc="-5" dirty="0">
                <a:solidFill>
                  <a:srgbClr val="FF0000"/>
                </a:solidFill>
                <a:latin typeface="Arial"/>
                <a:cs typeface="Arial"/>
              </a:rPr>
              <a:t>case-sensitive</a:t>
            </a:r>
            <a:r>
              <a:rPr sz="1200" b="1" i="1" spc="140" dirty="0">
                <a:solidFill>
                  <a:srgbClr val="FF0000"/>
                </a:solidFill>
                <a:latin typeface="Arial"/>
                <a:cs typeface="Arial"/>
              </a:rPr>
              <a:t> </a:t>
            </a:r>
            <a:r>
              <a:rPr sz="1200" b="1" i="1" dirty="0">
                <a:solidFill>
                  <a:srgbClr val="FF0000"/>
                </a:solidFill>
                <a:latin typeface="Arial"/>
                <a:cs typeface="Arial"/>
              </a:rPr>
              <a:t>comparison</a:t>
            </a:r>
            <a:endParaRPr sz="1200">
              <a:latin typeface="Arial"/>
              <a:cs typeface="Arial"/>
            </a:endParaRPr>
          </a:p>
        </p:txBody>
      </p:sp>
      <p:sp>
        <p:nvSpPr>
          <p:cNvPr id="4" name="object 4"/>
          <p:cNvSpPr txBox="1"/>
          <p:nvPr/>
        </p:nvSpPr>
        <p:spPr>
          <a:xfrm>
            <a:off x="383540" y="4851907"/>
            <a:ext cx="154305" cy="208279"/>
          </a:xfrm>
          <a:prstGeom prst="rect">
            <a:avLst/>
          </a:prstGeom>
        </p:spPr>
        <p:txBody>
          <a:bodyPr vert="horz" wrap="square" lIns="0" tIns="12700" rIns="0" bIns="0" rtlCol="0">
            <a:spAutoFit/>
          </a:bodyPr>
          <a:lstStyle/>
          <a:p>
            <a:pPr marL="12700">
              <a:lnSpc>
                <a:spcPct val="100000"/>
              </a:lnSpc>
              <a:spcBef>
                <a:spcPts val="100"/>
              </a:spcBef>
            </a:pPr>
            <a:r>
              <a:rPr sz="1200" b="1" i="1" dirty="0">
                <a:solidFill>
                  <a:srgbClr val="0F1141"/>
                </a:solidFill>
                <a:latin typeface="Arial"/>
                <a:cs typeface="Arial"/>
              </a:rPr>
              <a:t>2.</a:t>
            </a:r>
            <a:endParaRPr sz="1200">
              <a:latin typeface="Arial"/>
              <a:cs typeface="Arial"/>
            </a:endParaRPr>
          </a:p>
        </p:txBody>
      </p:sp>
      <p:sp>
        <p:nvSpPr>
          <p:cNvPr id="5" name="object 5"/>
          <p:cNvSpPr txBox="1"/>
          <p:nvPr/>
        </p:nvSpPr>
        <p:spPr>
          <a:xfrm>
            <a:off x="840739" y="4843665"/>
            <a:ext cx="8091805" cy="399415"/>
          </a:xfrm>
          <a:prstGeom prst="rect">
            <a:avLst/>
          </a:prstGeom>
        </p:spPr>
        <p:txBody>
          <a:bodyPr vert="horz" wrap="square" lIns="0" tIns="14605" rIns="0" bIns="0" rtlCol="0">
            <a:spAutoFit/>
          </a:bodyPr>
          <a:lstStyle/>
          <a:p>
            <a:pPr marL="12700" marR="5080">
              <a:lnSpc>
                <a:spcPct val="100000"/>
              </a:lnSpc>
              <a:spcBef>
                <a:spcPts val="115"/>
              </a:spcBef>
            </a:pPr>
            <a:r>
              <a:rPr sz="1200" b="1" i="1" dirty="0">
                <a:solidFill>
                  <a:srgbClr val="FF0000"/>
                </a:solidFill>
                <a:latin typeface="Arial"/>
                <a:cs typeface="Arial"/>
              </a:rPr>
              <a:t>boolean </a:t>
            </a:r>
            <a:r>
              <a:rPr sz="1200" b="1" i="1" spc="-5" dirty="0">
                <a:solidFill>
                  <a:srgbClr val="FF0000"/>
                </a:solidFill>
                <a:latin typeface="Arial"/>
                <a:cs typeface="Arial"/>
              </a:rPr>
              <a:t>regionMatches(boolean </a:t>
            </a:r>
            <a:r>
              <a:rPr sz="1200" b="1" i="1" dirty="0">
                <a:solidFill>
                  <a:srgbClr val="FF0000"/>
                </a:solidFill>
                <a:latin typeface="Arial"/>
                <a:cs typeface="Arial"/>
              </a:rPr>
              <a:t>ignoreCase, int startIndex, String </a:t>
            </a:r>
            <a:r>
              <a:rPr sz="1200" b="1" i="1" spc="-5" dirty="0">
                <a:solidFill>
                  <a:srgbClr val="FF0000"/>
                </a:solidFill>
                <a:latin typeface="Arial"/>
                <a:cs typeface="Arial"/>
              </a:rPr>
              <a:t>str2, </a:t>
            </a:r>
            <a:r>
              <a:rPr sz="1200" b="1" i="1" dirty="0">
                <a:solidFill>
                  <a:srgbClr val="FF0000"/>
                </a:solidFill>
                <a:latin typeface="Arial"/>
                <a:cs typeface="Arial"/>
              </a:rPr>
              <a:t>int str2startIndex, int numChars) </a:t>
            </a:r>
            <a:r>
              <a:rPr sz="1250" i="1" spc="-50" dirty="0">
                <a:solidFill>
                  <a:srgbClr val="FF0000"/>
                </a:solidFill>
                <a:latin typeface="Wingdings"/>
                <a:cs typeface="Wingdings"/>
              </a:rPr>
              <a:t></a:t>
            </a:r>
            <a:r>
              <a:rPr sz="1250" i="1" spc="-50" dirty="0">
                <a:solidFill>
                  <a:srgbClr val="FF0000"/>
                </a:solidFill>
                <a:latin typeface="Times New Roman"/>
                <a:cs typeface="Times New Roman"/>
              </a:rPr>
              <a:t> </a:t>
            </a:r>
            <a:r>
              <a:rPr sz="1200" b="1" i="1" dirty="0">
                <a:solidFill>
                  <a:srgbClr val="FF0000"/>
                </a:solidFill>
                <a:latin typeface="Arial"/>
                <a:cs typeface="Arial"/>
              </a:rPr>
              <a:t>Can  ignore case if </a:t>
            </a:r>
            <a:r>
              <a:rPr sz="1200" b="1" i="1" spc="-5" dirty="0">
                <a:solidFill>
                  <a:srgbClr val="FF0000"/>
                </a:solidFill>
                <a:latin typeface="Arial"/>
                <a:cs typeface="Arial"/>
              </a:rPr>
              <a:t>the </a:t>
            </a:r>
            <a:r>
              <a:rPr sz="1200" b="1" i="1" dirty="0">
                <a:solidFill>
                  <a:srgbClr val="FF0000"/>
                </a:solidFill>
                <a:latin typeface="Arial"/>
                <a:cs typeface="Arial"/>
              </a:rPr>
              <a:t>first </a:t>
            </a:r>
            <a:r>
              <a:rPr sz="1200" b="1" i="1" spc="-5" dirty="0">
                <a:solidFill>
                  <a:srgbClr val="FF0000"/>
                </a:solidFill>
                <a:latin typeface="Arial"/>
                <a:cs typeface="Arial"/>
              </a:rPr>
              <a:t>parameter </a:t>
            </a:r>
            <a:r>
              <a:rPr sz="1200" b="1" i="1" dirty="0">
                <a:solidFill>
                  <a:srgbClr val="FF0000"/>
                </a:solidFill>
                <a:latin typeface="Arial"/>
                <a:cs typeface="Arial"/>
              </a:rPr>
              <a:t>value is</a:t>
            </a:r>
            <a:r>
              <a:rPr sz="1200" b="1" i="1" spc="-65" dirty="0">
                <a:solidFill>
                  <a:srgbClr val="FF0000"/>
                </a:solidFill>
                <a:latin typeface="Arial"/>
                <a:cs typeface="Arial"/>
              </a:rPr>
              <a:t> </a:t>
            </a:r>
            <a:r>
              <a:rPr sz="1200" b="1" i="1" dirty="0">
                <a:solidFill>
                  <a:srgbClr val="FF0000"/>
                </a:solidFill>
                <a:latin typeface="Arial"/>
                <a:cs typeface="Arial"/>
              </a:rPr>
              <a:t>true.</a:t>
            </a:r>
            <a:endParaRPr sz="1200">
              <a:latin typeface="Arial"/>
              <a:cs typeface="Arial"/>
            </a:endParaRPr>
          </a:p>
        </p:txBody>
      </p:sp>
      <p:sp>
        <p:nvSpPr>
          <p:cNvPr id="6" name="object 6"/>
          <p:cNvSpPr txBox="1">
            <a:spLocks noGrp="1"/>
          </p:cNvSpPr>
          <p:nvPr>
            <p:ph type="title"/>
          </p:nvPr>
        </p:nvSpPr>
        <p:spPr>
          <a:xfrm>
            <a:off x="383540" y="150621"/>
            <a:ext cx="4197350" cy="1031240"/>
          </a:xfrm>
          <a:prstGeom prst="rect">
            <a:avLst/>
          </a:prstGeom>
        </p:spPr>
        <p:txBody>
          <a:bodyPr vert="horz" wrap="square" lIns="0" tIns="104139" rIns="0" bIns="0" rtlCol="0">
            <a:spAutoFit/>
          </a:bodyPr>
          <a:lstStyle/>
          <a:p>
            <a:pPr marL="12700" marR="5080">
              <a:lnSpc>
                <a:spcPts val="3600"/>
              </a:lnSpc>
              <a:spcBef>
                <a:spcPts val="819"/>
              </a:spcBef>
            </a:pPr>
            <a:r>
              <a:rPr sz="3600" i="0" spc="-135" dirty="0">
                <a:solidFill>
                  <a:srgbClr val="000000"/>
                </a:solidFill>
                <a:latin typeface="Arial"/>
                <a:cs typeface="Arial"/>
              </a:rPr>
              <a:t>String</a:t>
            </a:r>
            <a:r>
              <a:rPr sz="3600" i="0" spc="-340" dirty="0">
                <a:solidFill>
                  <a:srgbClr val="000000"/>
                </a:solidFill>
                <a:latin typeface="Arial"/>
                <a:cs typeface="Arial"/>
              </a:rPr>
              <a:t> </a:t>
            </a:r>
            <a:r>
              <a:rPr sz="3600" i="0" spc="-145" dirty="0">
                <a:solidFill>
                  <a:srgbClr val="000000"/>
                </a:solidFill>
                <a:latin typeface="Arial"/>
                <a:cs typeface="Arial"/>
              </a:rPr>
              <a:t>Comparisons:  </a:t>
            </a:r>
            <a:r>
              <a:rPr sz="3600" i="0" spc="-160" dirty="0">
                <a:solidFill>
                  <a:srgbClr val="000000"/>
                </a:solidFill>
                <a:latin typeface="Arial"/>
                <a:cs typeface="Arial"/>
              </a:rPr>
              <a:t>regionMatches()</a:t>
            </a:r>
            <a:endParaRPr sz="3600" dirty="0">
              <a:latin typeface="Arial"/>
              <a:cs typeface="Arial"/>
            </a:endParaRPr>
          </a:p>
        </p:txBody>
      </p:sp>
      <p:sp>
        <p:nvSpPr>
          <p:cNvPr id="7" name="object 7"/>
          <p:cNvSpPr/>
          <p:nvPr/>
        </p:nvSpPr>
        <p:spPr>
          <a:xfrm>
            <a:off x="1111834" y="3276980"/>
            <a:ext cx="3173730" cy="714375"/>
          </a:xfrm>
          <a:custGeom>
            <a:avLst/>
            <a:gdLst/>
            <a:ahLst/>
            <a:cxnLst/>
            <a:rect l="l" t="t" r="r" b="b"/>
            <a:pathLst>
              <a:path w="3173729" h="714375">
                <a:moveTo>
                  <a:pt x="81889" y="687070"/>
                </a:moveTo>
                <a:lnTo>
                  <a:pt x="72898" y="662813"/>
                </a:lnTo>
                <a:lnTo>
                  <a:pt x="0" y="689737"/>
                </a:lnTo>
                <a:lnTo>
                  <a:pt x="8991" y="713994"/>
                </a:lnTo>
                <a:lnTo>
                  <a:pt x="81889" y="687070"/>
                </a:lnTo>
                <a:close/>
              </a:path>
              <a:path w="3173729" h="714375">
                <a:moveTo>
                  <a:pt x="179120" y="651129"/>
                </a:moveTo>
                <a:lnTo>
                  <a:pt x="170103" y="626872"/>
                </a:lnTo>
                <a:lnTo>
                  <a:pt x="97205" y="653796"/>
                </a:lnTo>
                <a:lnTo>
                  <a:pt x="106184" y="678053"/>
                </a:lnTo>
                <a:lnTo>
                  <a:pt x="179120" y="651129"/>
                </a:lnTo>
                <a:close/>
              </a:path>
              <a:path w="3173729" h="714375">
                <a:moveTo>
                  <a:pt x="276275" y="615188"/>
                </a:moveTo>
                <a:lnTo>
                  <a:pt x="267258" y="590931"/>
                </a:lnTo>
                <a:lnTo>
                  <a:pt x="194360" y="617855"/>
                </a:lnTo>
                <a:lnTo>
                  <a:pt x="203377" y="642112"/>
                </a:lnTo>
                <a:lnTo>
                  <a:pt x="276275" y="615188"/>
                </a:lnTo>
                <a:close/>
              </a:path>
              <a:path w="3173729" h="714375">
                <a:moveTo>
                  <a:pt x="373430" y="579247"/>
                </a:moveTo>
                <a:lnTo>
                  <a:pt x="364540" y="554863"/>
                </a:lnTo>
                <a:lnTo>
                  <a:pt x="291642" y="581914"/>
                </a:lnTo>
                <a:lnTo>
                  <a:pt x="300532" y="606171"/>
                </a:lnTo>
                <a:lnTo>
                  <a:pt x="373430" y="579247"/>
                </a:lnTo>
                <a:close/>
              </a:path>
              <a:path w="3173729" h="714375">
                <a:moveTo>
                  <a:pt x="470712" y="543306"/>
                </a:moveTo>
                <a:lnTo>
                  <a:pt x="461695" y="518922"/>
                </a:lnTo>
                <a:lnTo>
                  <a:pt x="388797" y="545973"/>
                </a:lnTo>
                <a:lnTo>
                  <a:pt x="397814" y="570230"/>
                </a:lnTo>
                <a:lnTo>
                  <a:pt x="470712" y="543306"/>
                </a:lnTo>
                <a:close/>
              </a:path>
              <a:path w="3173729" h="714375">
                <a:moveTo>
                  <a:pt x="567867" y="507365"/>
                </a:moveTo>
                <a:lnTo>
                  <a:pt x="558850" y="482981"/>
                </a:lnTo>
                <a:lnTo>
                  <a:pt x="485952" y="510032"/>
                </a:lnTo>
                <a:lnTo>
                  <a:pt x="494969" y="534289"/>
                </a:lnTo>
                <a:lnTo>
                  <a:pt x="567867" y="507365"/>
                </a:lnTo>
                <a:close/>
              </a:path>
              <a:path w="3173729" h="714375">
                <a:moveTo>
                  <a:pt x="665022" y="471424"/>
                </a:moveTo>
                <a:lnTo>
                  <a:pt x="656132" y="447040"/>
                </a:lnTo>
                <a:lnTo>
                  <a:pt x="583234" y="474091"/>
                </a:lnTo>
                <a:lnTo>
                  <a:pt x="592124" y="498348"/>
                </a:lnTo>
                <a:lnTo>
                  <a:pt x="665022" y="471424"/>
                </a:lnTo>
                <a:close/>
              </a:path>
              <a:path w="3173729" h="714375">
                <a:moveTo>
                  <a:pt x="762304" y="435483"/>
                </a:moveTo>
                <a:lnTo>
                  <a:pt x="753287" y="411099"/>
                </a:lnTo>
                <a:lnTo>
                  <a:pt x="680389" y="438150"/>
                </a:lnTo>
                <a:lnTo>
                  <a:pt x="689406" y="462407"/>
                </a:lnTo>
                <a:lnTo>
                  <a:pt x="762304" y="435483"/>
                </a:lnTo>
                <a:close/>
              </a:path>
              <a:path w="3173729" h="714375">
                <a:moveTo>
                  <a:pt x="859459" y="399542"/>
                </a:moveTo>
                <a:lnTo>
                  <a:pt x="850442" y="375158"/>
                </a:lnTo>
                <a:lnTo>
                  <a:pt x="777544" y="402209"/>
                </a:lnTo>
                <a:lnTo>
                  <a:pt x="786561" y="426466"/>
                </a:lnTo>
                <a:lnTo>
                  <a:pt x="859459" y="399542"/>
                </a:lnTo>
                <a:close/>
              </a:path>
              <a:path w="3173729" h="714375">
                <a:moveTo>
                  <a:pt x="956614" y="363601"/>
                </a:moveTo>
                <a:lnTo>
                  <a:pt x="947724" y="339217"/>
                </a:lnTo>
                <a:lnTo>
                  <a:pt x="874826" y="366268"/>
                </a:lnTo>
                <a:lnTo>
                  <a:pt x="883716" y="390525"/>
                </a:lnTo>
                <a:lnTo>
                  <a:pt x="956614" y="363601"/>
                </a:lnTo>
                <a:close/>
              </a:path>
              <a:path w="3173729" h="714375">
                <a:moveTo>
                  <a:pt x="1053896" y="327660"/>
                </a:moveTo>
                <a:lnTo>
                  <a:pt x="1044879" y="303288"/>
                </a:lnTo>
                <a:lnTo>
                  <a:pt x="971981" y="330327"/>
                </a:lnTo>
                <a:lnTo>
                  <a:pt x="980998" y="354584"/>
                </a:lnTo>
                <a:lnTo>
                  <a:pt x="1053896" y="327660"/>
                </a:lnTo>
                <a:close/>
              </a:path>
              <a:path w="3173729" h="714375">
                <a:moveTo>
                  <a:pt x="1151051" y="291719"/>
                </a:moveTo>
                <a:lnTo>
                  <a:pt x="1142034" y="267335"/>
                </a:lnTo>
                <a:lnTo>
                  <a:pt x="1069136" y="294386"/>
                </a:lnTo>
                <a:lnTo>
                  <a:pt x="1078153" y="318643"/>
                </a:lnTo>
                <a:lnTo>
                  <a:pt x="1151051" y="291719"/>
                </a:lnTo>
                <a:close/>
              </a:path>
              <a:path w="3173729" h="714375">
                <a:moveTo>
                  <a:pt x="1248333" y="255790"/>
                </a:moveTo>
                <a:lnTo>
                  <a:pt x="1239316" y="231394"/>
                </a:lnTo>
                <a:lnTo>
                  <a:pt x="1166418" y="258445"/>
                </a:lnTo>
                <a:lnTo>
                  <a:pt x="1175435" y="282714"/>
                </a:lnTo>
                <a:lnTo>
                  <a:pt x="1248333" y="255790"/>
                </a:lnTo>
                <a:close/>
              </a:path>
              <a:path w="3173729" h="714375">
                <a:moveTo>
                  <a:pt x="1345488" y="219837"/>
                </a:moveTo>
                <a:lnTo>
                  <a:pt x="1336471" y="195453"/>
                </a:lnTo>
                <a:lnTo>
                  <a:pt x="1263573" y="222504"/>
                </a:lnTo>
                <a:lnTo>
                  <a:pt x="1272590" y="246761"/>
                </a:lnTo>
                <a:lnTo>
                  <a:pt x="1345488" y="219837"/>
                </a:lnTo>
                <a:close/>
              </a:path>
              <a:path w="3173729" h="714375">
                <a:moveTo>
                  <a:pt x="1442643" y="183896"/>
                </a:moveTo>
                <a:lnTo>
                  <a:pt x="1433626" y="159512"/>
                </a:lnTo>
                <a:lnTo>
                  <a:pt x="1360728" y="186436"/>
                </a:lnTo>
                <a:lnTo>
                  <a:pt x="1369745" y="210820"/>
                </a:lnTo>
                <a:lnTo>
                  <a:pt x="1442643" y="183896"/>
                </a:lnTo>
                <a:close/>
              </a:path>
              <a:path w="3173729" h="714375">
                <a:moveTo>
                  <a:pt x="1539925" y="147955"/>
                </a:moveTo>
                <a:lnTo>
                  <a:pt x="1530908" y="123571"/>
                </a:lnTo>
                <a:lnTo>
                  <a:pt x="1458010" y="150495"/>
                </a:lnTo>
                <a:lnTo>
                  <a:pt x="1467027" y="174879"/>
                </a:lnTo>
                <a:lnTo>
                  <a:pt x="1539925" y="147955"/>
                </a:lnTo>
                <a:close/>
              </a:path>
              <a:path w="3173729" h="714375">
                <a:moveTo>
                  <a:pt x="1637080" y="112014"/>
                </a:moveTo>
                <a:lnTo>
                  <a:pt x="1628063" y="87630"/>
                </a:lnTo>
                <a:lnTo>
                  <a:pt x="1555165" y="114554"/>
                </a:lnTo>
                <a:lnTo>
                  <a:pt x="1564182" y="138938"/>
                </a:lnTo>
                <a:lnTo>
                  <a:pt x="1637080" y="112014"/>
                </a:lnTo>
                <a:close/>
              </a:path>
              <a:path w="3173729" h="714375">
                <a:moveTo>
                  <a:pt x="1715947" y="681736"/>
                </a:moveTo>
                <a:lnTo>
                  <a:pt x="1705279" y="658114"/>
                </a:lnTo>
                <a:lnTo>
                  <a:pt x="1634413" y="690118"/>
                </a:lnTo>
                <a:lnTo>
                  <a:pt x="1645081" y="713613"/>
                </a:lnTo>
                <a:lnTo>
                  <a:pt x="1715947" y="681736"/>
                </a:lnTo>
                <a:close/>
              </a:path>
              <a:path w="3173729" h="714375">
                <a:moveTo>
                  <a:pt x="1734235" y="75946"/>
                </a:moveTo>
                <a:lnTo>
                  <a:pt x="1725218" y="51689"/>
                </a:lnTo>
                <a:lnTo>
                  <a:pt x="1652320" y="78613"/>
                </a:lnTo>
                <a:lnTo>
                  <a:pt x="1661337" y="102997"/>
                </a:lnTo>
                <a:lnTo>
                  <a:pt x="1734235" y="75946"/>
                </a:lnTo>
                <a:close/>
              </a:path>
              <a:path w="3173729" h="714375">
                <a:moveTo>
                  <a:pt x="1810308" y="639064"/>
                </a:moveTo>
                <a:lnTo>
                  <a:pt x="1799767" y="615442"/>
                </a:lnTo>
                <a:lnTo>
                  <a:pt x="1728901" y="647446"/>
                </a:lnTo>
                <a:lnTo>
                  <a:pt x="1739569" y="671068"/>
                </a:lnTo>
                <a:lnTo>
                  <a:pt x="1810308" y="639064"/>
                </a:lnTo>
                <a:close/>
              </a:path>
              <a:path w="3173729" h="714375">
                <a:moveTo>
                  <a:pt x="1876729" y="9525"/>
                </a:moveTo>
                <a:lnTo>
                  <a:pt x="1790369" y="0"/>
                </a:lnTo>
                <a:lnTo>
                  <a:pt x="1799336" y="24295"/>
                </a:lnTo>
                <a:lnTo>
                  <a:pt x="1749602" y="42672"/>
                </a:lnTo>
                <a:lnTo>
                  <a:pt x="1758619" y="67056"/>
                </a:lnTo>
                <a:lnTo>
                  <a:pt x="1808340" y="48679"/>
                </a:lnTo>
                <a:lnTo>
                  <a:pt x="1817293" y="72898"/>
                </a:lnTo>
                <a:lnTo>
                  <a:pt x="1867077" y="19812"/>
                </a:lnTo>
                <a:lnTo>
                  <a:pt x="1876729" y="9525"/>
                </a:lnTo>
                <a:close/>
              </a:path>
              <a:path w="3173729" h="714375">
                <a:moveTo>
                  <a:pt x="1904796" y="596392"/>
                </a:moveTo>
                <a:lnTo>
                  <a:pt x="1894128" y="572770"/>
                </a:lnTo>
                <a:lnTo>
                  <a:pt x="1823262" y="604774"/>
                </a:lnTo>
                <a:lnTo>
                  <a:pt x="1833930" y="628396"/>
                </a:lnTo>
                <a:lnTo>
                  <a:pt x="1904796" y="596392"/>
                </a:lnTo>
                <a:close/>
              </a:path>
              <a:path w="3173729" h="714375">
                <a:moveTo>
                  <a:pt x="1999284" y="553720"/>
                </a:moveTo>
                <a:lnTo>
                  <a:pt x="1988616" y="530098"/>
                </a:lnTo>
                <a:lnTo>
                  <a:pt x="1917750" y="562102"/>
                </a:lnTo>
                <a:lnTo>
                  <a:pt x="1928418" y="585724"/>
                </a:lnTo>
                <a:lnTo>
                  <a:pt x="1999284" y="553720"/>
                </a:lnTo>
                <a:close/>
              </a:path>
              <a:path w="3173729" h="714375">
                <a:moveTo>
                  <a:pt x="2093772" y="511175"/>
                </a:moveTo>
                <a:lnTo>
                  <a:pt x="2083104" y="487553"/>
                </a:lnTo>
                <a:lnTo>
                  <a:pt x="2012238" y="519557"/>
                </a:lnTo>
                <a:lnTo>
                  <a:pt x="2022906" y="543052"/>
                </a:lnTo>
                <a:lnTo>
                  <a:pt x="2093772" y="511175"/>
                </a:lnTo>
                <a:close/>
              </a:path>
              <a:path w="3173729" h="714375">
                <a:moveTo>
                  <a:pt x="2188121" y="468503"/>
                </a:moveTo>
                <a:lnTo>
                  <a:pt x="2177465" y="444881"/>
                </a:lnTo>
                <a:lnTo>
                  <a:pt x="2106726" y="476885"/>
                </a:lnTo>
                <a:lnTo>
                  <a:pt x="2117394" y="500507"/>
                </a:lnTo>
                <a:lnTo>
                  <a:pt x="2188121" y="468503"/>
                </a:lnTo>
                <a:close/>
              </a:path>
              <a:path w="3173729" h="714375">
                <a:moveTo>
                  <a:pt x="2282621" y="425831"/>
                </a:moveTo>
                <a:lnTo>
                  <a:pt x="2271953" y="402209"/>
                </a:lnTo>
                <a:lnTo>
                  <a:pt x="2201087" y="434213"/>
                </a:lnTo>
                <a:lnTo>
                  <a:pt x="2211755" y="457835"/>
                </a:lnTo>
                <a:lnTo>
                  <a:pt x="2282621" y="425831"/>
                </a:lnTo>
                <a:close/>
              </a:path>
              <a:path w="3173729" h="714375">
                <a:moveTo>
                  <a:pt x="2377109" y="383159"/>
                </a:moveTo>
                <a:lnTo>
                  <a:pt x="2366441" y="359537"/>
                </a:lnTo>
                <a:lnTo>
                  <a:pt x="2295575" y="391541"/>
                </a:lnTo>
                <a:lnTo>
                  <a:pt x="2306243" y="415163"/>
                </a:lnTo>
                <a:lnTo>
                  <a:pt x="2377109" y="383159"/>
                </a:lnTo>
                <a:close/>
              </a:path>
              <a:path w="3173729" h="714375">
                <a:moveTo>
                  <a:pt x="2471597" y="340614"/>
                </a:moveTo>
                <a:lnTo>
                  <a:pt x="2460929" y="316992"/>
                </a:lnTo>
                <a:lnTo>
                  <a:pt x="2390063" y="348996"/>
                </a:lnTo>
                <a:lnTo>
                  <a:pt x="2400731" y="372491"/>
                </a:lnTo>
                <a:lnTo>
                  <a:pt x="2471597" y="340614"/>
                </a:lnTo>
                <a:close/>
              </a:path>
              <a:path w="3173729" h="714375">
                <a:moveTo>
                  <a:pt x="2565958" y="297942"/>
                </a:moveTo>
                <a:lnTo>
                  <a:pt x="2555290" y="274320"/>
                </a:lnTo>
                <a:lnTo>
                  <a:pt x="2484551" y="306324"/>
                </a:lnTo>
                <a:lnTo>
                  <a:pt x="2495092" y="329946"/>
                </a:lnTo>
                <a:lnTo>
                  <a:pt x="2565958" y="297942"/>
                </a:lnTo>
                <a:close/>
              </a:path>
              <a:path w="3173729" h="714375">
                <a:moveTo>
                  <a:pt x="2660446" y="255270"/>
                </a:moveTo>
                <a:lnTo>
                  <a:pt x="2649778" y="231648"/>
                </a:lnTo>
                <a:lnTo>
                  <a:pt x="2578912" y="263664"/>
                </a:lnTo>
                <a:lnTo>
                  <a:pt x="2589580" y="287274"/>
                </a:lnTo>
                <a:lnTo>
                  <a:pt x="2660446" y="255270"/>
                </a:lnTo>
                <a:close/>
              </a:path>
              <a:path w="3173729" h="714375">
                <a:moveTo>
                  <a:pt x="2754934" y="212598"/>
                </a:moveTo>
                <a:lnTo>
                  <a:pt x="2744266" y="188976"/>
                </a:lnTo>
                <a:lnTo>
                  <a:pt x="2673400" y="220980"/>
                </a:lnTo>
                <a:lnTo>
                  <a:pt x="2684068" y="244602"/>
                </a:lnTo>
                <a:lnTo>
                  <a:pt x="2754934" y="212598"/>
                </a:lnTo>
                <a:close/>
              </a:path>
              <a:path w="3173729" h="714375">
                <a:moveTo>
                  <a:pt x="2849295" y="170053"/>
                </a:moveTo>
                <a:lnTo>
                  <a:pt x="2838754" y="146431"/>
                </a:lnTo>
                <a:lnTo>
                  <a:pt x="2767888" y="178308"/>
                </a:lnTo>
                <a:lnTo>
                  <a:pt x="2778556" y="201930"/>
                </a:lnTo>
                <a:lnTo>
                  <a:pt x="2849295" y="170053"/>
                </a:lnTo>
                <a:close/>
              </a:path>
              <a:path w="3173729" h="714375">
                <a:moveTo>
                  <a:pt x="2943783" y="127381"/>
                </a:moveTo>
                <a:lnTo>
                  <a:pt x="2933115" y="103759"/>
                </a:lnTo>
                <a:lnTo>
                  <a:pt x="2862249" y="135763"/>
                </a:lnTo>
                <a:lnTo>
                  <a:pt x="2872917" y="159385"/>
                </a:lnTo>
                <a:lnTo>
                  <a:pt x="2943783" y="127381"/>
                </a:lnTo>
                <a:close/>
              </a:path>
              <a:path w="3173729" h="714375">
                <a:moveTo>
                  <a:pt x="3038271" y="84709"/>
                </a:moveTo>
                <a:lnTo>
                  <a:pt x="3027603" y="61087"/>
                </a:lnTo>
                <a:lnTo>
                  <a:pt x="2956737" y="93091"/>
                </a:lnTo>
                <a:lnTo>
                  <a:pt x="2967405" y="116713"/>
                </a:lnTo>
                <a:lnTo>
                  <a:pt x="3038271" y="84709"/>
                </a:lnTo>
                <a:close/>
              </a:path>
              <a:path w="3173729" h="714375">
                <a:moveTo>
                  <a:pt x="3173399" y="9525"/>
                </a:moveTo>
                <a:lnTo>
                  <a:pt x="3086531" y="6096"/>
                </a:lnTo>
                <a:lnTo>
                  <a:pt x="3097187" y="29718"/>
                </a:lnTo>
                <a:lnTo>
                  <a:pt x="3051225" y="50419"/>
                </a:lnTo>
                <a:lnTo>
                  <a:pt x="3061893" y="74041"/>
                </a:lnTo>
                <a:lnTo>
                  <a:pt x="3107855" y="53340"/>
                </a:lnTo>
                <a:lnTo>
                  <a:pt x="3118535" y="76962"/>
                </a:lnTo>
                <a:lnTo>
                  <a:pt x="3161309" y="24384"/>
                </a:lnTo>
                <a:lnTo>
                  <a:pt x="3173399" y="9525"/>
                </a:lnTo>
                <a:close/>
              </a:path>
            </a:pathLst>
          </a:custGeom>
          <a:solidFill>
            <a:srgbClr val="FF0000"/>
          </a:solidFill>
        </p:spPr>
        <p:txBody>
          <a:bodyPr wrap="square" lIns="0" tIns="0" rIns="0" bIns="0" rtlCol="0"/>
          <a:lstStyle/>
          <a:p>
            <a:endParaRPr/>
          </a:p>
        </p:txBody>
      </p:sp>
      <p:sp>
        <p:nvSpPr>
          <p:cNvPr id="8" name="object 8"/>
          <p:cNvSpPr txBox="1"/>
          <p:nvPr/>
        </p:nvSpPr>
        <p:spPr>
          <a:xfrm>
            <a:off x="567944" y="3996054"/>
            <a:ext cx="1476375" cy="574675"/>
          </a:xfrm>
          <a:prstGeom prst="rect">
            <a:avLst/>
          </a:prstGeom>
        </p:spPr>
        <p:txBody>
          <a:bodyPr vert="horz" wrap="square" lIns="0" tIns="12700" rIns="0" bIns="0" rtlCol="0">
            <a:spAutoFit/>
          </a:bodyPr>
          <a:lstStyle/>
          <a:p>
            <a:pPr marL="12700">
              <a:lnSpc>
                <a:spcPct val="100000"/>
              </a:lnSpc>
              <a:spcBef>
                <a:spcPts val="100"/>
              </a:spcBef>
              <a:tabLst>
                <a:tab pos="603885" algn="l"/>
                <a:tab pos="1272540" algn="l"/>
              </a:tabLst>
            </a:pPr>
            <a:r>
              <a:rPr sz="1800" spc="-20" dirty="0">
                <a:solidFill>
                  <a:srgbClr val="FF0000"/>
                </a:solidFill>
                <a:latin typeface="Carlito"/>
                <a:cs typeface="Carlito"/>
              </a:rPr>
              <a:t>s</a:t>
            </a:r>
            <a:r>
              <a:rPr sz="1800" spc="-30" dirty="0">
                <a:solidFill>
                  <a:srgbClr val="FF0000"/>
                </a:solidFill>
                <a:latin typeface="Carlito"/>
                <a:cs typeface="Carlito"/>
              </a:rPr>
              <a:t>t</a:t>
            </a:r>
            <a:r>
              <a:rPr sz="1800" dirty="0">
                <a:solidFill>
                  <a:srgbClr val="FF0000"/>
                </a:solidFill>
                <a:latin typeface="Carlito"/>
                <a:cs typeface="Carlito"/>
              </a:rPr>
              <a:t>art	</a:t>
            </a:r>
            <a:r>
              <a:rPr sz="1800" spc="-5" dirty="0">
                <a:solidFill>
                  <a:srgbClr val="FF0000"/>
                </a:solidFill>
                <a:latin typeface="Carlito"/>
                <a:cs typeface="Carlito"/>
              </a:rPr>
              <a:t>in</a:t>
            </a:r>
            <a:r>
              <a:rPr sz="1800" dirty="0">
                <a:solidFill>
                  <a:srgbClr val="FF0000"/>
                </a:solidFill>
                <a:latin typeface="Carlito"/>
                <a:cs typeface="Carlito"/>
              </a:rPr>
              <a:t>d</a:t>
            </a:r>
            <a:r>
              <a:rPr sz="1800" spc="-20" dirty="0">
                <a:solidFill>
                  <a:srgbClr val="FF0000"/>
                </a:solidFill>
                <a:latin typeface="Carlito"/>
                <a:cs typeface="Carlito"/>
              </a:rPr>
              <a:t>e</a:t>
            </a:r>
            <a:r>
              <a:rPr sz="1800" dirty="0">
                <a:solidFill>
                  <a:srgbClr val="FF0000"/>
                </a:solidFill>
                <a:latin typeface="Carlito"/>
                <a:cs typeface="Carlito"/>
              </a:rPr>
              <a:t>x	</a:t>
            </a:r>
            <a:r>
              <a:rPr sz="1800" spc="-5" dirty="0">
                <a:solidFill>
                  <a:srgbClr val="FF0000"/>
                </a:solidFill>
                <a:latin typeface="Carlito"/>
                <a:cs typeface="Carlito"/>
              </a:rPr>
              <a:t>of</a:t>
            </a:r>
            <a:endParaRPr sz="1800">
              <a:latin typeface="Carlito"/>
              <a:cs typeface="Carlito"/>
            </a:endParaRPr>
          </a:p>
          <a:p>
            <a:pPr marL="12700">
              <a:lnSpc>
                <a:spcPct val="100000"/>
              </a:lnSpc>
            </a:pPr>
            <a:r>
              <a:rPr sz="1800" spc="-10" dirty="0">
                <a:solidFill>
                  <a:srgbClr val="FF0000"/>
                </a:solidFill>
                <a:latin typeface="Carlito"/>
                <a:cs typeface="Carlito"/>
              </a:rPr>
              <a:t>invoking</a:t>
            </a:r>
            <a:r>
              <a:rPr sz="1800" spc="-20" dirty="0">
                <a:solidFill>
                  <a:srgbClr val="FF0000"/>
                </a:solidFill>
                <a:latin typeface="Carlito"/>
                <a:cs typeface="Carlito"/>
              </a:rPr>
              <a:t> </a:t>
            </a:r>
            <a:r>
              <a:rPr sz="1800" spc="-10" dirty="0">
                <a:solidFill>
                  <a:srgbClr val="FF0000"/>
                </a:solidFill>
                <a:latin typeface="Carlito"/>
                <a:cs typeface="Carlito"/>
              </a:rPr>
              <a:t>string</a:t>
            </a:r>
            <a:endParaRPr sz="1800">
              <a:latin typeface="Carlito"/>
              <a:cs typeface="Carlito"/>
            </a:endParaRPr>
          </a:p>
        </p:txBody>
      </p:sp>
      <p:sp>
        <p:nvSpPr>
          <p:cNvPr id="9" name="object 9"/>
          <p:cNvSpPr txBox="1"/>
          <p:nvPr/>
        </p:nvSpPr>
        <p:spPr>
          <a:xfrm>
            <a:off x="2202942" y="3996054"/>
            <a:ext cx="1473835" cy="574675"/>
          </a:xfrm>
          <a:prstGeom prst="rect">
            <a:avLst/>
          </a:prstGeom>
        </p:spPr>
        <p:txBody>
          <a:bodyPr vert="horz" wrap="square" lIns="0" tIns="12700" rIns="0" bIns="0" rtlCol="0">
            <a:spAutoFit/>
          </a:bodyPr>
          <a:lstStyle/>
          <a:p>
            <a:pPr marL="12700">
              <a:lnSpc>
                <a:spcPct val="100000"/>
              </a:lnSpc>
              <a:spcBef>
                <a:spcPts val="100"/>
              </a:spcBef>
              <a:tabLst>
                <a:tab pos="920750" algn="l"/>
              </a:tabLst>
            </a:pPr>
            <a:r>
              <a:rPr sz="1800" spc="-10" dirty="0">
                <a:solidFill>
                  <a:srgbClr val="FF0000"/>
                </a:solidFill>
                <a:latin typeface="Carlito"/>
                <a:cs typeface="Carlito"/>
              </a:rPr>
              <a:t>Second	String</a:t>
            </a:r>
            <a:endParaRPr sz="1800">
              <a:latin typeface="Carlito"/>
              <a:cs typeface="Carlito"/>
            </a:endParaRPr>
          </a:p>
          <a:p>
            <a:pPr marL="12700">
              <a:lnSpc>
                <a:spcPct val="100000"/>
              </a:lnSpc>
            </a:pPr>
            <a:r>
              <a:rPr sz="1800" spc="-15" dirty="0">
                <a:solidFill>
                  <a:srgbClr val="FF0000"/>
                </a:solidFill>
                <a:latin typeface="Carlito"/>
                <a:cs typeface="Carlito"/>
              </a:rPr>
              <a:t>for</a:t>
            </a:r>
            <a:r>
              <a:rPr sz="1800" spc="-35" dirty="0">
                <a:solidFill>
                  <a:srgbClr val="FF0000"/>
                </a:solidFill>
                <a:latin typeface="Carlito"/>
                <a:cs typeface="Carlito"/>
              </a:rPr>
              <a:t> </a:t>
            </a:r>
            <a:r>
              <a:rPr sz="1800" spc="-10" dirty="0">
                <a:solidFill>
                  <a:srgbClr val="FF0000"/>
                </a:solidFill>
                <a:latin typeface="Carlito"/>
                <a:cs typeface="Carlito"/>
              </a:rPr>
              <a:t>comparison</a:t>
            </a:r>
            <a:endParaRPr sz="1800">
              <a:latin typeface="Carlito"/>
              <a:cs typeface="Carlito"/>
            </a:endParaRPr>
          </a:p>
        </p:txBody>
      </p:sp>
      <p:sp>
        <p:nvSpPr>
          <p:cNvPr id="10" name="object 10"/>
          <p:cNvSpPr/>
          <p:nvPr/>
        </p:nvSpPr>
        <p:spPr>
          <a:xfrm>
            <a:off x="4396866" y="3286505"/>
            <a:ext cx="607695" cy="701040"/>
          </a:xfrm>
          <a:custGeom>
            <a:avLst/>
            <a:gdLst/>
            <a:ahLst/>
            <a:cxnLst/>
            <a:rect l="l" t="t" r="r" b="b"/>
            <a:pathLst>
              <a:path w="607695" h="701039">
                <a:moveTo>
                  <a:pt x="50800" y="625094"/>
                </a:moveTo>
                <a:lnTo>
                  <a:pt x="0" y="683895"/>
                </a:lnTo>
                <a:lnTo>
                  <a:pt x="19558" y="700786"/>
                </a:lnTo>
                <a:lnTo>
                  <a:pt x="70358" y="641985"/>
                </a:lnTo>
                <a:lnTo>
                  <a:pt x="50800" y="625094"/>
                </a:lnTo>
                <a:close/>
              </a:path>
              <a:path w="607695" h="701039">
                <a:moveTo>
                  <a:pt x="118491" y="546608"/>
                </a:moveTo>
                <a:lnTo>
                  <a:pt x="67691" y="605409"/>
                </a:lnTo>
                <a:lnTo>
                  <a:pt x="87249" y="622300"/>
                </a:lnTo>
                <a:lnTo>
                  <a:pt x="138049" y="563499"/>
                </a:lnTo>
                <a:lnTo>
                  <a:pt x="118491" y="546608"/>
                </a:lnTo>
                <a:close/>
              </a:path>
              <a:path w="607695" h="701039">
                <a:moveTo>
                  <a:pt x="186182" y="468122"/>
                </a:moveTo>
                <a:lnTo>
                  <a:pt x="135382" y="526923"/>
                </a:lnTo>
                <a:lnTo>
                  <a:pt x="154940" y="543941"/>
                </a:lnTo>
                <a:lnTo>
                  <a:pt x="205740" y="485013"/>
                </a:lnTo>
                <a:lnTo>
                  <a:pt x="186182" y="468122"/>
                </a:lnTo>
                <a:close/>
              </a:path>
              <a:path w="607695" h="701039">
                <a:moveTo>
                  <a:pt x="253873" y="389636"/>
                </a:moveTo>
                <a:lnTo>
                  <a:pt x="203073" y="448564"/>
                </a:lnTo>
                <a:lnTo>
                  <a:pt x="222758" y="465455"/>
                </a:lnTo>
                <a:lnTo>
                  <a:pt x="273431" y="406654"/>
                </a:lnTo>
                <a:lnTo>
                  <a:pt x="253873" y="389636"/>
                </a:lnTo>
                <a:close/>
              </a:path>
              <a:path w="607695" h="701039">
                <a:moveTo>
                  <a:pt x="321563" y="311150"/>
                </a:moveTo>
                <a:lnTo>
                  <a:pt x="270763" y="370078"/>
                </a:lnTo>
                <a:lnTo>
                  <a:pt x="290449" y="386969"/>
                </a:lnTo>
                <a:lnTo>
                  <a:pt x="341249" y="328168"/>
                </a:lnTo>
                <a:lnTo>
                  <a:pt x="321563" y="311150"/>
                </a:lnTo>
                <a:close/>
              </a:path>
              <a:path w="607695" h="701039">
                <a:moveTo>
                  <a:pt x="389255" y="232791"/>
                </a:moveTo>
                <a:lnTo>
                  <a:pt x="338455" y="291592"/>
                </a:lnTo>
                <a:lnTo>
                  <a:pt x="358140" y="308483"/>
                </a:lnTo>
                <a:lnTo>
                  <a:pt x="408940" y="249682"/>
                </a:lnTo>
                <a:lnTo>
                  <a:pt x="389255" y="232791"/>
                </a:lnTo>
                <a:close/>
              </a:path>
              <a:path w="607695" h="701039">
                <a:moveTo>
                  <a:pt x="456946" y="154305"/>
                </a:moveTo>
                <a:lnTo>
                  <a:pt x="406273" y="213106"/>
                </a:lnTo>
                <a:lnTo>
                  <a:pt x="425831" y="230124"/>
                </a:lnTo>
                <a:lnTo>
                  <a:pt x="476631" y="171196"/>
                </a:lnTo>
                <a:lnTo>
                  <a:pt x="456946" y="154305"/>
                </a:lnTo>
                <a:close/>
              </a:path>
              <a:path w="607695" h="701039">
                <a:moveTo>
                  <a:pt x="524763" y="75819"/>
                </a:moveTo>
                <a:lnTo>
                  <a:pt x="473963" y="134747"/>
                </a:lnTo>
                <a:lnTo>
                  <a:pt x="493522" y="151638"/>
                </a:lnTo>
                <a:lnTo>
                  <a:pt x="544322" y="92710"/>
                </a:lnTo>
                <a:lnTo>
                  <a:pt x="524763" y="75819"/>
                </a:lnTo>
                <a:close/>
              </a:path>
              <a:path w="607695" h="701039">
                <a:moveTo>
                  <a:pt x="596987" y="40513"/>
                </a:moveTo>
                <a:lnTo>
                  <a:pt x="555117" y="40513"/>
                </a:lnTo>
                <a:lnTo>
                  <a:pt x="574802" y="57531"/>
                </a:lnTo>
                <a:lnTo>
                  <a:pt x="566297" y="67307"/>
                </a:lnTo>
                <a:lnTo>
                  <a:pt x="585851" y="84201"/>
                </a:lnTo>
                <a:lnTo>
                  <a:pt x="596987" y="40513"/>
                </a:lnTo>
                <a:close/>
              </a:path>
              <a:path w="607695" h="701039">
                <a:moveTo>
                  <a:pt x="546691" y="50369"/>
                </a:moveTo>
                <a:lnTo>
                  <a:pt x="541655" y="56261"/>
                </a:lnTo>
                <a:lnTo>
                  <a:pt x="561213" y="73152"/>
                </a:lnTo>
                <a:lnTo>
                  <a:pt x="566297" y="67307"/>
                </a:lnTo>
                <a:lnTo>
                  <a:pt x="546691" y="50369"/>
                </a:lnTo>
                <a:close/>
              </a:path>
              <a:path w="607695" h="701039">
                <a:moveTo>
                  <a:pt x="555117" y="40513"/>
                </a:moveTo>
                <a:lnTo>
                  <a:pt x="546691" y="50369"/>
                </a:lnTo>
                <a:lnTo>
                  <a:pt x="566297" y="67307"/>
                </a:lnTo>
                <a:lnTo>
                  <a:pt x="574802" y="57531"/>
                </a:lnTo>
                <a:lnTo>
                  <a:pt x="555117" y="40513"/>
                </a:lnTo>
                <a:close/>
              </a:path>
              <a:path w="607695" h="701039">
                <a:moveTo>
                  <a:pt x="607313" y="0"/>
                </a:moveTo>
                <a:lnTo>
                  <a:pt x="527050" y="33401"/>
                </a:lnTo>
                <a:lnTo>
                  <a:pt x="546691" y="50369"/>
                </a:lnTo>
                <a:lnTo>
                  <a:pt x="555117" y="40513"/>
                </a:lnTo>
                <a:lnTo>
                  <a:pt x="596987" y="40513"/>
                </a:lnTo>
                <a:lnTo>
                  <a:pt x="607313" y="0"/>
                </a:lnTo>
                <a:close/>
              </a:path>
            </a:pathLst>
          </a:custGeom>
          <a:solidFill>
            <a:srgbClr val="FF0000"/>
          </a:solidFill>
        </p:spPr>
        <p:txBody>
          <a:bodyPr wrap="square" lIns="0" tIns="0" rIns="0" bIns="0" rtlCol="0"/>
          <a:lstStyle/>
          <a:p>
            <a:endParaRPr/>
          </a:p>
        </p:txBody>
      </p:sp>
      <p:sp>
        <p:nvSpPr>
          <p:cNvPr id="11" name="object 11"/>
          <p:cNvSpPr txBox="1"/>
          <p:nvPr/>
        </p:nvSpPr>
        <p:spPr>
          <a:xfrm>
            <a:off x="3859148" y="3996054"/>
            <a:ext cx="1475105" cy="574675"/>
          </a:xfrm>
          <a:prstGeom prst="rect">
            <a:avLst/>
          </a:prstGeom>
        </p:spPr>
        <p:txBody>
          <a:bodyPr vert="horz" wrap="square" lIns="0" tIns="12700" rIns="0" bIns="0" rtlCol="0">
            <a:spAutoFit/>
          </a:bodyPr>
          <a:lstStyle/>
          <a:p>
            <a:pPr marL="12700">
              <a:lnSpc>
                <a:spcPct val="100000"/>
              </a:lnSpc>
              <a:spcBef>
                <a:spcPts val="100"/>
              </a:spcBef>
              <a:tabLst>
                <a:tab pos="1271270" algn="l"/>
              </a:tabLst>
            </a:pPr>
            <a:r>
              <a:rPr sz="1800" spc="-20" dirty="0">
                <a:solidFill>
                  <a:srgbClr val="FF0000"/>
                </a:solidFill>
                <a:latin typeface="Carlito"/>
                <a:cs typeface="Carlito"/>
              </a:rPr>
              <a:t>s</a:t>
            </a:r>
            <a:r>
              <a:rPr sz="1800" spc="-30" dirty="0">
                <a:solidFill>
                  <a:srgbClr val="FF0000"/>
                </a:solidFill>
                <a:latin typeface="Carlito"/>
                <a:cs typeface="Carlito"/>
              </a:rPr>
              <a:t>t</a:t>
            </a:r>
            <a:r>
              <a:rPr sz="1800" dirty="0">
                <a:solidFill>
                  <a:srgbClr val="FF0000"/>
                </a:solidFill>
                <a:latin typeface="Carlito"/>
                <a:cs typeface="Carlito"/>
              </a:rPr>
              <a:t>art </a:t>
            </a:r>
            <a:r>
              <a:rPr sz="1800" spc="45" dirty="0">
                <a:solidFill>
                  <a:srgbClr val="FF0000"/>
                </a:solidFill>
                <a:latin typeface="Carlito"/>
                <a:cs typeface="Carlito"/>
              </a:rPr>
              <a:t> </a:t>
            </a:r>
            <a:r>
              <a:rPr sz="1800" spc="-5" dirty="0">
                <a:solidFill>
                  <a:srgbClr val="FF0000"/>
                </a:solidFill>
                <a:latin typeface="Carlito"/>
                <a:cs typeface="Carlito"/>
              </a:rPr>
              <a:t>in</a:t>
            </a:r>
            <a:r>
              <a:rPr sz="1800" dirty="0">
                <a:solidFill>
                  <a:srgbClr val="FF0000"/>
                </a:solidFill>
                <a:latin typeface="Carlito"/>
                <a:cs typeface="Carlito"/>
              </a:rPr>
              <a:t>d</a:t>
            </a:r>
            <a:r>
              <a:rPr sz="1800" spc="-20" dirty="0">
                <a:solidFill>
                  <a:srgbClr val="FF0000"/>
                </a:solidFill>
                <a:latin typeface="Carlito"/>
                <a:cs typeface="Carlito"/>
              </a:rPr>
              <a:t>e</a:t>
            </a:r>
            <a:r>
              <a:rPr sz="1800" dirty="0">
                <a:solidFill>
                  <a:srgbClr val="FF0000"/>
                </a:solidFill>
                <a:latin typeface="Carlito"/>
                <a:cs typeface="Carlito"/>
              </a:rPr>
              <a:t>x	</a:t>
            </a:r>
            <a:r>
              <a:rPr sz="1800" spc="-5" dirty="0">
                <a:solidFill>
                  <a:srgbClr val="FF0000"/>
                </a:solidFill>
                <a:latin typeface="Carlito"/>
                <a:cs typeface="Carlito"/>
              </a:rPr>
              <a:t>of</a:t>
            </a:r>
            <a:endParaRPr sz="1800">
              <a:latin typeface="Carlito"/>
              <a:cs typeface="Carlito"/>
            </a:endParaRPr>
          </a:p>
          <a:p>
            <a:pPr marL="12700">
              <a:lnSpc>
                <a:spcPct val="100000"/>
              </a:lnSpc>
            </a:pPr>
            <a:r>
              <a:rPr sz="1800" spc="-5" dirty="0">
                <a:solidFill>
                  <a:srgbClr val="FF0000"/>
                </a:solidFill>
                <a:latin typeface="Carlito"/>
                <a:cs typeface="Carlito"/>
              </a:rPr>
              <a:t>second</a:t>
            </a:r>
            <a:r>
              <a:rPr sz="1800" spc="-10" dirty="0">
                <a:solidFill>
                  <a:srgbClr val="FF0000"/>
                </a:solidFill>
                <a:latin typeface="Carlito"/>
                <a:cs typeface="Carlito"/>
              </a:rPr>
              <a:t> String</a:t>
            </a:r>
            <a:endParaRPr sz="1800">
              <a:latin typeface="Carlito"/>
              <a:cs typeface="Carlito"/>
            </a:endParaRPr>
          </a:p>
        </p:txBody>
      </p:sp>
      <p:sp>
        <p:nvSpPr>
          <p:cNvPr id="12" name="object 12"/>
          <p:cNvSpPr/>
          <p:nvPr/>
        </p:nvSpPr>
        <p:spPr>
          <a:xfrm>
            <a:off x="6229350" y="3274948"/>
            <a:ext cx="1052830" cy="384175"/>
          </a:xfrm>
          <a:custGeom>
            <a:avLst/>
            <a:gdLst/>
            <a:ahLst/>
            <a:cxnLst/>
            <a:rect l="l" t="t" r="r" b="b"/>
            <a:pathLst>
              <a:path w="1052829" h="384175">
                <a:moveTo>
                  <a:pt x="978916" y="334137"/>
                </a:moveTo>
                <a:lnTo>
                  <a:pt x="970533" y="358648"/>
                </a:lnTo>
                <a:lnTo>
                  <a:pt x="1044067" y="383794"/>
                </a:lnTo>
                <a:lnTo>
                  <a:pt x="1052449" y="359282"/>
                </a:lnTo>
                <a:lnTo>
                  <a:pt x="978916" y="334137"/>
                </a:lnTo>
                <a:close/>
              </a:path>
              <a:path w="1052829" h="384175">
                <a:moveTo>
                  <a:pt x="880999" y="300481"/>
                </a:moveTo>
                <a:lnTo>
                  <a:pt x="872490" y="324992"/>
                </a:lnTo>
                <a:lnTo>
                  <a:pt x="946023" y="350138"/>
                </a:lnTo>
                <a:lnTo>
                  <a:pt x="954404" y="325627"/>
                </a:lnTo>
                <a:lnTo>
                  <a:pt x="880999" y="300481"/>
                </a:lnTo>
                <a:close/>
              </a:path>
              <a:path w="1052829" h="384175">
                <a:moveTo>
                  <a:pt x="782954" y="266826"/>
                </a:moveTo>
                <a:lnTo>
                  <a:pt x="774573" y="291211"/>
                </a:lnTo>
                <a:lnTo>
                  <a:pt x="847978" y="316484"/>
                </a:lnTo>
                <a:lnTo>
                  <a:pt x="856488" y="291973"/>
                </a:lnTo>
                <a:lnTo>
                  <a:pt x="782954" y="266826"/>
                </a:lnTo>
                <a:close/>
              </a:path>
              <a:path w="1052829" h="384175">
                <a:moveTo>
                  <a:pt x="684910" y="233045"/>
                </a:moveTo>
                <a:lnTo>
                  <a:pt x="676528" y="257555"/>
                </a:lnTo>
                <a:lnTo>
                  <a:pt x="750061" y="282828"/>
                </a:lnTo>
                <a:lnTo>
                  <a:pt x="758444" y="258317"/>
                </a:lnTo>
                <a:lnTo>
                  <a:pt x="684910" y="233045"/>
                </a:lnTo>
                <a:close/>
              </a:path>
              <a:path w="1052829" h="384175">
                <a:moveTo>
                  <a:pt x="586867" y="199389"/>
                </a:moveTo>
                <a:lnTo>
                  <a:pt x="578484" y="223900"/>
                </a:lnTo>
                <a:lnTo>
                  <a:pt x="652018" y="249174"/>
                </a:lnTo>
                <a:lnTo>
                  <a:pt x="660400" y="224662"/>
                </a:lnTo>
                <a:lnTo>
                  <a:pt x="586867" y="199389"/>
                </a:lnTo>
                <a:close/>
              </a:path>
              <a:path w="1052829" h="384175">
                <a:moveTo>
                  <a:pt x="488950" y="165735"/>
                </a:moveTo>
                <a:lnTo>
                  <a:pt x="480441" y="190246"/>
                </a:lnTo>
                <a:lnTo>
                  <a:pt x="553974" y="215518"/>
                </a:lnTo>
                <a:lnTo>
                  <a:pt x="562355" y="191008"/>
                </a:lnTo>
                <a:lnTo>
                  <a:pt x="488950" y="165735"/>
                </a:lnTo>
                <a:close/>
              </a:path>
              <a:path w="1052829" h="384175">
                <a:moveTo>
                  <a:pt x="390905" y="132079"/>
                </a:moveTo>
                <a:lnTo>
                  <a:pt x="382524" y="156590"/>
                </a:lnTo>
                <a:lnTo>
                  <a:pt x="455929" y="181863"/>
                </a:lnTo>
                <a:lnTo>
                  <a:pt x="464439" y="157352"/>
                </a:lnTo>
                <a:lnTo>
                  <a:pt x="390905" y="132079"/>
                </a:lnTo>
                <a:close/>
              </a:path>
              <a:path w="1052829" h="384175">
                <a:moveTo>
                  <a:pt x="292861" y="98425"/>
                </a:moveTo>
                <a:lnTo>
                  <a:pt x="284479" y="122936"/>
                </a:lnTo>
                <a:lnTo>
                  <a:pt x="358013" y="148209"/>
                </a:lnTo>
                <a:lnTo>
                  <a:pt x="366395" y="123698"/>
                </a:lnTo>
                <a:lnTo>
                  <a:pt x="292861" y="98425"/>
                </a:lnTo>
                <a:close/>
              </a:path>
              <a:path w="1052829" h="384175">
                <a:moveTo>
                  <a:pt x="194817" y="64770"/>
                </a:moveTo>
                <a:lnTo>
                  <a:pt x="186436" y="89280"/>
                </a:lnTo>
                <a:lnTo>
                  <a:pt x="259969" y="114553"/>
                </a:lnTo>
                <a:lnTo>
                  <a:pt x="268350" y="90042"/>
                </a:lnTo>
                <a:lnTo>
                  <a:pt x="194817" y="64770"/>
                </a:lnTo>
                <a:close/>
              </a:path>
              <a:path w="1052829" h="384175">
                <a:moveTo>
                  <a:pt x="96900" y="31114"/>
                </a:moveTo>
                <a:lnTo>
                  <a:pt x="88391" y="55625"/>
                </a:lnTo>
                <a:lnTo>
                  <a:pt x="161925" y="80899"/>
                </a:lnTo>
                <a:lnTo>
                  <a:pt x="170307" y="56387"/>
                </a:lnTo>
                <a:lnTo>
                  <a:pt x="96900" y="31114"/>
                </a:lnTo>
                <a:close/>
              </a:path>
              <a:path w="1052829" h="384175">
                <a:moveTo>
                  <a:pt x="86105" y="0"/>
                </a:moveTo>
                <a:lnTo>
                  <a:pt x="0" y="11556"/>
                </a:lnTo>
                <a:lnTo>
                  <a:pt x="60833" y="73533"/>
                </a:lnTo>
                <a:lnTo>
                  <a:pt x="69868" y="47243"/>
                </a:lnTo>
                <a:lnTo>
                  <a:pt x="63880" y="47243"/>
                </a:lnTo>
                <a:lnTo>
                  <a:pt x="57023" y="44830"/>
                </a:lnTo>
                <a:lnTo>
                  <a:pt x="65404" y="20320"/>
                </a:lnTo>
                <a:lnTo>
                  <a:pt x="79122" y="20320"/>
                </a:lnTo>
                <a:lnTo>
                  <a:pt x="86105" y="0"/>
                </a:lnTo>
                <a:close/>
              </a:path>
              <a:path w="1052829" h="384175">
                <a:moveTo>
                  <a:pt x="65404" y="20320"/>
                </a:moveTo>
                <a:lnTo>
                  <a:pt x="57023" y="44830"/>
                </a:lnTo>
                <a:lnTo>
                  <a:pt x="63880" y="47243"/>
                </a:lnTo>
                <a:lnTo>
                  <a:pt x="72389" y="22733"/>
                </a:lnTo>
                <a:lnTo>
                  <a:pt x="65404" y="20320"/>
                </a:lnTo>
                <a:close/>
              </a:path>
              <a:path w="1052829" h="384175">
                <a:moveTo>
                  <a:pt x="79122" y="20320"/>
                </a:moveTo>
                <a:lnTo>
                  <a:pt x="65404" y="20320"/>
                </a:lnTo>
                <a:lnTo>
                  <a:pt x="72389" y="22733"/>
                </a:lnTo>
                <a:lnTo>
                  <a:pt x="63880" y="47243"/>
                </a:lnTo>
                <a:lnTo>
                  <a:pt x="69868" y="47243"/>
                </a:lnTo>
                <a:lnTo>
                  <a:pt x="79122" y="20320"/>
                </a:lnTo>
                <a:close/>
              </a:path>
            </a:pathLst>
          </a:custGeom>
          <a:solidFill>
            <a:srgbClr val="FF0000"/>
          </a:solidFill>
        </p:spPr>
        <p:txBody>
          <a:bodyPr wrap="square" lIns="0" tIns="0" rIns="0" bIns="0" rtlCol="0"/>
          <a:lstStyle/>
          <a:p>
            <a:endParaRPr/>
          </a:p>
        </p:txBody>
      </p:sp>
      <p:sp>
        <p:nvSpPr>
          <p:cNvPr id="13" name="object 13"/>
          <p:cNvSpPr txBox="1"/>
          <p:nvPr/>
        </p:nvSpPr>
        <p:spPr>
          <a:xfrm>
            <a:off x="5515736" y="3649726"/>
            <a:ext cx="3421379" cy="1123315"/>
          </a:xfrm>
          <a:prstGeom prst="rect">
            <a:avLst/>
          </a:prstGeom>
        </p:spPr>
        <p:txBody>
          <a:bodyPr vert="horz" wrap="square" lIns="0" tIns="12700" rIns="0" bIns="0" rtlCol="0">
            <a:spAutoFit/>
          </a:bodyPr>
          <a:lstStyle/>
          <a:p>
            <a:pPr marL="12700">
              <a:lnSpc>
                <a:spcPct val="100000"/>
              </a:lnSpc>
              <a:spcBef>
                <a:spcPts val="100"/>
              </a:spcBef>
              <a:tabLst>
                <a:tab pos="1040130" algn="l"/>
                <a:tab pos="1494155" algn="l"/>
                <a:tab pos="2716530" algn="l"/>
                <a:tab pos="3173730" algn="l"/>
              </a:tabLst>
            </a:pPr>
            <a:r>
              <a:rPr sz="1800" dirty="0">
                <a:solidFill>
                  <a:srgbClr val="FF0000"/>
                </a:solidFill>
                <a:latin typeface="Carlito"/>
                <a:cs typeface="Carlito"/>
              </a:rPr>
              <a:t>Num</a:t>
            </a:r>
            <a:r>
              <a:rPr sz="1800" spc="-5" dirty="0">
                <a:solidFill>
                  <a:srgbClr val="FF0000"/>
                </a:solidFill>
                <a:latin typeface="Carlito"/>
                <a:cs typeface="Carlito"/>
              </a:rPr>
              <a:t>b</a:t>
            </a:r>
            <a:r>
              <a:rPr sz="1800" dirty="0">
                <a:solidFill>
                  <a:srgbClr val="FF0000"/>
                </a:solidFill>
                <a:latin typeface="Carlito"/>
                <a:cs typeface="Carlito"/>
              </a:rPr>
              <a:t>er	</a:t>
            </a:r>
            <a:r>
              <a:rPr sz="1800" spc="-5" dirty="0">
                <a:solidFill>
                  <a:srgbClr val="FF0000"/>
                </a:solidFill>
                <a:latin typeface="Carlito"/>
                <a:cs typeface="Carlito"/>
              </a:rPr>
              <a:t>o</a:t>
            </a:r>
            <a:r>
              <a:rPr sz="1800" dirty="0">
                <a:solidFill>
                  <a:srgbClr val="FF0000"/>
                </a:solidFill>
                <a:latin typeface="Carlito"/>
                <a:cs typeface="Carlito"/>
              </a:rPr>
              <a:t>f	</a:t>
            </a:r>
            <a:r>
              <a:rPr sz="1800" spc="-10" dirty="0">
                <a:solidFill>
                  <a:srgbClr val="FF0000"/>
                </a:solidFill>
                <a:latin typeface="Carlito"/>
                <a:cs typeface="Carlito"/>
              </a:rPr>
              <a:t>c</a:t>
            </a:r>
            <a:r>
              <a:rPr sz="1800" spc="-5" dirty="0">
                <a:solidFill>
                  <a:srgbClr val="FF0000"/>
                </a:solidFill>
                <a:latin typeface="Carlito"/>
                <a:cs typeface="Carlito"/>
              </a:rPr>
              <a:t>ha</a:t>
            </a:r>
            <a:r>
              <a:rPr sz="1800" spc="-40" dirty="0">
                <a:solidFill>
                  <a:srgbClr val="FF0000"/>
                </a:solidFill>
                <a:latin typeface="Carlito"/>
                <a:cs typeface="Carlito"/>
              </a:rPr>
              <a:t>r</a:t>
            </a:r>
            <a:r>
              <a:rPr sz="1800" dirty="0">
                <a:solidFill>
                  <a:srgbClr val="FF0000"/>
                </a:solidFill>
                <a:latin typeface="Carlito"/>
                <a:cs typeface="Carlito"/>
              </a:rPr>
              <a:t>ac</a:t>
            </a:r>
            <a:r>
              <a:rPr sz="1800" spc="-35" dirty="0">
                <a:solidFill>
                  <a:srgbClr val="FF0000"/>
                </a:solidFill>
                <a:latin typeface="Carlito"/>
                <a:cs typeface="Carlito"/>
              </a:rPr>
              <a:t>t</a:t>
            </a:r>
            <a:r>
              <a:rPr sz="1800" spc="15" dirty="0">
                <a:solidFill>
                  <a:srgbClr val="FF0000"/>
                </a:solidFill>
                <a:latin typeface="Carlito"/>
                <a:cs typeface="Carlito"/>
              </a:rPr>
              <a:t>e</a:t>
            </a:r>
            <a:r>
              <a:rPr sz="1800" spc="-40" dirty="0">
                <a:solidFill>
                  <a:srgbClr val="FF0000"/>
                </a:solidFill>
                <a:latin typeface="Carlito"/>
                <a:cs typeface="Carlito"/>
              </a:rPr>
              <a:t>r</a:t>
            </a:r>
            <a:r>
              <a:rPr sz="1800" dirty="0">
                <a:solidFill>
                  <a:srgbClr val="FF0000"/>
                </a:solidFill>
                <a:latin typeface="Carlito"/>
                <a:cs typeface="Carlito"/>
              </a:rPr>
              <a:t>s	</a:t>
            </a:r>
            <a:r>
              <a:rPr sz="1800" spc="-15" dirty="0">
                <a:solidFill>
                  <a:srgbClr val="FF0000"/>
                </a:solidFill>
                <a:latin typeface="Carlito"/>
                <a:cs typeface="Carlito"/>
              </a:rPr>
              <a:t>t</a:t>
            </a:r>
            <a:r>
              <a:rPr sz="1800" dirty="0">
                <a:solidFill>
                  <a:srgbClr val="FF0000"/>
                </a:solidFill>
                <a:latin typeface="Carlito"/>
                <a:cs typeface="Carlito"/>
              </a:rPr>
              <a:t>o	be</a:t>
            </a:r>
            <a:endParaRPr sz="1800">
              <a:latin typeface="Carlito"/>
              <a:cs typeface="Carlito"/>
            </a:endParaRPr>
          </a:p>
          <a:p>
            <a:pPr marL="12700">
              <a:lnSpc>
                <a:spcPct val="100000"/>
              </a:lnSpc>
            </a:pPr>
            <a:r>
              <a:rPr sz="1800" spc="-10" dirty="0">
                <a:solidFill>
                  <a:srgbClr val="FF0000"/>
                </a:solidFill>
                <a:latin typeface="Carlito"/>
                <a:cs typeface="Carlito"/>
              </a:rPr>
              <a:t>compared</a:t>
            </a:r>
            <a:endParaRPr sz="1800">
              <a:latin typeface="Carlito"/>
              <a:cs typeface="Carlito"/>
            </a:endParaRPr>
          </a:p>
          <a:p>
            <a:pPr marL="12700" marR="5080">
              <a:lnSpc>
                <a:spcPct val="100000"/>
              </a:lnSpc>
              <a:tabLst>
                <a:tab pos="1590040" algn="l"/>
              </a:tabLst>
            </a:pPr>
            <a:r>
              <a:rPr sz="1800" spc="-10" dirty="0">
                <a:solidFill>
                  <a:srgbClr val="FF0000"/>
                </a:solidFill>
                <a:latin typeface="Carlito"/>
                <a:cs typeface="Carlito"/>
              </a:rPr>
              <a:t>[str2startIndex	to str2startIndex </a:t>
            </a:r>
            <a:r>
              <a:rPr sz="1800" dirty="0">
                <a:solidFill>
                  <a:srgbClr val="FF0000"/>
                </a:solidFill>
                <a:latin typeface="Carlito"/>
                <a:cs typeface="Carlito"/>
              </a:rPr>
              <a:t>+  </a:t>
            </a:r>
            <a:r>
              <a:rPr sz="1800" spc="-10" dirty="0">
                <a:solidFill>
                  <a:srgbClr val="FF0000"/>
                </a:solidFill>
                <a:latin typeface="Carlito"/>
                <a:cs typeface="Carlito"/>
              </a:rPr>
              <a:t>numChars </a:t>
            </a:r>
            <a:r>
              <a:rPr sz="1800" dirty="0">
                <a:solidFill>
                  <a:srgbClr val="FF0000"/>
                </a:solidFill>
                <a:latin typeface="Carlito"/>
                <a:cs typeface="Carlito"/>
              </a:rPr>
              <a:t>–</a:t>
            </a:r>
            <a:r>
              <a:rPr sz="1800" spc="25" dirty="0">
                <a:solidFill>
                  <a:srgbClr val="FF0000"/>
                </a:solidFill>
                <a:latin typeface="Carlito"/>
                <a:cs typeface="Carlito"/>
              </a:rPr>
              <a:t> </a:t>
            </a:r>
            <a:r>
              <a:rPr sz="1800" spc="-5" dirty="0">
                <a:solidFill>
                  <a:srgbClr val="FF0000"/>
                </a:solidFill>
                <a:latin typeface="Carlito"/>
                <a:cs typeface="Carlito"/>
              </a:rPr>
              <a:t>1]</a:t>
            </a:r>
            <a:endParaRPr sz="1800">
              <a:latin typeface="Carlito"/>
              <a:cs typeface="Carlito"/>
            </a:endParaRPr>
          </a:p>
        </p:txBody>
      </p:sp>
      <p:sp>
        <p:nvSpPr>
          <p:cNvPr id="14" name="object 14"/>
          <p:cNvSpPr txBox="1"/>
          <p:nvPr/>
        </p:nvSpPr>
        <p:spPr>
          <a:xfrm>
            <a:off x="906576" y="5752591"/>
            <a:ext cx="1152525" cy="299720"/>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 pos="1076325" algn="l"/>
              </a:tabLst>
            </a:pPr>
            <a:r>
              <a:rPr sz="1800" b="1" dirty="0">
                <a:solidFill>
                  <a:srgbClr val="FF0000"/>
                </a:solidFill>
                <a:latin typeface="Carlito"/>
                <a:cs typeface="Carlito"/>
              </a:rPr>
              <a:t>No</a:t>
            </a:r>
            <a:r>
              <a:rPr sz="1800" b="1" spc="-40" dirty="0">
                <a:solidFill>
                  <a:srgbClr val="FF0000"/>
                </a:solidFill>
                <a:latin typeface="Carlito"/>
                <a:cs typeface="Carlito"/>
              </a:rPr>
              <a:t>t</a:t>
            </a:r>
            <a:r>
              <a:rPr sz="1800" b="1" dirty="0">
                <a:solidFill>
                  <a:srgbClr val="FF0000"/>
                </a:solidFill>
                <a:latin typeface="Carlito"/>
                <a:cs typeface="Carlito"/>
              </a:rPr>
              <a:t>e	:</a:t>
            </a:r>
            <a:endParaRPr sz="1800">
              <a:latin typeface="Carlito"/>
              <a:cs typeface="Carlito"/>
            </a:endParaRPr>
          </a:p>
        </p:txBody>
      </p:sp>
      <p:sp>
        <p:nvSpPr>
          <p:cNvPr id="15" name="object 15"/>
          <p:cNvSpPr txBox="1"/>
          <p:nvPr/>
        </p:nvSpPr>
        <p:spPr>
          <a:xfrm>
            <a:off x="2346705" y="5752591"/>
            <a:ext cx="6470650" cy="299720"/>
          </a:xfrm>
          <a:prstGeom prst="rect">
            <a:avLst/>
          </a:prstGeom>
        </p:spPr>
        <p:txBody>
          <a:bodyPr vert="horz" wrap="square" lIns="0" tIns="12700" rIns="0" bIns="0" rtlCol="0">
            <a:spAutoFit/>
          </a:bodyPr>
          <a:lstStyle/>
          <a:p>
            <a:pPr marL="12700">
              <a:lnSpc>
                <a:spcPct val="100000"/>
              </a:lnSpc>
              <a:spcBef>
                <a:spcPts val="100"/>
              </a:spcBef>
              <a:tabLst>
                <a:tab pos="847725" algn="l"/>
                <a:tab pos="2244090" algn="l"/>
                <a:tab pos="3193415" algn="l"/>
                <a:tab pos="3743960" algn="l"/>
                <a:tab pos="4662805" algn="l"/>
                <a:tab pos="5506085" algn="l"/>
              </a:tabLst>
            </a:pPr>
            <a:r>
              <a:rPr sz="1800" b="1" dirty="0">
                <a:solidFill>
                  <a:srgbClr val="FF0000"/>
                </a:solidFill>
                <a:latin typeface="Carlito"/>
                <a:cs typeface="Carlito"/>
              </a:rPr>
              <a:t>I</a:t>
            </a:r>
            <a:r>
              <a:rPr sz="1800" b="1" spc="5" dirty="0">
                <a:solidFill>
                  <a:srgbClr val="FF0000"/>
                </a:solidFill>
                <a:latin typeface="Carlito"/>
                <a:cs typeface="Carlito"/>
              </a:rPr>
              <a:t>n</a:t>
            </a:r>
            <a:r>
              <a:rPr sz="1800" b="1" dirty="0">
                <a:solidFill>
                  <a:srgbClr val="FF0000"/>
                </a:solidFill>
                <a:latin typeface="Carlito"/>
                <a:cs typeface="Carlito"/>
              </a:rPr>
              <a:t>d</a:t>
            </a:r>
            <a:r>
              <a:rPr sz="1800" b="1" spc="-35" dirty="0">
                <a:solidFill>
                  <a:srgbClr val="FF0000"/>
                </a:solidFill>
                <a:latin typeface="Carlito"/>
                <a:cs typeface="Carlito"/>
              </a:rPr>
              <a:t>e</a:t>
            </a:r>
            <a:r>
              <a:rPr sz="1800" b="1" dirty="0">
                <a:solidFill>
                  <a:srgbClr val="FF0000"/>
                </a:solidFill>
                <a:latin typeface="Carlito"/>
                <a:cs typeface="Carlito"/>
              </a:rPr>
              <a:t>x	pa</a:t>
            </a:r>
            <a:r>
              <a:rPr sz="1800" b="1" spc="-40" dirty="0">
                <a:solidFill>
                  <a:srgbClr val="FF0000"/>
                </a:solidFill>
                <a:latin typeface="Carlito"/>
                <a:cs typeface="Carlito"/>
              </a:rPr>
              <a:t>r</a:t>
            </a:r>
            <a:r>
              <a:rPr sz="1800" b="1" dirty="0">
                <a:solidFill>
                  <a:srgbClr val="FF0000"/>
                </a:solidFill>
                <a:latin typeface="Carlito"/>
                <a:cs typeface="Carlito"/>
              </a:rPr>
              <a:t>a</a:t>
            </a:r>
            <a:r>
              <a:rPr sz="1800" b="1" spc="-15" dirty="0">
                <a:solidFill>
                  <a:srgbClr val="FF0000"/>
                </a:solidFill>
                <a:latin typeface="Carlito"/>
                <a:cs typeface="Carlito"/>
              </a:rPr>
              <a:t>m</a:t>
            </a:r>
            <a:r>
              <a:rPr sz="1800" b="1" spc="-10" dirty="0">
                <a:solidFill>
                  <a:srgbClr val="FF0000"/>
                </a:solidFill>
                <a:latin typeface="Carlito"/>
                <a:cs typeface="Carlito"/>
              </a:rPr>
              <a:t>e</a:t>
            </a:r>
            <a:r>
              <a:rPr sz="1800" b="1" spc="-40" dirty="0">
                <a:solidFill>
                  <a:srgbClr val="FF0000"/>
                </a:solidFill>
                <a:latin typeface="Carlito"/>
                <a:cs typeface="Carlito"/>
              </a:rPr>
              <a:t>t</a:t>
            </a:r>
            <a:r>
              <a:rPr sz="1800" b="1" dirty="0">
                <a:solidFill>
                  <a:srgbClr val="FF0000"/>
                </a:solidFill>
                <a:latin typeface="Carlito"/>
                <a:cs typeface="Carlito"/>
              </a:rPr>
              <a:t>e</a:t>
            </a:r>
            <a:r>
              <a:rPr sz="1800" b="1" spc="-30" dirty="0">
                <a:solidFill>
                  <a:srgbClr val="FF0000"/>
                </a:solidFill>
                <a:latin typeface="Carlito"/>
                <a:cs typeface="Carlito"/>
              </a:rPr>
              <a:t>r</a:t>
            </a:r>
            <a:r>
              <a:rPr sz="1800" b="1" dirty="0">
                <a:solidFill>
                  <a:srgbClr val="FF0000"/>
                </a:solidFill>
                <a:latin typeface="Carlito"/>
                <a:cs typeface="Carlito"/>
              </a:rPr>
              <a:t>s	sh</a:t>
            </a:r>
            <a:r>
              <a:rPr sz="1800" b="1" spc="-15" dirty="0">
                <a:solidFill>
                  <a:srgbClr val="FF0000"/>
                </a:solidFill>
                <a:latin typeface="Carlito"/>
                <a:cs typeface="Carlito"/>
              </a:rPr>
              <a:t>o</a:t>
            </a:r>
            <a:r>
              <a:rPr sz="1800" b="1" dirty="0">
                <a:solidFill>
                  <a:srgbClr val="FF0000"/>
                </a:solidFill>
                <a:latin typeface="Carlito"/>
                <a:cs typeface="Carlito"/>
              </a:rPr>
              <a:t>u</a:t>
            </a:r>
            <a:r>
              <a:rPr sz="1800" b="1" spc="-15" dirty="0">
                <a:solidFill>
                  <a:srgbClr val="FF0000"/>
                </a:solidFill>
                <a:latin typeface="Carlito"/>
                <a:cs typeface="Carlito"/>
              </a:rPr>
              <a:t>l</a:t>
            </a:r>
            <a:r>
              <a:rPr sz="1800" b="1" dirty="0">
                <a:solidFill>
                  <a:srgbClr val="FF0000"/>
                </a:solidFill>
                <a:latin typeface="Carlito"/>
                <a:cs typeface="Carlito"/>
              </a:rPr>
              <a:t>d	</a:t>
            </a:r>
            <a:r>
              <a:rPr sz="1800" b="1" spc="-10" dirty="0">
                <a:solidFill>
                  <a:srgbClr val="FF0000"/>
                </a:solidFill>
                <a:latin typeface="Carlito"/>
                <a:cs typeface="Carlito"/>
              </a:rPr>
              <a:t>b</a:t>
            </a:r>
            <a:r>
              <a:rPr sz="1800" b="1" dirty="0">
                <a:solidFill>
                  <a:srgbClr val="FF0000"/>
                </a:solidFill>
                <a:latin typeface="Carlito"/>
                <a:cs typeface="Carlito"/>
              </a:rPr>
              <a:t>e	wi</a:t>
            </a:r>
            <a:r>
              <a:rPr sz="1800" b="1" spc="-15" dirty="0">
                <a:solidFill>
                  <a:srgbClr val="FF0000"/>
                </a:solidFill>
                <a:latin typeface="Carlito"/>
                <a:cs typeface="Carlito"/>
              </a:rPr>
              <a:t>t</a:t>
            </a:r>
            <a:r>
              <a:rPr sz="1800" b="1" dirty="0">
                <a:solidFill>
                  <a:srgbClr val="FF0000"/>
                </a:solidFill>
                <a:latin typeface="Carlito"/>
                <a:cs typeface="Carlito"/>
              </a:rPr>
              <a:t>hin	</a:t>
            </a:r>
            <a:r>
              <a:rPr sz="1800" b="1" spc="-45" dirty="0">
                <a:solidFill>
                  <a:srgbClr val="FF0000"/>
                </a:solidFill>
                <a:latin typeface="Carlito"/>
                <a:cs typeface="Carlito"/>
              </a:rPr>
              <a:t>r</a:t>
            </a:r>
            <a:r>
              <a:rPr sz="1800" b="1" spc="-15" dirty="0">
                <a:solidFill>
                  <a:srgbClr val="FF0000"/>
                </a:solidFill>
                <a:latin typeface="Carlito"/>
                <a:cs typeface="Carlito"/>
              </a:rPr>
              <a:t>a</a:t>
            </a:r>
            <a:r>
              <a:rPr sz="1800" b="1" dirty="0">
                <a:solidFill>
                  <a:srgbClr val="FF0000"/>
                </a:solidFill>
                <a:latin typeface="Carlito"/>
                <a:cs typeface="Carlito"/>
              </a:rPr>
              <a:t>n</a:t>
            </a:r>
            <a:r>
              <a:rPr sz="1800" b="1" spc="-40" dirty="0">
                <a:solidFill>
                  <a:srgbClr val="FF0000"/>
                </a:solidFill>
                <a:latin typeface="Carlito"/>
                <a:cs typeface="Carlito"/>
              </a:rPr>
              <a:t>g</a:t>
            </a:r>
            <a:r>
              <a:rPr sz="1800" b="1" dirty="0">
                <a:solidFill>
                  <a:srgbClr val="FF0000"/>
                </a:solidFill>
                <a:latin typeface="Carlito"/>
                <a:cs typeface="Carlito"/>
              </a:rPr>
              <a:t>e	other</a:t>
            </a:r>
            <a:r>
              <a:rPr sz="1800" b="1" spc="-10" dirty="0">
                <a:solidFill>
                  <a:srgbClr val="FF0000"/>
                </a:solidFill>
                <a:latin typeface="Carlito"/>
                <a:cs typeface="Carlito"/>
              </a:rPr>
              <a:t>w</a:t>
            </a:r>
            <a:r>
              <a:rPr sz="1800" b="1" spc="-15" dirty="0">
                <a:solidFill>
                  <a:srgbClr val="FF0000"/>
                </a:solidFill>
                <a:latin typeface="Carlito"/>
                <a:cs typeface="Carlito"/>
              </a:rPr>
              <a:t>is</a:t>
            </a:r>
            <a:r>
              <a:rPr sz="1800" b="1" dirty="0">
                <a:solidFill>
                  <a:srgbClr val="FF0000"/>
                </a:solidFill>
                <a:latin typeface="Carlito"/>
                <a:cs typeface="Carlito"/>
              </a:rPr>
              <a:t>e</a:t>
            </a:r>
            <a:endParaRPr sz="1800">
              <a:latin typeface="Carlito"/>
              <a:cs typeface="Carlito"/>
            </a:endParaRPr>
          </a:p>
        </p:txBody>
      </p:sp>
      <p:sp>
        <p:nvSpPr>
          <p:cNvPr id="16" name="object 16"/>
          <p:cNvSpPr txBox="1"/>
          <p:nvPr/>
        </p:nvSpPr>
        <p:spPr>
          <a:xfrm>
            <a:off x="1193088" y="6026911"/>
            <a:ext cx="470598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rlito"/>
                <a:cs typeface="Carlito"/>
              </a:rPr>
              <a:t>StringIndexOutofBoundsException </a:t>
            </a:r>
            <a:r>
              <a:rPr sz="1800" b="1" spc="-5" dirty="0">
                <a:solidFill>
                  <a:srgbClr val="FF0000"/>
                </a:solidFill>
                <a:latin typeface="Carlito"/>
                <a:cs typeface="Carlito"/>
              </a:rPr>
              <a:t>will </a:t>
            </a:r>
            <a:r>
              <a:rPr sz="1800" b="1" dirty="0">
                <a:solidFill>
                  <a:srgbClr val="FF0000"/>
                </a:solidFill>
                <a:latin typeface="Carlito"/>
                <a:cs typeface="Carlito"/>
              </a:rPr>
              <a:t>be</a:t>
            </a:r>
            <a:r>
              <a:rPr sz="1800" b="1" spc="-20" dirty="0">
                <a:solidFill>
                  <a:srgbClr val="FF0000"/>
                </a:solidFill>
                <a:latin typeface="Carlito"/>
                <a:cs typeface="Carlito"/>
              </a:rPr>
              <a:t> </a:t>
            </a:r>
            <a:r>
              <a:rPr sz="1800" b="1" spc="-5" dirty="0">
                <a:solidFill>
                  <a:srgbClr val="FF0000"/>
                </a:solidFill>
                <a:latin typeface="Carlito"/>
                <a:cs typeface="Carlito"/>
              </a:rPr>
              <a:t>thrown</a:t>
            </a:r>
            <a:endParaRPr sz="1800">
              <a:latin typeface="Carlito"/>
              <a:cs typeface="Carlito"/>
            </a:endParaRPr>
          </a:p>
        </p:txBody>
      </p:sp>
      <mc:AlternateContent xmlns:mc="http://schemas.openxmlformats.org/markup-compatibility/2006">
        <mc:Choice xmlns:p14="http://schemas.microsoft.com/office/powerpoint/2010/main" Requires="p14">
          <p:contentPart p14:bwMode="auto" r:id="rId2">
            <p14:nvContentPartPr>
              <p14:cNvPr id="17" name="Ink 16">
                <a:extLst>
                  <a:ext uri="{FF2B5EF4-FFF2-40B4-BE49-F238E27FC236}">
                    <a16:creationId xmlns:a16="http://schemas.microsoft.com/office/drawing/2014/main" id="{0F7D6190-2642-ECF4-ED74-755B4BD42026}"/>
                  </a:ext>
                </a:extLst>
              </p14:cNvPr>
              <p14:cNvContentPartPr/>
              <p14:nvPr/>
            </p14:nvContentPartPr>
            <p14:xfrm>
              <a:off x="3270960" y="2759400"/>
              <a:ext cx="3700800" cy="1308240"/>
            </p14:xfrm>
          </p:contentPart>
        </mc:Choice>
        <mc:Fallback>
          <p:pic>
            <p:nvPicPr>
              <p:cNvPr id="17" name="Ink 16">
                <a:extLst>
                  <a:ext uri="{FF2B5EF4-FFF2-40B4-BE49-F238E27FC236}">
                    <a16:creationId xmlns:a16="http://schemas.microsoft.com/office/drawing/2014/main" id="{0F7D6190-2642-ECF4-ED74-755B4BD42026}"/>
                  </a:ext>
                </a:extLst>
              </p:cNvPr>
              <p:cNvPicPr/>
              <p:nvPr/>
            </p:nvPicPr>
            <p:blipFill>
              <a:blip r:embed="rId3"/>
              <a:stretch>
                <a:fillRect/>
              </a:stretch>
            </p:blipFill>
            <p:spPr>
              <a:xfrm>
                <a:off x="3261600" y="2750040"/>
                <a:ext cx="3719520" cy="1326960"/>
              </a:xfrm>
              <a:prstGeom prst="rect">
                <a:avLst/>
              </a:prstGeom>
            </p:spPr>
          </p:pic>
        </mc:Fallback>
      </mc:AlternateContent>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5380990" cy="1031240"/>
          </a:xfrm>
          <a:prstGeom prst="rect">
            <a:avLst/>
          </a:prstGeom>
        </p:spPr>
        <p:txBody>
          <a:bodyPr vert="horz" wrap="square" lIns="0" tIns="104139" rIns="0" bIns="0" rtlCol="0">
            <a:spAutoFit/>
          </a:bodyPr>
          <a:lstStyle/>
          <a:p>
            <a:pPr marL="12700" marR="5080">
              <a:lnSpc>
                <a:spcPts val="3600"/>
              </a:lnSpc>
              <a:spcBef>
                <a:spcPts val="819"/>
              </a:spcBef>
            </a:pPr>
            <a:r>
              <a:rPr sz="3600" i="0" spc="-135" dirty="0">
                <a:solidFill>
                  <a:srgbClr val="000000"/>
                </a:solidFill>
                <a:latin typeface="Arial"/>
                <a:cs typeface="Arial"/>
              </a:rPr>
              <a:t>String </a:t>
            </a:r>
            <a:r>
              <a:rPr sz="3600" i="0" spc="-145" dirty="0">
                <a:solidFill>
                  <a:srgbClr val="000000"/>
                </a:solidFill>
                <a:latin typeface="Arial"/>
                <a:cs typeface="Arial"/>
              </a:rPr>
              <a:t>Comparisons:  regionMatches() </a:t>
            </a:r>
            <a:r>
              <a:rPr sz="3600" i="0" dirty="0">
                <a:solidFill>
                  <a:srgbClr val="000000"/>
                </a:solidFill>
                <a:latin typeface="Arial"/>
                <a:cs typeface="Arial"/>
              </a:rPr>
              <a:t>:</a:t>
            </a:r>
            <a:r>
              <a:rPr sz="3600" i="0" spc="-475" dirty="0">
                <a:solidFill>
                  <a:srgbClr val="000000"/>
                </a:solidFill>
                <a:latin typeface="Arial"/>
                <a:cs typeface="Arial"/>
              </a:rPr>
              <a:t> </a:t>
            </a:r>
            <a:r>
              <a:rPr sz="3600" i="0" spc="-140" dirty="0">
                <a:solidFill>
                  <a:srgbClr val="000000"/>
                </a:solidFill>
                <a:latin typeface="Arial"/>
                <a:cs typeface="Arial"/>
              </a:rPr>
              <a:t>Example</a:t>
            </a:r>
            <a:endParaRPr sz="3600">
              <a:latin typeface="Arial"/>
              <a:cs typeface="Arial"/>
            </a:endParaRPr>
          </a:p>
        </p:txBody>
      </p:sp>
      <p:sp>
        <p:nvSpPr>
          <p:cNvPr id="3" name="object 3"/>
          <p:cNvSpPr txBox="1"/>
          <p:nvPr/>
        </p:nvSpPr>
        <p:spPr>
          <a:xfrm>
            <a:off x="383540" y="1426845"/>
            <a:ext cx="6239510" cy="848994"/>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FF0000"/>
                </a:solidFill>
                <a:latin typeface="Carlito"/>
                <a:cs typeface="Carlito"/>
              </a:rPr>
              <a:t>String s1 </a:t>
            </a:r>
            <a:r>
              <a:rPr sz="1800" dirty="0">
                <a:solidFill>
                  <a:srgbClr val="FF0000"/>
                </a:solidFill>
                <a:latin typeface="Carlito"/>
                <a:cs typeface="Carlito"/>
              </a:rPr>
              <a:t>= "India </a:t>
            </a:r>
            <a:r>
              <a:rPr sz="1800" spc="-10" dirty="0">
                <a:solidFill>
                  <a:srgbClr val="FF0000"/>
                </a:solidFill>
                <a:latin typeface="Carlito"/>
                <a:cs typeface="Carlito"/>
              </a:rPr>
              <a:t>finally </a:t>
            </a:r>
            <a:r>
              <a:rPr sz="1800" spc="-5" dirty="0">
                <a:solidFill>
                  <a:srgbClr val="FF0000"/>
                </a:solidFill>
                <a:latin typeface="Carlito"/>
                <a:cs typeface="Carlito"/>
              </a:rPr>
              <a:t>has </a:t>
            </a:r>
            <a:r>
              <a:rPr sz="1800" spc="-15" dirty="0">
                <a:solidFill>
                  <a:srgbClr val="FF0000"/>
                </a:solidFill>
                <a:latin typeface="Carlito"/>
                <a:cs typeface="Carlito"/>
              </a:rPr>
              <a:t>started </a:t>
            </a:r>
            <a:r>
              <a:rPr sz="1800" spc="-10" dirty="0">
                <a:solidFill>
                  <a:srgbClr val="FF0000"/>
                </a:solidFill>
                <a:latin typeface="Carlito"/>
                <a:cs typeface="Carlito"/>
              </a:rPr>
              <a:t>preparations </a:t>
            </a:r>
            <a:r>
              <a:rPr sz="1800" spc="-15" dirty="0">
                <a:solidFill>
                  <a:srgbClr val="FF0000"/>
                </a:solidFill>
                <a:latin typeface="Carlito"/>
                <a:cs typeface="Carlito"/>
              </a:rPr>
              <a:t>for </a:t>
            </a:r>
            <a:r>
              <a:rPr sz="1800" spc="-5" dirty="0">
                <a:solidFill>
                  <a:srgbClr val="FF0000"/>
                </a:solidFill>
                <a:latin typeface="Carlito"/>
                <a:cs typeface="Carlito"/>
              </a:rPr>
              <a:t>Rio</a:t>
            </a:r>
            <a:r>
              <a:rPr sz="1800" spc="120" dirty="0">
                <a:solidFill>
                  <a:srgbClr val="FF0000"/>
                </a:solidFill>
                <a:latin typeface="Carlito"/>
                <a:cs typeface="Carlito"/>
              </a:rPr>
              <a:t> </a:t>
            </a:r>
            <a:r>
              <a:rPr sz="1800" spc="-5" dirty="0">
                <a:solidFill>
                  <a:srgbClr val="FF0000"/>
                </a:solidFill>
                <a:latin typeface="Carlito"/>
                <a:cs typeface="Carlito"/>
              </a:rPr>
              <a:t>Olympics";</a:t>
            </a:r>
            <a:endParaRPr sz="1800" dirty="0">
              <a:latin typeface="Carlito"/>
              <a:cs typeface="Carlito"/>
            </a:endParaRPr>
          </a:p>
          <a:p>
            <a:pPr>
              <a:lnSpc>
                <a:spcPct val="100000"/>
              </a:lnSpc>
              <a:spcBef>
                <a:spcPts val="20"/>
              </a:spcBef>
            </a:pPr>
            <a:endParaRPr sz="1750" dirty="0">
              <a:latin typeface="Carlito"/>
              <a:cs typeface="Carlito"/>
            </a:endParaRPr>
          </a:p>
          <a:p>
            <a:pPr marL="12700">
              <a:lnSpc>
                <a:spcPct val="100000"/>
              </a:lnSpc>
            </a:pPr>
            <a:r>
              <a:rPr sz="1800" spc="-5" dirty="0">
                <a:solidFill>
                  <a:srgbClr val="FF0000"/>
                </a:solidFill>
                <a:latin typeface="Carlito"/>
                <a:cs typeface="Carlito"/>
              </a:rPr>
              <a:t>String s2 </a:t>
            </a:r>
            <a:r>
              <a:rPr sz="1800" dirty="0">
                <a:solidFill>
                  <a:srgbClr val="FF0000"/>
                </a:solidFill>
                <a:latin typeface="Carlito"/>
                <a:cs typeface="Carlito"/>
              </a:rPr>
              <a:t>= </a:t>
            </a:r>
            <a:r>
              <a:rPr sz="1800" spc="-5" dirty="0">
                <a:solidFill>
                  <a:srgbClr val="FF0000"/>
                </a:solidFill>
                <a:latin typeface="Carlito"/>
                <a:cs typeface="Carlito"/>
              </a:rPr>
              <a:t>"David has </a:t>
            </a:r>
            <a:r>
              <a:rPr sz="1800" spc="-15" dirty="0">
                <a:solidFill>
                  <a:srgbClr val="FF0000"/>
                </a:solidFill>
                <a:latin typeface="Carlito"/>
                <a:cs typeface="Carlito"/>
              </a:rPr>
              <a:t>started </a:t>
            </a:r>
            <a:r>
              <a:rPr sz="1800" spc="-10" dirty="0">
                <a:solidFill>
                  <a:srgbClr val="FF0000"/>
                </a:solidFill>
                <a:latin typeface="Carlito"/>
                <a:cs typeface="Carlito"/>
              </a:rPr>
              <a:t>preparations </a:t>
            </a:r>
            <a:r>
              <a:rPr sz="1800" spc="-15" dirty="0">
                <a:solidFill>
                  <a:srgbClr val="FF0000"/>
                </a:solidFill>
                <a:latin typeface="Carlito"/>
                <a:cs typeface="Carlito"/>
              </a:rPr>
              <a:t>for </a:t>
            </a:r>
            <a:r>
              <a:rPr sz="1800" spc="-5" dirty="0">
                <a:solidFill>
                  <a:srgbClr val="FF0000"/>
                </a:solidFill>
                <a:latin typeface="Carlito"/>
                <a:cs typeface="Carlito"/>
              </a:rPr>
              <a:t>Final</a:t>
            </a:r>
            <a:r>
              <a:rPr sz="1800" spc="95" dirty="0">
                <a:solidFill>
                  <a:srgbClr val="FF0000"/>
                </a:solidFill>
                <a:latin typeface="Carlito"/>
                <a:cs typeface="Carlito"/>
              </a:rPr>
              <a:t> </a:t>
            </a:r>
            <a:r>
              <a:rPr sz="1800" spc="-10" dirty="0">
                <a:solidFill>
                  <a:srgbClr val="FF0000"/>
                </a:solidFill>
                <a:latin typeface="Carlito"/>
                <a:cs typeface="Carlito"/>
              </a:rPr>
              <a:t>Exams";</a:t>
            </a:r>
            <a:endParaRPr sz="1800" dirty="0">
              <a:latin typeface="Carlito"/>
              <a:cs typeface="Carlito"/>
            </a:endParaRPr>
          </a:p>
        </p:txBody>
      </p:sp>
      <p:sp>
        <p:nvSpPr>
          <p:cNvPr id="4" name="object 4"/>
          <p:cNvSpPr txBox="1"/>
          <p:nvPr/>
        </p:nvSpPr>
        <p:spPr>
          <a:xfrm>
            <a:off x="383540" y="2524505"/>
            <a:ext cx="7074534" cy="2494915"/>
          </a:xfrm>
          <a:prstGeom prst="rect">
            <a:avLst/>
          </a:prstGeom>
        </p:spPr>
        <p:txBody>
          <a:bodyPr vert="horz" wrap="square" lIns="0" tIns="12700" rIns="0" bIns="0" rtlCol="0">
            <a:spAutoFit/>
          </a:bodyPr>
          <a:lstStyle/>
          <a:p>
            <a:pPr marL="12700" algn="just">
              <a:lnSpc>
                <a:spcPct val="100000"/>
              </a:lnSpc>
              <a:spcBef>
                <a:spcPts val="100"/>
              </a:spcBef>
            </a:pPr>
            <a:r>
              <a:rPr sz="1800" spc="-5" dirty="0">
                <a:solidFill>
                  <a:srgbClr val="FF0000"/>
                </a:solidFill>
                <a:latin typeface="Carlito"/>
                <a:cs typeface="Carlito"/>
              </a:rPr>
              <a:t>String s3 </a:t>
            </a:r>
            <a:r>
              <a:rPr sz="1800" dirty="0">
                <a:solidFill>
                  <a:srgbClr val="FF0000"/>
                </a:solidFill>
                <a:latin typeface="Carlito"/>
                <a:cs typeface="Carlito"/>
              </a:rPr>
              <a:t>= </a:t>
            </a:r>
            <a:r>
              <a:rPr sz="1800" spc="-5" dirty="0">
                <a:solidFill>
                  <a:srgbClr val="FF0000"/>
                </a:solidFill>
                <a:latin typeface="Carlito"/>
                <a:cs typeface="Carlito"/>
              </a:rPr>
              <a:t>"David has </a:t>
            </a:r>
            <a:r>
              <a:rPr sz="1800" spc="-10" dirty="0">
                <a:solidFill>
                  <a:srgbClr val="FF0000"/>
                </a:solidFill>
                <a:latin typeface="Carlito"/>
                <a:cs typeface="Carlito"/>
              </a:rPr>
              <a:t>Started </a:t>
            </a:r>
            <a:r>
              <a:rPr sz="1800" spc="-30" dirty="0">
                <a:solidFill>
                  <a:srgbClr val="FF0000"/>
                </a:solidFill>
                <a:latin typeface="Carlito"/>
                <a:cs typeface="Carlito"/>
              </a:rPr>
              <a:t>PREPARATIONS </a:t>
            </a:r>
            <a:r>
              <a:rPr sz="1800" spc="-5" dirty="0">
                <a:solidFill>
                  <a:srgbClr val="FF0000"/>
                </a:solidFill>
                <a:latin typeface="Carlito"/>
                <a:cs typeface="Carlito"/>
              </a:rPr>
              <a:t>FOR Final</a:t>
            </a:r>
            <a:r>
              <a:rPr sz="1800" spc="85" dirty="0">
                <a:solidFill>
                  <a:srgbClr val="FF0000"/>
                </a:solidFill>
                <a:latin typeface="Carlito"/>
                <a:cs typeface="Carlito"/>
              </a:rPr>
              <a:t> </a:t>
            </a:r>
            <a:r>
              <a:rPr sz="1800" spc="-10" dirty="0">
                <a:solidFill>
                  <a:srgbClr val="FF0000"/>
                </a:solidFill>
                <a:latin typeface="Carlito"/>
                <a:cs typeface="Carlito"/>
              </a:rPr>
              <a:t>Exams";</a:t>
            </a:r>
            <a:endParaRPr sz="1800" dirty="0">
              <a:latin typeface="Carlito"/>
              <a:cs typeface="Carlito"/>
            </a:endParaRPr>
          </a:p>
          <a:p>
            <a:pPr marL="12700" marR="5080" algn="just">
              <a:lnSpc>
                <a:spcPct val="200000"/>
              </a:lnSpc>
              <a:tabLst>
                <a:tab pos="5499735" algn="l"/>
              </a:tabLst>
            </a:pPr>
            <a:r>
              <a:rPr sz="1800" spc="-10" dirty="0">
                <a:solidFill>
                  <a:srgbClr val="FF0000"/>
                </a:solidFill>
                <a:latin typeface="Carlito"/>
                <a:cs typeface="Carlito"/>
              </a:rPr>
              <a:t>System.out.println(s1.regionMatches(14,s2,6,24));	</a:t>
            </a:r>
            <a:r>
              <a:rPr sz="1800" spc="-5" dirty="0">
                <a:solidFill>
                  <a:srgbClr val="FF0000"/>
                </a:solidFill>
                <a:latin typeface="Carlito"/>
                <a:cs typeface="Carlito"/>
              </a:rPr>
              <a:t>// Case-Sensitive  </a:t>
            </a:r>
            <a:r>
              <a:rPr sz="1800" spc="-10" dirty="0">
                <a:solidFill>
                  <a:srgbClr val="FF0000"/>
                </a:solidFill>
                <a:latin typeface="Carlito"/>
                <a:cs typeface="Carlito"/>
              </a:rPr>
              <a:t>System.out.println(s1.regionMatches(14,s3,6,24));	</a:t>
            </a:r>
            <a:r>
              <a:rPr sz="1800" spc="-5" dirty="0">
                <a:solidFill>
                  <a:srgbClr val="FF0000"/>
                </a:solidFill>
                <a:latin typeface="Carlito"/>
                <a:cs typeface="Carlito"/>
              </a:rPr>
              <a:t>// Case-Sensitive  </a:t>
            </a:r>
            <a:r>
              <a:rPr sz="1800" spc="-10" dirty="0">
                <a:solidFill>
                  <a:srgbClr val="FF0000"/>
                </a:solidFill>
                <a:latin typeface="Carlito"/>
                <a:cs typeface="Carlito"/>
              </a:rPr>
              <a:t>System.out.println(s1.regionMatches(true,14,s3,6,24)); </a:t>
            </a:r>
            <a:r>
              <a:rPr sz="1800" dirty="0">
                <a:solidFill>
                  <a:srgbClr val="FF0000"/>
                </a:solidFill>
                <a:latin typeface="Carlito"/>
                <a:cs typeface="Carlito"/>
              </a:rPr>
              <a:t>//</a:t>
            </a:r>
            <a:r>
              <a:rPr sz="1800" spc="-75" dirty="0">
                <a:solidFill>
                  <a:srgbClr val="FF0000"/>
                </a:solidFill>
                <a:latin typeface="Carlito"/>
                <a:cs typeface="Carlito"/>
              </a:rPr>
              <a:t> </a:t>
            </a:r>
            <a:r>
              <a:rPr sz="1800" spc="-5" dirty="0">
                <a:solidFill>
                  <a:srgbClr val="FF0000"/>
                </a:solidFill>
                <a:latin typeface="Carlito"/>
                <a:cs typeface="Carlito"/>
              </a:rPr>
              <a:t>Ignore-case</a:t>
            </a:r>
            <a:endParaRPr sz="1800" dirty="0">
              <a:latin typeface="Carlito"/>
              <a:cs typeface="Carlito"/>
            </a:endParaRPr>
          </a:p>
          <a:p>
            <a:pPr>
              <a:lnSpc>
                <a:spcPct val="100000"/>
              </a:lnSpc>
              <a:spcBef>
                <a:spcPts val="25"/>
              </a:spcBef>
            </a:pPr>
            <a:endParaRPr sz="1750" dirty="0">
              <a:latin typeface="Carlito"/>
              <a:cs typeface="Carlito"/>
            </a:endParaRPr>
          </a:p>
          <a:p>
            <a:pPr marL="12700" algn="just">
              <a:lnSpc>
                <a:spcPct val="100000"/>
              </a:lnSpc>
            </a:pPr>
            <a:r>
              <a:rPr sz="1800" spc="-10" dirty="0">
                <a:solidFill>
                  <a:srgbClr val="FF0000"/>
                </a:solidFill>
                <a:latin typeface="Carlito"/>
                <a:cs typeface="Carlito"/>
              </a:rPr>
              <a:t>System.out.println(s1.regionMatches(false,14,s3,6,24)); </a:t>
            </a:r>
            <a:r>
              <a:rPr sz="1800" dirty="0">
                <a:solidFill>
                  <a:srgbClr val="FF0000"/>
                </a:solidFill>
                <a:latin typeface="Carlito"/>
                <a:cs typeface="Carlito"/>
              </a:rPr>
              <a:t>//</a:t>
            </a:r>
            <a:r>
              <a:rPr sz="1800" spc="45" dirty="0">
                <a:solidFill>
                  <a:srgbClr val="FF0000"/>
                </a:solidFill>
                <a:latin typeface="Carlito"/>
                <a:cs typeface="Carlito"/>
              </a:rPr>
              <a:t> </a:t>
            </a:r>
            <a:r>
              <a:rPr sz="1800" spc="-5" dirty="0">
                <a:solidFill>
                  <a:srgbClr val="FF0000"/>
                </a:solidFill>
                <a:latin typeface="Carlito"/>
                <a:cs typeface="Carlito"/>
              </a:rPr>
              <a:t>Case-Sensitive</a:t>
            </a:r>
            <a:endParaRPr sz="1800" dirty="0">
              <a:latin typeface="Carlito"/>
              <a:cs typeface="Carlito"/>
            </a:endParaRPr>
          </a:p>
        </p:txBody>
      </p:sp>
      <p:sp>
        <p:nvSpPr>
          <p:cNvPr id="5" name="object 5"/>
          <p:cNvSpPr txBox="1"/>
          <p:nvPr/>
        </p:nvSpPr>
        <p:spPr>
          <a:xfrm>
            <a:off x="7938261" y="3013963"/>
            <a:ext cx="46926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0000"/>
                </a:solidFill>
                <a:latin typeface="Carlito"/>
                <a:cs typeface="Carlito"/>
              </a:rPr>
              <a:t>true</a:t>
            </a:r>
            <a:endParaRPr sz="2000">
              <a:latin typeface="Carlito"/>
              <a:cs typeface="Carlito"/>
            </a:endParaRPr>
          </a:p>
        </p:txBody>
      </p:sp>
      <p:sp>
        <p:nvSpPr>
          <p:cNvPr id="6" name="object 6"/>
          <p:cNvSpPr txBox="1"/>
          <p:nvPr/>
        </p:nvSpPr>
        <p:spPr>
          <a:xfrm>
            <a:off x="7913878" y="3623817"/>
            <a:ext cx="518795" cy="330835"/>
          </a:xfrm>
          <a:prstGeom prst="rect">
            <a:avLst/>
          </a:prstGeom>
        </p:spPr>
        <p:txBody>
          <a:bodyPr vert="horz" wrap="square" lIns="0" tIns="12700" rIns="0" bIns="0" rtlCol="0">
            <a:spAutoFit/>
          </a:bodyPr>
          <a:lstStyle/>
          <a:p>
            <a:pPr marL="12700">
              <a:lnSpc>
                <a:spcPct val="100000"/>
              </a:lnSpc>
              <a:spcBef>
                <a:spcPts val="100"/>
              </a:spcBef>
            </a:pPr>
            <a:r>
              <a:rPr sz="2000" b="1" spc="-35" dirty="0">
                <a:solidFill>
                  <a:srgbClr val="FF0000"/>
                </a:solidFill>
                <a:latin typeface="Carlito"/>
                <a:cs typeface="Carlito"/>
              </a:rPr>
              <a:t>f</a:t>
            </a:r>
            <a:r>
              <a:rPr sz="2000" b="1" dirty="0">
                <a:solidFill>
                  <a:srgbClr val="FF0000"/>
                </a:solidFill>
                <a:latin typeface="Carlito"/>
                <a:cs typeface="Carlito"/>
              </a:rPr>
              <a:t>a</a:t>
            </a:r>
            <a:r>
              <a:rPr sz="2000" b="1" spc="-10" dirty="0">
                <a:solidFill>
                  <a:srgbClr val="FF0000"/>
                </a:solidFill>
                <a:latin typeface="Carlito"/>
                <a:cs typeface="Carlito"/>
              </a:rPr>
              <a:t>l</a:t>
            </a:r>
            <a:r>
              <a:rPr sz="2000" b="1" dirty="0">
                <a:solidFill>
                  <a:srgbClr val="FF0000"/>
                </a:solidFill>
                <a:latin typeface="Carlito"/>
                <a:cs typeface="Carlito"/>
              </a:rPr>
              <a:t>se</a:t>
            </a:r>
            <a:endParaRPr sz="2000">
              <a:latin typeface="Carlito"/>
              <a:cs typeface="Carlito"/>
            </a:endParaRPr>
          </a:p>
        </p:txBody>
      </p:sp>
      <p:sp>
        <p:nvSpPr>
          <p:cNvPr id="7" name="object 7"/>
          <p:cNvSpPr txBox="1"/>
          <p:nvPr/>
        </p:nvSpPr>
        <p:spPr>
          <a:xfrm>
            <a:off x="7938261" y="4233417"/>
            <a:ext cx="469265" cy="330835"/>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0000"/>
                </a:solidFill>
                <a:latin typeface="Carlito"/>
                <a:cs typeface="Carlito"/>
              </a:rPr>
              <a:t>true</a:t>
            </a:r>
            <a:endParaRPr sz="2000">
              <a:latin typeface="Carlito"/>
              <a:cs typeface="Carlito"/>
            </a:endParaRPr>
          </a:p>
        </p:txBody>
      </p:sp>
      <p:sp>
        <p:nvSpPr>
          <p:cNvPr id="8" name="object 8"/>
          <p:cNvSpPr txBox="1"/>
          <p:nvPr/>
        </p:nvSpPr>
        <p:spPr>
          <a:xfrm>
            <a:off x="7913878" y="4842713"/>
            <a:ext cx="519430" cy="331470"/>
          </a:xfrm>
          <a:prstGeom prst="rect">
            <a:avLst/>
          </a:prstGeom>
        </p:spPr>
        <p:txBody>
          <a:bodyPr vert="horz" wrap="square" lIns="0" tIns="13335" rIns="0" bIns="0" rtlCol="0">
            <a:spAutoFit/>
          </a:bodyPr>
          <a:lstStyle/>
          <a:p>
            <a:pPr marL="12700">
              <a:lnSpc>
                <a:spcPct val="100000"/>
              </a:lnSpc>
              <a:spcBef>
                <a:spcPts val="105"/>
              </a:spcBef>
            </a:pPr>
            <a:r>
              <a:rPr sz="2000" b="1" spc="-35" dirty="0">
                <a:solidFill>
                  <a:srgbClr val="FF0000"/>
                </a:solidFill>
                <a:latin typeface="Carlito"/>
                <a:cs typeface="Carlito"/>
              </a:rPr>
              <a:t>f</a:t>
            </a:r>
            <a:r>
              <a:rPr sz="2000" b="1" spc="-10" dirty="0">
                <a:solidFill>
                  <a:srgbClr val="FF0000"/>
                </a:solidFill>
                <a:latin typeface="Carlito"/>
                <a:cs typeface="Carlito"/>
              </a:rPr>
              <a:t>a</a:t>
            </a:r>
            <a:r>
              <a:rPr sz="2000" b="1" dirty="0">
                <a:solidFill>
                  <a:srgbClr val="FF0000"/>
                </a:solidFill>
                <a:latin typeface="Carlito"/>
                <a:cs typeface="Carlito"/>
              </a:rPr>
              <a:t>lse</a:t>
            </a:r>
            <a:endParaRPr sz="2000">
              <a:latin typeface="Carlito"/>
              <a:cs typeface="Carlito"/>
            </a:endParaRP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2E764B75-27D3-33E4-7903-070E48C0F4DD}"/>
                  </a:ext>
                </a:extLst>
              </p14:cNvPr>
              <p14:cNvContentPartPr/>
              <p14:nvPr/>
            </p14:nvContentPartPr>
            <p14:xfrm>
              <a:off x="1436760" y="492480"/>
              <a:ext cx="7689600" cy="6312240"/>
            </p14:xfrm>
          </p:contentPart>
        </mc:Choice>
        <mc:Fallback>
          <p:pic>
            <p:nvPicPr>
              <p:cNvPr id="9" name="Ink 8">
                <a:extLst>
                  <a:ext uri="{FF2B5EF4-FFF2-40B4-BE49-F238E27FC236}">
                    <a16:creationId xmlns:a16="http://schemas.microsoft.com/office/drawing/2014/main" id="{2E764B75-27D3-33E4-7903-070E48C0F4DD}"/>
                  </a:ext>
                </a:extLst>
              </p:cNvPr>
              <p:cNvPicPr/>
              <p:nvPr/>
            </p:nvPicPr>
            <p:blipFill>
              <a:blip r:embed="rId3"/>
              <a:stretch>
                <a:fillRect/>
              </a:stretch>
            </p:blipFill>
            <p:spPr>
              <a:xfrm>
                <a:off x="1427400" y="483120"/>
                <a:ext cx="7708320" cy="633096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7726"/>
            <a:ext cx="8360409" cy="3832225"/>
          </a:xfrm>
          <a:prstGeom prst="rect">
            <a:avLst/>
          </a:prstGeom>
        </p:spPr>
        <p:txBody>
          <a:bodyPr vert="horz" wrap="square" lIns="0" tIns="12065" rIns="0" bIns="0" rtlCol="0">
            <a:spAutoFit/>
          </a:bodyPr>
          <a:lstStyle/>
          <a:p>
            <a:pPr marL="355600" marR="5080" indent="-342900" algn="just">
              <a:lnSpc>
                <a:spcPct val="100200"/>
              </a:lnSpc>
              <a:spcBef>
                <a:spcPts val="95"/>
              </a:spcBef>
              <a:buClr>
                <a:srgbClr val="0F1141"/>
              </a:buClr>
              <a:buChar char="•"/>
              <a:tabLst>
                <a:tab pos="355600" algn="l"/>
              </a:tabLst>
            </a:pPr>
            <a:r>
              <a:rPr sz="2400" dirty="0">
                <a:solidFill>
                  <a:srgbClr val="FF0000"/>
                </a:solidFill>
                <a:latin typeface="Arial"/>
                <a:cs typeface="Arial"/>
              </a:rPr>
              <a:t>boolean </a:t>
            </a:r>
            <a:r>
              <a:rPr sz="2400" spc="-5" dirty="0">
                <a:solidFill>
                  <a:srgbClr val="FF0000"/>
                </a:solidFill>
                <a:latin typeface="Arial"/>
                <a:cs typeface="Arial"/>
              </a:rPr>
              <a:t>startsWith(String </a:t>
            </a:r>
            <a:r>
              <a:rPr sz="2400" dirty="0">
                <a:solidFill>
                  <a:srgbClr val="FF0000"/>
                </a:solidFill>
                <a:latin typeface="Arial"/>
                <a:cs typeface="Arial"/>
              </a:rPr>
              <a:t>str) </a:t>
            </a:r>
            <a:r>
              <a:rPr sz="2400" dirty="0">
                <a:latin typeface="Wingdings"/>
                <a:cs typeface="Wingdings"/>
              </a:rPr>
              <a:t></a:t>
            </a:r>
            <a:r>
              <a:rPr sz="2400" dirty="0">
                <a:latin typeface="Times New Roman"/>
                <a:cs typeface="Times New Roman"/>
              </a:rPr>
              <a:t> </a:t>
            </a:r>
            <a:r>
              <a:rPr sz="2400" spc="-5" dirty="0">
                <a:latin typeface="Arial"/>
                <a:cs typeface="Arial"/>
              </a:rPr>
              <a:t>Returns true if </a:t>
            </a:r>
            <a:r>
              <a:rPr sz="2400" dirty="0">
                <a:solidFill>
                  <a:srgbClr val="FF0000"/>
                </a:solidFill>
                <a:latin typeface="Arial"/>
                <a:cs typeface="Arial"/>
              </a:rPr>
              <a:t>this </a:t>
            </a:r>
            <a:r>
              <a:rPr sz="2400" spc="-5" dirty="0">
                <a:latin typeface="Arial"/>
                <a:cs typeface="Arial"/>
              </a:rPr>
              <a:t>string  </a:t>
            </a:r>
            <a:r>
              <a:rPr sz="2400" dirty="0">
                <a:latin typeface="Arial"/>
                <a:cs typeface="Arial"/>
              </a:rPr>
              <a:t>starts </a:t>
            </a:r>
            <a:r>
              <a:rPr sz="2400" spc="-5" dirty="0">
                <a:latin typeface="Arial"/>
                <a:cs typeface="Arial"/>
              </a:rPr>
              <a:t>with </a:t>
            </a:r>
            <a:r>
              <a:rPr sz="2400" spc="15" dirty="0">
                <a:latin typeface="Arial"/>
                <a:cs typeface="Arial"/>
              </a:rPr>
              <a:t>‘</a:t>
            </a:r>
            <a:r>
              <a:rPr sz="2400" spc="15" dirty="0">
                <a:solidFill>
                  <a:srgbClr val="FF0000"/>
                </a:solidFill>
                <a:latin typeface="Arial"/>
                <a:cs typeface="Arial"/>
              </a:rPr>
              <a:t>str</a:t>
            </a:r>
            <a:r>
              <a:rPr sz="2400" spc="15" dirty="0">
                <a:latin typeface="Arial"/>
                <a:cs typeface="Arial"/>
              </a:rPr>
              <a:t>’ </a:t>
            </a:r>
            <a:r>
              <a:rPr sz="2400" dirty="0">
                <a:latin typeface="Arial"/>
                <a:cs typeface="Arial"/>
              </a:rPr>
              <a:t>otherwise </a:t>
            </a:r>
            <a:r>
              <a:rPr sz="2400" spc="-5" dirty="0">
                <a:latin typeface="Arial"/>
                <a:cs typeface="Arial"/>
              </a:rPr>
              <a:t>false. For Example,  “Object”startsWith(“Obj”) </a:t>
            </a:r>
            <a:r>
              <a:rPr sz="2400" dirty="0">
                <a:latin typeface="Arial"/>
                <a:cs typeface="Arial"/>
              </a:rPr>
              <a:t>returns</a:t>
            </a:r>
            <a:r>
              <a:rPr sz="2400" spc="-45" dirty="0">
                <a:latin typeface="Arial"/>
                <a:cs typeface="Arial"/>
              </a:rPr>
              <a:t> </a:t>
            </a:r>
            <a:r>
              <a:rPr sz="2400" dirty="0">
                <a:latin typeface="Arial"/>
                <a:cs typeface="Arial"/>
              </a:rPr>
              <a:t>true.</a:t>
            </a:r>
            <a:endParaRPr sz="2400">
              <a:latin typeface="Arial"/>
              <a:cs typeface="Arial"/>
            </a:endParaRPr>
          </a:p>
          <a:p>
            <a:pPr marL="355600" marR="5080" indent="-342900" algn="just">
              <a:lnSpc>
                <a:spcPct val="100200"/>
              </a:lnSpc>
              <a:spcBef>
                <a:spcPts val="560"/>
              </a:spcBef>
              <a:buClr>
                <a:srgbClr val="0F1141"/>
              </a:buClr>
              <a:buChar char="•"/>
              <a:tabLst>
                <a:tab pos="355600" algn="l"/>
              </a:tabLst>
            </a:pPr>
            <a:r>
              <a:rPr sz="2400" dirty="0">
                <a:solidFill>
                  <a:srgbClr val="FF0000"/>
                </a:solidFill>
                <a:latin typeface="Arial"/>
                <a:cs typeface="Arial"/>
              </a:rPr>
              <a:t>boolean </a:t>
            </a:r>
            <a:r>
              <a:rPr sz="2400" spc="-5" dirty="0">
                <a:solidFill>
                  <a:srgbClr val="FF0000"/>
                </a:solidFill>
                <a:latin typeface="Arial"/>
                <a:cs typeface="Arial"/>
              </a:rPr>
              <a:t>startsWith(String </a:t>
            </a:r>
            <a:r>
              <a:rPr sz="2400" spc="-35" dirty="0">
                <a:solidFill>
                  <a:srgbClr val="FF0000"/>
                </a:solidFill>
                <a:latin typeface="Arial"/>
                <a:cs typeface="Arial"/>
              </a:rPr>
              <a:t>str, </a:t>
            </a:r>
            <a:r>
              <a:rPr sz="2400" spc="-5" dirty="0">
                <a:solidFill>
                  <a:srgbClr val="FF0000"/>
                </a:solidFill>
                <a:latin typeface="Arial"/>
                <a:cs typeface="Arial"/>
              </a:rPr>
              <a:t>int startIndex) </a:t>
            </a:r>
            <a:r>
              <a:rPr sz="2400" dirty="0">
                <a:latin typeface="Wingdings"/>
                <a:cs typeface="Wingdings"/>
              </a:rPr>
              <a:t></a:t>
            </a:r>
            <a:r>
              <a:rPr sz="2400" dirty="0">
                <a:latin typeface="Times New Roman"/>
                <a:cs typeface="Times New Roman"/>
              </a:rPr>
              <a:t> </a:t>
            </a:r>
            <a:r>
              <a:rPr sz="2400" dirty="0">
                <a:latin typeface="Arial"/>
                <a:cs typeface="Arial"/>
              </a:rPr>
              <a:t>Overloaded  </a:t>
            </a:r>
            <a:r>
              <a:rPr sz="2400" spc="-20" dirty="0">
                <a:latin typeface="Arial"/>
                <a:cs typeface="Arial"/>
              </a:rPr>
              <a:t>Flavor. </a:t>
            </a:r>
            <a:r>
              <a:rPr sz="2400" spc="-5" dirty="0">
                <a:latin typeface="Arial"/>
                <a:cs typeface="Arial"/>
              </a:rPr>
              <a:t>Returns </a:t>
            </a:r>
            <a:r>
              <a:rPr sz="2400" dirty="0">
                <a:latin typeface="Arial"/>
                <a:cs typeface="Arial"/>
              </a:rPr>
              <a:t>true </a:t>
            </a:r>
            <a:r>
              <a:rPr sz="2400" spc="-5" dirty="0">
                <a:latin typeface="Arial"/>
                <a:cs typeface="Arial"/>
              </a:rPr>
              <a:t>if </a:t>
            </a:r>
            <a:r>
              <a:rPr sz="2400" dirty="0">
                <a:solidFill>
                  <a:srgbClr val="FF0000"/>
                </a:solidFill>
                <a:latin typeface="Arial"/>
                <a:cs typeface="Arial"/>
              </a:rPr>
              <a:t>this </a:t>
            </a:r>
            <a:r>
              <a:rPr sz="2400" spc="-5" dirty="0">
                <a:latin typeface="Arial"/>
                <a:cs typeface="Arial"/>
              </a:rPr>
              <a:t>string </a:t>
            </a:r>
            <a:r>
              <a:rPr sz="2400" dirty="0">
                <a:latin typeface="Arial"/>
                <a:cs typeface="Arial"/>
              </a:rPr>
              <a:t>starts </a:t>
            </a:r>
            <a:r>
              <a:rPr sz="2400" spc="-5" dirty="0">
                <a:latin typeface="Arial"/>
                <a:cs typeface="Arial"/>
              </a:rPr>
              <a:t>with </a:t>
            </a:r>
            <a:r>
              <a:rPr sz="2400" spc="15" dirty="0">
                <a:latin typeface="Arial"/>
                <a:cs typeface="Arial"/>
              </a:rPr>
              <a:t>‘</a:t>
            </a:r>
            <a:r>
              <a:rPr sz="2400" spc="15" dirty="0">
                <a:solidFill>
                  <a:srgbClr val="FF0000"/>
                </a:solidFill>
                <a:latin typeface="Arial"/>
                <a:cs typeface="Arial"/>
              </a:rPr>
              <a:t>str</a:t>
            </a:r>
            <a:r>
              <a:rPr sz="2400" spc="15" dirty="0">
                <a:latin typeface="Arial"/>
                <a:cs typeface="Arial"/>
              </a:rPr>
              <a:t>’ </a:t>
            </a:r>
            <a:r>
              <a:rPr sz="2400" dirty="0">
                <a:latin typeface="Arial"/>
                <a:cs typeface="Arial"/>
              </a:rPr>
              <a:t>from </a:t>
            </a:r>
            <a:r>
              <a:rPr sz="2400" spc="-5" dirty="0">
                <a:latin typeface="Arial"/>
                <a:cs typeface="Arial"/>
              </a:rPr>
              <a:t>index </a:t>
            </a:r>
            <a:r>
              <a:rPr sz="2400" spc="-5" dirty="0">
                <a:solidFill>
                  <a:srgbClr val="FF0000"/>
                </a:solidFill>
                <a:latin typeface="Arial"/>
                <a:cs typeface="Arial"/>
              </a:rPr>
              <a:t> startIndex </a:t>
            </a:r>
            <a:r>
              <a:rPr sz="2400" dirty="0">
                <a:latin typeface="Arial"/>
                <a:cs typeface="Arial"/>
              </a:rPr>
              <a:t>otherwise false. </a:t>
            </a:r>
            <a:r>
              <a:rPr sz="2400" spc="-5" dirty="0">
                <a:latin typeface="Arial"/>
                <a:cs typeface="Arial"/>
              </a:rPr>
              <a:t>For Example,  “Object”startsWith(“ect”,3) </a:t>
            </a:r>
            <a:r>
              <a:rPr sz="2400" dirty="0">
                <a:latin typeface="Arial"/>
                <a:cs typeface="Arial"/>
              </a:rPr>
              <a:t>returns</a:t>
            </a:r>
            <a:r>
              <a:rPr sz="2400" spc="-40" dirty="0">
                <a:latin typeface="Arial"/>
                <a:cs typeface="Arial"/>
              </a:rPr>
              <a:t> </a:t>
            </a:r>
            <a:r>
              <a:rPr sz="2400" dirty="0">
                <a:latin typeface="Arial"/>
                <a:cs typeface="Arial"/>
              </a:rPr>
              <a:t>true.</a:t>
            </a:r>
            <a:endParaRPr sz="2400">
              <a:latin typeface="Arial"/>
              <a:cs typeface="Arial"/>
            </a:endParaRPr>
          </a:p>
          <a:p>
            <a:pPr marL="355600" marR="5080" indent="-342900" algn="just">
              <a:lnSpc>
                <a:spcPct val="100200"/>
              </a:lnSpc>
              <a:spcBef>
                <a:spcPts val="560"/>
              </a:spcBef>
              <a:buClr>
                <a:srgbClr val="0F1141"/>
              </a:buClr>
              <a:buChar char="•"/>
              <a:tabLst>
                <a:tab pos="355600" algn="l"/>
              </a:tabLst>
            </a:pPr>
            <a:r>
              <a:rPr sz="2400" dirty="0">
                <a:solidFill>
                  <a:srgbClr val="FF0000"/>
                </a:solidFill>
                <a:latin typeface="Arial"/>
                <a:cs typeface="Arial"/>
              </a:rPr>
              <a:t>boolean </a:t>
            </a:r>
            <a:r>
              <a:rPr sz="2400" spc="-5" dirty="0">
                <a:solidFill>
                  <a:srgbClr val="FF0000"/>
                </a:solidFill>
                <a:latin typeface="Arial"/>
                <a:cs typeface="Arial"/>
              </a:rPr>
              <a:t>endsWith(String </a:t>
            </a:r>
            <a:r>
              <a:rPr sz="2400" dirty="0">
                <a:solidFill>
                  <a:srgbClr val="FF0000"/>
                </a:solidFill>
                <a:latin typeface="Arial"/>
                <a:cs typeface="Arial"/>
              </a:rPr>
              <a:t>str) </a:t>
            </a:r>
            <a:r>
              <a:rPr sz="2400" dirty="0">
                <a:latin typeface="Wingdings"/>
                <a:cs typeface="Wingdings"/>
              </a:rPr>
              <a:t></a:t>
            </a:r>
            <a:r>
              <a:rPr sz="2400" dirty="0">
                <a:latin typeface="Times New Roman"/>
                <a:cs typeface="Times New Roman"/>
              </a:rPr>
              <a:t> </a:t>
            </a:r>
            <a:r>
              <a:rPr sz="2400" spc="-5" dirty="0">
                <a:latin typeface="Arial"/>
                <a:cs typeface="Arial"/>
              </a:rPr>
              <a:t>Returns </a:t>
            </a:r>
            <a:r>
              <a:rPr sz="2400" dirty="0">
                <a:latin typeface="Arial"/>
                <a:cs typeface="Arial"/>
              </a:rPr>
              <a:t>true </a:t>
            </a:r>
            <a:r>
              <a:rPr sz="2400" spc="-5" dirty="0">
                <a:latin typeface="Arial"/>
                <a:cs typeface="Arial"/>
              </a:rPr>
              <a:t>if </a:t>
            </a:r>
            <a:r>
              <a:rPr sz="2400" dirty="0">
                <a:solidFill>
                  <a:srgbClr val="FF0000"/>
                </a:solidFill>
                <a:latin typeface="Arial"/>
                <a:cs typeface="Arial"/>
              </a:rPr>
              <a:t>this </a:t>
            </a:r>
            <a:r>
              <a:rPr sz="2400" spc="-5" dirty="0">
                <a:latin typeface="Arial"/>
                <a:cs typeface="Arial"/>
              </a:rPr>
              <a:t>string  ends with </a:t>
            </a:r>
            <a:r>
              <a:rPr sz="2400" spc="15" dirty="0">
                <a:latin typeface="Arial"/>
                <a:cs typeface="Arial"/>
              </a:rPr>
              <a:t>‘</a:t>
            </a:r>
            <a:r>
              <a:rPr sz="2400" spc="15" dirty="0">
                <a:solidFill>
                  <a:srgbClr val="FF0000"/>
                </a:solidFill>
                <a:latin typeface="Arial"/>
                <a:cs typeface="Arial"/>
              </a:rPr>
              <a:t>str</a:t>
            </a:r>
            <a:r>
              <a:rPr sz="2400" spc="15" dirty="0">
                <a:latin typeface="Arial"/>
                <a:cs typeface="Arial"/>
              </a:rPr>
              <a:t>’ </a:t>
            </a:r>
            <a:r>
              <a:rPr sz="2400" dirty="0">
                <a:latin typeface="Arial"/>
                <a:cs typeface="Arial"/>
              </a:rPr>
              <a:t>otherwise </a:t>
            </a:r>
            <a:r>
              <a:rPr sz="2400" spc="-5" dirty="0">
                <a:latin typeface="Arial"/>
                <a:cs typeface="Arial"/>
              </a:rPr>
              <a:t>false. For Example,  “FooBar”.endsWith(“Bar”); </a:t>
            </a:r>
            <a:r>
              <a:rPr sz="2400" dirty="0">
                <a:latin typeface="Arial"/>
                <a:cs typeface="Arial"/>
              </a:rPr>
              <a:t>returns</a:t>
            </a:r>
            <a:r>
              <a:rPr sz="2400" spc="-5" dirty="0">
                <a:latin typeface="Arial"/>
                <a:cs typeface="Arial"/>
              </a:rPr>
              <a:t> </a:t>
            </a:r>
            <a:r>
              <a:rPr sz="2400" dirty="0">
                <a:latin typeface="Arial"/>
                <a:cs typeface="Arial"/>
              </a:rPr>
              <a:t>true</a:t>
            </a:r>
            <a:endParaRPr sz="2400">
              <a:latin typeface="Arial"/>
              <a:cs typeface="Arial"/>
            </a:endParaRPr>
          </a:p>
        </p:txBody>
      </p:sp>
      <p:sp>
        <p:nvSpPr>
          <p:cNvPr id="3" name="object 3"/>
          <p:cNvSpPr txBox="1">
            <a:spLocks noGrp="1"/>
          </p:cNvSpPr>
          <p:nvPr>
            <p:ph type="title"/>
          </p:nvPr>
        </p:nvSpPr>
        <p:spPr>
          <a:xfrm>
            <a:off x="383540" y="150621"/>
            <a:ext cx="5472430" cy="1031240"/>
          </a:xfrm>
          <a:prstGeom prst="rect">
            <a:avLst/>
          </a:prstGeom>
        </p:spPr>
        <p:txBody>
          <a:bodyPr vert="horz" wrap="square" lIns="0" tIns="104139" rIns="0" bIns="0" rtlCol="0">
            <a:spAutoFit/>
          </a:bodyPr>
          <a:lstStyle/>
          <a:p>
            <a:pPr marL="12700" marR="10160">
              <a:lnSpc>
                <a:spcPts val="3600"/>
              </a:lnSpc>
              <a:spcBef>
                <a:spcPts val="819"/>
              </a:spcBef>
            </a:pPr>
            <a:r>
              <a:rPr sz="3600" i="0" spc="-135" dirty="0">
                <a:solidFill>
                  <a:srgbClr val="000000"/>
                </a:solidFill>
                <a:latin typeface="Arial"/>
                <a:cs typeface="Arial"/>
              </a:rPr>
              <a:t>String </a:t>
            </a:r>
            <a:r>
              <a:rPr sz="3600" i="0" spc="-145" dirty="0">
                <a:solidFill>
                  <a:srgbClr val="000000"/>
                </a:solidFill>
                <a:latin typeface="Arial"/>
                <a:cs typeface="Arial"/>
              </a:rPr>
              <a:t>Comparisons:  </a:t>
            </a:r>
            <a:r>
              <a:rPr sz="3600" i="0" spc="-150" dirty="0">
                <a:solidFill>
                  <a:srgbClr val="000000"/>
                </a:solidFill>
                <a:latin typeface="Arial"/>
                <a:cs typeface="Arial"/>
              </a:rPr>
              <a:t>startsWith() </a:t>
            </a:r>
            <a:r>
              <a:rPr sz="3600" i="0" spc="-105" dirty="0">
                <a:solidFill>
                  <a:srgbClr val="000000"/>
                </a:solidFill>
                <a:latin typeface="Arial"/>
                <a:cs typeface="Arial"/>
              </a:rPr>
              <a:t>and</a:t>
            </a:r>
            <a:r>
              <a:rPr sz="3600" i="0" spc="-415" dirty="0">
                <a:solidFill>
                  <a:srgbClr val="000000"/>
                </a:solidFill>
                <a:latin typeface="Arial"/>
                <a:cs typeface="Arial"/>
              </a:rPr>
              <a:t> </a:t>
            </a:r>
            <a:r>
              <a:rPr sz="3600" i="0" spc="-160" dirty="0">
                <a:solidFill>
                  <a:srgbClr val="000000"/>
                </a:solidFill>
                <a:latin typeface="Arial"/>
                <a:cs typeface="Arial"/>
              </a:rPr>
              <a:t>endsWith()</a:t>
            </a:r>
            <a:endParaRPr sz="3600" dirty="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2C941078-12A9-E3BF-FA9B-FE09FADB063E}"/>
                  </a:ext>
                </a:extLst>
              </p14:cNvPr>
              <p14:cNvContentPartPr/>
              <p14:nvPr/>
            </p14:nvContentPartPr>
            <p14:xfrm>
              <a:off x="923760" y="1805760"/>
              <a:ext cx="5285880" cy="3816720"/>
            </p14:xfrm>
          </p:contentPart>
        </mc:Choice>
        <mc:Fallback>
          <p:pic>
            <p:nvPicPr>
              <p:cNvPr id="4" name="Ink 3">
                <a:extLst>
                  <a:ext uri="{FF2B5EF4-FFF2-40B4-BE49-F238E27FC236}">
                    <a16:creationId xmlns:a16="http://schemas.microsoft.com/office/drawing/2014/main" id="{2C941078-12A9-E3BF-FA9B-FE09FADB063E}"/>
                  </a:ext>
                </a:extLst>
              </p:cNvPr>
              <p:cNvPicPr/>
              <p:nvPr/>
            </p:nvPicPr>
            <p:blipFill>
              <a:blip r:embed="rId3"/>
              <a:stretch>
                <a:fillRect/>
              </a:stretch>
            </p:blipFill>
            <p:spPr>
              <a:xfrm>
                <a:off x="914400" y="1796400"/>
                <a:ext cx="5304600" cy="38354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44307"/>
            <a:ext cx="8432165" cy="4124960"/>
          </a:xfrm>
          <a:prstGeom prst="rect">
            <a:avLst/>
          </a:prstGeom>
        </p:spPr>
        <p:txBody>
          <a:bodyPr vert="horz" wrap="square" lIns="0" tIns="86360" rIns="0" bIns="0" rtlCol="0">
            <a:spAutoFit/>
          </a:bodyPr>
          <a:lstStyle/>
          <a:p>
            <a:pPr marL="469900" indent="-457200" algn="just">
              <a:lnSpc>
                <a:spcPct val="100000"/>
              </a:lnSpc>
              <a:spcBef>
                <a:spcPts val="680"/>
              </a:spcBef>
              <a:buClr>
                <a:srgbClr val="0F1141"/>
              </a:buClr>
              <a:buAutoNum type="arabicPeriod"/>
              <a:tabLst>
                <a:tab pos="469900" algn="l"/>
              </a:tabLst>
            </a:pPr>
            <a:r>
              <a:rPr sz="2400" dirty="0">
                <a:solidFill>
                  <a:srgbClr val="FF0000"/>
                </a:solidFill>
                <a:latin typeface="Arial"/>
                <a:cs typeface="Arial"/>
              </a:rPr>
              <a:t>String() </a:t>
            </a:r>
            <a:r>
              <a:rPr sz="2400" dirty="0">
                <a:latin typeface="Wingdings"/>
                <a:cs typeface="Wingdings"/>
              </a:rPr>
              <a:t></a:t>
            </a:r>
            <a:r>
              <a:rPr sz="2400" dirty="0">
                <a:latin typeface="Times New Roman"/>
                <a:cs typeface="Times New Roman"/>
              </a:rPr>
              <a:t> </a:t>
            </a:r>
            <a:r>
              <a:rPr sz="2400" spc="-5" dirty="0">
                <a:latin typeface="Arial"/>
                <a:cs typeface="Arial"/>
              </a:rPr>
              <a:t>Creates an Empty String, length</a:t>
            </a:r>
            <a:r>
              <a:rPr sz="2400" spc="-320" dirty="0">
                <a:latin typeface="Arial"/>
                <a:cs typeface="Arial"/>
              </a:rPr>
              <a:t> </a:t>
            </a:r>
            <a:r>
              <a:rPr sz="2400" dirty="0">
                <a:latin typeface="Arial"/>
                <a:cs typeface="Arial"/>
              </a:rPr>
              <a:t>=0</a:t>
            </a:r>
          </a:p>
          <a:p>
            <a:pPr marL="469900" indent="-457200" algn="just">
              <a:lnSpc>
                <a:spcPct val="100000"/>
              </a:lnSpc>
              <a:spcBef>
                <a:spcPts val="575"/>
              </a:spcBef>
              <a:buClr>
                <a:srgbClr val="0F1141"/>
              </a:buClr>
              <a:buAutoNum type="arabicPeriod"/>
              <a:tabLst>
                <a:tab pos="469900" algn="l"/>
              </a:tabLst>
            </a:pPr>
            <a:r>
              <a:rPr sz="2400" spc="-5" dirty="0">
                <a:solidFill>
                  <a:srgbClr val="FF0000"/>
                </a:solidFill>
                <a:latin typeface="Arial"/>
                <a:cs typeface="Arial"/>
              </a:rPr>
              <a:t>String(char[] </a:t>
            </a:r>
            <a:r>
              <a:rPr sz="2400" dirty="0">
                <a:solidFill>
                  <a:srgbClr val="FF0000"/>
                </a:solidFill>
                <a:latin typeface="Arial"/>
                <a:cs typeface="Arial"/>
              </a:rPr>
              <a:t>str) </a:t>
            </a:r>
            <a:r>
              <a:rPr sz="2400" dirty="0">
                <a:latin typeface="Wingdings"/>
                <a:cs typeface="Wingdings"/>
              </a:rPr>
              <a:t></a:t>
            </a:r>
            <a:r>
              <a:rPr sz="2400" dirty="0">
                <a:latin typeface="Times New Roman"/>
                <a:cs typeface="Times New Roman"/>
              </a:rPr>
              <a:t> </a:t>
            </a:r>
            <a:r>
              <a:rPr sz="2400" spc="-5" dirty="0">
                <a:latin typeface="Arial"/>
                <a:cs typeface="Arial"/>
              </a:rPr>
              <a:t>Creates a string </a:t>
            </a:r>
            <a:r>
              <a:rPr sz="2400" dirty="0">
                <a:latin typeface="Arial"/>
                <a:cs typeface="Arial"/>
              </a:rPr>
              <a:t>from </a:t>
            </a:r>
            <a:r>
              <a:rPr sz="2400" spc="-5" dirty="0">
                <a:latin typeface="Arial"/>
                <a:cs typeface="Arial"/>
              </a:rPr>
              <a:t>char</a:t>
            </a:r>
            <a:r>
              <a:rPr sz="2400" spc="220" dirty="0">
                <a:latin typeface="Arial"/>
                <a:cs typeface="Arial"/>
              </a:rPr>
              <a:t> </a:t>
            </a:r>
            <a:r>
              <a:rPr sz="2400" spc="-5" dirty="0">
                <a:latin typeface="Arial"/>
                <a:cs typeface="Arial"/>
              </a:rPr>
              <a:t>array</a:t>
            </a:r>
            <a:endParaRPr sz="2400" dirty="0">
              <a:latin typeface="Arial"/>
              <a:cs typeface="Arial"/>
            </a:endParaRPr>
          </a:p>
          <a:p>
            <a:pPr marL="469900" marR="5080" indent="-457200" algn="just">
              <a:lnSpc>
                <a:spcPct val="100299"/>
              </a:lnSpc>
              <a:spcBef>
                <a:spcPts val="570"/>
              </a:spcBef>
              <a:buClr>
                <a:srgbClr val="0F1141"/>
              </a:buClr>
              <a:buAutoNum type="arabicPeriod"/>
              <a:tabLst>
                <a:tab pos="469900" algn="l"/>
              </a:tabLst>
            </a:pPr>
            <a:r>
              <a:rPr sz="2400" spc="-5" dirty="0">
                <a:solidFill>
                  <a:srgbClr val="FF0000"/>
                </a:solidFill>
                <a:latin typeface="Arial"/>
                <a:cs typeface="Arial"/>
              </a:rPr>
              <a:t>String(char chars[],int start, int </a:t>
            </a:r>
            <a:r>
              <a:rPr sz="2400" dirty="0">
                <a:solidFill>
                  <a:srgbClr val="FF0000"/>
                </a:solidFill>
                <a:latin typeface="Arial"/>
                <a:cs typeface="Arial"/>
              </a:rPr>
              <a:t>numChars) </a:t>
            </a:r>
            <a:r>
              <a:rPr sz="2400" dirty="0">
                <a:latin typeface="Wingdings"/>
                <a:cs typeface="Wingdings"/>
              </a:rPr>
              <a:t></a:t>
            </a:r>
            <a:r>
              <a:rPr sz="2400" dirty="0">
                <a:latin typeface="Times New Roman"/>
                <a:cs typeface="Times New Roman"/>
              </a:rPr>
              <a:t> </a:t>
            </a:r>
            <a:r>
              <a:rPr sz="2400" spc="-5" dirty="0">
                <a:latin typeface="Arial"/>
                <a:cs typeface="Arial"/>
              </a:rPr>
              <a:t>Creates a  </a:t>
            </a:r>
            <a:r>
              <a:rPr sz="2400" dirty="0">
                <a:latin typeface="Arial"/>
                <a:cs typeface="Arial"/>
              </a:rPr>
              <a:t>String from </a:t>
            </a:r>
            <a:r>
              <a:rPr sz="2400" spc="-5" dirty="0">
                <a:solidFill>
                  <a:srgbClr val="FF0000"/>
                </a:solidFill>
                <a:latin typeface="Arial"/>
                <a:cs typeface="Arial"/>
              </a:rPr>
              <a:t>chars </a:t>
            </a:r>
            <a:r>
              <a:rPr sz="2400" spc="-5" dirty="0">
                <a:latin typeface="Arial"/>
                <a:cs typeface="Arial"/>
              </a:rPr>
              <a:t>array starting from index </a:t>
            </a:r>
            <a:r>
              <a:rPr sz="2400" spc="-5" dirty="0">
                <a:solidFill>
                  <a:srgbClr val="FF0000"/>
                </a:solidFill>
                <a:latin typeface="Arial"/>
                <a:cs typeface="Arial"/>
              </a:rPr>
              <a:t>‘start’ </a:t>
            </a:r>
            <a:r>
              <a:rPr sz="2400" dirty="0">
                <a:latin typeface="Arial"/>
                <a:cs typeface="Arial"/>
              </a:rPr>
              <a:t>to </a:t>
            </a:r>
            <a:r>
              <a:rPr sz="2400" spc="-5" dirty="0">
                <a:solidFill>
                  <a:srgbClr val="FF0000"/>
                </a:solidFill>
                <a:latin typeface="Arial"/>
                <a:cs typeface="Arial"/>
              </a:rPr>
              <a:t>‘start </a:t>
            </a:r>
            <a:r>
              <a:rPr sz="2400" dirty="0">
                <a:solidFill>
                  <a:srgbClr val="FF0000"/>
                </a:solidFill>
                <a:latin typeface="Arial"/>
                <a:cs typeface="Arial"/>
              </a:rPr>
              <a:t>+  </a:t>
            </a:r>
            <a:r>
              <a:rPr sz="2400" spc="-5" dirty="0">
                <a:solidFill>
                  <a:srgbClr val="FF0000"/>
                </a:solidFill>
                <a:latin typeface="Arial"/>
                <a:cs typeface="Arial"/>
              </a:rPr>
              <a:t>numChars </a:t>
            </a:r>
            <a:r>
              <a:rPr sz="2400" dirty="0">
                <a:solidFill>
                  <a:srgbClr val="FF0000"/>
                </a:solidFill>
                <a:latin typeface="Arial"/>
                <a:cs typeface="Arial"/>
              </a:rPr>
              <a:t>–</a:t>
            </a:r>
            <a:r>
              <a:rPr sz="2400" spc="5" dirty="0">
                <a:solidFill>
                  <a:srgbClr val="FF0000"/>
                </a:solidFill>
                <a:latin typeface="Arial"/>
                <a:cs typeface="Arial"/>
              </a:rPr>
              <a:t> </a:t>
            </a:r>
            <a:r>
              <a:rPr sz="2400" spc="-5" dirty="0">
                <a:solidFill>
                  <a:srgbClr val="FF0000"/>
                </a:solidFill>
                <a:latin typeface="Arial"/>
                <a:cs typeface="Arial"/>
              </a:rPr>
              <a:t>1’</a:t>
            </a:r>
            <a:endParaRPr sz="2400" dirty="0">
              <a:latin typeface="Arial"/>
              <a:cs typeface="Arial"/>
            </a:endParaRPr>
          </a:p>
          <a:p>
            <a:pPr marL="469900" indent="-457200" algn="just">
              <a:lnSpc>
                <a:spcPct val="100000"/>
              </a:lnSpc>
              <a:spcBef>
                <a:spcPts val="565"/>
              </a:spcBef>
              <a:buClr>
                <a:srgbClr val="0F1141"/>
              </a:buClr>
              <a:buAutoNum type="arabicPeriod"/>
              <a:tabLst>
                <a:tab pos="469900" algn="l"/>
              </a:tabLst>
            </a:pPr>
            <a:r>
              <a:rPr sz="2400" spc="-5" dirty="0">
                <a:solidFill>
                  <a:srgbClr val="FF0000"/>
                </a:solidFill>
                <a:latin typeface="Arial"/>
                <a:cs typeface="Arial"/>
              </a:rPr>
              <a:t>String(String </a:t>
            </a:r>
            <a:r>
              <a:rPr sz="2400" dirty="0">
                <a:solidFill>
                  <a:srgbClr val="FF0000"/>
                </a:solidFill>
                <a:latin typeface="Arial"/>
                <a:cs typeface="Arial"/>
              </a:rPr>
              <a:t>str) </a:t>
            </a:r>
            <a:r>
              <a:rPr sz="2400" dirty="0">
                <a:latin typeface="Wingdings"/>
                <a:cs typeface="Wingdings"/>
              </a:rPr>
              <a:t></a:t>
            </a:r>
            <a:r>
              <a:rPr sz="2400" dirty="0">
                <a:latin typeface="Times New Roman"/>
                <a:cs typeface="Times New Roman"/>
              </a:rPr>
              <a:t> </a:t>
            </a:r>
            <a:r>
              <a:rPr sz="2400" spc="-5" dirty="0">
                <a:latin typeface="Arial"/>
                <a:cs typeface="Arial"/>
              </a:rPr>
              <a:t>Creates a String </a:t>
            </a:r>
            <a:r>
              <a:rPr sz="2400" dirty="0">
                <a:latin typeface="Arial"/>
                <a:cs typeface="Arial"/>
              </a:rPr>
              <a:t>from </a:t>
            </a:r>
            <a:r>
              <a:rPr sz="2400" spc="-5" dirty="0">
                <a:latin typeface="Arial"/>
                <a:cs typeface="Arial"/>
              </a:rPr>
              <a:t>another</a:t>
            </a:r>
            <a:r>
              <a:rPr sz="2400" spc="114" dirty="0">
                <a:latin typeface="Arial"/>
                <a:cs typeface="Arial"/>
              </a:rPr>
              <a:t> </a:t>
            </a:r>
            <a:r>
              <a:rPr sz="2400" spc="-5" dirty="0">
                <a:latin typeface="Arial"/>
                <a:cs typeface="Arial"/>
              </a:rPr>
              <a:t>String</a:t>
            </a:r>
            <a:endParaRPr sz="2400" dirty="0">
              <a:latin typeface="Arial"/>
              <a:cs typeface="Arial"/>
            </a:endParaRPr>
          </a:p>
          <a:p>
            <a:pPr marL="469900" indent="-457200" algn="just">
              <a:lnSpc>
                <a:spcPct val="100000"/>
              </a:lnSpc>
              <a:spcBef>
                <a:spcPts val="575"/>
              </a:spcBef>
              <a:buClr>
                <a:srgbClr val="0F1141"/>
              </a:buClr>
              <a:buAutoNum type="arabicPeriod"/>
              <a:tabLst>
                <a:tab pos="469900" algn="l"/>
              </a:tabLst>
            </a:pPr>
            <a:r>
              <a:rPr sz="2400" dirty="0">
                <a:solidFill>
                  <a:srgbClr val="FF0000"/>
                </a:solidFill>
                <a:latin typeface="Arial"/>
                <a:cs typeface="Arial"/>
              </a:rPr>
              <a:t>String(byte[] bytes) </a:t>
            </a:r>
            <a:r>
              <a:rPr sz="2400" dirty="0">
                <a:latin typeface="Wingdings"/>
                <a:cs typeface="Wingdings"/>
              </a:rPr>
              <a:t></a:t>
            </a:r>
            <a:r>
              <a:rPr sz="2400" dirty="0">
                <a:latin typeface="Times New Roman"/>
                <a:cs typeface="Times New Roman"/>
              </a:rPr>
              <a:t> </a:t>
            </a:r>
            <a:r>
              <a:rPr sz="2400" spc="-5" dirty="0">
                <a:latin typeface="Arial"/>
                <a:cs typeface="Arial"/>
              </a:rPr>
              <a:t>Creats </a:t>
            </a:r>
            <a:r>
              <a:rPr sz="2400" dirty="0">
                <a:latin typeface="Arial"/>
                <a:cs typeface="Arial"/>
              </a:rPr>
              <a:t>a </a:t>
            </a:r>
            <a:r>
              <a:rPr sz="2400" spc="-5" dirty="0">
                <a:latin typeface="Arial"/>
                <a:cs typeface="Arial"/>
              </a:rPr>
              <a:t>String </a:t>
            </a:r>
            <a:r>
              <a:rPr sz="2400" dirty="0">
                <a:latin typeface="Arial"/>
                <a:cs typeface="Arial"/>
              </a:rPr>
              <a:t>from byte</a:t>
            </a:r>
            <a:r>
              <a:rPr sz="2400" spc="10" dirty="0">
                <a:latin typeface="Arial"/>
                <a:cs typeface="Arial"/>
              </a:rPr>
              <a:t> </a:t>
            </a:r>
            <a:r>
              <a:rPr sz="2400" dirty="0">
                <a:latin typeface="Arial"/>
                <a:cs typeface="Arial"/>
              </a:rPr>
              <a:t>array</a:t>
            </a:r>
          </a:p>
          <a:p>
            <a:pPr marL="469900" marR="5080" indent="-457200" algn="just">
              <a:lnSpc>
                <a:spcPct val="100200"/>
              </a:lnSpc>
              <a:spcBef>
                <a:spcPts val="570"/>
              </a:spcBef>
              <a:buClr>
                <a:srgbClr val="0F1141"/>
              </a:buClr>
              <a:buAutoNum type="arabicPeriod"/>
              <a:tabLst>
                <a:tab pos="469900" algn="l"/>
              </a:tabLst>
            </a:pPr>
            <a:r>
              <a:rPr sz="2400" spc="-5" dirty="0">
                <a:solidFill>
                  <a:srgbClr val="FF0000"/>
                </a:solidFill>
                <a:latin typeface="Arial"/>
                <a:cs typeface="Arial"/>
              </a:rPr>
              <a:t>String(byte bytes[],int start, int </a:t>
            </a:r>
            <a:r>
              <a:rPr sz="2400" dirty="0">
                <a:solidFill>
                  <a:srgbClr val="FF0000"/>
                </a:solidFill>
                <a:latin typeface="Arial"/>
                <a:cs typeface="Arial"/>
              </a:rPr>
              <a:t>numChars) </a:t>
            </a:r>
            <a:r>
              <a:rPr sz="2400" dirty="0">
                <a:latin typeface="Wingdings"/>
                <a:cs typeface="Wingdings"/>
              </a:rPr>
              <a:t></a:t>
            </a:r>
            <a:r>
              <a:rPr sz="2400" dirty="0">
                <a:latin typeface="Times New Roman"/>
                <a:cs typeface="Times New Roman"/>
              </a:rPr>
              <a:t> </a:t>
            </a:r>
            <a:r>
              <a:rPr sz="2400" dirty="0">
                <a:latin typeface="Arial"/>
                <a:cs typeface="Arial"/>
              </a:rPr>
              <a:t>Creats </a:t>
            </a:r>
            <a:r>
              <a:rPr sz="2400" spc="-5" dirty="0">
                <a:latin typeface="Arial"/>
                <a:cs typeface="Arial"/>
              </a:rPr>
              <a:t>a  String from </a:t>
            </a:r>
            <a:r>
              <a:rPr sz="2400" dirty="0">
                <a:solidFill>
                  <a:srgbClr val="FF0000"/>
                </a:solidFill>
                <a:latin typeface="Arial"/>
                <a:cs typeface="Arial"/>
              </a:rPr>
              <a:t>bytes </a:t>
            </a:r>
            <a:r>
              <a:rPr sz="2400" spc="-5" dirty="0">
                <a:latin typeface="Arial"/>
                <a:cs typeface="Arial"/>
              </a:rPr>
              <a:t>starting </a:t>
            </a:r>
            <a:r>
              <a:rPr sz="2400" dirty="0">
                <a:latin typeface="Arial"/>
                <a:cs typeface="Arial"/>
              </a:rPr>
              <a:t>from </a:t>
            </a:r>
            <a:r>
              <a:rPr sz="2400" spc="-5" dirty="0">
                <a:latin typeface="Arial"/>
                <a:cs typeface="Arial"/>
              </a:rPr>
              <a:t>index </a:t>
            </a:r>
            <a:r>
              <a:rPr sz="2400" dirty="0">
                <a:solidFill>
                  <a:srgbClr val="FF0000"/>
                </a:solidFill>
                <a:latin typeface="Arial"/>
                <a:cs typeface="Arial"/>
              </a:rPr>
              <a:t>‘start’ </a:t>
            </a:r>
            <a:r>
              <a:rPr sz="2400" dirty="0">
                <a:latin typeface="Arial"/>
                <a:cs typeface="Arial"/>
              </a:rPr>
              <a:t>to </a:t>
            </a:r>
            <a:r>
              <a:rPr sz="2400" spc="-5" dirty="0">
                <a:solidFill>
                  <a:srgbClr val="FF0000"/>
                </a:solidFill>
                <a:latin typeface="Arial"/>
                <a:cs typeface="Arial"/>
              </a:rPr>
              <a:t>‘start </a:t>
            </a:r>
            <a:r>
              <a:rPr sz="2400" dirty="0">
                <a:solidFill>
                  <a:srgbClr val="FF0000"/>
                </a:solidFill>
                <a:latin typeface="Arial"/>
                <a:cs typeface="Arial"/>
              </a:rPr>
              <a:t>+  numChars –</a:t>
            </a:r>
            <a:r>
              <a:rPr sz="2400" spc="-5" dirty="0">
                <a:solidFill>
                  <a:srgbClr val="FF0000"/>
                </a:solidFill>
                <a:latin typeface="Arial"/>
                <a:cs typeface="Arial"/>
              </a:rPr>
              <a:t> 1’</a:t>
            </a:r>
            <a:endParaRPr sz="2400" dirty="0">
              <a:latin typeface="Arial"/>
              <a:cs typeface="Arial"/>
            </a:endParaRPr>
          </a:p>
        </p:txBody>
      </p:sp>
      <p:sp>
        <p:nvSpPr>
          <p:cNvPr id="3" name="object 3"/>
          <p:cNvSpPr txBox="1">
            <a:spLocks noGrp="1"/>
          </p:cNvSpPr>
          <p:nvPr>
            <p:ph type="title"/>
          </p:nvPr>
        </p:nvSpPr>
        <p:spPr>
          <a:xfrm>
            <a:off x="383540" y="379221"/>
            <a:ext cx="6040120" cy="574040"/>
          </a:xfrm>
          <a:prstGeom prst="rect">
            <a:avLst/>
          </a:prstGeom>
        </p:spPr>
        <p:txBody>
          <a:bodyPr vert="horz" wrap="square" lIns="0" tIns="12700" rIns="0" bIns="0" rtlCol="0">
            <a:spAutoFit/>
          </a:bodyPr>
          <a:lstStyle/>
          <a:p>
            <a:pPr marL="12700">
              <a:lnSpc>
                <a:spcPct val="100000"/>
              </a:lnSpc>
              <a:spcBef>
                <a:spcPts val="100"/>
              </a:spcBef>
            </a:pPr>
            <a:r>
              <a:rPr sz="3600" i="0" spc="-145" dirty="0">
                <a:solidFill>
                  <a:srgbClr val="000000"/>
                </a:solidFill>
                <a:latin typeface="Arial"/>
                <a:cs typeface="Arial"/>
              </a:rPr>
              <a:t>Important </a:t>
            </a:r>
            <a:r>
              <a:rPr sz="3600" i="0" spc="-135" dirty="0">
                <a:solidFill>
                  <a:srgbClr val="000000"/>
                </a:solidFill>
                <a:latin typeface="Arial"/>
                <a:cs typeface="Arial"/>
              </a:rPr>
              <a:t>String</a:t>
            </a:r>
            <a:r>
              <a:rPr sz="3600" i="0" spc="-390" dirty="0">
                <a:solidFill>
                  <a:srgbClr val="000000"/>
                </a:solidFill>
                <a:latin typeface="Arial"/>
                <a:cs typeface="Arial"/>
              </a:rPr>
              <a:t> </a:t>
            </a:r>
            <a:r>
              <a:rPr sz="3600" i="0" spc="-145" dirty="0">
                <a:solidFill>
                  <a:srgbClr val="000000"/>
                </a:solidFill>
                <a:latin typeface="Arial"/>
                <a:cs typeface="Arial"/>
              </a:rPr>
              <a:t>Constructors</a:t>
            </a:r>
            <a:endParaRPr sz="36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7808BB2-1942-A971-55D3-C81247943F18}"/>
                  </a:ext>
                </a:extLst>
              </p14:cNvPr>
              <p14:cNvContentPartPr/>
              <p14:nvPr/>
            </p14:nvContentPartPr>
            <p14:xfrm>
              <a:off x="650520" y="1054080"/>
              <a:ext cx="8090640" cy="5421600"/>
            </p14:xfrm>
          </p:contentPart>
        </mc:Choice>
        <mc:Fallback>
          <p:pic>
            <p:nvPicPr>
              <p:cNvPr id="4" name="Ink 3">
                <a:extLst>
                  <a:ext uri="{FF2B5EF4-FFF2-40B4-BE49-F238E27FC236}">
                    <a16:creationId xmlns:a16="http://schemas.microsoft.com/office/drawing/2014/main" id="{07808BB2-1942-A971-55D3-C81247943F18}"/>
                  </a:ext>
                </a:extLst>
              </p:cNvPr>
              <p:cNvPicPr/>
              <p:nvPr/>
            </p:nvPicPr>
            <p:blipFill>
              <a:blip r:embed="rId3"/>
              <a:stretch>
                <a:fillRect/>
              </a:stretch>
            </p:blipFill>
            <p:spPr>
              <a:xfrm>
                <a:off x="641160" y="1044720"/>
                <a:ext cx="8109360" cy="544032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88770"/>
            <a:ext cx="8498840" cy="4721860"/>
          </a:xfrm>
          <a:prstGeom prst="rect">
            <a:avLst/>
          </a:prstGeom>
        </p:spPr>
        <p:txBody>
          <a:bodyPr vert="horz" wrap="square" lIns="0" tIns="47625" rIns="0" bIns="0" rtlCol="0">
            <a:spAutoFit/>
          </a:bodyPr>
          <a:lstStyle/>
          <a:p>
            <a:pPr marL="355600" marR="133985" indent="-342900">
              <a:lnSpc>
                <a:spcPts val="2160"/>
              </a:lnSpc>
              <a:spcBef>
                <a:spcPts val="375"/>
              </a:spcBef>
              <a:buClr>
                <a:srgbClr val="0F1141"/>
              </a:buClr>
              <a:buChar char="•"/>
              <a:tabLst>
                <a:tab pos="354965" algn="l"/>
                <a:tab pos="355600" algn="l"/>
              </a:tabLst>
            </a:pPr>
            <a:r>
              <a:rPr sz="2000" dirty="0">
                <a:solidFill>
                  <a:srgbClr val="FF0000"/>
                </a:solidFill>
                <a:latin typeface="Arial"/>
                <a:cs typeface="Arial"/>
              </a:rPr>
              <a:t>int </a:t>
            </a:r>
            <a:r>
              <a:rPr sz="2000" spc="-15" dirty="0">
                <a:solidFill>
                  <a:srgbClr val="FF0000"/>
                </a:solidFill>
                <a:latin typeface="Arial"/>
                <a:cs typeface="Arial"/>
              </a:rPr>
              <a:t>compareTo(String </a:t>
            </a:r>
            <a:r>
              <a:rPr sz="2000" dirty="0">
                <a:solidFill>
                  <a:srgbClr val="FF0000"/>
                </a:solidFill>
                <a:latin typeface="Arial"/>
                <a:cs typeface="Arial"/>
              </a:rPr>
              <a:t>str) </a:t>
            </a:r>
            <a:r>
              <a:rPr sz="2000" spc="5" dirty="0">
                <a:latin typeface="Wingdings"/>
                <a:cs typeface="Wingdings"/>
              </a:rPr>
              <a:t></a:t>
            </a:r>
            <a:r>
              <a:rPr sz="2000" spc="5" dirty="0">
                <a:latin typeface="Times New Roman"/>
                <a:cs typeface="Times New Roman"/>
              </a:rPr>
              <a:t> </a:t>
            </a:r>
            <a:r>
              <a:rPr sz="2000" dirty="0">
                <a:latin typeface="Arial"/>
                <a:cs typeface="Arial"/>
              </a:rPr>
              <a:t>Case-Sensitive Comparison. returns a</a:t>
            </a:r>
            <a:r>
              <a:rPr sz="2000" spc="-110" dirty="0">
                <a:latin typeface="Arial"/>
                <a:cs typeface="Arial"/>
              </a:rPr>
              <a:t> </a:t>
            </a:r>
            <a:r>
              <a:rPr sz="2000" dirty="0">
                <a:latin typeface="Arial"/>
                <a:cs typeface="Arial"/>
              </a:rPr>
              <a:t>+ive  value if </a:t>
            </a:r>
            <a:r>
              <a:rPr sz="2000" dirty="0">
                <a:solidFill>
                  <a:srgbClr val="FF0000"/>
                </a:solidFill>
                <a:latin typeface="Arial"/>
                <a:cs typeface="Arial"/>
              </a:rPr>
              <a:t>this </a:t>
            </a:r>
            <a:r>
              <a:rPr sz="2000" dirty="0">
                <a:latin typeface="Arial"/>
                <a:cs typeface="Arial"/>
              </a:rPr>
              <a:t>string is &gt; </a:t>
            </a:r>
            <a:r>
              <a:rPr sz="2000" dirty="0">
                <a:solidFill>
                  <a:srgbClr val="FF0000"/>
                </a:solidFill>
                <a:latin typeface="Arial"/>
                <a:cs typeface="Arial"/>
              </a:rPr>
              <a:t>str </a:t>
            </a:r>
            <a:r>
              <a:rPr sz="2000" dirty="0">
                <a:latin typeface="Arial"/>
                <a:cs typeface="Arial"/>
              </a:rPr>
              <a:t>, </a:t>
            </a:r>
            <a:r>
              <a:rPr sz="2000" spc="-5" dirty="0">
                <a:latin typeface="Arial"/>
                <a:cs typeface="Arial"/>
              </a:rPr>
              <a:t>-ive </a:t>
            </a:r>
            <a:r>
              <a:rPr sz="2000" dirty="0">
                <a:latin typeface="Arial"/>
                <a:cs typeface="Arial"/>
              </a:rPr>
              <a:t>value if </a:t>
            </a:r>
            <a:r>
              <a:rPr sz="2000" dirty="0">
                <a:solidFill>
                  <a:srgbClr val="FF0000"/>
                </a:solidFill>
                <a:latin typeface="Arial"/>
                <a:cs typeface="Arial"/>
              </a:rPr>
              <a:t>this </a:t>
            </a:r>
            <a:r>
              <a:rPr sz="2000" dirty="0">
                <a:latin typeface="Arial"/>
                <a:cs typeface="Arial"/>
              </a:rPr>
              <a:t>string is &lt; </a:t>
            </a:r>
            <a:r>
              <a:rPr sz="2000" spc="-25" dirty="0">
                <a:solidFill>
                  <a:srgbClr val="FF0000"/>
                </a:solidFill>
                <a:latin typeface="Arial"/>
                <a:cs typeface="Arial"/>
              </a:rPr>
              <a:t>str</a:t>
            </a:r>
            <a:r>
              <a:rPr sz="2000" spc="-25" dirty="0">
                <a:latin typeface="Arial"/>
                <a:cs typeface="Arial"/>
              </a:rPr>
              <a:t>, </a:t>
            </a:r>
            <a:r>
              <a:rPr sz="2000" dirty="0">
                <a:latin typeface="Arial"/>
                <a:cs typeface="Arial"/>
              </a:rPr>
              <a:t>otherwise a 0  (zero) value. Used For sorting an arrays of String</a:t>
            </a:r>
            <a:r>
              <a:rPr sz="2000" spc="-180" dirty="0">
                <a:latin typeface="Arial"/>
                <a:cs typeface="Arial"/>
              </a:rPr>
              <a:t> </a:t>
            </a:r>
            <a:r>
              <a:rPr sz="2000" dirty="0">
                <a:latin typeface="Arial"/>
                <a:cs typeface="Arial"/>
              </a:rPr>
              <a:t>values.</a:t>
            </a:r>
            <a:endParaRPr sz="2000">
              <a:latin typeface="Arial"/>
              <a:cs typeface="Arial"/>
            </a:endParaRPr>
          </a:p>
          <a:p>
            <a:pPr marL="355600" marR="5080" indent="-342900">
              <a:lnSpc>
                <a:spcPct val="90100"/>
              </a:lnSpc>
              <a:spcBef>
                <a:spcPts val="450"/>
              </a:spcBef>
              <a:buClr>
                <a:srgbClr val="0F1141"/>
              </a:buClr>
              <a:buChar char="•"/>
              <a:tabLst>
                <a:tab pos="354965" algn="l"/>
                <a:tab pos="355600" algn="l"/>
              </a:tabLst>
            </a:pPr>
            <a:r>
              <a:rPr sz="2000" dirty="0">
                <a:latin typeface="Arial"/>
                <a:cs typeface="Arial"/>
              </a:rPr>
              <a:t>Comparison is done character by </a:t>
            </a:r>
            <a:r>
              <a:rPr sz="2000" spc="-15" dirty="0">
                <a:latin typeface="Arial"/>
                <a:cs typeface="Arial"/>
              </a:rPr>
              <a:t>character. </a:t>
            </a:r>
            <a:r>
              <a:rPr sz="2000" dirty="0">
                <a:latin typeface="Arial"/>
                <a:cs typeface="Arial"/>
              </a:rPr>
              <a:t>If all characters of both  strings matches then 0 </a:t>
            </a:r>
            <a:r>
              <a:rPr sz="2000" spc="-5" dirty="0">
                <a:latin typeface="Arial"/>
                <a:cs typeface="Arial"/>
              </a:rPr>
              <a:t>is </a:t>
            </a:r>
            <a:r>
              <a:rPr sz="2000" dirty="0">
                <a:latin typeface="Arial"/>
                <a:cs typeface="Arial"/>
              </a:rPr>
              <a:t>returned otherwise a </a:t>
            </a:r>
            <a:r>
              <a:rPr sz="2000" spc="-5" dirty="0">
                <a:latin typeface="Arial"/>
                <a:cs typeface="Arial"/>
              </a:rPr>
              <a:t>difference </a:t>
            </a:r>
            <a:r>
              <a:rPr sz="2000" dirty="0">
                <a:latin typeface="Arial"/>
                <a:cs typeface="Arial"/>
              </a:rPr>
              <a:t>of the first</a:t>
            </a:r>
            <a:r>
              <a:rPr sz="2000" spc="-225" dirty="0">
                <a:latin typeface="Arial"/>
                <a:cs typeface="Arial"/>
              </a:rPr>
              <a:t> </a:t>
            </a:r>
            <a:r>
              <a:rPr sz="2000" spc="5" dirty="0">
                <a:latin typeface="Arial"/>
                <a:cs typeface="Arial"/>
              </a:rPr>
              <a:t>non-  </a:t>
            </a:r>
            <a:r>
              <a:rPr sz="2000" dirty="0">
                <a:latin typeface="Arial"/>
                <a:cs typeface="Arial"/>
              </a:rPr>
              <a:t>matched character is</a:t>
            </a:r>
            <a:r>
              <a:rPr sz="2000" spc="-100" dirty="0">
                <a:latin typeface="Arial"/>
                <a:cs typeface="Arial"/>
              </a:rPr>
              <a:t> </a:t>
            </a:r>
            <a:r>
              <a:rPr sz="2000" dirty="0">
                <a:latin typeface="Arial"/>
                <a:cs typeface="Arial"/>
              </a:rPr>
              <a:t>returned</a:t>
            </a:r>
            <a:endParaRPr sz="2000">
              <a:latin typeface="Arial"/>
              <a:cs typeface="Arial"/>
            </a:endParaRPr>
          </a:p>
          <a:p>
            <a:pPr marL="355600" indent="-342900">
              <a:lnSpc>
                <a:spcPct val="100000"/>
              </a:lnSpc>
              <a:spcBef>
                <a:spcPts val="240"/>
              </a:spcBef>
              <a:buClr>
                <a:srgbClr val="0F1141"/>
              </a:buClr>
              <a:buChar char="•"/>
              <a:tabLst>
                <a:tab pos="354965" algn="l"/>
                <a:tab pos="355600" algn="l"/>
              </a:tabLst>
            </a:pPr>
            <a:r>
              <a:rPr sz="2000" dirty="0">
                <a:latin typeface="Arial"/>
                <a:cs typeface="Arial"/>
              </a:rPr>
              <a:t>Examples</a:t>
            </a:r>
            <a:endParaRPr sz="2000">
              <a:latin typeface="Arial"/>
              <a:cs typeface="Arial"/>
            </a:endParaRPr>
          </a:p>
          <a:p>
            <a:pPr marL="927100" lvl="1" indent="-457834">
              <a:lnSpc>
                <a:spcPct val="100000"/>
              </a:lnSpc>
              <a:spcBef>
                <a:spcPts val="240"/>
              </a:spcBef>
              <a:buAutoNum type="arabicPeriod"/>
              <a:tabLst>
                <a:tab pos="927100" algn="l"/>
                <a:tab pos="927735" algn="l"/>
                <a:tab pos="6414135" algn="l"/>
              </a:tabLst>
            </a:pPr>
            <a:r>
              <a:rPr sz="2000" spc="-10" dirty="0">
                <a:latin typeface="Arial"/>
                <a:cs typeface="Arial"/>
              </a:rPr>
              <a:t>System.out.println("Ram".compareTo("RAM"));	</a:t>
            </a:r>
            <a:r>
              <a:rPr sz="2000" b="1" dirty="0">
                <a:solidFill>
                  <a:srgbClr val="FF0000"/>
                </a:solidFill>
                <a:latin typeface="Arial"/>
                <a:cs typeface="Arial"/>
              </a:rPr>
              <a:t>// Prints</a:t>
            </a:r>
            <a:r>
              <a:rPr sz="2000" b="1" spc="-60" dirty="0">
                <a:solidFill>
                  <a:srgbClr val="FF0000"/>
                </a:solidFill>
                <a:latin typeface="Arial"/>
                <a:cs typeface="Arial"/>
              </a:rPr>
              <a:t> </a:t>
            </a:r>
            <a:r>
              <a:rPr sz="2000" b="1" dirty="0">
                <a:solidFill>
                  <a:srgbClr val="FF0000"/>
                </a:solidFill>
                <a:latin typeface="Arial"/>
                <a:cs typeface="Arial"/>
              </a:rPr>
              <a:t>32</a:t>
            </a:r>
            <a:endParaRPr sz="2000">
              <a:latin typeface="Arial"/>
              <a:cs typeface="Arial"/>
            </a:endParaRPr>
          </a:p>
          <a:p>
            <a:pPr marL="927100" lvl="1" indent="-457834">
              <a:lnSpc>
                <a:spcPct val="100000"/>
              </a:lnSpc>
              <a:spcBef>
                <a:spcPts val="240"/>
              </a:spcBef>
              <a:buAutoNum type="arabicPeriod"/>
              <a:tabLst>
                <a:tab pos="927100" algn="l"/>
                <a:tab pos="927735" algn="l"/>
              </a:tabLst>
            </a:pPr>
            <a:r>
              <a:rPr sz="2000" spc="-10" dirty="0">
                <a:latin typeface="Arial"/>
                <a:cs typeface="Arial"/>
              </a:rPr>
              <a:t>System.out.println("Java".compareTo("Object")); </a:t>
            </a:r>
            <a:r>
              <a:rPr sz="2000" b="1" dirty="0">
                <a:solidFill>
                  <a:srgbClr val="FF0000"/>
                </a:solidFill>
                <a:latin typeface="Arial"/>
                <a:cs typeface="Arial"/>
              </a:rPr>
              <a:t>// Prints</a:t>
            </a:r>
            <a:r>
              <a:rPr sz="2000" b="1" spc="120" dirty="0">
                <a:solidFill>
                  <a:srgbClr val="FF0000"/>
                </a:solidFill>
                <a:latin typeface="Arial"/>
                <a:cs typeface="Arial"/>
              </a:rPr>
              <a:t> </a:t>
            </a:r>
            <a:r>
              <a:rPr sz="2000" b="1" dirty="0">
                <a:solidFill>
                  <a:srgbClr val="FF0000"/>
                </a:solidFill>
                <a:latin typeface="Arial"/>
                <a:cs typeface="Arial"/>
              </a:rPr>
              <a:t>-5</a:t>
            </a:r>
            <a:endParaRPr sz="2000">
              <a:latin typeface="Arial"/>
              <a:cs typeface="Arial"/>
            </a:endParaRPr>
          </a:p>
          <a:p>
            <a:pPr marL="927100" lvl="1" indent="-457834">
              <a:lnSpc>
                <a:spcPct val="100000"/>
              </a:lnSpc>
              <a:spcBef>
                <a:spcPts val="240"/>
              </a:spcBef>
              <a:buAutoNum type="arabicPeriod"/>
              <a:tabLst>
                <a:tab pos="927100" algn="l"/>
                <a:tab pos="927735" algn="l"/>
              </a:tabLst>
            </a:pPr>
            <a:r>
              <a:rPr sz="2000" spc="-10" dirty="0">
                <a:latin typeface="Arial"/>
                <a:cs typeface="Arial"/>
              </a:rPr>
              <a:t>System.out.println("Hello".compareTo("Welcome")); </a:t>
            </a:r>
            <a:r>
              <a:rPr sz="2000" b="1" dirty="0">
                <a:solidFill>
                  <a:srgbClr val="FF0000"/>
                </a:solidFill>
                <a:latin typeface="Arial"/>
                <a:cs typeface="Arial"/>
              </a:rPr>
              <a:t>// Prints</a:t>
            </a:r>
            <a:r>
              <a:rPr sz="2000" b="1" spc="-30" dirty="0">
                <a:solidFill>
                  <a:srgbClr val="FF0000"/>
                </a:solidFill>
                <a:latin typeface="Arial"/>
                <a:cs typeface="Arial"/>
              </a:rPr>
              <a:t> </a:t>
            </a:r>
            <a:r>
              <a:rPr sz="2000" b="1" dirty="0">
                <a:solidFill>
                  <a:srgbClr val="FF0000"/>
                </a:solidFill>
                <a:latin typeface="Arial"/>
                <a:cs typeface="Arial"/>
              </a:rPr>
              <a:t>-15</a:t>
            </a:r>
            <a:endParaRPr sz="2000">
              <a:latin typeface="Arial"/>
              <a:cs typeface="Arial"/>
            </a:endParaRPr>
          </a:p>
          <a:p>
            <a:pPr marL="355600" indent="-342900">
              <a:lnSpc>
                <a:spcPct val="100000"/>
              </a:lnSpc>
              <a:spcBef>
                <a:spcPts val="240"/>
              </a:spcBef>
              <a:buClr>
                <a:srgbClr val="0F1141"/>
              </a:buClr>
              <a:buChar char="•"/>
              <a:tabLst>
                <a:tab pos="354965" algn="l"/>
                <a:tab pos="355600" algn="l"/>
              </a:tabLst>
            </a:pPr>
            <a:r>
              <a:rPr sz="2000" dirty="0">
                <a:solidFill>
                  <a:srgbClr val="FF0000"/>
                </a:solidFill>
                <a:latin typeface="Arial"/>
                <a:cs typeface="Arial"/>
              </a:rPr>
              <a:t>int </a:t>
            </a:r>
            <a:r>
              <a:rPr sz="2000" spc="-10" dirty="0">
                <a:solidFill>
                  <a:srgbClr val="FF0000"/>
                </a:solidFill>
                <a:latin typeface="Arial"/>
                <a:cs typeface="Arial"/>
              </a:rPr>
              <a:t>compareToIgnoreCase(String </a:t>
            </a:r>
            <a:r>
              <a:rPr sz="2000" dirty="0">
                <a:solidFill>
                  <a:srgbClr val="FF0000"/>
                </a:solidFill>
                <a:latin typeface="Arial"/>
                <a:cs typeface="Arial"/>
              </a:rPr>
              <a:t>str) </a:t>
            </a:r>
            <a:r>
              <a:rPr sz="2000" dirty="0">
                <a:latin typeface="Wingdings"/>
                <a:cs typeface="Wingdings"/>
              </a:rPr>
              <a:t></a:t>
            </a:r>
            <a:r>
              <a:rPr sz="2000" dirty="0">
                <a:latin typeface="Times New Roman"/>
                <a:cs typeface="Times New Roman"/>
              </a:rPr>
              <a:t> </a:t>
            </a:r>
            <a:r>
              <a:rPr sz="2000" dirty="0">
                <a:latin typeface="Arial"/>
                <a:cs typeface="Arial"/>
              </a:rPr>
              <a:t>Ignore case</a:t>
            </a:r>
            <a:r>
              <a:rPr sz="2000" spc="-80" dirty="0">
                <a:latin typeface="Arial"/>
                <a:cs typeface="Arial"/>
              </a:rPr>
              <a:t> </a:t>
            </a:r>
            <a:r>
              <a:rPr sz="2000" dirty="0">
                <a:latin typeface="Arial"/>
                <a:cs typeface="Arial"/>
              </a:rPr>
              <a:t>comparison.</a:t>
            </a:r>
            <a:endParaRPr sz="2000">
              <a:latin typeface="Arial"/>
              <a:cs typeface="Arial"/>
            </a:endParaRPr>
          </a:p>
          <a:p>
            <a:pPr marL="355600" indent="-342900">
              <a:lnSpc>
                <a:spcPct val="100000"/>
              </a:lnSpc>
              <a:spcBef>
                <a:spcPts val="240"/>
              </a:spcBef>
              <a:buClr>
                <a:srgbClr val="0F1141"/>
              </a:buClr>
              <a:buChar char="•"/>
              <a:tabLst>
                <a:tab pos="354965" algn="l"/>
                <a:tab pos="355600" algn="l"/>
              </a:tabLst>
            </a:pPr>
            <a:r>
              <a:rPr sz="2000" dirty="0">
                <a:latin typeface="Arial"/>
                <a:cs typeface="Arial"/>
              </a:rPr>
              <a:t>Examples</a:t>
            </a:r>
            <a:endParaRPr sz="2000">
              <a:latin typeface="Arial"/>
              <a:cs typeface="Arial"/>
            </a:endParaRPr>
          </a:p>
          <a:p>
            <a:pPr marL="870585" lvl="1" indent="-457834">
              <a:lnSpc>
                <a:spcPts val="2280"/>
              </a:lnSpc>
              <a:spcBef>
                <a:spcPts val="240"/>
              </a:spcBef>
              <a:buAutoNum type="arabicPeriod"/>
              <a:tabLst>
                <a:tab pos="870585" algn="l"/>
                <a:tab pos="871219" algn="l"/>
              </a:tabLst>
            </a:pPr>
            <a:r>
              <a:rPr sz="2000" spc="-5" dirty="0">
                <a:latin typeface="Arial"/>
                <a:cs typeface="Arial"/>
              </a:rPr>
              <a:t>System.out.println("Ram".compareToIgnoreCase("RAM")); </a:t>
            </a:r>
            <a:r>
              <a:rPr sz="2000" b="1" dirty="0">
                <a:solidFill>
                  <a:srgbClr val="FF0000"/>
                </a:solidFill>
                <a:latin typeface="Arial"/>
                <a:cs typeface="Arial"/>
              </a:rPr>
              <a:t>//</a:t>
            </a:r>
            <a:r>
              <a:rPr sz="2000" b="1" spc="-130" dirty="0">
                <a:solidFill>
                  <a:srgbClr val="FF0000"/>
                </a:solidFill>
                <a:latin typeface="Arial"/>
                <a:cs typeface="Arial"/>
              </a:rPr>
              <a:t> </a:t>
            </a:r>
            <a:r>
              <a:rPr sz="2000" b="1" spc="-5" dirty="0">
                <a:solidFill>
                  <a:srgbClr val="FF0000"/>
                </a:solidFill>
                <a:latin typeface="Arial"/>
                <a:cs typeface="Arial"/>
              </a:rPr>
              <a:t>Prints</a:t>
            </a:r>
            <a:endParaRPr sz="2000">
              <a:latin typeface="Arial"/>
              <a:cs typeface="Arial"/>
            </a:endParaRPr>
          </a:p>
          <a:p>
            <a:pPr marL="870585">
              <a:lnSpc>
                <a:spcPts val="2280"/>
              </a:lnSpc>
            </a:pPr>
            <a:r>
              <a:rPr sz="2000" b="1" dirty="0">
                <a:solidFill>
                  <a:srgbClr val="FF0000"/>
                </a:solidFill>
                <a:latin typeface="Arial"/>
                <a:cs typeface="Arial"/>
              </a:rPr>
              <a:t>0</a:t>
            </a:r>
            <a:endParaRPr sz="2000">
              <a:latin typeface="Arial"/>
              <a:cs typeface="Arial"/>
            </a:endParaRPr>
          </a:p>
          <a:p>
            <a:pPr marL="870585" lvl="1" indent="-457834">
              <a:lnSpc>
                <a:spcPct val="100000"/>
              </a:lnSpc>
              <a:spcBef>
                <a:spcPts val="240"/>
              </a:spcBef>
              <a:buAutoNum type="arabicPeriod" startAt="2"/>
              <a:tabLst>
                <a:tab pos="870585" algn="l"/>
                <a:tab pos="871219" algn="l"/>
              </a:tabLst>
            </a:pPr>
            <a:r>
              <a:rPr sz="2000" spc="-5" dirty="0">
                <a:latin typeface="Arial"/>
                <a:cs typeface="Arial"/>
              </a:rPr>
              <a:t>System.out.println(“oBjeCt”.compareTo(“OBJECT")); </a:t>
            </a:r>
            <a:r>
              <a:rPr sz="2000" b="1" dirty="0">
                <a:solidFill>
                  <a:srgbClr val="FF0000"/>
                </a:solidFill>
                <a:latin typeface="Arial"/>
                <a:cs typeface="Arial"/>
              </a:rPr>
              <a:t>// Prints</a:t>
            </a:r>
            <a:r>
              <a:rPr sz="2000" b="1" spc="-180" dirty="0">
                <a:solidFill>
                  <a:srgbClr val="FF0000"/>
                </a:solidFill>
                <a:latin typeface="Arial"/>
                <a:cs typeface="Arial"/>
              </a:rPr>
              <a:t> </a:t>
            </a:r>
            <a:r>
              <a:rPr sz="2000" b="1" dirty="0">
                <a:solidFill>
                  <a:srgbClr val="FF0000"/>
                </a:solidFill>
                <a:latin typeface="Arial"/>
                <a:cs typeface="Arial"/>
              </a:rPr>
              <a:t>0</a:t>
            </a:r>
            <a:endParaRPr sz="2000">
              <a:latin typeface="Arial"/>
              <a:cs typeface="Arial"/>
            </a:endParaRPr>
          </a:p>
        </p:txBody>
      </p:sp>
      <p:sp>
        <p:nvSpPr>
          <p:cNvPr id="3" name="object 3"/>
          <p:cNvSpPr txBox="1">
            <a:spLocks noGrp="1"/>
          </p:cNvSpPr>
          <p:nvPr>
            <p:ph type="title"/>
          </p:nvPr>
        </p:nvSpPr>
        <p:spPr>
          <a:xfrm>
            <a:off x="383540" y="0"/>
            <a:ext cx="4197350" cy="1031875"/>
          </a:xfrm>
          <a:prstGeom prst="rect">
            <a:avLst/>
          </a:prstGeom>
        </p:spPr>
        <p:txBody>
          <a:bodyPr vert="horz" wrap="square" lIns="0" tIns="104139" rIns="0" bIns="0" rtlCol="0">
            <a:spAutoFit/>
          </a:bodyPr>
          <a:lstStyle/>
          <a:p>
            <a:pPr marL="12700" marR="5080">
              <a:lnSpc>
                <a:spcPts val="3600"/>
              </a:lnSpc>
              <a:spcBef>
                <a:spcPts val="819"/>
              </a:spcBef>
            </a:pPr>
            <a:r>
              <a:rPr sz="3600" i="0" spc="-135" dirty="0">
                <a:solidFill>
                  <a:srgbClr val="000000"/>
                </a:solidFill>
                <a:latin typeface="Arial"/>
                <a:cs typeface="Arial"/>
              </a:rPr>
              <a:t>String</a:t>
            </a:r>
            <a:r>
              <a:rPr sz="3600" i="0" spc="-335" dirty="0">
                <a:solidFill>
                  <a:srgbClr val="000000"/>
                </a:solidFill>
                <a:latin typeface="Arial"/>
                <a:cs typeface="Arial"/>
              </a:rPr>
              <a:t> </a:t>
            </a:r>
            <a:r>
              <a:rPr sz="3600" i="0" spc="-145" dirty="0">
                <a:solidFill>
                  <a:srgbClr val="000000"/>
                </a:solidFill>
                <a:latin typeface="Arial"/>
                <a:cs typeface="Arial"/>
              </a:rPr>
              <a:t>Comparisons:  </a:t>
            </a:r>
            <a:r>
              <a:rPr sz="3600" i="0" spc="-185" dirty="0">
                <a:solidFill>
                  <a:srgbClr val="000000"/>
                </a:solidFill>
                <a:latin typeface="Arial"/>
                <a:cs typeface="Arial"/>
              </a:rPr>
              <a:t>compareTo()</a:t>
            </a:r>
            <a:endParaRPr sz="3600" dirty="0">
              <a:latin typeface="Arial"/>
              <a:cs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412289"/>
            <a:ext cx="7386955" cy="2742565"/>
          </a:xfrm>
          <a:prstGeom prst="rect">
            <a:avLst/>
          </a:prstGeom>
        </p:spPr>
        <p:txBody>
          <a:bodyPr vert="horz" wrap="square" lIns="0" tIns="116205" rIns="0" bIns="0" rtlCol="0">
            <a:spAutoFit/>
          </a:bodyPr>
          <a:lstStyle/>
          <a:p>
            <a:pPr marL="355600" indent="-342900">
              <a:lnSpc>
                <a:spcPct val="100000"/>
              </a:lnSpc>
              <a:spcBef>
                <a:spcPts val="915"/>
              </a:spcBef>
              <a:buClr>
                <a:srgbClr val="0F1141"/>
              </a:buClr>
              <a:buChar char="•"/>
              <a:tabLst>
                <a:tab pos="354965" algn="l"/>
                <a:tab pos="355600" algn="l"/>
              </a:tabLst>
            </a:pPr>
            <a:r>
              <a:rPr sz="3200" spc="-5" dirty="0">
                <a:latin typeface="Arial"/>
                <a:cs typeface="Arial"/>
              </a:rPr>
              <a:t>Important </a:t>
            </a:r>
            <a:r>
              <a:rPr sz="3200" dirty="0">
                <a:latin typeface="Arial"/>
                <a:cs typeface="Arial"/>
              </a:rPr>
              <a:t>String</a:t>
            </a:r>
            <a:r>
              <a:rPr sz="3200" spc="-40" dirty="0">
                <a:latin typeface="Arial"/>
                <a:cs typeface="Arial"/>
              </a:rPr>
              <a:t> </a:t>
            </a:r>
            <a:r>
              <a:rPr sz="3200" spc="-5" dirty="0">
                <a:latin typeface="Arial"/>
                <a:cs typeface="Arial"/>
              </a:rPr>
              <a:t>Methods</a:t>
            </a:r>
            <a:endParaRPr sz="3200" dirty="0">
              <a:latin typeface="Arial"/>
              <a:cs typeface="Arial"/>
            </a:endParaRPr>
          </a:p>
          <a:p>
            <a:pPr marL="469900" indent="-457200">
              <a:lnSpc>
                <a:spcPct val="100000"/>
              </a:lnSpc>
              <a:spcBef>
                <a:spcPts val="605"/>
              </a:spcBef>
              <a:buClr>
                <a:srgbClr val="0F1141"/>
              </a:buClr>
              <a:buFont typeface="Wingdings"/>
              <a:buChar char=""/>
              <a:tabLst>
                <a:tab pos="469265" algn="l"/>
                <a:tab pos="469900" algn="l"/>
              </a:tabLst>
            </a:pPr>
            <a:r>
              <a:rPr sz="2400" spc="-5" dirty="0">
                <a:latin typeface="Arial"/>
                <a:cs typeface="Arial"/>
              </a:rPr>
              <a:t>Searching Strings [indexOf() and</a:t>
            </a:r>
            <a:r>
              <a:rPr sz="2400" spc="70" dirty="0">
                <a:latin typeface="Arial"/>
                <a:cs typeface="Arial"/>
              </a:rPr>
              <a:t> </a:t>
            </a:r>
            <a:r>
              <a:rPr sz="2400" spc="-5" dirty="0">
                <a:latin typeface="Arial"/>
                <a:cs typeface="Arial"/>
              </a:rPr>
              <a:t>lastIndexOf()]</a:t>
            </a:r>
            <a:endParaRPr sz="2400" dirty="0">
              <a:latin typeface="Arial"/>
              <a:cs typeface="Arial"/>
            </a:endParaRPr>
          </a:p>
          <a:p>
            <a:pPr marL="469900" indent="-457200">
              <a:lnSpc>
                <a:spcPct val="100000"/>
              </a:lnSpc>
              <a:spcBef>
                <a:spcPts val="575"/>
              </a:spcBef>
              <a:buClr>
                <a:srgbClr val="0F1141"/>
              </a:buClr>
              <a:buFont typeface="Wingdings"/>
              <a:buChar char=""/>
              <a:tabLst>
                <a:tab pos="469265" algn="l"/>
                <a:tab pos="469900" algn="l"/>
              </a:tabLst>
            </a:pPr>
            <a:r>
              <a:rPr sz="2400" spc="-5" dirty="0">
                <a:latin typeface="Arial"/>
                <a:cs typeface="Arial"/>
              </a:rPr>
              <a:t>Modifying a String </a:t>
            </a:r>
            <a:r>
              <a:rPr sz="2400" dirty="0">
                <a:latin typeface="Arial"/>
                <a:cs typeface="Arial"/>
              </a:rPr>
              <a:t>[substring(), </a:t>
            </a:r>
            <a:r>
              <a:rPr sz="2400" spc="-5" dirty="0">
                <a:latin typeface="Arial"/>
                <a:cs typeface="Arial"/>
              </a:rPr>
              <a:t>replace() and</a:t>
            </a:r>
            <a:r>
              <a:rPr sz="2400" spc="105" dirty="0">
                <a:latin typeface="Arial"/>
                <a:cs typeface="Arial"/>
              </a:rPr>
              <a:t> </a:t>
            </a:r>
            <a:r>
              <a:rPr sz="2400" dirty="0">
                <a:latin typeface="Arial"/>
                <a:cs typeface="Arial"/>
              </a:rPr>
              <a:t>trim()]</a:t>
            </a:r>
          </a:p>
          <a:p>
            <a:pPr marL="469900" indent="-457200">
              <a:lnSpc>
                <a:spcPct val="100000"/>
              </a:lnSpc>
              <a:spcBef>
                <a:spcPts val="580"/>
              </a:spcBef>
              <a:buClr>
                <a:srgbClr val="0F1141"/>
              </a:buClr>
              <a:buFont typeface="Wingdings"/>
              <a:buChar char=""/>
              <a:tabLst>
                <a:tab pos="469265" algn="l"/>
                <a:tab pos="469900" algn="l"/>
              </a:tabLst>
            </a:pPr>
            <a:r>
              <a:rPr sz="2400" spc="-5" dirty="0">
                <a:latin typeface="Arial"/>
                <a:cs typeface="Arial"/>
              </a:rPr>
              <a:t>Data Conversion</a:t>
            </a:r>
            <a:r>
              <a:rPr sz="2400" spc="50" dirty="0">
                <a:latin typeface="Arial"/>
                <a:cs typeface="Arial"/>
              </a:rPr>
              <a:t> </a:t>
            </a:r>
            <a:r>
              <a:rPr sz="2400" spc="-5" dirty="0">
                <a:latin typeface="Arial"/>
                <a:cs typeface="Arial"/>
              </a:rPr>
              <a:t>[valueOf()]</a:t>
            </a:r>
            <a:endParaRPr sz="2400" dirty="0">
              <a:latin typeface="Arial"/>
              <a:cs typeface="Arial"/>
            </a:endParaRPr>
          </a:p>
          <a:p>
            <a:pPr marL="469900" marR="125730" indent="-457200">
              <a:lnSpc>
                <a:spcPct val="100000"/>
              </a:lnSpc>
              <a:spcBef>
                <a:spcPts val="575"/>
              </a:spcBef>
              <a:buClr>
                <a:srgbClr val="0F1141"/>
              </a:buClr>
              <a:buFont typeface="Wingdings"/>
              <a:buChar char=""/>
              <a:tabLst>
                <a:tab pos="469265" algn="l"/>
                <a:tab pos="469900" algn="l"/>
              </a:tabLst>
            </a:pPr>
            <a:r>
              <a:rPr sz="2400" spc="-5" dirty="0">
                <a:latin typeface="Arial"/>
                <a:cs typeface="Arial"/>
              </a:rPr>
              <a:t>Changing Case </a:t>
            </a:r>
            <a:r>
              <a:rPr sz="2400" dirty="0">
                <a:latin typeface="Arial"/>
                <a:cs typeface="Arial"/>
              </a:rPr>
              <a:t>of </a:t>
            </a:r>
            <a:r>
              <a:rPr sz="2400" spc="-5" dirty="0">
                <a:latin typeface="Arial"/>
                <a:cs typeface="Arial"/>
              </a:rPr>
              <a:t>Characters [toUpperCase() and  toLowerCase()]</a:t>
            </a:r>
            <a:endParaRPr sz="2400" dirty="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334" y="1468958"/>
            <a:ext cx="8803005" cy="4587875"/>
          </a:xfrm>
          <a:prstGeom prst="rect">
            <a:avLst/>
          </a:prstGeom>
        </p:spPr>
        <p:txBody>
          <a:bodyPr vert="horz" wrap="square" lIns="0" tIns="13335" rIns="0" bIns="0" rtlCol="0">
            <a:spAutoFit/>
          </a:bodyPr>
          <a:lstStyle/>
          <a:p>
            <a:pPr marL="355600" indent="-342900">
              <a:lnSpc>
                <a:spcPts val="1835"/>
              </a:lnSpc>
              <a:spcBef>
                <a:spcPts val="105"/>
              </a:spcBef>
              <a:buClr>
                <a:srgbClr val="0F1141"/>
              </a:buClr>
              <a:buChar char="•"/>
              <a:tabLst>
                <a:tab pos="354965" algn="l"/>
                <a:tab pos="355600" algn="l"/>
              </a:tabLst>
            </a:pPr>
            <a:r>
              <a:rPr sz="1700" dirty="0">
                <a:solidFill>
                  <a:srgbClr val="FF0000"/>
                </a:solidFill>
                <a:latin typeface="Arial"/>
                <a:cs typeface="Arial"/>
              </a:rPr>
              <a:t>int </a:t>
            </a:r>
            <a:r>
              <a:rPr sz="1700" spc="-5" dirty="0">
                <a:solidFill>
                  <a:srgbClr val="FF0000"/>
                </a:solidFill>
                <a:latin typeface="Arial"/>
                <a:cs typeface="Arial"/>
              </a:rPr>
              <a:t>indexOf(int ch) </a:t>
            </a:r>
            <a:r>
              <a:rPr sz="1700" spc="5" dirty="0">
                <a:solidFill>
                  <a:srgbClr val="FF0000"/>
                </a:solidFill>
                <a:latin typeface="Wingdings"/>
                <a:cs typeface="Wingdings"/>
              </a:rPr>
              <a:t></a:t>
            </a:r>
            <a:r>
              <a:rPr sz="1700" spc="5" dirty="0">
                <a:solidFill>
                  <a:srgbClr val="FF0000"/>
                </a:solidFill>
                <a:latin typeface="Times New Roman"/>
                <a:cs typeface="Times New Roman"/>
              </a:rPr>
              <a:t> </a:t>
            </a:r>
            <a:r>
              <a:rPr sz="1700" dirty="0">
                <a:latin typeface="Arial"/>
                <a:cs typeface="Arial"/>
              </a:rPr>
              <a:t>Searches the index of character </a:t>
            </a:r>
            <a:r>
              <a:rPr sz="1700" spc="-5" dirty="0">
                <a:solidFill>
                  <a:srgbClr val="FF0000"/>
                </a:solidFill>
                <a:latin typeface="Arial"/>
                <a:cs typeface="Arial"/>
              </a:rPr>
              <a:t>‘ch’ </a:t>
            </a:r>
            <a:r>
              <a:rPr sz="1700" dirty="0">
                <a:latin typeface="Arial"/>
                <a:cs typeface="Arial"/>
              </a:rPr>
              <a:t>in </a:t>
            </a:r>
            <a:r>
              <a:rPr sz="1700" spc="-5" dirty="0">
                <a:solidFill>
                  <a:srgbClr val="FF0000"/>
                </a:solidFill>
                <a:latin typeface="Arial"/>
                <a:cs typeface="Arial"/>
              </a:rPr>
              <a:t>this </a:t>
            </a:r>
            <a:r>
              <a:rPr sz="1700" dirty="0">
                <a:latin typeface="Arial"/>
                <a:cs typeface="Arial"/>
              </a:rPr>
              <a:t>string and </a:t>
            </a:r>
            <a:r>
              <a:rPr sz="1700" spc="-5" dirty="0">
                <a:latin typeface="Arial"/>
                <a:cs typeface="Arial"/>
              </a:rPr>
              <a:t>returns</a:t>
            </a:r>
            <a:r>
              <a:rPr sz="1700" spc="75" dirty="0">
                <a:latin typeface="Arial"/>
                <a:cs typeface="Arial"/>
              </a:rPr>
              <a:t> </a:t>
            </a:r>
            <a:r>
              <a:rPr sz="1700" dirty="0">
                <a:latin typeface="Arial"/>
                <a:cs typeface="Arial"/>
              </a:rPr>
              <a:t>that</a:t>
            </a:r>
          </a:p>
          <a:p>
            <a:pPr marL="354965">
              <a:lnSpc>
                <a:spcPts val="1835"/>
              </a:lnSpc>
            </a:pPr>
            <a:r>
              <a:rPr sz="1700" dirty="0">
                <a:latin typeface="Arial"/>
                <a:cs typeface="Arial"/>
              </a:rPr>
              <a:t>index value </a:t>
            </a:r>
            <a:r>
              <a:rPr sz="1700" spc="-5" dirty="0">
                <a:latin typeface="Arial"/>
                <a:cs typeface="Arial"/>
              </a:rPr>
              <a:t>(if </a:t>
            </a:r>
            <a:r>
              <a:rPr sz="1700" dirty="0">
                <a:latin typeface="Arial"/>
                <a:cs typeface="Arial"/>
              </a:rPr>
              <a:t>found) </a:t>
            </a:r>
            <a:r>
              <a:rPr sz="1700" spc="-5" dirty="0">
                <a:latin typeface="Arial"/>
                <a:cs typeface="Arial"/>
              </a:rPr>
              <a:t>otherwise </a:t>
            </a:r>
            <a:r>
              <a:rPr sz="1700" dirty="0">
                <a:latin typeface="Arial"/>
                <a:cs typeface="Arial"/>
              </a:rPr>
              <a:t>returns </a:t>
            </a:r>
            <a:r>
              <a:rPr sz="1700" spc="-5" dirty="0">
                <a:latin typeface="Arial"/>
                <a:cs typeface="Arial"/>
              </a:rPr>
              <a:t>-1 </a:t>
            </a:r>
            <a:r>
              <a:rPr sz="1700" dirty="0">
                <a:latin typeface="Arial"/>
                <a:cs typeface="Arial"/>
              </a:rPr>
              <a:t>(if not</a:t>
            </a:r>
            <a:r>
              <a:rPr sz="1700" spc="45" dirty="0">
                <a:latin typeface="Arial"/>
                <a:cs typeface="Arial"/>
              </a:rPr>
              <a:t> </a:t>
            </a:r>
            <a:r>
              <a:rPr sz="1700" dirty="0">
                <a:latin typeface="Arial"/>
                <a:cs typeface="Arial"/>
              </a:rPr>
              <a:t>found)</a:t>
            </a:r>
          </a:p>
          <a:p>
            <a:pPr marL="354965" marR="594995" indent="-342900">
              <a:lnSpc>
                <a:spcPts val="1630"/>
              </a:lnSpc>
              <a:spcBef>
                <a:spcPts val="395"/>
              </a:spcBef>
              <a:buClr>
                <a:srgbClr val="0F1141"/>
              </a:buClr>
              <a:buChar char="•"/>
              <a:tabLst>
                <a:tab pos="354965" algn="l"/>
                <a:tab pos="355600" algn="l"/>
              </a:tabLst>
            </a:pPr>
            <a:r>
              <a:rPr sz="1700" dirty="0">
                <a:solidFill>
                  <a:srgbClr val="FF0000"/>
                </a:solidFill>
                <a:latin typeface="Arial"/>
                <a:cs typeface="Arial"/>
              </a:rPr>
              <a:t>int </a:t>
            </a:r>
            <a:r>
              <a:rPr sz="1700" spc="-5" dirty="0">
                <a:solidFill>
                  <a:srgbClr val="FF0000"/>
                </a:solidFill>
                <a:latin typeface="Arial"/>
                <a:cs typeface="Arial"/>
              </a:rPr>
              <a:t>lastIndexOf(int </a:t>
            </a:r>
            <a:r>
              <a:rPr sz="1700" dirty="0">
                <a:solidFill>
                  <a:srgbClr val="FF0000"/>
                </a:solidFill>
                <a:latin typeface="Arial"/>
                <a:cs typeface="Arial"/>
              </a:rPr>
              <a:t>ch) </a:t>
            </a:r>
            <a:r>
              <a:rPr sz="1700" dirty="0">
                <a:solidFill>
                  <a:srgbClr val="FF0000"/>
                </a:solidFill>
                <a:latin typeface="Wingdings"/>
                <a:cs typeface="Wingdings"/>
              </a:rPr>
              <a:t></a:t>
            </a:r>
            <a:r>
              <a:rPr sz="1700" dirty="0">
                <a:solidFill>
                  <a:srgbClr val="FF0000"/>
                </a:solidFill>
                <a:latin typeface="Times New Roman"/>
                <a:cs typeface="Times New Roman"/>
              </a:rPr>
              <a:t> </a:t>
            </a:r>
            <a:r>
              <a:rPr sz="1700" dirty="0">
                <a:latin typeface="Arial"/>
                <a:cs typeface="Arial"/>
              </a:rPr>
              <a:t>Searches </a:t>
            </a:r>
            <a:r>
              <a:rPr sz="1700" spc="-5" dirty="0">
                <a:latin typeface="Arial"/>
                <a:cs typeface="Arial"/>
              </a:rPr>
              <a:t>the </a:t>
            </a:r>
            <a:r>
              <a:rPr sz="1700" dirty="0">
                <a:latin typeface="Arial"/>
                <a:cs typeface="Arial"/>
              </a:rPr>
              <a:t>last index of character </a:t>
            </a:r>
            <a:r>
              <a:rPr sz="1700" dirty="0">
                <a:solidFill>
                  <a:srgbClr val="FF0000"/>
                </a:solidFill>
                <a:latin typeface="Arial"/>
                <a:cs typeface="Arial"/>
              </a:rPr>
              <a:t>‘ch’ </a:t>
            </a:r>
            <a:r>
              <a:rPr sz="1700" dirty="0">
                <a:latin typeface="Arial"/>
                <a:cs typeface="Arial"/>
              </a:rPr>
              <a:t>in </a:t>
            </a:r>
            <a:r>
              <a:rPr sz="1700" dirty="0">
                <a:solidFill>
                  <a:srgbClr val="FF0000"/>
                </a:solidFill>
                <a:latin typeface="Arial"/>
                <a:cs typeface="Arial"/>
              </a:rPr>
              <a:t>this </a:t>
            </a:r>
            <a:r>
              <a:rPr sz="1700" spc="-5" dirty="0">
                <a:latin typeface="Arial"/>
                <a:cs typeface="Arial"/>
              </a:rPr>
              <a:t>string </a:t>
            </a:r>
            <a:r>
              <a:rPr sz="1700" dirty="0">
                <a:latin typeface="Arial"/>
                <a:cs typeface="Arial"/>
              </a:rPr>
              <a:t>and  returns that index value (if found) </a:t>
            </a:r>
            <a:r>
              <a:rPr sz="1700" spc="-5" dirty="0">
                <a:latin typeface="Arial"/>
                <a:cs typeface="Arial"/>
              </a:rPr>
              <a:t>otherwise </a:t>
            </a:r>
            <a:r>
              <a:rPr sz="1700" dirty="0">
                <a:latin typeface="Arial"/>
                <a:cs typeface="Arial"/>
              </a:rPr>
              <a:t>returns </a:t>
            </a:r>
            <a:r>
              <a:rPr sz="1700" spc="-5" dirty="0">
                <a:latin typeface="Arial"/>
                <a:cs typeface="Arial"/>
              </a:rPr>
              <a:t>-1 </a:t>
            </a:r>
            <a:r>
              <a:rPr sz="1700" dirty="0">
                <a:latin typeface="Arial"/>
                <a:cs typeface="Arial"/>
              </a:rPr>
              <a:t>(if not</a:t>
            </a:r>
            <a:r>
              <a:rPr sz="1700" spc="50" dirty="0">
                <a:latin typeface="Arial"/>
                <a:cs typeface="Arial"/>
              </a:rPr>
              <a:t> </a:t>
            </a:r>
            <a:r>
              <a:rPr sz="1700" dirty="0">
                <a:latin typeface="Arial"/>
                <a:cs typeface="Arial"/>
              </a:rPr>
              <a:t>found)</a:t>
            </a:r>
          </a:p>
          <a:p>
            <a:pPr marL="354965" marR="145415" indent="-342900">
              <a:lnSpc>
                <a:spcPts val="1630"/>
              </a:lnSpc>
              <a:spcBef>
                <a:spcPts val="414"/>
              </a:spcBef>
              <a:buClr>
                <a:srgbClr val="0F1141"/>
              </a:buClr>
              <a:buChar char="•"/>
              <a:tabLst>
                <a:tab pos="354965" algn="l"/>
                <a:tab pos="355600" algn="l"/>
              </a:tabLst>
            </a:pPr>
            <a:r>
              <a:rPr sz="1700" dirty="0">
                <a:solidFill>
                  <a:srgbClr val="FF0000"/>
                </a:solidFill>
                <a:latin typeface="Arial"/>
                <a:cs typeface="Arial"/>
              </a:rPr>
              <a:t>int </a:t>
            </a:r>
            <a:r>
              <a:rPr sz="1700" spc="-5" dirty="0">
                <a:solidFill>
                  <a:srgbClr val="FF0000"/>
                </a:solidFill>
                <a:latin typeface="Arial"/>
                <a:cs typeface="Arial"/>
              </a:rPr>
              <a:t>indexOf(String str) </a:t>
            </a:r>
            <a:r>
              <a:rPr sz="1700" dirty="0">
                <a:solidFill>
                  <a:srgbClr val="FF0000"/>
                </a:solidFill>
                <a:latin typeface="Wingdings"/>
                <a:cs typeface="Wingdings"/>
              </a:rPr>
              <a:t></a:t>
            </a:r>
            <a:r>
              <a:rPr sz="1700" dirty="0">
                <a:solidFill>
                  <a:srgbClr val="FF0000"/>
                </a:solidFill>
                <a:latin typeface="Times New Roman"/>
                <a:cs typeface="Times New Roman"/>
              </a:rPr>
              <a:t> </a:t>
            </a:r>
            <a:r>
              <a:rPr sz="1700" dirty="0">
                <a:latin typeface="Arial"/>
                <a:cs typeface="Arial"/>
              </a:rPr>
              <a:t>Searches </a:t>
            </a:r>
            <a:r>
              <a:rPr sz="1700" spc="-5" dirty="0">
                <a:latin typeface="Arial"/>
                <a:cs typeface="Arial"/>
              </a:rPr>
              <a:t>the </a:t>
            </a:r>
            <a:r>
              <a:rPr sz="1700" dirty="0">
                <a:latin typeface="Arial"/>
                <a:cs typeface="Arial"/>
              </a:rPr>
              <a:t>index of </a:t>
            </a:r>
            <a:r>
              <a:rPr sz="1700" spc="-5" dirty="0">
                <a:latin typeface="Arial"/>
                <a:cs typeface="Arial"/>
              </a:rPr>
              <a:t>string </a:t>
            </a:r>
            <a:r>
              <a:rPr sz="1700" spc="-5" dirty="0">
                <a:solidFill>
                  <a:srgbClr val="FF0000"/>
                </a:solidFill>
                <a:latin typeface="Arial"/>
                <a:cs typeface="Arial"/>
              </a:rPr>
              <a:t>“str” </a:t>
            </a:r>
            <a:r>
              <a:rPr sz="1700" dirty="0">
                <a:latin typeface="Arial"/>
                <a:cs typeface="Arial"/>
              </a:rPr>
              <a:t>in </a:t>
            </a:r>
            <a:r>
              <a:rPr sz="1700" dirty="0">
                <a:solidFill>
                  <a:srgbClr val="FF0000"/>
                </a:solidFill>
                <a:latin typeface="Arial"/>
                <a:cs typeface="Arial"/>
              </a:rPr>
              <a:t>this </a:t>
            </a:r>
            <a:r>
              <a:rPr sz="1700" spc="-5" dirty="0">
                <a:latin typeface="Arial"/>
                <a:cs typeface="Arial"/>
              </a:rPr>
              <a:t>string </a:t>
            </a:r>
            <a:r>
              <a:rPr sz="1700" dirty="0">
                <a:latin typeface="Arial"/>
                <a:cs typeface="Arial"/>
              </a:rPr>
              <a:t>and returns that  index value (if found) </a:t>
            </a:r>
            <a:r>
              <a:rPr sz="1700" spc="-5" dirty="0">
                <a:latin typeface="Arial"/>
                <a:cs typeface="Arial"/>
              </a:rPr>
              <a:t>otherwise </a:t>
            </a:r>
            <a:r>
              <a:rPr sz="1700" dirty="0">
                <a:latin typeface="Arial"/>
                <a:cs typeface="Arial"/>
              </a:rPr>
              <a:t>returns </a:t>
            </a:r>
            <a:r>
              <a:rPr sz="1700" spc="-5" dirty="0">
                <a:latin typeface="Arial"/>
                <a:cs typeface="Arial"/>
              </a:rPr>
              <a:t>-1 </a:t>
            </a:r>
            <a:r>
              <a:rPr sz="1700" dirty="0">
                <a:latin typeface="Arial"/>
                <a:cs typeface="Arial"/>
              </a:rPr>
              <a:t>(if not</a:t>
            </a:r>
            <a:r>
              <a:rPr sz="1700" spc="30" dirty="0">
                <a:latin typeface="Arial"/>
                <a:cs typeface="Arial"/>
              </a:rPr>
              <a:t> </a:t>
            </a:r>
            <a:r>
              <a:rPr sz="1700" dirty="0">
                <a:latin typeface="Arial"/>
                <a:cs typeface="Arial"/>
              </a:rPr>
              <a:t>found)</a:t>
            </a:r>
          </a:p>
          <a:p>
            <a:pPr marL="355600" indent="-342900">
              <a:lnSpc>
                <a:spcPts val="1839"/>
              </a:lnSpc>
              <a:spcBef>
                <a:spcPts val="15"/>
              </a:spcBef>
              <a:buClr>
                <a:srgbClr val="0F1141"/>
              </a:buClr>
              <a:buChar char="•"/>
              <a:tabLst>
                <a:tab pos="354965" algn="l"/>
                <a:tab pos="355600" algn="l"/>
              </a:tabLst>
            </a:pPr>
            <a:r>
              <a:rPr sz="1700" dirty="0">
                <a:solidFill>
                  <a:srgbClr val="FF0000"/>
                </a:solidFill>
                <a:latin typeface="Arial"/>
                <a:cs typeface="Arial"/>
              </a:rPr>
              <a:t>int </a:t>
            </a:r>
            <a:r>
              <a:rPr sz="1700" spc="-5" dirty="0">
                <a:solidFill>
                  <a:srgbClr val="FF0000"/>
                </a:solidFill>
                <a:latin typeface="Arial"/>
                <a:cs typeface="Arial"/>
              </a:rPr>
              <a:t>lastIndexOf(String str) </a:t>
            </a:r>
            <a:r>
              <a:rPr sz="1700" spc="5" dirty="0">
                <a:solidFill>
                  <a:srgbClr val="FF0000"/>
                </a:solidFill>
                <a:latin typeface="Wingdings"/>
                <a:cs typeface="Wingdings"/>
              </a:rPr>
              <a:t></a:t>
            </a:r>
            <a:r>
              <a:rPr sz="1700" spc="5" dirty="0">
                <a:solidFill>
                  <a:srgbClr val="FF0000"/>
                </a:solidFill>
                <a:latin typeface="Times New Roman"/>
                <a:cs typeface="Times New Roman"/>
              </a:rPr>
              <a:t> </a:t>
            </a:r>
            <a:r>
              <a:rPr sz="1700" dirty="0">
                <a:latin typeface="Arial"/>
                <a:cs typeface="Arial"/>
              </a:rPr>
              <a:t>Searches </a:t>
            </a:r>
            <a:r>
              <a:rPr sz="1700" spc="-5" dirty="0">
                <a:latin typeface="Arial"/>
                <a:cs typeface="Arial"/>
              </a:rPr>
              <a:t>the </a:t>
            </a:r>
            <a:r>
              <a:rPr sz="1700" dirty="0">
                <a:latin typeface="Arial"/>
                <a:cs typeface="Arial"/>
              </a:rPr>
              <a:t>last index of string </a:t>
            </a:r>
            <a:r>
              <a:rPr sz="1700" spc="-5" dirty="0">
                <a:solidFill>
                  <a:srgbClr val="FF0000"/>
                </a:solidFill>
                <a:latin typeface="Arial"/>
                <a:cs typeface="Arial"/>
              </a:rPr>
              <a:t>“str” </a:t>
            </a:r>
            <a:r>
              <a:rPr sz="1700" dirty="0">
                <a:latin typeface="Arial"/>
                <a:cs typeface="Arial"/>
              </a:rPr>
              <a:t>in </a:t>
            </a:r>
            <a:r>
              <a:rPr sz="1700" spc="-5" dirty="0">
                <a:solidFill>
                  <a:srgbClr val="FF0000"/>
                </a:solidFill>
                <a:latin typeface="Arial"/>
                <a:cs typeface="Arial"/>
              </a:rPr>
              <a:t>this </a:t>
            </a:r>
            <a:r>
              <a:rPr sz="1700" dirty="0">
                <a:latin typeface="Arial"/>
                <a:cs typeface="Arial"/>
              </a:rPr>
              <a:t>string</a:t>
            </a:r>
            <a:r>
              <a:rPr sz="1700" spc="135" dirty="0">
                <a:latin typeface="Arial"/>
                <a:cs typeface="Arial"/>
              </a:rPr>
              <a:t> </a:t>
            </a:r>
            <a:r>
              <a:rPr sz="1700" dirty="0">
                <a:latin typeface="Arial"/>
                <a:cs typeface="Arial"/>
              </a:rPr>
              <a:t>and</a:t>
            </a:r>
          </a:p>
          <a:p>
            <a:pPr marL="354965">
              <a:lnSpc>
                <a:spcPts val="1839"/>
              </a:lnSpc>
            </a:pPr>
            <a:r>
              <a:rPr sz="1700" dirty="0">
                <a:latin typeface="Arial"/>
                <a:cs typeface="Arial"/>
              </a:rPr>
              <a:t>returns that index value </a:t>
            </a:r>
            <a:r>
              <a:rPr sz="1700" spc="-5" dirty="0">
                <a:latin typeface="Arial"/>
                <a:cs typeface="Arial"/>
              </a:rPr>
              <a:t>(if </a:t>
            </a:r>
            <a:r>
              <a:rPr sz="1700" dirty="0">
                <a:latin typeface="Arial"/>
                <a:cs typeface="Arial"/>
              </a:rPr>
              <a:t>found) </a:t>
            </a:r>
            <a:r>
              <a:rPr sz="1700" spc="-5" dirty="0">
                <a:latin typeface="Arial"/>
                <a:cs typeface="Arial"/>
              </a:rPr>
              <a:t>otherwise </a:t>
            </a:r>
            <a:r>
              <a:rPr sz="1700" dirty="0">
                <a:latin typeface="Arial"/>
                <a:cs typeface="Arial"/>
              </a:rPr>
              <a:t>returns </a:t>
            </a:r>
            <a:r>
              <a:rPr sz="1700" spc="-5" dirty="0">
                <a:latin typeface="Arial"/>
                <a:cs typeface="Arial"/>
              </a:rPr>
              <a:t>-1 </a:t>
            </a:r>
            <a:r>
              <a:rPr sz="1700" dirty="0">
                <a:latin typeface="Arial"/>
                <a:cs typeface="Arial"/>
              </a:rPr>
              <a:t>(if not</a:t>
            </a:r>
            <a:r>
              <a:rPr sz="1700" spc="65" dirty="0">
                <a:latin typeface="Arial"/>
                <a:cs typeface="Arial"/>
              </a:rPr>
              <a:t> </a:t>
            </a:r>
            <a:r>
              <a:rPr sz="1700" dirty="0">
                <a:latin typeface="Arial"/>
                <a:cs typeface="Arial"/>
              </a:rPr>
              <a:t>found)</a:t>
            </a:r>
          </a:p>
          <a:p>
            <a:pPr marL="354965" marR="5080" indent="-342900">
              <a:lnSpc>
                <a:spcPct val="80000"/>
              </a:lnSpc>
              <a:spcBef>
                <a:spcPts val="405"/>
              </a:spcBef>
              <a:buClr>
                <a:srgbClr val="0F1141"/>
              </a:buClr>
              <a:buChar char="•"/>
              <a:tabLst>
                <a:tab pos="354965" algn="l"/>
                <a:tab pos="355600" algn="l"/>
              </a:tabLst>
            </a:pPr>
            <a:r>
              <a:rPr sz="1700" dirty="0">
                <a:solidFill>
                  <a:srgbClr val="FF0000"/>
                </a:solidFill>
                <a:latin typeface="Arial"/>
                <a:cs typeface="Arial"/>
              </a:rPr>
              <a:t>int </a:t>
            </a:r>
            <a:r>
              <a:rPr sz="1700" spc="-5" dirty="0">
                <a:solidFill>
                  <a:srgbClr val="FF0000"/>
                </a:solidFill>
                <a:latin typeface="Arial"/>
                <a:cs typeface="Arial"/>
              </a:rPr>
              <a:t>indexOf(int </a:t>
            </a:r>
            <a:r>
              <a:rPr sz="1700" dirty="0">
                <a:solidFill>
                  <a:srgbClr val="FF0000"/>
                </a:solidFill>
                <a:latin typeface="Arial"/>
                <a:cs typeface="Arial"/>
              </a:rPr>
              <a:t>ch, int </a:t>
            </a:r>
            <a:r>
              <a:rPr sz="1700" spc="-5" dirty="0">
                <a:solidFill>
                  <a:srgbClr val="FF0000"/>
                </a:solidFill>
                <a:latin typeface="Arial"/>
                <a:cs typeface="Arial"/>
              </a:rPr>
              <a:t>startIndex) </a:t>
            </a:r>
            <a:r>
              <a:rPr sz="1700" dirty="0">
                <a:solidFill>
                  <a:srgbClr val="FF0000"/>
                </a:solidFill>
                <a:latin typeface="Wingdings"/>
                <a:cs typeface="Wingdings"/>
              </a:rPr>
              <a:t></a:t>
            </a:r>
            <a:r>
              <a:rPr sz="1700" dirty="0">
                <a:solidFill>
                  <a:srgbClr val="FF0000"/>
                </a:solidFill>
                <a:latin typeface="Times New Roman"/>
                <a:cs typeface="Times New Roman"/>
              </a:rPr>
              <a:t> </a:t>
            </a:r>
            <a:r>
              <a:rPr sz="1700" dirty="0">
                <a:latin typeface="Arial"/>
                <a:cs typeface="Arial"/>
              </a:rPr>
              <a:t>Searches </a:t>
            </a:r>
            <a:r>
              <a:rPr sz="1700" spc="-5" dirty="0">
                <a:latin typeface="Arial"/>
                <a:cs typeface="Arial"/>
              </a:rPr>
              <a:t>the </a:t>
            </a:r>
            <a:r>
              <a:rPr sz="1700" dirty="0">
                <a:latin typeface="Arial"/>
                <a:cs typeface="Arial"/>
              </a:rPr>
              <a:t>index of charcter </a:t>
            </a:r>
            <a:r>
              <a:rPr sz="1700" dirty="0">
                <a:solidFill>
                  <a:srgbClr val="FF0000"/>
                </a:solidFill>
                <a:latin typeface="Arial"/>
                <a:cs typeface="Arial"/>
              </a:rPr>
              <a:t>‘ch’ </a:t>
            </a:r>
            <a:r>
              <a:rPr sz="1700" dirty="0">
                <a:latin typeface="Arial"/>
                <a:cs typeface="Arial"/>
              </a:rPr>
              <a:t>in </a:t>
            </a:r>
            <a:r>
              <a:rPr sz="1700" dirty="0">
                <a:solidFill>
                  <a:srgbClr val="FF0000"/>
                </a:solidFill>
                <a:latin typeface="Arial"/>
                <a:cs typeface="Arial"/>
              </a:rPr>
              <a:t>this </a:t>
            </a:r>
            <a:r>
              <a:rPr sz="1700" spc="-5" dirty="0">
                <a:latin typeface="Arial"/>
                <a:cs typeface="Arial"/>
              </a:rPr>
              <a:t>string  starting from </a:t>
            </a:r>
            <a:r>
              <a:rPr sz="1700" spc="-5" dirty="0">
                <a:solidFill>
                  <a:srgbClr val="FF0000"/>
                </a:solidFill>
                <a:latin typeface="Arial"/>
                <a:cs typeface="Arial"/>
              </a:rPr>
              <a:t>startIndex </a:t>
            </a:r>
            <a:r>
              <a:rPr sz="1700" dirty="0">
                <a:latin typeface="Arial"/>
                <a:cs typeface="Arial"/>
              </a:rPr>
              <a:t>and returns </a:t>
            </a:r>
            <a:r>
              <a:rPr sz="1700" spc="-5" dirty="0">
                <a:latin typeface="Arial"/>
                <a:cs typeface="Arial"/>
              </a:rPr>
              <a:t>that </a:t>
            </a:r>
            <a:r>
              <a:rPr sz="1700" dirty="0">
                <a:latin typeface="Arial"/>
                <a:cs typeface="Arial"/>
              </a:rPr>
              <a:t>index value (if found) </a:t>
            </a:r>
            <a:r>
              <a:rPr sz="1700" spc="-5" dirty="0">
                <a:latin typeface="Arial"/>
                <a:cs typeface="Arial"/>
              </a:rPr>
              <a:t>otherwise </a:t>
            </a:r>
            <a:r>
              <a:rPr sz="1700" dirty="0">
                <a:latin typeface="Arial"/>
                <a:cs typeface="Arial"/>
              </a:rPr>
              <a:t>returns </a:t>
            </a:r>
            <a:r>
              <a:rPr sz="1700" spc="-5" dirty="0">
                <a:latin typeface="Arial"/>
                <a:cs typeface="Arial"/>
              </a:rPr>
              <a:t>-1 </a:t>
            </a:r>
            <a:r>
              <a:rPr sz="1700" dirty="0">
                <a:latin typeface="Arial"/>
                <a:cs typeface="Arial"/>
              </a:rPr>
              <a:t>(if not  found)</a:t>
            </a:r>
          </a:p>
          <a:p>
            <a:pPr marL="354965" marR="15875" indent="-342900">
              <a:lnSpc>
                <a:spcPts val="1630"/>
              </a:lnSpc>
              <a:spcBef>
                <a:spcPts val="400"/>
              </a:spcBef>
              <a:buClr>
                <a:srgbClr val="0F1141"/>
              </a:buClr>
              <a:buChar char="•"/>
              <a:tabLst>
                <a:tab pos="354965" algn="l"/>
                <a:tab pos="355600" algn="l"/>
              </a:tabLst>
            </a:pPr>
            <a:r>
              <a:rPr sz="1700" dirty="0">
                <a:solidFill>
                  <a:srgbClr val="FF0000"/>
                </a:solidFill>
                <a:latin typeface="Arial"/>
                <a:cs typeface="Arial"/>
              </a:rPr>
              <a:t>int </a:t>
            </a:r>
            <a:r>
              <a:rPr sz="1700" spc="-5" dirty="0">
                <a:solidFill>
                  <a:srgbClr val="FF0000"/>
                </a:solidFill>
                <a:latin typeface="Arial"/>
                <a:cs typeface="Arial"/>
              </a:rPr>
              <a:t>lastIndexOf(int </a:t>
            </a:r>
            <a:r>
              <a:rPr sz="1700" dirty="0">
                <a:solidFill>
                  <a:srgbClr val="FF0000"/>
                </a:solidFill>
                <a:latin typeface="Arial"/>
                <a:cs typeface="Arial"/>
              </a:rPr>
              <a:t>ch, int </a:t>
            </a:r>
            <a:r>
              <a:rPr sz="1700" spc="-5" dirty="0">
                <a:solidFill>
                  <a:srgbClr val="FF0000"/>
                </a:solidFill>
                <a:latin typeface="Arial"/>
                <a:cs typeface="Arial"/>
              </a:rPr>
              <a:t>startIndex) </a:t>
            </a:r>
            <a:r>
              <a:rPr sz="1700" dirty="0">
                <a:solidFill>
                  <a:srgbClr val="FF0000"/>
                </a:solidFill>
                <a:latin typeface="Wingdings"/>
                <a:cs typeface="Wingdings"/>
              </a:rPr>
              <a:t></a:t>
            </a:r>
            <a:r>
              <a:rPr sz="1700" dirty="0">
                <a:solidFill>
                  <a:srgbClr val="FF0000"/>
                </a:solidFill>
                <a:latin typeface="Times New Roman"/>
                <a:cs typeface="Times New Roman"/>
              </a:rPr>
              <a:t> </a:t>
            </a:r>
            <a:r>
              <a:rPr sz="1700" dirty="0">
                <a:latin typeface="Arial"/>
                <a:cs typeface="Arial"/>
              </a:rPr>
              <a:t>Searches </a:t>
            </a:r>
            <a:r>
              <a:rPr sz="1700" spc="-5" dirty="0">
                <a:latin typeface="Arial"/>
                <a:cs typeface="Arial"/>
              </a:rPr>
              <a:t>the </a:t>
            </a:r>
            <a:r>
              <a:rPr sz="1700" dirty="0">
                <a:latin typeface="Arial"/>
                <a:cs typeface="Arial"/>
              </a:rPr>
              <a:t>last index of character </a:t>
            </a:r>
            <a:r>
              <a:rPr sz="1700" dirty="0">
                <a:solidFill>
                  <a:srgbClr val="FF0000"/>
                </a:solidFill>
                <a:latin typeface="Arial"/>
                <a:cs typeface="Arial"/>
              </a:rPr>
              <a:t>‘ch’ </a:t>
            </a:r>
            <a:r>
              <a:rPr sz="1700" dirty="0">
                <a:latin typeface="Arial"/>
                <a:cs typeface="Arial"/>
              </a:rPr>
              <a:t>in </a:t>
            </a:r>
            <a:r>
              <a:rPr sz="1700" dirty="0">
                <a:solidFill>
                  <a:srgbClr val="FF0000"/>
                </a:solidFill>
                <a:latin typeface="Arial"/>
                <a:cs typeface="Arial"/>
              </a:rPr>
              <a:t>this </a:t>
            </a:r>
            <a:r>
              <a:rPr sz="1700" dirty="0">
                <a:latin typeface="Arial"/>
                <a:cs typeface="Arial"/>
              </a:rPr>
              <a:t> </a:t>
            </a:r>
            <a:r>
              <a:rPr sz="1700" spc="-5" dirty="0">
                <a:latin typeface="Arial"/>
                <a:cs typeface="Arial"/>
              </a:rPr>
              <a:t>string starting from </a:t>
            </a:r>
            <a:r>
              <a:rPr sz="1700" spc="-5" dirty="0">
                <a:solidFill>
                  <a:srgbClr val="FF0000"/>
                </a:solidFill>
                <a:latin typeface="Arial"/>
                <a:cs typeface="Arial"/>
              </a:rPr>
              <a:t>startIndex </a:t>
            </a:r>
            <a:r>
              <a:rPr sz="1700" dirty="0">
                <a:latin typeface="Arial"/>
                <a:cs typeface="Arial"/>
              </a:rPr>
              <a:t>and returns that index value </a:t>
            </a:r>
            <a:r>
              <a:rPr sz="1700" spc="-5" dirty="0">
                <a:latin typeface="Arial"/>
                <a:cs typeface="Arial"/>
              </a:rPr>
              <a:t>(if </a:t>
            </a:r>
            <a:r>
              <a:rPr sz="1700" dirty="0">
                <a:latin typeface="Arial"/>
                <a:cs typeface="Arial"/>
              </a:rPr>
              <a:t>found) </a:t>
            </a:r>
            <a:r>
              <a:rPr sz="1700" spc="-5" dirty="0">
                <a:latin typeface="Arial"/>
                <a:cs typeface="Arial"/>
              </a:rPr>
              <a:t>otherwise </a:t>
            </a:r>
            <a:r>
              <a:rPr sz="1700" dirty="0">
                <a:latin typeface="Arial"/>
                <a:cs typeface="Arial"/>
              </a:rPr>
              <a:t>returns </a:t>
            </a:r>
            <a:r>
              <a:rPr sz="1700" spc="-5" dirty="0">
                <a:latin typeface="Arial"/>
                <a:cs typeface="Arial"/>
              </a:rPr>
              <a:t>-1  </a:t>
            </a:r>
            <a:r>
              <a:rPr sz="1700" dirty="0">
                <a:latin typeface="Arial"/>
                <a:cs typeface="Arial"/>
              </a:rPr>
              <a:t>(if not</a:t>
            </a:r>
            <a:r>
              <a:rPr sz="1700" spc="-5" dirty="0">
                <a:latin typeface="Arial"/>
                <a:cs typeface="Arial"/>
              </a:rPr>
              <a:t> </a:t>
            </a:r>
            <a:r>
              <a:rPr sz="1700" dirty="0">
                <a:latin typeface="Arial"/>
                <a:cs typeface="Arial"/>
              </a:rPr>
              <a:t>found)</a:t>
            </a:r>
          </a:p>
          <a:p>
            <a:pPr marL="354965" marR="5080" indent="-342900">
              <a:lnSpc>
                <a:spcPts val="1630"/>
              </a:lnSpc>
              <a:spcBef>
                <a:spcPts val="415"/>
              </a:spcBef>
              <a:buClr>
                <a:srgbClr val="0F1141"/>
              </a:buClr>
              <a:buChar char="•"/>
              <a:tabLst>
                <a:tab pos="354965" algn="l"/>
                <a:tab pos="355600" algn="l"/>
              </a:tabLst>
            </a:pPr>
            <a:r>
              <a:rPr sz="1700" dirty="0">
                <a:solidFill>
                  <a:srgbClr val="FF0000"/>
                </a:solidFill>
                <a:latin typeface="Arial"/>
                <a:cs typeface="Arial"/>
              </a:rPr>
              <a:t>int </a:t>
            </a:r>
            <a:r>
              <a:rPr sz="1700" spc="-5" dirty="0">
                <a:solidFill>
                  <a:srgbClr val="FF0000"/>
                </a:solidFill>
                <a:latin typeface="Arial"/>
                <a:cs typeface="Arial"/>
              </a:rPr>
              <a:t>indexOf(String </a:t>
            </a:r>
            <a:r>
              <a:rPr sz="1700" spc="-30" dirty="0">
                <a:solidFill>
                  <a:srgbClr val="FF0000"/>
                </a:solidFill>
                <a:latin typeface="Arial"/>
                <a:cs typeface="Arial"/>
              </a:rPr>
              <a:t>str, </a:t>
            </a:r>
            <a:r>
              <a:rPr sz="1700" dirty="0">
                <a:solidFill>
                  <a:srgbClr val="FF0000"/>
                </a:solidFill>
                <a:latin typeface="Arial"/>
                <a:cs typeface="Arial"/>
              </a:rPr>
              <a:t>int </a:t>
            </a:r>
            <a:r>
              <a:rPr sz="1700" spc="-5" dirty="0">
                <a:solidFill>
                  <a:srgbClr val="FF0000"/>
                </a:solidFill>
                <a:latin typeface="Arial"/>
                <a:cs typeface="Arial"/>
              </a:rPr>
              <a:t>startIndex) </a:t>
            </a:r>
            <a:r>
              <a:rPr sz="1700" dirty="0">
                <a:solidFill>
                  <a:srgbClr val="FF0000"/>
                </a:solidFill>
                <a:latin typeface="Wingdings"/>
                <a:cs typeface="Wingdings"/>
              </a:rPr>
              <a:t></a:t>
            </a:r>
            <a:r>
              <a:rPr sz="1700" dirty="0">
                <a:solidFill>
                  <a:srgbClr val="FF0000"/>
                </a:solidFill>
                <a:latin typeface="Times New Roman"/>
                <a:cs typeface="Times New Roman"/>
              </a:rPr>
              <a:t> </a:t>
            </a:r>
            <a:r>
              <a:rPr sz="1700" dirty="0">
                <a:latin typeface="Arial"/>
                <a:cs typeface="Arial"/>
              </a:rPr>
              <a:t>Searches </a:t>
            </a:r>
            <a:r>
              <a:rPr sz="1700" spc="-5" dirty="0">
                <a:latin typeface="Arial"/>
                <a:cs typeface="Arial"/>
              </a:rPr>
              <a:t>the </a:t>
            </a:r>
            <a:r>
              <a:rPr sz="1700" dirty="0">
                <a:latin typeface="Arial"/>
                <a:cs typeface="Arial"/>
              </a:rPr>
              <a:t>index of </a:t>
            </a:r>
            <a:r>
              <a:rPr sz="1700" spc="-5" dirty="0">
                <a:latin typeface="Arial"/>
                <a:cs typeface="Arial"/>
              </a:rPr>
              <a:t>string </a:t>
            </a:r>
            <a:r>
              <a:rPr sz="1700" spc="-5" dirty="0">
                <a:solidFill>
                  <a:srgbClr val="FF0000"/>
                </a:solidFill>
                <a:latin typeface="Arial"/>
                <a:cs typeface="Arial"/>
              </a:rPr>
              <a:t>“str” </a:t>
            </a:r>
            <a:r>
              <a:rPr sz="1700" dirty="0">
                <a:latin typeface="Arial"/>
                <a:cs typeface="Arial"/>
              </a:rPr>
              <a:t>in </a:t>
            </a:r>
            <a:r>
              <a:rPr sz="1700" dirty="0">
                <a:solidFill>
                  <a:srgbClr val="FF0000"/>
                </a:solidFill>
                <a:latin typeface="Arial"/>
                <a:cs typeface="Arial"/>
              </a:rPr>
              <a:t>this </a:t>
            </a:r>
            <a:r>
              <a:rPr sz="1700" spc="-5" dirty="0">
                <a:latin typeface="Arial"/>
                <a:cs typeface="Arial"/>
              </a:rPr>
              <a:t>string  starting from </a:t>
            </a:r>
            <a:r>
              <a:rPr sz="1700" spc="-5" dirty="0">
                <a:solidFill>
                  <a:srgbClr val="FF0000"/>
                </a:solidFill>
                <a:latin typeface="Arial"/>
                <a:cs typeface="Arial"/>
              </a:rPr>
              <a:t>startIndex </a:t>
            </a:r>
            <a:r>
              <a:rPr sz="1700" dirty="0">
                <a:latin typeface="Arial"/>
                <a:cs typeface="Arial"/>
              </a:rPr>
              <a:t>and returns </a:t>
            </a:r>
            <a:r>
              <a:rPr sz="1700" spc="-5" dirty="0">
                <a:latin typeface="Arial"/>
                <a:cs typeface="Arial"/>
              </a:rPr>
              <a:t>that </a:t>
            </a:r>
            <a:r>
              <a:rPr sz="1700" dirty="0">
                <a:latin typeface="Arial"/>
                <a:cs typeface="Arial"/>
              </a:rPr>
              <a:t>index value (if found) </a:t>
            </a:r>
            <a:r>
              <a:rPr sz="1700" spc="-5" dirty="0">
                <a:latin typeface="Arial"/>
                <a:cs typeface="Arial"/>
              </a:rPr>
              <a:t>otherwise </a:t>
            </a:r>
            <a:r>
              <a:rPr sz="1700" dirty="0">
                <a:latin typeface="Arial"/>
                <a:cs typeface="Arial"/>
              </a:rPr>
              <a:t>returns </a:t>
            </a:r>
            <a:r>
              <a:rPr sz="1700" spc="-5" dirty="0">
                <a:latin typeface="Arial"/>
                <a:cs typeface="Arial"/>
              </a:rPr>
              <a:t>-1 </a:t>
            </a:r>
            <a:r>
              <a:rPr sz="1700" dirty="0">
                <a:latin typeface="Arial"/>
                <a:cs typeface="Arial"/>
              </a:rPr>
              <a:t>(if not  found)</a:t>
            </a:r>
          </a:p>
          <a:p>
            <a:pPr marL="354965" marR="15875" indent="-342900">
              <a:lnSpc>
                <a:spcPct val="80100"/>
              </a:lnSpc>
              <a:spcBef>
                <a:spcPts val="425"/>
              </a:spcBef>
              <a:buClr>
                <a:srgbClr val="0F1141"/>
              </a:buClr>
              <a:buChar char="•"/>
              <a:tabLst>
                <a:tab pos="354965" algn="l"/>
                <a:tab pos="355600" algn="l"/>
              </a:tabLst>
            </a:pPr>
            <a:r>
              <a:rPr sz="1700" dirty="0">
                <a:solidFill>
                  <a:srgbClr val="FF0000"/>
                </a:solidFill>
                <a:latin typeface="Arial"/>
                <a:cs typeface="Arial"/>
              </a:rPr>
              <a:t>int </a:t>
            </a:r>
            <a:r>
              <a:rPr sz="1700" spc="-5" dirty="0">
                <a:solidFill>
                  <a:srgbClr val="FF0000"/>
                </a:solidFill>
                <a:latin typeface="Arial"/>
                <a:cs typeface="Arial"/>
              </a:rPr>
              <a:t>lastIndexOf(String </a:t>
            </a:r>
            <a:r>
              <a:rPr sz="1700" spc="-30" dirty="0">
                <a:solidFill>
                  <a:srgbClr val="FF0000"/>
                </a:solidFill>
                <a:latin typeface="Arial"/>
                <a:cs typeface="Arial"/>
              </a:rPr>
              <a:t>str, </a:t>
            </a:r>
            <a:r>
              <a:rPr sz="1700" dirty="0">
                <a:solidFill>
                  <a:srgbClr val="FF0000"/>
                </a:solidFill>
                <a:latin typeface="Arial"/>
                <a:cs typeface="Arial"/>
              </a:rPr>
              <a:t>int </a:t>
            </a:r>
            <a:r>
              <a:rPr sz="1700" spc="-5" dirty="0">
                <a:solidFill>
                  <a:srgbClr val="FF0000"/>
                </a:solidFill>
                <a:latin typeface="Arial"/>
                <a:cs typeface="Arial"/>
              </a:rPr>
              <a:t>startIndex) </a:t>
            </a:r>
            <a:r>
              <a:rPr sz="1700" spc="5" dirty="0">
                <a:solidFill>
                  <a:srgbClr val="FF0000"/>
                </a:solidFill>
                <a:latin typeface="Wingdings"/>
                <a:cs typeface="Wingdings"/>
              </a:rPr>
              <a:t></a:t>
            </a:r>
            <a:r>
              <a:rPr sz="1700" spc="5" dirty="0">
                <a:solidFill>
                  <a:srgbClr val="FF0000"/>
                </a:solidFill>
                <a:latin typeface="Times New Roman"/>
                <a:cs typeface="Times New Roman"/>
              </a:rPr>
              <a:t> </a:t>
            </a:r>
            <a:r>
              <a:rPr sz="1700" dirty="0">
                <a:latin typeface="Arial"/>
                <a:cs typeface="Arial"/>
              </a:rPr>
              <a:t>Searches the last index of string </a:t>
            </a:r>
            <a:r>
              <a:rPr sz="1700" spc="-5" dirty="0">
                <a:solidFill>
                  <a:srgbClr val="FF0000"/>
                </a:solidFill>
                <a:latin typeface="Arial"/>
                <a:cs typeface="Arial"/>
              </a:rPr>
              <a:t>“str” </a:t>
            </a:r>
            <a:r>
              <a:rPr sz="1700" dirty="0">
                <a:latin typeface="Arial"/>
                <a:cs typeface="Arial"/>
              </a:rPr>
              <a:t>in </a:t>
            </a:r>
            <a:r>
              <a:rPr sz="1700" spc="-5" dirty="0">
                <a:solidFill>
                  <a:srgbClr val="FF0000"/>
                </a:solidFill>
                <a:latin typeface="Arial"/>
                <a:cs typeface="Arial"/>
              </a:rPr>
              <a:t>this </a:t>
            </a:r>
            <a:r>
              <a:rPr sz="1700" spc="-5" dirty="0">
                <a:latin typeface="Arial"/>
                <a:cs typeface="Arial"/>
              </a:rPr>
              <a:t> string starting from </a:t>
            </a:r>
            <a:r>
              <a:rPr sz="1700" spc="-5" dirty="0">
                <a:solidFill>
                  <a:srgbClr val="FF0000"/>
                </a:solidFill>
                <a:latin typeface="Arial"/>
                <a:cs typeface="Arial"/>
              </a:rPr>
              <a:t>startIndex </a:t>
            </a:r>
            <a:r>
              <a:rPr sz="1700" dirty="0">
                <a:latin typeface="Arial"/>
                <a:cs typeface="Arial"/>
              </a:rPr>
              <a:t>and returns that index value </a:t>
            </a:r>
            <a:r>
              <a:rPr sz="1700" spc="-5" dirty="0">
                <a:latin typeface="Arial"/>
                <a:cs typeface="Arial"/>
              </a:rPr>
              <a:t>(if </a:t>
            </a:r>
            <a:r>
              <a:rPr sz="1700" dirty="0">
                <a:latin typeface="Arial"/>
                <a:cs typeface="Arial"/>
              </a:rPr>
              <a:t>found) </a:t>
            </a:r>
            <a:r>
              <a:rPr sz="1700" spc="-5" dirty="0">
                <a:latin typeface="Arial"/>
                <a:cs typeface="Arial"/>
              </a:rPr>
              <a:t>otherwise </a:t>
            </a:r>
            <a:r>
              <a:rPr sz="1700" dirty="0">
                <a:latin typeface="Arial"/>
                <a:cs typeface="Arial"/>
              </a:rPr>
              <a:t>returns </a:t>
            </a:r>
            <a:r>
              <a:rPr sz="1700" spc="-5" dirty="0">
                <a:latin typeface="Arial"/>
                <a:cs typeface="Arial"/>
              </a:rPr>
              <a:t>-1  </a:t>
            </a:r>
            <a:r>
              <a:rPr sz="1700" dirty="0">
                <a:latin typeface="Arial"/>
                <a:cs typeface="Arial"/>
              </a:rPr>
              <a:t>(if not</a:t>
            </a:r>
            <a:r>
              <a:rPr sz="1700" spc="-5" dirty="0">
                <a:latin typeface="Arial"/>
                <a:cs typeface="Arial"/>
              </a:rPr>
              <a:t> </a:t>
            </a:r>
            <a:r>
              <a:rPr sz="1700" dirty="0">
                <a:latin typeface="Arial"/>
                <a:cs typeface="Arial"/>
              </a:rPr>
              <a:t>found)</a:t>
            </a:r>
          </a:p>
        </p:txBody>
      </p:sp>
      <p:sp>
        <p:nvSpPr>
          <p:cNvPr id="3" name="object 3"/>
          <p:cNvSpPr txBox="1">
            <a:spLocks noGrp="1"/>
          </p:cNvSpPr>
          <p:nvPr>
            <p:ph type="title"/>
          </p:nvPr>
        </p:nvSpPr>
        <p:spPr>
          <a:xfrm>
            <a:off x="383540" y="150621"/>
            <a:ext cx="5811520" cy="1031240"/>
          </a:xfrm>
          <a:prstGeom prst="rect">
            <a:avLst/>
          </a:prstGeom>
        </p:spPr>
        <p:txBody>
          <a:bodyPr vert="horz" wrap="square" lIns="0" tIns="104139" rIns="0" bIns="0" rtlCol="0">
            <a:spAutoFit/>
          </a:bodyPr>
          <a:lstStyle/>
          <a:p>
            <a:pPr marL="12700" marR="5080">
              <a:lnSpc>
                <a:spcPts val="3600"/>
              </a:lnSpc>
              <a:spcBef>
                <a:spcPts val="819"/>
              </a:spcBef>
            </a:pPr>
            <a:r>
              <a:rPr sz="3600" i="0" spc="-145" dirty="0">
                <a:solidFill>
                  <a:srgbClr val="000000"/>
                </a:solidFill>
                <a:latin typeface="Arial"/>
                <a:cs typeface="Arial"/>
              </a:rPr>
              <a:t>Searching </a:t>
            </a:r>
            <a:r>
              <a:rPr sz="3600" i="0" spc="-140" dirty="0">
                <a:solidFill>
                  <a:srgbClr val="000000"/>
                </a:solidFill>
                <a:latin typeface="Arial"/>
                <a:cs typeface="Arial"/>
              </a:rPr>
              <a:t>Strings </a:t>
            </a:r>
            <a:r>
              <a:rPr sz="3600" i="0" dirty="0">
                <a:solidFill>
                  <a:srgbClr val="000000"/>
                </a:solidFill>
                <a:latin typeface="Arial"/>
                <a:cs typeface="Arial"/>
              </a:rPr>
              <a:t>:</a:t>
            </a:r>
            <a:r>
              <a:rPr sz="3600" i="0" spc="-565" dirty="0">
                <a:solidFill>
                  <a:srgbClr val="000000"/>
                </a:solidFill>
                <a:latin typeface="Arial"/>
                <a:cs typeface="Arial"/>
              </a:rPr>
              <a:t> </a:t>
            </a:r>
            <a:r>
              <a:rPr sz="3600" i="0" spc="-140" dirty="0">
                <a:solidFill>
                  <a:srgbClr val="000000"/>
                </a:solidFill>
                <a:latin typeface="Arial"/>
                <a:cs typeface="Arial"/>
              </a:rPr>
              <a:t>indexOf()  </a:t>
            </a:r>
            <a:r>
              <a:rPr sz="3600" i="0" spc="-105" dirty="0">
                <a:solidFill>
                  <a:srgbClr val="000000"/>
                </a:solidFill>
                <a:latin typeface="Arial"/>
                <a:cs typeface="Arial"/>
              </a:rPr>
              <a:t>and</a:t>
            </a:r>
            <a:r>
              <a:rPr sz="3600" i="0" spc="-290" dirty="0">
                <a:solidFill>
                  <a:srgbClr val="000000"/>
                </a:solidFill>
                <a:latin typeface="Arial"/>
                <a:cs typeface="Arial"/>
              </a:rPr>
              <a:t> </a:t>
            </a:r>
            <a:r>
              <a:rPr sz="3600" i="0" spc="-155" dirty="0">
                <a:solidFill>
                  <a:srgbClr val="000000"/>
                </a:solidFill>
                <a:latin typeface="Arial"/>
                <a:cs typeface="Arial"/>
              </a:rPr>
              <a:t>lastIndexOf()</a:t>
            </a:r>
            <a:endParaRPr sz="36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5811520" cy="1031240"/>
          </a:xfrm>
          <a:prstGeom prst="rect">
            <a:avLst/>
          </a:prstGeom>
        </p:spPr>
        <p:txBody>
          <a:bodyPr vert="horz" wrap="square" lIns="0" tIns="104139" rIns="0" bIns="0" rtlCol="0">
            <a:spAutoFit/>
          </a:bodyPr>
          <a:lstStyle/>
          <a:p>
            <a:pPr marL="12700" marR="5080">
              <a:lnSpc>
                <a:spcPts val="3600"/>
              </a:lnSpc>
              <a:spcBef>
                <a:spcPts val="819"/>
              </a:spcBef>
            </a:pPr>
            <a:r>
              <a:rPr sz="3600" i="0" spc="-145" dirty="0">
                <a:solidFill>
                  <a:srgbClr val="000000"/>
                </a:solidFill>
                <a:latin typeface="Arial"/>
                <a:cs typeface="Arial"/>
              </a:rPr>
              <a:t>Searching </a:t>
            </a:r>
            <a:r>
              <a:rPr sz="3600" i="0" spc="-140" dirty="0">
                <a:solidFill>
                  <a:srgbClr val="000000"/>
                </a:solidFill>
                <a:latin typeface="Arial"/>
                <a:cs typeface="Arial"/>
              </a:rPr>
              <a:t>Strings </a:t>
            </a:r>
            <a:r>
              <a:rPr sz="3600" i="0" dirty="0">
                <a:solidFill>
                  <a:srgbClr val="000000"/>
                </a:solidFill>
                <a:latin typeface="Arial"/>
                <a:cs typeface="Arial"/>
              </a:rPr>
              <a:t>:</a:t>
            </a:r>
            <a:r>
              <a:rPr sz="3600" i="0" spc="-565" dirty="0">
                <a:solidFill>
                  <a:srgbClr val="000000"/>
                </a:solidFill>
                <a:latin typeface="Arial"/>
                <a:cs typeface="Arial"/>
              </a:rPr>
              <a:t> </a:t>
            </a:r>
            <a:r>
              <a:rPr sz="3600" i="0" spc="-140" dirty="0">
                <a:solidFill>
                  <a:srgbClr val="000000"/>
                </a:solidFill>
                <a:latin typeface="Arial"/>
                <a:cs typeface="Arial"/>
              </a:rPr>
              <a:t>indexOf()  </a:t>
            </a:r>
            <a:r>
              <a:rPr sz="3600" i="0" spc="-105" dirty="0">
                <a:solidFill>
                  <a:srgbClr val="000000"/>
                </a:solidFill>
                <a:latin typeface="Arial"/>
                <a:cs typeface="Arial"/>
              </a:rPr>
              <a:t>and </a:t>
            </a:r>
            <a:r>
              <a:rPr sz="3600" i="0" spc="-145" dirty="0">
                <a:solidFill>
                  <a:srgbClr val="000000"/>
                </a:solidFill>
                <a:latin typeface="Arial"/>
                <a:cs typeface="Arial"/>
              </a:rPr>
              <a:t>lastIndexOf() </a:t>
            </a:r>
            <a:r>
              <a:rPr sz="3600" i="0" dirty="0">
                <a:solidFill>
                  <a:srgbClr val="000000"/>
                </a:solidFill>
                <a:latin typeface="Arial"/>
                <a:cs typeface="Arial"/>
              </a:rPr>
              <a:t>:</a:t>
            </a:r>
            <a:r>
              <a:rPr sz="3600" i="0" spc="-615" dirty="0">
                <a:solidFill>
                  <a:srgbClr val="000000"/>
                </a:solidFill>
                <a:latin typeface="Arial"/>
                <a:cs typeface="Arial"/>
              </a:rPr>
              <a:t> </a:t>
            </a:r>
            <a:r>
              <a:rPr sz="3600" i="0" spc="-140" dirty="0">
                <a:solidFill>
                  <a:srgbClr val="000000"/>
                </a:solidFill>
                <a:latin typeface="Arial"/>
                <a:cs typeface="Arial"/>
              </a:rPr>
              <a:t>Example</a:t>
            </a:r>
            <a:endParaRPr sz="3600" dirty="0">
              <a:latin typeface="Arial"/>
              <a:cs typeface="Arial"/>
            </a:endParaRPr>
          </a:p>
        </p:txBody>
      </p:sp>
      <p:graphicFrame>
        <p:nvGraphicFramePr>
          <p:cNvPr id="3" name="object 3"/>
          <p:cNvGraphicFramePr>
            <a:graphicFrameLocks noGrp="1"/>
          </p:cNvGraphicFramePr>
          <p:nvPr/>
        </p:nvGraphicFramePr>
        <p:xfrm>
          <a:off x="364490" y="1572894"/>
          <a:ext cx="5909945" cy="502919"/>
        </p:xfrm>
        <a:graphic>
          <a:graphicData uri="http://schemas.openxmlformats.org/drawingml/2006/table">
            <a:tbl>
              <a:tblPr firstRow="1" bandRow="1">
                <a:tableStyleId>{2D5ABB26-0587-4C30-8999-92F81FD0307C}</a:tableStyleId>
              </a:tblPr>
              <a:tblGrid>
                <a:gridCol w="767080">
                  <a:extLst>
                    <a:ext uri="{9D8B030D-6E8A-4147-A177-3AD203B41FA5}">
                      <a16:colId xmlns:a16="http://schemas.microsoft.com/office/drawing/2014/main" val="20000"/>
                    </a:ext>
                  </a:extLst>
                </a:gridCol>
                <a:gridCol w="681990">
                  <a:extLst>
                    <a:ext uri="{9D8B030D-6E8A-4147-A177-3AD203B41FA5}">
                      <a16:colId xmlns:a16="http://schemas.microsoft.com/office/drawing/2014/main" val="20001"/>
                    </a:ext>
                  </a:extLst>
                </a:gridCol>
                <a:gridCol w="925830">
                  <a:extLst>
                    <a:ext uri="{9D8B030D-6E8A-4147-A177-3AD203B41FA5}">
                      <a16:colId xmlns:a16="http://schemas.microsoft.com/office/drawing/2014/main" val="20002"/>
                    </a:ext>
                  </a:extLst>
                </a:gridCol>
                <a:gridCol w="3535045">
                  <a:extLst>
                    <a:ext uri="{9D8B030D-6E8A-4147-A177-3AD203B41FA5}">
                      <a16:colId xmlns:a16="http://schemas.microsoft.com/office/drawing/2014/main" val="20003"/>
                    </a:ext>
                  </a:extLst>
                </a:gridCol>
              </a:tblGrid>
              <a:tr h="251459">
                <a:tc>
                  <a:txBody>
                    <a:bodyPr/>
                    <a:lstStyle/>
                    <a:p>
                      <a:pPr marL="31750">
                        <a:lnSpc>
                          <a:spcPts val="1710"/>
                        </a:lnSpc>
                      </a:pPr>
                      <a:r>
                        <a:rPr sz="1800" b="1" dirty="0">
                          <a:solidFill>
                            <a:srgbClr val="FF0000"/>
                          </a:solidFill>
                          <a:latin typeface="Calibri"/>
                          <a:cs typeface="Calibri"/>
                        </a:rPr>
                        <a:t>String</a:t>
                      </a:r>
                      <a:endParaRPr sz="1800">
                        <a:latin typeface="Calibri"/>
                        <a:cs typeface="Calibri"/>
                      </a:endParaRPr>
                    </a:p>
                  </a:txBody>
                  <a:tcPr marL="0" marR="0" marT="0" marB="0"/>
                </a:tc>
                <a:tc>
                  <a:txBody>
                    <a:bodyPr/>
                    <a:lstStyle/>
                    <a:p>
                      <a:pPr marL="179070">
                        <a:lnSpc>
                          <a:spcPts val="1710"/>
                        </a:lnSpc>
                      </a:pPr>
                      <a:r>
                        <a:rPr sz="1800" b="1" dirty="0">
                          <a:solidFill>
                            <a:srgbClr val="FF0000"/>
                          </a:solidFill>
                          <a:latin typeface="Calibri"/>
                          <a:cs typeface="Calibri"/>
                        </a:rPr>
                        <a:t>s</a:t>
                      </a:r>
                      <a:endParaRPr sz="1800">
                        <a:latin typeface="Calibri"/>
                        <a:cs typeface="Calibri"/>
                      </a:endParaRPr>
                    </a:p>
                  </a:txBody>
                  <a:tcPr marL="0" marR="0" marT="0" marB="0"/>
                </a:tc>
                <a:tc>
                  <a:txBody>
                    <a:bodyPr/>
                    <a:lstStyle/>
                    <a:p>
                      <a:pPr marL="10795" algn="ctr">
                        <a:lnSpc>
                          <a:spcPts val="1710"/>
                        </a:lnSpc>
                      </a:pP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marR="24130" algn="r">
                        <a:lnSpc>
                          <a:spcPts val="1710"/>
                        </a:lnSpc>
                      </a:pPr>
                      <a:r>
                        <a:rPr sz="1800" b="1" spc="-5" dirty="0">
                          <a:solidFill>
                            <a:srgbClr val="FF0000"/>
                          </a:solidFill>
                          <a:latin typeface="Calibri"/>
                          <a:cs typeface="Calibri"/>
                        </a:rPr>
                        <a:t>"Now </a:t>
                      </a:r>
                      <a:r>
                        <a:rPr sz="1800" b="1" dirty="0">
                          <a:solidFill>
                            <a:srgbClr val="FF0000"/>
                          </a:solidFill>
                          <a:latin typeface="Calibri"/>
                          <a:cs typeface="Calibri"/>
                        </a:rPr>
                        <a:t>is the </a:t>
                      </a:r>
                      <a:r>
                        <a:rPr sz="1800" b="1" spc="-5" dirty="0">
                          <a:solidFill>
                            <a:srgbClr val="FF0000"/>
                          </a:solidFill>
                          <a:latin typeface="Calibri"/>
                          <a:cs typeface="Calibri"/>
                        </a:rPr>
                        <a:t>Time </a:t>
                      </a:r>
                      <a:r>
                        <a:rPr sz="1800" b="1" spc="-10" dirty="0">
                          <a:solidFill>
                            <a:srgbClr val="FF0000"/>
                          </a:solidFill>
                          <a:latin typeface="Calibri"/>
                          <a:cs typeface="Calibri"/>
                        </a:rPr>
                        <a:t>For </a:t>
                      </a:r>
                      <a:r>
                        <a:rPr sz="1800" b="1" dirty="0">
                          <a:solidFill>
                            <a:srgbClr val="FF0000"/>
                          </a:solidFill>
                          <a:latin typeface="Calibri"/>
                          <a:cs typeface="Calibri"/>
                        </a:rPr>
                        <a:t>All</a:t>
                      </a:r>
                      <a:r>
                        <a:rPr sz="1800" b="1" spc="-85" dirty="0">
                          <a:solidFill>
                            <a:srgbClr val="FF0000"/>
                          </a:solidFill>
                          <a:latin typeface="Calibri"/>
                          <a:cs typeface="Calibri"/>
                        </a:rPr>
                        <a:t> </a:t>
                      </a:r>
                      <a:r>
                        <a:rPr sz="1800" b="1" spc="-5" dirty="0">
                          <a:solidFill>
                            <a:srgbClr val="FF0000"/>
                          </a:solidFill>
                          <a:latin typeface="Calibri"/>
                          <a:cs typeface="Calibri"/>
                        </a:rPr>
                        <a:t>Indian";</a:t>
                      </a:r>
                      <a:endParaRPr sz="1800">
                        <a:latin typeface="Calibri"/>
                        <a:cs typeface="Calibri"/>
                      </a:endParaRPr>
                    </a:p>
                  </a:txBody>
                  <a:tcPr marL="0" marR="0" marT="0" marB="0"/>
                </a:tc>
                <a:extLst>
                  <a:ext uri="{0D108BD9-81ED-4DB2-BD59-A6C34878D82A}">
                    <a16:rowId xmlns:a16="http://schemas.microsoft.com/office/drawing/2014/main" val="10000"/>
                  </a:ext>
                </a:extLst>
              </a:tr>
              <a:tr h="251460">
                <a:tc>
                  <a:txBody>
                    <a:bodyPr/>
                    <a:lstStyle/>
                    <a:p>
                      <a:pPr>
                        <a:lnSpc>
                          <a:spcPct val="100000"/>
                        </a:lnSpc>
                      </a:pPr>
                      <a:endParaRPr sz="1500">
                        <a:latin typeface="Times New Roman"/>
                        <a:cs typeface="Times New Roman"/>
                      </a:endParaRPr>
                    </a:p>
                  </a:txBody>
                  <a:tcPr marL="0" marR="0" marT="0" marB="0"/>
                </a:tc>
                <a:tc>
                  <a:txBody>
                    <a:bodyPr/>
                    <a:lstStyle/>
                    <a:p>
                      <a:pPr marL="179070">
                        <a:lnSpc>
                          <a:spcPts val="1880"/>
                        </a:lnSpc>
                      </a:pPr>
                      <a:r>
                        <a:rPr sz="1800" b="1" dirty="0">
                          <a:solidFill>
                            <a:srgbClr val="FF0000"/>
                          </a:solidFill>
                          <a:latin typeface="Calibri"/>
                          <a:cs typeface="Calibri"/>
                        </a:rPr>
                        <a:t>s</a:t>
                      </a:r>
                      <a:endParaRPr sz="1800">
                        <a:latin typeface="Calibri"/>
                        <a:cs typeface="Calibri"/>
                      </a:endParaRPr>
                    </a:p>
                  </a:txBody>
                  <a:tcPr marL="0" marR="0" marT="0" marB="0"/>
                </a:tc>
                <a:tc>
                  <a:txBody>
                    <a:bodyPr/>
                    <a:lstStyle/>
                    <a:p>
                      <a:pPr marL="10795" algn="ctr">
                        <a:lnSpc>
                          <a:spcPts val="1880"/>
                        </a:lnSpc>
                      </a:pPr>
                      <a:r>
                        <a:rPr sz="1800" b="1" dirty="0">
                          <a:solidFill>
                            <a:srgbClr val="FF0000"/>
                          </a:solidFill>
                          <a:latin typeface="Calibri"/>
                          <a:cs typeface="Calibri"/>
                        </a:rPr>
                        <a:t>=</a:t>
                      </a:r>
                      <a:endParaRPr sz="1800">
                        <a:latin typeface="Calibri"/>
                        <a:cs typeface="Calibri"/>
                      </a:endParaRPr>
                    </a:p>
                  </a:txBody>
                  <a:tcPr marL="0" marR="0" marT="0" marB="0"/>
                </a:tc>
                <a:tc>
                  <a:txBody>
                    <a:bodyPr/>
                    <a:lstStyle/>
                    <a:p>
                      <a:pPr marR="45085" algn="r">
                        <a:lnSpc>
                          <a:spcPts val="1880"/>
                        </a:lnSpc>
                      </a:pPr>
                      <a:r>
                        <a:rPr sz="1800" b="1" dirty="0">
                          <a:solidFill>
                            <a:srgbClr val="FF0000"/>
                          </a:solidFill>
                          <a:latin typeface="Calibri"/>
                          <a:cs typeface="Calibri"/>
                        </a:rPr>
                        <a:t>s + </a:t>
                      </a:r>
                      <a:r>
                        <a:rPr sz="1800" b="1" spc="-5" dirty="0">
                          <a:solidFill>
                            <a:srgbClr val="FF0000"/>
                          </a:solidFill>
                          <a:latin typeface="Calibri"/>
                          <a:cs typeface="Calibri"/>
                        </a:rPr>
                        <a:t>"to come </a:t>
                      </a:r>
                      <a:r>
                        <a:rPr sz="1800" b="1" spc="-10" dirty="0">
                          <a:solidFill>
                            <a:srgbClr val="FF0000"/>
                          </a:solidFill>
                          <a:latin typeface="Calibri"/>
                          <a:cs typeface="Calibri"/>
                        </a:rPr>
                        <a:t>to </a:t>
                      </a:r>
                      <a:r>
                        <a:rPr sz="1800" b="1" dirty="0">
                          <a:solidFill>
                            <a:srgbClr val="FF0000"/>
                          </a:solidFill>
                          <a:latin typeface="Calibri"/>
                          <a:cs typeface="Calibri"/>
                        </a:rPr>
                        <a:t>the aid of</a:t>
                      </a:r>
                      <a:r>
                        <a:rPr sz="1800" b="1" spc="-95" dirty="0">
                          <a:solidFill>
                            <a:srgbClr val="FF0000"/>
                          </a:solidFill>
                          <a:latin typeface="Calibri"/>
                          <a:cs typeface="Calibri"/>
                        </a:rPr>
                        <a:t> </a:t>
                      </a:r>
                      <a:r>
                        <a:rPr sz="1800" b="1" dirty="0">
                          <a:solidFill>
                            <a:srgbClr val="FF0000"/>
                          </a:solidFill>
                          <a:latin typeface="Calibri"/>
                          <a:cs typeface="Calibri"/>
                        </a:rPr>
                        <a:t>India";</a:t>
                      </a:r>
                      <a:endParaRPr sz="1800">
                        <a:latin typeface="Calibri"/>
                        <a:cs typeface="Calibri"/>
                      </a:endParaRPr>
                    </a:p>
                  </a:txBody>
                  <a:tcPr marL="0" marR="0" marT="0" marB="0"/>
                </a:tc>
                <a:extLst>
                  <a:ext uri="{0D108BD9-81ED-4DB2-BD59-A6C34878D82A}">
                    <a16:rowId xmlns:a16="http://schemas.microsoft.com/office/drawing/2014/main" val="10001"/>
                  </a:ext>
                </a:extLst>
              </a:tr>
            </a:tbl>
          </a:graphicData>
        </a:graphic>
      </p:graphicFrame>
      <p:grpSp>
        <p:nvGrpSpPr>
          <p:cNvPr id="4" name="object 4"/>
          <p:cNvGrpSpPr/>
          <p:nvPr/>
        </p:nvGrpSpPr>
        <p:grpSpPr>
          <a:xfrm>
            <a:off x="3695700" y="2368295"/>
            <a:ext cx="3770629" cy="314325"/>
            <a:chOff x="3695700" y="2368295"/>
            <a:chExt cx="3770629" cy="314325"/>
          </a:xfrm>
        </p:grpSpPr>
        <p:sp>
          <p:nvSpPr>
            <p:cNvPr id="5" name="object 5"/>
            <p:cNvSpPr/>
            <p:nvPr/>
          </p:nvSpPr>
          <p:spPr>
            <a:xfrm>
              <a:off x="3708653" y="2381249"/>
              <a:ext cx="3744595" cy="288290"/>
            </a:xfrm>
            <a:custGeom>
              <a:avLst/>
              <a:gdLst/>
              <a:ahLst/>
              <a:cxnLst/>
              <a:rect l="l" t="t" r="r" b="b"/>
              <a:pathLst>
                <a:path w="3744595" h="288289">
                  <a:moveTo>
                    <a:pt x="3600450" y="0"/>
                  </a:moveTo>
                  <a:lnTo>
                    <a:pt x="3600450" y="72009"/>
                  </a:lnTo>
                  <a:lnTo>
                    <a:pt x="0" y="72009"/>
                  </a:lnTo>
                  <a:lnTo>
                    <a:pt x="0" y="216026"/>
                  </a:lnTo>
                  <a:lnTo>
                    <a:pt x="3600450" y="216026"/>
                  </a:lnTo>
                  <a:lnTo>
                    <a:pt x="3600450" y="288036"/>
                  </a:lnTo>
                  <a:lnTo>
                    <a:pt x="3744468" y="144017"/>
                  </a:lnTo>
                  <a:lnTo>
                    <a:pt x="3600450" y="0"/>
                  </a:lnTo>
                  <a:close/>
                </a:path>
              </a:pathLst>
            </a:custGeom>
            <a:solidFill>
              <a:srgbClr val="4F81BC"/>
            </a:solidFill>
          </p:spPr>
          <p:txBody>
            <a:bodyPr wrap="square" lIns="0" tIns="0" rIns="0" bIns="0" rtlCol="0"/>
            <a:lstStyle/>
            <a:p>
              <a:endParaRPr/>
            </a:p>
          </p:txBody>
        </p:sp>
        <p:sp>
          <p:nvSpPr>
            <p:cNvPr id="6" name="object 6"/>
            <p:cNvSpPr/>
            <p:nvPr/>
          </p:nvSpPr>
          <p:spPr>
            <a:xfrm>
              <a:off x="3708653" y="2381249"/>
              <a:ext cx="3744595" cy="288290"/>
            </a:xfrm>
            <a:custGeom>
              <a:avLst/>
              <a:gdLst/>
              <a:ahLst/>
              <a:cxnLst/>
              <a:rect l="l" t="t" r="r" b="b"/>
              <a:pathLst>
                <a:path w="3744595" h="288289">
                  <a:moveTo>
                    <a:pt x="0" y="72009"/>
                  </a:moveTo>
                  <a:lnTo>
                    <a:pt x="3600450" y="72009"/>
                  </a:lnTo>
                  <a:lnTo>
                    <a:pt x="3600450" y="0"/>
                  </a:lnTo>
                  <a:lnTo>
                    <a:pt x="3744468" y="144017"/>
                  </a:lnTo>
                  <a:lnTo>
                    <a:pt x="3600450" y="288036"/>
                  </a:lnTo>
                  <a:lnTo>
                    <a:pt x="3600450" y="216026"/>
                  </a:lnTo>
                  <a:lnTo>
                    <a:pt x="0" y="216026"/>
                  </a:lnTo>
                  <a:lnTo>
                    <a:pt x="0" y="72009"/>
                  </a:lnTo>
                  <a:close/>
                </a:path>
              </a:pathLst>
            </a:custGeom>
            <a:ln w="25908">
              <a:solidFill>
                <a:srgbClr val="385D89"/>
              </a:solidFill>
            </a:ln>
          </p:spPr>
          <p:txBody>
            <a:bodyPr wrap="square" lIns="0" tIns="0" rIns="0" bIns="0" rtlCol="0"/>
            <a:lstStyle/>
            <a:p>
              <a:endParaRPr/>
            </a:p>
          </p:txBody>
        </p:sp>
      </p:grpSp>
      <p:grpSp>
        <p:nvGrpSpPr>
          <p:cNvPr id="7" name="object 7"/>
          <p:cNvGrpSpPr/>
          <p:nvPr/>
        </p:nvGrpSpPr>
        <p:grpSpPr>
          <a:xfrm>
            <a:off x="3695700" y="2904744"/>
            <a:ext cx="3770629" cy="314325"/>
            <a:chOff x="3695700" y="2904744"/>
            <a:chExt cx="3770629" cy="314325"/>
          </a:xfrm>
        </p:grpSpPr>
        <p:sp>
          <p:nvSpPr>
            <p:cNvPr id="8" name="object 8"/>
            <p:cNvSpPr/>
            <p:nvPr/>
          </p:nvSpPr>
          <p:spPr>
            <a:xfrm>
              <a:off x="3708653" y="2917698"/>
              <a:ext cx="3744595" cy="288290"/>
            </a:xfrm>
            <a:custGeom>
              <a:avLst/>
              <a:gdLst/>
              <a:ahLst/>
              <a:cxnLst/>
              <a:rect l="l" t="t" r="r" b="b"/>
              <a:pathLst>
                <a:path w="3744595" h="288289">
                  <a:moveTo>
                    <a:pt x="3600450" y="0"/>
                  </a:moveTo>
                  <a:lnTo>
                    <a:pt x="3600450" y="72009"/>
                  </a:lnTo>
                  <a:lnTo>
                    <a:pt x="0" y="72009"/>
                  </a:lnTo>
                  <a:lnTo>
                    <a:pt x="0" y="216026"/>
                  </a:lnTo>
                  <a:lnTo>
                    <a:pt x="3600450" y="216026"/>
                  </a:lnTo>
                  <a:lnTo>
                    <a:pt x="3600450" y="288036"/>
                  </a:lnTo>
                  <a:lnTo>
                    <a:pt x="3744468" y="144017"/>
                  </a:lnTo>
                  <a:lnTo>
                    <a:pt x="3600450" y="0"/>
                  </a:lnTo>
                  <a:close/>
                </a:path>
              </a:pathLst>
            </a:custGeom>
            <a:solidFill>
              <a:srgbClr val="4F81BC"/>
            </a:solidFill>
          </p:spPr>
          <p:txBody>
            <a:bodyPr wrap="square" lIns="0" tIns="0" rIns="0" bIns="0" rtlCol="0"/>
            <a:lstStyle/>
            <a:p>
              <a:endParaRPr/>
            </a:p>
          </p:txBody>
        </p:sp>
        <p:sp>
          <p:nvSpPr>
            <p:cNvPr id="9" name="object 9"/>
            <p:cNvSpPr/>
            <p:nvPr/>
          </p:nvSpPr>
          <p:spPr>
            <a:xfrm>
              <a:off x="3708653" y="2917698"/>
              <a:ext cx="3744595" cy="288290"/>
            </a:xfrm>
            <a:custGeom>
              <a:avLst/>
              <a:gdLst/>
              <a:ahLst/>
              <a:cxnLst/>
              <a:rect l="l" t="t" r="r" b="b"/>
              <a:pathLst>
                <a:path w="3744595" h="288289">
                  <a:moveTo>
                    <a:pt x="0" y="72009"/>
                  </a:moveTo>
                  <a:lnTo>
                    <a:pt x="3600450" y="72009"/>
                  </a:lnTo>
                  <a:lnTo>
                    <a:pt x="3600450" y="0"/>
                  </a:lnTo>
                  <a:lnTo>
                    <a:pt x="3744468" y="144017"/>
                  </a:lnTo>
                  <a:lnTo>
                    <a:pt x="3600450" y="288036"/>
                  </a:lnTo>
                  <a:lnTo>
                    <a:pt x="3600450" y="216026"/>
                  </a:lnTo>
                  <a:lnTo>
                    <a:pt x="0" y="216026"/>
                  </a:lnTo>
                  <a:lnTo>
                    <a:pt x="0" y="72009"/>
                  </a:lnTo>
                  <a:close/>
                </a:path>
              </a:pathLst>
            </a:custGeom>
            <a:ln w="25908">
              <a:solidFill>
                <a:srgbClr val="385D89"/>
              </a:solidFill>
            </a:ln>
          </p:spPr>
          <p:txBody>
            <a:bodyPr wrap="square" lIns="0" tIns="0" rIns="0" bIns="0" rtlCol="0"/>
            <a:lstStyle/>
            <a:p>
              <a:endParaRPr/>
            </a:p>
          </p:txBody>
        </p:sp>
      </p:grpSp>
      <p:grpSp>
        <p:nvGrpSpPr>
          <p:cNvPr id="10" name="object 10"/>
          <p:cNvGrpSpPr/>
          <p:nvPr/>
        </p:nvGrpSpPr>
        <p:grpSpPr>
          <a:xfrm>
            <a:off x="3983735" y="3462528"/>
            <a:ext cx="3770629" cy="314325"/>
            <a:chOff x="3983735" y="3462528"/>
            <a:chExt cx="3770629" cy="314325"/>
          </a:xfrm>
        </p:grpSpPr>
        <p:sp>
          <p:nvSpPr>
            <p:cNvPr id="11" name="object 11"/>
            <p:cNvSpPr/>
            <p:nvPr/>
          </p:nvSpPr>
          <p:spPr>
            <a:xfrm>
              <a:off x="3996689" y="3475482"/>
              <a:ext cx="3744595" cy="288290"/>
            </a:xfrm>
            <a:custGeom>
              <a:avLst/>
              <a:gdLst/>
              <a:ahLst/>
              <a:cxnLst/>
              <a:rect l="l" t="t" r="r" b="b"/>
              <a:pathLst>
                <a:path w="3744595" h="288289">
                  <a:moveTo>
                    <a:pt x="3600450" y="0"/>
                  </a:moveTo>
                  <a:lnTo>
                    <a:pt x="3600450" y="72008"/>
                  </a:lnTo>
                  <a:lnTo>
                    <a:pt x="0" y="72008"/>
                  </a:lnTo>
                  <a:lnTo>
                    <a:pt x="0" y="216026"/>
                  </a:lnTo>
                  <a:lnTo>
                    <a:pt x="3600450" y="216026"/>
                  </a:lnTo>
                  <a:lnTo>
                    <a:pt x="3600450" y="288035"/>
                  </a:lnTo>
                  <a:lnTo>
                    <a:pt x="3744467" y="144017"/>
                  </a:lnTo>
                  <a:lnTo>
                    <a:pt x="3600450" y="0"/>
                  </a:lnTo>
                  <a:close/>
                </a:path>
              </a:pathLst>
            </a:custGeom>
            <a:solidFill>
              <a:srgbClr val="4F81BC"/>
            </a:solidFill>
          </p:spPr>
          <p:txBody>
            <a:bodyPr wrap="square" lIns="0" tIns="0" rIns="0" bIns="0" rtlCol="0"/>
            <a:lstStyle/>
            <a:p>
              <a:endParaRPr/>
            </a:p>
          </p:txBody>
        </p:sp>
        <p:sp>
          <p:nvSpPr>
            <p:cNvPr id="12" name="object 12"/>
            <p:cNvSpPr/>
            <p:nvPr/>
          </p:nvSpPr>
          <p:spPr>
            <a:xfrm>
              <a:off x="3996689" y="3475482"/>
              <a:ext cx="3744595" cy="288290"/>
            </a:xfrm>
            <a:custGeom>
              <a:avLst/>
              <a:gdLst/>
              <a:ahLst/>
              <a:cxnLst/>
              <a:rect l="l" t="t" r="r" b="b"/>
              <a:pathLst>
                <a:path w="3744595" h="288289">
                  <a:moveTo>
                    <a:pt x="0" y="72008"/>
                  </a:moveTo>
                  <a:lnTo>
                    <a:pt x="3600450" y="72008"/>
                  </a:lnTo>
                  <a:lnTo>
                    <a:pt x="3600450" y="0"/>
                  </a:lnTo>
                  <a:lnTo>
                    <a:pt x="3744467" y="144017"/>
                  </a:lnTo>
                  <a:lnTo>
                    <a:pt x="3600450" y="288035"/>
                  </a:lnTo>
                  <a:lnTo>
                    <a:pt x="3600450" y="216026"/>
                  </a:lnTo>
                  <a:lnTo>
                    <a:pt x="0" y="216026"/>
                  </a:lnTo>
                  <a:lnTo>
                    <a:pt x="0" y="72008"/>
                  </a:lnTo>
                  <a:close/>
                </a:path>
              </a:pathLst>
            </a:custGeom>
            <a:ln w="25908">
              <a:solidFill>
                <a:srgbClr val="385D89"/>
              </a:solidFill>
            </a:ln>
          </p:spPr>
          <p:txBody>
            <a:bodyPr wrap="square" lIns="0" tIns="0" rIns="0" bIns="0" rtlCol="0"/>
            <a:lstStyle/>
            <a:p>
              <a:endParaRPr/>
            </a:p>
          </p:txBody>
        </p:sp>
      </p:grpSp>
      <p:grpSp>
        <p:nvGrpSpPr>
          <p:cNvPr id="13" name="object 13"/>
          <p:cNvGrpSpPr/>
          <p:nvPr/>
        </p:nvGrpSpPr>
        <p:grpSpPr>
          <a:xfrm>
            <a:off x="3962400" y="4020311"/>
            <a:ext cx="3770629" cy="314325"/>
            <a:chOff x="3962400" y="4020311"/>
            <a:chExt cx="3770629" cy="314325"/>
          </a:xfrm>
        </p:grpSpPr>
        <p:sp>
          <p:nvSpPr>
            <p:cNvPr id="14" name="object 14"/>
            <p:cNvSpPr/>
            <p:nvPr/>
          </p:nvSpPr>
          <p:spPr>
            <a:xfrm>
              <a:off x="3975353" y="4033265"/>
              <a:ext cx="3744595" cy="288290"/>
            </a:xfrm>
            <a:custGeom>
              <a:avLst/>
              <a:gdLst/>
              <a:ahLst/>
              <a:cxnLst/>
              <a:rect l="l" t="t" r="r" b="b"/>
              <a:pathLst>
                <a:path w="3744595" h="288289">
                  <a:moveTo>
                    <a:pt x="3600450" y="0"/>
                  </a:moveTo>
                  <a:lnTo>
                    <a:pt x="3600450" y="72008"/>
                  </a:lnTo>
                  <a:lnTo>
                    <a:pt x="0" y="72008"/>
                  </a:lnTo>
                  <a:lnTo>
                    <a:pt x="0" y="216026"/>
                  </a:lnTo>
                  <a:lnTo>
                    <a:pt x="3600450" y="216026"/>
                  </a:lnTo>
                  <a:lnTo>
                    <a:pt x="3600450" y="288035"/>
                  </a:lnTo>
                  <a:lnTo>
                    <a:pt x="3744468" y="144017"/>
                  </a:lnTo>
                  <a:lnTo>
                    <a:pt x="3600450" y="0"/>
                  </a:lnTo>
                  <a:close/>
                </a:path>
              </a:pathLst>
            </a:custGeom>
            <a:solidFill>
              <a:srgbClr val="4F81BC"/>
            </a:solidFill>
          </p:spPr>
          <p:txBody>
            <a:bodyPr wrap="square" lIns="0" tIns="0" rIns="0" bIns="0" rtlCol="0"/>
            <a:lstStyle/>
            <a:p>
              <a:endParaRPr/>
            </a:p>
          </p:txBody>
        </p:sp>
        <p:sp>
          <p:nvSpPr>
            <p:cNvPr id="15" name="object 15"/>
            <p:cNvSpPr/>
            <p:nvPr/>
          </p:nvSpPr>
          <p:spPr>
            <a:xfrm>
              <a:off x="3975353" y="4033265"/>
              <a:ext cx="3744595" cy="288290"/>
            </a:xfrm>
            <a:custGeom>
              <a:avLst/>
              <a:gdLst/>
              <a:ahLst/>
              <a:cxnLst/>
              <a:rect l="l" t="t" r="r" b="b"/>
              <a:pathLst>
                <a:path w="3744595" h="288289">
                  <a:moveTo>
                    <a:pt x="0" y="72008"/>
                  </a:moveTo>
                  <a:lnTo>
                    <a:pt x="3600450" y="72008"/>
                  </a:lnTo>
                  <a:lnTo>
                    <a:pt x="3600450" y="0"/>
                  </a:lnTo>
                  <a:lnTo>
                    <a:pt x="3744468" y="144017"/>
                  </a:lnTo>
                  <a:lnTo>
                    <a:pt x="3600450" y="288035"/>
                  </a:lnTo>
                  <a:lnTo>
                    <a:pt x="3600450" y="216026"/>
                  </a:lnTo>
                  <a:lnTo>
                    <a:pt x="0" y="216026"/>
                  </a:lnTo>
                  <a:lnTo>
                    <a:pt x="0" y="72008"/>
                  </a:lnTo>
                  <a:close/>
                </a:path>
              </a:pathLst>
            </a:custGeom>
            <a:ln w="25908">
              <a:solidFill>
                <a:srgbClr val="385D89"/>
              </a:solidFill>
            </a:ln>
          </p:spPr>
          <p:txBody>
            <a:bodyPr wrap="square" lIns="0" tIns="0" rIns="0" bIns="0" rtlCol="0"/>
            <a:lstStyle/>
            <a:p>
              <a:endParaRPr/>
            </a:p>
          </p:txBody>
        </p:sp>
      </p:grpSp>
      <p:grpSp>
        <p:nvGrpSpPr>
          <p:cNvPr id="16" name="object 16"/>
          <p:cNvGrpSpPr/>
          <p:nvPr/>
        </p:nvGrpSpPr>
        <p:grpSpPr>
          <a:xfrm>
            <a:off x="4343400" y="4552188"/>
            <a:ext cx="3602990" cy="314325"/>
            <a:chOff x="4343400" y="4552188"/>
            <a:chExt cx="3602990" cy="314325"/>
          </a:xfrm>
        </p:grpSpPr>
        <p:sp>
          <p:nvSpPr>
            <p:cNvPr id="17" name="object 17"/>
            <p:cNvSpPr/>
            <p:nvPr/>
          </p:nvSpPr>
          <p:spPr>
            <a:xfrm>
              <a:off x="4356353" y="4565142"/>
              <a:ext cx="3576954" cy="288290"/>
            </a:xfrm>
            <a:custGeom>
              <a:avLst/>
              <a:gdLst/>
              <a:ahLst/>
              <a:cxnLst/>
              <a:rect l="l" t="t" r="r" b="b"/>
              <a:pathLst>
                <a:path w="3576954" h="288289">
                  <a:moveTo>
                    <a:pt x="3432810" y="0"/>
                  </a:moveTo>
                  <a:lnTo>
                    <a:pt x="3432810" y="72008"/>
                  </a:lnTo>
                  <a:lnTo>
                    <a:pt x="0" y="72008"/>
                  </a:lnTo>
                  <a:lnTo>
                    <a:pt x="0" y="216026"/>
                  </a:lnTo>
                  <a:lnTo>
                    <a:pt x="3432810" y="216026"/>
                  </a:lnTo>
                  <a:lnTo>
                    <a:pt x="3432810" y="288035"/>
                  </a:lnTo>
                  <a:lnTo>
                    <a:pt x="3576828" y="144017"/>
                  </a:lnTo>
                  <a:lnTo>
                    <a:pt x="3432810" y="0"/>
                  </a:lnTo>
                  <a:close/>
                </a:path>
              </a:pathLst>
            </a:custGeom>
            <a:solidFill>
              <a:srgbClr val="4F81BC"/>
            </a:solidFill>
          </p:spPr>
          <p:txBody>
            <a:bodyPr wrap="square" lIns="0" tIns="0" rIns="0" bIns="0" rtlCol="0"/>
            <a:lstStyle/>
            <a:p>
              <a:endParaRPr/>
            </a:p>
          </p:txBody>
        </p:sp>
        <p:sp>
          <p:nvSpPr>
            <p:cNvPr id="18" name="object 18"/>
            <p:cNvSpPr/>
            <p:nvPr/>
          </p:nvSpPr>
          <p:spPr>
            <a:xfrm>
              <a:off x="4356353" y="4565142"/>
              <a:ext cx="3576954" cy="288290"/>
            </a:xfrm>
            <a:custGeom>
              <a:avLst/>
              <a:gdLst/>
              <a:ahLst/>
              <a:cxnLst/>
              <a:rect l="l" t="t" r="r" b="b"/>
              <a:pathLst>
                <a:path w="3576954" h="288289">
                  <a:moveTo>
                    <a:pt x="0" y="72008"/>
                  </a:moveTo>
                  <a:lnTo>
                    <a:pt x="3432810" y="72008"/>
                  </a:lnTo>
                  <a:lnTo>
                    <a:pt x="3432810" y="0"/>
                  </a:lnTo>
                  <a:lnTo>
                    <a:pt x="3576828" y="144017"/>
                  </a:lnTo>
                  <a:lnTo>
                    <a:pt x="3432810" y="288035"/>
                  </a:lnTo>
                  <a:lnTo>
                    <a:pt x="3432810" y="216026"/>
                  </a:lnTo>
                  <a:lnTo>
                    <a:pt x="0" y="216026"/>
                  </a:lnTo>
                  <a:lnTo>
                    <a:pt x="0" y="72008"/>
                  </a:lnTo>
                  <a:close/>
                </a:path>
              </a:pathLst>
            </a:custGeom>
            <a:ln w="25907">
              <a:solidFill>
                <a:srgbClr val="385D89"/>
              </a:solidFill>
            </a:ln>
          </p:spPr>
          <p:txBody>
            <a:bodyPr wrap="square" lIns="0" tIns="0" rIns="0" bIns="0" rtlCol="0"/>
            <a:lstStyle/>
            <a:p>
              <a:endParaRPr/>
            </a:p>
          </p:txBody>
        </p:sp>
      </p:grpSp>
      <p:grpSp>
        <p:nvGrpSpPr>
          <p:cNvPr id="19" name="object 19"/>
          <p:cNvGrpSpPr/>
          <p:nvPr/>
        </p:nvGrpSpPr>
        <p:grpSpPr>
          <a:xfrm>
            <a:off x="4267200" y="5096255"/>
            <a:ext cx="3770629" cy="314325"/>
            <a:chOff x="4267200" y="5096255"/>
            <a:chExt cx="3770629" cy="314325"/>
          </a:xfrm>
        </p:grpSpPr>
        <p:sp>
          <p:nvSpPr>
            <p:cNvPr id="20" name="object 20"/>
            <p:cNvSpPr/>
            <p:nvPr/>
          </p:nvSpPr>
          <p:spPr>
            <a:xfrm>
              <a:off x="4280153" y="5109209"/>
              <a:ext cx="3744595" cy="288290"/>
            </a:xfrm>
            <a:custGeom>
              <a:avLst/>
              <a:gdLst/>
              <a:ahLst/>
              <a:cxnLst/>
              <a:rect l="l" t="t" r="r" b="b"/>
              <a:pathLst>
                <a:path w="3744595" h="288289">
                  <a:moveTo>
                    <a:pt x="3600450" y="0"/>
                  </a:moveTo>
                  <a:lnTo>
                    <a:pt x="3600450" y="72008"/>
                  </a:lnTo>
                  <a:lnTo>
                    <a:pt x="0" y="72008"/>
                  </a:lnTo>
                  <a:lnTo>
                    <a:pt x="0" y="216026"/>
                  </a:lnTo>
                  <a:lnTo>
                    <a:pt x="3600450" y="216026"/>
                  </a:lnTo>
                  <a:lnTo>
                    <a:pt x="3600450" y="288035"/>
                  </a:lnTo>
                  <a:lnTo>
                    <a:pt x="3744468" y="144017"/>
                  </a:lnTo>
                  <a:lnTo>
                    <a:pt x="3600450" y="0"/>
                  </a:lnTo>
                  <a:close/>
                </a:path>
              </a:pathLst>
            </a:custGeom>
            <a:solidFill>
              <a:srgbClr val="4F81BC"/>
            </a:solidFill>
          </p:spPr>
          <p:txBody>
            <a:bodyPr wrap="square" lIns="0" tIns="0" rIns="0" bIns="0" rtlCol="0"/>
            <a:lstStyle/>
            <a:p>
              <a:endParaRPr/>
            </a:p>
          </p:txBody>
        </p:sp>
        <p:sp>
          <p:nvSpPr>
            <p:cNvPr id="21" name="object 21"/>
            <p:cNvSpPr/>
            <p:nvPr/>
          </p:nvSpPr>
          <p:spPr>
            <a:xfrm>
              <a:off x="4280153" y="5109209"/>
              <a:ext cx="3744595" cy="288290"/>
            </a:xfrm>
            <a:custGeom>
              <a:avLst/>
              <a:gdLst/>
              <a:ahLst/>
              <a:cxnLst/>
              <a:rect l="l" t="t" r="r" b="b"/>
              <a:pathLst>
                <a:path w="3744595" h="288289">
                  <a:moveTo>
                    <a:pt x="0" y="72008"/>
                  </a:moveTo>
                  <a:lnTo>
                    <a:pt x="3600450" y="72008"/>
                  </a:lnTo>
                  <a:lnTo>
                    <a:pt x="3600450" y="0"/>
                  </a:lnTo>
                  <a:lnTo>
                    <a:pt x="3744468" y="144017"/>
                  </a:lnTo>
                  <a:lnTo>
                    <a:pt x="3600450" y="288035"/>
                  </a:lnTo>
                  <a:lnTo>
                    <a:pt x="3600450" y="216026"/>
                  </a:lnTo>
                  <a:lnTo>
                    <a:pt x="0" y="216026"/>
                  </a:lnTo>
                  <a:lnTo>
                    <a:pt x="0" y="72008"/>
                  </a:lnTo>
                  <a:close/>
                </a:path>
              </a:pathLst>
            </a:custGeom>
            <a:ln w="25908">
              <a:solidFill>
                <a:srgbClr val="385D89"/>
              </a:solidFill>
            </a:ln>
          </p:spPr>
          <p:txBody>
            <a:bodyPr wrap="square" lIns="0" tIns="0" rIns="0" bIns="0" rtlCol="0"/>
            <a:lstStyle/>
            <a:p>
              <a:endParaRPr/>
            </a:p>
          </p:txBody>
        </p:sp>
      </p:grpSp>
      <p:graphicFrame>
        <p:nvGraphicFramePr>
          <p:cNvPr id="22" name="object 22"/>
          <p:cNvGraphicFramePr>
            <a:graphicFrameLocks noGrp="1"/>
          </p:cNvGraphicFramePr>
          <p:nvPr/>
        </p:nvGraphicFramePr>
        <p:xfrm>
          <a:off x="364490" y="2395854"/>
          <a:ext cx="8092440" cy="2988689"/>
        </p:xfrm>
        <a:graphic>
          <a:graphicData uri="http://schemas.openxmlformats.org/drawingml/2006/table">
            <a:tbl>
              <a:tblPr firstRow="1" bandRow="1">
                <a:tableStyleId>{2D5ABB26-0587-4C30-8999-92F81FD0307C}</a:tableStyleId>
              </a:tblPr>
              <a:tblGrid>
                <a:gridCol w="5544185">
                  <a:extLst>
                    <a:ext uri="{9D8B030D-6E8A-4147-A177-3AD203B41FA5}">
                      <a16:colId xmlns:a16="http://schemas.microsoft.com/office/drawing/2014/main" val="20000"/>
                    </a:ext>
                  </a:extLst>
                </a:gridCol>
                <a:gridCol w="1937385">
                  <a:extLst>
                    <a:ext uri="{9D8B030D-6E8A-4147-A177-3AD203B41FA5}">
                      <a16:colId xmlns:a16="http://schemas.microsoft.com/office/drawing/2014/main" val="20001"/>
                    </a:ext>
                  </a:extLst>
                </a:gridCol>
                <a:gridCol w="610870">
                  <a:extLst>
                    <a:ext uri="{9D8B030D-6E8A-4147-A177-3AD203B41FA5}">
                      <a16:colId xmlns:a16="http://schemas.microsoft.com/office/drawing/2014/main" val="20002"/>
                    </a:ext>
                  </a:extLst>
                </a:gridCol>
              </a:tblGrid>
              <a:tr h="401358">
                <a:tc>
                  <a:txBody>
                    <a:bodyPr/>
                    <a:lstStyle/>
                    <a:p>
                      <a:pPr marL="31750">
                        <a:lnSpc>
                          <a:spcPts val="1710"/>
                        </a:lnSpc>
                      </a:pPr>
                      <a:r>
                        <a:rPr sz="1800" b="1" spc="-10" dirty="0">
                          <a:solidFill>
                            <a:srgbClr val="FF0000"/>
                          </a:solidFill>
                          <a:latin typeface="Calibri"/>
                          <a:cs typeface="Calibri"/>
                        </a:rPr>
                        <a:t>System.out.println(s.indexOf("x"));</a:t>
                      </a:r>
                      <a:endParaRPr sz="1800">
                        <a:latin typeface="Calibri"/>
                        <a:cs typeface="Calibri"/>
                      </a:endParaRPr>
                    </a:p>
                  </a:txBody>
                  <a:tcPr marL="0" marR="0" marT="0" marB="0"/>
                </a:tc>
                <a:tc>
                  <a:txBody>
                    <a:bodyPr/>
                    <a:lstStyle/>
                    <a:p>
                      <a:pPr marR="59055" algn="r">
                        <a:lnSpc>
                          <a:spcPts val="1950"/>
                        </a:lnSpc>
                      </a:pPr>
                      <a:r>
                        <a:rPr sz="2000" b="1" spc="-5" dirty="0">
                          <a:solidFill>
                            <a:srgbClr val="FF0000"/>
                          </a:solidFill>
                          <a:latin typeface="Calibri"/>
                          <a:cs typeface="Calibri"/>
                        </a:rPr>
                        <a:t>-</a:t>
                      </a:r>
                      <a:r>
                        <a:rPr sz="2000" b="1" dirty="0">
                          <a:solidFill>
                            <a:srgbClr val="FF0000"/>
                          </a:solidFill>
                          <a:latin typeface="Calibri"/>
                          <a:cs typeface="Calibri"/>
                        </a:rPr>
                        <a:t>1</a:t>
                      </a:r>
                      <a:endParaRPr sz="2000">
                        <a:latin typeface="Calibri"/>
                        <a:cs typeface="Calibri"/>
                      </a:endParaRPr>
                    </a:p>
                  </a:txBody>
                  <a:tcPr marL="0" marR="0" marT="0" marB="0"/>
                </a:tc>
                <a:tc rowSpan="2">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0"/>
                  </a:ext>
                </a:extLst>
              </a:tr>
              <a:tr h="545871">
                <a:tc>
                  <a:txBody>
                    <a:bodyPr/>
                    <a:lstStyle/>
                    <a:p>
                      <a:pPr marL="31750">
                        <a:lnSpc>
                          <a:spcPct val="100000"/>
                        </a:lnSpc>
                        <a:spcBef>
                          <a:spcPts val="710"/>
                        </a:spcBef>
                      </a:pPr>
                      <a:r>
                        <a:rPr sz="1800" b="1" spc="-10" dirty="0">
                          <a:solidFill>
                            <a:srgbClr val="FF0000"/>
                          </a:solidFill>
                          <a:latin typeface="Calibri"/>
                          <a:cs typeface="Calibri"/>
                        </a:rPr>
                        <a:t>System.out.println(s.indexOf("a"));</a:t>
                      </a:r>
                      <a:endParaRPr sz="1800">
                        <a:latin typeface="Calibri"/>
                        <a:cs typeface="Calibri"/>
                      </a:endParaRPr>
                    </a:p>
                  </a:txBody>
                  <a:tcPr marL="0" marR="0" marT="90170" marB="0"/>
                </a:tc>
                <a:tc>
                  <a:txBody>
                    <a:bodyPr/>
                    <a:lstStyle/>
                    <a:p>
                      <a:pPr marR="6350" algn="r">
                        <a:lnSpc>
                          <a:spcPct val="100000"/>
                        </a:lnSpc>
                        <a:spcBef>
                          <a:spcPts val="610"/>
                        </a:spcBef>
                      </a:pPr>
                      <a:r>
                        <a:rPr sz="2000" b="1" dirty="0">
                          <a:solidFill>
                            <a:srgbClr val="FF0000"/>
                          </a:solidFill>
                          <a:latin typeface="Calibri"/>
                          <a:cs typeface="Calibri"/>
                        </a:rPr>
                        <a:t>28</a:t>
                      </a:r>
                      <a:endParaRPr sz="2000">
                        <a:latin typeface="Calibri"/>
                        <a:cs typeface="Calibri"/>
                      </a:endParaRPr>
                    </a:p>
                  </a:txBody>
                  <a:tcPr marL="0" marR="0" marT="77470" marB="0"/>
                </a:tc>
                <a:tc vMerge="1">
                  <a:txBody>
                    <a:bodyPr/>
                    <a:lstStyle/>
                    <a:p>
                      <a:endParaRPr/>
                    </a:p>
                  </a:txBody>
                  <a:tcPr marL="0" marR="0" marT="0" marB="0"/>
                </a:tc>
                <a:extLst>
                  <a:ext uri="{0D108BD9-81ED-4DB2-BD59-A6C34878D82A}">
                    <a16:rowId xmlns:a16="http://schemas.microsoft.com/office/drawing/2014/main" val="10001"/>
                  </a:ext>
                </a:extLst>
              </a:tr>
              <a:tr h="553212">
                <a:tc>
                  <a:txBody>
                    <a:bodyPr/>
                    <a:lstStyle/>
                    <a:p>
                      <a:pPr marL="31750">
                        <a:lnSpc>
                          <a:spcPct val="100000"/>
                        </a:lnSpc>
                        <a:spcBef>
                          <a:spcPts val="735"/>
                        </a:spcBef>
                      </a:pPr>
                      <a:r>
                        <a:rPr sz="1800" b="1" spc="-10" dirty="0">
                          <a:solidFill>
                            <a:srgbClr val="FF0000"/>
                          </a:solidFill>
                          <a:latin typeface="Calibri"/>
                          <a:cs typeface="Calibri"/>
                        </a:rPr>
                        <a:t>System.out.println(s.lastIndexOf("a"));</a:t>
                      </a:r>
                      <a:endParaRPr sz="1800">
                        <a:latin typeface="Calibri"/>
                        <a:cs typeface="Calibri"/>
                      </a:endParaRPr>
                    </a:p>
                  </a:txBody>
                  <a:tcPr marL="0" marR="0" marT="93345" marB="0"/>
                </a:tc>
                <a:tc>
                  <a:txBody>
                    <a:bodyPr/>
                    <a:lstStyle/>
                    <a:p>
                      <a:pPr>
                        <a:lnSpc>
                          <a:spcPct val="100000"/>
                        </a:lnSpc>
                      </a:pPr>
                      <a:endParaRPr sz="1900">
                        <a:latin typeface="Times New Roman"/>
                        <a:cs typeface="Times New Roman"/>
                      </a:endParaRPr>
                    </a:p>
                  </a:txBody>
                  <a:tcPr marL="0" marR="0" marT="0" marB="0"/>
                </a:tc>
                <a:tc>
                  <a:txBody>
                    <a:bodyPr/>
                    <a:lstStyle/>
                    <a:p>
                      <a:pPr marL="13970">
                        <a:lnSpc>
                          <a:spcPct val="100000"/>
                        </a:lnSpc>
                        <a:spcBef>
                          <a:spcPts val="705"/>
                        </a:spcBef>
                      </a:pPr>
                      <a:r>
                        <a:rPr sz="2000" b="1" dirty="0">
                          <a:solidFill>
                            <a:srgbClr val="FF0000"/>
                          </a:solidFill>
                          <a:latin typeface="Calibri"/>
                          <a:cs typeface="Calibri"/>
                        </a:rPr>
                        <a:t>56</a:t>
                      </a:r>
                      <a:endParaRPr sz="2000">
                        <a:latin typeface="Calibri"/>
                        <a:cs typeface="Calibri"/>
                      </a:endParaRPr>
                    </a:p>
                  </a:txBody>
                  <a:tcPr marL="0" marR="0" marT="89535" marB="0"/>
                </a:tc>
                <a:extLst>
                  <a:ext uri="{0D108BD9-81ED-4DB2-BD59-A6C34878D82A}">
                    <a16:rowId xmlns:a16="http://schemas.microsoft.com/office/drawing/2014/main" val="10002"/>
                  </a:ext>
                </a:extLst>
              </a:tr>
              <a:tr h="550354">
                <a:tc>
                  <a:txBody>
                    <a:bodyPr/>
                    <a:lstStyle/>
                    <a:p>
                      <a:pPr marL="31750">
                        <a:lnSpc>
                          <a:spcPct val="100000"/>
                        </a:lnSpc>
                        <a:spcBef>
                          <a:spcPts val="700"/>
                        </a:spcBef>
                      </a:pPr>
                      <a:r>
                        <a:rPr sz="1800" b="1" spc="-10" dirty="0">
                          <a:solidFill>
                            <a:srgbClr val="FF0000"/>
                          </a:solidFill>
                          <a:latin typeface="Calibri"/>
                          <a:cs typeface="Calibri"/>
                        </a:rPr>
                        <a:t>System.out.println(s.indexOf("Ind"));</a:t>
                      </a:r>
                      <a:endParaRPr sz="1800">
                        <a:latin typeface="Calibri"/>
                        <a:cs typeface="Calibri"/>
                      </a:endParaRPr>
                    </a:p>
                  </a:txBody>
                  <a:tcPr marL="0" marR="0" marT="88900" marB="0"/>
                </a:tc>
                <a:tc>
                  <a:txBody>
                    <a:bodyPr/>
                    <a:lstStyle/>
                    <a:p>
                      <a:pPr>
                        <a:lnSpc>
                          <a:spcPct val="100000"/>
                        </a:lnSpc>
                      </a:pPr>
                      <a:endParaRPr sz="1900">
                        <a:latin typeface="Times New Roman"/>
                        <a:cs typeface="Times New Roman"/>
                      </a:endParaRPr>
                    </a:p>
                  </a:txBody>
                  <a:tcPr marL="0" marR="0" marT="0" marB="0"/>
                </a:tc>
                <a:tc>
                  <a:txBody>
                    <a:bodyPr/>
                    <a:lstStyle/>
                    <a:p>
                      <a:pPr marL="13970">
                        <a:lnSpc>
                          <a:spcPct val="100000"/>
                        </a:lnSpc>
                        <a:spcBef>
                          <a:spcPts val="735"/>
                        </a:spcBef>
                      </a:pPr>
                      <a:r>
                        <a:rPr sz="2000" b="1" dirty="0">
                          <a:solidFill>
                            <a:srgbClr val="FF0000"/>
                          </a:solidFill>
                          <a:latin typeface="Calibri"/>
                          <a:cs typeface="Calibri"/>
                        </a:rPr>
                        <a:t>24</a:t>
                      </a:r>
                      <a:endParaRPr sz="2000">
                        <a:latin typeface="Calibri"/>
                        <a:cs typeface="Calibri"/>
                      </a:endParaRPr>
                    </a:p>
                  </a:txBody>
                  <a:tcPr marL="0" marR="0" marT="93345" marB="0"/>
                </a:tc>
                <a:extLst>
                  <a:ext uri="{0D108BD9-81ED-4DB2-BD59-A6C34878D82A}">
                    <a16:rowId xmlns:a16="http://schemas.microsoft.com/office/drawing/2014/main" val="10003"/>
                  </a:ext>
                </a:extLst>
              </a:tr>
              <a:tr h="538416">
                <a:tc>
                  <a:txBody>
                    <a:bodyPr/>
                    <a:lstStyle/>
                    <a:p>
                      <a:pPr marL="31750">
                        <a:lnSpc>
                          <a:spcPct val="100000"/>
                        </a:lnSpc>
                        <a:spcBef>
                          <a:spcPts val="685"/>
                        </a:spcBef>
                      </a:pPr>
                      <a:r>
                        <a:rPr sz="1800" b="1" spc="-10" dirty="0">
                          <a:solidFill>
                            <a:srgbClr val="FF0000"/>
                          </a:solidFill>
                          <a:latin typeface="Calibri"/>
                          <a:cs typeface="Calibri"/>
                        </a:rPr>
                        <a:t>System.out.println(s.lastIndexOf("Ind"));</a:t>
                      </a:r>
                      <a:endParaRPr sz="1800">
                        <a:latin typeface="Calibri"/>
                        <a:cs typeface="Calibri"/>
                      </a:endParaRPr>
                    </a:p>
                  </a:txBody>
                  <a:tcPr marL="0" marR="0" marT="86995" marB="0"/>
                </a:tc>
                <a:tc>
                  <a:txBody>
                    <a:bodyPr/>
                    <a:lstStyle/>
                    <a:p>
                      <a:pPr>
                        <a:lnSpc>
                          <a:spcPct val="100000"/>
                        </a:lnSpc>
                      </a:pPr>
                      <a:endParaRPr sz="1900">
                        <a:latin typeface="Times New Roman"/>
                        <a:cs typeface="Times New Roman"/>
                      </a:endParaRPr>
                    </a:p>
                  </a:txBody>
                  <a:tcPr marL="0" marR="0" marT="0" marB="0"/>
                </a:tc>
                <a:tc>
                  <a:txBody>
                    <a:bodyPr/>
                    <a:lstStyle/>
                    <a:p>
                      <a:pPr marL="227965">
                        <a:lnSpc>
                          <a:spcPct val="100000"/>
                        </a:lnSpc>
                        <a:spcBef>
                          <a:spcPts val="595"/>
                        </a:spcBef>
                      </a:pPr>
                      <a:r>
                        <a:rPr sz="2000" b="1" dirty="0">
                          <a:solidFill>
                            <a:srgbClr val="FF0000"/>
                          </a:solidFill>
                          <a:latin typeface="Calibri"/>
                          <a:cs typeface="Calibri"/>
                        </a:rPr>
                        <a:t>52</a:t>
                      </a:r>
                      <a:endParaRPr sz="2000">
                        <a:latin typeface="Calibri"/>
                        <a:cs typeface="Calibri"/>
                      </a:endParaRPr>
                    </a:p>
                  </a:txBody>
                  <a:tcPr marL="0" marR="0" marT="75565" marB="0"/>
                </a:tc>
                <a:extLst>
                  <a:ext uri="{0D108BD9-81ED-4DB2-BD59-A6C34878D82A}">
                    <a16:rowId xmlns:a16="http://schemas.microsoft.com/office/drawing/2014/main" val="10004"/>
                  </a:ext>
                </a:extLst>
              </a:tr>
              <a:tr h="399478">
                <a:tc>
                  <a:txBody>
                    <a:bodyPr/>
                    <a:lstStyle/>
                    <a:p>
                      <a:pPr marL="31750">
                        <a:lnSpc>
                          <a:spcPct val="100000"/>
                        </a:lnSpc>
                        <a:spcBef>
                          <a:spcPts val="765"/>
                        </a:spcBef>
                      </a:pPr>
                      <a:r>
                        <a:rPr sz="1800" b="1" spc="-10" dirty="0">
                          <a:solidFill>
                            <a:srgbClr val="FF0000"/>
                          </a:solidFill>
                          <a:latin typeface="Calibri"/>
                          <a:cs typeface="Calibri"/>
                        </a:rPr>
                        <a:t>System.out.println(s.indexOf("Ind",30));</a:t>
                      </a:r>
                      <a:endParaRPr sz="1800">
                        <a:latin typeface="Calibri"/>
                        <a:cs typeface="Calibri"/>
                      </a:endParaRPr>
                    </a:p>
                  </a:txBody>
                  <a:tcPr marL="0" marR="0" marT="97155" marB="0"/>
                </a:tc>
                <a:tc>
                  <a:txBody>
                    <a:bodyPr/>
                    <a:lstStyle/>
                    <a:p>
                      <a:pPr>
                        <a:lnSpc>
                          <a:spcPct val="100000"/>
                        </a:lnSpc>
                      </a:pPr>
                      <a:endParaRPr sz="1900">
                        <a:latin typeface="Times New Roman"/>
                        <a:cs typeface="Times New Roman"/>
                      </a:endParaRPr>
                    </a:p>
                  </a:txBody>
                  <a:tcPr marL="0" marR="0" marT="0" marB="0"/>
                </a:tc>
                <a:tc>
                  <a:txBody>
                    <a:bodyPr/>
                    <a:lstStyle/>
                    <a:p>
                      <a:pPr marL="319405">
                        <a:lnSpc>
                          <a:spcPct val="100000"/>
                        </a:lnSpc>
                        <a:spcBef>
                          <a:spcPts val="645"/>
                        </a:spcBef>
                      </a:pPr>
                      <a:r>
                        <a:rPr sz="2000" b="1" dirty="0">
                          <a:solidFill>
                            <a:srgbClr val="FF0000"/>
                          </a:solidFill>
                          <a:latin typeface="Calibri"/>
                          <a:cs typeface="Calibri"/>
                        </a:rPr>
                        <a:t>52</a:t>
                      </a:r>
                      <a:endParaRPr sz="2000">
                        <a:latin typeface="Calibri"/>
                        <a:cs typeface="Calibri"/>
                      </a:endParaRPr>
                    </a:p>
                  </a:txBody>
                  <a:tcPr marL="0" marR="0" marT="81915" marB="0"/>
                </a:tc>
                <a:extLst>
                  <a:ext uri="{0D108BD9-81ED-4DB2-BD59-A6C34878D82A}">
                    <a16:rowId xmlns:a16="http://schemas.microsoft.com/office/drawing/2014/main" val="10005"/>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9250"/>
            <a:ext cx="8684260" cy="3867785"/>
          </a:xfrm>
          <a:prstGeom prst="rect">
            <a:avLst/>
          </a:prstGeom>
        </p:spPr>
        <p:txBody>
          <a:bodyPr vert="horz" wrap="square" lIns="0" tIns="13335" rIns="0" bIns="0" rtlCol="0">
            <a:spAutoFit/>
          </a:bodyPr>
          <a:lstStyle/>
          <a:p>
            <a:pPr marL="355600" marR="5080" indent="-342900" algn="just">
              <a:lnSpc>
                <a:spcPct val="100000"/>
              </a:lnSpc>
              <a:spcBef>
                <a:spcPts val="105"/>
              </a:spcBef>
              <a:buClr>
                <a:srgbClr val="0F1141"/>
              </a:buClr>
              <a:buChar char="•"/>
              <a:tabLst>
                <a:tab pos="355600" algn="l"/>
              </a:tabLst>
            </a:pPr>
            <a:r>
              <a:rPr sz="2000" dirty="0">
                <a:solidFill>
                  <a:srgbClr val="FF0000"/>
                </a:solidFill>
                <a:latin typeface="Arial"/>
                <a:cs typeface="Arial"/>
              </a:rPr>
              <a:t>String </a:t>
            </a:r>
            <a:r>
              <a:rPr sz="2000" spc="-5" dirty="0">
                <a:solidFill>
                  <a:srgbClr val="FF0000"/>
                </a:solidFill>
                <a:latin typeface="Arial"/>
                <a:cs typeface="Arial"/>
              </a:rPr>
              <a:t>substring(int startIndex) </a:t>
            </a:r>
            <a:r>
              <a:rPr sz="2000" spc="5" dirty="0">
                <a:solidFill>
                  <a:srgbClr val="FF0000"/>
                </a:solidFill>
                <a:latin typeface="Wingdings"/>
                <a:cs typeface="Wingdings"/>
              </a:rPr>
              <a:t></a:t>
            </a:r>
            <a:r>
              <a:rPr sz="2000" spc="5" dirty="0">
                <a:solidFill>
                  <a:srgbClr val="FF0000"/>
                </a:solidFill>
                <a:latin typeface="Times New Roman"/>
                <a:cs typeface="Times New Roman"/>
              </a:rPr>
              <a:t> </a:t>
            </a:r>
            <a:r>
              <a:rPr sz="2000" spc="-5" dirty="0">
                <a:latin typeface="Arial"/>
                <a:cs typeface="Arial"/>
              </a:rPr>
              <a:t>Returns </a:t>
            </a:r>
            <a:r>
              <a:rPr sz="2000" dirty="0">
                <a:latin typeface="Arial"/>
                <a:cs typeface="Arial"/>
              </a:rPr>
              <a:t>a </a:t>
            </a:r>
            <a:r>
              <a:rPr sz="2000" spc="-5" dirty="0">
                <a:latin typeface="Arial"/>
                <a:cs typeface="Arial"/>
              </a:rPr>
              <a:t>substring starting from </a:t>
            </a:r>
            <a:r>
              <a:rPr sz="2000" spc="-5" dirty="0">
                <a:solidFill>
                  <a:srgbClr val="FF0000"/>
                </a:solidFill>
                <a:latin typeface="Arial"/>
                <a:cs typeface="Arial"/>
              </a:rPr>
              <a:t> stratIndex </a:t>
            </a:r>
            <a:r>
              <a:rPr sz="2000" dirty="0">
                <a:latin typeface="Arial"/>
                <a:cs typeface="Arial"/>
              </a:rPr>
              <a:t>(inclusive) </a:t>
            </a:r>
            <a:r>
              <a:rPr sz="2000" spc="-5" dirty="0">
                <a:latin typeface="Arial"/>
                <a:cs typeface="Arial"/>
              </a:rPr>
              <a:t>to </a:t>
            </a:r>
            <a:r>
              <a:rPr sz="2000" spc="-10" dirty="0">
                <a:latin typeface="Arial"/>
                <a:cs typeface="Arial"/>
              </a:rPr>
              <a:t>the </a:t>
            </a:r>
            <a:r>
              <a:rPr sz="2000" dirty="0">
                <a:solidFill>
                  <a:srgbClr val="FF0000"/>
                </a:solidFill>
                <a:latin typeface="Arial"/>
                <a:cs typeface="Arial"/>
              </a:rPr>
              <a:t>last </a:t>
            </a:r>
            <a:r>
              <a:rPr sz="2000" spc="-10" dirty="0">
                <a:latin typeface="Arial"/>
                <a:cs typeface="Arial"/>
              </a:rPr>
              <a:t>of </a:t>
            </a:r>
            <a:r>
              <a:rPr sz="2000" dirty="0">
                <a:solidFill>
                  <a:srgbClr val="FF0000"/>
                </a:solidFill>
                <a:latin typeface="Arial"/>
                <a:cs typeface="Arial"/>
              </a:rPr>
              <a:t>this </a:t>
            </a:r>
            <a:r>
              <a:rPr sz="2000" spc="-5" dirty="0">
                <a:latin typeface="Arial"/>
                <a:cs typeface="Arial"/>
              </a:rPr>
              <a:t>string [Note: </a:t>
            </a:r>
            <a:r>
              <a:rPr sz="2000" spc="-5" dirty="0">
                <a:solidFill>
                  <a:srgbClr val="FF0000"/>
                </a:solidFill>
                <a:latin typeface="Arial"/>
                <a:cs typeface="Arial"/>
              </a:rPr>
              <a:t>0&lt;=startIndex&lt;=L</a:t>
            </a:r>
            <a:r>
              <a:rPr sz="2000" spc="-5" dirty="0">
                <a:latin typeface="Arial"/>
                <a:cs typeface="Arial"/>
              </a:rPr>
              <a:t>, </a:t>
            </a:r>
            <a:r>
              <a:rPr sz="2000" spc="545" dirty="0">
                <a:latin typeface="Arial"/>
                <a:cs typeface="Arial"/>
              </a:rPr>
              <a:t> </a:t>
            </a:r>
            <a:r>
              <a:rPr sz="2000" dirty="0">
                <a:latin typeface="Arial"/>
                <a:cs typeface="Arial"/>
              </a:rPr>
              <a:t>where </a:t>
            </a:r>
            <a:r>
              <a:rPr sz="2000" dirty="0">
                <a:solidFill>
                  <a:srgbClr val="FF0000"/>
                </a:solidFill>
                <a:latin typeface="Arial"/>
                <a:cs typeface="Arial"/>
              </a:rPr>
              <a:t>L </a:t>
            </a:r>
            <a:r>
              <a:rPr sz="2000" spc="-5" dirty="0">
                <a:latin typeface="Arial"/>
                <a:cs typeface="Arial"/>
              </a:rPr>
              <a:t>is </a:t>
            </a:r>
            <a:r>
              <a:rPr sz="2000" dirty="0">
                <a:latin typeface="Arial"/>
                <a:cs typeface="Arial"/>
              </a:rPr>
              <a:t>length of </a:t>
            </a:r>
            <a:r>
              <a:rPr sz="2000" dirty="0">
                <a:solidFill>
                  <a:srgbClr val="FF0000"/>
                </a:solidFill>
                <a:latin typeface="Arial"/>
                <a:cs typeface="Arial"/>
              </a:rPr>
              <a:t>this</a:t>
            </a:r>
            <a:r>
              <a:rPr sz="2000" spc="-155" dirty="0">
                <a:solidFill>
                  <a:srgbClr val="FF0000"/>
                </a:solidFill>
                <a:latin typeface="Arial"/>
                <a:cs typeface="Arial"/>
              </a:rPr>
              <a:t> </a:t>
            </a:r>
            <a:r>
              <a:rPr sz="2000" dirty="0">
                <a:latin typeface="Arial"/>
                <a:cs typeface="Arial"/>
              </a:rPr>
              <a:t>String]</a:t>
            </a:r>
            <a:endParaRPr sz="2000">
              <a:latin typeface="Arial"/>
              <a:cs typeface="Arial"/>
            </a:endParaRPr>
          </a:p>
          <a:p>
            <a:pPr marL="355600" marR="6350" indent="-342900" algn="just">
              <a:lnSpc>
                <a:spcPct val="100000"/>
              </a:lnSpc>
              <a:spcBef>
                <a:spcPts val="480"/>
              </a:spcBef>
              <a:buClr>
                <a:srgbClr val="0F1141"/>
              </a:buClr>
              <a:buChar char="•"/>
              <a:tabLst>
                <a:tab pos="355600" algn="l"/>
              </a:tabLst>
            </a:pPr>
            <a:r>
              <a:rPr sz="2000" dirty="0">
                <a:solidFill>
                  <a:srgbClr val="FF0000"/>
                </a:solidFill>
                <a:latin typeface="Arial"/>
                <a:cs typeface="Arial"/>
              </a:rPr>
              <a:t>String </a:t>
            </a:r>
            <a:r>
              <a:rPr sz="2000" spc="-5" dirty="0">
                <a:solidFill>
                  <a:srgbClr val="FF0000"/>
                </a:solidFill>
                <a:latin typeface="Arial"/>
                <a:cs typeface="Arial"/>
              </a:rPr>
              <a:t>substring(int startIndex, </a:t>
            </a:r>
            <a:r>
              <a:rPr sz="2000" dirty="0">
                <a:solidFill>
                  <a:srgbClr val="FF0000"/>
                </a:solidFill>
                <a:latin typeface="Arial"/>
                <a:cs typeface="Arial"/>
              </a:rPr>
              <a:t>int </a:t>
            </a:r>
            <a:r>
              <a:rPr sz="2000" spc="-5" dirty="0">
                <a:solidFill>
                  <a:srgbClr val="FF0000"/>
                </a:solidFill>
                <a:latin typeface="Arial"/>
                <a:cs typeface="Arial"/>
              </a:rPr>
              <a:t>endIndex) </a:t>
            </a:r>
            <a:r>
              <a:rPr sz="2000" dirty="0">
                <a:solidFill>
                  <a:srgbClr val="FF0000"/>
                </a:solidFill>
                <a:latin typeface="Wingdings"/>
                <a:cs typeface="Wingdings"/>
              </a:rPr>
              <a:t></a:t>
            </a:r>
            <a:r>
              <a:rPr sz="2000" dirty="0">
                <a:solidFill>
                  <a:srgbClr val="FF0000"/>
                </a:solidFill>
                <a:latin typeface="Times New Roman"/>
                <a:cs typeface="Times New Roman"/>
              </a:rPr>
              <a:t> </a:t>
            </a:r>
            <a:r>
              <a:rPr sz="2000" spc="-5" dirty="0">
                <a:latin typeface="Arial"/>
                <a:cs typeface="Arial"/>
              </a:rPr>
              <a:t>Returns </a:t>
            </a:r>
            <a:r>
              <a:rPr sz="2000" dirty="0">
                <a:latin typeface="Arial"/>
                <a:cs typeface="Arial"/>
              </a:rPr>
              <a:t>a substring  starting </a:t>
            </a:r>
            <a:r>
              <a:rPr sz="2000" spc="-5" dirty="0">
                <a:latin typeface="Arial"/>
                <a:cs typeface="Arial"/>
              </a:rPr>
              <a:t>from </a:t>
            </a:r>
            <a:r>
              <a:rPr sz="2000" spc="-5" dirty="0">
                <a:solidFill>
                  <a:srgbClr val="FF0000"/>
                </a:solidFill>
                <a:latin typeface="Arial"/>
                <a:cs typeface="Arial"/>
              </a:rPr>
              <a:t>stratIndex </a:t>
            </a:r>
            <a:r>
              <a:rPr sz="2000" dirty="0">
                <a:latin typeface="Arial"/>
                <a:cs typeface="Arial"/>
              </a:rPr>
              <a:t>(inclusive) </a:t>
            </a:r>
            <a:r>
              <a:rPr sz="2000" spc="-5" dirty="0">
                <a:latin typeface="Arial"/>
                <a:cs typeface="Arial"/>
              </a:rPr>
              <a:t>to </a:t>
            </a:r>
            <a:r>
              <a:rPr sz="2000" dirty="0">
                <a:latin typeface="Arial"/>
                <a:cs typeface="Arial"/>
              </a:rPr>
              <a:t>the </a:t>
            </a:r>
            <a:r>
              <a:rPr sz="2000" spc="-5" dirty="0">
                <a:solidFill>
                  <a:srgbClr val="FF0000"/>
                </a:solidFill>
                <a:latin typeface="Arial"/>
                <a:cs typeface="Arial"/>
              </a:rPr>
              <a:t>endIndex </a:t>
            </a:r>
            <a:r>
              <a:rPr sz="2000" dirty="0">
                <a:latin typeface="Arial"/>
                <a:cs typeface="Arial"/>
              </a:rPr>
              <a:t>(exclusive) of </a:t>
            </a:r>
            <a:r>
              <a:rPr sz="2000" spc="-10" dirty="0">
                <a:solidFill>
                  <a:srgbClr val="FF0000"/>
                </a:solidFill>
                <a:latin typeface="Arial"/>
                <a:cs typeface="Arial"/>
              </a:rPr>
              <a:t>this </a:t>
            </a:r>
            <a:r>
              <a:rPr sz="2000" spc="-10" dirty="0">
                <a:latin typeface="Arial"/>
                <a:cs typeface="Arial"/>
              </a:rPr>
              <a:t> </a:t>
            </a:r>
            <a:r>
              <a:rPr sz="2000" dirty="0">
                <a:latin typeface="Arial"/>
                <a:cs typeface="Arial"/>
              </a:rPr>
              <a:t>string. </a:t>
            </a:r>
            <a:r>
              <a:rPr sz="2000" spc="-5" dirty="0">
                <a:latin typeface="Arial"/>
                <a:cs typeface="Arial"/>
              </a:rPr>
              <a:t>Returned substring </a:t>
            </a:r>
            <a:r>
              <a:rPr sz="2000" dirty="0">
                <a:latin typeface="Arial"/>
                <a:cs typeface="Arial"/>
              </a:rPr>
              <a:t>will have </a:t>
            </a:r>
            <a:r>
              <a:rPr sz="2000" spc="-5" dirty="0">
                <a:latin typeface="Arial"/>
                <a:cs typeface="Arial"/>
              </a:rPr>
              <a:t>characters </a:t>
            </a:r>
            <a:r>
              <a:rPr sz="2000" dirty="0">
                <a:latin typeface="Arial"/>
                <a:cs typeface="Arial"/>
              </a:rPr>
              <a:t>from </a:t>
            </a:r>
            <a:r>
              <a:rPr sz="2000" spc="-5" dirty="0">
                <a:solidFill>
                  <a:srgbClr val="FF0000"/>
                </a:solidFill>
                <a:latin typeface="Arial"/>
                <a:cs typeface="Arial"/>
              </a:rPr>
              <a:t>startIndex </a:t>
            </a:r>
            <a:r>
              <a:rPr sz="2000" spc="-10" dirty="0">
                <a:latin typeface="Arial"/>
                <a:cs typeface="Arial"/>
              </a:rPr>
              <a:t>to </a:t>
            </a:r>
            <a:r>
              <a:rPr sz="2000" spc="-10" dirty="0">
                <a:solidFill>
                  <a:srgbClr val="FF0000"/>
                </a:solidFill>
                <a:latin typeface="Arial"/>
                <a:cs typeface="Arial"/>
              </a:rPr>
              <a:t> </a:t>
            </a:r>
            <a:r>
              <a:rPr sz="2000" spc="-5" dirty="0">
                <a:solidFill>
                  <a:srgbClr val="FF0000"/>
                </a:solidFill>
                <a:latin typeface="Arial"/>
                <a:cs typeface="Arial"/>
              </a:rPr>
              <a:t>endIndex-1 </a:t>
            </a:r>
            <a:r>
              <a:rPr sz="2000" spc="-5" dirty="0">
                <a:latin typeface="Arial"/>
                <a:cs typeface="Arial"/>
              </a:rPr>
              <a:t>[Note: </a:t>
            </a:r>
            <a:r>
              <a:rPr sz="2000" spc="-5" dirty="0">
                <a:solidFill>
                  <a:srgbClr val="FF0000"/>
                </a:solidFill>
                <a:latin typeface="Arial"/>
                <a:cs typeface="Arial"/>
              </a:rPr>
              <a:t>0&lt;=startIndex,endIndex&lt;=L</a:t>
            </a:r>
            <a:r>
              <a:rPr sz="2000" spc="-5" dirty="0">
                <a:latin typeface="Arial"/>
                <a:cs typeface="Arial"/>
              </a:rPr>
              <a:t>, where </a:t>
            </a:r>
            <a:r>
              <a:rPr sz="2000" dirty="0">
                <a:solidFill>
                  <a:srgbClr val="FF0000"/>
                </a:solidFill>
                <a:latin typeface="Arial"/>
                <a:cs typeface="Arial"/>
              </a:rPr>
              <a:t>L </a:t>
            </a:r>
            <a:r>
              <a:rPr sz="2000" spc="-5" dirty="0">
                <a:latin typeface="Arial"/>
                <a:cs typeface="Arial"/>
              </a:rPr>
              <a:t>is length </a:t>
            </a:r>
            <a:r>
              <a:rPr sz="2000" dirty="0">
                <a:latin typeface="Arial"/>
                <a:cs typeface="Arial"/>
              </a:rPr>
              <a:t>of </a:t>
            </a:r>
            <a:r>
              <a:rPr sz="2000" spc="-5" dirty="0">
                <a:solidFill>
                  <a:srgbClr val="FF0000"/>
                </a:solidFill>
                <a:latin typeface="Arial"/>
                <a:cs typeface="Arial"/>
              </a:rPr>
              <a:t>this </a:t>
            </a:r>
            <a:r>
              <a:rPr sz="2000" spc="-5" dirty="0">
                <a:latin typeface="Arial"/>
                <a:cs typeface="Arial"/>
              </a:rPr>
              <a:t> </a:t>
            </a:r>
            <a:r>
              <a:rPr sz="2000" dirty="0">
                <a:latin typeface="Arial"/>
                <a:cs typeface="Arial"/>
              </a:rPr>
              <a:t>String and </a:t>
            </a:r>
            <a:r>
              <a:rPr sz="2000" dirty="0">
                <a:solidFill>
                  <a:srgbClr val="FF0000"/>
                </a:solidFill>
                <a:latin typeface="Arial"/>
                <a:cs typeface="Arial"/>
              </a:rPr>
              <a:t>startIndex &lt;=</a:t>
            </a:r>
            <a:r>
              <a:rPr sz="2000" spc="-95" dirty="0">
                <a:solidFill>
                  <a:srgbClr val="FF0000"/>
                </a:solidFill>
                <a:latin typeface="Arial"/>
                <a:cs typeface="Arial"/>
              </a:rPr>
              <a:t> </a:t>
            </a:r>
            <a:r>
              <a:rPr sz="2000" dirty="0">
                <a:solidFill>
                  <a:srgbClr val="FF0000"/>
                </a:solidFill>
                <a:latin typeface="Arial"/>
                <a:cs typeface="Arial"/>
              </a:rPr>
              <a:t>endIndex</a:t>
            </a:r>
            <a:r>
              <a:rPr sz="2000" dirty="0">
                <a:latin typeface="Arial"/>
                <a:cs typeface="Arial"/>
              </a:rPr>
              <a:t>]</a:t>
            </a:r>
            <a:endParaRPr sz="2000">
              <a:latin typeface="Arial"/>
              <a:cs typeface="Arial"/>
            </a:endParaRPr>
          </a:p>
          <a:p>
            <a:pPr marL="756285" lvl="1" indent="-287020" algn="just">
              <a:lnSpc>
                <a:spcPct val="100000"/>
              </a:lnSpc>
              <a:spcBef>
                <a:spcPts val="484"/>
              </a:spcBef>
              <a:buFont typeface="Wingdings"/>
              <a:buChar char=""/>
              <a:tabLst>
                <a:tab pos="756920" algn="l"/>
              </a:tabLst>
            </a:pPr>
            <a:r>
              <a:rPr sz="2000" spc="-5" dirty="0">
                <a:latin typeface="Arial"/>
                <a:cs typeface="Arial"/>
              </a:rPr>
              <a:t>If</a:t>
            </a:r>
            <a:r>
              <a:rPr sz="2000" spc="160" dirty="0">
                <a:latin typeface="Arial"/>
                <a:cs typeface="Arial"/>
              </a:rPr>
              <a:t> </a:t>
            </a:r>
            <a:r>
              <a:rPr sz="2000" spc="-5" dirty="0">
                <a:latin typeface="Arial"/>
                <a:cs typeface="Arial"/>
              </a:rPr>
              <a:t>values</a:t>
            </a:r>
            <a:r>
              <a:rPr sz="2000" spc="170" dirty="0">
                <a:latin typeface="Arial"/>
                <a:cs typeface="Arial"/>
              </a:rPr>
              <a:t> </a:t>
            </a:r>
            <a:r>
              <a:rPr sz="2000" spc="-5" dirty="0">
                <a:latin typeface="Arial"/>
                <a:cs typeface="Arial"/>
              </a:rPr>
              <a:t>of</a:t>
            </a:r>
            <a:r>
              <a:rPr sz="2000" spc="150" dirty="0">
                <a:latin typeface="Arial"/>
                <a:cs typeface="Arial"/>
              </a:rPr>
              <a:t> </a:t>
            </a:r>
            <a:r>
              <a:rPr sz="2000" spc="-5" dirty="0">
                <a:solidFill>
                  <a:srgbClr val="FF0000"/>
                </a:solidFill>
                <a:latin typeface="Arial"/>
                <a:cs typeface="Arial"/>
              </a:rPr>
              <a:t>startIndex</a:t>
            </a:r>
            <a:r>
              <a:rPr sz="2000" spc="150" dirty="0">
                <a:solidFill>
                  <a:srgbClr val="FF0000"/>
                </a:solidFill>
                <a:latin typeface="Arial"/>
                <a:cs typeface="Arial"/>
              </a:rPr>
              <a:t> </a:t>
            </a:r>
            <a:r>
              <a:rPr sz="2000" dirty="0">
                <a:solidFill>
                  <a:srgbClr val="FF0000"/>
                </a:solidFill>
                <a:latin typeface="Arial"/>
                <a:cs typeface="Arial"/>
              </a:rPr>
              <a:t>and</a:t>
            </a:r>
            <a:r>
              <a:rPr sz="2000" spc="145" dirty="0">
                <a:solidFill>
                  <a:srgbClr val="FF0000"/>
                </a:solidFill>
                <a:latin typeface="Arial"/>
                <a:cs typeface="Arial"/>
              </a:rPr>
              <a:t> </a:t>
            </a:r>
            <a:r>
              <a:rPr sz="2000" dirty="0">
                <a:solidFill>
                  <a:srgbClr val="FF0000"/>
                </a:solidFill>
                <a:latin typeface="Arial"/>
                <a:cs typeface="Arial"/>
              </a:rPr>
              <a:t>endIndex</a:t>
            </a:r>
            <a:r>
              <a:rPr sz="2000" spc="165" dirty="0">
                <a:solidFill>
                  <a:srgbClr val="FF0000"/>
                </a:solidFill>
                <a:latin typeface="Arial"/>
                <a:cs typeface="Arial"/>
              </a:rPr>
              <a:t> </a:t>
            </a:r>
            <a:r>
              <a:rPr sz="2000" spc="-10" dirty="0">
                <a:solidFill>
                  <a:srgbClr val="FF0000"/>
                </a:solidFill>
                <a:latin typeface="Arial"/>
                <a:cs typeface="Arial"/>
              </a:rPr>
              <a:t>are</a:t>
            </a:r>
            <a:r>
              <a:rPr sz="2000" spc="155" dirty="0">
                <a:solidFill>
                  <a:srgbClr val="FF0000"/>
                </a:solidFill>
                <a:latin typeface="Arial"/>
                <a:cs typeface="Arial"/>
              </a:rPr>
              <a:t> </a:t>
            </a:r>
            <a:r>
              <a:rPr sz="2000" dirty="0">
                <a:solidFill>
                  <a:srgbClr val="FF0000"/>
                </a:solidFill>
                <a:latin typeface="Arial"/>
                <a:cs typeface="Arial"/>
              </a:rPr>
              <a:t>equal,</a:t>
            </a:r>
            <a:r>
              <a:rPr sz="2000" spc="160" dirty="0">
                <a:solidFill>
                  <a:srgbClr val="FF0000"/>
                </a:solidFill>
                <a:latin typeface="Arial"/>
                <a:cs typeface="Arial"/>
              </a:rPr>
              <a:t> </a:t>
            </a:r>
            <a:r>
              <a:rPr sz="2000" spc="-5" dirty="0">
                <a:latin typeface="Arial"/>
                <a:cs typeface="Arial"/>
              </a:rPr>
              <a:t>then</a:t>
            </a:r>
            <a:r>
              <a:rPr sz="2000" spc="155" dirty="0">
                <a:latin typeface="Arial"/>
                <a:cs typeface="Arial"/>
              </a:rPr>
              <a:t> </a:t>
            </a:r>
            <a:r>
              <a:rPr sz="2000" dirty="0">
                <a:latin typeface="Arial"/>
                <a:cs typeface="Arial"/>
              </a:rPr>
              <a:t>no</a:t>
            </a:r>
            <a:r>
              <a:rPr sz="2000" spc="155" dirty="0">
                <a:latin typeface="Arial"/>
                <a:cs typeface="Arial"/>
              </a:rPr>
              <a:t> </a:t>
            </a:r>
            <a:r>
              <a:rPr sz="2000" spc="-5" dirty="0">
                <a:latin typeface="Arial"/>
                <a:cs typeface="Arial"/>
              </a:rPr>
              <a:t>character</a:t>
            </a:r>
            <a:r>
              <a:rPr sz="2000" spc="150" dirty="0">
                <a:latin typeface="Arial"/>
                <a:cs typeface="Arial"/>
              </a:rPr>
              <a:t> </a:t>
            </a:r>
            <a:r>
              <a:rPr sz="2000" dirty="0">
                <a:latin typeface="Arial"/>
                <a:cs typeface="Arial"/>
              </a:rPr>
              <a:t>will</a:t>
            </a:r>
            <a:endParaRPr sz="2000">
              <a:latin typeface="Arial"/>
              <a:cs typeface="Arial"/>
            </a:endParaRPr>
          </a:p>
          <a:p>
            <a:pPr marL="756285" algn="just">
              <a:lnSpc>
                <a:spcPct val="100000"/>
              </a:lnSpc>
            </a:pPr>
            <a:r>
              <a:rPr sz="2000" dirty="0">
                <a:latin typeface="Arial"/>
                <a:cs typeface="Arial"/>
              </a:rPr>
              <a:t>be</a:t>
            </a:r>
            <a:r>
              <a:rPr sz="2000" spc="-20" dirty="0">
                <a:latin typeface="Arial"/>
                <a:cs typeface="Arial"/>
              </a:rPr>
              <a:t> </a:t>
            </a:r>
            <a:r>
              <a:rPr sz="2000" dirty="0">
                <a:latin typeface="Arial"/>
                <a:cs typeface="Arial"/>
              </a:rPr>
              <a:t>extracted</a:t>
            </a:r>
            <a:endParaRPr sz="2000">
              <a:latin typeface="Arial"/>
              <a:cs typeface="Arial"/>
            </a:endParaRPr>
          </a:p>
          <a:p>
            <a:pPr marL="756285" marR="5715" lvl="1" indent="-287020" algn="just">
              <a:lnSpc>
                <a:spcPct val="100000"/>
              </a:lnSpc>
              <a:spcBef>
                <a:spcPts val="480"/>
              </a:spcBef>
              <a:buFont typeface="Wingdings"/>
              <a:buChar char=""/>
              <a:tabLst>
                <a:tab pos="756920" algn="l"/>
              </a:tabLst>
            </a:pPr>
            <a:r>
              <a:rPr sz="2000" spc="-5" dirty="0">
                <a:latin typeface="Arial"/>
                <a:cs typeface="Arial"/>
              </a:rPr>
              <a:t>If </a:t>
            </a:r>
            <a:r>
              <a:rPr sz="2000" dirty="0">
                <a:latin typeface="Arial"/>
                <a:cs typeface="Arial"/>
              </a:rPr>
              <a:t>value of </a:t>
            </a:r>
            <a:r>
              <a:rPr sz="2000" spc="-5" dirty="0">
                <a:solidFill>
                  <a:srgbClr val="FF0000"/>
                </a:solidFill>
                <a:latin typeface="Arial"/>
                <a:cs typeface="Arial"/>
              </a:rPr>
              <a:t>startIndex </a:t>
            </a:r>
            <a:r>
              <a:rPr sz="2000" dirty="0">
                <a:solidFill>
                  <a:srgbClr val="FF0000"/>
                </a:solidFill>
                <a:latin typeface="Arial"/>
                <a:cs typeface="Arial"/>
              </a:rPr>
              <a:t>&lt; endIndex OR </a:t>
            </a:r>
            <a:r>
              <a:rPr sz="2000" spc="-5" dirty="0">
                <a:solidFill>
                  <a:srgbClr val="FF0000"/>
                </a:solidFill>
                <a:latin typeface="Arial"/>
                <a:cs typeface="Arial"/>
              </a:rPr>
              <a:t>startIndex, </a:t>
            </a:r>
            <a:r>
              <a:rPr sz="2000" dirty="0">
                <a:solidFill>
                  <a:srgbClr val="FF0000"/>
                </a:solidFill>
                <a:latin typeface="Arial"/>
                <a:cs typeface="Arial"/>
              </a:rPr>
              <a:t>endIndex &gt; L </a:t>
            </a:r>
            <a:r>
              <a:rPr sz="2000" spc="-5" dirty="0">
                <a:solidFill>
                  <a:srgbClr val="FF0000"/>
                </a:solidFill>
                <a:latin typeface="Arial"/>
                <a:cs typeface="Arial"/>
              </a:rPr>
              <a:t>o, </a:t>
            </a:r>
            <a:r>
              <a:rPr sz="2000" spc="-10" dirty="0">
                <a:latin typeface="Arial"/>
                <a:cs typeface="Arial"/>
              </a:rPr>
              <a:t>then </a:t>
            </a:r>
            <a:r>
              <a:rPr sz="2000" spc="-10" dirty="0">
                <a:solidFill>
                  <a:srgbClr val="FF0000"/>
                </a:solidFill>
                <a:latin typeface="Arial"/>
                <a:cs typeface="Arial"/>
              </a:rPr>
              <a:t> </a:t>
            </a:r>
            <a:r>
              <a:rPr sz="2000" dirty="0">
                <a:solidFill>
                  <a:srgbClr val="FF0000"/>
                </a:solidFill>
                <a:latin typeface="Arial"/>
                <a:cs typeface="Arial"/>
              </a:rPr>
              <a:t>StringIndexOutOfBoundsException </a:t>
            </a:r>
            <a:r>
              <a:rPr sz="2000" dirty="0">
                <a:latin typeface="Arial"/>
                <a:cs typeface="Arial"/>
              </a:rPr>
              <a:t>will be</a:t>
            </a:r>
            <a:r>
              <a:rPr sz="2000" spc="-40" dirty="0">
                <a:latin typeface="Arial"/>
                <a:cs typeface="Arial"/>
              </a:rPr>
              <a:t> </a:t>
            </a:r>
            <a:r>
              <a:rPr sz="2000" dirty="0">
                <a:latin typeface="Arial"/>
                <a:cs typeface="Arial"/>
              </a:rPr>
              <a:t>thrown</a:t>
            </a:r>
            <a:endParaRPr sz="2000">
              <a:latin typeface="Arial"/>
              <a:cs typeface="Arial"/>
            </a:endParaRPr>
          </a:p>
        </p:txBody>
      </p:sp>
      <p:sp>
        <p:nvSpPr>
          <p:cNvPr id="3" name="object 3"/>
          <p:cNvSpPr txBox="1">
            <a:spLocks noGrp="1"/>
          </p:cNvSpPr>
          <p:nvPr>
            <p:ph type="title"/>
          </p:nvPr>
        </p:nvSpPr>
        <p:spPr>
          <a:xfrm>
            <a:off x="383540" y="379221"/>
            <a:ext cx="6101715" cy="574040"/>
          </a:xfrm>
          <a:prstGeom prst="rect">
            <a:avLst/>
          </a:prstGeom>
        </p:spPr>
        <p:txBody>
          <a:bodyPr vert="horz" wrap="square" lIns="0" tIns="12700" rIns="0" bIns="0" rtlCol="0">
            <a:spAutoFit/>
          </a:bodyPr>
          <a:lstStyle/>
          <a:p>
            <a:pPr marL="12700">
              <a:lnSpc>
                <a:spcPct val="100000"/>
              </a:lnSpc>
              <a:spcBef>
                <a:spcPts val="100"/>
              </a:spcBef>
            </a:pPr>
            <a:r>
              <a:rPr sz="3600" i="0" spc="-145" dirty="0">
                <a:solidFill>
                  <a:srgbClr val="000000"/>
                </a:solidFill>
                <a:latin typeface="Arial"/>
                <a:cs typeface="Arial"/>
              </a:rPr>
              <a:t>Modifying </a:t>
            </a:r>
            <a:r>
              <a:rPr sz="3600" i="0" spc="-140" dirty="0">
                <a:solidFill>
                  <a:srgbClr val="000000"/>
                </a:solidFill>
                <a:latin typeface="Arial"/>
                <a:cs typeface="Arial"/>
              </a:rPr>
              <a:t>Strings </a:t>
            </a:r>
            <a:r>
              <a:rPr sz="3600" i="0" dirty="0">
                <a:solidFill>
                  <a:srgbClr val="000000"/>
                </a:solidFill>
                <a:latin typeface="Arial"/>
                <a:cs typeface="Arial"/>
              </a:rPr>
              <a:t>:</a:t>
            </a:r>
            <a:r>
              <a:rPr sz="3600" i="0" spc="-530" dirty="0">
                <a:solidFill>
                  <a:srgbClr val="000000"/>
                </a:solidFill>
                <a:latin typeface="Arial"/>
                <a:cs typeface="Arial"/>
              </a:rPr>
              <a:t> </a:t>
            </a:r>
            <a:r>
              <a:rPr sz="3600" i="0" spc="-145" dirty="0">
                <a:solidFill>
                  <a:srgbClr val="000000"/>
                </a:solidFill>
                <a:latin typeface="Arial"/>
                <a:cs typeface="Arial"/>
              </a:rPr>
              <a:t>substring()</a:t>
            </a:r>
            <a:endParaRPr sz="3600" dirty="0">
              <a:latin typeface="Arial"/>
              <a:cs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50621"/>
            <a:ext cx="6101715" cy="1031240"/>
          </a:xfrm>
          <a:prstGeom prst="rect">
            <a:avLst/>
          </a:prstGeom>
        </p:spPr>
        <p:txBody>
          <a:bodyPr vert="horz" wrap="square" lIns="0" tIns="104139" rIns="0" bIns="0" rtlCol="0">
            <a:spAutoFit/>
          </a:bodyPr>
          <a:lstStyle/>
          <a:p>
            <a:pPr marL="12700" marR="5080">
              <a:lnSpc>
                <a:spcPts val="3600"/>
              </a:lnSpc>
              <a:spcBef>
                <a:spcPts val="819"/>
              </a:spcBef>
            </a:pPr>
            <a:r>
              <a:rPr sz="3600" i="0" spc="-145" dirty="0">
                <a:solidFill>
                  <a:srgbClr val="000000"/>
                </a:solidFill>
                <a:latin typeface="Arial"/>
                <a:cs typeface="Arial"/>
              </a:rPr>
              <a:t>Modifying </a:t>
            </a:r>
            <a:r>
              <a:rPr sz="3600" i="0" spc="-140" dirty="0">
                <a:solidFill>
                  <a:srgbClr val="000000"/>
                </a:solidFill>
                <a:latin typeface="Arial"/>
                <a:cs typeface="Arial"/>
              </a:rPr>
              <a:t>Strings </a:t>
            </a:r>
            <a:r>
              <a:rPr sz="3600" i="0" dirty="0">
                <a:solidFill>
                  <a:srgbClr val="000000"/>
                </a:solidFill>
                <a:latin typeface="Arial"/>
                <a:cs typeface="Arial"/>
              </a:rPr>
              <a:t>:</a:t>
            </a:r>
            <a:r>
              <a:rPr sz="3600" i="0" spc="-535" dirty="0">
                <a:solidFill>
                  <a:srgbClr val="000000"/>
                </a:solidFill>
                <a:latin typeface="Arial"/>
                <a:cs typeface="Arial"/>
              </a:rPr>
              <a:t> </a:t>
            </a:r>
            <a:r>
              <a:rPr sz="3600" i="0" spc="-145" dirty="0">
                <a:solidFill>
                  <a:srgbClr val="000000"/>
                </a:solidFill>
                <a:latin typeface="Arial"/>
                <a:cs typeface="Arial"/>
              </a:rPr>
              <a:t>substring()  </a:t>
            </a:r>
            <a:r>
              <a:rPr sz="3600" i="0" spc="-140" dirty="0">
                <a:solidFill>
                  <a:srgbClr val="000000"/>
                </a:solidFill>
                <a:latin typeface="Arial"/>
                <a:cs typeface="Arial"/>
              </a:rPr>
              <a:t>Example</a:t>
            </a:r>
            <a:endParaRPr sz="3600">
              <a:latin typeface="Arial"/>
              <a:cs typeface="Arial"/>
            </a:endParaRPr>
          </a:p>
        </p:txBody>
      </p:sp>
      <p:sp>
        <p:nvSpPr>
          <p:cNvPr id="3" name="object 3"/>
          <p:cNvSpPr txBox="1"/>
          <p:nvPr/>
        </p:nvSpPr>
        <p:spPr>
          <a:xfrm>
            <a:off x="383540" y="1676146"/>
            <a:ext cx="5872480" cy="848360"/>
          </a:xfrm>
          <a:prstGeom prst="rect">
            <a:avLst/>
          </a:prstGeom>
        </p:spPr>
        <p:txBody>
          <a:bodyPr vert="horz" wrap="square" lIns="0" tIns="12700" rIns="0" bIns="0" rtlCol="0">
            <a:spAutoFit/>
          </a:bodyPr>
          <a:lstStyle/>
          <a:p>
            <a:pPr marL="12700">
              <a:lnSpc>
                <a:spcPct val="100000"/>
              </a:lnSpc>
              <a:spcBef>
                <a:spcPts val="100"/>
              </a:spcBef>
              <a:tabLst>
                <a:tab pos="927100" algn="l"/>
                <a:tab pos="1841500" algn="l"/>
                <a:tab pos="2755900" algn="l"/>
              </a:tabLst>
            </a:pPr>
            <a:r>
              <a:rPr sz="1800" b="1" dirty="0">
                <a:solidFill>
                  <a:srgbClr val="FF0000"/>
                </a:solidFill>
                <a:latin typeface="Calibri"/>
                <a:cs typeface="Calibri"/>
              </a:rPr>
              <a:t>String	s	=	</a:t>
            </a:r>
            <a:r>
              <a:rPr sz="1800" b="1" spc="-5" dirty="0">
                <a:solidFill>
                  <a:srgbClr val="FF0000"/>
                </a:solidFill>
                <a:latin typeface="Calibri"/>
                <a:cs typeface="Calibri"/>
              </a:rPr>
              <a:t>"Now </a:t>
            </a:r>
            <a:r>
              <a:rPr sz="1800" b="1" dirty="0">
                <a:solidFill>
                  <a:srgbClr val="FF0000"/>
                </a:solidFill>
                <a:latin typeface="Calibri"/>
                <a:cs typeface="Calibri"/>
              </a:rPr>
              <a:t>is the </a:t>
            </a:r>
            <a:r>
              <a:rPr sz="1800" b="1" spc="-5" dirty="0">
                <a:solidFill>
                  <a:srgbClr val="FF0000"/>
                </a:solidFill>
                <a:latin typeface="Calibri"/>
                <a:cs typeface="Calibri"/>
              </a:rPr>
              <a:t>Time </a:t>
            </a:r>
            <a:r>
              <a:rPr sz="1800" b="1" spc="-10" dirty="0">
                <a:solidFill>
                  <a:srgbClr val="FF0000"/>
                </a:solidFill>
                <a:latin typeface="Calibri"/>
                <a:cs typeface="Calibri"/>
              </a:rPr>
              <a:t>For </a:t>
            </a:r>
            <a:r>
              <a:rPr sz="1800" b="1" dirty="0">
                <a:solidFill>
                  <a:srgbClr val="FF0000"/>
                </a:solidFill>
                <a:latin typeface="Calibri"/>
                <a:cs typeface="Calibri"/>
              </a:rPr>
              <a:t>All</a:t>
            </a:r>
            <a:r>
              <a:rPr sz="1800" b="1" spc="-85" dirty="0">
                <a:solidFill>
                  <a:srgbClr val="FF0000"/>
                </a:solidFill>
                <a:latin typeface="Calibri"/>
                <a:cs typeface="Calibri"/>
              </a:rPr>
              <a:t> </a:t>
            </a:r>
            <a:r>
              <a:rPr sz="1800" b="1" spc="-5" dirty="0">
                <a:solidFill>
                  <a:srgbClr val="FF0000"/>
                </a:solidFill>
                <a:latin typeface="Calibri"/>
                <a:cs typeface="Calibri"/>
              </a:rPr>
              <a:t>Indian";</a:t>
            </a:r>
            <a:endParaRPr sz="1800">
              <a:latin typeface="Calibri"/>
              <a:cs typeface="Calibri"/>
            </a:endParaRPr>
          </a:p>
          <a:p>
            <a:pPr>
              <a:lnSpc>
                <a:spcPct val="100000"/>
              </a:lnSpc>
              <a:spcBef>
                <a:spcPts val="20"/>
              </a:spcBef>
            </a:pPr>
            <a:endParaRPr sz="1750">
              <a:latin typeface="Calibri"/>
              <a:cs typeface="Calibri"/>
            </a:endParaRPr>
          </a:p>
          <a:p>
            <a:pPr marL="12700">
              <a:lnSpc>
                <a:spcPct val="100000"/>
              </a:lnSpc>
            </a:pPr>
            <a:r>
              <a:rPr sz="1800" b="1" spc="-10" dirty="0">
                <a:solidFill>
                  <a:srgbClr val="FF0000"/>
                </a:solidFill>
                <a:latin typeface="Calibri"/>
                <a:cs typeface="Calibri"/>
              </a:rPr>
              <a:t>System.out.println(s.length());</a:t>
            </a:r>
            <a:endParaRPr sz="1800">
              <a:latin typeface="Calibri"/>
              <a:cs typeface="Calibri"/>
            </a:endParaRPr>
          </a:p>
        </p:txBody>
      </p:sp>
      <p:sp>
        <p:nvSpPr>
          <p:cNvPr id="4" name="object 4"/>
          <p:cNvSpPr txBox="1"/>
          <p:nvPr/>
        </p:nvSpPr>
        <p:spPr>
          <a:xfrm>
            <a:off x="383540" y="2773121"/>
            <a:ext cx="3677285" cy="300355"/>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System.out.println(s.substring(30,30));</a:t>
            </a:r>
            <a:endParaRPr sz="1800">
              <a:latin typeface="Calibri"/>
              <a:cs typeface="Calibri"/>
            </a:endParaRPr>
          </a:p>
        </p:txBody>
      </p:sp>
      <p:sp>
        <p:nvSpPr>
          <p:cNvPr id="5" name="object 5"/>
          <p:cNvSpPr txBox="1"/>
          <p:nvPr/>
        </p:nvSpPr>
        <p:spPr>
          <a:xfrm>
            <a:off x="383540" y="3322446"/>
            <a:ext cx="3677285"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System.out.println(s.substring(20,20));</a:t>
            </a:r>
            <a:endParaRPr sz="1800">
              <a:latin typeface="Calibri"/>
              <a:cs typeface="Calibri"/>
            </a:endParaRPr>
          </a:p>
        </p:txBody>
      </p:sp>
      <p:sp>
        <p:nvSpPr>
          <p:cNvPr id="6" name="object 6"/>
          <p:cNvSpPr txBox="1"/>
          <p:nvPr/>
        </p:nvSpPr>
        <p:spPr>
          <a:xfrm>
            <a:off x="383540" y="3871086"/>
            <a:ext cx="344551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System.out.println(s.substring(0,2));</a:t>
            </a:r>
            <a:endParaRPr sz="1800">
              <a:latin typeface="Calibri"/>
              <a:cs typeface="Calibri"/>
            </a:endParaRPr>
          </a:p>
        </p:txBody>
      </p:sp>
      <p:sp>
        <p:nvSpPr>
          <p:cNvPr id="7" name="object 7"/>
          <p:cNvSpPr txBox="1"/>
          <p:nvPr/>
        </p:nvSpPr>
        <p:spPr>
          <a:xfrm>
            <a:off x="383540" y="4419980"/>
            <a:ext cx="338582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FF0000"/>
                </a:solidFill>
                <a:latin typeface="Calibri"/>
                <a:cs typeface="Calibri"/>
              </a:rPr>
              <a:t>System.out.println(s.substring(11));</a:t>
            </a:r>
            <a:endParaRPr sz="1800">
              <a:latin typeface="Calibri"/>
              <a:cs typeface="Calibri"/>
            </a:endParaRPr>
          </a:p>
        </p:txBody>
      </p:sp>
      <p:grpSp>
        <p:nvGrpSpPr>
          <p:cNvPr id="8" name="object 8"/>
          <p:cNvGrpSpPr/>
          <p:nvPr/>
        </p:nvGrpSpPr>
        <p:grpSpPr>
          <a:xfrm>
            <a:off x="4421123" y="2264664"/>
            <a:ext cx="3045460" cy="314325"/>
            <a:chOff x="4421123" y="2264664"/>
            <a:chExt cx="3045460" cy="314325"/>
          </a:xfrm>
        </p:grpSpPr>
        <p:sp>
          <p:nvSpPr>
            <p:cNvPr id="9" name="object 9"/>
            <p:cNvSpPr/>
            <p:nvPr/>
          </p:nvSpPr>
          <p:spPr>
            <a:xfrm>
              <a:off x="4434077" y="2277618"/>
              <a:ext cx="3019425" cy="288290"/>
            </a:xfrm>
            <a:custGeom>
              <a:avLst/>
              <a:gdLst/>
              <a:ahLst/>
              <a:cxnLst/>
              <a:rect l="l" t="t" r="r" b="b"/>
              <a:pathLst>
                <a:path w="3019425" h="288289">
                  <a:moveTo>
                    <a:pt x="2875026" y="0"/>
                  </a:moveTo>
                  <a:lnTo>
                    <a:pt x="2875026" y="72009"/>
                  </a:lnTo>
                  <a:lnTo>
                    <a:pt x="0" y="72009"/>
                  </a:lnTo>
                  <a:lnTo>
                    <a:pt x="0" y="216027"/>
                  </a:lnTo>
                  <a:lnTo>
                    <a:pt x="2875026" y="216027"/>
                  </a:lnTo>
                  <a:lnTo>
                    <a:pt x="2875026" y="288036"/>
                  </a:lnTo>
                  <a:lnTo>
                    <a:pt x="3019044" y="144018"/>
                  </a:lnTo>
                  <a:lnTo>
                    <a:pt x="2875026" y="0"/>
                  </a:lnTo>
                  <a:close/>
                </a:path>
              </a:pathLst>
            </a:custGeom>
            <a:solidFill>
              <a:srgbClr val="4F81BC"/>
            </a:solidFill>
          </p:spPr>
          <p:txBody>
            <a:bodyPr wrap="square" lIns="0" tIns="0" rIns="0" bIns="0" rtlCol="0"/>
            <a:lstStyle/>
            <a:p>
              <a:endParaRPr/>
            </a:p>
          </p:txBody>
        </p:sp>
        <p:sp>
          <p:nvSpPr>
            <p:cNvPr id="10" name="object 10"/>
            <p:cNvSpPr/>
            <p:nvPr/>
          </p:nvSpPr>
          <p:spPr>
            <a:xfrm>
              <a:off x="4434077" y="2277618"/>
              <a:ext cx="3019425" cy="288290"/>
            </a:xfrm>
            <a:custGeom>
              <a:avLst/>
              <a:gdLst/>
              <a:ahLst/>
              <a:cxnLst/>
              <a:rect l="l" t="t" r="r" b="b"/>
              <a:pathLst>
                <a:path w="3019425" h="288289">
                  <a:moveTo>
                    <a:pt x="0" y="72009"/>
                  </a:moveTo>
                  <a:lnTo>
                    <a:pt x="2875026" y="72009"/>
                  </a:lnTo>
                  <a:lnTo>
                    <a:pt x="2875026" y="0"/>
                  </a:lnTo>
                  <a:lnTo>
                    <a:pt x="3019044" y="144018"/>
                  </a:lnTo>
                  <a:lnTo>
                    <a:pt x="2875026" y="288036"/>
                  </a:lnTo>
                  <a:lnTo>
                    <a:pt x="2875026" y="216027"/>
                  </a:lnTo>
                  <a:lnTo>
                    <a:pt x="0" y="216027"/>
                  </a:lnTo>
                  <a:lnTo>
                    <a:pt x="0" y="72009"/>
                  </a:lnTo>
                  <a:close/>
                </a:path>
              </a:pathLst>
            </a:custGeom>
            <a:ln w="25907">
              <a:solidFill>
                <a:srgbClr val="385D89"/>
              </a:solidFill>
            </a:ln>
          </p:spPr>
          <p:txBody>
            <a:bodyPr wrap="square" lIns="0" tIns="0" rIns="0" bIns="0" rtlCol="0"/>
            <a:lstStyle/>
            <a:p>
              <a:endParaRPr/>
            </a:p>
          </p:txBody>
        </p:sp>
      </p:grpSp>
      <p:sp>
        <p:nvSpPr>
          <p:cNvPr id="11" name="object 11"/>
          <p:cNvSpPr txBox="1"/>
          <p:nvPr/>
        </p:nvSpPr>
        <p:spPr>
          <a:xfrm>
            <a:off x="7592948" y="2185121"/>
            <a:ext cx="1425575" cy="1302385"/>
          </a:xfrm>
          <a:prstGeom prst="rect">
            <a:avLst/>
          </a:prstGeom>
        </p:spPr>
        <p:txBody>
          <a:bodyPr vert="horz" wrap="square" lIns="0" tIns="65405" rIns="0" bIns="0" rtlCol="0">
            <a:spAutoFit/>
          </a:bodyPr>
          <a:lstStyle/>
          <a:p>
            <a:pPr marL="95885">
              <a:lnSpc>
                <a:spcPct val="100000"/>
              </a:lnSpc>
              <a:spcBef>
                <a:spcPts val="515"/>
              </a:spcBef>
            </a:pPr>
            <a:r>
              <a:rPr sz="1800" b="1" spc="-5" dirty="0">
                <a:solidFill>
                  <a:srgbClr val="FF0000"/>
                </a:solidFill>
                <a:latin typeface="Calibri"/>
                <a:cs typeface="Calibri"/>
              </a:rPr>
              <a:t>30</a:t>
            </a:r>
            <a:endParaRPr sz="1800">
              <a:latin typeface="Calibri"/>
              <a:cs typeface="Calibri"/>
            </a:endParaRPr>
          </a:p>
          <a:p>
            <a:pPr marL="12700" marR="5080">
              <a:lnSpc>
                <a:spcPct val="100000"/>
              </a:lnSpc>
              <a:spcBef>
                <a:spcPts val="365"/>
              </a:spcBef>
              <a:tabLst>
                <a:tab pos="1202690" algn="l"/>
              </a:tabLst>
            </a:pPr>
            <a:r>
              <a:rPr sz="1600" b="1" spc="-10" dirty="0">
                <a:solidFill>
                  <a:srgbClr val="FF0000"/>
                </a:solidFill>
                <a:latin typeface="Calibri"/>
                <a:cs typeface="Calibri"/>
              </a:rPr>
              <a:t>&lt;&lt;No </a:t>
            </a:r>
            <a:r>
              <a:rPr sz="1600" b="1" spc="-15" dirty="0">
                <a:solidFill>
                  <a:srgbClr val="FF0000"/>
                </a:solidFill>
                <a:latin typeface="Calibri"/>
                <a:cs typeface="Calibri"/>
              </a:rPr>
              <a:t>Character  </a:t>
            </a:r>
            <a:r>
              <a:rPr sz="1600" b="1" spc="-5" dirty="0">
                <a:solidFill>
                  <a:srgbClr val="FF0000"/>
                </a:solidFill>
                <a:latin typeface="Calibri"/>
                <a:cs typeface="Calibri"/>
              </a:rPr>
              <a:t>W</a:t>
            </a:r>
            <a:r>
              <a:rPr sz="1600" b="1" spc="-15" dirty="0">
                <a:solidFill>
                  <a:srgbClr val="FF0000"/>
                </a:solidFill>
                <a:latin typeface="Calibri"/>
                <a:cs typeface="Calibri"/>
              </a:rPr>
              <a:t>i</a:t>
            </a:r>
            <a:r>
              <a:rPr sz="1600" b="1" spc="-5" dirty="0">
                <a:solidFill>
                  <a:srgbClr val="FF0000"/>
                </a:solidFill>
                <a:latin typeface="Calibri"/>
                <a:cs typeface="Calibri"/>
              </a:rPr>
              <a:t>ll</a:t>
            </a:r>
            <a:r>
              <a:rPr sz="1600" b="1" dirty="0">
                <a:solidFill>
                  <a:srgbClr val="FF0000"/>
                </a:solidFill>
                <a:latin typeface="Calibri"/>
                <a:cs typeface="Calibri"/>
              </a:rPr>
              <a:t>	</a:t>
            </a:r>
            <a:r>
              <a:rPr sz="1600" b="1" spc="-10" dirty="0">
                <a:solidFill>
                  <a:srgbClr val="FF0000"/>
                </a:solidFill>
                <a:latin typeface="Calibri"/>
                <a:cs typeface="Calibri"/>
              </a:rPr>
              <a:t>be</a:t>
            </a:r>
            <a:endParaRPr sz="1600">
              <a:latin typeface="Calibri"/>
              <a:cs typeface="Calibri"/>
            </a:endParaRPr>
          </a:p>
          <a:p>
            <a:pPr marL="12700">
              <a:lnSpc>
                <a:spcPts val="1635"/>
              </a:lnSpc>
            </a:pPr>
            <a:r>
              <a:rPr sz="1600" b="1" spc="-15" dirty="0">
                <a:solidFill>
                  <a:srgbClr val="FF0000"/>
                </a:solidFill>
                <a:latin typeface="Calibri"/>
                <a:cs typeface="Calibri"/>
              </a:rPr>
              <a:t>extracted</a:t>
            </a:r>
            <a:endParaRPr sz="1600">
              <a:latin typeface="Calibri"/>
              <a:cs typeface="Calibri"/>
            </a:endParaRPr>
          </a:p>
          <a:p>
            <a:pPr marL="12700">
              <a:lnSpc>
                <a:spcPts val="1635"/>
              </a:lnSpc>
            </a:pPr>
            <a:r>
              <a:rPr sz="1600" b="1" spc="-10" dirty="0">
                <a:solidFill>
                  <a:srgbClr val="FF0000"/>
                </a:solidFill>
                <a:latin typeface="Calibri"/>
                <a:cs typeface="Calibri"/>
              </a:rPr>
              <a:t>&lt;&lt;No</a:t>
            </a:r>
            <a:r>
              <a:rPr sz="1600" b="1" spc="5" dirty="0">
                <a:solidFill>
                  <a:srgbClr val="FF0000"/>
                </a:solidFill>
                <a:latin typeface="Calibri"/>
                <a:cs typeface="Calibri"/>
              </a:rPr>
              <a:t> </a:t>
            </a:r>
            <a:r>
              <a:rPr sz="1600" b="1" spc="-15" dirty="0">
                <a:solidFill>
                  <a:srgbClr val="FF0000"/>
                </a:solidFill>
                <a:latin typeface="Calibri"/>
                <a:cs typeface="Calibri"/>
              </a:rPr>
              <a:t>Character</a:t>
            </a:r>
            <a:endParaRPr sz="1600">
              <a:latin typeface="Calibri"/>
              <a:cs typeface="Calibri"/>
            </a:endParaRPr>
          </a:p>
        </p:txBody>
      </p:sp>
      <p:grpSp>
        <p:nvGrpSpPr>
          <p:cNvPr id="12" name="object 12"/>
          <p:cNvGrpSpPr/>
          <p:nvPr/>
        </p:nvGrpSpPr>
        <p:grpSpPr>
          <a:xfrm>
            <a:off x="4421123" y="2795016"/>
            <a:ext cx="3045460" cy="314325"/>
            <a:chOff x="4421123" y="2795016"/>
            <a:chExt cx="3045460" cy="314325"/>
          </a:xfrm>
        </p:grpSpPr>
        <p:sp>
          <p:nvSpPr>
            <p:cNvPr id="13" name="object 13"/>
            <p:cNvSpPr/>
            <p:nvPr/>
          </p:nvSpPr>
          <p:spPr>
            <a:xfrm>
              <a:off x="4434077" y="2807970"/>
              <a:ext cx="3019425" cy="288290"/>
            </a:xfrm>
            <a:custGeom>
              <a:avLst/>
              <a:gdLst/>
              <a:ahLst/>
              <a:cxnLst/>
              <a:rect l="l" t="t" r="r" b="b"/>
              <a:pathLst>
                <a:path w="3019425" h="288289">
                  <a:moveTo>
                    <a:pt x="2875026" y="0"/>
                  </a:moveTo>
                  <a:lnTo>
                    <a:pt x="2875026" y="72008"/>
                  </a:lnTo>
                  <a:lnTo>
                    <a:pt x="0" y="72008"/>
                  </a:lnTo>
                  <a:lnTo>
                    <a:pt x="0" y="216026"/>
                  </a:lnTo>
                  <a:lnTo>
                    <a:pt x="2875026" y="216026"/>
                  </a:lnTo>
                  <a:lnTo>
                    <a:pt x="2875026" y="288035"/>
                  </a:lnTo>
                  <a:lnTo>
                    <a:pt x="3019044" y="144017"/>
                  </a:lnTo>
                  <a:lnTo>
                    <a:pt x="2875026" y="0"/>
                  </a:lnTo>
                  <a:close/>
                </a:path>
              </a:pathLst>
            </a:custGeom>
            <a:solidFill>
              <a:srgbClr val="4F81BC"/>
            </a:solidFill>
          </p:spPr>
          <p:txBody>
            <a:bodyPr wrap="square" lIns="0" tIns="0" rIns="0" bIns="0" rtlCol="0"/>
            <a:lstStyle/>
            <a:p>
              <a:endParaRPr/>
            </a:p>
          </p:txBody>
        </p:sp>
        <p:sp>
          <p:nvSpPr>
            <p:cNvPr id="14" name="object 14"/>
            <p:cNvSpPr/>
            <p:nvPr/>
          </p:nvSpPr>
          <p:spPr>
            <a:xfrm>
              <a:off x="4434077" y="2807970"/>
              <a:ext cx="3019425" cy="288290"/>
            </a:xfrm>
            <a:custGeom>
              <a:avLst/>
              <a:gdLst/>
              <a:ahLst/>
              <a:cxnLst/>
              <a:rect l="l" t="t" r="r" b="b"/>
              <a:pathLst>
                <a:path w="3019425" h="288289">
                  <a:moveTo>
                    <a:pt x="0" y="72008"/>
                  </a:moveTo>
                  <a:lnTo>
                    <a:pt x="2875026" y="72008"/>
                  </a:lnTo>
                  <a:lnTo>
                    <a:pt x="2875026" y="0"/>
                  </a:lnTo>
                  <a:lnTo>
                    <a:pt x="3019044" y="144017"/>
                  </a:lnTo>
                  <a:lnTo>
                    <a:pt x="2875026" y="288035"/>
                  </a:lnTo>
                  <a:lnTo>
                    <a:pt x="2875026" y="216026"/>
                  </a:lnTo>
                  <a:lnTo>
                    <a:pt x="0" y="216026"/>
                  </a:lnTo>
                  <a:lnTo>
                    <a:pt x="0" y="72008"/>
                  </a:lnTo>
                  <a:close/>
                </a:path>
              </a:pathLst>
            </a:custGeom>
            <a:ln w="25908">
              <a:solidFill>
                <a:srgbClr val="385D89"/>
              </a:solidFill>
            </a:ln>
          </p:spPr>
          <p:txBody>
            <a:bodyPr wrap="square" lIns="0" tIns="0" rIns="0" bIns="0" rtlCol="0"/>
            <a:lstStyle/>
            <a:p>
              <a:endParaRPr/>
            </a:p>
          </p:txBody>
        </p:sp>
      </p:grpSp>
      <p:grpSp>
        <p:nvGrpSpPr>
          <p:cNvPr id="15" name="object 15"/>
          <p:cNvGrpSpPr/>
          <p:nvPr/>
        </p:nvGrpSpPr>
        <p:grpSpPr>
          <a:xfrm>
            <a:off x="4421123" y="3454908"/>
            <a:ext cx="3045460" cy="314325"/>
            <a:chOff x="4421123" y="3454908"/>
            <a:chExt cx="3045460" cy="314325"/>
          </a:xfrm>
        </p:grpSpPr>
        <p:sp>
          <p:nvSpPr>
            <p:cNvPr id="16" name="object 16"/>
            <p:cNvSpPr/>
            <p:nvPr/>
          </p:nvSpPr>
          <p:spPr>
            <a:xfrm>
              <a:off x="4434077" y="3467862"/>
              <a:ext cx="3019425" cy="288290"/>
            </a:xfrm>
            <a:custGeom>
              <a:avLst/>
              <a:gdLst/>
              <a:ahLst/>
              <a:cxnLst/>
              <a:rect l="l" t="t" r="r" b="b"/>
              <a:pathLst>
                <a:path w="3019425" h="288289">
                  <a:moveTo>
                    <a:pt x="2875026" y="0"/>
                  </a:moveTo>
                  <a:lnTo>
                    <a:pt x="2875026" y="72009"/>
                  </a:lnTo>
                  <a:lnTo>
                    <a:pt x="0" y="72009"/>
                  </a:lnTo>
                  <a:lnTo>
                    <a:pt x="0" y="216026"/>
                  </a:lnTo>
                  <a:lnTo>
                    <a:pt x="2875026" y="216026"/>
                  </a:lnTo>
                  <a:lnTo>
                    <a:pt x="2875026" y="288036"/>
                  </a:lnTo>
                  <a:lnTo>
                    <a:pt x="3019044" y="144018"/>
                  </a:lnTo>
                  <a:lnTo>
                    <a:pt x="2875026" y="0"/>
                  </a:lnTo>
                  <a:close/>
                </a:path>
              </a:pathLst>
            </a:custGeom>
            <a:solidFill>
              <a:srgbClr val="4F81BC"/>
            </a:solidFill>
          </p:spPr>
          <p:txBody>
            <a:bodyPr wrap="square" lIns="0" tIns="0" rIns="0" bIns="0" rtlCol="0"/>
            <a:lstStyle/>
            <a:p>
              <a:endParaRPr/>
            </a:p>
          </p:txBody>
        </p:sp>
        <p:sp>
          <p:nvSpPr>
            <p:cNvPr id="17" name="object 17"/>
            <p:cNvSpPr/>
            <p:nvPr/>
          </p:nvSpPr>
          <p:spPr>
            <a:xfrm>
              <a:off x="4434077" y="3467862"/>
              <a:ext cx="3019425" cy="288290"/>
            </a:xfrm>
            <a:custGeom>
              <a:avLst/>
              <a:gdLst/>
              <a:ahLst/>
              <a:cxnLst/>
              <a:rect l="l" t="t" r="r" b="b"/>
              <a:pathLst>
                <a:path w="3019425" h="288289">
                  <a:moveTo>
                    <a:pt x="0" y="72009"/>
                  </a:moveTo>
                  <a:lnTo>
                    <a:pt x="2875026" y="72009"/>
                  </a:lnTo>
                  <a:lnTo>
                    <a:pt x="2875026" y="0"/>
                  </a:lnTo>
                  <a:lnTo>
                    <a:pt x="3019044" y="144018"/>
                  </a:lnTo>
                  <a:lnTo>
                    <a:pt x="2875026" y="288036"/>
                  </a:lnTo>
                  <a:lnTo>
                    <a:pt x="2875026" y="216026"/>
                  </a:lnTo>
                  <a:lnTo>
                    <a:pt x="0" y="216026"/>
                  </a:lnTo>
                  <a:lnTo>
                    <a:pt x="0" y="72009"/>
                  </a:lnTo>
                  <a:close/>
                </a:path>
              </a:pathLst>
            </a:custGeom>
            <a:ln w="25907">
              <a:solidFill>
                <a:srgbClr val="385D89"/>
              </a:solidFill>
            </a:ln>
          </p:spPr>
          <p:txBody>
            <a:bodyPr wrap="square" lIns="0" tIns="0" rIns="0" bIns="0" rtlCol="0"/>
            <a:lstStyle/>
            <a:p>
              <a:endParaRPr/>
            </a:p>
          </p:txBody>
        </p:sp>
      </p:grpSp>
      <p:sp>
        <p:nvSpPr>
          <p:cNvPr id="18" name="object 18"/>
          <p:cNvSpPr txBox="1"/>
          <p:nvPr/>
        </p:nvSpPr>
        <p:spPr>
          <a:xfrm>
            <a:off x="8783193" y="3461969"/>
            <a:ext cx="235585" cy="269240"/>
          </a:xfrm>
          <a:prstGeom prst="rect">
            <a:avLst/>
          </a:prstGeom>
        </p:spPr>
        <p:txBody>
          <a:bodyPr vert="horz" wrap="square" lIns="0" tIns="12065" rIns="0" bIns="0" rtlCol="0">
            <a:spAutoFit/>
          </a:bodyPr>
          <a:lstStyle/>
          <a:p>
            <a:pPr marL="12700">
              <a:lnSpc>
                <a:spcPct val="100000"/>
              </a:lnSpc>
              <a:spcBef>
                <a:spcPts val="95"/>
              </a:spcBef>
            </a:pPr>
            <a:r>
              <a:rPr sz="1600" b="1" spc="-15" dirty="0">
                <a:solidFill>
                  <a:srgbClr val="FF0000"/>
                </a:solidFill>
                <a:latin typeface="Calibri"/>
                <a:cs typeface="Calibri"/>
              </a:rPr>
              <a:t>be</a:t>
            </a:r>
            <a:endParaRPr sz="1600">
              <a:latin typeface="Calibri"/>
              <a:cs typeface="Calibri"/>
            </a:endParaRPr>
          </a:p>
        </p:txBody>
      </p:sp>
      <p:sp>
        <p:nvSpPr>
          <p:cNvPr id="19" name="object 19"/>
          <p:cNvSpPr txBox="1"/>
          <p:nvPr/>
        </p:nvSpPr>
        <p:spPr>
          <a:xfrm>
            <a:off x="7592948" y="3461969"/>
            <a:ext cx="818515" cy="855344"/>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0000"/>
                </a:solidFill>
                <a:latin typeface="Calibri"/>
                <a:cs typeface="Calibri"/>
              </a:rPr>
              <a:t>Will</a:t>
            </a:r>
            <a:endParaRPr sz="1600">
              <a:latin typeface="Calibri"/>
              <a:cs typeface="Calibri"/>
            </a:endParaRPr>
          </a:p>
          <a:p>
            <a:pPr marL="12700">
              <a:lnSpc>
                <a:spcPct val="100000"/>
              </a:lnSpc>
              <a:spcBef>
                <a:spcPts val="5"/>
              </a:spcBef>
            </a:pPr>
            <a:r>
              <a:rPr sz="1600" b="1" spc="-30" dirty="0">
                <a:solidFill>
                  <a:srgbClr val="FF0000"/>
                </a:solidFill>
                <a:latin typeface="Calibri"/>
                <a:cs typeface="Calibri"/>
              </a:rPr>
              <a:t>e</a:t>
            </a:r>
            <a:r>
              <a:rPr sz="1600" b="1" spc="-10" dirty="0">
                <a:solidFill>
                  <a:srgbClr val="FF0000"/>
                </a:solidFill>
                <a:latin typeface="Calibri"/>
                <a:cs typeface="Calibri"/>
              </a:rPr>
              <a:t>xt</a:t>
            </a:r>
            <a:r>
              <a:rPr sz="1600" b="1" spc="-50" dirty="0">
                <a:solidFill>
                  <a:srgbClr val="FF0000"/>
                </a:solidFill>
                <a:latin typeface="Calibri"/>
                <a:cs typeface="Calibri"/>
              </a:rPr>
              <a:t>r</a:t>
            </a:r>
            <a:r>
              <a:rPr sz="1600" b="1" spc="-5" dirty="0">
                <a:solidFill>
                  <a:srgbClr val="FF0000"/>
                </a:solidFill>
                <a:latin typeface="Calibri"/>
                <a:cs typeface="Calibri"/>
              </a:rPr>
              <a:t>a</a:t>
            </a:r>
            <a:r>
              <a:rPr sz="1600" b="1" dirty="0">
                <a:solidFill>
                  <a:srgbClr val="FF0000"/>
                </a:solidFill>
                <a:latin typeface="Calibri"/>
                <a:cs typeface="Calibri"/>
              </a:rPr>
              <a:t>c</a:t>
            </a:r>
            <a:r>
              <a:rPr sz="1600" b="1" spc="-30" dirty="0">
                <a:solidFill>
                  <a:srgbClr val="FF0000"/>
                </a:solidFill>
                <a:latin typeface="Calibri"/>
                <a:cs typeface="Calibri"/>
              </a:rPr>
              <a:t>t</a:t>
            </a:r>
            <a:r>
              <a:rPr sz="1600" b="1" spc="-10" dirty="0">
                <a:solidFill>
                  <a:srgbClr val="FF0000"/>
                </a:solidFill>
                <a:latin typeface="Calibri"/>
                <a:cs typeface="Calibri"/>
              </a:rPr>
              <a:t>ed</a:t>
            </a:r>
            <a:endParaRPr sz="1600">
              <a:latin typeface="Calibri"/>
              <a:cs typeface="Calibri"/>
            </a:endParaRPr>
          </a:p>
          <a:p>
            <a:pPr marL="12700">
              <a:lnSpc>
                <a:spcPct val="100000"/>
              </a:lnSpc>
              <a:spcBef>
                <a:spcPts val="775"/>
              </a:spcBef>
            </a:pPr>
            <a:r>
              <a:rPr sz="1600" b="1" spc="-5" dirty="0">
                <a:solidFill>
                  <a:srgbClr val="FF0000"/>
                </a:solidFill>
                <a:latin typeface="Calibri"/>
                <a:cs typeface="Calibri"/>
              </a:rPr>
              <a:t>No</a:t>
            </a:r>
            <a:endParaRPr sz="1600">
              <a:latin typeface="Calibri"/>
              <a:cs typeface="Calibri"/>
            </a:endParaRPr>
          </a:p>
        </p:txBody>
      </p:sp>
      <p:grpSp>
        <p:nvGrpSpPr>
          <p:cNvPr id="20" name="object 20"/>
          <p:cNvGrpSpPr/>
          <p:nvPr/>
        </p:nvGrpSpPr>
        <p:grpSpPr>
          <a:xfrm>
            <a:off x="4421123" y="4017264"/>
            <a:ext cx="3045460" cy="314325"/>
            <a:chOff x="4421123" y="4017264"/>
            <a:chExt cx="3045460" cy="314325"/>
          </a:xfrm>
        </p:grpSpPr>
        <p:sp>
          <p:nvSpPr>
            <p:cNvPr id="21" name="object 21"/>
            <p:cNvSpPr/>
            <p:nvPr/>
          </p:nvSpPr>
          <p:spPr>
            <a:xfrm>
              <a:off x="4434077" y="4030218"/>
              <a:ext cx="3019425" cy="288290"/>
            </a:xfrm>
            <a:custGeom>
              <a:avLst/>
              <a:gdLst/>
              <a:ahLst/>
              <a:cxnLst/>
              <a:rect l="l" t="t" r="r" b="b"/>
              <a:pathLst>
                <a:path w="3019425" h="288289">
                  <a:moveTo>
                    <a:pt x="2875026" y="0"/>
                  </a:moveTo>
                  <a:lnTo>
                    <a:pt x="2875026" y="72008"/>
                  </a:lnTo>
                  <a:lnTo>
                    <a:pt x="0" y="72008"/>
                  </a:lnTo>
                  <a:lnTo>
                    <a:pt x="0" y="216026"/>
                  </a:lnTo>
                  <a:lnTo>
                    <a:pt x="2875026" y="216026"/>
                  </a:lnTo>
                  <a:lnTo>
                    <a:pt x="2875026" y="288035"/>
                  </a:lnTo>
                  <a:lnTo>
                    <a:pt x="3019044" y="144017"/>
                  </a:lnTo>
                  <a:lnTo>
                    <a:pt x="2875026" y="0"/>
                  </a:lnTo>
                  <a:close/>
                </a:path>
              </a:pathLst>
            </a:custGeom>
            <a:solidFill>
              <a:srgbClr val="4F81BC"/>
            </a:solidFill>
          </p:spPr>
          <p:txBody>
            <a:bodyPr wrap="square" lIns="0" tIns="0" rIns="0" bIns="0" rtlCol="0"/>
            <a:lstStyle/>
            <a:p>
              <a:endParaRPr/>
            </a:p>
          </p:txBody>
        </p:sp>
        <p:sp>
          <p:nvSpPr>
            <p:cNvPr id="22" name="object 22"/>
            <p:cNvSpPr/>
            <p:nvPr/>
          </p:nvSpPr>
          <p:spPr>
            <a:xfrm>
              <a:off x="4434077" y="4030218"/>
              <a:ext cx="3019425" cy="288290"/>
            </a:xfrm>
            <a:custGeom>
              <a:avLst/>
              <a:gdLst/>
              <a:ahLst/>
              <a:cxnLst/>
              <a:rect l="l" t="t" r="r" b="b"/>
              <a:pathLst>
                <a:path w="3019425" h="288289">
                  <a:moveTo>
                    <a:pt x="0" y="72008"/>
                  </a:moveTo>
                  <a:lnTo>
                    <a:pt x="2875026" y="72008"/>
                  </a:lnTo>
                  <a:lnTo>
                    <a:pt x="2875026" y="0"/>
                  </a:lnTo>
                  <a:lnTo>
                    <a:pt x="3019044" y="144017"/>
                  </a:lnTo>
                  <a:lnTo>
                    <a:pt x="2875026" y="288035"/>
                  </a:lnTo>
                  <a:lnTo>
                    <a:pt x="2875026" y="216026"/>
                  </a:lnTo>
                  <a:lnTo>
                    <a:pt x="0" y="216026"/>
                  </a:lnTo>
                  <a:lnTo>
                    <a:pt x="0" y="72008"/>
                  </a:lnTo>
                  <a:close/>
                </a:path>
              </a:pathLst>
            </a:custGeom>
            <a:ln w="25907">
              <a:solidFill>
                <a:srgbClr val="385D89"/>
              </a:solidFill>
            </a:ln>
          </p:spPr>
          <p:txBody>
            <a:bodyPr wrap="square" lIns="0" tIns="0" rIns="0" bIns="0" rtlCol="0"/>
            <a:lstStyle/>
            <a:p>
              <a:endParaRPr/>
            </a:p>
          </p:txBody>
        </p:sp>
      </p:grpSp>
      <p:grpSp>
        <p:nvGrpSpPr>
          <p:cNvPr id="23" name="object 23"/>
          <p:cNvGrpSpPr/>
          <p:nvPr/>
        </p:nvGrpSpPr>
        <p:grpSpPr>
          <a:xfrm>
            <a:off x="4421123" y="4474464"/>
            <a:ext cx="2397760" cy="314325"/>
            <a:chOff x="4421123" y="4474464"/>
            <a:chExt cx="2397760" cy="314325"/>
          </a:xfrm>
        </p:grpSpPr>
        <p:sp>
          <p:nvSpPr>
            <p:cNvPr id="24" name="object 24"/>
            <p:cNvSpPr/>
            <p:nvPr/>
          </p:nvSpPr>
          <p:spPr>
            <a:xfrm>
              <a:off x="4434077" y="4487418"/>
              <a:ext cx="2371725" cy="288290"/>
            </a:xfrm>
            <a:custGeom>
              <a:avLst/>
              <a:gdLst/>
              <a:ahLst/>
              <a:cxnLst/>
              <a:rect l="l" t="t" r="r" b="b"/>
              <a:pathLst>
                <a:path w="2371725" h="288289">
                  <a:moveTo>
                    <a:pt x="2227326" y="0"/>
                  </a:moveTo>
                  <a:lnTo>
                    <a:pt x="2227326" y="72008"/>
                  </a:lnTo>
                  <a:lnTo>
                    <a:pt x="0" y="72008"/>
                  </a:lnTo>
                  <a:lnTo>
                    <a:pt x="0" y="216026"/>
                  </a:lnTo>
                  <a:lnTo>
                    <a:pt x="2227326" y="216026"/>
                  </a:lnTo>
                  <a:lnTo>
                    <a:pt x="2227326" y="288035"/>
                  </a:lnTo>
                  <a:lnTo>
                    <a:pt x="2371344" y="144017"/>
                  </a:lnTo>
                  <a:lnTo>
                    <a:pt x="2227326" y="0"/>
                  </a:lnTo>
                  <a:close/>
                </a:path>
              </a:pathLst>
            </a:custGeom>
            <a:solidFill>
              <a:srgbClr val="4F81BC"/>
            </a:solidFill>
          </p:spPr>
          <p:txBody>
            <a:bodyPr wrap="square" lIns="0" tIns="0" rIns="0" bIns="0" rtlCol="0"/>
            <a:lstStyle/>
            <a:p>
              <a:endParaRPr/>
            </a:p>
          </p:txBody>
        </p:sp>
        <p:sp>
          <p:nvSpPr>
            <p:cNvPr id="25" name="object 25"/>
            <p:cNvSpPr/>
            <p:nvPr/>
          </p:nvSpPr>
          <p:spPr>
            <a:xfrm>
              <a:off x="4434077" y="4487418"/>
              <a:ext cx="2371725" cy="288290"/>
            </a:xfrm>
            <a:custGeom>
              <a:avLst/>
              <a:gdLst/>
              <a:ahLst/>
              <a:cxnLst/>
              <a:rect l="l" t="t" r="r" b="b"/>
              <a:pathLst>
                <a:path w="2371725" h="288289">
                  <a:moveTo>
                    <a:pt x="0" y="72008"/>
                  </a:moveTo>
                  <a:lnTo>
                    <a:pt x="2227326" y="72008"/>
                  </a:lnTo>
                  <a:lnTo>
                    <a:pt x="2227326" y="0"/>
                  </a:lnTo>
                  <a:lnTo>
                    <a:pt x="2371344" y="144017"/>
                  </a:lnTo>
                  <a:lnTo>
                    <a:pt x="2227326" y="288035"/>
                  </a:lnTo>
                  <a:lnTo>
                    <a:pt x="2227326" y="216026"/>
                  </a:lnTo>
                  <a:lnTo>
                    <a:pt x="0" y="216026"/>
                  </a:lnTo>
                  <a:lnTo>
                    <a:pt x="0" y="72008"/>
                  </a:lnTo>
                  <a:close/>
                </a:path>
              </a:pathLst>
            </a:custGeom>
            <a:ln w="25908">
              <a:solidFill>
                <a:srgbClr val="385D89"/>
              </a:solidFill>
            </a:ln>
          </p:spPr>
          <p:txBody>
            <a:bodyPr wrap="square" lIns="0" tIns="0" rIns="0" bIns="0" rtlCol="0"/>
            <a:lstStyle/>
            <a:p>
              <a:endParaRPr/>
            </a:p>
          </p:txBody>
        </p:sp>
      </p:grpSp>
      <p:sp>
        <p:nvSpPr>
          <p:cNvPr id="26" name="object 26"/>
          <p:cNvSpPr txBox="1"/>
          <p:nvPr/>
        </p:nvSpPr>
        <p:spPr>
          <a:xfrm>
            <a:off x="6874509" y="4446778"/>
            <a:ext cx="180530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libri"/>
                <a:cs typeface="Calibri"/>
              </a:rPr>
              <a:t>Time </a:t>
            </a:r>
            <a:r>
              <a:rPr sz="1800" b="1" spc="-10" dirty="0">
                <a:solidFill>
                  <a:srgbClr val="FF0000"/>
                </a:solidFill>
                <a:latin typeface="Calibri"/>
                <a:cs typeface="Calibri"/>
              </a:rPr>
              <a:t>For </a:t>
            </a:r>
            <a:r>
              <a:rPr sz="1800" b="1" dirty="0">
                <a:solidFill>
                  <a:srgbClr val="FF0000"/>
                </a:solidFill>
                <a:latin typeface="Calibri"/>
                <a:cs typeface="Calibri"/>
              </a:rPr>
              <a:t>All</a:t>
            </a:r>
            <a:r>
              <a:rPr sz="1800" b="1" spc="-95" dirty="0">
                <a:solidFill>
                  <a:srgbClr val="FF0000"/>
                </a:solidFill>
                <a:latin typeface="Calibri"/>
                <a:cs typeface="Calibri"/>
              </a:rPr>
              <a:t> </a:t>
            </a:r>
            <a:r>
              <a:rPr sz="1800" b="1" dirty="0">
                <a:solidFill>
                  <a:srgbClr val="FF0000"/>
                </a:solidFill>
                <a:latin typeface="Calibri"/>
                <a:cs typeface="Calibri"/>
              </a:rPr>
              <a:t>Indian</a:t>
            </a:r>
            <a:endParaRPr sz="1800">
              <a:latin typeface="Calibri"/>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9250"/>
            <a:ext cx="8434070" cy="941069"/>
          </a:xfrm>
          <a:prstGeom prst="rect">
            <a:avLst/>
          </a:prstGeom>
        </p:spPr>
        <p:txBody>
          <a:bodyPr vert="horz" wrap="square" lIns="0" tIns="13335" rIns="0" bIns="0" rtlCol="0">
            <a:spAutoFit/>
          </a:bodyPr>
          <a:lstStyle/>
          <a:p>
            <a:pPr marL="355600" marR="5080" indent="-342900" algn="just">
              <a:lnSpc>
                <a:spcPct val="100000"/>
              </a:lnSpc>
              <a:spcBef>
                <a:spcPts val="105"/>
              </a:spcBef>
              <a:buClr>
                <a:srgbClr val="0F1141"/>
              </a:buClr>
              <a:buChar char="•"/>
              <a:tabLst>
                <a:tab pos="355600" algn="l"/>
              </a:tabLst>
            </a:pPr>
            <a:r>
              <a:rPr sz="2000" dirty="0">
                <a:solidFill>
                  <a:srgbClr val="FF0000"/>
                </a:solidFill>
                <a:latin typeface="Arial"/>
                <a:cs typeface="Arial"/>
              </a:rPr>
              <a:t>String </a:t>
            </a:r>
            <a:r>
              <a:rPr sz="2000" spc="-5" dirty="0">
                <a:solidFill>
                  <a:srgbClr val="FF0000"/>
                </a:solidFill>
                <a:latin typeface="Arial"/>
                <a:cs typeface="Arial"/>
              </a:rPr>
              <a:t>replace(char </a:t>
            </a:r>
            <a:r>
              <a:rPr sz="2000" dirty="0">
                <a:solidFill>
                  <a:srgbClr val="FF0000"/>
                </a:solidFill>
                <a:latin typeface="Arial"/>
                <a:cs typeface="Arial"/>
              </a:rPr>
              <a:t>original, char replacement) </a:t>
            </a:r>
            <a:r>
              <a:rPr sz="2000" spc="5" dirty="0">
                <a:solidFill>
                  <a:srgbClr val="FF0000"/>
                </a:solidFill>
                <a:latin typeface="Wingdings"/>
                <a:cs typeface="Wingdings"/>
              </a:rPr>
              <a:t></a:t>
            </a:r>
            <a:r>
              <a:rPr sz="2000" spc="5" dirty="0">
                <a:solidFill>
                  <a:srgbClr val="FF0000"/>
                </a:solidFill>
                <a:latin typeface="Times New Roman"/>
                <a:cs typeface="Times New Roman"/>
              </a:rPr>
              <a:t> </a:t>
            </a:r>
            <a:r>
              <a:rPr sz="2000" dirty="0">
                <a:latin typeface="Arial"/>
                <a:cs typeface="Arial"/>
              </a:rPr>
              <a:t>Replaces all  </a:t>
            </a:r>
            <a:r>
              <a:rPr sz="2000" spc="-5" dirty="0">
                <a:latin typeface="Arial"/>
                <a:cs typeface="Arial"/>
              </a:rPr>
              <a:t>occurrences </a:t>
            </a:r>
            <a:r>
              <a:rPr sz="2000" dirty="0">
                <a:latin typeface="Arial"/>
                <a:cs typeface="Arial"/>
              </a:rPr>
              <a:t>of a </a:t>
            </a:r>
            <a:r>
              <a:rPr sz="2000" spc="-5" dirty="0">
                <a:latin typeface="Arial"/>
                <a:cs typeface="Arial"/>
              </a:rPr>
              <a:t>character </a:t>
            </a:r>
            <a:r>
              <a:rPr sz="2000" dirty="0">
                <a:solidFill>
                  <a:srgbClr val="FF0000"/>
                </a:solidFill>
                <a:latin typeface="Arial"/>
                <a:cs typeface="Arial"/>
              </a:rPr>
              <a:t>original </a:t>
            </a:r>
            <a:r>
              <a:rPr sz="2000" spc="-5" dirty="0">
                <a:latin typeface="Arial"/>
                <a:cs typeface="Arial"/>
              </a:rPr>
              <a:t>in </a:t>
            </a:r>
            <a:r>
              <a:rPr sz="2000" dirty="0">
                <a:solidFill>
                  <a:srgbClr val="FF0000"/>
                </a:solidFill>
                <a:latin typeface="Arial"/>
                <a:cs typeface="Arial"/>
              </a:rPr>
              <a:t>this </a:t>
            </a:r>
            <a:r>
              <a:rPr sz="2000" dirty="0">
                <a:latin typeface="Arial"/>
                <a:cs typeface="Arial"/>
              </a:rPr>
              <a:t>String with a </a:t>
            </a:r>
            <a:r>
              <a:rPr sz="2000" spc="-5" dirty="0">
                <a:latin typeface="Arial"/>
                <a:cs typeface="Arial"/>
              </a:rPr>
              <a:t>character </a:t>
            </a:r>
            <a:r>
              <a:rPr sz="2000" spc="-5" dirty="0">
                <a:solidFill>
                  <a:srgbClr val="FF0000"/>
                </a:solidFill>
                <a:latin typeface="Arial"/>
                <a:cs typeface="Arial"/>
              </a:rPr>
              <a:t> </a:t>
            </a:r>
            <a:r>
              <a:rPr sz="2000" dirty="0">
                <a:solidFill>
                  <a:srgbClr val="FF0000"/>
                </a:solidFill>
                <a:latin typeface="Arial"/>
                <a:cs typeface="Arial"/>
              </a:rPr>
              <a:t>replacement </a:t>
            </a:r>
            <a:r>
              <a:rPr sz="2000" dirty="0">
                <a:latin typeface="Arial"/>
                <a:cs typeface="Arial"/>
              </a:rPr>
              <a:t>and returns the modified</a:t>
            </a:r>
            <a:r>
              <a:rPr sz="2000" spc="-140" dirty="0">
                <a:latin typeface="Arial"/>
                <a:cs typeface="Arial"/>
              </a:rPr>
              <a:t> </a:t>
            </a:r>
            <a:r>
              <a:rPr sz="2000" dirty="0">
                <a:latin typeface="Arial"/>
                <a:cs typeface="Arial"/>
              </a:rPr>
              <a:t>String</a:t>
            </a:r>
            <a:endParaRPr sz="2000">
              <a:latin typeface="Arial"/>
              <a:cs typeface="Arial"/>
            </a:endParaRPr>
          </a:p>
        </p:txBody>
      </p:sp>
      <p:sp>
        <p:nvSpPr>
          <p:cNvPr id="3" name="object 3"/>
          <p:cNvSpPr txBox="1"/>
          <p:nvPr/>
        </p:nvSpPr>
        <p:spPr>
          <a:xfrm>
            <a:off x="383540" y="2495169"/>
            <a:ext cx="3745229" cy="941069"/>
          </a:xfrm>
          <a:prstGeom prst="rect">
            <a:avLst/>
          </a:prstGeom>
        </p:spPr>
        <p:txBody>
          <a:bodyPr vert="horz" wrap="square" lIns="0" tIns="13335" rIns="0" bIns="0" rtlCol="0">
            <a:spAutoFit/>
          </a:bodyPr>
          <a:lstStyle/>
          <a:p>
            <a:pPr marL="355600" indent="-342900">
              <a:lnSpc>
                <a:spcPct val="100000"/>
              </a:lnSpc>
              <a:spcBef>
                <a:spcPts val="105"/>
              </a:spcBef>
              <a:buClr>
                <a:srgbClr val="0F1141"/>
              </a:buClr>
              <a:buChar char="•"/>
              <a:tabLst>
                <a:tab pos="354965" algn="l"/>
                <a:tab pos="355600" algn="l"/>
                <a:tab pos="2847340" algn="l"/>
              </a:tabLst>
            </a:pPr>
            <a:r>
              <a:rPr sz="2000" dirty="0">
                <a:latin typeface="Arial"/>
                <a:cs typeface="Arial"/>
              </a:rPr>
              <a:t>Example	:</a:t>
            </a:r>
            <a:endParaRPr sz="2000">
              <a:latin typeface="Arial"/>
              <a:cs typeface="Arial"/>
            </a:endParaRPr>
          </a:p>
          <a:p>
            <a:pPr marL="355600">
              <a:lnSpc>
                <a:spcPct val="100000"/>
              </a:lnSpc>
            </a:pPr>
            <a:r>
              <a:rPr sz="2000" spc="-5" dirty="0">
                <a:latin typeface="Arial"/>
                <a:cs typeface="Arial"/>
              </a:rPr>
              <a:t>Programming".replace('m','x'))</a:t>
            </a:r>
            <a:endParaRPr sz="2000">
              <a:latin typeface="Arial"/>
              <a:cs typeface="Arial"/>
            </a:endParaRPr>
          </a:p>
          <a:p>
            <a:pPr marL="355600">
              <a:lnSpc>
                <a:spcPct val="100000"/>
              </a:lnSpc>
            </a:pPr>
            <a:r>
              <a:rPr sz="2000" dirty="0">
                <a:latin typeface="Arial"/>
                <a:cs typeface="Arial"/>
              </a:rPr>
              <a:t>Prograxxing” as</a:t>
            </a:r>
            <a:r>
              <a:rPr sz="2000" spc="-45" dirty="0">
                <a:latin typeface="Arial"/>
                <a:cs typeface="Arial"/>
              </a:rPr>
              <a:t> </a:t>
            </a:r>
            <a:r>
              <a:rPr sz="2000" dirty="0">
                <a:latin typeface="Arial"/>
                <a:cs typeface="Arial"/>
              </a:rPr>
              <a:t>output</a:t>
            </a:r>
            <a:endParaRPr sz="2000">
              <a:latin typeface="Arial"/>
              <a:cs typeface="Arial"/>
            </a:endParaRPr>
          </a:p>
        </p:txBody>
      </p:sp>
      <p:sp>
        <p:nvSpPr>
          <p:cNvPr id="4" name="object 4"/>
          <p:cNvSpPr txBox="1"/>
          <p:nvPr/>
        </p:nvSpPr>
        <p:spPr>
          <a:xfrm>
            <a:off x="4512690" y="2495169"/>
            <a:ext cx="4302760" cy="636270"/>
          </a:xfrm>
          <a:prstGeom prst="rect">
            <a:avLst/>
          </a:prstGeom>
        </p:spPr>
        <p:txBody>
          <a:bodyPr vert="horz" wrap="square" lIns="0" tIns="13335" rIns="0" bIns="0" rtlCol="0">
            <a:spAutoFit/>
          </a:bodyPr>
          <a:lstStyle/>
          <a:p>
            <a:pPr marR="5080" algn="r">
              <a:lnSpc>
                <a:spcPct val="100000"/>
              </a:lnSpc>
              <a:spcBef>
                <a:spcPts val="105"/>
              </a:spcBef>
            </a:pPr>
            <a:r>
              <a:rPr sz="2000" spc="-5" dirty="0">
                <a:latin typeface="Arial"/>
                <a:cs typeface="Arial"/>
              </a:rPr>
              <a:t>System.out.println("Object-Oriented</a:t>
            </a:r>
            <a:endParaRPr sz="2000">
              <a:latin typeface="Arial"/>
              <a:cs typeface="Arial"/>
            </a:endParaRPr>
          </a:p>
          <a:p>
            <a:pPr marR="5080" algn="r">
              <a:lnSpc>
                <a:spcPct val="100000"/>
              </a:lnSpc>
              <a:tabLst>
                <a:tab pos="763270" algn="l"/>
                <a:tab pos="1795145" algn="l"/>
                <a:tab pos="2402205" algn="l"/>
              </a:tabLst>
            </a:pPr>
            <a:r>
              <a:rPr sz="2000" dirty="0">
                <a:latin typeface="Arial"/>
                <a:cs typeface="Arial"/>
              </a:rPr>
              <a:t>will	r</a:t>
            </a:r>
            <a:r>
              <a:rPr sz="2000" spc="-10" dirty="0">
                <a:latin typeface="Arial"/>
                <a:cs typeface="Arial"/>
              </a:rPr>
              <a:t>e</a:t>
            </a:r>
            <a:r>
              <a:rPr sz="2000" dirty="0">
                <a:latin typeface="Arial"/>
                <a:cs typeface="Arial"/>
              </a:rPr>
              <a:t>sult	</a:t>
            </a:r>
            <a:r>
              <a:rPr sz="2000" spc="-5" dirty="0">
                <a:latin typeface="Arial"/>
                <a:cs typeface="Arial"/>
              </a:rPr>
              <a:t>i</a:t>
            </a:r>
            <a:r>
              <a:rPr sz="2000" dirty="0">
                <a:latin typeface="Arial"/>
                <a:cs typeface="Arial"/>
              </a:rPr>
              <a:t>n	</a:t>
            </a:r>
            <a:r>
              <a:rPr sz="2000" spc="-10" dirty="0">
                <a:latin typeface="Arial"/>
                <a:cs typeface="Arial"/>
              </a:rPr>
              <a:t>“</a:t>
            </a:r>
            <a:r>
              <a:rPr sz="2000" dirty="0">
                <a:latin typeface="Arial"/>
                <a:cs typeface="Arial"/>
              </a:rPr>
              <a:t>Obj</a:t>
            </a:r>
            <a:r>
              <a:rPr sz="2000" spc="-15" dirty="0">
                <a:latin typeface="Arial"/>
                <a:cs typeface="Arial"/>
              </a:rPr>
              <a:t>e</a:t>
            </a:r>
            <a:r>
              <a:rPr sz="2000" dirty="0">
                <a:latin typeface="Arial"/>
                <a:cs typeface="Arial"/>
              </a:rPr>
              <a:t>c</a:t>
            </a:r>
            <a:r>
              <a:rPr sz="2000" spc="-15" dirty="0">
                <a:latin typeface="Arial"/>
                <a:cs typeface="Arial"/>
              </a:rPr>
              <a:t>t</a:t>
            </a:r>
            <a:r>
              <a:rPr sz="2000" spc="-10" dirty="0">
                <a:latin typeface="Arial"/>
                <a:cs typeface="Arial"/>
              </a:rPr>
              <a:t>-O</a:t>
            </a:r>
            <a:r>
              <a:rPr sz="2000" dirty="0">
                <a:latin typeface="Arial"/>
                <a:cs typeface="Arial"/>
              </a:rPr>
              <a:t>rient</a:t>
            </a:r>
            <a:r>
              <a:rPr sz="2000" spc="-15" dirty="0">
                <a:latin typeface="Arial"/>
                <a:cs typeface="Arial"/>
              </a:rPr>
              <a:t>e</a:t>
            </a:r>
            <a:r>
              <a:rPr sz="2000" dirty="0">
                <a:latin typeface="Arial"/>
                <a:cs typeface="Arial"/>
              </a:rPr>
              <a:t>d</a:t>
            </a:r>
            <a:endParaRPr sz="2000">
              <a:latin typeface="Arial"/>
              <a:cs typeface="Arial"/>
            </a:endParaRPr>
          </a:p>
        </p:txBody>
      </p:sp>
      <p:sp>
        <p:nvSpPr>
          <p:cNvPr id="5" name="object 5"/>
          <p:cNvSpPr txBox="1"/>
          <p:nvPr/>
        </p:nvSpPr>
        <p:spPr>
          <a:xfrm>
            <a:off x="383540" y="3470909"/>
            <a:ext cx="8431530" cy="1002030"/>
          </a:xfrm>
          <a:prstGeom prst="rect">
            <a:avLst/>
          </a:prstGeom>
        </p:spPr>
        <p:txBody>
          <a:bodyPr vert="horz" wrap="square" lIns="0" tIns="13335" rIns="0" bIns="0" rtlCol="0">
            <a:spAutoFit/>
          </a:bodyPr>
          <a:lstStyle/>
          <a:p>
            <a:pPr marL="355600" marR="5080" indent="-342900">
              <a:lnSpc>
                <a:spcPct val="100000"/>
              </a:lnSpc>
              <a:spcBef>
                <a:spcPts val="105"/>
              </a:spcBef>
              <a:buClr>
                <a:srgbClr val="0F1141"/>
              </a:buClr>
              <a:buChar char="•"/>
              <a:tabLst>
                <a:tab pos="354965" algn="l"/>
                <a:tab pos="355600" algn="l"/>
              </a:tabLst>
            </a:pPr>
            <a:r>
              <a:rPr sz="2000" dirty="0">
                <a:solidFill>
                  <a:srgbClr val="FF0000"/>
                </a:solidFill>
                <a:latin typeface="Arial"/>
                <a:cs typeface="Arial"/>
              </a:rPr>
              <a:t>String </a:t>
            </a:r>
            <a:r>
              <a:rPr sz="2000" spc="-10" dirty="0">
                <a:solidFill>
                  <a:srgbClr val="FF0000"/>
                </a:solidFill>
                <a:latin typeface="Arial"/>
                <a:cs typeface="Arial"/>
              </a:rPr>
              <a:t>trim() </a:t>
            </a:r>
            <a:r>
              <a:rPr sz="2000" dirty="0">
                <a:solidFill>
                  <a:srgbClr val="FF0000"/>
                </a:solidFill>
                <a:latin typeface="Wingdings"/>
                <a:cs typeface="Wingdings"/>
              </a:rPr>
              <a:t></a:t>
            </a:r>
            <a:r>
              <a:rPr sz="2000" dirty="0">
                <a:solidFill>
                  <a:srgbClr val="FF0000"/>
                </a:solidFill>
                <a:latin typeface="Times New Roman"/>
                <a:cs typeface="Times New Roman"/>
              </a:rPr>
              <a:t> </a:t>
            </a:r>
            <a:r>
              <a:rPr sz="2000" spc="-5" dirty="0">
                <a:latin typeface="Arial"/>
                <a:cs typeface="Arial"/>
              </a:rPr>
              <a:t>Removes the </a:t>
            </a:r>
            <a:r>
              <a:rPr sz="2000" dirty="0">
                <a:latin typeface="Arial"/>
                <a:cs typeface="Arial"/>
              </a:rPr>
              <a:t>leading </a:t>
            </a:r>
            <a:r>
              <a:rPr sz="2000" spc="-10" dirty="0">
                <a:latin typeface="Arial"/>
                <a:cs typeface="Arial"/>
              </a:rPr>
              <a:t>and </a:t>
            </a:r>
            <a:r>
              <a:rPr sz="2000" spc="-5" dirty="0">
                <a:latin typeface="Arial"/>
                <a:cs typeface="Arial"/>
              </a:rPr>
              <a:t>trailing white spaces from the  </a:t>
            </a:r>
            <a:r>
              <a:rPr sz="2000" dirty="0">
                <a:latin typeface="Arial"/>
                <a:cs typeface="Arial"/>
              </a:rPr>
              <a:t>invoking string and returns the modified</a:t>
            </a:r>
            <a:r>
              <a:rPr sz="2000" spc="-125" dirty="0">
                <a:latin typeface="Arial"/>
                <a:cs typeface="Arial"/>
              </a:rPr>
              <a:t> </a:t>
            </a:r>
            <a:r>
              <a:rPr sz="2000" dirty="0">
                <a:latin typeface="Arial"/>
                <a:cs typeface="Arial"/>
              </a:rPr>
              <a:t>String</a:t>
            </a:r>
            <a:endParaRPr sz="2000">
              <a:latin typeface="Arial"/>
              <a:cs typeface="Arial"/>
            </a:endParaRPr>
          </a:p>
          <a:p>
            <a:pPr marL="355600" indent="-342900">
              <a:lnSpc>
                <a:spcPct val="100000"/>
              </a:lnSpc>
              <a:spcBef>
                <a:spcPts val="480"/>
              </a:spcBef>
              <a:buClr>
                <a:srgbClr val="0F1141"/>
              </a:buClr>
              <a:buChar char="•"/>
              <a:tabLst>
                <a:tab pos="354965" algn="l"/>
                <a:tab pos="355600" algn="l"/>
              </a:tabLst>
            </a:pPr>
            <a:r>
              <a:rPr sz="2000" dirty="0">
                <a:latin typeface="Arial"/>
                <a:cs typeface="Arial"/>
              </a:rPr>
              <a:t>Example</a:t>
            </a:r>
            <a:endParaRPr sz="2000">
              <a:latin typeface="Arial"/>
              <a:cs typeface="Arial"/>
            </a:endParaRPr>
          </a:p>
        </p:txBody>
      </p:sp>
      <p:sp>
        <p:nvSpPr>
          <p:cNvPr id="6" name="object 6"/>
          <p:cNvSpPr txBox="1"/>
          <p:nvPr/>
        </p:nvSpPr>
        <p:spPr>
          <a:xfrm>
            <a:off x="726440" y="4497730"/>
            <a:ext cx="5544185" cy="927735"/>
          </a:xfrm>
          <a:prstGeom prst="rect">
            <a:avLst/>
          </a:prstGeom>
        </p:spPr>
        <p:txBody>
          <a:bodyPr vert="horz" wrap="square" lIns="0" tIns="18415" rIns="0" bIns="0" rtlCol="0">
            <a:spAutoFit/>
          </a:bodyPr>
          <a:lstStyle/>
          <a:p>
            <a:pPr marL="12700" marR="5080" indent="5715">
              <a:lnSpc>
                <a:spcPct val="122500"/>
              </a:lnSpc>
              <a:spcBef>
                <a:spcPts val="145"/>
              </a:spcBef>
            </a:pPr>
            <a:r>
              <a:rPr sz="1600" b="1" spc="-5" dirty="0">
                <a:solidFill>
                  <a:srgbClr val="FF0000"/>
                </a:solidFill>
                <a:latin typeface="Arial"/>
                <a:cs typeface="Arial"/>
              </a:rPr>
              <a:t>System.out.println(" My Name is </a:t>
            </a:r>
            <a:r>
              <a:rPr sz="1600" b="1" spc="-15" dirty="0">
                <a:solidFill>
                  <a:srgbClr val="FF0000"/>
                </a:solidFill>
                <a:latin typeface="Arial"/>
                <a:cs typeface="Arial"/>
              </a:rPr>
              <a:t>David </a:t>
            </a:r>
            <a:r>
              <a:rPr sz="1600" b="1" spc="-5" dirty="0">
                <a:solidFill>
                  <a:srgbClr val="FF0000"/>
                </a:solidFill>
                <a:latin typeface="Arial"/>
                <a:cs typeface="Arial"/>
              </a:rPr>
              <a:t>".length());  System.out.println(" My Name is </a:t>
            </a:r>
            <a:r>
              <a:rPr sz="1600" b="1" spc="-15" dirty="0">
                <a:solidFill>
                  <a:srgbClr val="FF0000"/>
                </a:solidFill>
                <a:latin typeface="Arial"/>
                <a:cs typeface="Arial"/>
              </a:rPr>
              <a:t>David </a:t>
            </a:r>
            <a:r>
              <a:rPr sz="1600" b="1" spc="-5" dirty="0">
                <a:solidFill>
                  <a:srgbClr val="FF0000"/>
                </a:solidFill>
                <a:latin typeface="Arial"/>
                <a:cs typeface="Arial"/>
              </a:rPr>
              <a:t>".trim());  System.out.println(" My Name is </a:t>
            </a:r>
            <a:r>
              <a:rPr sz="1600" b="1" spc="-15" dirty="0">
                <a:solidFill>
                  <a:srgbClr val="FF0000"/>
                </a:solidFill>
                <a:latin typeface="Arial"/>
                <a:cs typeface="Arial"/>
              </a:rPr>
              <a:t>David</a:t>
            </a:r>
            <a:r>
              <a:rPr sz="1600" b="1" spc="240" dirty="0">
                <a:solidFill>
                  <a:srgbClr val="FF0000"/>
                </a:solidFill>
                <a:latin typeface="Arial"/>
                <a:cs typeface="Arial"/>
              </a:rPr>
              <a:t> </a:t>
            </a:r>
            <a:r>
              <a:rPr sz="1600" b="1" spc="-5" dirty="0">
                <a:solidFill>
                  <a:srgbClr val="FF0000"/>
                </a:solidFill>
                <a:latin typeface="Arial"/>
                <a:cs typeface="Arial"/>
              </a:rPr>
              <a:t>".trim().length());</a:t>
            </a:r>
            <a:endParaRPr sz="1600">
              <a:latin typeface="Arial"/>
              <a:cs typeface="Arial"/>
            </a:endParaRPr>
          </a:p>
        </p:txBody>
      </p:sp>
      <p:sp>
        <p:nvSpPr>
          <p:cNvPr id="7" name="object 7"/>
          <p:cNvSpPr txBox="1">
            <a:spLocks noGrp="1"/>
          </p:cNvSpPr>
          <p:nvPr>
            <p:ph type="title"/>
          </p:nvPr>
        </p:nvSpPr>
        <p:spPr>
          <a:xfrm>
            <a:off x="383540" y="379221"/>
            <a:ext cx="6148705" cy="574040"/>
          </a:xfrm>
          <a:prstGeom prst="rect">
            <a:avLst/>
          </a:prstGeom>
        </p:spPr>
        <p:txBody>
          <a:bodyPr vert="horz" wrap="square" lIns="0" tIns="12700" rIns="0" bIns="0" rtlCol="0">
            <a:spAutoFit/>
          </a:bodyPr>
          <a:lstStyle/>
          <a:p>
            <a:pPr marL="12700">
              <a:lnSpc>
                <a:spcPct val="100000"/>
              </a:lnSpc>
              <a:spcBef>
                <a:spcPts val="100"/>
              </a:spcBef>
            </a:pPr>
            <a:r>
              <a:rPr sz="3600" i="0" spc="-145" dirty="0">
                <a:solidFill>
                  <a:srgbClr val="000000"/>
                </a:solidFill>
                <a:latin typeface="Arial"/>
                <a:cs typeface="Arial"/>
              </a:rPr>
              <a:t>Replacing Characters </a:t>
            </a:r>
            <a:r>
              <a:rPr sz="3600" i="0" spc="-85" dirty="0">
                <a:solidFill>
                  <a:srgbClr val="000000"/>
                </a:solidFill>
                <a:latin typeface="Arial"/>
                <a:cs typeface="Arial"/>
              </a:rPr>
              <a:t>in</a:t>
            </a:r>
            <a:r>
              <a:rPr sz="3600" i="0" spc="-530" dirty="0">
                <a:solidFill>
                  <a:srgbClr val="000000"/>
                </a:solidFill>
                <a:latin typeface="Arial"/>
                <a:cs typeface="Arial"/>
              </a:rPr>
              <a:t> </a:t>
            </a:r>
            <a:r>
              <a:rPr sz="3600" i="0" spc="-135" dirty="0">
                <a:solidFill>
                  <a:srgbClr val="000000"/>
                </a:solidFill>
                <a:latin typeface="Arial"/>
                <a:cs typeface="Arial"/>
              </a:rPr>
              <a:t>String</a:t>
            </a:r>
            <a:endParaRPr sz="3600">
              <a:latin typeface="Arial"/>
              <a:cs typeface="Arial"/>
            </a:endParaRPr>
          </a:p>
        </p:txBody>
      </p:sp>
      <p:grpSp>
        <p:nvGrpSpPr>
          <p:cNvPr id="8" name="object 8"/>
          <p:cNvGrpSpPr/>
          <p:nvPr/>
        </p:nvGrpSpPr>
        <p:grpSpPr>
          <a:xfrm>
            <a:off x="5783579" y="4640579"/>
            <a:ext cx="1004569" cy="170815"/>
            <a:chOff x="5783579" y="4640579"/>
            <a:chExt cx="1004569" cy="170815"/>
          </a:xfrm>
        </p:grpSpPr>
        <p:sp>
          <p:nvSpPr>
            <p:cNvPr id="9" name="object 9"/>
            <p:cNvSpPr/>
            <p:nvPr/>
          </p:nvSpPr>
          <p:spPr>
            <a:xfrm>
              <a:off x="5796533" y="4653533"/>
              <a:ext cx="978535" cy="144780"/>
            </a:xfrm>
            <a:custGeom>
              <a:avLst/>
              <a:gdLst/>
              <a:ahLst/>
              <a:cxnLst/>
              <a:rect l="l" t="t" r="r" b="b"/>
              <a:pathLst>
                <a:path w="978534" h="144779">
                  <a:moveTo>
                    <a:pt x="906017" y="0"/>
                  </a:moveTo>
                  <a:lnTo>
                    <a:pt x="906017" y="36195"/>
                  </a:lnTo>
                  <a:lnTo>
                    <a:pt x="0" y="36195"/>
                  </a:lnTo>
                  <a:lnTo>
                    <a:pt x="0" y="108585"/>
                  </a:lnTo>
                  <a:lnTo>
                    <a:pt x="906017" y="108585"/>
                  </a:lnTo>
                  <a:lnTo>
                    <a:pt x="906017" y="144780"/>
                  </a:lnTo>
                  <a:lnTo>
                    <a:pt x="978408" y="72390"/>
                  </a:lnTo>
                  <a:lnTo>
                    <a:pt x="906017" y="0"/>
                  </a:lnTo>
                  <a:close/>
                </a:path>
              </a:pathLst>
            </a:custGeom>
            <a:solidFill>
              <a:srgbClr val="4F81BC"/>
            </a:solidFill>
          </p:spPr>
          <p:txBody>
            <a:bodyPr wrap="square" lIns="0" tIns="0" rIns="0" bIns="0" rtlCol="0"/>
            <a:lstStyle/>
            <a:p>
              <a:endParaRPr/>
            </a:p>
          </p:txBody>
        </p:sp>
        <p:sp>
          <p:nvSpPr>
            <p:cNvPr id="10" name="object 10"/>
            <p:cNvSpPr/>
            <p:nvPr/>
          </p:nvSpPr>
          <p:spPr>
            <a:xfrm>
              <a:off x="5796533" y="4653533"/>
              <a:ext cx="978535" cy="144780"/>
            </a:xfrm>
            <a:custGeom>
              <a:avLst/>
              <a:gdLst/>
              <a:ahLst/>
              <a:cxnLst/>
              <a:rect l="l" t="t" r="r" b="b"/>
              <a:pathLst>
                <a:path w="978534" h="144779">
                  <a:moveTo>
                    <a:pt x="0" y="36195"/>
                  </a:moveTo>
                  <a:lnTo>
                    <a:pt x="906017" y="36195"/>
                  </a:lnTo>
                  <a:lnTo>
                    <a:pt x="906017" y="0"/>
                  </a:lnTo>
                  <a:lnTo>
                    <a:pt x="978408" y="72390"/>
                  </a:lnTo>
                  <a:lnTo>
                    <a:pt x="906017" y="144780"/>
                  </a:lnTo>
                  <a:lnTo>
                    <a:pt x="906017" y="108585"/>
                  </a:lnTo>
                  <a:lnTo>
                    <a:pt x="0" y="108585"/>
                  </a:lnTo>
                  <a:lnTo>
                    <a:pt x="0" y="36195"/>
                  </a:lnTo>
                  <a:close/>
                </a:path>
              </a:pathLst>
            </a:custGeom>
            <a:ln w="25908">
              <a:solidFill>
                <a:srgbClr val="385D89"/>
              </a:solidFill>
            </a:ln>
          </p:spPr>
          <p:txBody>
            <a:bodyPr wrap="square" lIns="0" tIns="0" rIns="0" bIns="0" rtlCol="0"/>
            <a:lstStyle/>
            <a:p>
              <a:endParaRPr/>
            </a:p>
          </p:txBody>
        </p:sp>
      </p:grpSp>
      <p:grpSp>
        <p:nvGrpSpPr>
          <p:cNvPr id="11" name="object 11"/>
          <p:cNvGrpSpPr/>
          <p:nvPr/>
        </p:nvGrpSpPr>
        <p:grpSpPr>
          <a:xfrm>
            <a:off x="5783579" y="4949952"/>
            <a:ext cx="1004569" cy="169545"/>
            <a:chOff x="5783579" y="4949952"/>
            <a:chExt cx="1004569" cy="169545"/>
          </a:xfrm>
        </p:grpSpPr>
        <p:sp>
          <p:nvSpPr>
            <p:cNvPr id="12" name="object 12"/>
            <p:cNvSpPr/>
            <p:nvPr/>
          </p:nvSpPr>
          <p:spPr>
            <a:xfrm>
              <a:off x="5796533" y="4962906"/>
              <a:ext cx="978535" cy="143510"/>
            </a:xfrm>
            <a:custGeom>
              <a:avLst/>
              <a:gdLst/>
              <a:ahLst/>
              <a:cxnLst/>
              <a:rect l="l" t="t" r="r" b="b"/>
              <a:pathLst>
                <a:path w="978534" h="143510">
                  <a:moveTo>
                    <a:pt x="906780" y="0"/>
                  </a:moveTo>
                  <a:lnTo>
                    <a:pt x="906780" y="35814"/>
                  </a:lnTo>
                  <a:lnTo>
                    <a:pt x="0" y="35814"/>
                  </a:lnTo>
                  <a:lnTo>
                    <a:pt x="0" y="107442"/>
                  </a:lnTo>
                  <a:lnTo>
                    <a:pt x="906780" y="107442"/>
                  </a:lnTo>
                  <a:lnTo>
                    <a:pt x="906780" y="143256"/>
                  </a:lnTo>
                  <a:lnTo>
                    <a:pt x="978408" y="71628"/>
                  </a:lnTo>
                  <a:lnTo>
                    <a:pt x="906780" y="0"/>
                  </a:lnTo>
                  <a:close/>
                </a:path>
              </a:pathLst>
            </a:custGeom>
            <a:solidFill>
              <a:srgbClr val="4F81BC"/>
            </a:solidFill>
          </p:spPr>
          <p:txBody>
            <a:bodyPr wrap="square" lIns="0" tIns="0" rIns="0" bIns="0" rtlCol="0"/>
            <a:lstStyle/>
            <a:p>
              <a:endParaRPr/>
            </a:p>
          </p:txBody>
        </p:sp>
        <p:sp>
          <p:nvSpPr>
            <p:cNvPr id="13" name="object 13"/>
            <p:cNvSpPr/>
            <p:nvPr/>
          </p:nvSpPr>
          <p:spPr>
            <a:xfrm>
              <a:off x="5796533" y="4962906"/>
              <a:ext cx="978535" cy="143510"/>
            </a:xfrm>
            <a:custGeom>
              <a:avLst/>
              <a:gdLst/>
              <a:ahLst/>
              <a:cxnLst/>
              <a:rect l="l" t="t" r="r" b="b"/>
              <a:pathLst>
                <a:path w="978534" h="143510">
                  <a:moveTo>
                    <a:pt x="0" y="35814"/>
                  </a:moveTo>
                  <a:lnTo>
                    <a:pt x="906780" y="35814"/>
                  </a:lnTo>
                  <a:lnTo>
                    <a:pt x="906780" y="0"/>
                  </a:lnTo>
                  <a:lnTo>
                    <a:pt x="978408" y="71628"/>
                  </a:lnTo>
                  <a:lnTo>
                    <a:pt x="906780" y="143256"/>
                  </a:lnTo>
                  <a:lnTo>
                    <a:pt x="906780" y="107442"/>
                  </a:lnTo>
                  <a:lnTo>
                    <a:pt x="0" y="107442"/>
                  </a:lnTo>
                  <a:lnTo>
                    <a:pt x="0" y="35814"/>
                  </a:lnTo>
                  <a:close/>
                </a:path>
              </a:pathLst>
            </a:custGeom>
            <a:ln w="25908">
              <a:solidFill>
                <a:srgbClr val="385D89"/>
              </a:solidFill>
            </a:ln>
          </p:spPr>
          <p:txBody>
            <a:bodyPr wrap="square" lIns="0" tIns="0" rIns="0" bIns="0" rtlCol="0"/>
            <a:lstStyle/>
            <a:p>
              <a:endParaRPr/>
            </a:p>
          </p:txBody>
        </p:sp>
      </p:grpSp>
      <p:grpSp>
        <p:nvGrpSpPr>
          <p:cNvPr id="14" name="object 14"/>
          <p:cNvGrpSpPr/>
          <p:nvPr/>
        </p:nvGrpSpPr>
        <p:grpSpPr>
          <a:xfrm>
            <a:off x="6307835" y="5244084"/>
            <a:ext cx="1004569" cy="169545"/>
            <a:chOff x="6307835" y="5244084"/>
            <a:chExt cx="1004569" cy="169545"/>
          </a:xfrm>
        </p:grpSpPr>
        <p:sp>
          <p:nvSpPr>
            <p:cNvPr id="15" name="object 15"/>
            <p:cNvSpPr/>
            <p:nvPr/>
          </p:nvSpPr>
          <p:spPr>
            <a:xfrm>
              <a:off x="6320789" y="5257038"/>
              <a:ext cx="978535" cy="143510"/>
            </a:xfrm>
            <a:custGeom>
              <a:avLst/>
              <a:gdLst/>
              <a:ahLst/>
              <a:cxnLst/>
              <a:rect l="l" t="t" r="r" b="b"/>
              <a:pathLst>
                <a:path w="978534" h="143510">
                  <a:moveTo>
                    <a:pt x="906780" y="0"/>
                  </a:moveTo>
                  <a:lnTo>
                    <a:pt x="906780" y="35814"/>
                  </a:lnTo>
                  <a:lnTo>
                    <a:pt x="0" y="35814"/>
                  </a:lnTo>
                  <a:lnTo>
                    <a:pt x="0" y="107442"/>
                  </a:lnTo>
                  <a:lnTo>
                    <a:pt x="906780" y="107442"/>
                  </a:lnTo>
                  <a:lnTo>
                    <a:pt x="906780" y="143256"/>
                  </a:lnTo>
                  <a:lnTo>
                    <a:pt x="978408" y="71628"/>
                  </a:lnTo>
                  <a:lnTo>
                    <a:pt x="906780" y="0"/>
                  </a:lnTo>
                  <a:close/>
                </a:path>
              </a:pathLst>
            </a:custGeom>
            <a:solidFill>
              <a:srgbClr val="4F81BC"/>
            </a:solidFill>
          </p:spPr>
          <p:txBody>
            <a:bodyPr wrap="square" lIns="0" tIns="0" rIns="0" bIns="0" rtlCol="0"/>
            <a:lstStyle/>
            <a:p>
              <a:endParaRPr/>
            </a:p>
          </p:txBody>
        </p:sp>
        <p:sp>
          <p:nvSpPr>
            <p:cNvPr id="16" name="object 16"/>
            <p:cNvSpPr/>
            <p:nvPr/>
          </p:nvSpPr>
          <p:spPr>
            <a:xfrm>
              <a:off x="6320789" y="5257038"/>
              <a:ext cx="978535" cy="143510"/>
            </a:xfrm>
            <a:custGeom>
              <a:avLst/>
              <a:gdLst/>
              <a:ahLst/>
              <a:cxnLst/>
              <a:rect l="l" t="t" r="r" b="b"/>
              <a:pathLst>
                <a:path w="978534" h="143510">
                  <a:moveTo>
                    <a:pt x="0" y="35814"/>
                  </a:moveTo>
                  <a:lnTo>
                    <a:pt x="906780" y="35814"/>
                  </a:lnTo>
                  <a:lnTo>
                    <a:pt x="906780" y="0"/>
                  </a:lnTo>
                  <a:lnTo>
                    <a:pt x="978408" y="71628"/>
                  </a:lnTo>
                  <a:lnTo>
                    <a:pt x="906780" y="143256"/>
                  </a:lnTo>
                  <a:lnTo>
                    <a:pt x="906780" y="107442"/>
                  </a:lnTo>
                  <a:lnTo>
                    <a:pt x="0" y="107442"/>
                  </a:lnTo>
                  <a:lnTo>
                    <a:pt x="0" y="35814"/>
                  </a:lnTo>
                  <a:close/>
                </a:path>
              </a:pathLst>
            </a:custGeom>
            <a:ln w="25908">
              <a:solidFill>
                <a:srgbClr val="385D89"/>
              </a:solidFill>
            </a:ln>
          </p:spPr>
          <p:txBody>
            <a:bodyPr wrap="square" lIns="0" tIns="0" rIns="0" bIns="0" rtlCol="0"/>
            <a:lstStyle/>
            <a:p>
              <a:endParaRPr/>
            </a:p>
          </p:txBody>
        </p:sp>
      </p:grpSp>
      <p:sp>
        <p:nvSpPr>
          <p:cNvPr id="17" name="object 17"/>
          <p:cNvSpPr txBox="1"/>
          <p:nvPr/>
        </p:nvSpPr>
        <p:spPr>
          <a:xfrm>
            <a:off x="7028180" y="4559300"/>
            <a:ext cx="1741805" cy="902969"/>
          </a:xfrm>
          <a:prstGeom prst="rect">
            <a:avLst/>
          </a:prstGeom>
        </p:spPr>
        <p:txBody>
          <a:bodyPr vert="horz" wrap="square" lIns="0" tIns="12700" rIns="0" bIns="0" rtlCol="0">
            <a:spAutoFit/>
          </a:bodyPr>
          <a:lstStyle/>
          <a:p>
            <a:pPr marL="12700">
              <a:lnSpc>
                <a:spcPts val="2090"/>
              </a:lnSpc>
              <a:spcBef>
                <a:spcPts val="100"/>
              </a:spcBef>
            </a:pPr>
            <a:r>
              <a:rPr sz="1800" b="1" spc="-5" dirty="0">
                <a:solidFill>
                  <a:srgbClr val="FF0000"/>
                </a:solidFill>
                <a:latin typeface="Calibri"/>
                <a:cs typeface="Calibri"/>
              </a:rPr>
              <a:t>20</a:t>
            </a:r>
            <a:endParaRPr sz="1800">
              <a:latin typeface="Calibri"/>
              <a:cs typeface="Calibri"/>
            </a:endParaRPr>
          </a:p>
          <a:p>
            <a:pPr marL="12700">
              <a:lnSpc>
                <a:spcPts val="2090"/>
              </a:lnSpc>
            </a:pPr>
            <a:r>
              <a:rPr sz="1800" b="1" spc="-5" dirty="0">
                <a:solidFill>
                  <a:srgbClr val="FF0000"/>
                </a:solidFill>
                <a:latin typeface="Calibri"/>
                <a:cs typeface="Calibri"/>
              </a:rPr>
              <a:t>My </a:t>
            </a:r>
            <a:r>
              <a:rPr sz="1800" b="1" dirty="0">
                <a:solidFill>
                  <a:srgbClr val="FF0000"/>
                </a:solidFill>
                <a:latin typeface="Calibri"/>
                <a:cs typeface="Calibri"/>
              </a:rPr>
              <a:t>Name is</a:t>
            </a:r>
            <a:r>
              <a:rPr sz="1800" b="1" spc="-85" dirty="0">
                <a:solidFill>
                  <a:srgbClr val="FF0000"/>
                </a:solidFill>
                <a:latin typeface="Calibri"/>
                <a:cs typeface="Calibri"/>
              </a:rPr>
              <a:t> </a:t>
            </a:r>
            <a:r>
              <a:rPr sz="1800" b="1" spc="-10" dirty="0">
                <a:solidFill>
                  <a:srgbClr val="FF0000"/>
                </a:solidFill>
                <a:latin typeface="Calibri"/>
                <a:cs typeface="Calibri"/>
              </a:rPr>
              <a:t>David</a:t>
            </a:r>
            <a:endParaRPr sz="1800">
              <a:latin typeface="Calibri"/>
              <a:cs typeface="Calibri"/>
            </a:endParaRPr>
          </a:p>
          <a:p>
            <a:pPr marL="327025">
              <a:lnSpc>
                <a:spcPct val="100000"/>
              </a:lnSpc>
              <a:spcBef>
                <a:spcPts val="565"/>
              </a:spcBef>
            </a:pPr>
            <a:r>
              <a:rPr sz="1800" b="1" spc="-5" dirty="0">
                <a:solidFill>
                  <a:srgbClr val="FF0000"/>
                </a:solidFill>
                <a:latin typeface="Calibri"/>
                <a:cs typeface="Calibri"/>
              </a:rPr>
              <a:t>16</a:t>
            </a:r>
            <a:endParaRPr sz="18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1517726"/>
            <a:ext cx="8463915" cy="3905250"/>
          </a:xfrm>
          <a:prstGeom prst="rect">
            <a:avLst/>
          </a:prstGeom>
        </p:spPr>
        <p:txBody>
          <a:bodyPr vert="horz" wrap="square" lIns="0" tIns="12700" rIns="0" bIns="0" rtlCol="0">
            <a:spAutoFit/>
          </a:bodyPr>
          <a:lstStyle/>
          <a:p>
            <a:pPr marL="355600" indent="-342900" algn="just">
              <a:lnSpc>
                <a:spcPct val="100000"/>
              </a:lnSpc>
              <a:spcBef>
                <a:spcPts val="100"/>
              </a:spcBef>
              <a:buClr>
                <a:srgbClr val="0F1141"/>
              </a:buClr>
              <a:buChar char="•"/>
              <a:tabLst>
                <a:tab pos="355600" algn="l"/>
              </a:tabLst>
            </a:pPr>
            <a:r>
              <a:rPr sz="2400" spc="-5" dirty="0">
                <a:solidFill>
                  <a:srgbClr val="FF0000"/>
                </a:solidFill>
                <a:latin typeface="Arial"/>
                <a:cs typeface="Arial"/>
              </a:rPr>
              <a:t>String toUpperCase()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a:cs typeface="Arial"/>
              </a:rPr>
              <a:t>Changes each character of</a:t>
            </a:r>
            <a:r>
              <a:rPr sz="2400" spc="165" dirty="0">
                <a:latin typeface="Arial"/>
                <a:cs typeface="Arial"/>
              </a:rPr>
              <a:t> </a:t>
            </a:r>
            <a:r>
              <a:rPr sz="2400" dirty="0">
                <a:latin typeface="Arial"/>
                <a:cs typeface="Arial"/>
              </a:rPr>
              <a:t>the</a:t>
            </a:r>
            <a:endParaRPr sz="2400">
              <a:latin typeface="Arial"/>
              <a:cs typeface="Arial"/>
            </a:endParaRPr>
          </a:p>
          <a:p>
            <a:pPr marL="355600" algn="just">
              <a:lnSpc>
                <a:spcPct val="100000"/>
              </a:lnSpc>
              <a:spcBef>
                <a:spcPts val="15"/>
              </a:spcBef>
            </a:pPr>
            <a:r>
              <a:rPr sz="2400" spc="-5" dirty="0">
                <a:latin typeface="Arial"/>
                <a:cs typeface="Arial"/>
              </a:rPr>
              <a:t>invoking string </a:t>
            </a:r>
            <a:r>
              <a:rPr sz="2400" dirty="0">
                <a:latin typeface="Arial"/>
                <a:cs typeface="Arial"/>
              </a:rPr>
              <a:t>to </a:t>
            </a:r>
            <a:r>
              <a:rPr sz="2400" spc="-5" dirty="0">
                <a:latin typeface="Arial"/>
                <a:cs typeface="Arial"/>
              </a:rPr>
              <a:t>upper case and </a:t>
            </a:r>
            <a:r>
              <a:rPr sz="2400" dirty="0">
                <a:latin typeface="Arial"/>
                <a:cs typeface="Arial"/>
              </a:rPr>
              <a:t>returns the </a:t>
            </a:r>
            <a:r>
              <a:rPr sz="2400" spc="-5" dirty="0">
                <a:latin typeface="Arial"/>
                <a:cs typeface="Arial"/>
              </a:rPr>
              <a:t>modified</a:t>
            </a:r>
            <a:r>
              <a:rPr sz="2400" spc="110" dirty="0">
                <a:latin typeface="Arial"/>
                <a:cs typeface="Arial"/>
              </a:rPr>
              <a:t> </a:t>
            </a:r>
            <a:r>
              <a:rPr sz="2400" spc="-5" dirty="0">
                <a:latin typeface="Arial"/>
                <a:cs typeface="Arial"/>
              </a:rPr>
              <a:t>string</a:t>
            </a:r>
            <a:endParaRPr sz="2400">
              <a:latin typeface="Arial"/>
              <a:cs typeface="Arial"/>
            </a:endParaRPr>
          </a:p>
          <a:p>
            <a:pPr marL="355600" marR="63500" indent="-342900" algn="just">
              <a:lnSpc>
                <a:spcPct val="100400"/>
              </a:lnSpc>
              <a:spcBef>
                <a:spcPts val="550"/>
              </a:spcBef>
              <a:buClr>
                <a:srgbClr val="0F1141"/>
              </a:buClr>
              <a:buChar char="•"/>
              <a:tabLst>
                <a:tab pos="355600" algn="l"/>
              </a:tabLst>
            </a:pPr>
            <a:r>
              <a:rPr sz="2400" spc="-5" dirty="0">
                <a:solidFill>
                  <a:srgbClr val="FF0000"/>
                </a:solidFill>
                <a:latin typeface="Arial"/>
                <a:cs typeface="Arial"/>
              </a:rPr>
              <a:t>String toLowerCase()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a:cs typeface="Arial"/>
              </a:rPr>
              <a:t>Changes each character </a:t>
            </a:r>
            <a:r>
              <a:rPr sz="2400" dirty="0">
                <a:latin typeface="Arial"/>
                <a:cs typeface="Arial"/>
              </a:rPr>
              <a:t>of the  </a:t>
            </a:r>
            <a:r>
              <a:rPr sz="2400" spc="-5" dirty="0">
                <a:latin typeface="Arial"/>
                <a:cs typeface="Arial"/>
              </a:rPr>
              <a:t>invoking </a:t>
            </a:r>
            <a:r>
              <a:rPr sz="2400" dirty="0">
                <a:latin typeface="Arial"/>
                <a:cs typeface="Arial"/>
              </a:rPr>
              <a:t>string to </a:t>
            </a:r>
            <a:r>
              <a:rPr sz="2400" spc="-5" dirty="0">
                <a:latin typeface="Arial"/>
                <a:cs typeface="Arial"/>
              </a:rPr>
              <a:t>lower </a:t>
            </a:r>
            <a:r>
              <a:rPr sz="2400" dirty="0">
                <a:latin typeface="Arial"/>
                <a:cs typeface="Arial"/>
              </a:rPr>
              <a:t>case and returns the </a:t>
            </a:r>
            <a:r>
              <a:rPr sz="2400" spc="-5" dirty="0">
                <a:latin typeface="Arial"/>
                <a:cs typeface="Arial"/>
              </a:rPr>
              <a:t>modified</a:t>
            </a:r>
            <a:r>
              <a:rPr sz="2400" spc="40" dirty="0">
                <a:latin typeface="Arial"/>
                <a:cs typeface="Arial"/>
              </a:rPr>
              <a:t> </a:t>
            </a:r>
            <a:r>
              <a:rPr sz="2400" dirty="0">
                <a:latin typeface="Arial"/>
                <a:cs typeface="Arial"/>
              </a:rPr>
              <a:t>string</a:t>
            </a:r>
            <a:endParaRPr sz="2400">
              <a:latin typeface="Arial"/>
              <a:cs typeface="Arial"/>
            </a:endParaRPr>
          </a:p>
          <a:p>
            <a:pPr marL="355600" marR="5080" indent="-342900" algn="just">
              <a:lnSpc>
                <a:spcPct val="100000"/>
              </a:lnSpc>
              <a:spcBef>
                <a:spcPts val="580"/>
              </a:spcBef>
              <a:buClr>
                <a:srgbClr val="0F1141"/>
              </a:buClr>
              <a:buChar char="•"/>
              <a:tabLst>
                <a:tab pos="355600" algn="l"/>
              </a:tabLst>
            </a:pPr>
            <a:r>
              <a:rPr sz="2400" dirty="0">
                <a:latin typeface="Arial"/>
                <a:cs typeface="Arial"/>
              </a:rPr>
              <a:t>For </a:t>
            </a:r>
            <a:r>
              <a:rPr sz="2400" spc="-5" dirty="0">
                <a:latin typeface="Arial"/>
                <a:cs typeface="Arial"/>
              </a:rPr>
              <a:t>Example, </a:t>
            </a:r>
            <a:r>
              <a:rPr sz="2400" dirty="0">
                <a:latin typeface="Arial"/>
                <a:cs typeface="Arial"/>
              </a:rPr>
              <a:t>the statement </a:t>
            </a:r>
            <a:r>
              <a:rPr sz="2400" spc="-5" dirty="0">
                <a:solidFill>
                  <a:srgbClr val="FF0000"/>
                </a:solidFill>
                <a:latin typeface="Arial"/>
                <a:cs typeface="Arial"/>
              </a:rPr>
              <a:t>System.out.println("My Name is  David".toUpperCase()); </a:t>
            </a:r>
            <a:r>
              <a:rPr sz="2400" spc="-5" dirty="0">
                <a:latin typeface="Arial"/>
                <a:cs typeface="Arial"/>
              </a:rPr>
              <a:t>displays </a:t>
            </a:r>
            <a:r>
              <a:rPr sz="2400" dirty="0">
                <a:solidFill>
                  <a:srgbClr val="FF0000"/>
                </a:solidFill>
                <a:latin typeface="Arial"/>
                <a:cs typeface="Arial"/>
              </a:rPr>
              <a:t>“MY </a:t>
            </a:r>
            <a:r>
              <a:rPr sz="2400" spc="-5" dirty="0">
                <a:solidFill>
                  <a:srgbClr val="FF0000"/>
                </a:solidFill>
                <a:latin typeface="Arial"/>
                <a:cs typeface="Arial"/>
              </a:rPr>
              <a:t>NAME </a:t>
            </a:r>
            <a:r>
              <a:rPr sz="2400" dirty="0">
                <a:solidFill>
                  <a:srgbClr val="FF0000"/>
                </a:solidFill>
                <a:latin typeface="Arial"/>
                <a:cs typeface="Arial"/>
              </a:rPr>
              <a:t>IS </a:t>
            </a:r>
            <a:r>
              <a:rPr sz="2400" spc="-35" dirty="0">
                <a:solidFill>
                  <a:srgbClr val="FF0000"/>
                </a:solidFill>
                <a:latin typeface="Arial"/>
                <a:cs typeface="Arial"/>
              </a:rPr>
              <a:t>DAVID” </a:t>
            </a:r>
            <a:r>
              <a:rPr sz="2400" spc="-5" dirty="0">
                <a:latin typeface="Arial"/>
                <a:cs typeface="Arial"/>
              </a:rPr>
              <a:t>over  console</a:t>
            </a:r>
            <a:endParaRPr sz="2400">
              <a:latin typeface="Arial"/>
              <a:cs typeface="Arial"/>
            </a:endParaRPr>
          </a:p>
          <a:p>
            <a:pPr marL="355600" marR="13970" indent="-342900">
              <a:lnSpc>
                <a:spcPct val="100000"/>
              </a:lnSpc>
              <a:spcBef>
                <a:spcPts val="580"/>
              </a:spcBef>
              <a:buClr>
                <a:srgbClr val="0F1141"/>
              </a:buClr>
              <a:buChar char="•"/>
              <a:tabLst>
                <a:tab pos="354965" algn="l"/>
                <a:tab pos="355600" algn="l"/>
              </a:tabLst>
            </a:pPr>
            <a:r>
              <a:rPr sz="2400" dirty="0">
                <a:latin typeface="Arial"/>
                <a:cs typeface="Arial"/>
              </a:rPr>
              <a:t>For </a:t>
            </a:r>
            <a:r>
              <a:rPr sz="2400" spc="-5" dirty="0">
                <a:latin typeface="Arial"/>
                <a:cs typeface="Arial"/>
              </a:rPr>
              <a:t>Example, </a:t>
            </a:r>
            <a:r>
              <a:rPr sz="2400" dirty="0">
                <a:latin typeface="Arial"/>
                <a:cs typeface="Arial"/>
              </a:rPr>
              <a:t>the </a:t>
            </a:r>
            <a:r>
              <a:rPr sz="2400" spc="-5" dirty="0">
                <a:latin typeface="Arial"/>
                <a:cs typeface="Arial"/>
              </a:rPr>
              <a:t>statement </a:t>
            </a:r>
            <a:r>
              <a:rPr sz="2400" spc="-5" dirty="0">
                <a:solidFill>
                  <a:srgbClr val="FF0000"/>
                </a:solidFill>
                <a:latin typeface="Arial"/>
                <a:cs typeface="Arial"/>
              </a:rPr>
              <a:t>System.out.println("My Name is  David".toLowerCase()); </a:t>
            </a:r>
            <a:r>
              <a:rPr sz="2400" spc="-5" dirty="0">
                <a:latin typeface="Arial"/>
                <a:cs typeface="Arial"/>
              </a:rPr>
              <a:t>displays </a:t>
            </a:r>
            <a:r>
              <a:rPr sz="2400" dirty="0">
                <a:solidFill>
                  <a:srgbClr val="FF0000"/>
                </a:solidFill>
                <a:latin typeface="Arial"/>
                <a:cs typeface="Arial"/>
              </a:rPr>
              <a:t>“my </a:t>
            </a:r>
            <a:r>
              <a:rPr sz="2400" spc="-5" dirty="0">
                <a:solidFill>
                  <a:srgbClr val="FF0000"/>
                </a:solidFill>
                <a:latin typeface="Arial"/>
                <a:cs typeface="Arial"/>
              </a:rPr>
              <a:t>name is david” </a:t>
            </a:r>
            <a:r>
              <a:rPr sz="2400" spc="-5" dirty="0">
                <a:latin typeface="Arial"/>
                <a:cs typeface="Arial"/>
              </a:rPr>
              <a:t>over  console</a:t>
            </a:r>
            <a:endParaRPr sz="2400">
              <a:latin typeface="Arial"/>
              <a:cs typeface="Arial"/>
            </a:endParaRPr>
          </a:p>
        </p:txBody>
      </p:sp>
      <p:sp>
        <p:nvSpPr>
          <p:cNvPr id="3" name="object 3"/>
          <p:cNvSpPr txBox="1">
            <a:spLocks noGrp="1"/>
          </p:cNvSpPr>
          <p:nvPr>
            <p:ph type="title"/>
          </p:nvPr>
        </p:nvSpPr>
        <p:spPr>
          <a:xfrm>
            <a:off x="383540" y="150621"/>
            <a:ext cx="4361180" cy="1031240"/>
          </a:xfrm>
          <a:prstGeom prst="rect">
            <a:avLst/>
          </a:prstGeom>
        </p:spPr>
        <p:txBody>
          <a:bodyPr vert="horz" wrap="square" lIns="0" tIns="104139" rIns="0" bIns="0" rtlCol="0">
            <a:spAutoFit/>
          </a:bodyPr>
          <a:lstStyle/>
          <a:p>
            <a:pPr marL="12700" marR="5080">
              <a:lnSpc>
                <a:spcPts val="3600"/>
              </a:lnSpc>
              <a:spcBef>
                <a:spcPts val="819"/>
              </a:spcBef>
            </a:pPr>
            <a:r>
              <a:rPr sz="3600" i="0" spc="-140" dirty="0">
                <a:solidFill>
                  <a:srgbClr val="000000"/>
                </a:solidFill>
                <a:latin typeface="Arial"/>
                <a:cs typeface="Arial"/>
              </a:rPr>
              <a:t>Changing </a:t>
            </a:r>
            <a:r>
              <a:rPr sz="3600" i="0" spc="-105" dirty="0">
                <a:solidFill>
                  <a:srgbClr val="000000"/>
                </a:solidFill>
                <a:latin typeface="Arial"/>
                <a:cs typeface="Arial"/>
              </a:rPr>
              <a:t>the </a:t>
            </a:r>
            <a:r>
              <a:rPr sz="3600" i="0" spc="-120" dirty="0">
                <a:solidFill>
                  <a:srgbClr val="000000"/>
                </a:solidFill>
                <a:latin typeface="Arial"/>
                <a:cs typeface="Arial"/>
              </a:rPr>
              <a:t>Case</a:t>
            </a:r>
            <a:r>
              <a:rPr sz="3600" i="0" spc="-675" dirty="0">
                <a:solidFill>
                  <a:srgbClr val="000000"/>
                </a:solidFill>
                <a:latin typeface="Arial"/>
                <a:cs typeface="Arial"/>
              </a:rPr>
              <a:t> </a:t>
            </a:r>
            <a:r>
              <a:rPr sz="3600" i="0" spc="-80" dirty="0">
                <a:solidFill>
                  <a:srgbClr val="000000"/>
                </a:solidFill>
                <a:latin typeface="Arial"/>
                <a:cs typeface="Arial"/>
              </a:rPr>
              <a:t>of  </a:t>
            </a:r>
            <a:r>
              <a:rPr sz="3600" i="0" spc="-145" dirty="0">
                <a:solidFill>
                  <a:srgbClr val="000000"/>
                </a:solidFill>
                <a:latin typeface="Arial"/>
                <a:cs typeface="Arial"/>
              </a:rPr>
              <a:t>Characters</a:t>
            </a:r>
            <a:endParaRPr sz="36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a:extLst>
              <a:ext uri="{FF2B5EF4-FFF2-40B4-BE49-F238E27FC236}">
                <a16:creationId xmlns:a16="http://schemas.microsoft.com/office/drawing/2014/main" id="{A3C597FE-F0F8-4FF7-9C93-7BD0E8CA060C}"/>
              </a:ext>
            </a:extLst>
          </p:cNvPr>
          <p:cNvSpPr>
            <a:spLocks noGrp="1"/>
          </p:cNvSpPr>
          <p:nvPr>
            <p:ph idx="1"/>
          </p:nvPr>
        </p:nvSpPr>
        <p:spPr>
          <a:xfrm>
            <a:off x="1371600" y="1885951"/>
            <a:ext cx="6172200" cy="3875485"/>
          </a:xfrm>
        </p:spPr>
        <p:txBody>
          <a:bodyPr/>
          <a:lstStyle/>
          <a:p>
            <a:pPr fontAlgn="base" latinLnBrk="1">
              <a:spcAft>
                <a:spcPct val="0"/>
              </a:spcAft>
              <a:defRPr/>
            </a:pPr>
            <a:r>
              <a:rPr lang="en-IN" altLang="en-US" sz="1650" dirty="0">
                <a:latin typeface="Rockwell" panose="02060603020205020403" pitchFamily="18" charset="0"/>
              </a:rPr>
              <a:t>2. Using the new Keyword</a:t>
            </a:r>
          </a:p>
          <a:p>
            <a:pPr fontAlgn="base" latinLnBrk="1">
              <a:spcAft>
                <a:spcPct val="0"/>
              </a:spcAft>
              <a:defRPr/>
            </a:pPr>
            <a:r>
              <a:rPr lang="en-IN" altLang="en-US" sz="1650" dirty="0">
                <a:latin typeface="Rockwell" panose="02060603020205020403" pitchFamily="18" charset="0"/>
              </a:rPr>
              <a:t>We can create a String object like any other object as</a:t>
            </a:r>
          </a:p>
          <a:p>
            <a:pPr fontAlgn="base" latinLnBrk="1">
              <a:spcAft>
                <a:spcPct val="0"/>
              </a:spcAft>
              <a:defRPr/>
            </a:pPr>
            <a:r>
              <a:rPr lang="en-IN" altLang="en-US" sz="1650" dirty="0">
                <a:latin typeface="Rockwell" panose="02060603020205020403" pitchFamily="18" charset="0"/>
              </a:rPr>
              <a:t>	String S = new String(“Welcome”);</a:t>
            </a:r>
          </a:p>
          <a:p>
            <a:pPr>
              <a:spcAft>
                <a:spcPts val="900"/>
              </a:spcAft>
              <a:defRPr/>
            </a:pPr>
            <a:r>
              <a:rPr lang="en-IN" sz="1650" b="1" u="sng" dirty="0">
                <a:latin typeface="Rockwell" panose="02060603020205020403" pitchFamily="18" charset="0"/>
                <a:ea typeface="Times New Roman" panose="02020603050405020304" pitchFamily="18" charset="0"/>
              </a:rPr>
              <a:t>Java String Methods</a:t>
            </a:r>
          </a:p>
          <a:p>
            <a:pPr>
              <a:defRPr/>
            </a:pPr>
            <a:r>
              <a:rPr lang="en-IN" sz="1650" dirty="0">
                <a:latin typeface="Rockwell" panose="02060603020205020403" pitchFamily="18" charset="0"/>
                <a:ea typeface="Calibri" panose="020F0502020204030204" pitchFamily="34" charset="0"/>
              </a:rPr>
              <a:t>Here are the list of the methods available in the Java String</a:t>
            </a:r>
          </a:p>
          <a:p>
            <a:pPr>
              <a:defRPr/>
            </a:pPr>
            <a:r>
              <a:rPr lang="en-IN" sz="1650" dirty="0">
                <a:latin typeface="Rockwell" panose="02060603020205020403" pitchFamily="18" charset="0"/>
                <a:ea typeface="Calibri" panose="020F0502020204030204" pitchFamily="34" charset="0"/>
              </a:rPr>
              <a:t> class.</a:t>
            </a:r>
            <a:r>
              <a:rPr lang="en-IN" sz="1650" u="sng" dirty="0">
                <a:latin typeface="Rockwell" panose="02060603020205020403" pitchFamily="18" charset="0"/>
                <a:ea typeface="Calibri" panose="020F0502020204030204" pitchFamily="34" charset="0"/>
              </a:rPr>
              <a:t> </a:t>
            </a:r>
          </a:p>
          <a:p>
            <a:pPr marL="342900" indent="-342900">
              <a:buFont typeface="Arial" pitchFamily="34" charset="0"/>
              <a:buAutoNum type="arabicPeriod"/>
              <a:defRPr/>
            </a:pPr>
            <a:r>
              <a:rPr lang="en-IN" sz="1650" b="1" u="sng" dirty="0">
                <a:latin typeface="Rockwell" panose="02060603020205020403" pitchFamily="18" charset="0"/>
                <a:ea typeface="Calibri" panose="020F0502020204030204" pitchFamily="34" charset="0"/>
                <a:cs typeface="Times New Roman" panose="02020603050405020304" pitchFamily="18" charset="0"/>
                <a:hlinkClick r:id="rId3" tooltip="CharAt"/>
              </a:rPr>
              <a:t>char </a:t>
            </a:r>
            <a:r>
              <a:rPr lang="en-IN" sz="1650" b="1" u="sng" dirty="0" err="1">
                <a:latin typeface="Rockwell" panose="02060603020205020403" pitchFamily="18" charset="0"/>
                <a:ea typeface="Calibri" panose="020F0502020204030204" pitchFamily="34" charset="0"/>
                <a:cs typeface="Times New Roman" panose="02020603050405020304" pitchFamily="18" charset="0"/>
                <a:hlinkClick r:id="rId3" tooltip="CharAt"/>
              </a:rPr>
              <a:t>charAt</a:t>
            </a:r>
            <a:r>
              <a:rPr lang="en-IN" sz="1650" b="1" u="sng" dirty="0">
                <a:latin typeface="Rockwell" panose="02060603020205020403" pitchFamily="18" charset="0"/>
                <a:ea typeface="Calibri" panose="020F0502020204030204" pitchFamily="34" charset="0"/>
                <a:cs typeface="Times New Roman" panose="02020603050405020304" pitchFamily="18" charset="0"/>
                <a:hlinkClick r:id="rId3" tooltip="CharAt"/>
              </a:rPr>
              <a:t>(int index)</a:t>
            </a:r>
            <a:r>
              <a:rPr lang="en-IN" sz="1650" b="1" dirty="0">
                <a:latin typeface="Rockwell" panose="02060603020205020403" pitchFamily="18" charset="0"/>
                <a:ea typeface="Calibri" panose="020F0502020204030204" pitchFamily="34" charset="0"/>
                <a:cs typeface="Times New Roman" panose="02020603050405020304" pitchFamily="18" charset="0"/>
              </a:rPr>
              <a:t>: </a:t>
            </a:r>
            <a:r>
              <a:rPr lang="en-IN" sz="1650" dirty="0">
                <a:latin typeface="Rockwell" panose="02060603020205020403" pitchFamily="18" charset="0"/>
                <a:ea typeface="Calibri" panose="020F0502020204030204" pitchFamily="34" charset="0"/>
                <a:cs typeface="Times New Roman" panose="02020603050405020304" pitchFamily="18" charset="0"/>
              </a:rPr>
              <a:t>It returns the character at the specified index. </a:t>
            </a:r>
          </a:p>
          <a:p>
            <a:pPr marL="0" indent="0">
              <a:defRPr/>
            </a:pPr>
            <a:r>
              <a:rPr lang="en-IN" sz="1650" dirty="0">
                <a:latin typeface="Rockwell" panose="02060603020205020403" pitchFamily="18" charset="0"/>
                <a:ea typeface="Calibri" panose="020F0502020204030204" pitchFamily="34" charset="0"/>
                <a:cs typeface="Times New Roman" panose="02020603050405020304" pitchFamily="18" charset="0"/>
              </a:rPr>
              <a:t>Specified index value should be between 0 to length() -1 both inclusive. </a:t>
            </a:r>
          </a:p>
          <a:p>
            <a:pPr marL="0" indent="0">
              <a:defRPr/>
            </a:pPr>
            <a:r>
              <a:rPr lang="en-IN" sz="1650" dirty="0">
                <a:latin typeface="Rockwell" panose="02060603020205020403" pitchFamily="18" charset="0"/>
                <a:ea typeface="Calibri" panose="020F0502020204030204" pitchFamily="34" charset="0"/>
                <a:cs typeface="Times New Roman" panose="02020603050405020304" pitchFamily="18" charset="0"/>
              </a:rPr>
              <a:t>It throws </a:t>
            </a:r>
            <a:r>
              <a:rPr lang="en-IN" sz="1650" dirty="0" err="1">
                <a:latin typeface="Rockwell" panose="02060603020205020403" pitchFamily="18" charset="0"/>
                <a:ea typeface="Calibri" panose="020F0502020204030204" pitchFamily="34" charset="0"/>
                <a:cs typeface="Times New Roman" panose="02020603050405020304" pitchFamily="18" charset="0"/>
              </a:rPr>
              <a:t>IndexOutOfBoundsException</a:t>
            </a:r>
            <a:r>
              <a:rPr lang="en-IN" sz="1650" dirty="0">
                <a:latin typeface="Rockwell" panose="02060603020205020403" pitchFamily="18" charset="0"/>
                <a:ea typeface="Calibri" panose="020F0502020204030204" pitchFamily="34" charset="0"/>
                <a:cs typeface="Times New Roman" panose="02020603050405020304" pitchFamily="18" charset="0"/>
              </a:rPr>
              <a:t> if index&lt;0||&gt;= length of String.</a:t>
            </a:r>
          </a:p>
        </p:txBody>
      </p:sp>
      <p:sp>
        <p:nvSpPr>
          <p:cNvPr id="4" name="Content Placeholder 3">
            <a:extLst>
              <a:ext uri="{FF2B5EF4-FFF2-40B4-BE49-F238E27FC236}">
                <a16:creationId xmlns:a16="http://schemas.microsoft.com/office/drawing/2014/main" id="{0BE5C6CD-AD34-4452-80A1-4CF0CF7B5E3F}"/>
              </a:ext>
            </a:extLst>
          </p:cNvPr>
          <p:cNvSpPr>
            <a:spLocks noGrp="1"/>
          </p:cNvSpPr>
          <p:nvPr>
            <p:ph sz="quarter" idx="10"/>
          </p:nvPr>
        </p:nvSpPr>
        <p:spPr/>
        <p:txBody>
          <a:bodyPr rtlCol="0"/>
          <a:lstStyle/>
          <a:p>
            <a:pPr fontAlgn="auto">
              <a:spcAft>
                <a:spcPts val="0"/>
              </a:spcAft>
              <a:defRPr/>
            </a:pPr>
            <a:r>
              <a:rPr lang="en-US" dirty="0"/>
              <a:t>STRING CLASS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Content Placeholder 2">
            <a:extLst>
              <a:ext uri="{FF2B5EF4-FFF2-40B4-BE49-F238E27FC236}">
                <a16:creationId xmlns:a16="http://schemas.microsoft.com/office/drawing/2014/main" id="{30476283-E068-4692-A3B8-F8092E595D1B}"/>
              </a:ext>
            </a:extLst>
          </p:cNvPr>
          <p:cNvSpPr>
            <a:spLocks noGrp="1"/>
          </p:cNvSpPr>
          <p:nvPr>
            <p:ph idx="1"/>
          </p:nvPr>
        </p:nvSpPr>
        <p:spPr>
          <a:xfrm>
            <a:off x="1371600" y="1828801"/>
            <a:ext cx="6400800" cy="3932635"/>
          </a:xfrm>
        </p:spPr>
        <p:txBody>
          <a:bodyPr/>
          <a:lstStyle/>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3"/>
              </a:rPr>
              <a:t>2. boolean equals(Object obj)</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Compares the string with the specified string and returns true if both matches else false.</a:t>
            </a:r>
          </a:p>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3"/>
              </a:rPr>
              <a:t>3. boolean equalsIgnoreCase(String string)</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It works same as equals method but it doesn’t consider the case while comparing strings. It does a case insensitive comparison.</a:t>
            </a:r>
          </a:p>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4" tooltip="CompareTo"/>
              </a:rPr>
              <a:t>4. int compareTo(String string)</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This method compares the two strings based on the Unicode value of each character in the strings.</a:t>
            </a:r>
          </a:p>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5"/>
              </a:rPr>
              <a:t>5. int compareToIgnoreCase(String string)</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Same as CompareTo method however it ignores the case during comparison.</a:t>
            </a:r>
          </a:p>
          <a:p>
            <a:pPr fontAlgn="base" latinLnBrk="1">
              <a:spcAft>
                <a:spcPct val="0"/>
              </a:spcAft>
              <a:tabLst>
                <a:tab pos="342900" algn="l"/>
              </a:tabLst>
            </a:pPr>
            <a:endParaRPr lang="en-IN" altLang="en-US" sz="1650">
              <a:latin typeface="Rockwell" panose="02060603020205020403" pitchFamily="18"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B1B724E-8FEC-4554-BAC9-8D65B35B0B98}"/>
              </a:ext>
            </a:extLst>
          </p:cNvPr>
          <p:cNvSpPr>
            <a:spLocks noGrp="1"/>
          </p:cNvSpPr>
          <p:nvPr>
            <p:ph sz="quarter" idx="10"/>
          </p:nvPr>
        </p:nvSpPr>
        <p:spPr/>
        <p:txBody>
          <a:bodyPr rtlCol="0"/>
          <a:lstStyle/>
          <a:p>
            <a:pPr fontAlgn="auto">
              <a:spcAft>
                <a:spcPts val="0"/>
              </a:spcAft>
              <a:defRPr/>
            </a:pPr>
            <a:r>
              <a:rPr lang="en-US" dirty="0"/>
              <a:t>STRING CLASS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48CD0-C62D-F557-C036-6D531003D2A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8A1773DB-CC36-B97A-D05C-7B3E971FA753}"/>
              </a:ext>
            </a:extLst>
          </p:cNvPr>
          <p:cNvSpPr>
            <a:spLocks noGrp="1"/>
          </p:cNvSpPr>
          <p:nvPr>
            <p:ph type="body" idx="1"/>
          </p:nvPr>
        </p:nvSpPr>
        <p:spPr>
          <a:xfrm>
            <a:off x="457200" y="685800"/>
            <a:ext cx="8915400" cy="6370975"/>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public class Main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public static void main(String[]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args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emptyString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new String();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("Empty String: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emptyString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char[]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charArray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{'H', 'e', 'l', 'l', 'o'};</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stringFromCharArray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new String(</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charArray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("String from char array: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stringFromCharArray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stringFromCharArrayPart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new String(</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charArray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1, 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("String from part of char array: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stringFromCharArrayPart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4. String(String str) – Creates a string from another string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anotherString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new String("Hello World");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stringFromAnotherString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new String(</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anotherString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("String from another String: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stringFromAnotherString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382CDD8-253D-6F75-C623-719319020C73}"/>
                  </a:ext>
                </a:extLst>
              </p14:cNvPr>
              <p14:cNvContentPartPr/>
              <p14:nvPr/>
            </p14:nvContentPartPr>
            <p14:xfrm>
              <a:off x="343440" y="1012320"/>
              <a:ext cx="8336160" cy="5412600"/>
            </p14:xfrm>
          </p:contentPart>
        </mc:Choice>
        <mc:Fallback>
          <p:pic>
            <p:nvPicPr>
              <p:cNvPr id="2" name="Ink 1">
                <a:extLst>
                  <a:ext uri="{FF2B5EF4-FFF2-40B4-BE49-F238E27FC236}">
                    <a16:creationId xmlns:a16="http://schemas.microsoft.com/office/drawing/2014/main" id="{2382CDD8-253D-6F75-C623-719319020C73}"/>
                  </a:ext>
                </a:extLst>
              </p:cNvPr>
              <p:cNvPicPr/>
              <p:nvPr/>
            </p:nvPicPr>
            <p:blipFill>
              <a:blip r:embed="rId3"/>
              <a:stretch>
                <a:fillRect/>
              </a:stretch>
            </p:blipFill>
            <p:spPr>
              <a:xfrm>
                <a:off x="334080" y="1002960"/>
                <a:ext cx="8354880" cy="5431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B2BB2CC-2932-41C1-5201-4D92205137EB}"/>
                  </a:ext>
                </a:extLst>
              </p14:cNvPr>
              <p14:cNvContentPartPr/>
              <p14:nvPr/>
            </p14:nvContentPartPr>
            <p14:xfrm>
              <a:off x="8062200" y="1769760"/>
              <a:ext cx="217800" cy="174240"/>
            </p14:xfrm>
          </p:contentPart>
        </mc:Choice>
        <mc:Fallback>
          <p:pic>
            <p:nvPicPr>
              <p:cNvPr id="4" name="Ink 3">
                <a:extLst>
                  <a:ext uri="{FF2B5EF4-FFF2-40B4-BE49-F238E27FC236}">
                    <a16:creationId xmlns:a16="http://schemas.microsoft.com/office/drawing/2014/main" id="{CB2BB2CC-2932-41C1-5201-4D92205137EB}"/>
                  </a:ext>
                </a:extLst>
              </p:cNvPr>
              <p:cNvPicPr/>
              <p:nvPr/>
            </p:nvPicPr>
            <p:blipFill>
              <a:blip r:embed="rId5"/>
              <a:stretch>
                <a:fillRect/>
              </a:stretch>
            </p:blipFill>
            <p:spPr>
              <a:xfrm>
                <a:off x="8052840" y="1760400"/>
                <a:ext cx="236520" cy="192960"/>
              </a:xfrm>
              <a:prstGeom prst="rect">
                <a:avLst/>
              </a:prstGeom>
            </p:spPr>
          </p:pic>
        </mc:Fallback>
      </mc:AlternateContent>
    </p:spTree>
    <p:extLst>
      <p:ext uri="{BB962C8B-B14F-4D97-AF65-F5344CB8AC3E}">
        <p14:creationId xmlns:p14="http://schemas.microsoft.com/office/powerpoint/2010/main" val="3847366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Content Placeholder 2">
            <a:extLst>
              <a:ext uri="{FF2B5EF4-FFF2-40B4-BE49-F238E27FC236}">
                <a16:creationId xmlns:a16="http://schemas.microsoft.com/office/drawing/2014/main" id="{ADF5E38A-34E8-453D-9F57-0FD6E571183E}"/>
              </a:ext>
            </a:extLst>
          </p:cNvPr>
          <p:cNvSpPr>
            <a:spLocks noGrp="1"/>
          </p:cNvSpPr>
          <p:nvPr>
            <p:ph idx="1"/>
          </p:nvPr>
        </p:nvSpPr>
        <p:spPr>
          <a:xfrm>
            <a:off x="1371600" y="1828801"/>
            <a:ext cx="6400800" cy="3932635"/>
          </a:xfrm>
        </p:spPr>
        <p:txBody>
          <a:bodyPr/>
          <a:lstStyle/>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3"/>
              </a:rPr>
              <a:t>6. boolean startsWith(String prefix, int offset)</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It checks whether the substring (starting from the specified offset index) is having the specified prefix or not.</a:t>
            </a:r>
          </a:p>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3"/>
              </a:rPr>
              <a:t>7. boolean startsWith(String prefix)</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It tests whether the string  is having specified prefix, if yes then it returns true else false.</a:t>
            </a:r>
          </a:p>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4" tooltip="endsWith"/>
              </a:rPr>
              <a:t>8. boolean endsWith(String suffix)</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Checks whether the string ends with the specified suffix.</a:t>
            </a:r>
          </a:p>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5"/>
              </a:rPr>
              <a:t>9. int indexOf(int ch)</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Returns the index of first occurrence of the specified character ch in the string.</a:t>
            </a:r>
          </a:p>
          <a:p>
            <a:pPr fontAlgn="base">
              <a:lnSpc>
                <a:spcPct val="107000"/>
              </a:lnSpc>
              <a:spcAft>
                <a:spcPts val="600"/>
              </a:spcAft>
              <a:tabLst>
                <a:tab pos="342900" algn="l"/>
              </a:tabLst>
            </a:pPr>
            <a:r>
              <a:rPr lang="en-IN" altLang="en-US" sz="1650" b="1" u="sng">
                <a:latin typeface="Rockwell" panose="02060603020205020403" pitchFamily="18" charset="0"/>
                <a:ea typeface="Calibri" panose="020F0502020204030204" pitchFamily="34" charset="0"/>
                <a:cs typeface="Times New Roman" panose="02020603050405020304" pitchFamily="18" charset="0"/>
                <a:hlinkClick r:id="rId5"/>
              </a:rPr>
              <a:t>10. int indexOf(int ch, int fromIndex)</a:t>
            </a:r>
            <a:r>
              <a:rPr lang="en-IN" altLang="en-US" sz="1650" b="1">
                <a:latin typeface="Rockwell" panose="02060603020205020403" pitchFamily="18" charset="0"/>
                <a:ea typeface="Calibri" panose="020F0502020204030204" pitchFamily="34" charset="0"/>
                <a:cs typeface="Times New Roman" panose="02020603050405020304" pitchFamily="18" charset="0"/>
              </a:rPr>
              <a:t>: </a:t>
            </a:r>
            <a:r>
              <a:rPr lang="en-IN" altLang="en-US" sz="1650">
                <a:latin typeface="Rockwell" panose="02060603020205020403" pitchFamily="18" charset="0"/>
                <a:ea typeface="Calibri" panose="020F0502020204030204" pitchFamily="34" charset="0"/>
                <a:cs typeface="Times New Roman" panose="02020603050405020304" pitchFamily="18" charset="0"/>
              </a:rPr>
              <a:t>Same as indexOf method however it starts searching in the string from the specified fromIndex.</a:t>
            </a:r>
          </a:p>
          <a:p>
            <a:pPr fontAlgn="base">
              <a:lnSpc>
                <a:spcPct val="107000"/>
              </a:lnSpc>
              <a:spcAft>
                <a:spcPts val="600"/>
              </a:spcAft>
              <a:tabLst>
                <a:tab pos="342900" algn="l"/>
              </a:tabLst>
            </a:pPr>
            <a:endParaRPr lang="en-IN" altLang="en-US" sz="1650">
              <a:latin typeface="Rockwell" panose="02060603020205020403" pitchFamily="18" charset="0"/>
              <a:ea typeface="Calibri" panose="020F0502020204030204" pitchFamily="34" charset="0"/>
              <a:cs typeface="Times New Roman" panose="02020603050405020304" pitchFamily="18" charset="0"/>
            </a:endParaRPr>
          </a:p>
          <a:p>
            <a:pPr fontAlgn="base">
              <a:spcAft>
                <a:spcPct val="0"/>
              </a:spcAft>
              <a:tabLst>
                <a:tab pos="342900" algn="l"/>
              </a:tabLst>
            </a:pPr>
            <a:endParaRPr lang="en-IN" altLang="en-US" sz="1650">
              <a:latin typeface="Rockwell" panose="02060603020205020403" pitchFamily="18" charset="0"/>
              <a:ea typeface="Calibri" panose="020F0502020204030204" pitchFamily="34" charset="0"/>
              <a:cs typeface="Times New Roman" panose="02020603050405020304" pitchFamily="18" charset="0"/>
            </a:endParaRPr>
          </a:p>
          <a:p>
            <a:pPr fontAlgn="base" latinLnBrk="1">
              <a:spcAft>
                <a:spcPct val="0"/>
              </a:spcAft>
              <a:tabLst>
                <a:tab pos="342900" algn="l"/>
              </a:tabLst>
            </a:pPr>
            <a:endParaRPr lang="en-IN" altLang="en-US" sz="1650">
              <a:latin typeface="Rockwell" panose="02060603020205020403" pitchFamily="18" charset="0"/>
              <a:ea typeface="Calibri" panose="020F050202020403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B8BE4EC-6AA5-4663-B381-ABFADBF9FAAD}"/>
              </a:ext>
            </a:extLst>
          </p:cNvPr>
          <p:cNvSpPr>
            <a:spLocks noGrp="1"/>
          </p:cNvSpPr>
          <p:nvPr>
            <p:ph sz="quarter" idx="10"/>
          </p:nvPr>
        </p:nvSpPr>
        <p:spPr/>
        <p:txBody>
          <a:bodyPr rtlCol="0"/>
          <a:lstStyle/>
          <a:p>
            <a:pPr fontAlgn="auto">
              <a:spcAft>
                <a:spcPts val="0"/>
              </a:spcAft>
              <a:defRPr/>
            </a:pPr>
            <a:r>
              <a:rPr lang="en-US" dirty="0"/>
              <a:t>STRING CLASS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a:extLst>
              <a:ext uri="{FF2B5EF4-FFF2-40B4-BE49-F238E27FC236}">
                <a16:creationId xmlns:a16="http://schemas.microsoft.com/office/drawing/2014/main" id="{BD3868B2-1A72-4618-B31E-41A9CD78F3AF}"/>
              </a:ext>
            </a:extLst>
          </p:cNvPr>
          <p:cNvSpPr>
            <a:spLocks noGrp="1"/>
          </p:cNvSpPr>
          <p:nvPr>
            <p:ph idx="1"/>
          </p:nvPr>
        </p:nvSpPr>
        <p:spPr>
          <a:xfrm>
            <a:off x="1371600" y="1885951"/>
            <a:ext cx="6443330" cy="3875485"/>
          </a:xfrm>
        </p:spPr>
        <p:txBody>
          <a:bodyPr/>
          <a:lstStyle/>
          <a:p>
            <a:pPr fontAlgn="base" latinLnBrk="1">
              <a:spcAft>
                <a:spcPct val="0"/>
              </a:spcAft>
              <a:defRPr/>
            </a:pPr>
            <a:r>
              <a:rPr lang="en-IN" altLang="en-US" sz="1650" b="1" dirty="0">
                <a:latin typeface="Rockwell" panose="02060603020205020403" pitchFamily="18" charset="0"/>
              </a:rPr>
              <a:t>11. </a:t>
            </a:r>
            <a:r>
              <a:rPr lang="en-IN" sz="1650" b="1" u="sng" dirty="0">
                <a:latin typeface="Rockwell" panose="02060603020205020403" pitchFamily="18" charset="0"/>
                <a:ea typeface="Calibri" panose="020F0502020204030204" pitchFamily="34" charset="0"/>
                <a:cs typeface="Times New Roman" panose="02020603050405020304" pitchFamily="18" charset="0"/>
                <a:hlinkClick r:id="rId3"/>
              </a:rPr>
              <a:t>int </a:t>
            </a:r>
            <a:r>
              <a:rPr lang="en-IN" sz="1650" b="1" u="sng" dirty="0" err="1">
                <a:latin typeface="Rockwell" panose="02060603020205020403" pitchFamily="18" charset="0"/>
                <a:ea typeface="Calibri" panose="020F0502020204030204" pitchFamily="34" charset="0"/>
                <a:cs typeface="Times New Roman" panose="02020603050405020304" pitchFamily="18" charset="0"/>
                <a:hlinkClick r:id="rId3"/>
              </a:rPr>
              <a:t>lastIndexOf</a:t>
            </a:r>
            <a:r>
              <a:rPr lang="en-IN" sz="1650" b="1" u="sng" dirty="0">
                <a:latin typeface="Rockwell" panose="02060603020205020403" pitchFamily="18" charset="0"/>
                <a:ea typeface="Calibri" panose="020F0502020204030204" pitchFamily="34" charset="0"/>
                <a:cs typeface="Times New Roman" panose="02020603050405020304" pitchFamily="18" charset="0"/>
                <a:hlinkClick r:id="rId3"/>
              </a:rPr>
              <a:t>(int </a:t>
            </a:r>
            <a:r>
              <a:rPr lang="en-IN" sz="1650" b="1" u="sng" dirty="0" err="1">
                <a:latin typeface="Rockwell" panose="02060603020205020403" pitchFamily="18" charset="0"/>
                <a:ea typeface="Calibri" panose="020F0502020204030204" pitchFamily="34" charset="0"/>
                <a:cs typeface="Times New Roman" panose="02020603050405020304" pitchFamily="18" charset="0"/>
                <a:hlinkClick r:id="rId3"/>
              </a:rPr>
              <a:t>ch</a:t>
            </a:r>
            <a:r>
              <a:rPr lang="en-IN" sz="1650" b="1" u="sng" dirty="0">
                <a:latin typeface="Rockwell" panose="02060603020205020403" pitchFamily="18" charset="0"/>
                <a:ea typeface="Calibri" panose="020F0502020204030204" pitchFamily="34" charset="0"/>
                <a:cs typeface="Times New Roman" panose="02020603050405020304" pitchFamily="18" charset="0"/>
                <a:hlinkClick r:id="rId3"/>
              </a:rPr>
              <a:t>)</a:t>
            </a:r>
            <a:r>
              <a:rPr lang="en-IN" sz="1650" b="1" dirty="0">
                <a:latin typeface="Rockwell" panose="02060603020205020403" pitchFamily="18" charset="0"/>
                <a:ea typeface="Calibri" panose="020F0502020204030204" pitchFamily="34" charset="0"/>
                <a:cs typeface="Times New Roman" panose="02020603050405020304" pitchFamily="18" charset="0"/>
              </a:rPr>
              <a:t>: </a:t>
            </a:r>
            <a:r>
              <a:rPr lang="en-IN" sz="1650" dirty="0">
                <a:latin typeface="Rockwell" panose="02060603020205020403" pitchFamily="18" charset="0"/>
                <a:ea typeface="Calibri" panose="020F0502020204030204" pitchFamily="34" charset="0"/>
                <a:cs typeface="Times New Roman" panose="02020603050405020304" pitchFamily="18" charset="0"/>
              </a:rPr>
              <a:t>It returns the last occurrence of the character </a:t>
            </a:r>
            <a:r>
              <a:rPr lang="en-IN" sz="1650" dirty="0" err="1">
                <a:latin typeface="Rockwell" panose="02060603020205020403" pitchFamily="18" charset="0"/>
                <a:ea typeface="Calibri" panose="020F0502020204030204" pitchFamily="34" charset="0"/>
                <a:cs typeface="Times New Roman" panose="02020603050405020304" pitchFamily="18" charset="0"/>
              </a:rPr>
              <a:t>ch</a:t>
            </a:r>
            <a:r>
              <a:rPr lang="en-IN" sz="1650" dirty="0">
                <a:latin typeface="Rockwell" panose="02060603020205020403" pitchFamily="18" charset="0"/>
                <a:ea typeface="Calibri" panose="020F0502020204030204" pitchFamily="34" charset="0"/>
                <a:cs typeface="Times New Roman" panose="02020603050405020304" pitchFamily="18" charset="0"/>
              </a:rPr>
              <a:t> in the string.</a:t>
            </a:r>
          </a:p>
          <a:p>
            <a:pPr marL="342900" indent="-342900" fontAlgn="base" latinLnBrk="1">
              <a:spcAft>
                <a:spcPct val="0"/>
              </a:spcAft>
              <a:buAutoNum type="arabicPeriod" startAt="12"/>
              <a:defRPr/>
            </a:pPr>
            <a:r>
              <a:rPr lang="en-US" sz="1650" b="1" dirty="0">
                <a:latin typeface="Rockwell" panose="02060603020205020403" pitchFamily="18" charset="0"/>
                <a:hlinkClick r:id="rId4"/>
              </a:rPr>
              <a:t>String substring(int </a:t>
            </a:r>
            <a:r>
              <a:rPr lang="en-US" sz="1650" b="1" dirty="0" err="1">
                <a:latin typeface="Rockwell" panose="02060603020205020403" pitchFamily="18" charset="0"/>
                <a:hlinkClick r:id="rId4"/>
              </a:rPr>
              <a:t>beginIndex</a:t>
            </a:r>
            <a:r>
              <a:rPr lang="en-US" sz="1650" b="1" dirty="0">
                <a:latin typeface="Rockwell" panose="02060603020205020403" pitchFamily="18" charset="0"/>
                <a:hlinkClick r:id="rId4"/>
              </a:rPr>
              <a:t>)</a:t>
            </a:r>
            <a:r>
              <a:rPr lang="en-US" sz="1650" b="1" dirty="0">
                <a:latin typeface="Rockwell" panose="02060603020205020403" pitchFamily="18" charset="0"/>
              </a:rPr>
              <a:t>: </a:t>
            </a:r>
            <a:r>
              <a:rPr lang="en-US" sz="1650" dirty="0">
                <a:latin typeface="Rockwell" panose="02060603020205020403" pitchFamily="18" charset="0"/>
              </a:rPr>
              <a:t>It returns the substring of </a:t>
            </a:r>
          </a:p>
          <a:p>
            <a:pPr marL="0" indent="271463" fontAlgn="base" latinLnBrk="1">
              <a:spcAft>
                <a:spcPct val="0"/>
              </a:spcAft>
              <a:defRPr/>
            </a:pPr>
            <a:r>
              <a:rPr lang="en-US" sz="1650" dirty="0">
                <a:latin typeface="Rockwell" panose="02060603020205020403" pitchFamily="18" charset="0"/>
              </a:rPr>
              <a:t>the string. The substring starts with the character at the </a:t>
            </a:r>
          </a:p>
          <a:p>
            <a:pPr marL="0" indent="271463" fontAlgn="base" latinLnBrk="1">
              <a:spcAft>
                <a:spcPct val="0"/>
              </a:spcAft>
              <a:defRPr/>
            </a:pPr>
            <a:r>
              <a:rPr lang="en-US" sz="1650" dirty="0">
                <a:latin typeface="Rockwell" panose="02060603020205020403" pitchFamily="18" charset="0"/>
              </a:rPr>
              <a:t>specified index.</a:t>
            </a:r>
          </a:p>
          <a:p>
            <a:pPr marL="271463" indent="-271463">
              <a:defRPr/>
            </a:pPr>
            <a:r>
              <a:rPr lang="en-US" sz="1650" b="1" u="sng" dirty="0">
                <a:latin typeface="Rockwell" panose="02060603020205020403" pitchFamily="18" charset="0"/>
                <a:hlinkClick r:id="rId4"/>
              </a:rPr>
              <a:t>13.</a:t>
            </a:r>
            <a:r>
              <a:rPr lang="en-US" sz="1650" b="1" dirty="0">
                <a:latin typeface="Rockwell" panose="02060603020205020403" pitchFamily="18" charset="0"/>
                <a:hlinkClick r:id="rId4"/>
              </a:rPr>
              <a:t>String substring(int </a:t>
            </a:r>
            <a:r>
              <a:rPr lang="en-US" sz="1650" b="1" dirty="0" err="1">
                <a:latin typeface="Rockwell" panose="02060603020205020403" pitchFamily="18" charset="0"/>
                <a:hlinkClick r:id="rId4"/>
              </a:rPr>
              <a:t>beginIndex</a:t>
            </a:r>
            <a:r>
              <a:rPr lang="en-US" sz="1650" b="1" dirty="0">
                <a:latin typeface="Rockwell" panose="02060603020205020403" pitchFamily="18" charset="0"/>
                <a:hlinkClick r:id="rId4"/>
              </a:rPr>
              <a:t>, int </a:t>
            </a:r>
            <a:r>
              <a:rPr lang="en-US" sz="1650" b="1" dirty="0" err="1">
                <a:latin typeface="Rockwell" panose="02060603020205020403" pitchFamily="18" charset="0"/>
                <a:hlinkClick r:id="rId4"/>
              </a:rPr>
              <a:t>endIndex</a:t>
            </a:r>
            <a:r>
              <a:rPr lang="en-US" sz="1650" b="1" dirty="0">
                <a:latin typeface="Rockwell" panose="02060603020205020403" pitchFamily="18" charset="0"/>
                <a:hlinkClick r:id="rId4"/>
              </a:rPr>
              <a:t>)</a:t>
            </a:r>
            <a:r>
              <a:rPr lang="en-US" sz="1650" b="1" dirty="0">
                <a:latin typeface="Rockwell" panose="02060603020205020403" pitchFamily="18" charset="0"/>
              </a:rPr>
              <a:t>: </a:t>
            </a:r>
            <a:r>
              <a:rPr lang="en-US" sz="1650" dirty="0">
                <a:latin typeface="Rockwell" panose="02060603020205020403" pitchFamily="18" charset="0"/>
              </a:rPr>
              <a:t>Returns the substring. </a:t>
            </a:r>
          </a:p>
          <a:p>
            <a:pPr marL="271463" indent="-271463">
              <a:defRPr/>
            </a:pPr>
            <a:r>
              <a:rPr lang="en-US" sz="1650" dirty="0">
                <a:latin typeface="Rockwell" panose="02060603020205020403" pitchFamily="18" charset="0"/>
              </a:rPr>
              <a:t>The substring starts with character at </a:t>
            </a:r>
            <a:r>
              <a:rPr lang="en-US" sz="1650" dirty="0" err="1">
                <a:latin typeface="Rockwell" panose="02060603020205020403" pitchFamily="18" charset="0"/>
              </a:rPr>
              <a:t>beginIndex</a:t>
            </a:r>
            <a:r>
              <a:rPr lang="en-US" sz="1650" dirty="0">
                <a:latin typeface="Rockwell" panose="02060603020205020403" pitchFamily="18" charset="0"/>
              </a:rPr>
              <a:t> and ends with the character at </a:t>
            </a:r>
            <a:r>
              <a:rPr lang="en-US" sz="1650" dirty="0" err="1">
                <a:latin typeface="Rockwell" panose="02060603020205020403" pitchFamily="18" charset="0"/>
              </a:rPr>
              <a:t>endIndex</a:t>
            </a:r>
            <a:r>
              <a:rPr lang="en-US" sz="1650" dirty="0">
                <a:latin typeface="Rockwell" panose="02060603020205020403" pitchFamily="18" charset="0"/>
              </a:rPr>
              <a:t>.</a:t>
            </a:r>
          </a:p>
          <a:p>
            <a:pPr marL="271463" indent="-271463">
              <a:defRPr/>
            </a:pPr>
            <a:r>
              <a:rPr lang="en-US" sz="1650" b="1" u="sng" dirty="0">
                <a:latin typeface="Rockwell" panose="02060603020205020403" pitchFamily="18" charset="0"/>
                <a:hlinkClick r:id="rId5" tooltip="concat"/>
              </a:rPr>
              <a:t>14. </a:t>
            </a:r>
            <a:r>
              <a:rPr lang="en-US" sz="1650" b="1" dirty="0">
                <a:latin typeface="Rockwell" panose="02060603020205020403" pitchFamily="18" charset="0"/>
                <a:hlinkClick r:id="rId5" tooltip="concat"/>
              </a:rPr>
              <a:t>String </a:t>
            </a:r>
            <a:r>
              <a:rPr lang="en-US" sz="1650" b="1" dirty="0" err="1">
                <a:latin typeface="Rockwell" panose="02060603020205020403" pitchFamily="18" charset="0"/>
                <a:hlinkClick r:id="rId5" tooltip="concat"/>
              </a:rPr>
              <a:t>concat</a:t>
            </a:r>
            <a:r>
              <a:rPr lang="en-US" sz="1650" b="1" dirty="0">
                <a:latin typeface="Rockwell" panose="02060603020205020403" pitchFamily="18" charset="0"/>
                <a:hlinkClick r:id="rId5" tooltip="concat"/>
              </a:rPr>
              <a:t>(String str)</a:t>
            </a:r>
            <a:r>
              <a:rPr lang="en-US" sz="1650" b="1" dirty="0">
                <a:latin typeface="Rockwell" panose="02060603020205020403" pitchFamily="18" charset="0"/>
              </a:rPr>
              <a:t>: </a:t>
            </a:r>
            <a:r>
              <a:rPr lang="en-US" sz="1650" dirty="0">
                <a:latin typeface="Rockwell" panose="02060603020205020403" pitchFamily="18" charset="0"/>
              </a:rPr>
              <a:t>Concatenates the specified string “str” at the end of the string.</a:t>
            </a:r>
          </a:p>
          <a:p>
            <a:pPr marL="271463" indent="-271463">
              <a:defRPr/>
            </a:pPr>
            <a:r>
              <a:rPr lang="en-US" sz="1650" b="1" dirty="0">
                <a:latin typeface="Rockwell" panose="02060603020205020403" pitchFamily="18" charset="0"/>
                <a:hlinkClick r:id="rId6"/>
              </a:rPr>
              <a:t>15.String replace(char </a:t>
            </a:r>
            <a:r>
              <a:rPr lang="en-US" sz="1650" b="1" dirty="0" err="1">
                <a:latin typeface="Rockwell" panose="02060603020205020403" pitchFamily="18" charset="0"/>
                <a:hlinkClick r:id="rId6"/>
              </a:rPr>
              <a:t>oldChar</a:t>
            </a:r>
            <a:r>
              <a:rPr lang="en-US" sz="1650" b="1" dirty="0">
                <a:latin typeface="Rockwell" panose="02060603020205020403" pitchFamily="18" charset="0"/>
                <a:hlinkClick r:id="rId6"/>
              </a:rPr>
              <a:t>, char </a:t>
            </a:r>
            <a:r>
              <a:rPr lang="en-US" sz="1650" b="1" dirty="0" err="1">
                <a:latin typeface="Rockwell" panose="02060603020205020403" pitchFamily="18" charset="0"/>
                <a:hlinkClick r:id="rId6"/>
              </a:rPr>
              <a:t>newChar</a:t>
            </a:r>
            <a:r>
              <a:rPr lang="en-US" sz="1650" b="1" dirty="0">
                <a:latin typeface="Rockwell" panose="02060603020205020403" pitchFamily="18" charset="0"/>
                <a:hlinkClick r:id="rId6"/>
              </a:rPr>
              <a:t>)</a:t>
            </a:r>
            <a:r>
              <a:rPr lang="en-US" sz="1650" b="1" dirty="0">
                <a:latin typeface="Rockwell" panose="02060603020205020403" pitchFamily="18" charset="0"/>
              </a:rPr>
              <a:t>: </a:t>
            </a:r>
            <a:r>
              <a:rPr lang="en-US" sz="1650" dirty="0">
                <a:latin typeface="Rockwell" panose="02060603020205020403" pitchFamily="18" charset="0"/>
              </a:rPr>
              <a:t>It returns the new updated string after changing all the occurrences of </a:t>
            </a:r>
            <a:r>
              <a:rPr lang="en-US" sz="1650" dirty="0" err="1">
                <a:latin typeface="Rockwell" panose="02060603020205020403" pitchFamily="18" charset="0"/>
              </a:rPr>
              <a:t>oldChar</a:t>
            </a:r>
            <a:r>
              <a:rPr lang="en-US" sz="1650" dirty="0">
                <a:latin typeface="Rockwell" panose="02060603020205020403" pitchFamily="18" charset="0"/>
              </a:rPr>
              <a:t> with the </a:t>
            </a:r>
            <a:r>
              <a:rPr lang="en-US" sz="1650" dirty="0" err="1">
                <a:latin typeface="Rockwell" panose="02060603020205020403" pitchFamily="18" charset="0"/>
              </a:rPr>
              <a:t>newChar</a:t>
            </a:r>
            <a:r>
              <a:rPr lang="en-US" sz="1650" dirty="0">
                <a:latin typeface="Rockwell" panose="02060603020205020403" pitchFamily="18" charset="0"/>
              </a:rPr>
              <a:t>.</a:t>
            </a:r>
          </a:p>
          <a:p>
            <a:pPr fontAlgn="base" latinLnBrk="1">
              <a:spcAft>
                <a:spcPct val="0"/>
              </a:spcAft>
              <a:defRPr/>
            </a:pPr>
            <a:endParaRPr lang="en-IN" altLang="en-US" sz="1650" dirty="0">
              <a:latin typeface="Rockwell" panose="02060603020205020403" pitchFamily="18" charset="0"/>
            </a:endParaRPr>
          </a:p>
        </p:txBody>
      </p:sp>
      <p:sp>
        <p:nvSpPr>
          <p:cNvPr id="4" name="Content Placeholder 3">
            <a:extLst>
              <a:ext uri="{FF2B5EF4-FFF2-40B4-BE49-F238E27FC236}">
                <a16:creationId xmlns:a16="http://schemas.microsoft.com/office/drawing/2014/main" id="{07E115B6-FC4A-4DA6-B33B-D5AC36FD0EE0}"/>
              </a:ext>
            </a:extLst>
          </p:cNvPr>
          <p:cNvSpPr>
            <a:spLocks noGrp="1"/>
          </p:cNvSpPr>
          <p:nvPr>
            <p:ph sz="quarter" idx="10"/>
          </p:nvPr>
        </p:nvSpPr>
        <p:spPr/>
        <p:txBody>
          <a:bodyPr rtlCol="0"/>
          <a:lstStyle/>
          <a:p>
            <a:pPr fontAlgn="auto">
              <a:spcAft>
                <a:spcPts val="0"/>
              </a:spcAft>
              <a:defRPr/>
            </a:pPr>
            <a:r>
              <a:rPr lang="en-US" dirty="0"/>
              <a:t>STRING CLASS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Content Placeholder 2">
            <a:extLst>
              <a:ext uri="{FF2B5EF4-FFF2-40B4-BE49-F238E27FC236}">
                <a16:creationId xmlns:a16="http://schemas.microsoft.com/office/drawing/2014/main" id="{CF54250A-647C-4B7C-BC0D-1012DAE56CB7}"/>
              </a:ext>
            </a:extLst>
          </p:cNvPr>
          <p:cNvSpPr>
            <a:spLocks noGrp="1"/>
          </p:cNvSpPr>
          <p:nvPr>
            <p:ph idx="1"/>
          </p:nvPr>
        </p:nvSpPr>
        <p:spPr>
          <a:xfrm>
            <a:off x="1371600" y="1885951"/>
            <a:ext cx="6172200" cy="3875485"/>
          </a:xfrm>
        </p:spPr>
        <p:txBody>
          <a:bodyPr/>
          <a:lstStyle/>
          <a:p>
            <a:pPr marL="271463" indent="-271463">
              <a:defRPr/>
            </a:pPr>
            <a:r>
              <a:rPr lang="en-US" sz="1650" b="1" dirty="0">
                <a:latin typeface="Rockwell" panose="02060603020205020403" pitchFamily="18" charset="0"/>
                <a:hlinkClick r:id="rId3"/>
              </a:rPr>
              <a:t>16. String </a:t>
            </a:r>
            <a:r>
              <a:rPr lang="en-US" sz="1650" b="1" dirty="0" err="1">
                <a:latin typeface="Rockwell" panose="02060603020205020403" pitchFamily="18" charset="0"/>
                <a:hlinkClick r:id="rId3"/>
              </a:rPr>
              <a:t>toLowerCase</a:t>
            </a:r>
            <a:r>
              <a:rPr lang="en-US" sz="1650" b="1" dirty="0">
                <a:latin typeface="Rockwell" panose="02060603020205020403" pitchFamily="18" charset="0"/>
                <a:hlinkClick r:id="rId3"/>
              </a:rPr>
              <a:t>()</a:t>
            </a:r>
            <a:r>
              <a:rPr lang="en-US" sz="1650" b="1" dirty="0">
                <a:latin typeface="Rockwell" panose="02060603020205020403" pitchFamily="18" charset="0"/>
              </a:rPr>
              <a:t>: </a:t>
            </a:r>
            <a:r>
              <a:rPr lang="en-US" sz="1650" dirty="0">
                <a:latin typeface="Rockwell" panose="02060603020205020403" pitchFamily="18" charset="0"/>
              </a:rPr>
              <a:t>Equivalent to </a:t>
            </a:r>
            <a:r>
              <a:rPr lang="en-US" sz="1650" dirty="0" err="1">
                <a:latin typeface="Rockwell" panose="02060603020205020403" pitchFamily="18" charset="0"/>
              </a:rPr>
              <a:t>toLowerCase</a:t>
            </a:r>
            <a:r>
              <a:rPr lang="en-US" sz="1650" dirty="0">
                <a:latin typeface="Rockwell" panose="02060603020205020403" pitchFamily="18" charset="0"/>
              </a:rPr>
              <a:t>(Locale. </a:t>
            </a:r>
            <a:r>
              <a:rPr lang="en-US" sz="1650" dirty="0" err="1">
                <a:latin typeface="Rockwell" panose="02060603020205020403" pitchFamily="18" charset="0"/>
              </a:rPr>
              <a:t>getDefault</a:t>
            </a:r>
            <a:r>
              <a:rPr lang="en-US" sz="1650" dirty="0">
                <a:latin typeface="Rockwell" panose="02060603020205020403" pitchFamily="18" charset="0"/>
              </a:rPr>
              <a:t>()).</a:t>
            </a:r>
          </a:p>
          <a:p>
            <a:pPr marL="271463" indent="-271463">
              <a:defRPr/>
            </a:pPr>
            <a:r>
              <a:rPr lang="en-US" sz="1650" b="1" dirty="0">
                <a:latin typeface="Rockwell" panose="02060603020205020403" pitchFamily="18" charset="0"/>
                <a:hlinkClick r:id="rId4"/>
              </a:rPr>
              <a:t>17. String trim()</a:t>
            </a:r>
            <a:r>
              <a:rPr lang="en-US" sz="1650" b="1" dirty="0">
                <a:latin typeface="Rockwell" panose="02060603020205020403" pitchFamily="18" charset="0"/>
              </a:rPr>
              <a:t>: </a:t>
            </a:r>
            <a:r>
              <a:rPr lang="en-US" sz="1650" dirty="0">
                <a:latin typeface="Rockwell" panose="02060603020205020403" pitchFamily="18" charset="0"/>
              </a:rPr>
              <a:t>Returns the substring after omitting leading and trailing white spaces from the original string.</a:t>
            </a:r>
          </a:p>
          <a:p>
            <a:pPr marL="271463" indent="-271463">
              <a:defRPr/>
            </a:pPr>
            <a:r>
              <a:rPr lang="en-US" sz="1650" b="1" dirty="0">
                <a:latin typeface="Rockwell" panose="02060603020205020403" pitchFamily="18" charset="0"/>
                <a:hlinkClick r:id="rId5"/>
              </a:rPr>
              <a:t>18. char[] </a:t>
            </a:r>
            <a:r>
              <a:rPr lang="en-US" sz="1650" b="1" dirty="0" err="1">
                <a:latin typeface="Rockwell" panose="02060603020205020403" pitchFamily="18" charset="0"/>
                <a:hlinkClick r:id="rId5"/>
              </a:rPr>
              <a:t>toCharArray</a:t>
            </a:r>
            <a:r>
              <a:rPr lang="en-US" sz="1650" b="1" dirty="0">
                <a:latin typeface="Rockwell" panose="02060603020205020403" pitchFamily="18" charset="0"/>
                <a:hlinkClick r:id="rId5"/>
              </a:rPr>
              <a:t>()</a:t>
            </a:r>
            <a:r>
              <a:rPr lang="en-US" sz="1650" b="1" dirty="0">
                <a:latin typeface="Rockwell" panose="02060603020205020403" pitchFamily="18" charset="0"/>
              </a:rPr>
              <a:t>: </a:t>
            </a:r>
            <a:r>
              <a:rPr lang="en-US" sz="1650" dirty="0">
                <a:latin typeface="Rockwell" panose="02060603020205020403" pitchFamily="18" charset="0"/>
              </a:rPr>
              <a:t>Converts the string to a character array.</a:t>
            </a:r>
          </a:p>
          <a:p>
            <a:pPr marL="271463" indent="-271463">
              <a:defRPr/>
            </a:pPr>
            <a:r>
              <a:rPr lang="en-US" sz="1650" b="1" dirty="0">
                <a:latin typeface="Rockwell" panose="02060603020205020403" pitchFamily="18" charset="0"/>
                <a:hlinkClick r:id="rId6"/>
              </a:rPr>
              <a:t>19. </a:t>
            </a:r>
            <a:r>
              <a:rPr lang="en-US" sz="1650" b="1" dirty="0">
                <a:latin typeface="Rockwell" panose="02060603020205020403" pitchFamily="18" charset="0"/>
                <a:hlinkClick r:id="rId7"/>
              </a:rPr>
              <a:t>void </a:t>
            </a:r>
            <a:r>
              <a:rPr lang="en-US" sz="1650" b="1" dirty="0" err="1">
                <a:latin typeface="Rockwell" panose="02060603020205020403" pitchFamily="18" charset="0"/>
                <a:hlinkClick r:id="rId7"/>
              </a:rPr>
              <a:t>getChars</a:t>
            </a:r>
            <a:r>
              <a:rPr lang="en-US" sz="1650" b="1" dirty="0">
                <a:latin typeface="Rockwell" panose="02060603020205020403" pitchFamily="18" charset="0"/>
                <a:hlinkClick r:id="rId7"/>
              </a:rPr>
              <a:t>(int </a:t>
            </a:r>
            <a:r>
              <a:rPr lang="en-US" sz="1650" b="1" dirty="0" err="1">
                <a:latin typeface="Rockwell" panose="02060603020205020403" pitchFamily="18" charset="0"/>
                <a:hlinkClick r:id="rId7"/>
              </a:rPr>
              <a:t>srcBegin</a:t>
            </a:r>
            <a:r>
              <a:rPr lang="en-US" sz="1650" b="1" dirty="0">
                <a:latin typeface="Rockwell" panose="02060603020205020403" pitchFamily="18" charset="0"/>
                <a:hlinkClick r:id="rId7"/>
              </a:rPr>
              <a:t>, int </a:t>
            </a:r>
            <a:r>
              <a:rPr lang="en-US" sz="1650" b="1" dirty="0" err="1">
                <a:latin typeface="Rockwell" panose="02060603020205020403" pitchFamily="18" charset="0"/>
                <a:hlinkClick r:id="rId7"/>
              </a:rPr>
              <a:t>srcEnd</a:t>
            </a:r>
            <a:r>
              <a:rPr lang="en-US" sz="1650" b="1" dirty="0">
                <a:latin typeface="Rockwell" panose="02060603020205020403" pitchFamily="18" charset="0"/>
                <a:hlinkClick r:id="rId7"/>
              </a:rPr>
              <a:t>, char[] </a:t>
            </a:r>
            <a:r>
              <a:rPr lang="en-US" sz="1650" b="1" dirty="0" err="1">
                <a:latin typeface="Rockwell" panose="02060603020205020403" pitchFamily="18" charset="0"/>
                <a:hlinkClick r:id="rId7"/>
              </a:rPr>
              <a:t>dest</a:t>
            </a:r>
            <a:r>
              <a:rPr lang="en-US" sz="1650" b="1" dirty="0">
                <a:latin typeface="Rockwell" panose="02060603020205020403" pitchFamily="18" charset="0"/>
                <a:hlinkClick r:id="rId7"/>
              </a:rPr>
              <a:t>, int </a:t>
            </a:r>
            <a:r>
              <a:rPr lang="en-US" sz="1650" b="1" dirty="0" err="1">
                <a:latin typeface="Rockwell" panose="02060603020205020403" pitchFamily="18" charset="0"/>
                <a:hlinkClick r:id="rId7"/>
              </a:rPr>
              <a:t>destBegin</a:t>
            </a:r>
            <a:r>
              <a:rPr lang="en-US" sz="1650" b="1" dirty="0">
                <a:latin typeface="Rockwell" panose="02060603020205020403" pitchFamily="18" charset="0"/>
                <a:hlinkClick r:id="rId7"/>
              </a:rPr>
              <a:t>)</a:t>
            </a:r>
            <a:r>
              <a:rPr lang="en-US" sz="1650" b="1" dirty="0">
                <a:latin typeface="Rockwell" panose="02060603020205020403" pitchFamily="18" charset="0"/>
              </a:rPr>
              <a:t>: </a:t>
            </a:r>
          </a:p>
          <a:p>
            <a:pPr marL="271463" indent="-271463">
              <a:defRPr/>
            </a:pPr>
            <a:r>
              <a:rPr lang="en-US" sz="1650" dirty="0">
                <a:latin typeface="Rockwell" panose="02060603020205020403" pitchFamily="18" charset="0"/>
              </a:rPr>
              <a:t>It copies the characters of </a:t>
            </a:r>
            <a:r>
              <a:rPr lang="en-US" sz="1650" b="1" dirty="0" err="1">
                <a:latin typeface="Rockwell" panose="02060603020205020403" pitchFamily="18" charset="0"/>
              </a:rPr>
              <a:t>src</a:t>
            </a:r>
            <a:r>
              <a:rPr lang="en-US" sz="1650" dirty="0">
                <a:latin typeface="Rockwell" panose="02060603020205020403" pitchFamily="18" charset="0"/>
              </a:rPr>
              <a:t> array to the </a:t>
            </a:r>
            <a:r>
              <a:rPr lang="en-US" sz="1650" b="1" dirty="0" err="1">
                <a:latin typeface="Rockwell" panose="02060603020205020403" pitchFamily="18" charset="0"/>
              </a:rPr>
              <a:t>dest</a:t>
            </a:r>
            <a:r>
              <a:rPr lang="en-US" sz="1650" dirty="0">
                <a:latin typeface="Rockwell" panose="02060603020205020403" pitchFamily="18" charset="0"/>
              </a:rPr>
              <a:t> array. </a:t>
            </a:r>
          </a:p>
          <a:p>
            <a:pPr marL="271463" indent="-271463">
              <a:defRPr/>
            </a:pPr>
            <a:r>
              <a:rPr lang="en-US" sz="1650" dirty="0">
                <a:latin typeface="Rockwell" panose="02060603020205020403" pitchFamily="18" charset="0"/>
              </a:rPr>
              <a:t>Only the specified range is being copied(</a:t>
            </a:r>
            <a:r>
              <a:rPr lang="en-US" sz="1650" dirty="0" err="1">
                <a:latin typeface="Rockwell" panose="02060603020205020403" pitchFamily="18" charset="0"/>
              </a:rPr>
              <a:t>srcBegin</a:t>
            </a:r>
            <a:r>
              <a:rPr lang="en-US" sz="1650" dirty="0">
                <a:latin typeface="Rockwell" panose="02060603020205020403" pitchFamily="18" charset="0"/>
              </a:rPr>
              <a:t> to </a:t>
            </a:r>
            <a:r>
              <a:rPr lang="en-US" sz="1650" dirty="0" err="1">
                <a:latin typeface="Rockwell" panose="02060603020205020403" pitchFamily="18" charset="0"/>
              </a:rPr>
              <a:t>srcEnd</a:t>
            </a:r>
            <a:r>
              <a:rPr lang="en-US" sz="1650" dirty="0">
                <a:latin typeface="Rockwell" panose="02060603020205020403" pitchFamily="18" charset="0"/>
              </a:rPr>
              <a:t>) to the </a:t>
            </a:r>
            <a:r>
              <a:rPr lang="en-US" sz="1650" dirty="0" err="1">
                <a:latin typeface="Rockwell" panose="02060603020205020403" pitchFamily="18" charset="0"/>
              </a:rPr>
              <a:t>dest</a:t>
            </a:r>
            <a:r>
              <a:rPr lang="en-US" sz="1650" dirty="0">
                <a:latin typeface="Rockwell" panose="02060603020205020403" pitchFamily="18" charset="0"/>
              </a:rPr>
              <a:t> subarray(starting </a:t>
            </a:r>
            <a:r>
              <a:rPr lang="en-US" sz="1650" dirty="0" err="1">
                <a:latin typeface="Rockwell" panose="02060603020205020403" pitchFamily="18" charset="0"/>
              </a:rPr>
              <a:t>fromdestBegin</a:t>
            </a:r>
            <a:r>
              <a:rPr lang="en-US" sz="1650" dirty="0">
                <a:latin typeface="Rockwell" panose="02060603020205020403" pitchFamily="18" charset="0"/>
              </a:rPr>
              <a:t>).</a:t>
            </a:r>
          </a:p>
          <a:p>
            <a:pPr fontAlgn="base" latinLnBrk="1">
              <a:spcAft>
                <a:spcPct val="0"/>
              </a:spcAft>
              <a:defRPr/>
            </a:pPr>
            <a:endParaRPr lang="en-IN" altLang="en-US" sz="1650" dirty="0">
              <a:latin typeface="Rockwell" panose="02060603020205020403" pitchFamily="18" charset="0"/>
            </a:endParaRPr>
          </a:p>
        </p:txBody>
      </p:sp>
      <p:sp>
        <p:nvSpPr>
          <p:cNvPr id="4" name="Content Placeholder 3">
            <a:extLst>
              <a:ext uri="{FF2B5EF4-FFF2-40B4-BE49-F238E27FC236}">
                <a16:creationId xmlns:a16="http://schemas.microsoft.com/office/drawing/2014/main" id="{E6E26837-BFD3-4224-A5B5-29BB11FF51EC}"/>
              </a:ext>
            </a:extLst>
          </p:cNvPr>
          <p:cNvSpPr>
            <a:spLocks noGrp="1"/>
          </p:cNvSpPr>
          <p:nvPr>
            <p:ph sz="quarter" idx="10"/>
          </p:nvPr>
        </p:nvSpPr>
        <p:spPr/>
        <p:txBody>
          <a:bodyPr rtlCol="0"/>
          <a:lstStyle/>
          <a:p>
            <a:pPr fontAlgn="auto">
              <a:spcAft>
                <a:spcPts val="0"/>
              </a:spcAft>
              <a:defRPr/>
            </a:pPr>
            <a:r>
              <a:rPr lang="en-US" dirty="0"/>
              <a:t>STRING CLASS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Content Placeholder 2">
            <a:extLst>
              <a:ext uri="{FF2B5EF4-FFF2-40B4-BE49-F238E27FC236}">
                <a16:creationId xmlns:a16="http://schemas.microsoft.com/office/drawing/2014/main" id="{AE50F528-B003-4363-89F9-90B2A5482B82}"/>
              </a:ext>
            </a:extLst>
          </p:cNvPr>
          <p:cNvSpPr>
            <a:spLocks noGrp="1"/>
          </p:cNvSpPr>
          <p:nvPr>
            <p:ph idx="1"/>
          </p:nvPr>
        </p:nvSpPr>
        <p:spPr>
          <a:xfrm>
            <a:off x="1371600" y="1885951"/>
            <a:ext cx="6172200" cy="3875485"/>
          </a:xfrm>
        </p:spPr>
        <p:txBody>
          <a:bodyPr/>
          <a:lstStyle/>
          <a:p>
            <a:pPr algn="just" fontAlgn="base">
              <a:spcAft>
                <a:spcPct val="0"/>
              </a:spcAft>
            </a:pPr>
            <a:r>
              <a:rPr lang="en-US" altLang="en-US" sz="1650" dirty="0">
                <a:solidFill>
                  <a:srgbClr val="4A4A4A"/>
                </a:solidFill>
                <a:latin typeface="Rockwell" panose="02060603020205020403" pitchFamily="18" charset="0"/>
              </a:rPr>
              <a:t>Strings in </a:t>
            </a:r>
            <a:r>
              <a:rPr lang="en-US" altLang="en-US" sz="1650" b="1" u="sng" dirty="0">
                <a:latin typeface="Rockwell" panose="02060603020205020403" pitchFamily="18" charset="0"/>
                <a:hlinkClick r:id="rId3"/>
              </a:rPr>
              <a:t>Java</a:t>
            </a:r>
            <a:r>
              <a:rPr lang="en-US" altLang="en-US" sz="1650" dirty="0">
                <a:solidFill>
                  <a:srgbClr val="4A4A4A"/>
                </a:solidFill>
                <a:latin typeface="Rockwell" panose="02060603020205020403" pitchFamily="18" charset="0"/>
              </a:rPr>
              <a:t> are a sequence of characters which is immutable.</a:t>
            </a:r>
          </a:p>
          <a:p>
            <a:pPr algn="just" fontAlgn="base">
              <a:spcAft>
                <a:spcPct val="0"/>
              </a:spcAft>
            </a:pPr>
            <a:r>
              <a:rPr lang="en-US" altLang="en-US" sz="1650" dirty="0">
                <a:solidFill>
                  <a:srgbClr val="4A4A4A"/>
                </a:solidFill>
                <a:latin typeface="Rockwell" panose="02060603020205020403" pitchFamily="18" charset="0"/>
              </a:rPr>
              <a:t>Java provides the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class to create a mutable String.</a:t>
            </a:r>
          </a:p>
          <a:p>
            <a:pPr algn="just" fontAlgn="base">
              <a:spcAft>
                <a:spcPct val="0"/>
              </a:spcAft>
            </a:pPr>
            <a:r>
              <a:rPr lang="en-US" altLang="en-US" sz="1650" b="1" u="sng" dirty="0">
                <a:solidFill>
                  <a:srgbClr val="4A4A4A"/>
                </a:solidFill>
                <a:latin typeface="Rockwell" panose="02060603020205020403" pitchFamily="18" charset="0"/>
              </a:rPr>
              <a:t>Creating </a:t>
            </a:r>
            <a:r>
              <a:rPr lang="en-US" altLang="en-US" sz="1650" b="1" u="sng" dirty="0" err="1">
                <a:solidFill>
                  <a:srgbClr val="4A4A4A"/>
                </a:solidFill>
                <a:latin typeface="Rockwell" panose="02060603020205020403" pitchFamily="18" charset="0"/>
              </a:rPr>
              <a:t>StringBuffer</a:t>
            </a:r>
            <a:r>
              <a:rPr lang="en-US" altLang="en-US" sz="1650" b="1" u="sng" dirty="0">
                <a:solidFill>
                  <a:srgbClr val="4A4A4A"/>
                </a:solidFill>
                <a:latin typeface="Rockwell" panose="02060603020205020403" pitchFamily="18" charset="0"/>
              </a:rPr>
              <a:t> Using Constructors</a:t>
            </a:r>
            <a:endParaRPr lang="en-US" altLang="en-US" sz="1650" u="sng" dirty="0">
              <a:solidFill>
                <a:srgbClr val="4A4A4A"/>
              </a:solidFill>
              <a:latin typeface="Rockwell" panose="02060603020205020403" pitchFamily="18" charset="0"/>
            </a:endParaRPr>
          </a:p>
          <a:p>
            <a:pPr algn="just" fontAlgn="base">
              <a:spcAft>
                <a:spcPct val="0"/>
              </a:spcAft>
            </a:pPr>
            <a:r>
              <a:rPr lang="en-US" altLang="en-US" sz="1650" b="1" dirty="0">
                <a:solidFill>
                  <a:srgbClr val="4A4A4A"/>
                </a:solidFill>
                <a:latin typeface="Rockwell" panose="02060603020205020403" pitchFamily="18" charset="0"/>
              </a:rPr>
              <a:t>(a) Empty </a:t>
            </a:r>
            <a:r>
              <a:rPr lang="en-US" altLang="en-US" sz="1650" b="1" dirty="0" err="1">
                <a:solidFill>
                  <a:srgbClr val="4A4A4A"/>
                </a:solidFill>
                <a:latin typeface="Rockwell" panose="02060603020205020403" pitchFamily="18" charset="0"/>
              </a:rPr>
              <a:t>StringBuffer</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An empty string buffer with an initial capacity of 16 characters</a:t>
            </a:r>
          </a:p>
          <a:p>
            <a:pPr indent="14288" algn="just" fontAlgn="base">
              <a:spcAft>
                <a:spcPct val="0"/>
              </a:spcAft>
            </a:pPr>
            <a:r>
              <a:rPr lang="en-US" altLang="en-US" sz="1650" dirty="0">
                <a:solidFill>
                  <a:srgbClr val="4A4A4A"/>
                </a:solidFill>
                <a:latin typeface="Rockwell" panose="02060603020205020403" pitchFamily="18" charset="0"/>
              </a:rPr>
              <a:t> is created.</a:t>
            </a:r>
          </a:p>
          <a:p>
            <a:pPr indent="14288" algn="just" fontAlgn="base">
              <a:spcAft>
                <a:spcPct val="0"/>
              </a:spcAft>
            </a:pPr>
            <a:r>
              <a:rPr lang="en-US" altLang="en-US" sz="1650" b="1" dirty="0">
                <a:solidFill>
                  <a:srgbClr val="4A4A4A"/>
                </a:solidFill>
                <a:latin typeface="Rockwell" panose="02060603020205020403" pitchFamily="18" charset="0"/>
              </a:rPr>
              <a:t>Syntax:</a:t>
            </a:r>
          </a:p>
          <a:p>
            <a:pPr algn="just" fontAlgn="base">
              <a:spcAft>
                <a:spcPct val="0"/>
              </a:spcAft>
            </a:pPr>
            <a:r>
              <a:rPr lang="en-US" altLang="en-US" sz="1650" dirty="0">
                <a:solidFill>
                  <a:srgbClr val="4A4A4A"/>
                </a:solidFill>
                <a:latin typeface="Rockwell" panose="02060603020205020403" pitchFamily="18" charset="0"/>
              </a:rPr>
              <a:t>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S=new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a:t>
            </a:r>
          </a:p>
          <a:p>
            <a:pPr fontAlgn="base" latinLnBrk="1">
              <a:spcAft>
                <a:spcPct val="0"/>
              </a:spcAft>
            </a:pPr>
            <a:endParaRPr lang="en-IN" altLang="en-US" sz="1650" dirty="0">
              <a:latin typeface="Rockwell" panose="02060603020205020403" pitchFamily="18" charset="0"/>
            </a:endParaRPr>
          </a:p>
        </p:txBody>
      </p:sp>
      <p:sp>
        <p:nvSpPr>
          <p:cNvPr id="4" name="Content Placeholder 3">
            <a:extLst>
              <a:ext uri="{FF2B5EF4-FFF2-40B4-BE49-F238E27FC236}">
                <a16:creationId xmlns:a16="http://schemas.microsoft.com/office/drawing/2014/main" id="{30D37822-F211-442C-B471-9BA068C3F2A0}"/>
              </a:ext>
            </a:extLst>
          </p:cNvPr>
          <p:cNvSpPr>
            <a:spLocks noGrp="1"/>
          </p:cNvSpPr>
          <p:nvPr>
            <p:ph sz="quarter" idx="10"/>
          </p:nvPr>
        </p:nvSpPr>
        <p:spPr/>
        <p:txBody>
          <a:bodyPr rtlCol="0"/>
          <a:lstStyle/>
          <a:p>
            <a:pPr fontAlgn="auto">
              <a:spcAft>
                <a:spcPts val="0"/>
              </a:spcAft>
              <a:defRPr/>
            </a:pPr>
            <a:r>
              <a:rPr lang="en-US" dirty="0"/>
              <a:t>STRING BUFFER CLASS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Content Placeholder 2">
            <a:extLst>
              <a:ext uri="{FF2B5EF4-FFF2-40B4-BE49-F238E27FC236}">
                <a16:creationId xmlns:a16="http://schemas.microsoft.com/office/drawing/2014/main" id="{930C3126-B2DA-4A71-A254-BDBE1C5ED468}"/>
              </a:ext>
            </a:extLst>
          </p:cNvPr>
          <p:cNvSpPr>
            <a:spLocks noGrp="1"/>
          </p:cNvSpPr>
          <p:nvPr>
            <p:ph idx="1"/>
          </p:nvPr>
        </p:nvSpPr>
        <p:spPr>
          <a:xfrm>
            <a:off x="1371600" y="1885951"/>
            <a:ext cx="6172200" cy="3875485"/>
          </a:xfrm>
        </p:spPr>
        <p:txBody>
          <a:bodyPr/>
          <a:lstStyle/>
          <a:p>
            <a:pPr algn="just" fontAlgn="base">
              <a:spcAft>
                <a:spcPct val="0"/>
              </a:spcAft>
            </a:pPr>
            <a:r>
              <a:rPr lang="en-US" altLang="en-US" sz="1650" b="1" dirty="0">
                <a:solidFill>
                  <a:srgbClr val="4A4A4A"/>
                </a:solidFill>
                <a:latin typeface="Rockwell" panose="02060603020205020403" pitchFamily="18" charset="0"/>
              </a:rPr>
              <a:t>(b) </a:t>
            </a:r>
            <a:r>
              <a:rPr lang="en-US" altLang="en-US" sz="1650" b="1" dirty="0" err="1">
                <a:solidFill>
                  <a:srgbClr val="4A4A4A"/>
                </a:solidFill>
                <a:latin typeface="Rockwell" panose="02060603020205020403" pitchFamily="18" charset="0"/>
              </a:rPr>
              <a:t>StringBuffer</a:t>
            </a:r>
            <a:r>
              <a:rPr lang="en-US" altLang="en-US" sz="1650" b="1" dirty="0">
                <a:solidFill>
                  <a:srgbClr val="4A4A4A"/>
                </a:solidFill>
                <a:latin typeface="Rockwell" panose="02060603020205020403" pitchFamily="18" charset="0"/>
              </a:rPr>
              <a:t> with arguments</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string buffer created is of the size specified in the</a:t>
            </a:r>
          </a:p>
          <a:p>
            <a:pPr indent="14288" algn="just" fontAlgn="base">
              <a:spcAft>
                <a:spcPct val="0"/>
              </a:spcAft>
            </a:pPr>
            <a:r>
              <a:rPr lang="en-US" altLang="en-US" sz="1650" dirty="0">
                <a:solidFill>
                  <a:srgbClr val="4A4A4A"/>
                </a:solidFill>
                <a:latin typeface="Rockwell" panose="02060603020205020403" pitchFamily="18" charset="0"/>
              </a:rPr>
              <a:t> argument.</a:t>
            </a:r>
          </a:p>
          <a:p>
            <a:pPr algn="just" fontAlgn="base">
              <a:spcAft>
                <a:spcPct val="0"/>
              </a:spcAft>
            </a:pP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S=new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(20);// </a:t>
            </a:r>
            <a:r>
              <a:rPr lang="en-US" altLang="en-US" sz="1650" b="1" dirty="0">
                <a:solidFill>
                  <a:srgbClr val="4A4A4A"/>
                </a:solidFill>
                <a:latin typeface="Rockwell" panose="02060603020205020403" pitchFamily="18" charset="0"/>
              </a:rPr>
              <a:t>int argument</a:t>
            </a:r>
          </a:p>
          <a:p>
            <a:pPr algn="just" fontAlgn="base">
              <a:spcAft>
                <a:spcPct val="0"/>
              </a:spcAft>
            </a:pPr>
            <a:r>
              <a:rPr lang="en-US" altLang="en-US" sz="1650" b="1" dirty="0">
                <a:solidFill>
                  <a:srgbClr val="4A4A4A"/>
                </a:solidFill>
                <a:latin typeface="Rockwell" panose="02060603020205020403" pitchFamily="18" charset="0"/>
              </a:rPr>
              <a:t>(c) Str </a:t>
            </a:r>
            <a:r>
              <a:rPr lang="en-US" altLang="en-US" sz="1650" b="1" dirty="0" err="1">
                <a:solidFill>
                  <a:srgbClr val="4A4A4A"/>
                </a:solidFill>
                <a:latin typeface="Rockwell" panose="02060603020205020403" pitchFamily="18" charset="0"/>
              </a:rPr>
              <a:t>StringBuffer</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argument specified sets the initial contents of the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object and reserves space for 16 more characters without reallocation.</a:t>
            </a:r>
          </a:p>
          <a:p>
            <a:pPr algn="just" fontAlgn="base">
              <a:spcAft>
                <a:spcPct val="0"/>
              </a:spcAft>
            </a:pPr>
            <a:r>
              <a:rPr lang="en-US" altLang="en-US" sz="1650" dirty="0">
                <a:solidFill>
                  <a:srgbClr val="4A4A4A"/>
                </a:solidFill>
                <a:latin typeface="Rockwell" panose="02060603020205020403" pitchFamily="18" charset="0"/>
              </a:rPr>
              <a:t>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S=new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(“Java”);//</a:t>
            </a:r>
            <a:r>
              <a:rPr lang="en-US" altLang="en-US" sz="1650" b="1" dirty="0">
                <a:solidFill>
                  <a:srgbClr val="4A4A4A"/>
                </a:solidFill>
                <a:latin typeface="Rockwell" panose="02060603020205020403" pitchFamily="18" charset="0"/>
              </a:rPr>
              <a:t>String argument</a:t>
            </a:r>
          </a:p>
          <a:p>
            <a:pPr algn="just" fontAlgn="base">
              <a:spcAft>
                <a:spcPct val="0"/>
              </a:spcAft>
            </a:pPr>
            <a:endParaRPr lang="en-US" altLang="en-US" sz="1650" dirty="0">
              <a:solidFill>
                <a:srgbClr val="4A4A4A"/>
              </a:solidFill>
              <a:latin typeface="Rockwell" panose="02060603020205020403" pitchFamily="18" charset="0"/>
            </a:endParaRPr>
          </a:p>
          <a:p>
            <a:pPr algn="just" fontAlgn="base">
              <a:spcAft>
                <a:spcPct val="0"/>
              </a:spcAft>
            </a:pPr>
            <a:endParaRPr lang="en-US" altLang="en-US" sz="1650" dirty="0">
              <a:solidFill>
                <a:srgbClr val="4A4A4A"/>
              </a:solidFill>
              <a:latin typeface="Rockwell" panose="02060603020205020403" pitchFamily="18" charset="0"/>
            </a:endParaRPr>
          </a:p>
          <a:p>
            <a:pPr fontAlgn="base" latinLnBrk="1">
              <a:spcAft>
                <a:spcPct val="0"/>
              </a:spcAft>
            </a:pPr>
            <a:endParaRPr lang="en-IN" altLang="en-US" sz="1650" dirty="0">
              <a:latin typeface="Rockwell" panose="02060603020205020403" pitchFamily="18" charset="0"/>
            </a:endParaRPr>
          </a:p>
        </p:txBody>
      </p:sp>
      <p:sp>
        <p:nvSpPr>
          <p:cNvPr id="4" name="Content Placeholder 3">
            <a:extLst>
              <a:ext uri="{FF2B5EF4-FFF2-40B4-BE49-F238E27FC236}">
                <a16:creationId xmlns:a16="http://schemas.microsoft.com/office/drawing/2014/main" id="{F5CBE423-B762-4924-932A-7AFB4C5BD7EA}"/>
              </a:ext>
            </a:extLst>
          </p:cNvPr>
          <p:cNvSpPr>
            <a:spLocks noGrp="1"/>
          </p:cNvSpPr>
          <p:nvPr>
            <p:ph sz="quarter" idx="10"/>
          </p:nvPr>
        </p:nvSpPr>
        <p:spPr/>
        <p:txBody>
          <a:bodyPr rtlCol="0"/>
          <a:lstStyle/>
          <a:p>
            <a:pPr fontAlgn="auto">
              <a:spcAft>
                <a:spcPts val="0"/>
              </a:spcAft>
              <a:defRPr/>
            </a:pPr>
            <a:r>
              <a:rPr lang="en-US" dirty="0"/>
              <a:t>STRING BUFFER CLASS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Content Placeholder 2">
            <a:extLst>
              <a:ext uri="{FF2B5EF4-FFF2-40B4-BE49-F238E27FC236}">
                <a16:creationId xmlns:a16="http://schemas.microsoft.com/office/drawing/2014/main" id="{D1E35871-20ED-418C-A6EE-5132F502CAA0}"/>
              </a:ext>
            </a:extLst>
          </p:cNvPr>
          <p:cNvSpPr>
            <a:spLocks noGrp="1"/>
          </p:cNvSpPr>
          <p:nvPr>
            <p:ph idx="1"/>
          </p:nvPr>
        </p:nvSpPr>
        <p:spPr>
          <a:xfrm>
            <a:off x="1371600" y="1885951"/>
            <a:ext cx="6172200" cy="3875485"/>
          </a:xfrm>
        </p:spPr>
        <p:txBody>
          <a:bodyPr/>
          <a:lstStyle/>
          <a:p>
            <a:pPr algn="just" fontAlgn="base">
              <a:spcAft>
                <a:spcPct val="0"/>
              </a:spcAft>
            </a:pPr>
            <a:r>
              <a:rPr lang="en-US" altLang="en-US" sz="1650" b="1" u="sng" dirty="0">
                <a:solidFill>
                  <a:srgbClr val="4A4A4A"/>
                </a:solidFill>
                <a:latin typeface="Rockwell" panose="02060603020205020403" pitchFamily="18" charset="0"/>
              </a:rPr>
              <a:t>Methods in </a:t>
            </a:r>
            <a:r>
              <a:rPr lang="en-US" altLang="en-US" sz="1650" b="1" u="sng" dirty="0" err="1">
                <a:solidFill>
                  <a:srgbClr val="4A4A4A"/>
                </a:solidFill>
                <a:latin typeface="Rockwell" panose="02060603020205020403" pitchFamily="18" charset="0"/>
              </a:rPr>
              <a:t>StringBuffer</a:t>
            </a:r>
            <a:endParaRPr lang="en-US" altLang="en-US" sz="1650" u="sng"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methods used in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are specified as follows:</a:t>
            </a:r>
          </a:p>
          <a:p>
            <a:pPr algn="just" fontAlgn="base">
              <a:spcAft>
                <a:spcPct val="0"/>
              </a:spcAft>
            </a:pPr>
            <a:r>
              <a:rPr lang="en-US" altLang="en-US" sz="1650" b="1" dirty="0">
                <a:solidFill>
                  <a:srgbClr val="4A4A4A"/>
                </a:solidFill>
                <a:latin typeface="Rockwell" panose="02060603020205020403" pitchFamily="18" charset="0"/>
              </a:rPr>
              <a:t>1. length()</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It specifies the number of elements present.</a:t>
            </a:r>
          </a:p>
          <a:p>
            <a:pPr algn="just" fontAlgn="base">
              <a:spcAft>
                <a:spcPct val="0"/>
              </a:spcAft>
            </a:pPr>
            <a:r>
              <a:rPr lang="en-US" altLang="en-US" sz="1650" dirty="0">
                <a:solidFill>
                  <a:srgbClr val="4A4A4A"/>
                </a:solidFill>
                <a:latin typeface="Rockwell" panose="02060603020205020403" pitchFamily="18" charset="0"/>
              </a:rPr>
              <a:t>2. </a:t>
            </a:r>
            <a:r>
              <a:rPr lang="en-US" altLang="en-US" sz="1650" b="1" dirty="0">
                <a:solidFill>
                  <a:srgbClr val="4A4A4A"/>
                </a:solidFill>
                <a:latin typeface="Rockwell" panose="02060603020205020403" pitchFamily="18" charset="0"/>
              </a:rPr>
              <a:t>capacity():</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capacity of the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can be found using this method.</a:t>
            </a:r>
          </a:p>
          <a:p>
            <a:pPr algn="just" fontAlgn="base">
              <a:spcAft>
                <a:spcPct val="0"/>
              </a:spcAft>
            </a:pPr>
            <a:r>
              <a:rPr lang="en-US" altLang="en-US" sz="1650" dirty="0">
                <a:solidFill>
                  <a:srgbClr val="4A4A4A"/>
                </a:solidFill>
                <a:latin typeface="Rockwell" panose="02060603020205020403" pitchFamily="18" charset="0"/>
              </a:rPr>
              <a:t>3. </a:t>
            </a:r>
            <a:r>
              <a:rPr lang="en-US" altLang="en-US" sz="1650" b="1" dirty="0">
                <a:solidFill>
                  <a:srgbClr val="4A4A4A"/>
                </a:solidFill>
                <a:latin typeface="Rockwell" panose="02060603020205020403" pitchFamily="18" charset="0"/>
              </a:rPr>
              <a:t>append():</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method is used to add elements at the end of the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a:t>
            </a:r>
          </a:p>
          <a:p>
            <a:pPr algn="just" fontAlgn="base">
              <a:spcAft>
                <a:spcPct val="0"/>
              </a:spcAft>
            </a:pPr>
            <a:r>
              <a:rPr lang="en-US" altLang="en-US" sz="1650" b="1" dirty="0">
                <a:solidFill>
                  <a:srgbClr val="4A4A4A"/>
                </a:solidFill>
                <a:latin typeface="Rockwell" panose="02060603020205020403" pitchFamily="18" charset="0"/>
              </a:rPr>
              <a:t>4. insert():</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method is used to insert an element at the specified index</a:t>
            </a:r>
          </a:p>
          <a:p>
            <a:pPr algn="just" fontAlgn="base">
              <a:spcAft>
                <a:spcPct val="0"/>
              </a:spcAft>
            </a:pPr>
            <a:r>
              <a:rPr lang="en-US" altLang="en-US" sz="1650" dirty="0">
                <a:solidFill>
                  <a:srgbClr val="4A4A4A"/>
                </a:solidFill>
                <a:latin typeface="Rockwell" panose="02060603020205020403" pitchFamily="18" charset="0"/>
              </a:rPr>
              <a:t> position.</a:t>
            </a:r>
          </a:p>
          <a:p>
            <a:pPr fontAlgn="base" latinLnBrk="1">
              <a:spcAft>
                <a:spcPct val="0"/>
              </a:spcAft>
            </a:pPr>
            <a:endParaRPr lang="en-IN" altLang="en-US" sz="1650" dirty="0">
              <a:latin typeface="Rockwell" panose="02060603020205020403" pitchFamily="18" charset="0"/>
            </a:endParaRPr>
          </a:p>
        </p:txBody>
      </p:sp>
      <p:sp>
        <p:nvSpPr>
          <p:cNvPr id="4" name="Content Placeholder 3">
            <a:extLst>
              <a:ext uri="{FF2B5EF4-FFF2-40B4-BE49-F238E27FC236}">
                <a16:creationId xmlns:a16="http://schemas.microsoft.com/office/drawing/2014/main" id="{A0C1B6AC-A880-4C9A-9C34-7572B16EB306}"/>
              </a:ext>
            </a:extLst>
          </p:cNvPr>
          <p:cNvSpPr>
            <a:spLocks noGrp="1"/>
          </p:cNvSpPr>
          <p:nvPr>
            <p:ph sz="quarter" idx="10"/>
          </p:nvPr>
        </p:nvSpPr>
        <p:spPr/>
        <p:txBody>
          <a:bodyPr rtlCol="0"/>
          <a:lstStyle/>
          <a:p>
            <a:pPr fontAlgn="auto">
              <a:spcAft>
                <a:spcPts val="0"/>
              </a:spcAft>
              <a:defRPr/>
            </a:pPr>
            <a:r>
              <a:rPr lang="en-US" dirty="0"/>
              <a:t>STRING BUFFER CLASS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a:extLst>
              <a:ext uri="{FF2B5EF4-FFF2-40B4-BE49-F238E27FC236}">
                <a16:creationId xmlns:a16="http://schemas.microsoft.com/office/drawing/2014/main" id="{86166D5F-4CEC-4C4A-B965-29D19F6C709E}"/>
              </a:ext>
            </a:extLst>
          </p:cNvPr>
          <p:cNvSpPr>
            <a:spLocks noGrp="1"/>
          </p:cNvSpPr>
          <p:nvPr>
            <p:ph idx="1"/>
          </p:nvPr>
        </p:nvSpPr>
        <p:spPr>
          <a:xfrm>
            <a:off x="1060599" y="1885951"/>
            <a:ext cx="6597502" cy="3875485"/>
          </a:xfrm>
        </p:spPr>
        <p:txBody>
          <a:bodyPr/>
          <a:lstStyle/>
          <a:p>
            <a:pPr algn="just" fontAlgn="base">
              <a:spcAft>
                <a:spcPct val="0"/>
              </a:spcAft>
            </a:pPr>
            <a:r>
              <a:rPr lang="en-IN" altLang="en-US" sz="1650" dirty="0">
                <a:latin typeface="Rockwell" panose="02060603020205020403" pitchFamily="18" charset="0"/>
              </a:rPr>
              <a:t>5. </a:t>
            </a:r>
            <a:r>
              <a:rPr lang="en-US" altLang="en-US" sz="1650" b="1" dirty="0">
                <a:solidFill>
                  <a:srgbClr val="4A4A4A"/>
                </a:solidFill>
                <a:latin typeface="Rockwell" panose="02060603020205020403" pitchFamily="18" charset="0"/>
              </a:rPr>
              <a:t>delete(int </a:t>
            </a:r>
            <a:r>
              <a:rPr lang="en-US" altLang="en-US" sz="1650" b="1" dirty="0" err="1">
                <a:solidFill>
                  <a:srgbClr val="4A4A4A"/>
                </a:solidFill>
                <a:latin typeface="Rockwell" panose="02060603020205020403" pitchFamily="18" charset="0"/>
              </a:rPr>
              <a:t>startIndex</a:t>
            </a:r>
            <a:r>
              <a:rPr lang="en-US" altLang="en-US" sz="1650" b="1" dirty="0">
                <a:solidFill>
                  <a:srgbClr val="4A4A4A"/>
                </a:solidFill>
                <a:latin typeface="Rockwell" panose="02060603020205020403" pitchFamily="18" charset="0"/>
              </a:rPr>
              <a:t>, int </a:t>
            </a:r>
            <a:r>
              <a:rPr lang="en-US" altLang="en-US" sz="1650" b="1" dirty="0" err="1">
                <a:solidFill>
                  <a:srgbClr val="4A4A4A"/>
                </a:solidFill>
                <a:latin typeface="Rockwell" panose="02060603020205020403" pitchFamily="18" charset="0"/>
              </a:rPr>
              <a:t>endIndex</a:t>
            </a:r>
            <a:r>
              <a:rPr lang="en-US" altLang="en-US" sz="1650" b="1" dirty="0">
                <a:solidFill>
                  <a:srgbClr val="4A4A4A"/>
                </a:solidFill>
                <a:latin typeface="Rockwell" panose="02060603020205020403" pitchFamily="18" charset="0"/>
              </a:rPr>
              <a:t>)</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method is used to delete the elements present in the</a:t>
            </a:r>
          </a:p>
          <a:p>
            <a:pPr indent="14288" algn="just" fontAlgn="base">
              <a:spcAft>
                <a:spcPct val="0"/>
              </a:spcAft>
            </a:pPr>
            <a:r>
              <a:rPr lang="en-US" altLang="en-US" sz="1650" dirty="0">
                <a:solidFill>
                  <a:srgbClr val="4A4A4A"/>
                </a:solidFill>
                <a:latin typeface="Rockwell" panose="02060603020205020403" pitchFamily="18" charset="0"/>
              </a:rPr>
              <a:t>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a:t>
            </a:r>
          </a:p>
          <a:p>
            <a:pPr algn="just" fontAlgn="base">
              <a:spcAft>
                <a:spcPct val="0"/>
              </a:spcAft>
            </a:pPr>
            <a:r>
              <a:rPr lang="en-US" altLang="en-US" sz="1650" dirty="0">
                <a:solidFill>
                  <a:srgbClr val="4A4A4A"/>
                </a:solidFill>
                <a:latin typeface="Rockwell" panose="02060603020205020403" pitchFamily="18" charset="0"/>
              </a:rPr>
              <a:t>The first character to be removed is specified by </a:t>
            </a:r>
          </a:p>
          <a:p>
            <a:pPr indent="14288" algn="just" fontAlgn="base">
              <a:spcAft>
                <a:spcPct val="0"/>
              </a:spcAft>
            </a:pPr>
            <a:r>
              <a:rPr lang="en-US" altLang="en-US" sz="1650" dirty="0">
                <a:solidFill>
                  <a:srgbClr val="4A4A4A"/>
                </a:solidFill>
                <a:latin typeface="Rockwell" panose="02060603020205020403" pitchFamily="18" charset="0"/>
              </a:rPr>
              <a:t>the first index. </a:t>
            </a:r>
          </a:p>
          <a:p>
            <a:pPr marL="0" indent="14288" algn="just" fontAlgn="base">
              <a:spcAft>
                <a:spcPct val="0"/>
              </a:spcAft>
            </a:pPr>
            <a:r>
              <a:rPr lang="en-US" altLang="en-US" sz="1650" dirty="0">
                <a:solidFill>
                  <a:srgbClr val="4A4A4A"/>
                </a:solidFill>
                <a:latin typeface="Rockwell" panose="02060603020205020403" pitchFamily="18" charset="0"/>
              </a:rPr>
              <a:t>The elements between the </a:t>
            </a:r>
            <a:r>
              <a:rPr lang="en-US" altLang="en-US" sz="1650" dirty="0" err="1">
                <a:solidFill>
                  <a:srgbClr val="4A4A4A"/>
                </a:solidFill>
                <a:latin typeface="Rockwell" panose="02060603020205020403" pitchFamily="18" charset="0"/>
              </a:rPr>
              <a:t>startIndex</a:t>
            </a:r>
            <a:r>
              <a:rPr lang="en-US" altLang="en-US" sz="1650" dirty="0">
                <a:solidFill>
                  <a:srgbClr val="4A4A4A"/>
                </a:solidFill>
                <a:latin typeface="Rockwell" panose="02060603020205020403" pitchFamily="18" charset="0"/>
              </a:rPr>
              <a:t> and endIndex-1 are deleted.</a:t>
            </a:r>
          </a:p>
          <a:p>
            <a:pPr algn="just" fontAlgn="base">
              <a:spcAft>
                <a:spcPct val="0"/>
              </a:spcAft>
            </a:pPr>
            <a:r>
              <a:rPr lang="en-US" altLang="en-US" sz="1650" b="1" dirty="0">
                <a:solidFill>
                  <a:srgbClr val="4A4A4A"/>
                </a:solidFill>
                <a:latin typeface="Rockwell" panose="02060603020205020403" pitchFamily="18" charset="0"/>
              </a:rPr>
              <a:t>6. </a:t>
            </a:r>
            <a:r>
              <a:rPr lang="en-US" altLang="en-US" sz="1650" b="1" dirty="0" err="1">
                <a:solidFill>
                  <a:srgbClr val="4A4A4A"/>
                </a:solidFill>
                <a:latin typeface="Rockwell" panose="02060603020205020403" pitchFamily="18" charset="0"/>
              </a:rPr>
              <a:t>deleteCharAt</a:t>
            </a:r>
            <a:r>
              <a:rPr lang="en-US" altLang="en-US" sz="1650" b="1" dirty="0">
                <a:solidFill>
                  <a:srgbClr val="4A4A4A"/>
                </a:solidFill>
                <a:latin typeface="Rockwell" panose="02060603020205020403" pitchFamily="18" charset="0"/>
              </a:rPr>
              <a:t>(int index)</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method removes a single character within the string</a:t>
            </a:r>
          </a:p>
          <a:p>
            <a:pPr indent="14288" algn="just" fontAlgn="base">
              <a:spcAft>
                <a:spcPct val="0"/>
              </a:spcAft>
            </a:pPr>
            <a:r>
              <a:rPr lang="en-US" altLang="en-US" sz="1650" dirty="0">
                <a:solidFill>
                  <a:srgbClr val="4A4A4A"/>
                </a:solidFill>
                <a:latin typeface="Rockwell" panose="02060603020205020403" pitchFamily="18" charset="0"/>
              </a:rPr>
              <a:t>present in the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a:t>
            </a:r>
          </a:p>
          <a:p>
            <a:pPr indent="14288" algn="just" fontAlgn="base">
              <a:spcAft>
                <a:spcPct val="0"/>
              </a:spcAft>
            </a:pPr>
            <a:r>
              <a:rPr lang="en-US" altLang="en-US" sz="1650" dirty="0">
                <a:solidFill>
                  <a:srgbClr val="4A4A4A"/>
                </a:solidFill>
                <a:latin typeface="Rockwell" panose="02060603020205020403" pitchFamily="18" charset="0"/>
              </a:rPr>
              <a:t>The int index specifies the location of the character.</a:t>
            </a:r>
          </a:p>
          <a:p>
            <a:pPr algn="just" fontAlgn="base">
              <a:spcAft>
                <a:spcPct val="0"/>
              </a:spcAft>
            </a:pPr>
            <a:endParaRPr lang="en-US" altLang="en-US" sz="1650" dirty="0">
              <a:solidFill>
                <a:srgbClr val="4A4A4A"/>
              </a:solidFill>
              <a:latin typeface="Rockwell" panose="02060603020205020403" pitchFamily="18" charset="0"/>
            </a:endParaRPr>
          </a:p>
          <a:p>
            <a:pPr algn="just" fontAlgn="base">
              <a:spcAft>
                <a:spcPct val="0"/>
              </a:spcAft>
            </a:pPr>
            <a:endParaRPr lang="en-US" altLang="en-US" sz="1650" dirty="0">
              <a:solidFill>
                <a:srgbClr val="4A4A4A"/>
              </a:solidFill>
              <a:latin typeface="Rockwell" panose="02060603020205020403" pitchFamily="18" charset="0"/>
            </a:endParaRPr>
          </a:p>
          <a:p>
            <a:pPr fontAlgn="base" latinLnBrk="1">
              <a:spcAft>
                <a:spcPct val="0"/>
              </a:spcAft>
            </a:pPr>
            <a:endParaRPr lang="en-IN" altLang="en-US" sz="1650" dirty="0">
              <a:latin typeface="Rockwell" panose="02060603020205020403" pitchFamily="18" charset="0"/>
            </a:endParaRPr>
          </a:p>
        </p:txBody>
      </p:sp>
      <p:sp>
        <p:nvSpPr>
          <p:cNvPr id="4" name="Content Placeholder 3">
            <a:extLst>
              <a:ext uri="{FF2B5EF4-FFF2-40B4-BE49-F238E27FC236}">
                <a16:creationId xmlns:a16="http://schemas.microsoft.com/office/drawing/2014/main" id="{5BF0073D-E32F-4D29-9E31-E1D9409CD139}"/>
              </a:ext>
            </a:extLst>
          </p:cNvPr>
          <p:cNvSpPr>
            <a:spLocks noGrp="1"/>
          </p:cNvSpPr>
          <p:nvPr>
            <p:ph sz="quarter" idx="10"/>
          </p:nvPr>
        </p:nvSpPr>
        <p:spPr/>
        <p:txBody>
          <a:bodyPr rtlCol="0"/>
          <a:lstStyle/>
          <a:p>
            <a:pPr fontAlgn="auto">
              <a:spcAft>
                <a:spcPts val="0"/>
              </a:spcAft>
              <a:defRPr/>
            </a:pPr>
            <a:r>
              <a:rPr lang="en-US" dirty="0"/>
              <a:t>STRING BUFFER CLASS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Content Placeholder 2">
            <a:extLst>
              <a:ext uri="{FF2B5EF4-FFF2-40B4-BE49-F238E27FC236}">
                <a16:creationId xmlns:a16="http://schemas.microsoft.com/office/drawing/2014/main" id="{468B043A-D4D6-4690-92E9-04306FF27320}"/>
              </a:ext>
            </a:extLst>
          </p:cNvPr>
          <p:cNvSpPr>
            <a:spLocks noGrp="1"/>
          </p:cNvSpPr>
          <p:nvPr>
            <p:ph idx="1"/>
          </p:nvPr>
        </p:nvSpPr>
        <p:spPr>
          <a:xfrm>
            <a:off x="1371600" y="1885951"/>
            <a:ext cx="6172200" cy="3875485"/>
          </a:xfrm>
        </p:spPr>
        <p:txBody>
          <a:bodyPr/>
          <a:lstStyle/>
          <a:p>
            <a:pPr algn="just" fontAlgn="base">
              <a:spcAft>
                <a:spcPct val="0"/>
              </a:spcAft>
            </a:pPr>
            <a:r>
              <a:rPr lang="en-US" altLang="en-US" sz="1650" b="1" dirty="0">
                <a:solidFill>
                  <a:srgbClr val="4A4A4A"/>
                </a:solidFill>
                <a:latin typeface="Rockwell" panose="02060603020205020403" pitchFamily="18" charset="0"/>
              </a:rPr>
              <a:t>7. replace()</a:t>
            </a:r>
            <a:endParaRPr lang="en-US" altLang="en-US" sz="1650" dirty="0">
              <a:solidFill>
                <a:srgbClr val="4A4A4A"/>
              </a:solidFill>
              <a:latin typeface="Rockwell" panose="02060603020205020403" pitchFamily="18" charset="0"/>
            </a:endParaRPr>
          </a:p>
          <a:p>
            <a:pPr algn="just" fontAlgn="base">
              <a:spcAft>
                <a:spcPct val="0"/>
              </a:spcAft>
            </a:pPr>
            <a:r>
              <a:rPr lang="en-US" altLang="en-US" sz="1650" dirty="0">
                <a:solidFill>
                  <a:srgbClr val="4A4A4A"/>
                </a:solidFill>
                <a:latin typeface="Rockwell" panose="02060603020205020403" pitchFamily="18" charset="0"/>
              </a:rPr>
              <a:t>The method is used to replace a set of elements or characters</a:t>
            </a:r>
          </a:p>
          <a:p>
            <a:pPr indent="14288" algn="just" fontAlgn="base">
              <a:spcAft>
                <a:spcPct val="0"/>
              </a:spcAft>
            </a:pPr>
            <a:r>
              <a:rPr lang="en-US" altLang="en-US" sz="1650" dirty="0">
                <a:solidFill>
                  <a:srgbClr val="4A4A4A"/>
                </a:solidFill>
                <a:latin typeface="Rockwell" panose="02060603020205020403" pitchFamily="18" charset="0"/>
              </a:rPr>
              <a:t>with another, inside the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a:t>
            </a:r>
          </a:p>
          <a:p>
            <a:pPr algn="just" fontAlgn="base">
              <a:spcAft>
                <a:spcPct val="0"/>
              </a:spcAft>
            </a:pPr>
            <a:r>
              <a:rPr lang="en-US" altLang="en-US" sz="1650" dirty="0">
                <a:solidFill>
                  <a:srgbClr val="4A4A4A"/>
                </a:solidFill>
                <a:latin typeface="Rockwell" panose="02060603020205020403" pitchFamily="18" charset="0"/>
              </a:rPr>
              <a:t>The arguments </a:t>
            </a:r>
            <a:r>
              <a:rPr lang="en-US" altLang="en-US" sz="1650" dirty="0" err="1">
                <a:solidFill>
                  <a:srgbClr val="4A4A4A"/>
                </a:solidFill>
                <a:latin typeface="Rockwell" panose="02060603020205020403" pitchFamily="18" charset="0"/>
              </a:rPr>
              <a:t>startIndex</a:t>
            </a:r>
            <a:r>
              <a:rPr lang="en-US" altLang="en-US" sz="1650" dirty="0">
                <a:solidFill>
                  <a:srgbClr val="4A4A4A"/>
                </a:solidFill>
                <a:latin typeface="Rockwell" panose="02060603020205020403" pitchFamily="18" charset="0"/>
              </a:rPr>
              <a:t> and </a:t>
            </a:r>
            <a:r>
              <a:rPr lang="en-US" altLang="en-US" sz="1650" dirty="0" err="1">
                <a:solidFill>
                  <a:srgbClr val="4A4A4A"/>
                </a:solidFill>
                <a:latin typeface="Rockwell" panose="02060603020205020403" pitchFamily="18" charset="0"/>
              </a:rPr>
              <a:t>endIndex</a:t>
            </a:r>
            <a:r>
              <a:rPr lang="en-US" altLang="en-US" sz="1650" dirty="0">
                <a:solidFill>
                  <a:srgbClr val="4A4A4A"/>
                </a:solidFill>
                <a:latin typeface="Rockwell" panose="02060603020205020403" pitchFamily="18" charset="0"/>
              </a:rPr>
              <a:t> are present in this method. </a:t>
            </a:r>
          </a:p>
          <a:p>
            <a:pPr algn="just" fontAlgn="base">
              <a:spcAft>
                <a:spcPct val="0"/>
              </a:spcAft>
            </a:pPr>
            <a:r>
              <a:rPr lang="en-US" altLang="en-US" sz="1650" dirty="0">
                <a:solidFill>
                  <a:srgbClr val="4A4A4A"/>
                </a:solidFill>
                <a:latin typeface="Rockwell" panose="02060603020205020403" pitchFamily="18" charset="0"/>
              </a:rPr>
              <a:t>The substring from the </a:t>
            </a:r>
            <a:r>
              <a:rPr lang="en-US" altLang="en-US" sz="1650" dirty="0" err="1">
                <a:solidFill>
                  <a:srgbClr val="4A4A4A"/>
                </a:solidFill>
                <a:latin typeface="Rockwell" panose="02060603020205020403" pitchFamily="18" charset="0"/>
              </a:rPr>
              <a:t>startIndex</a:t>
            </a:r>
            <a:r>
              <a:rPr lang="en-US" altLang="en-US" sz="1650" dirty="0">
                <a:solidFill>
                  <a:srgbClr val="4A4A4A"/>
                </a:solidFill>
                <a:latin typeface="Rockwell" panose="02060603020205020403" pitchFamily="18" charset="0"/>
              </a:rPr>
              <a:t> till the </a:t>
            </a:r>
            <a:r>
              <a:rPr lang="en-US" altLang="en-US" sz="1650" dirty="0" err="1">
                <a:solidFill>
                  <a:srgbClr val="4A4A4A"/>
                </a:solidFill>
                <a:latin typeface="Rockwell" panose="02060603020205020403" pitchFamily="18" charset="0"/>
              </a:rPr>
              <a:t>endIndex</a:t>
            </a:r>
            <a:r>
              <a:rPr lang="en-US" altLang="en-US" sz="1650" dirty="0">
                <a:solidFill>
                  <a:srgbClr val="4A4A4A"/>
                </a:solidFill>
                <a:latin typeface="Rockwell" panose="02060603020205020403" pitchFamily="18" charset="0"/>
              </a:rPr>
              <a:t> -1 is replaced.</a:t>
            </a:r>
          </a:p>
          <a:p>
            <a:pPr algn="just" fontAlgn="base">
              <a:spcAft>
                <a:spcPct val="0"/>
              </a:spcAft>
            </a:pPr>
            <a:r>
              <a:rPr lang="en-US" altLang="en-US" sz="1650" b="1" dirty="0">
                <a:solidFill>
                  <a:srgbClr val="4A4A4A"/>
                </a:solidFill>
                <a:latin typeface="Rockwell" panose="02060603020205020403" pitchFamily="18" charset="0"/>
              </a:rPr>
              <a:t>8.String </a:t>
            </a:r>
            <a:r>
              <a:rPr lang="en-US" altLang="en-US" sz="1650" b="1" dirty="0" err="1">
                <a:solidFill>
                  <a:srgbClr val="4A4A4A"/>
                </a:solidFill>
                <a:latin typeface="Rockwell" panose="02060603020205020403" pitchFamily="18" charset="0"/>
              </a:rPr>
              <a:t>toString</a:t>
            </a:r>
            <a:r>
              <a:rPr lang="en-US" altLang="en-US" sz="1650" b="1" dirty="0">
                <a:solidFill>
                  <a:srgbClr val="4A4A4A"/>
                </a:solidFill>
                <a:latin typeface="Rockwell" panose="02060603020205020403" pitchFamily="18" charset="0"/>
              </a:rPr>
              <a:t>()</a:t>
            </a:r>
          </a:p>
          <a:p>
            <a:pPr algn="just" fontAlgn="base">
              <a:spcAft>
                <a:spcPct val="0"/>
              </a:spcAft>
            </a:pPr>
            <a:r>
              <a:rPr lang="en-US" altLang="en-US" sz="1650" dirty="0">
                <a:solidFill>
                  <a:srgbClr val="4A4A4A"/>
                </a:solidFill>
                <a:latin typeface="Rockwell" panose="02060603020205020403" pitchFamily="18" charset="0"/>
              </a:rPr>
              <a:t>This inbuilt method outputs a string representing the data </a:t>
            </a:r>
          </a:p>
          <a:p>
            <a:pPr indent="14288" algn="just" fontAlgn="base">
              <a:spcAft>
                <a:spcPct val="0"/>
              </a:spcAft>
            </a:pPr>
            <a:r>
              <a:rPr lang="en-US" altLang="en-US" sz="1650" dirty="0">
                <a:solidFill>
                  <a:srgbClr val="4A4A4A"/>
                </a:solidFill>
                <a:latin typeface="Rockwell" panose="02060603020205020403" pitchFamily="18" charset="0"/>
              </a:rPr>
              <a:t>present in the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a:t>
            </a:r>
          </a:p>
          <a:p>
            <a:pPr algn="just" fontAlgn="base">
              <a:spcAft>
                <a:spcPct val="0"/>
              </a:spcAft>
            </a:pPr>
            <a:r>
              <a:rPr lang="en-US" altLang="en-US" sz="1650" dirty="0">
                <a:solidFill>
                  <a:srgbClr val="4A4A4A"/>
                </a:solidFill>
                <a:latin typeface="Rockwell" panose="02060603020205020403" pitchFamily="18" charset="0"/>
              </a:rPr>
              <a:t>A new String object is declared and initialized to get the character sequence from the </a:t>
            </a:r>
            <a:r>
              <a:rPr lang="en-US" altLang="en-US" sz="1650" dirty="0" err="1">
                <a:solidFill>
                  <a:srgbClr val="4A4A4A"/>
                </a:solidFill>
                <a:latin typeface="Rockwell" panose="02060603020205020403" pitchFamily="18" charset="0"/>
              </a:rPr>
              <a:t>StringBuffer</a:t>
            </a:r>
            <a:r>
              <a:rPr lang="en-US" altLang="en-US" sz="1650" dirty="0">
                <a:solidFill>
                  <a:srgbClr val="4A4A4A"/>
                </a:solidFill>
                <a:latin typeface="Rockwell" panose="02060603020205020403" pitchFamily="18" charset="0"/>
              </a:rPr>
              <a:t> object. </a:t>
            </a:r>
          </a:p>
          <a:p>
            <a:pPr algn="just" fontAlgn="base">
              <a:spcAft>
                <a:spcPct val="0"/>
              </a:spcAft>
            </a:pPr>
            <a:r>
              <a:rPr lang="en-US" altLang="en-US" sz="1650" dirty="0">
                <a:solidFill>
                  <a:srgbClr val="4A4A4A"/>
                </a:solidFill>
                <a:latin typeface="Rockwell" panose="02060603020205020403" pitchFamily="18" charset="0"/>
              </a:rPr>
              <a:t>The string is then returned by </a:t>
            </a:r>
            <a:r>
              <a:rPr lang="en-US" altLang="en-US" sz="1650" dirty="0" err="1">
                <a:solidFill>
                  <a:srgbClr val="4A4A4A"/>
                </a:solidFill>
                <a:latin typeface="Rockwell" panose="02060603020205020403" pitchFamily="18" charset="0"/>
              </a:rPr>
              <a:t>toString</a:t>
            </a:r>
            <a:r>
              <a:rPr lang="en-US" altLang="en-US" sz="1650" dirty="0">
                <a:solidFill>
                  <a:srgbClr val="4A4A4A"/>
                </a:solidFill>
                <a:latin typeface="Rockwell" panose="02060603020205020403" pitchFamily="18" charset="0"/>
              </a:rPr>
              <a:t>().</a:t>
            </a:r>
          </a:p>
          <a:p>
            <a:pPr algn="just" fontAlgn="base">
              <a:spcAft>
                <a:spcPct val="0"/>
              </a:spcAft>
            </a:pPr>
            <a:endParaRPr lang="en-US" altLang="en-US" sz="1650" dirty="0">
              <a:solidFill>
                <a:srgbClr val="4A4A4A"/>
              </a:solidFill>
              <a:latin typeface="Rockwell" panose="02060603020205020403" pitchFamily="18" charset="0"/>
            </a:endParaRPr>
          </a:p>
          <a:p>
            <a:pPr algn="just" fontAlgn="base">
              <a:spcAft>
                <a:spcPct val="0"/>
              </a:spcAft>
            </a:pPr>
            <a:endParaRPr lang="en-US" altLang="en-US" sz="1650" dirty="0">
              <a:solidFill>
                <a:srgbClr val="4A4A4A"/>
              </a:solidFill>
              <a:latin typeface="Rockwell" panose="02060603020205020403" pitchFamily="18" charset="0"/>
            </a:endParaRPr>
          </a:p>
        </p:txBody>
      </p:sp>
      <p:sp>
        <p:nvSpPr>
          <p:cNvPr id="4" name="Content Placeholder 3">
            <a:extLst>
              <a:ext uri="{FF2B5EF4-FFF2-40B4-BE49-F238E27FC236}">
                <a16:creationId xmlns:a16="http://schemas.microsoft.com/office/drawing/2014/main" id="{4AB0D187-D499-42AF-B416-FF05EBF024D0}"/>
              </a:ext>
            </a:extLst>
          </p:cNvPr>
          <p:cNvSpPr>
            <a:spLocks noGrp="1"/>
          </p:cNvSpPr>
          <p:nvPr>
            <p:ph sz="quarter" idx="10"/>
          </p:nvPr>
        </p:nvSpPr>
        <p:spPr/>
        <p:txBody>
          <a:bodyPr rtlCol="0"/>
          <a:lstStyle/>
          <a:p>
            <a:pPr fontAlgn="auto">
              <a:spcAft>
                <a:spcPts val="0"/>
              </a:spcAft>
              <a:defRPr/>
            </a:pPr>
            <a:r>
              <a:rPr lang="en-US" dirty="0"/>
              <a:t>STRING BUFFER CLASS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9B9D7C5-3E7B-422D-A258-6A49C6DEBE5B}"/>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12" name="Title 1">
            <a:extLst>
              <a:ext uri="{FF2B5EF4-FFF2-40B4-BE49-F238E27FC236}">
                <a16:creationId xmlns:a16="http://schemas.microsoft.com/office/drawing/2014/main" id="{62D1F538-D668-41EF-BC6A-6C4BD96E6715}"/>
              </a:ext>
            </a:extLst>
          </p:cNvPr>
          <p:cNvSpPr>
            <a:spLocks noGrp="1"/>
          </p:cNvSpPr>
          <p:nvPr>
            <p:ph type="title"/>
          </p:nvPr>
        </p:nvSpPr>
        <p:spPr>
          <a:xfrm>
            <a:off x="240358" y="367260"/>
            <a:ext cx="8229600" cy="1143000"/>
          </a:xfrm>
        </p:spPr>
        <p:txBody>
          <a:bodyPr>
            <a:normAutofit fontScale="90000"/>
          </a:bodyPr>
          <a:lstStyle/>
          <a:p>
            <a:pPr algn="ctr" rtl="0"/>
            <a:r>
              <a:rPr kumimoji="0" lang="en-IN" sz="4400" i="0" u="none" strike="noStrike" kern="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Packages</a:t>
            </a:r>
            <a:br>
              <a:rPr kumimoji="0" lang="en-IN" sz="4400" i="0" u="none" strike="noStrike" kern="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br>
            <a:endParaRPr lang="en-IN" sz="4400" dirty="0">
              <a:latin typeface="Times New Roman" pitchFamily="18" charset="0"/>
              <a:cs typeface="Times New Roman" pitchFamily="18" charset="0"/>
            </a:endParaRPr>
          </a:p>
        </p:txBody>
      </p:sp>
      <p:sp>
        <p:nvSpPr>
          <p:cNvPr id="13" name="Content Placeholder 2">
            <a:extLst>
              <a:ext uri="{FF2B5EF4-FFF2-40B4-BE49-F238E27FC236}">
                <a16:creationId xmlns:a16="http://schemas.microsoft.com/office/drawing/2014/main" id="{24655582-D02E-4B02-81A1-F676D0CE8D67}"/>
              </a:ext>
            </a:extLst>
          </p:cNvPr>
          <p:cNvSpPr txBox="1">
            <a:spLocks/>
          </p:cNvSpPr>
          <p:nvPr/>
        </p:nvSpPr>
        <p:spPr>
          <a:xfrm>
            <a:off x="457200" y="1510260"/>
            <a:ext cx="8229600" cy="4525963"/>
          </a:xfrm>
          <a:prstGeom prst="rect">
            <a:avLst/>
          </a:prstGeom>
        </p:spPr>
        <p:txBody>
          <a:bodyPr>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719138" marR="0" lvl="0" indent="-719138" algn="just"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US" alt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Java API packages </a:t>
            </a:r>
          </a:p>
          <a:p>
            <a:pPr marL="719138" marR="0" lvl="0" indent="-719138" algn="just"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IN" sz="3600" b="0" i="0" u="none" strike="noStrike" kern="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User defined package</a:t>
            </a:r>
          </a:p>
          <a:p>
            <a:pPr marL="719138" marR="0" lvl="0" indent="-719138" algn="just"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IN" sz="3600" b="0" i="0" u="none" strike="noStrike" kern="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Accessing classes in packages</a:t>
            </a:r>
          </a:p>
          <a:p>
            <a:pPr marL="719138" marR="0" lvl="0" indent="-719138" algn="just" defTabSz="914400" rtl="0" eaLnBrk="1" fontAlgn="auto" latinLnBrk="0" hangingPunct="1">
              <a:lnSpc>
                <a:spcPct val="100000"/>
              </a:lnSpc>
              <a:spcBef>
                <a:spcPts val="0"/>
              </a:spcBef>
              <a:spcAft>
                <a:spcPts val="0"/>
              </a:spcAft>
              <a:buClrTx/>
              <a:buSzTx/>
              <a:buFont typeface="Wingdings" pitchFamily="2" charset="2"/>
              <a:buChar char="Ø"/>
              <a:tabLst/>
              <a:defRPr/>
            </a:pPr>
            <a:r>
              <a:rPr kumimoji="0" lang="en-IN" sz="3600" b="0" i="0" u="none" strike="noStrike" kern="0" cap="none" spc="0" normalizeH="0" baseline="0" noProof="0" dirty="0">
                <a:ln>
                  <a:noFill/>
                </a:ln>
                <a:solidFill>
                  <a:sysClr val="windowText" lastClr="000000"/>
                </a:solidFill>
                <a:effectLst/>
                <a:uLnTx/>
                <a:uFillTx/>
                <a:latin typeface="Times New Roman" pitchFamily="18" charset="0"/>
                <a:ea typeface="+mn-ea"/>
                <a:cs typeface="Times New Roman" pitchFamily="18" charset="0"/>
              </a:rPr>
              <a:t>Example programs</a:t>
            </a:r>
          </a:p>
        </p:txBody>
      </p:sp>
    </p:spTree>
    <p:extLst>
      <p:ext uri="{BB962C8B-B14F-4D97-AF65-F5344CB8AC3E}">
        <p14:creationId xmlns:p14="http://schemas.microsoft.com/office/powerpoint/2010/main" val="604094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a:extLst>
              <a:ext uri="{FF2B5EF4-FFF2-40B4-BE49-F238E27FC236}">
                <a16:creationId xmlns:a16="http://schemas.microsoft.com/office/drawing/2014/main" id="{03CD7A01-A0A1-4F2D-B4F1-FC3210F11218}"/>
              </a:ext>
            </a:extLst>
          </p:cNvPr>
          <p:cNvSpPr>
            <a:spLocks noGrp="1"/>
          </p:cNvSpPr>
          <p:nvPr>
            <p:ph type="title"/>
          </p:nvPr>
        </p:nvSpPr>
        <p:spPr>
          <a:xfrm>
            <a:off x="154939" y="232409"/>
            <a:ext cx="8834120" cy="677108"/>
          </a:xfrm>
        </p:spPr>
        <p:txBody>
          <a:bodyPr/>
          <a:lstStyle/>
          <a:p>
            <a:pPr algn="ctr"/>
            <a:r>
              <a:rPr lang="en-US" altLang="en-US" sz="4400" dirty="0">
                <a:latin typeface="Times New Roman" panose="02020603050405020304" pitchFamily="18" charset="0"/>
                <a:cs typeface="Times New Roman" panose="02020603050405020304" pitchFamily="18" charset="0"/>
              </a:rPr>
              <a:t>Packages	</a:t>
            </a:r>
          </a:p>
        </p:txBody>
      </p:sp>
      <p:sp>
        <p:nvSpPr>
          <p:cNvPr id="14338" name="Content Placeholder 2">
            <a:extLst>
              <a:ext uri="{FF2B5EF4-FFF2-40B4-BE49-F238E27FC236}">
                <a16:creationId xmlns:a16="http://schemas.microsoft.com/office/drawing/2014/main" id="{2C6A6748-3820-406B-ACD9-7BB5836562E1}"/>
              </a:ext>
            </a:extLst>
          </p:cNvPr>
          <p:cNvSpPr>
            <a:spLocks noGrp="1"/>
          </p:cNvSpPr>
          <p:nvPr>
            <p:ph idx="1"/>
          </p:nvPr>
        </p:nvSpPr>
        <p:spPr>
          <a:xfrm>
            <a:off x="381000" y="1600200"/>
            <a:ext cx="7927975" cy="3724096"/>
          </a:xfrm>
        </p:spPr>
        <p:txBody>
          <a:bodyPr/>
          <a:lstStyle/>
          <a:p>
            <a:pPr marL="285750" indent="-28575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 java package is a group of similar types of classes, interfaces and sub-packages.</a:t>
            </a:r>
          </a:p>
          <a:p>
            <a:pPr marL="285750" indent="-28575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Think of it as a folder in a file directory. </a:t>
            </a:r>
          </a:p>
          <a:p>
            <a:pPr marL="285750" indent="-285750" algn="just">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Packages are used to avoid name conflicts, and to write a better maintainable code. </a:t>
            </a:r>
          </a:p>
          <a:p>
            <a:pPr marL="285750" indent="-285750" algn="just">
              <a:buFont typeface="Arial" panose="020B0604020202020204" pitchFamily="34" charset="0"/>
              <a:buChar char="•"/>
            </a:pPr>
            <a:endParaRPr lang="en-US" altLang="en-US" sz="2800" dirty="0">
              <a:latin typeface="Times New Roman" panose="02020603050405020304" pitchFamily="18" charset="0"/>
              <a:cs typeface="Times New Roman" panose="02020603050405020304" pitchFamily="18" charset="0"/>
            </a:endParaRP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tab pos="860425" algn="l"/>
                <a:tab pos="1143000" algn="l"/>
                <a:tab pos="1712913" algn="l"/>
              </a:tabLst>
              <a:defRPr/>
            </a:pPr>
            <a:r>
              <a:rPr lang="en-US" altLang="en-US" sz="2800" dirty="0">
                <a:latin typeface="Times New Roman" panose="02020603050405020304" pitchFamily="18" charset="0"/>
                <a:cs typeface="Times New Roman" panose="02020603050405020304" pitchFamily="18" charset="0"/>
              </a:rPr>
              <a:t>package	 </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directory (folder)</a:t>
            </a:r>
          </a:p>
          <a:p>
            <a:pPr marL="457200" marR="0" lvl="0" indent="-457200" defTabSz="914400" eaLnBrk="1" fontAlgn="auto" latinLnBrk="0" hangingPunct="1">
              <a:lnSpc>
                <a:spcPct val="100000"/>
              </a:lnSpc>
              <a:spcBef>
                <a:spcPts val="0"/>
              </a:spcBef>
              <a:spcAft>
                <a:spcPts val="0"/>
              </a:spcAft>
              <a:buClrTx/>
              <a:buSzTx/>
              <a:buFont typeface="Arial" panose="020B0604020202020204" pitchFamily="34" charset="0"/>
              <a:buChar char="•"/>
              <a:tabLst>
                <a:tab pos="860425" algn="l"/>
                <a:tab pos="1143000" algn="l"/>
                <a:tab pos="1712913" algn="l"/>
              </a:tabLst>
              <a:defRPr/>
            </a:pPr>
            <a:r>
              <a:rPr lang="en-US" altLang="en-US" sz="2800" dirty="0">
                <a:latin typeface="Times New Roman" panose="02020603050405020304" pitchFamily="18" charset="0"/>
                <a:cs typeface="Times New Roman" panose="02020603050405020304" pitchFamily="18" charset="0"/>
              </a:rPr>
              <a:t>class		</a:t>
            </a:r>
            <a:r>
              <a:rPr lang="en-US" altLang="en-US" sz="2800" dirty="0">
                <a:latin typeface="Times New Roman" panose="02020603050405020304" pitchFamily="18" charset="0"/>
                <a:cs typeface="Times New Roman" panose="02020603050405020304" pitchFamily="18" charset="0"/>
                <a:sym typeface="Wingdings" panose="05000000000000000000" pitchFamily="2" charset="2"/>
              </a:rPr>
              <a:t>  file</a:t>
            </a:r>
          </a:p>
          <a:p>
            <a:pPr marL="285750" indent="-285750" algn="just">
              <a:buFont typeface="Arial" panose="020B0604020202020204" pitchFamily="34" charset="0"/>
              <a:buChar char="•"/>
            </a:pPr>
            <a:endParaRPr lang="en-US" altLang="en-US" dirty="0"/>
          </a:p>
        </p:txBody>
      </p:sp>
      <p:sp>
        <p:nvSpPr>
          <p:cNvPr id="2" name="Slide Number Placeholder 4">
            <a:extLst>
              <a:ext uri="{FF2B5EF4-FFF2-40B4-BE49-F238E27FC236}">
                <a16:creationId xmlns:a16="http://schemas.microsoft.com/office/drawing/2014/main" id="{51A80F91-4A16-4B5D-B7B1-D6005692E34A}"/>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95CDD91-FB8E-3DD6-A8E6-E2D3622BDC88}"/>
              </a:ext>
            </a:extLst>
          </p:cNvPr>
          <p:cNvSpPr>
            <a:spLocks noGrp="1"/>
          </p:cNvSpPr>
          <p:nvPr>
            <p:ph type="body" idx="1"/>
          </p:nvPr>
        </p:nvSpPr>
        <p:spPr>
          <a:xfrm>
            <a:off x="228600" y="1752600"/>
            <a:ext cx="8915400" cy="3600986"/>
          </a:xfrm>
        </p:spPr>
        <p:txBody>
          <a:bodyPr/>
          <a:lstStyle/>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5. String(byte[] bytes) – Creates a string from byte array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byte[]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byteArray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{72, 101, 108, 108, 111};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stringFromByteArray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new String(</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byteArray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("String from byte array: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stringFromByteArray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6. String(byte bytes[], int start, int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numChars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Creates a string from byte array starting from index 'start' to 'start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numChars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- 1'</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byte[]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byteArrayPart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{72, 101, 108, 108, 111, 87, 111, 114, 108, 100};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String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stringFromByteArrayPart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 new String(</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byteArrayPart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6, 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System.out.println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("String from part of byte array: " +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stringFromByteArrayPart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0782C6A-0181-DF4B-0835-F386C89200B2}"/>
                  </a:ext>
                </a:extLst>
              </p14:cNvPr>
              <p14:cNvContentPartPr/>
              <p14:nvPr/>
            </p14:nvContentPartPr>
            <p14:xfrm>
              <a:off x="1520640" y="1961280"/>
              <a:ext cx="7182000" cy="2302560"/>
            </p14:xfrm>
          </p:contentPart>
        </mc:Choice>
        <mc:Fallback>
          <p:pic>
            <p:nvPicPr>
              <p:cNvPr id="2" name="Ink 1">
                <a:extLst>
                  <a:ext uri="{FF2B5EF4-FFF2-40B4-BE49-F238E27FC236}">
                    <a16:creationId xmlns:a16="http://schemas.microsoft.com/office/drawing/2014/main" id="{50782C6A-0181-DF4B-0835-F386C89200B2}"/>
                  </a:ext>
                </a:extLst>
              </p:cNvPr>
              <p:cNvPicPr/>
              <p:nvPr/>
            </p:nvPicPr>
            <p:blipFill>
              <a:blip r:embed="rId3"/>
              <a:stretch>
                <a:fillRect/>
              </a:stretch>
            </p:blipFill>
            <p:spPr>
              <a:xfrm>
                <a:off x="1511280" y="1951920"/>
                <a:ext cx="7200720" cy="2321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874A4B7-38D1-9E11-7B12-6ACDD5527F97}"/>
                  </a:ext>
                </a:extLst>
              </p14:cNvPr>
              <p14:cNvContentPartPr/>
              <p14:nvPr/>
            </p14:nvContentPartPr>
            <p14:xfrm>
              <a:off x="5747760" y="3017520"/>
              <a:ext cx="719280" cy="1007640"/>
            </p14:xfrm>
          </p:contentPart>
        </mc:Choice>
        <mc:Fallback>
          <p:pic>
            <p:nvPicPr>
              <p:cNvPr id="4" name="Ink 3">
                <a:extLst>
                  <a:ext uri="{FF2B5EF4-FFF2-40B4-BE49-F238E27FC236}">
                    <a16:creationId xmlns:a16="http://schemas.microsoft.com/office/drawing/2014/main" id="{C874A4B7-38D1-9E11-7B12-6ACDD5527F97}"/>
                  </a:ext>
                </a:extLst>
              </p:cNvPr>
              <p:cNvPicPr/>
              <p:nvPr/>
            </p:nvPicPr>
            <p:blipFill>
              <a:blip r:embed="rId5"/>
              <a:stretch>
                <a:fillRect/>
              </a:stretch>
            </p:blipFill>
            <p:spPr>
              <a:xfrm>
                <a:off x="5738400" y="3008160"/>
                <a:ext cx="738000" cy="1026360"/>
              </a:xfrm>
              <a:prstGeom prst="rect">
                <a:avLst/>
              </a:prstGeom>
            </p:spPr>
          </p:pic>
        </mc:Fallback>
      </mc:AlternateContent>
    </p:spTree>
    <p:extLst>
      <p:ext uri="{BB962C8B-B14F-4D97-AF65-F5344CB8AC3E}">
        <p14:creationId xmlns:p14="http://schemas.microsoft.com/office/powerpoint/2010/main" val="38612712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42F5387A-46CB-C27E-AAEC-DA72BB3B35AA}"/>
              </a:ext>
            </a:extLst>
          </p:cNvPr>
          <p:cNvSpPr>
            <a:spLocks noGrp="1" noChangeArrowheads="1"/>
          </p:cNvSpPr>
          <p:nvPr>
            <p:ph type="title"/>
          </p:nvPr>
        </p:nvSpPr>
        <p:spPr>
          <a:xfrm>
            <a:off x="154939" y="232409"/>
            <a:ext cx="8834120" cy="553998"/>
          </a:xfrm>
        </p:spPr>
        <p:txBody>
          <a:bodyPr/>
          <a:lstStyle/>
          <a:p>
            <a:r>
              <a:rPr lang="en-US" altLang="en-US">
                <a:latin typeface="Times New Roman" panose="02020603050405020304" pitchFamily="18" charset="0"/>
                <a:cs typeface="Times New Roman" panose="02020603050405020304" pitchFamily="18" charset="0"/>
              </a:rPr>
              <a:t>Packages and directories</a:t>
            </a:r>
          </a:p>
        </p:txBody>
      </p:sp>
      <p:sp>
        <p:nvSpPr>
          <p:cNvPr id="533507" name="Rectangle 3">
            <a:extLst>
              <a:ext uri="{FF2B5EF4-FFF2-40B4-BE49-F238E27FC236}">
                <a16:creationId xmlns:a16="http://schemas.microsoft.com/office/drawing/2014/main" id="{6943EB7E-5985-69F7-A4B4-040EBE09109D}"/>
              </a:ext>
            </a:extLst>
          </p:cNvPr>
          <p:cNvSpPr>
            <a:spLocks noGrp="1" noChangeArrowheads="1"/>
          </p:cNvSpPr>
          <p:nvPr>
            <p:ph type="body" idx="1"/>
          </p:nvPr>
        </p:nvSpPr>
        <p:spPr>
          <a:xfrm>
            <a:off x="516194" y="1676400"/>
            <a:ext cx="8472865" cy="4431983"/>
          </a:xfrm>
        </p:spPr>
        <p:txBody>
          <a:bodyPr/>
          <a:lstStyle/>
          <a:p>
            <a:pPr>
              <a:tabLst>
                <a:tab pos="860425" algn="l"/>
                <a:tab pos="1143000" algn="l"/>
                <a:tab pos="1712913" algn="l"/>
              </a:tabLst>
            </a:pPr>
            <a:r>
              <a:rPr lang="en-US" altLang="en-US" sz="2400" b="1" dirty="0">
                <a:solidFill>
                  <a:srgbClr val="262626"/>
                </a:solidFill>
                <a:latin typeface="Times New Roman" panose="02020603050405020304" pitchFamily="18" charset="0"/>
                <a:cs typeface="Times New Roman" panose="02020603050405020304" pitchFamily="18" charset="0"/>
              </a:rPr>
              <a:t>A class named D in package </a:t>
            </a:r>
            <a:r>
              <a:rPr lang="en-US" altLang="en-US" sz="2400" b="1" dirty="0" err="1">
                <a:solidFill>
                  <a:srgbClr val="262626"/>
                </a:solidFill>
                <a:latin typeface="Times New Roman" panose="02020603050405020304" pitchFamily="18" charset="0"/>
                <a:cs typeface="Times New Roman" panose="02020603050405020304" pitchFamily="18" charset="0"/>
              </a:rPr>
              <a:t>a.b.c</a:t>
            </a:r>
            <a:r>
              <a:rPr lang="en-US" altLang="en-US" sz="2400" b="1" dirty="0">
                <a:solidFill>
                  <a:srgbClr val="262626"/>
                </a:solidFill>
                <a:latin typeface="Times New Roman" panose="02020603050405020304" pitchFamily="18" charset="0"/>
                <a:cs typeface="Times New Roman" panose="02020603050405020304" pitchFamily="18" charset="0"/>
              </a:rPr>
              <a:t> should reside in this file:</a:t>
            </a:r>
          </a:p>
          <a:p>
            <a:pPr>
              <a:buFontTx/>
              <a:buNone/>
              <a:tabLst>
                <a:tab pos="860425" algn="l"/>
                <a:tab pos="1143000" algn="l"/>
                <a:tab pos="1712913" algn="l"/>
              </a:tabLst>
            </a:pPr>
            <a:endParaRPr lang="en-US" altLang="en-US" sz="2400" b="1" dirty="0">
              <a:solidFill>
                <a:srgbClr val="262626"/>
              </a:solidFill>
              <a:latin typeface="Times New Roman" panose="02020603050405020304" pitchFamily="18" charset="0"/>
              <a:cs typeface="Times New Roman" panose="02020603050405020304" pitchFamily="18" charset="0"/>
            </a:endParaRPr>
          </a:p>
          <a:p>
            <a:pPr>
              <a:buFontTx/>
              <a:buNone/>
              <a:tabLst>
                <a:tab pos="860425" algn="l"/>
                <a:tab pos="1143000" algn="l"/>
                <a:tab pos="1712913" algn="l"/>
              </a:tabLst>
            </a:pPr>
            <a:r>
              <a:rPr lang="en-US" altLang="en-US" sz="2400" b="1" dirty="0">
                <a:solidFill>
                  <a:srgbClr val="262626"/>
                </a:solidFill>
                <a:latin typeface="Times New Roman" panose="02020603050405020304" pitchFamily="18" charset="0"/>
                <a:cs typeface="Times New Roman" panose="02020603050405020304" pitchFamily="18" charset="0"/>
              </a:rPr>
              <a:t>   a/b/c/</a:t>
            </a:r>
            <a:r>
              <a:rPr lang="en-US" altLang="en-US" sz="2400" b="1" dirty="0" err="1">
                <a:solidFill>
                  <a:srgbClr val="262626"/>
                </a:solidFill>
                <a:latin typeface="Times New Roman" panose="02020603050405020304" pitchFamily="18" charset="0"/>
                <a:cs typeface="Times New Roman" panose="02020603050405020304" pitchFamily="18" charset="0"/>
              </a:rPr>
              <a:t>D.class</a:t>
            </a:r>
            <a:endParaRPr lang="en-US" altLang="en-US" sz="2400" b="1" dirty="0">
              <a:solidFill>
                <a:srgbClr val="262626"/>
              </a:solidFill>
              <a:latin typeface="Times New Roman" panose="02020603050405020304" pitchFamily="18" charset="0"/>
              <a:cs typeface="Times New Roman" panose="02020603050405020304" pitchFamily="18" charset="0"/>
            </a:endParaRPr>
          </a:p>
          <a:p>
            <a:pPr>
              <a:buFontTx/>
              <a:buNone/>
              <a:tabLst>
                <a:tab pos="860425" algn="l"/>
                <a:tab pos="1143000" algn="l"/>
                <a:tab pos="1712913" algn="l"/>
              </a:tabLst>
            </a:pPr>
            <a:endParaRPr lang="en-US" altLang="en-US" sz="2400" b="1" dirty="0">
              <a:solidFill>
                <a:srgbClr val="262626"/>
              </a:solidFill>
              <a:latin typeface="Times New Roman" panose="02020603050405020304" pitchFamily="18" charset="0"/>
              <a:cs typeface="Times New Roman" panose="02020603050405020304" pitchFamily="18" charset="0"/>
            </a:endParaRPr>
          </a:p>
          <a:p>
            <a:pPr lvl="1">
              <a:tabLst>
                <a:tab pos="860425" algn="l"/>
                <a:tab pos="1143000" algn="l"/>
                <a:tab pos="1712913" algn="l"/>
              </a:tabLst>
            </a:pPr>
            <a:r>
              <a:rPr lang="en-US" altLang="en-US" sz="2400" b="1" dirty="0">
                <a:solidFill>
                  <a:srgbClr val="404040"/>
                </a:solidFill>
                <a:latin typeface="Times New Roman" panose="02020603050405020304" pitchFamily="18" charset="0"/>
                <a:cs typeface="Times New Roman" panose="02020603050405020304" pitchFamily="18" charset="0"/>
              </a:rPr>
              <a:t>(relative to the root of your project)</a:t>
            </a:r>
          </a:p>
          <a:p>
            <a:pPr>
              <a:buFontTx/>
              <a:buNone/>
              <a:tabLst>
                <a:tab pos="860425" algn="l"/>
                <a:tab pos="1143000" algn="l"/>
                <a:tab pos="1712913" algn="l"/>
              </a:tabLst>
            </a:pPr>
            <a:endParaRPr lang="en-US" altLang="en-US" sz="2400" b="1" dirty="0">
              <a:solidFill>
                <a:srgbClr val="262626"/>
              </a:solidFill>
              <a:latin typeface="Times New Roman" panose="02020603050405020304" pitchFamily="18" charset="0"/>
              <a:cs typeface="Times New Roman" panose="02020603050405020304" pitchFamily="18" charset="0"/>
            </a:endParaRPr>
          </a:p>
          <a:p>
            <a:pPr>
              <a:buFontTx/>
              <a:buNone/>
              <a:tabLst>
                <a:tab pos="860425" algn="l"/>
                <a:tab pos="1143000" algn="l"/>
                <a:tab pos="1712913" algn="l"/>
              </a:tabLst>
            </a:pPr>
            <a:endParaRPr lang="en-US" altLang="en-US" sz="2400" b="1" dirty="0">
              <a:solidFill>
                <a:srgbClr val="262626"/>
              </a:solidFill>
              <a:latin typeface="Times New Roman" panose="02020603050405020304" pitchFamily="18" charset="0"/>
              <a:cs typeface="Times New Roman" panose="02020603050405020304" pitchFamily="18" charset="0"/>
            </a:endParaRPr>
          </a:p>
          <a:p>
            <a:pPr>
              <a:buFontTx/>
              <a:buNone/>
              <a:tabLst>
                <a:tab pos="860425" algn="l"/>
                <a:tab pos="1143000" algn="l"/>
                <a:tab pos="1712913" algn="l"/>
              </a:tabLst>
            </a:pPr>
            <a:endParaRPr lang="en-US" altLang="en-US" sz="2400" b="1" dirty="0">
              <a:solidFill>
                <a:srgbClr val="262626"/>
              </a:solidFill>
              <a:latin typeface="Times New Roman" panose="02020603050405020304" pitchFamily="18" charset="0"/>
              <a:cs typeface="Times New Roman" panose="02020603050405020304" pitchFamily="18" charset="0"/>
            </a:endParaRPr>
          </a:p>
          <a:p>
            <a:pPr>
              <a:buFontTx/>
              <a:buNone/>
              <a:tabLst>
                <a:tab pos="860425" algn="l"/>
                <a:tab pos="1143000" algn="l"/>
                <a:tab pos="1712913" algn="l"/>
              </a:tabLst>
            </a:pPr>
            <a:endParaRPr lang="en-US" altLang="en-US" sz="2400" b="1" dirty="0">
              <a:solidFill>
                <a:srgbClr val="262626"/>
              </a:solidFill>
              <a:latin typeface="Times New Roman" panose="02020603050405020304" pitchFamily="18" charset="0"/>
              <a:cs typeface="Times New Roman" panose="02020603050405020304" pitchFamily="18" charset="0"/>
            </a:endParaRPr>
          </a:p>
          <a:p>
            <a:pPr>
              <a:tabLst>
                <a:tab pos="860425" algn="l"/>
                <a:tab pos="1143000" algn="l"/>
                <a:tab pos="1712913" algn="l"/>
              </a:tabLst>
            </a:pPr>
            <a:r>
              <a:rPr lang="en-US" altLang="en-US" sz="2400" b="1" dirty="0">
                <a:solidFill>
                  <a:srgbClr val="262626"/>
                </a:solidFill>
                <a:latin typeface="Times New Roman" panose="02020603050405020304" pitchFamily="18" charset="0"/>
                <a:cs typeface="Times New Roman" panose="02020603050405020304" pitchFamily="18" charset="0"/>
              </a:rPr>
              <a:t>The "root" directory of the package hierarchy is determined by your </a:t>
            </a:r>
            <a:r>
              <a:rPr lang="en-US" altLang="en-US" sz="2400" b="1" i="1" dirty="0">
                <a:solidFill>
                  <a:srgbClr val="262626"/>
                </a:solidFill>
                <a:latin typeface="Times New Roman" panose="02020603050405020304" pitchFamily="18" charset="0"/>
                <a:cs typeface="Times New Roman" panose="02020603050405020304" pitchFamily="18" charset="0"/>
              </a:rPr>
              <a:t>class path</a:t>
            </a:r>
            <a:r>
              <a:rPr lang="en-US" altLang="en-US" sz="2400" b="1" dirty="0">
                <a:solidFill>
                  <a:srgbClr val="262626"/>
                </a:solidFill>
                <a:latin typeface="Times New Roman" panose="02020603050405020304" pitchFamily="18" charset="0"/>
                <a:cs typeface="Times New Roman" panose="02020603050405020304" pitchFamily="18" charset="0"/>
              </a:rPr>
              <a:t> or the directory from which java was run.</a:t>
            </a:r>
          </a:p>
          <a:p>
            <a:pPr>
              <a:tabLst>
                <a:tab pos="860425" algn="l"/>
                <a:tab pos="1143000" algn="l"/>
                <a:tab pos="1712913" algn="l"/>
              </a:tabLst>
            </a:pPr>
            <a:endParaRPr lang="en-US" altLang="en-US" sz="2400" b="1" dirty="0">
              <a:solidFill>
                <a:srgbClr val="262626"/>
              </a:solidFill>
              <a:latin typeface="Times New Roman" panose="02020603050405020304" pitchFamily="18" charset="0"/>
              <a:cs typeface="Times New Roman" panose="02020603050405020304" pitchFamily="18" charset="0"/>
            </a:endParaRPr>
          </a:p>
        </p:txBody>
      </p:sp>
      <p:pic>
        <p:nvPicPr>
          <p:cNvPr id="533508" name="Picture 4">
            <a:extLst>
              <a:ext uri="{FF2B5EF4-FFF2-40B4-BE49-F238E27FC236}">
                <a16:creationId xmlns:a16="http://schemas.microsoft.com/office/drawing/2014/main" id="{D4F4AC09-3503-5E16-203B-48ECFD516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733800"/>
            <a:ext cx="4114800" cy="8937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3">
            <a:extLst>
              <a:ext uri="{FF2B5EF4-FFF2-40B4-BE49-F238E27FC236}">
                <a16:creationId xmlns:a16="http://schemas.microsoft.com/office/drawing/2014/main" id="{C2075EB8-D0DA-49E3-AEB6-EB22F650E1F5}"/>
              </a:ext>
            </a:extLst>
          </p:cNvPr>
          <p:cNvSpPr>
            <a:spLocks noGrp="1" noChangeArrowheads="1"/>
          </p:cNvSpPr>
          <p:nvPr>
            <p:ph type="body" idx="1"/>
          </p:nvPr>
        </p:nvSpPr>
        <p:spPr>
          <a:xfrm>
            <a:off x="457200" y="1629529"/>
            <a:ext cx="8229600" cy="4124206"/>
          </a:xfrm>
        </p:spPr>
        <p:txBody>
          <a:bodyPr/>
          <a:lstStyle/>
          <a:p>
            <a:pPr marL="457200" indent="-457200" algn="just" eaLnBrk="1" hangingPunct="1">
              <a:buFont typeface="Wingdings" panose="05000000000000000000" pitchFamily="2" charset="2"/>
              <a:buChar char="Ø"/>
            </a:pPr>
            <a:r>
              <a:rPr lang="en-US" altLang="en-US" sz="2800" dirty="0">
                <a:latin typeface="Times New Roman" panose="02020603050405020304" pitchFamily="18" charset="0"/>
              </a:rPr>
              <a:t>Provides a mechanism for grouping a variety of classes and / or interfaces together.</a:t>
            </a:r>
          </a:p>
          <a:p>
            <a:pPr marL="457200" indent="-457200" algn="just" eaLnBrk="1" hangingPunct="1">
              <a:buFont typeface="Wingdings" panose="05000000000000000000" pitchFamily="2" charset="2"/>
              <a:buChar char="Ø"/>
            </a:pPr>
            <a:r>
              <a:rPr lang="en-US" altLang="en-US" sz="2800" dirty="0">
                <a:latin typeface="Times New Roman" panose="02020603050405020304" pitchFamily="18" charset="0"/>
              </a:rPr>
              <a:t>Grouping is based on functionality.</a:t>
            </a:r>
          </a:p>
          <a:p>
            <a:pPr algn="just" eaLnBrk="1" hangingPunct="1">
              <a:buFont typeface="Wingdings" panose="05000000000000000000" pitchFamily="2" charset="2"/>
              <a:buNone/>
            </a:pPr>
            <a:endParaRPr lang="en-US" altLang="en-US" sz="3600" b="1" u="sng" dirty="0">
              <a:latin typeface="Times New Roman" panose="02020603050405020304" pitchFamily="18" charset="0"/>
            </a:endParaRPr>
          </a:p>
          <a:p>
            <a:pPr algn="just" eaLnBrk="1" hangingPunct="1">
              <a:buFont typeface="Wingdings" panose="05000000000000000000" pitchFamily="2" charset="2"/>
              <a:buNone/>
            </a:pPr>
            <a:r>
              <a:rPr lang="en-US" altLang="en-US" sz="3600" b="1" u="sng" dirty="0">
                <a:latin typeface="Times New Roman" panose="02020603050405020304" pitchFamily="18" charset="0"/>
              </a:rPr>
              <a:t>Benefits:</a:t>
            </a:r>
          </a:p>
          <a:p>
            <a:pPr marL="457200" indent="-457200" algn="just" eaLnBrk="1" hangingPunct="1">
              <a:buFont typeface="Wingdings" panose="05000000000000000000" pitchFamily="2" charset="2"/>
              <a:buChar char="Ø"/>
            </a:pPr>
            <a:r>
              <a:rPr lang="en-US" altLang="en-US" sz="2800" dirty="0">
                <a:latin typeface="Times New Roman" panose="02020603050405020304" pitchFamily="18" charset="0"/>
              </a:rPr>
              <a:t>Java package is used to categorize the classes and interfaces so that they can be easily maintained.</a:t>
            </a:r>
          </a:p>
          <a:p>
            <a:pPr marL="457200" indent="-457200" algn="just" eaLnBrk="1" hangingPunct="1">
              <a:buFont typeface="Wingdings" panose="05000000000000000000" pitchFamily="2" charset="2"/>
              <a:buChar char="Ø"/>
            </a:pPr>
            <a:r>
              <a:rPr lang="en-US" altLang="en-US" sz="2800" dirty="0">
                <a:latin typeface="Times New Roman" panose="02020603050405020304" pitchFamily="18" charset="0"/>
              </a:rPr>
              <a:t>Java package provides access protection.</a:t>
            </a:r>
          </a:p>
          <a:p>
            <a:pPr marL="457200" indent="-457200" algn="just" eaLnBrk="1" hangingPunct="1">
              <a:buFont typeface="Wingdings" panose="05000000000000000000" pitchFamily="2" charset="2"/>
              <a:buChar char="Ø"/>
            </a:pPr>
            <a:r>
              <a:rPr lang="en-US" altLang="en-US" sz="2800" dirty="0">
                <a:latin typeface="Times New Roman" panose="02020603050405020304" pitchFamily="18" charset="0"/>
              </a:rPr>
              <a:t>Java package removes naming collision.</a:t>
            </a:r>
          </a:p>
        </p:txBody>
      </p:sp>
      <p:sp>
        <p:nvSpPr>
          <p:cNvPr id="2" name="Slide Number Placeholder 4">
            <a:extLst>
              <a:ext uri="{FF2B5EF4-FFF2-40B4-BE49-F238E27FC236}">
                <a16:creationId xmlns:a16="http://schemas.microsoft.com/office/drawing/2014/main" id="{5909791D-E596-4529-9D83-1CA3B5CEA222}"/>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15" name="Title 1">
            <a:extLst>
              <a:ext uri="{FF2B5EF4-FFF2-40B4-BE49-F238E27FC236}">
                <a16:creationId xmlns:a16="http://schemas.microsoft.com/office/drawing/2014/main" id="{A68D5470-6193-450E-A761-82B2B94E9BE5}"/>
              </a:ext>
            </a:extLst>
          </p:cNvPr>
          <p:cNvSpPr>
            <a:spLocks noGrp="1"/>
          </p:cNvSpPr>
          <p:nvPr>
            <p:ph type="title"/>
          </p:nvPr>
        </p:nvSpPr>
        <p:spPr>
          <a:xfrm>
            <a:off x="155575" y="231775"/>
            <a:ext cx="8832850" cy="1031875"/>
          </a:xfrm>
        </p:spPr>
        <p:txBody>
          <a:bodyPr/>
          <a:lstStyle/>
          <a:p>
            <a:pPr algn="ctr"/>
            <a:r>
              <a:rPr lang="en-US" altLang="en-US" sz="4400" dirty="0">
                <a:latin typeface="Times New Roman" panose="02020603050405020304" pitchFamily="18" charset="0"/>
                <a:cs typeface="Times New Roman" panose="02020603050405020304" pitchFamily="18" charset="0"/>
              </a:rPr>
              <a:t>Packages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811BB595-3C77-434A-9B28-DF1A25064D5A}"/>
              </a:ext>
            </a:extLst>
          </p:cNvPr>
          <p:cNvSpPr>
            <a:spLocks noGrp="1" noChangeArrowheads="1"/>
          </p:cNvSpPr>
          <p:nvPr>
            <p:ph type="title"/>
          </p:nvPr>
        </p:nvSpPr>
        <p:spPr>
          <a:xfrm>
            <a:off x="457200" y="274638"/>
            <a:ext cx="8229600" cy="677108"/>
          </a:xfrm>
        </p:spPr>
        <p:txBody>
          <a:bodyPr/>
          <a:lstStyle/>
          <a:p>
            <a:pPr algn="ctr" eaLnBrk="1" hangingPunct="1"/>
            <a:r>
              <a:rPr lang="en-US" altLang="en-US" sz="4400" dirty="0">
                <a:latin typeface="Times New Roman" panose="02020603050405020304" pitchFamily="18" charset="0"/>
                <a:cs typeface="Times New Roman" panose="02020603050405020304" pitchFamily="18" charset="0"/>
              </a:rPr>
              <a:t>Packages</a:t>
            </a:r>
            <a:r>
              <a:rPr lang="en-US" altLang="en-US" sz="4000" dirty="0">
                <a:latin typeface="Times New Roman" panose="02020603050405020304" pitchFamily="18" charset="0"/>
                <a:cs typeface="Times New Roman" panose="02020603050405020304" pitchFamily="18" charset="0"/>
              </a:rPr>
              <a:t>	</a:t>
            </a:r>
            <a:endParaRPr lang="en-US" altLang="en-US" sz="4000" dirty="0">
              <a:latin typeface="Times New Roman" panose="02020603050405020304" pitchFamily="18" charset="0"/>
            </a:endParaRPr>
          </a:p>
        </p:txBody>
      </p:sp>
      <p:sp>
        <p:nvSpPr>
          <p:cNvPr id="16389" name="Rectangle 3">
            <a:extLst>
              <a:ext uri="{FF2B5EF4-FFF2-40B4-BE49-F238E27FC236}">
                <a16:creationId xmlns:a16="http://schemas.microsoft.com/office/drawing/2014/main" id="{75156DCA-E679-4BC7-BABD-305E7349FC82}"/>
              </a:ext>
            </a:extLst>
          </p:cNvPr>
          <p:cNvSpPr>
            <a:spLocks noGrp="1" noChangeArrowheads="1"/>
          </p:cNvSpPr>
          <p:nvPr>
            <p:ph type="body" idx="1"/>
          </p:nvPr>
        </p:nvSpPr>
        <p:spPr>
          <a:xfrm>
            <a:off x="381000" y="1524000"/>
            <a:ext cx="8305800" cy="4985980"/>
          </a:xfrm>
        </p:spPr>
        <p:txBody>
          <a:bodyPr/>
          <a:lstStyle/>
          <a:p>
            <a:pPr marL="342900" indent="-342900" eaLnBrk="1" hangingPunct="1">
              <a:lnSpc>
                <a:spcPct val="90000"/>
              </a:lnSpc>
              <a:buFont typeface="Wingdings" panose="05000000000000000000" pitchFamily="2" charset="2"/>
              <a:buChar char="Ø"/>
            </a:pPr>
            <a:r>
              <a:rPr lang="en-US" altLang="en-US" sz="2400" dirty="0">
                <a:latin typeface="Times New Roman" panose="02020603050405020304" pitchFamily="18" charset="0"/>
              </a:rPr>
              <a:t>Package in java can be categorized in two form, built-in package and user-defined package.</a:t>
            </a:r>
          </a:p>
          <a:p>
            <a:pPr eaLnBrk="1" hangingPunct="1">
              <a:lnSpc>
                <a:spcPct val="90000"/>
              </a:lnSpc>
            </a:pPr>
            <a:r>
              <a:rPr lang="en-US" altLang="en-US" sz="2400" b="1" u="sng" dirty="0">
                <a:latin typeface="Times New Roman" panose="02020603050405020304" pitchFamily="18" charset="0"/>
              </a:rPr>
              <a:t>Two types of packages: </a:t>
            </a:r>
          </a:p>
          <a:p>
            <a:pPr marL="914400" lvl="1" indent="-457200">
              <a:lnSpc>
                <a:spcPct val="90000"/>
              </a:lnSpc>
              <a:buAutoNum type="arabicPeriod"/>
            </a:pPr>
            <a:r>
              <a:rPr lang="en-US" altLang="en-US" sz="2400" dirty="0">
                <a:latin typeface="Times New Roman" panose="02020603050405020304" pitchFamily="18" charset="0"/>
              </a:rPr>
              <a:t>Built-in packages </a:t>
            </a:r>
          </a:p>
          <a:p>
            <a:pPr marL="914400" lvl="1" indent="-457200">
              <a:lnSpc>
                <a:spcPct val="90000"/>
              </a:lnSpc>
              <a:buAutoNum type="arabicPeriod"/>
            </a:pPr>
            <a:r>
              <a:rPr lang="en-US" altLang="en-US" sz="2400" dirty="0">
                <a:latin typeface="Times New Roman" panose="02020603050405020304" pitchFamily="18" charset="0"/>
              </a:rPr>
              <a:t>User defined packages</a:t>
            </a:r>
          </a:p>
          <a:p>
            <a:pPr eaLnBrk="1" hangingPunct="1">
              <a:lnSpc>
                <a:spcPct val="90000"/>
              </a:lnSpc>
              <a:buFont typeface="Wingdings" panose="05000000000000000000" pitchFamily="2" charset="2"/>
              <a:buNone/>
            </a:pPr>
            <a:endParaRPr lang="en-US" altLang="en-US" sz="2400" b="1" u="sng"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b="1" u="sng" dirty="0">
                <a:latin typeface="Times New Roman" panose="02020603050405020304" pitchFamily="18" charset="0"/>
              </a:rPr>
              <a:t>Java API Packages:</a:t>
            </a:r>
          </a:p>
          <a:p>
            <a:pPr eaLnBrk="1" hangingPunct="1">
              <a:lnSpc>
                <a:spcPct val="90000"/>
              </a:lnSpc>
            </a:pPr>
            <a:r>
              <a:rPr lang="en-US" altLang="en-US" sz="2400" dirty="0">
                <a:latin typeface="Times New Roman" panose="02020603050405020304" pitchFamily="18" charset="0"/>
              </a:rPr>
              <a:t>A large number of classes grouped into different packages based on functionality. Examples:</a:t>
            </a:r>
          </a:p>
          <a:p>
            <a:pPr eaLnBrk="1" hangingPunct="1">
              <a:lnSpc>
                <a:spcPct val="90000"/>
              </a:lnSpc>
              <a:buFont typeface="Wingdings" panose="05000000000000000000" pitchFamily="2" charset="2"/>
              <a:buNone/>
            </a:pPr>
            <a:r>
              <a:rPr lang="en-US" altLang="en-US" sz="2400" dirty="0">
                <a:latin typeface="Times New Roman" panose="02020603050405020304" pitchFamily="18" charset="0"/>
              </a:rPr>
              <a:t>	1. </a:t>
            </a:r>
            <a:r>
              <a:rPr lang="en-US" altLang="en-US" sz="2400" dirty="0" err="1">
                <a:latin typeface="Times New Roman" panose="02020603050405020304" pitchFamily="18" charset="0"/>
              </a:rPr>
              <a:t>java.lang</a:t>
            </a:r>
            <a:endParaRPr lang="en-US"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dirty="0">
                <a:latin typeface="Times New Roman" panose="02020603050405020304" pitchFamily="18" charset="0"/>
              </a:rPr>
              <a:t>    	2. </a:t>
            </a:r>
            <a:r>
              <a:rPr lang="en-US" altLang="en-US" sz="2400" dirty="0" err="1">
                <a:latin typeface="Times New Roman" panose="02020603050405020304" pitchFamily="18" charset="0"/>
              </a:rPr>
              <a:t>java.util</a:t>
            </a:r>
            <a:endParaRPr lang="en-US"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dirty="0">
                <a:latin typeface="Times New Roman" panose="02020603050405020304" pitchFamily="18" charset="0"/>
              </a:rPr>
              <a:t>	3. java.io</a:t>
            </a:r>
          </a:p>
          <a:p>
            <a:pPr eaLnBrk="1" hangingPunct="1">
              <a:lnSpc>
                <a:spcPct val="90000"/>
              </a:lnSpc>
              <a:buFont typeface="Wingdings" panose="05000000000000000000" pitchFamily="2" charset="2"/>
              <a:buNone/>
            </a:pPr>
            <a:r>
              <a:rPr lang="en-US" altLang="en-US" sz="2400" dirty="0">
                <a:latin typeface="Times New Roman" panose="02020603050405020304" pitchFamily="18" charset="0"/>
              </a:rPr>
              <a:t>	4. </a:t>
            </a:r>
            <a:r>
              <a:rPr lang="en-US" altLang="en-US" sz="2400" dirty="0" err="1">
                <a:latin typeface="Times New Roman" panose="02020603050405020304" pitchFamily="18" charset="0"/>
              </a:rPr>
              <a:t>java.awt</a:t>
            </a:r>
            <a:endParaRPr lang="en-US"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en-US" sz="2400" dirty="0">
                <a:latin typeface="Times New Roman" panose="02020603050405020304" pitchFamily="18" charset="0"/>
              </a:rPr>
              <a:t>	5. java.net</a:t>
            </a:r>
          </a:p>
          <a:p>
            <a:pPr eaLnBrk="1" hangingPunct="1">
              <a:lnSpc>
                <a:spcPct val="90000"/>
              </a:lnSpc>
              <a:buFont typeface="Wingdings" panose="05000000000000000000" pitchFamily="2" charset="2"/>
              <a:buNone/>
            </a:pPr>
            <a:r>
              <a:rPr lang="en-US" altLang="en-US" sz="2400" dirty="0">
                <a:latin typeface="Times New Roman" panose="02020603050405020304" pitchFamily="18" charset="0"/>
              </a:rPr>
              <a:t>	6. java. applet etc.</a:t>
            </a:r>
          </a:p>
        </p:txBody>
      </p:sp>
      <p:sp>
        <p:nvSpPr>
          <p:cNvPr id="2" name="Slide Number Placeholder 4">
            <a:extLst>
              <a:ext uri="{FF2B5EF4-FFF2-40B4-BE49-F238E27FC236}">
                <a16:creationId xmlns:a16="http://schemas.microsoft.com/office/drawing/2014/main" id="{1C1B2712-7BCD-4E4C-9DB1-32C2357B463D}"/>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3F53F0CA-4153-4360-8E56-E368FCDCB205}"/>
              </a:ext>
            </a:extLst>
          </p:cNvPr>
          <p:cNvSpPr>
            <a:spLocks noGrp="1" noChangeArrowheads="1"/>
          </p:cNvSpPr>
          <p:nvPr>
            <p:ph type="title"/>
          </p:nvPr>
        </p:nvSpPr>
        <p:spPr>
          <a:xfrm>
            <a:off x="457200" y="274638"/>
            <a:ext cx="8229600" cy="677108"/>
          </a:xfrm>
        </p:spPr>
        <p:txBody>
          <a:bodyPr/>
          <a:lstStyle/>
          <a:p>
            <a:pPr algn="ctr" eaLnBrk="1" hangingPunct="1"/>
            <a:r>
              <a:rPr lang="en-US" altLang="en-US" sz="4400" b="1" dirty="0">
                <a:latin typeface="Times New Roman" panose="02020603050405020304" pitchFamily="18" charset="0"/>
              </a:rPr>
              <a:t>Package</a:t>
            </a:r>
          </a:p>
        </p:txBody>
      </p:sp>
      <p:sp>
        <p:nvSpPr>
          <p:cNvPr id="17413" name="Rectangle 3">
            <a:extLst>
              <a:ext uri="{FF2B5EF4-FFF2-40B4-BE49-F238E27FC236}">
                <a16:creationId xmlns:a16="http://schemas.microsoft.com/office/drawing/2014/main" id="{CC5B6CC3-C3C4-4A8A-BCF9-939D4E8F1629}"/>
              </a:ext>
            </a:extLst>
          </p:cNvPr>
          <p:cNvSpPr>
            <a:spLocks noChangeArrowheads="1"/>
          </p:cNvSpPr>
          <p:nvPr/>
        </p:nvSpPr>
        <p:spPr bwMode="auto">
          <a:xfrm>
            <a:off x="838200" y="1706618"/>
            <a:ext cx="3962400" cy="4465582"/>
          </a:xfrm>
          <a:prstGeom prst="rect">
            <a:avLst/>
          </a:prstGeom>
          <a:solidFill>
            <a:schemeClr val="bg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17414" name="Rectangle 4">
            <a:extLst>
              <a:ext uri="{FF2B5EF4-FFF2-40B4-BE49-F238E27FC236}">
                <a16:creationId xmlns:a16="http://schemas.microsoft.com/office/drawing/2014/main" id="{56F90010-9740-407A-BA09-ADFD0D2747EE}"/>
              </a:ext>
            </a:extLst>
          </p:cNvPr>
          <p:cNvSpPr>
            <a:spLocks noChangeArrowheads="1"/>
          </p:cNvSpPr>
          <p:nvPr/>
        </p:nvSpPr>
        <p:spPr bwMode="auto">
          <a:xfrm>
            <a:off x="1143000" y="2303408"/>
            <a:ext cx="3276600" cy="3563992"/>
          </a:xfrm>
          <a:prstGeom prst="rect">
            <a:avLst/>
          </a:prstGeom>
          <a:solidFill>
            <a:schemeClr val="bg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1"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17415" name="Rectangle 5">
            <a:extLst>
              <a:ext uri="{FF2B5EF4-FFF2-40B4-BE49-F238E27FC236}">
                <a16:creationId xmlns:a16="http://schemas.microsoft.com/office/drawing/2014/main" id="{AEC86D5A-1146-4AD3-BCB4-5F5337F883E1}"/>
              </a:ext>
            </a:extLst>
          </p:cNvPr>
          <p:cNvSpPr>
            <a:spLocks noChangeArrowheads="1"/>
          </p:cNvSpPr>
          <p:nvPr/>
        </p:nvSpPr>
        <p:spPr bwMode="auto">
          <a:xfrm>
            <a:off x="1676400" y="2438400"/>
            <a:ext cx="1905000" cy="457200"/>
          </a:xfrm>
          <a:prstGeom prst="rect">
            <a:avLst/>
          </a:prstGeom>
          <a:solidFill>
            <a:schemeClr val="bg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t>Color</a:t>
            </a:r>
          </a:p>
        </p:txBody>
      </p:sp>
      <p:sp>
        <p:nvSpPr>
          <p:cNvPr id="17416" name="Rectangle 6">
            <a:extLst>
              <a:ext uri="{FF2B5EF4-FFF2-40B4-BE49-F238E27FC236}">
                <a16:creationId xmlns:a16="http://schemas.microsoft.com/office/drawing/2014/main" id="{6EFE106E-6309-4C5C-AE28-106DB5608A1C}"/>
              </a:ext>
            </a:extLst>
          </p:cNvPr>
          <p:cNvSpPr>
            <a:spLocks noChangeArrowheads="1"/>
          </p:cNvSpPr>
          <p:nvPr/>
        </p:nvSpPr>
        <p:spPr bwMode="auto">
          <a:xfrm>
            <a:off x="1676400" y="3124200"/>
            <a:ext cx="1905000" cy="457200"/>
          </a:xfrm>
          <a:prstGeom prst="rect">
            <a:avLst/>
          </a:prstGeom>
          <a:solidFill>
            <a:schemeClr val="bg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t>Graphics</a:t>
            </a:r>
          </a:p>
        </p:txBody>
      </p:sp>
      <p:sp>
        <p:nvSpPr>
          <p:cNvPr id="17417" name="Rectangle 7">
            <a:extLst>
              <a:ext uri="{FF2B5EF4-FFF2-40B4-BE49-F238E27FC236}">
                <a16:creationId xmlns:a16="http://schemas.microsoft.com/office/drawing/2014/main" id="{49365925-6412-467A-8E52-B62CE1500315}"/>
              </a:ext>
            </a:extLst>
          </p:cNvPr>
          <p:cNvSpPr>
            <a:spLocks noChangeArrowheads="1"/>
          </p:cNvSpPr>
          <p:nvPr/>
        </p:nvSpPr>
        <p:spPr bwMode="auto">
          <a:xfrm>
            <a:off x="1676400" y="4953000"/>
            <a:ext cx="1905000" cy="457200"/>
          </a:xfrm>
          <a:prstGeom prst="rect">
            <a:avLst/>
          </a:prstGeom>
          <a:solidFill>
            <a:schemeClr val="bg1"/>
          </a:solidFill>
          <a:ln w="9525">
            <a:solidFill>
              <a:schemeClr val="tx1"/>
            </a:solidFill>
            <a:miter lim="800000"/>
            <a:headEnd/>
            <a:tailEnd/>
          </a:ln>
        </p:spPr>
        <p:txBody>
          <a:bodyPr wrap="none" anchor="ct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t>Image</a:t>
            </a:r>
          </a:p>
        </p:txBody>
      </p:sp>
      <p:sp>
        <p:nvSpPr>
          <p:cNvPr id="17418" name="Line 8">
            <a:extLst>
              <a:ext uri="{FF2B5EF4-FFF2-40B4-BE49-F238E27FC236}">
                <a16:creationId xmlns:a16="http://schemas.microsoft.com/office/drawing/2014/main" id="{04BCFDC6-0BE0-4596-A267-96D0FDC1B00C}"/>
              </a:ext>
            </a:extLst>
          </p:cNvPr>
          <p:cNvSpPr>
            <a:spLocks noChangeShapeType="1"/>
          </p:cNvSpPr>
          <p:nvPr/>
        </p:nvSpPr>
        <p:spPr bwMode="auto">
          <a:xfrm>
            <a:off x="2514600" y="3657600"/>
            <a:ext cx="0" cy="1143000"/>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419" name="Text Box 9">
            <a:extLst>
              <a:ext uri="{FF2B5EF4-FFF2-40B4-BE49-F238E27FC236}">
                <a16:creationId xmlns:a16="http://schemas.microsoft.com/office/drawing/2014/main" id="{D1528A20-5152-410A-B153-21357B8D1428}"/>
              </a:ext>
            </a:extLst>
          </p:cNvPr>
          <p:cNvSpPr txBox="1">
            <a:spLocks noChangeArrowheads="1"/>
          </p:cNvSpPr>
          <p:nvPr/>
        </p:nvSpPr>
        <p:spPr bwMode="auto">
          <a:xfrm>
            <a:off x="854177" y="1365179"/>
            <a:ext cx="1828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Java</a:t>
            </a:r>
          </a:p>
        </p:txBody>
      </p:sp>
      <p:sp>
        <p:nvSpPr>
          <p:cNvPr id="17420" name="Text Box 10">
            <a:extLst>
              <a:ext uri="{FF2B5EF4-FFF2-40B4-BE49-F238E27FC236}">
                <a16:creationId xmlns:a16="http://schemas.microsoft.com/office/drawing/2014/main" id="{9FB968C9-293B-480C-AFF5-E19FD92EA142}"/>
              </a:ext>
            </a:extLst>
          </p:cNvPr>
          <p:cNvSpPr txBox="1">
            <a:spLocks noChangeArrowheads="1"/>
          </p:cNvSpPr>
          <p:nvPr/>
        </p:nvSpPr>
        <p:spPr bwMode="auto">
          <a:xfrm>
            <a:off x="1292942" y="1923955"/>
            <a:ext cx="2057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awt</a:t>
            </a:r>
            <a:endPar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endParaRPr>
          </a:p>
        </p:txBody>
      </p:sp>
      <p:sp>
        <p:nvSpPr>
          <p:cNvPr id="17421" name="Text Box 11">
            <a:extLst>
              <a:ext uri="{FF2B5EF4-FFF2-40B4-BE49-F238E27FC236}">
                <a16:creationId xmlns:a16="http://schemas.microsoft.com/office/drawing/2014/main" id="{5AE32F9C-8E14-4ED0-BF72-6EA883980E2B}"/>
              </a:ext>
            </a:extLst>
          </p:cNvPr>
          <p:cNvSpPr txBox="1">
            <a:spLocks noChangeArrowheads="1"/>
          </p:cNvSpPr>
          <p:nvPr/>
        </p:nvSpPr>
        <p:spPr bwMode="auto">
          <a:xfrm>
            <a:off x="5474110" y="1523261"/>
            <a:ext cx="3200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Package containing </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awt</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package</a:t>
            </a:r>
          </a:p>
        </p:txBody>
      </p:sp>
      <p:sp>
        <p:nvSpPr>
          <p:cNvPr id="17422" name="Text Box 12">
            <a:extLst>
              <a:ext uri="{FF2B5EF4-FFF2-40B4-BE49-F238E27FC236}">
                <a16:creationId xmlns:a16="http://schemas.microsoft.com/office/drawing/2014/main" id="{5AF5E86B-1FF0-44B7-8EB9-6B986817D0CE}"/>
              </a:ext>
            </a:extLst>
          </p:cNvPr>
          <p:cNvSpPr txBox="1">
            <a:spLocks noChangeArrowheads="1"/>
          </p:cNvSpPr>
          <p:nvPr/>
        </p:nvSpPr>
        <p:spPr bwMode="auto">
          <a:xfrm>
            <a:off x="5486400" y="2528888"/>
            <a:ext cx="3200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a:ln>
                  <a:noFill/>
                </a:ln>
                <a:solidFill>
                  <a:prstClr val="black"/>
                </a:solidFill>
                <a:effectLst/>
                <a:uLnTx/>
                <a:uFillTx/>
                <a:latin typeface="Times New Roman" panose="02020603050405020304" pitchFamily="18" charset="0"/>
                <a:ea typeface="MS PGothic" panose="020B0600070205080204" pitchFamily="34" charset="-128"/>
                <a:cs typeface="+mn-cs"/>
              </a:rPr>
              <a:t>Package containing classes</a:t>
            </a:r>
          </a:p>
        </p:txBody>
      </p:sp>
      <p:sp>
        <p:nvSpPr>
          <p:cNvPr id="17423" name="Line 13">
            <a:extLst>
              <a:ext uri="{FF2B5EF4-FFF2-40B4-BE49-F238E27FC236}">
                <a16:creationId xmlns:a16="http://schemas.microsoft.com/office/drawing/2014/main" id="{05A49192-FCC9-4AD5-AE1A-CC320D18AEC3}"/>
              </a:ext>
            </a:extLst>
          </p:cNvPr>
          <p:cNvSpPr>
            <a:spLocks noChangeShapeType="1"/>
          </p:cNvSpPr>
          <p:nvPr/>
        </p:nvSpPr>
        <p:spPr bwMode="auto">
          <a:xfrm flipH="1">
            <a:off x="4800600" y="1718648"/>
            <a:ext cx="685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7424" name="Line 14">
            <a:extLst>
              <a:ext uri="{FF2B5EF4-FFF2-40B4-BE49-F238E27FC236}">
                <a16:creationId xmlns:a16="http://schemas.microsoft.com/office/drawing/2014/main" id="{917DAB1C-CD4A-4FFC-8418-47D12CD076B3}"/>
              </a:ext>
            </a:extLst>
          </p:cNvPr>
          <p:cNvSpPr>
            <a:spLocks noChangeShapeType="1"/>
          </p:cNvSpPr>
          <p:nvPr/>
        </p:nvSpPr>
        <p:spPr bwMode="auto">
          <a:xfrm flipH="1">
            <a:off x="4267200" y="27432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Slide Number Placeholder 4">
            <a:extLst>
              <a:ext uri="{FF2B5EF4-FFF2-40B4-BE49-F238E27FC236}">
                <a16:creationId xmlns:a16="http://schemas.microsoft.com/office/drawing/2014/main" id="{DF9039F3-2645-40DF-95F5-B4E54B40F09E}"/>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811BB595-3C77-434A-9B28-DF1A25064D5A}"/>
              </a:ext>
            </a:extLst>
          </p:cNvPr>
          <p:cNvSpPr>
            <a:spLocks noGrp="1" noChangeArrowheads="1"/>
          </p:cNvSpPr>
          <p:nvPr>
            <p:ph type="title"/>
          </p:nvPr>
        </p:nvSpPr>
        <p:spPr>
          <a:xfrm>
            <a:off x="457200" y="274638"/>
            <a:ext cx="8229600" cy="677108"/>
          </a:xfrm>
        </p:spPr>
        <p:txBody>
          <a:bodyPr/>
          <a:lstStyle/>
          <a:p>
            <a:pPr algn="ctr" eaLnBrk="1" hangingPunct="1"/>
            <a:r>
              <a:rPr lang="en-US" altLang="en-US" sz="4400" dirty="0">
                <a:latin typeface="Times New Roman" panose="02020603050405020304" pitchFamily="18" charset="0"/>
                <a:cs typeface="Times New Roman" panose="02020603050405020304" pitchFamily="18" charset="0"/>
              </a:rPr>
              <a:t>Packages</a:t>
            </a:r>
            <a:r>
              <a:rPr lang="en-US" altLang="en-US" sz="4000" dirty="0">
                <a:latin typeface="Times New Roman" panose="02020603050405020304" pitchFamily="18" charset="0"/>
                <a:cs typeface="Times New Roman" panose="02020603050405020304" pitchFamily="18" charset="0"/>
              </a:rPr>
              <a:t>	</a:t>
            </a:r>
            <a:endParaRPr lang="en-US" altLang="en-US" sz="4000" dirty="0">
              <a:latin typeface="Times New Roman" panose="02020603050405020304" pitchFamily="18" charset="0"/>
            </a:endParaRPr>
          </a:p>
        </p:txBody>
      </p:sp>
      <p:sp>
        <p:nvSpPr>
          <p:cNvPr id="2" name="Slide Number Placeholder 4">
            <a:extLst>
              <a:ext uri="{FF2B5EF4-FFF2-40B4-BE49-F238E27FC236}">
                <a16:creationId xmlns:a16="http://schemas.microsoft.com/office/drawing/2014/main" id="{1C1B2712-7BCD-4E4C-9DB1-32C2357B463D}"/>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pic>
        <p:nvPicPr>
          <p:cNvPr id="10" name="Picture 9">
            <a:extLst>
              <a:ext uri="{FF2B5EF4-FFF2-40B4-BE49-F238E27FC236}">
                <a16:creationId xmlns:a16="http://schemas.microsoft.com/office/drawing/2014/main" id="{4FF8A36C-F659-4DC3-981B-81C7FB7A0F2E}"/>
              </a:ext>
            </a:extLst>
          </p:cNvPr>
          <p:cNvPicPr>
            <a:picLocks noChangeAspect="1"/>
          </p:cNvPicPr>
          <p:nvPr/>
        </p:nvPicPr>
        <p:blipFill>
          <a:blip r:embed="rId2"/>
          <a:stretch>
            <a:fillRect/>
          </a:stretch>
        </p:blipFill>
        <p:spPr>
          <a:xfrm>
            <a:off x="144249" y="1524000"/>
            <a:ext cx="8820150" cy="4829175"/>
          </a:xfrm>
          <a:prstGeom prst="rect">
            <a:avLst/>
          </a:prstGeom>
        </p:spPr>
      </p:pic>
    </p:spTree>
    <p:extLst>
      <p:ext uri="{BB962C8B-B14F-4D97-AF65-F5344CB8AC3E}">
        <p14:creationId xmlns:p14="http://schemas.microsoft.com/office/powerpoint/2010/main" val="16898537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EAE68F34-A886-4860-88F2-27D8D8315FB9}"/>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F1040"/>
              </a:solidFill>
              <a:effectLst/>
              <a:uLnTx/>
              <a:uFillTx/>
              <a:latin typeface="Arial" panose="020B0604020202020204"/>
              <a:ea typeface="+mn-ea"/>
              <a:cs typeface="Arial" panose="020B0604020202020204"/>
            </a:endParaRPr>
          </a:p>
        </p:txBody>
      </p:sp>
      <p:sp>
        <p:nvSpPr>
          <p:cNvPr id="19460" name="Rectangle 2">
            <a:extLst>
              <a:ext uri="{FF2B5EF4-FFF2-40B4-BE49-F238E27FC236}">
                <a16:creationId xmlns:a16="http://schemas.microsoft.com/office/drawing/2014/main" id="{39FBCFF2-00F5-445C-B50C-97BC97767E54}"/>
              </a:ext>
            </a:extLst>
          </p:cNvPr>
          <p:cNvSpPr>
            <a:spLocks noGrp="1" noChangeArrowheads="1"/>
          </p:cNvSpPr>
          <p:nvPr>
            <p:ph type="title"/>
          </p:nvPr>
        </p:nvSpPr>
        <p:spPr>
          <a:xfrm>
            <a:off x="0" y="523179"/>
            <a:ext cx="9066530" cy="615553"/>
          </a:xfrm>
        </p:spPr>
        <p:txBody>
          <a:bodyPr/>
          <a:lstStyle/>
          <a:p>
            <a:pPr algn="ctr" eaLnBrk="1" hangingPunct="1"/>
            <a:r>
              <a:rPr lang="en-US" altLang="en-US" sz="4000" b="1" dirty="0">
                <a:latin typeface="Times New Roman" panose="02020603050405020304" pitchFamily="18" charset="0"/>
              </a:rPr>
              <a:t>Creating Your Own Package</a:t>
            </a:r>
          </a:p>
        </p:txBody>
      </p:sp>
      <p:sp>
        <p:nvSpPr>
          <p:cNvPr id="9219" name="Rectangle 3">
            <a:extLst>
              <a:ext uri="{FF2B5EF4-FFF2-40B4-BE49-F238E27FC236}">
                <a16:creationId xmlns:a16="http://schemas.microsoft.com/office/drawing/2014/main" id="{5B38D933-1768-4875-A04A-33CCA75C59EB}"/>
              </a:ext>
            </a:extLst>
          </p:cNvPr>
          <p:cNvSpPr>
            <a:spLocks noGrp="1" noChangeArrowheads="1"/>
          </p:cNvSpPr>
          <p:nvPr>
            <p:ph type="body" sz="half" idx="1"/>
          </p:nvPr>
        </p:nvSpPr>
        <p:spPr>
          <a:xfrm>
            <a:off x="218235" y="1462378"/>
            <a:ext cx="4033838" cy="4616648"/>
          </a:xfrm>
        </p:spPr>
        <p:txBody>
          <a:bodyPr/>
          <a:lstStyle/>
          <a:p>
            <a:pPr marL="457200" indent="-457200" algn="just" eaLnBrk="1" hangingPunct="1">
              <a:buFont typeface="Wingdings" panose="05000000000000000000" pitchFamily="2" charset="2"/>
              <a:buAutoNum type="arabicPeriod"/>
            </a:pPr>
            <a:r>
              <a:rPr lang="en-US" altLang="en-US" sz="2000" dirty="0">
                <a:latin typeface="Times New Roman" panose="02020603050405020304" pitchFamily="18" charset="0"/>
              </a:rPr>
              <a:t>Declare the package at the beginning of a file using the form</a:t>
            </a:r>
          </a:p>
          <a:p>
            <a:pPr marL="457200" indent="-457200" algn="just" eaLnBrk="1" hangingPunct="1">
              <a:buFont typeface="Wingdings" panose="05000000000000000000" pitchFamily="2" charset="2"/>
              <a:buNone/>
            </a:pPr>
            <a:r>
              <a:rPr lang="en-US" altLang="en-US" sz="2000" dirty="0">
                <a:latin typeface="Times New Roman" panose="02020603050405020304" pitchFamily="18" charset="0"/>
              </a:rPr>
              <a:t>		</a:t>
            </a:r>
            <a:r>
              <a:rPr lang="en-US" altLang="en-US" sz="2000" b="1" dirty="0">
                <a:latin typeface="Times New Roman" panose="02020603050405020304" pitchFamily="18" charset="0"/>
              </a:rPr>
              <a:t>package</a:t>
            </a:r>
            <a:r>
              <a:rPr lang="en-US" altLang="en-US" sz="2000" dirty="0">
                <a:latin typeface="Times New Roman" panose="02020603050405020304" pitchFamily="18" charset="0"/>
              </a:rPr>
              <a:t> </a:t>
            </a:r>
            <a:r>
              <a:rPr lang="en-US" altLang="en-US" sz="2000" i="1" dirty="0" err="1">
                <a:latin typeface="Times New Roman" panose="02020603050405020304" pitchFamily="18" charset="0"/>
              </a:rPr>
              <a:t>packagename</a:t>
            </a:r>
            <a:r>
              <a:rPr lang="en-US" altLang="en-US" sz="2000" i="1" dirty="0">
                <a:latin typeface="Times New Roman" panose="02020603050405020304" pitchFamily="18" charset="0"/>
              </a:rPr>
              <a:t>;</a:t>
            </a:r>
          </a:p>
          <a:p>
            <a:pPr marL="457200" indent="-457200" algn="just" eaLnBrk="1" hangingPunct="1">
              <a:buFont typeface="Wingdings" panose="05000000000000000000" pitchFamily="2" charset="2"/>
              <a:buNone/>
            </a:pPr>
            <a:r>
              <a:rPr lang="en-US" altLang="en-US" sz="2000" dirty="0">
                <a:latin typeface="Times New Roman" panose="02020603050405020304" pitchFamily="18" charset="0"/>
              </a:rPr>
              <a:t>2.    Define the class that is to be put in the package and declare it </a:t>
            </a:r>
            <a:r>
              <a:rPr lang="en-US" altLang="en-US" sz="2000" b="1" dirty="0">
                <a:latin typeface="Times New Roman" panose="02020603050405020304" pitchFamily="18" charset="0"/>
              </a:rPr>
              <a:t>public</a:t>
            </a:r>
            <a:r>
              <a:rPr lang="en-US" altLang="en-US" sz="2000" dirty="0">
                <a:latin typeface="Times New Roman" panose="02020603050405020304" pitchFamily="18" charset="0"/>
              </a:rPr>
              <a:t>(optional)</a:t>
            </a:r>
          </a:p>
          <a:p>
            <a:pPr marL="457200" indent="-457200" algn="just" eaLnBrk="1" hangingPunct="1">
              <a:buFont typeface="Wingdings" panose="05000000000000000000" pitchFamily="2" charset="2"/>
              <a:buAutoNum type="arabicPeriod" startAt="3"/>
            </a:pPr>
            <a:r>
              <a:rPr lang="en-US" altLang="en-US" sz="2000" dirty="0">
                <a:latin typeface="Times New Roman" panose="02020603050405020304" pitchFamily="18" charset="0"/>
              </a:rPr>
              <a:t>Create a subdirectory under the directory where the main source files are stored</a:t>
            </a:r>
          </a:p>
          <a:p>
            <a:pPr marL="457200" indent="-457200" algn="just" eaLnBrk="1" hangingPunct="1">
              <a:buFontTx/>
              <a:buNone/>
            </a:pPr>
            <a:r>
              <a:rPr lang="en-US" altLang="en-US" sz="2000" dirty="0">
                <a:latin typeface="Times New Roman" panose="02020603050405020304" pitchFamily="18" charset="0"/>
              </a:rPr>
              <a:t>      </a:t>
            </a:r>
            <a:r>
              <a:rPr lang="en-US" altLang="en-US" sz="2000" dirty="0">
                <a:solidFill>
                  <a:srgbClr val="FF0000"/>
                </a:solidFill>
                <a:latin typeface="Times New Roman" panose="02020603050405020304" pitchFamily="18" charset="0"/>
              </a:rPr>
              <a:t>  (or </a:t>
            </a:r>
            <a:r>
              <a:rPr lang="en-US" altLang="en-US" sz="2000" dirty="0" err="1">
                <a:solidFill>
                  <a:srgbClr val="FF0000"/>
                </a:solidFill>
                <a:latin typeface="Times New Roman" panose="02020603050405020304" pitchFamily="18" charset="0"/>
              </a:rPr>
              <a:t>javac</a:t>
            </a:r>
            <a:r>
              <a:rPr lang="en-US" altLang="en-US" sz="2000" dirty="0">
                <a:solidFill>
                  <a:srgbClr val="FF0000"/>
                </a:solidFill>
                <a:latin typeface="Times New Roman" panose="02020603050405020304" pitchFamily="18" charset="0"/>
              </a:rPr>
              <a:t> – d  .  File.java)</a:t>
            </a:r>
          </a:p>
          <a:p>
            <a:pPr marL="457200" indent="-457200" algn="just" eaLnBrk="1" hangingPunct="1">
              <a:buFont typeface="Wingdings" panose="05000000000000000000" pitchFamily="2" charset="2"/>
              <a:buAutoNum type="arabicPeriod" startAt="3"/>
            </a:pPr>
            <a:r>
              <a:rPr lang="en-US" altLang="en-US" sz="2000" dirty="0">
                <a:latin typeface="Times New Roman" panose="02020603050405020304" pitchFamily="18" charset="0"/>
              </a:rPr>
              <a:t>Store the listing as classname.java in the subdirectory created.</a:t>
            </a:r>
          </a:p>
          <a:p>
            <a:pPr marL="457200" indent="-457200" algn="just" eaLnBrk="1" hangingPunct="1">
              <a:buFont typeface="Wingdings" panose="05000000000000000000" pitchFamily="2" charset="2"/>
              <a:buAutoNum type="arabicPeriod" startAt="3"/>
            </a:pPr>
            <a:r>
              <a:rPr lang="en-US" altLang="en-US" sz="2000" dirty="0">
                <a:latin typeface="Times New Roman" panose="02020603050405020304" pitchFamily="18" charset="0"/>
              </a:rPr>
              <a:t>Compile the file. From subdirectory.</a:t>
            </a:r>
          </a:p>
          <a:p>
            <a:pPr marL="457200" indent="-457200" algn="just" eaLnBrk="1" hangingPunct="1">
              <a:buFont typeface="Wingdings" panose="05000000000000000000" pitchFamily="2" charset="2"/>
              <a:buAutoNum type="arabicPeriod" startAt="3"/>
            </a:pPr>
            <a:endParaRPr lang="en-US" altLang="en-US" sz="2000" dirty="0">
              <a:latin typeface="Times New Roman" panose="02020603050405020304" pitchFamily="18" charset="0"/>
            </a:endParaRPr>
          </a:p>
        </p:txBody>
      </p:sp>
      <p:sp>
        <p:nvSpPr>
          <p:cNvPr id="9220" name="Rectangle 4">
            <a:extLst>
              <a:ext uri="{FF2B5EF4-FFF2-40B4-BE49-F238E27FC236}">
                <a16:creationId xmlns:a16="http://schemas.microsoft.com/office/drawing/2014/main" id="{DDE2E05B-FED1-4A98-963F-0EBDBB4B9DCB}"/>
              </a:ext>
            </a:extLst>
          </p:cNvPr>
          <p:cNvSpPr>
            <a:spLocks noGrp="1" noChangeArrowheads="1"/>
          </p:cNvSpPr>
          <p:nvPr>
            <p:ph type="body" sz="half" idx="2"/>
          </p:nvPr>
        </p:nvSpPr>
        <p:spPr>
          <a:xfrm>
            <a:off x="5144576" y="1998692"/>
            <a:ext cx="4033837" cy="3016210"/>
          </a:xfrm>
        </p:spPr>
        <p:txBody>
          <a:bodyPr/>
          <a:lstStyle/>
          <a:p>
            <a:pPr eaLnBrk="1" hangingPunct="1">
              <a:buFontTx/>
              <a:buNone/>
            </a:pPr>
            <a:r>
              <a:rPr lang="en-US" altLang="en-US" b="1" dirty="0">
                <a:latin typeface="Times New Roman" panose="02020603050405020304" pitchFamily="18" charset="0"/>
              </a:rPr>
              <a:t>Example:</a:t>
            </a:r>
          </a:p>
          <a:p>
            <a:pPr eaLnBrk="1" hangingPunct="1">
              <a:buFontTx/>
              <a:buNone/>
            </a:pPr>
            <a:r>
              <a:rPr lang="en-US" altLang="en-US" b="1" dirty="0">
                <a:latin typeface="Times New Roman" panose="02020603050405020304" pitchFamily="18" charset="0"/>
              </a:rPr>
              <a:t>package </a:t>
            </a:r>
            <a:r>
              <a:rPr lang="en-US" altLang="en-US" b="1" dirty="0" err="1">
                <a:latin typeface="Times New Roman" panose="02020603050405020304" pitchFamily="18" charset="0"/>
              </a:rPr>
              <a:t>mypack</a:t>
            </a:r>
            <a:r>
              <a:rPr lang="en-US" altLang="en-US" b="1" dirty="0">
                <a:latin typeface="Times New Roman" panose="02020603050405020304" pitchFamily="18" charset="0"/>
              </a:rPr>
              <a:t>; </a:t>
            </a:r>
          </a:p>
          <a:p>
            <a:pPr eaLnBrk="1" hangingPunct="1">
              <a:buFontTx/>
              <a:buNone/>
            </a:pPr>
            <a:endParaRPr lang="en-US" altLang="en-US" b="1" dirty="0">
              <a:latin typeface="Times New Roman" panose="02020603050405020304" pitchFamily="18" charset="0"/>
            </a:endParaRPr>
          </a:p>
          <a:p>
            <a:pPr eaLnBrk="1" hangingPunct="1">
              <a:buFontTx/>
              <a:buNone/>
            </a:pPr>
            <a:r>
              <a:rPr lang="en-US" altLang="en-US" b="1" dirty="0">
                <a:latin typeface="Times New Roman" panose="02020603050405020304" pitchFamily="18" charset="0"/>
              </a:rPr>
              <a:t>public class Simple</a:t>
            </a:r>
          </a:p>
          <a:p>
            <a:pPr eaLnBrk="1" hangingPunct="1">
              <a:buFontTx/>
              <a:buNone/>
            </a:pPr>
            <a:r>
              <a:rPr lang="en-US" altLang="en-US" b="1" dirty="0">
                <a:latin typeface="Times New Roman" panose="02020603050405020304" pitchFamily="18" charset="0"/>
              </a:rPr>
              <a:t>{</a:t>
            </a:r>
          </a:p>
          <a:p>
            <a:pPr eaLnBrk="1" hangingPunct="1">
              <a:buFontTx/>
              <a:buNone/>
            </a:pPr>
            <a:r>
              <a:rPr lang="en-US" altLang="en-US" b="1" dirty="0">
                <a:latin typeface="Times New Roman" panose="02020603050405020304" pitchFamily="18" charset="0"/>
              </a:rPr>
              <a:t>	//Body of the class</a:t>
            </a:r>
          </a:p>
          <a:p>
            <a:pPr eaLnBrk="1" hangingPunct="1">
              <a:buFontTx/>
              <a:buNone/>
            </a:pPr>
            <a:r>
              <a:rPr lang="en-US" altLang="en-US" b="1" dirty="0">
                <a:latin typeface="Times New Roman" panose="02020603050405020304" pitchFamily="18" charset="0"/>
              </a:rPr>
              <a:t>}</a:t>
            </a:r>
          </a:p>
        </p:txBody>
      </p:sp>
      <p:sp>
        <p:nvSpPr>
          <p:cNvPr id="2" name="Slide Number Placeholder 4">
            <a:extLst>
              <a:ext uri="{FF2B5EF4-FFF2-40B4-BE49-F238E27FC236}">
                <a16:creationId xmlns:a16="http://schemas.microsoft.com/office/drawing/2014/main" id="{79294214-0050-45EC-A613-A893C670E319}"/>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graphicFrame>
        <p:nvGraphicFramePr>
          <p:cNvPr id="5" name="Table 4">
            <a:extLst>
              <a:ext uri="{FF2B5EF4-FFF2-40B4-BE49-F238E27FC236}">
                <a16:creationId xmlns:a16="http://schemas.microsoft.com/office/drawing/2014/main" id="{66AE1A94-80CF-499A-BE75-D4B6B0FAB53E}"/>
              </a:ext>
            </a:extLst>
          </p:cNvPr>
          <p:cNvGraphicFramePr>
            <a:graphicFrameLocks noGrp="1"/>
          </p:cNvGraphicFramePr>
          <p:nvPr/>
        </p:nvGraphicFramePr>
        <p:xfrm>
          <a:off x="2266716" y="5745221"/>
          <a:ext cx="6799814" cy="731520"/>
        </p:xfrm>
        <a:graphic>
          <a:graphicData uri="http://schemas.openxmlformats.org/drawingml/2006/table">
            <a:tbl>
              <a:tblPr/>
              <a:tblGrid>
                <a:gridCol w="6799814">
                  <a:extLst>
                    <a:ext uri="{9D8B030D-6E8A-4147-A177-3AD203B41FA5}">
                      <a16:colId xmlns:a16="http://schemas.microsoft.com/office/drawing/2014/main" val="3295501225"/>
                    </a:ext>
                  </a:extLst>
                </a:gridCol>
              </a:tblGrid>
              <a:tr h="0">
                <a:tc>
                  <a:txBody>
                    <a:bodyPr/>
                    <a:lstStyle/>
                    <a:p>
                      <a:r>
                        <a:rPr lang="en-IN" b="1" dirty="0">
                          <a:solidFill>
                            <a:srgbClr val="000000"/>
                          </a:solidFill>
                          <a:effectLst/>
                          <a:latin typeface="verdana" panose="020B0604030504040204" pitchFamily="34" charset="0"/>
                        </a:rPr>
                        <a:t>To Compile:</a:t>
                      </a:r>
                      <a:r>
                        <a:rPr lang="en-IN" dirty="0">
                          <a:solidFill>
                            <a:srgbClr val="000000"/>
                          </a:solidFill>
                          <a:effectLst/>
                          <a:latin typeface="verdana" panose="020B0604030504040204" pitchFamily="34" charset="0"/>
                        </a:rPr>
                        <a:t> </a:t>
                      </a:r>
                      <a:r>
                        <a:rPr lang="en-IN" dirty="0" err="1">
                          <a:solidFill>
                            <a:srgbClr val="000000"/>
                          </a:solidFill>
                          <a:effectLst/>
                          <a:latin typeface="verdana" panose="020B0604030504040204" pitchFamily="34" charset="0"/>
                        </a:rPr>
                        <a:t>javac</a:t>
                      </a:r>
                      <a:r>
                        <a:rPr lang="en-IN" dirty="0">
                          <a:solidFill>
                            <a:srgbClr val="000000"/>
                          </a:solidFill>
                          <a:effectLst/>
                          <a:latin typeface="verdana" panose="020B0604030504040204" pitchFamily="34" charset="0"/>
                        </a:rPr>
                        <a:t> -d . Simple.java</a:t>
                      </a:r>
                    </a:p>
                  </a:txBody>
                  <a:tcPr anchor="ctr">
                    <a:lnL>
                      <a:noFill/>
                    </a:lnL>
                    <a:lnR>
                      <a:noFill/>
                    </a:lnR>
                    <a:lnT>
                      <a:noFill/>
                    </a:lnT>
                    <a:lnB>
                      <a:noFill/>
                    </a:lnB>
                    <a:solidFill>
                      <a:srgbClr val="FFFFFF"/>
                    </a:solidFill>
                  </a:tcPr>
                </a:tc>
                <a:extLst>
                  <a:ext uri="{0D108BD9-81ED-4DB2-BD59-A6C34878D82A}">
                    <a16:rowId xmlns:a16="http://schemas.microsoft.com/office/drawing/2014/main" val="1091636260"/>
                  </a:ext>
                </a:extLst>
              </a:tr>
              <a:tr h="0">
                <a:tc>
                  <a:txBody>
                    <a:bodyPr/>
                    <a:lstStyle/>
                    <a:p>
                      <a:r>
                        <a:rPr lang="en-US" b="1" dirty="0">
                          <a:solidFill>
                            <a:srgbClr val="000000"/>
                          </a:solidFill>
                          <a:effectLst/>
                          <a:latin typeface="verdana" panose="020B0604030504040204" pitchFamily="34" charset="0"/>
                        </a:rPr>
                        <a:t>To Run:</a:t>
                      </a:r>
                      <a:r>
                        <a:rPr lang="en-US" dirty="0">
                          <a:solidFill>
                            <a:srgbClr val="000000"/>
                          </a:solidFill>
                          <a:effectLst/>
                          <a:latin typeface="verdana" panose="020B0604030504040204" pitchFamily="34" charset="0"/>
                        </a:rPr>
                        <a:t> java </a:t>
                      </a:r>
                      <a:r>
                        <a:rPr lang="en-US" dirty="0" err="1">
                          <a:solidFill>
                            <a:srgbClr val="000000"/>
                          </a:solidFill>
                          <a:effectLst/>
                          <a:latin typeface="verdana" panose="020B0604030504040204" pitchFamily="34" charset="0"/>
                        </a:rPr>
                        <a:t>mypack.Simple</a:t>
                      </a:r>
                      <a:endParaRPr lang="en-US" dirty="0">
                        <a:solidFill>
                          <a:srgbClr val="000000"/>
                        </a:solidFill>
                        <a:effectLst/>
                        <a:latin typeface="verdana" panose="020B0604030504040204" pitchFamily="34"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522004125"/>
                  </a:ext>
                </a:extLst>
              </a:tr>
            </a:tbl>
          </a:graphicData>
        </a:graphic>
      </p:graphicFrame>
    </p:spTree>
    <p:extLst>
      <p:ext uri="{BB962C8B-B14F-4D97-AF65-F5344CB8AC3E}">
        <p14:creationId xmlns:p14="http://schemas.microsoft.com/office/powerpoint/2010/main" val="206800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horizontal)">
                                      <p:cBhvr>
                                        <p:cTn id="7" dur="500"/>
                                        <p:tgtEl>
                                          <p:spTgt spid="92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blinds(horizontal)">
                                      <p:cBhvr>
                                        <p:cTn id="12"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utoUpdateAnimBg="0"/>
      <p:bldP spid="9220"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CC8A87D5-3FAD-4C33-9006-211EC0D28DF8}"/>
              </a:ext>
            </a:extLst>
          </p:cNvPr>
          <p:cNvSpPr>
            <a:spLocks noGrp="1" noChangeArrowheads="1"/>
          </p:cNvSpPr>
          <p:nvPr>
            <p:ph type="title"/>
          </p:nvPr>
        </p:nvSpPr>
        <p:spPr>
          <a:xfrm>
            <a:off x="186280" y="625504"/>
            <a:ext cx="8834120" cy="553998"/>
          </a:xfrm>
        </p:spPr>
        <p:txBody>
          <a:bodyPr/>
          <a:lstStyle/>
          <a:p>
            <a:pPr algn="ctr" eaLnBrk="1" hangingPunct="1"/>
            <a:r>
              <a:rPr lang="en-US" altLang="en-US" b="1" dirty="0">
                <a:latin typeface="Times New Roman" panose="02020603050405020304" pitchFamily="18" charset="0"/>
              </a:rPr>
              <a:t>Accessing Classes in a Package</a:t>
            </a:r>
          </a:p>
        </p:txBody>
      </p:sp>
      <p:sp>
        <p:nvSpPr>
          <p:cNvPr id="18436" name="Rectangle 3">
            <a:extLst>
              <a:ext uri="{FF2B5EF4-FFF2-40B4-BE49-F238E27FC236}">
                <a16:creationId xmlns:a16="http://schemas.microsoft.com/office/drawing/2014/main" id="{39C2AF2B-1CF3-4D3F-914E-11F0965C829F}"/>
              </a:ext>
            </a:extLst>
          </p:cNvPr>
          <p:cNvSpPr>
            <a:spLocks noGrp="1" noChangeArrowheads="1"/>
          </p:cNvSpPr>
          <p:nvPr>
            <p:ph type="body" idx="1"/>
          </p:nvPr>
        </p:nvSpPr>
        <p:spPr>
          <a:xfrm>
            <a:off x="457200" y="1661295"/>
            <a:ext cx="7927975" cy="2585323"/>
          </a:xfrm>
        </p:spPr>
        <p:txBody>
          <a:bodyPr/>
          <a:lstStyle/>
          <a:p>
            <a:pPr algn="just" eaLnBrk="1" hangingPunct="1"/>
            <a:r>
              <a:rPr lang="en-US" altLang="en-US" sz="2800" dirty="0">
                <a:latin typeface="Times New Roman" panose="02020603050405020304" pitchFamily="18" charset="0"/>
              </a:rPr>
              <a:t>There are three ways to access the package from outside the package.</a:t>
            </a:r>
          </a:p>
          <a:p>
            <a:pPr marL="514350" indent="-514350" eaLnBrk="1" hangingPunct="1">
              <a:buFont typeface="+mj-lt"/>
              <a:buAutoNum type="arabicPeriod"/>
            </a:pPr>
            <a:endParaRPr lang="en-US" altLang="en-US" sz="2800" dirty="0">
              <a:latin typeface="Times New Roman" panose="02020603050405020304" pitchFamily="18" charset="0"/>
            </a:endParaRPr>
          </a:p>
          <a:p>
            <a:pPr marL="514350" indent="-514350" eaLnBrk="1" hangingPunct="1">
              <a:buFont typeface="+mj-lt"/>
              <a:buAutoNum type="arabicPeriod"/>
            </a:pPr>
            <a:r>
              <a:rPr lang="en-US" altLang="en-US" sz="2800" dirty="0">
                <a:latin typeface="Times New Roman" panose="02020603050405020304" pitchFamily="18" charset="0"/>
              </a:rPr>
              <a:t>import package.*;</a:t>
            </a:r>
          </a:p>
          <a:p>
            <a:pPr marL="514350" indent="-514350" eaLnBrk="1" hangingPunct="1">
              <a:buFont typeface="+mj-lt"/>
              <a:buAutoNum type="arabicPeriod"/>
            </a:pPr>
            <a:r>
              <a:rPr lang="en-US" altLang="en-US" sz="2800" dirty="0">
                <a:latin typeface="Times New Roman" panose="02020603050405020304" pitchFamily="18" charset="0"/>
              </a:rPr>
              <a:t>import </a:t>
            </a:r>
            <a:r>
              <a:rPr lang="en-US" altLang="en-US" sz="2800" dirty="0" err="1">
                <a:latin typeface="Times New Roman" panose="02020603050405020304" pitchFamily="18" charset="0"/>
              </a:rPr>
              <a:t>package.classname</a:t>
            </a:r>
            <a:r>
              <a:rPr lang="en-US" altLang="en-US" sz="2800" dirty="0">
                <a:latin typeface="Times New Roman" panose="02020603050405020304" pitchFamily="18" charset="0"/>
              </a:rPr>
              <a:t>;</a:t>
            </a:r>
          </a:p>
          <a:p>
            <a:pPr marL="514350" indent="-514350" eaLnBrk="1" hangingPunct="1">
              <a:buFont typeface="+mj-lt"/>
              <a:buAutoNum type="arabicPeriod"/>
            </a:pPr>
            <a:r>
              <a:rPr lang="en-US" altLang="en-US" sz="2800" dirty="0">
                <a:latin typeface="Times New Roman" panose="02020603050405020304" pitchFamily="18" charset="0"/>
              </a:rPr>
              <a:t>fully qualified name</a:t>
            </a:r>
          </a:p>
        </p:txBody>
      </p:sp>
      <p:sp>
        <p:nvSpPr>
          <p:cNvPr id="2" name="Slide Number Placeholder 4">
            <a:extLst>
              <a:ext uri="{FF2B5EF4-FFF2-40B4-BE49-F238E27FC236}">
                <a16:creationId xmlns:a16="http://schemas.microsoft.com/office/drawing/2014/main" id="{7A838441-3BAB-4ADA-AFE0-376AB298B53F}"/>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a:extLst>
              <a:ext uri="{FF2B5EF4-FFF2-40B4-BE49-F238E27FC236}">
                <a16:creationId xmlns:a16="http://schemas.microsoft.com/office/drawing/2014/main" id="{13626417-291C-4BFD-96A1-EDF2E66FB35E}"/>
              </a:ext>
            </a:extLst>
          </p:cNvPr>
          <p:cNvSpPr>
            <a:spLocks noGrp="1" noChangeArrowheads="1"/>
          </p:cNvSpPr>
          <p:nvPr>
            <p:ph type="title"/>
          </p:nvPr>
        </p:nvSpPr>
        <p:spPr>
          <a:xfrm>
            <a:off x="0" y="605977"/>
            <a:ext cx="9144000" cy="639762"/>
          </a:xfrm>
        </p:spPr>
        <p:txBody>
          <a:bodyPr/>
          <a:lstStyle/>
          <a:p>
            <a:pPr algn="ctr" eaLnBrk="1" hangingPunct="1"/>
            <a:r>
              <a:rPr lang="en-US" altLang="en-US" sz="4000" b="1" dirty="0">
                <a:latin typeface="Times New Roman" panose="02020603050405020304" pitchFamily="18" charset="0"/>
              </a:rPr>
              <a:t>Adding a Class to a Package</a:t>
            </a:r>
          </a:p>
        </p:txBody>
      </p:sp>
      <p:sp>
        <p:nvSpPr>
          <p:cNvPr id="23557" name="Rectangle 3">
            <a:extLst>
              <a:ext uri="{FF2B5EF4-FFF2-40B4-BE49-F238E27FC236}">
                <a16:creationId xmlns:a16="http://schemas.microsoft.com/office/drawing/2014/main" id="{3BB64B6F-781C-43B4-AC1B-67B34D3DAC43}"/>
              </a:ext>
            </a:extLst>
          </p:cNvPr>
          <p:cNvSpPr>
            <a:spLocks noGrp="1" noChangeArrowheads="1"/>
          </p:cNvSpPr>
          <p:nvPr>
            <p:ph type="body" idx="1"/>
          </p:nvPr>
        </p:nvSpPr>
        <p:spPr>
          <a:xfrm>
            <a:off x="457200" y="1600200"/>
            <a:ext cx="8148638" cy="1723549"/>
          </a:xfrm>
        </p:spPr>
        <p:txBody>
          <a:bodyPr/>
          <a:lstStyle/>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Every java source file can contain only class declared as </a:t>
            </a:r>
            <a:r>
              <a:rPr lang="en-US" altLang="en-US" sz="2800" b="1" dirty="0">
                <a:latin typeface="Times New Roman" panose="02020603050405020304" pitchFamily="18" charset="0"/>
              </a:rPr>
              <a:t>public.</a:t>
            </a:r>
          </a:p>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The name of the source file should be same as the name of the public class with </a:t>
            </a:r>
            <a:r>
              <a:rPr lang="en-US" altLang="en-US" sz="2800" b="1" dirty="0">
                <a:latin typeface="Times New Roman" panose="02020603050405020304" pitchFamily="18" charset="0"/>
              </a:rPr>
              <a:t>.java</a:t>
            </a:r>
            <a:r>
              <a:rPr lang="en-US" altLang="en-US" sz="2800" dirty="0">
                <a:latin typeface="Times New Roman" panose="02020603050405020304" pitchFamily="18" charset="0"/>
              </a:rPr>
              <a:t> extension.</a:t>
            </a:r>
          </a:p>
        </p:txBody>
      </p:sp>
      <p:sp>
        <p:nvSpPr>
          <p:cNvPr id="23558" name="Text Box 4">
            <a:extLst>
              <a:ext uri="{FF2B5EF4-FFF2-40B4-BE49-F238E27FC236}">
                <a16:creationId xmlns:a16="http://schemas.microsoft.com/office/drawing/2014/main" id="{FD9DA1F4-3448-4487-8674-D3220688DFCD}"/>
              </a:ext>
            </a:extLst>
          </p:cNvPr>
          <p:cNvSpPr txBox="1">
            <a:spLocks noChangeArrowheads="1"/>
          </p:cNvSpPr>
          <p:nvPr/>
        </p:nvSpPr>
        <p:spPr bwMode="auto">
          <a:xfrm>
            <a:off x="838200" y="3385655"/>
            <a:ext cx="2971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package p1;</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public </a:t>
            </a:r>
            <a:r>
              <a:rPr kumimoji="0" lang="en-US" alt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ClassA</a:t>
            </a: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 : ClassA.java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Subdirectory: p1</a:t>
            </a:r>
          </a:p>
        </p:txBody>
      </p:sp>
      <p:sp>
        <p:nvSpPr>
          <p:cNvPr id="23559" name="Text Box 5">
            <a:extLst>
              <a:ext uri="{FF2B5EF4-FFF2-40B4-BE49-F238E27FC236}">
                <a16:creationId xmlns:a16="http://schemas.microsoft.com/office/drawing/2014/main" id="{30C25DE9-913B-4408-A35E-654B675D0BF7}"/>
              </a:ext>
            </a:extLst>
          </p:cNvPr>
          <p:cNvSpPr txBox="1">
            <a:spLocks noChangeArrowheads="1"/>
          </p:cNvSpPr>
          <p:nvPr/>
        </p:nvSpPr>
        <p:spPr bwMode="auto">
          <a:xfrm>
            <a:off x="4648200" y="3391088"/>
            <a:ext cx="34290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package p1;</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public </a:t>
            </a:r>
            <a:r>
              <a:rPr kumimoji="0" lang="en-US" alt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ClassB</a:t>
            </a: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a:t>
            </a: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 ClassB.java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Subdirectory:p1</a:t>
            </a:r>
          </a:p>
        </p:txBody>
      </p:sp>
      <p:sp>
        <p:nvSpPr>
          <p:cNvPr id="2" name="Slide Number Placeholder 4">
            <a:extLst>
              <a:ext uri="{FF2B5EF4-FFF2-40B4-BE49-F238E27FC236}">
                <a16:creationId xmlns:a16="http://schemas.microsoft.com/office/drawing/2014/main" id="{2B5D2A36-0591-44FA-8C60-2FC235401729}"/>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5">
            <a:extLst>
              <a:ext uri="{FF2B5EF4-FFF2-40B4-BE49-F238E27FC236}">
                <a16:creationId xmlns:a16="http://schemas.microsoft.com/office/drawing/2014/main" id="{BA51824A-4CB6-459E-A305-0BA14A66258F}"/>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F1040"/>
              </a:solidFill>
              <a:effectLst/>
              <a:uLnTx/>
              <a:uFillTx/>
              <a:latin typeface="Arial" panose="020B0604020202020204"/>
              <a:ea typeface="+mn-ea"/>
              <a:cs typeface="Arial" panose="020B0604020202020204"/>
            </a:endParaRPr>
          </a:p>
        </p:txBody>
      </p:sp>
      <p:sp>
        <p:nvSpPr>
          <p:cNvPr id="24580" name="Rectangle 2">
            <a:extLst>
              <a:ext uri="{FF2B5EF4-FFF2-40B4-BE49-F238E27FC236}">
                <a16:creationId xmlns:a16="http://schemas.microsoft.com/office/drawing/2014/main" id="{FD52BA12-8876-42B2-872F-E36FC274EB03}"/>
              </a:ext>
            </a:extLst>
          </p:cNvPr>
          <p:cNvSpPr>
            <a:spLocks noGrp="1" noChangeArrowheads="1"/>
          </p:cNvSpPr>
          <p:nvPr>
            <p:ph type="title"/>
          </p:nvPr>
        </p:nvSpPr>
        <p:spPr>
          <a:xfrm>
            <a:off x="457200" y="274638"/>
            <a:ext cx="8229600" cy="563562"/>
          </a:xfrm>
        </p:spPr>
        <p:txBody>
          <a:bodyPr/>
          <a:lstStyle/>
          <a:p>
            <a:pPr eaLnBrk="1" hangingPunct="1"/>
            <a:r>
              <a:rPr lang="en-US" altLang="en-US" sz="3600" b="1">
                <a:latin typeface="Times New Roman" panose="02020603050405020304" pitchFamily="18" charset="0"/>
              </a:rPr>
              <a:t>Example1-Package</a:t>
            </a:r>
          </a:p>
        </p:txBody>
      </p:sp>
      <p:sp>
        <p:nvSpPr>
          <p:cNvPr id="24581" name="Rectangle 3">
            <a:extLst>
              <a:ext uri="{FF2B5EF4-FFF2-40B4-BE49-F238E27FC236}">
                <a16:creationId xmlns:a16="http://schemas.microsoft.com/office/drawing/2014/main" id="{5F3272FB-C1F4-4288-8944-8AFC03495D50}"/>
              </a:ext>
            </a:extLst>
          </p:cNvPr>
          <p:cNvSpPr>
            <a:spLocks noGrp="1" noChangeArrowheads="1"/>
          </p:cNvSpPr>
          <p:nvPr>
            <p:ph type="body" sz="half" idx="1"/>
          </p:nvPr>
        </p:nvSpPr>
        <p:spPr>
          <a:xfrm>
            <a:off x="76199" y="1639111"/>
            <a:ext cx="4195917" cy="2769989"/>
          </a:xfrm>
        </p:spPr>
        <p:txBody>
          <a:bodyPr/>
          <a:lstStyle/>
          <a:p>
            <a:pPr eaLnBrk="1" hangingPunct="1">
              <a:buFontTx/>
              <a:buNone/>
            </a:pPr>
            <a:r>
              <a:rPr lang="en-US" altLang="en-US" sz="2000" b="1" dirty="0">
                <a:latin typeface="Times New Roman" panose="02020603050405020304" pitchFamily="18" charset="0"/>
              </a:rPr>
              <a:t>package p1;</a:t>
            </a:r>
          </a:p>
          <a:p>
            <a:pPr eaLnBrk="1" hangingPunct="1">
              <a:buFontTx/>
              <a:buNone/>
            </a:pPr>
            <a:r>
              <a:rPr lang="en-US" altLang="en-US" sz="2000" b="1" dirty="0">
                <a:latin typeface="Times New Roman" panose="02020603050405020304" pitchFamily="18" charset="0"/>
              </a:rPr>
              <a:t>public class </a:t>
            </a:r>
            <a:r>
              <a:rPr lang="en-US" altLang="en-US" sz="2000" b="1" dirty="0" err="1">
                <a:latin typeface="Times New Roman" panose="02020603050405020304" pitchFamily="18" charset="0"/>
              </a:rPr>
              <a:t>ClassA</a:t>
            </a:r>
            <a:endParaRPr lang="en-US" altLang="en-US" sz="2000" b="1" dirty="0">
              <a:latin typeface="Times New Roman" panose="02020603050405020304" pitchFamily="18" charset="0"/>
            </a:endParaRPr>
          </a:p>
          <a:p>
            <a:pPr eaLnBrk="1" hangingPunct="1">
              <a:buFontTx/>
              <a:buNone/>
            </a:pPr>
            <a:r>
              <a:rPr lang="en-US" altLang="en-US" sz="2000" b="1" dirty="0">
                <a:latin typeface="Times New Roman" panose="02020603050405020304" pitchFamily="18" charset="0"/>
              </a:rPr>
              <a:t>{</a:t>
            </a:r>
          </a:p>
          <a:p>
            <a:pPr eaLnBrk="1" hangingPunct="1">
              <a:buFontTx/>
              <a:buNone/>
            </a:pPr>
            <a:r>
              <a:rPr lang="en-US" altLang="en-US" sz="2000" b="1" dirty="0">
                <a:latin typeface="Times New Roman" panose="02020603050405020304" pitchFamily="18" charset="0"/>
              </a:rPr>
              <a:t>   public void </a:t>
            </a:r>
            <a:r>
              <a:rPr lang="en-US" altLang="en-US" sz="2000" b="1" dirty="0" err="1">
                <a:latin typeface="Times New Roman" panose="02020603050405020304" pitchFamily="18" charset="0"/>
              </a:rPr>
              <a:t>displayA</a:t>
            </a:r>
            <a:r>
              <a:rPr lang="en-US" altLang="en-US" sz="2000" b="1" dirty="0">
                <a:latin typeface="Times New Roman" panose="02020603050405020304" pitchFamily="18" charset="0"/>
              </a:rPr>
              <a:t>( )</a:t>
            </a:r>
          </a:p>
          <a:p>
            <a:pPr eaLnBrk="1" hangingPunct="1">
              <a:buFontTx/>
              <a:buNone/>
            </a:pPr>
            <a:r>
              <a:rPr lang="en-US" altLang="en-US" sz="2000" b="1" dirty="0">
                <a:latin typeface="Times New Roman" panose="02020603050405020304" pitchFamily="18" charset="0"/>
              </a:rPr>
              <a:t>  {</a:t>
            </a:r>
          </a:p>
          <a:p>
            <a:pPr eaLnBrk="1" hangingPunct="1">
              <a:buFontTx/>
              <a:buNone/>
            </a:pP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System.out.println</a:t>
            </a:r>
            <a:r>
              <a:rPr lang="en-US" altLang="en-US" sz="2000" b="1" dirty="0">
                <a:latin typeface="Times New Roman" panose="02020603050405020304" pitchFamily="18" charset="0"/>
              </a:rPr>
              <a:t>(</a:t>
            </a:r>
            <a:r>
              <a:rPr lang="ja-JP" altLang="en-US" sz="2000" b="1" dirty="0">
                <a:latin typeface="Times New Roman" panose="02020603050405020304" pitchFamily="18" charset="0"/>
              </a:rPr>
              <a:t>“</a:t>
            </a:r>
            <a:r>
              <a:rPr lang="en-US" altLang="ja-JP" sz="2000" b="1" dirty="0">
                <a:latin typeface="Times New Roman" panose="02020603050405020304" pitchFamily="18" charset="0"/>
              </a:rPr>
              <a:t>Class A</a:t>
            </a:r>
            <a:r>
              <a:rPr lang="ja-JP" altLang="en-US" sz="2000" b="1" dirty="0">
                <a:latin typeface="Times New Roman" panose="02020603050405020304" pitchFamily="18" charset="0"/>
              </a:rPr>
              <a:t>”</a:t>
            </a:r>
            <a:r>
              <a:rPr lang="en-US" altLang="ja-JP" sz="2000" b="1" dirty="0">
                <a:latin typeface="Times New Roman" panose="02020603050405020304" pitchFamily="18" charset="0"/>
              </a:rPr>
              <a:t>);</a:t>
            </a:r>
          </a:p>
          <a:p>
            <a:pPr eaLnBrk="1" hangingPunct="1">
              <a:buFontTx/>
              <a:buNone/>
            </a:pPr>
            <a:r>
              <a:rPr lang="en-US" altLang="en-US" sz="2000" b="1" dirty="0">
                <a:latin typeface="Times New Roman" panose="02020603050405020304" pitchFamily="18" charset="0"/>
              </a:rPr>
              <a:t>   }</a:t>
            </a:r>
          </a:p>
          <a:p>
            <a:pPr eaLnBrk="1" hangingPunct="1">
              <a:buFontTx/>
              <a:buNone/>
            </a:pPr>
            <a:r>
              <a:rPr lang="en-US" altLang="en-US" sz="2000" b="1" dirty="0">
                <a:latin typeface="Times New Roman" panose="02020603050405020304" pitchFamily="18" charset="0"/>
              </a:rPr>
              <a:t>}</a:t>
            </a:r>
          </a:p>
          <a:p>
            <a:pPr eaLnBrk="1" hangingPunct="1">
              <a:buFontTx/>
              <a:buNone/>
            </a:pPr>
            <a:endParaRPr lang="en-US" altLang="en-US" sz="2000" b="1" dirty="0">
              <a:latin typeface="Times New Roman" panose="02020603050405020304" pitchFamily="18" charset="0"/>
            </a:endParaRPr>
          </a:p>
        </p:txBody>
      </p:sp>
      <p:sp>
        <p:nvSpPr>
          <p:cNvPr id="24582" name="Rectangle 4">
            <a:extLst>
              <a:ext uri="{FF2B5EF4-FFF2-40B4-BE49-F238E27FC236}">
                <a16:creationId xmlns:a16="http://schemas.microsoft.com/office/drawing/2014/main" id="{938B3960-DBBE-4AF2-A32F-8A6759B9F6E5}"/>
              </a:ext>
            </a:extLst>
          </p:cNvPr>
          <p:cNvSpPr>
            <a:spLocks noGrp="1" noChangeArrowheads="1"/>
          </p:cNvSpPr>
          <p:nvPr>
            <p:ph type="body" sz="half" idx="2"/>
          </p:nvPr>
        </p:nvSpPr>
        <p:spPr>
          <a:xfrm>
            <a:off x="4333936" y="1374781"/>
            <a:ext cx="4732594" cy="3139321"/>
          </a:xfrm>
        </p:spPr>
        <p:txBody>
          <a:bodyPr/>
          <a:lstStyle/>
          <a:p>
            <a:pPr eaLnBrk="1" hangingPunct="1">
              <a:buFontTx/>
              <a:buNone/>
            </a:pPr>
            <a:r>
              <a:rPr lang="en-US" altLang="en-US" sz="2000" b="1" dirty="0">
                <a:latin typeface="Times New Roman" panose="02020603050405020304" pitchFamily="18" charset="0"/>
              </a:rPr>
              <a:t>import p1.ClassA;</a:t>
            </a:r>
          </a:p>
          <a:p>
            <a:pPr eaLnBrk="1" hangingPunct="1">
              <a:buFontTx/>
              <a:buNone/>
            </a:pPr>
            <a:endParaRPr lang="en-US" altLang="en-US" sz="2000" b="1" dirty="0">
              <a:latin typeface="Times New Roman" panose="02020603050405020304" pitchFamily="18" charset="0"/>
            </a:endParaRPr>
          </a:p>
          <a:p>
            <a:pPr eaLnBrk="1" hangingPunct="1">
              <a:buFontTx/>
              <a:buNone/>
            </a:pPr>
            <a:r>
              <a:rPr lang="en-US" altLang="en-US" sz="2000" b="1" dirty="0">
                <a:latin typeface="Times New Roman" panose="02020603050405020304" pitchFamily="18" charset="0"/>
              </a:rPr>
              <a:t>class </a:t>
            </a:r>
            <a:r>
              <a:rPr lang="en-US" altLang="en-US" sz="2000" b="1" dirty="0" err="1">
                <a:latin typeface="Times New Roman" panose="02020603050405020304" pitchFamily="18" charset="0"/>
              </a:rPr>
              <a:t>testclass</a:t>
            </a:r>
            <a:endParaRPr lang="en-US" altLang="en-US" sz="2000" b="1" dirty="0">
              <a:latin typeface="Times New Roman" panose="02020603050405020304" pitchFamily="18" charset="0"/>
            </a:endParaRPr>
          </a:p>
          <a:p>
            <a:pPr eaLnBrk="1" hangingPunct="1">
              <a:buFontTx/>
              <a:buNone/>
            </a:pPr>
            <a:r>
              <a:rPr lang="en-US" altLang="en-US" sz="2000" b="1" dirty="0">
                <a:latin typeface="Times New Roman" panose="02020603050405020304" pitchFamily="18" charset="0"/>
              </a:rPr>
              <a:t>{</a:t>
            </a:r>
          </a:p>
          <a:p>
            <a:pPr eaLnBrk="1" hangingPunct="1">
              <a:buFontTx/>
              <a:buNone/>
            </a:pPr>
            <a:r>
              <a:rPr lang="en-US" altLang="en-US" sz="2000" b="1" dirty="0">
                <a:latin typeface="Times New Roman" panose="02020603050405020304" pitchFamily="18" charset="0"/>
              </a:rPr>
              <a:t>	public static void main(String s[])</a:t>
            </a:r>
          </a:p>
          <a:p>
            <a:pPr eaLnBrk="1" hangingPunct="1">
              <a:buFontTx/>
              <a:buNone/>
            </a:pPr>
            <a:r>
              <a:rPr lang="en-US" altLang="en-US" sz="2000" b="1" dirty="0">
                <a:latin typeface="Times New Roman" panose="02020603050405020304" pitchFamily="18" charset="0"/>
              </a:rPr>
              <a:t>	{</a:t>
            </a:r>
          </a:p>
          <a:p>
            <a:pPr eaLnBrk="1" hangingPunct="1">
              <a:buFontTx/>
              <a:buNone/>
            </a:pP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ClassA</a:t>
            </a: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obA</a:t>
            </a:r>
            <a:r>
              <a:rPr lang="en-US" altLang="en-US" sz="2000" b="1" dirty="0">
                <a:latin typeface="Times New Roman" panose="02020603050405020304" pitchFamily="18" charset="0"/>
              </a:rPr>
              <a:t>=new </a:t>
            </a:r>
            <a:r>
              <a:rPr lang="en-US" altLang="en-US" sz="2000" b="1" dirty="0" err="1">
                <a:latin typeface="Times New Roman" panose="02020603050405020304" pitchFamily="18" charset="0"/>
              </a:rPr>
              <a:t>ClassA</a:t>
            </a:r>
            <a:r>
              <a:rPr lang="en-US" altLang="en-US" sz="2000" b="1" dirty="0">
                <a:latin typeface="Times New Roman" panose="02020603050405020304" pitchFamily="18" charset="0"/>
              </a:rPr>
              <a:t>();</a:t>
            </a:r>
          </a:p>
          <a:p>
            <a:pPr eaLnBrk="1" hangingPunct="1">
              <a:buFontTx/>
              <a:buNone/>
            </a:pPr>
            <a:r>
              <a:rPr lang="en-US" altLang="en-US" sz="2000" b="1" dirty="0">
                <a:latin typeface="Times New Roman" panose="02020603050405020304" pitchFamily="18" charset="0"/>
              </a:rPr>
              <a:t>	  </a:t>
            </a:r>
            <a:r>
              <a:rPr lang="en-US" altLang="en-US" sz="2000" b="1" dirty="0" err="1">
                <a:latin typeface="Times New Roman" panose="02020603050405020304" pitchFamily="18" charset="0"/>
              </a:rPr>
              <a:t>obA.displayA</a:t>
            </a:r>
            <a:r>
              <a:rPr lang="en-US" altLang="en-US" sz="2000" b="1" dirty="0">
                <a:latin typeface="Times New Roman" panose="02020603050405020304" pitchFamily="18" charset="0"/>
              </a:rPr>
              <a:t>();</a:t>
            </a:r>
          </a:p>
          <a:p>
            <a:pPr eaLnBrk="1" hangingPunct="1">
              <a:buFontTx/>
              <a:buNone/>
            </a:pPr>
            <a:r>
              <a:rPr lang="en-US" altLang="en-US" sz="2000" b="1" dirty="0">
                <a:latin typeface="Times New Roman" panose="02020603050405020304" pitchFamily="18" charset="0"/>
              </a:rPr>
              <a:t>	}</a:t>
            </a:r>
          </a:p>
          <a:p>
            <a:pPr eaLnBrk="1" hangingPunct="1">
              <a:buFontTx/>
              <a:buNone/>
            </a:pPr>
            <a:r>
              <a:rPr lang="en-US" altLang="en-US" sz="2400" b="1" dirty="0">
                <a:latin typeface="Times New Roman" panose="02020603050405020304" pitchFamily="18" charset="0"/>
              </a:rPr>
              <a:t>} </a:t>
            </a:r>
          </a:p>
        </p:txBody>
      </p:sp>
      <p:sp>
        <p:nvSpPr>
          <p:cNvPr id="24583" name="Text Box 5">
            <a:extLst>
              <a:ext uri="{FF2B5EF4-FFF2-40B4-BE49-F238E27FC236}">
                <a16:creationId xmlns:a16="http://schemas.microsoft.com/office/drawing/2014/main" id="{BB5FEB6F-FD78-4C6C-861D-AB45DE18477B}"/>
              </a:ext>
            </a:extLst>
          </p:cNvPr>
          <p:cNvSpPr txBox="1">
            <a:spLocks noChangeArrowheads="1"/>
          </p:cNvSpPr>
          <p:nvPr/>
        </p:nvSpPr>
        <p:spPr bwMode="auto">
          <a:xfrm>
            <a:off x="233517" y="4861295"/>
            <a:ext cx="4038600"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 – ClassA.java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Subdirectory-p1</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ClassA.Java</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and </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ClassA.class</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-&gt;p1</a:t>
            </a:r>
          </a:p>
        </p:txBody>
      </p:sp>
      <p:sp>
        <p:nvSpPr>
          <p:cNvPr id="24584" name="Text Box 6">
            <a:extLst>
              <a:ext uri="{FF2B5EF4-FFF2-40B4-BE49-F238E27FC236}">
                <a16:creationId xmlns:a16="http://schemas.microsoft.com/office/drawing/2014/main" id="{0A301A92-F698-40DF-9553-3F39846E79ED}"/>
              </a:ext>
            </a:extLst>
          </p:cNvPr>
          <p:cNvSpPr txBox="1">
            <a:spLocks noChangeArrowheads="1"/>
          </p:cNvSpPr>
          <p:nvPr/>
        </p:nvSpPr>
        <p:spPr bwMode="auto">
          <a:xfrm>
            <a:off x="5231130" y="4793032"/>
            <a:ext cx="3581400"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file-testclass.java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testclass.java and </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testclass.class</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-&gt;in a directory of which </a:t>
            </a:r>
            <a:r>
              <a:rPr kumimoji="0" lang="en-US" altLang="en-US" sz="1800" b="0" i="1"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p1</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is subdirectory.</a:t>
            </a:r>
          </a:p>
        </p:txBody>
      </p:sp>
      <p:sp>
        <p:nvSpPr>
          <p:cNvPr id="2" name="Slide Number Placeholder 4">
            <a:extLst>
              <a:ext uri="{FF2B5EF4-FFF2-40B4-BE49-F238E27FC236}">
                <a16:creationId xmlns:a16="http://schemas.microsoft.com/office/drawing/2014/main" id="{B4BE583F-35CF-437A-A248-EEB8BB74D56D}"/>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1B4DE779-A42F-400E-B800-4A57252F8253}"/>
              </a:ext>
            </a:extLst>
          </p:cNvPr>
          <p:cNvSpPr>
            <a:spLocks noGrp="1" noChangeArrowheads="1"/>
          </p:cNvSpPr>
          <p:nvPr>
            <p:ph type="title"/>
          </p:nvPr>
        </p:nvSpPr>
        <p:spPr>
          <a:xfrm>
            <a:off x="457200" y="274638"/>
            <a:ext cx="8153400" cy="715962"/>
          </a:xfrm>
        </p:spPr>
        <p:txBody>
          <a:bodyPr/>
          <a:lstStyle/>
          <a:p>
            <a:pPr eaLnBrk="1" hangingPunct="1"/>
            <a:r>
              <a:rPr lang="en-US" altLang="en-US" sz="4000" b="1">
                <a:latin typeface="Times New Roman" panose="02020603050405020304" pitchFamily="18" charset="0"/>
              </a:rPr>
              <a:t>Creating Packages</a:t>
            </a:r>
          </a:p>
        </p:txBody>
      </p:sp>
      <p:sp>
        <p:nvSpPr>
          <p:cNvPr id="25605" name="Rectangle 3">
            <a:extLst>
              <a:ext uri="{FF2B5EF4-FFF2-40B4-BE49-F238E27FC236}">
                <a16:creationId xmlns:a16="http://schemas.microsoft.com/office/drawing/2014/main" id="{D556222A-3A24-4C5E-8860-F90B3C754C24}"/>
              </a:ext>
            </a:extLst>
          </p:cNvPr>
          <p:cNvSpPr>
            <a:spLocks noGrp="1" noChangeArrowheads="1"/>
          </p:cNvSpPr>
          <p:nvPr>
            <p:ph type="body" idx="1"/>
          </p:nvPr>
        </p:nvSpPr>
        <p:spPr>
          <a:xfrm>
            <a:off x="457200" y="1524000"/>
            <a:ext cx="8229600" cy="3877985"/>
          </a:xfrm>
        </p:spPr>
        <p:txBody>
          <a:bodyPr/>
          <a:lstStyle/>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Consider the following declaration:</a:t>
            </a:r>
          </a:p>
          <a:p>
            <a:pPr eaLnBrk="1" hangingPunct="1">
              <a:buFont typeface="Wingdings" panose="05000000000000000000" pitchFamily="2" charset="2"/>
              <a:buNone/>
            </a:pPr>
            <a:r>
              <a:rPr lang="en-US" altLang="en-US" sz="2800" dirty="0">
                <a:latin typeface="Times New Roman" panose="02020603050405020304" pitchFamily="18" charset="0"/>
              </a:rPr>
              <a:t>	package </a:t>
            </a:r>
            <a:r>
              <a:rPr lang="en-US" altLang="en-US" sz="2800" dirty="0" err="1">
                <a:latin typeface="Times New Roman" panose="02020603050405020304" pitchFamily="18" charset="0"/>
              </a:rPr>
              <a:t>firstPackage.secondPackage</a:t>
            </a:r>
            <a:r>
              <a:rPr lang="en-US" altLang="en-US" sz="2800" dirty="0">
                <a:latin typeface="Times New Roman" panose="02020603050405020304" pitchFamily="18" charset="0"/>
              </a:rPr>
              <a:t>;</a:t>
            </a:r>
          </a:p>
          <a:p>
            <a:pPr eaLnBrk="1" hangingPunct="1">
              <a:buFont typeface="Wingdings" panose="05000000000000000000" pitchFamily="2" charset="2"/>
              <a:buNone/>
            </a:pPr>
            <a:r>
              <a:rPr lang="en-US" altLang="en-US" sz="2800" dirty="0">
                <a:latin typeface="Times New Roman" panose="02020603050405020304" pitchFamily="18" charset="0"/>
              </a:rPr>
              <a:t>	This package is stored in subdirectory named </a:t>
            </a:r>
            <a:r>
              <a:rPr lang="en-US" altLang="en-US" sz="2800" b="1" dirty="0" err="1">
                <a:latin typeface="Times New Roman" panose="02020603050405020304" pitchFamily="18" charset="0"/>
              </a:rPr>
              <a:t>firstPackage.secondPackage</a:t>
            </a:r>
            <a:r>
              <a:rPr lang="en-US" altLang="en-US" sz="2800" dirty="0">
                <a:latin typeface="Times New Roman" panose="02020603050405020304" pitchFamily="18" charset="0"/>
              </a:rPr>
              <a:t>.</a:t>
            </a:r>
          </a:p>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A java package can’t contain more than one class definitions that can be declared as public.</a:t>
            </a:r>
          </a:p>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Only one of the classes which is declared </a:t>
            </a:r>
            <a:r>
              <a:rPr lang="en-US" altLang="en-US" sz="2800" b="1" dirty="0">
                <a:latin typeface="Times New Roman" panose="02020603050405020304" pitchFamily="18" charset="0"/>
              </a:rPr>
              <a:t>public </a:t>
            </a:r>
            <a:r>
              <a:rPr lang="en-US" altLang="en-US" sz="2800" dirty="0">
                <a:latin typeface="Times New Roman" panose="02020603050405020304" pitchFamily="18" charset="0"/>
              </a:rPr>
              <a:t>and that class name with </a:t>
            </a:r>
            <a:r>
              <a:rPr lang="en-US" altLang="en-US" sz="2800" b="1" dirty="0">
                <a:latin typeface="Times New Roman" panose="02020603050405020304" pitchFamily="18" charset="0"/>
              </a:rPr>
              <a:t>.java</a:t>
            </a:r>
            <a:r>
              <a:rPr lang="en-US" altLang="en-US" sz="2800" dirty="0">
                <a:latin typeface="Times New Roman" panose="02020603050405020304" pitchFamily="18" charset="0"/>
              </a:rPr>
              <a:t> extension is the source file name.</a:t>
            </a:r>
            <a:endParaRPr lang="en-US" altLang="en-US" sz="2800" b="1" dirty="0">
              <a:latin typeface="Times New Roman" panose="02020603050405020304" pitchFamily="18" charset="0"/>
            </a:endParaRPr>
          </a:p>
        </p:txBody>
      </p:sp>
      <p:sp>
        <p:nvSpPr>
          <p:cNvPr id="2" name="Slide Number Placeholder 4">
            <a:extLst>
              <a:ext uri="{FF2B5EF4-FFF2-40B4-BE49-F238E27FC236}">
                <a16:creationId xmlns:a16="http://schemas.microsoft.com/office/drawing/2014/main" id="{F17EF50C-6809-4DE2-992E-6A3631587DFB}"/>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379221"/>
            <a:ext cx="5984240" cy="574040"/>
          </a:xfrm>
          <a:prstGeom prst="rect">
            <a:avLst/>
          </a:prstGeom>
        </p:spPr>
        <p:txBody>
          <a:bodyPr vert="horz" wrap="square" lIns="0" tIns="12700" rIns="0" bIns="0" rtlCol="0">
            <a:spAutoFit/>
          </a:bodyPr>
          <a:lstStyle/>
          <a:p>
            <a:pPr marL="12700">
              <a:lnSpc>
                <a:spcPct val="100000"/>
              </a:lnSpc>
              <a:spcBef>
                <a:spcPts val="100"/>
              </a:spcBef>
            </a:pPr>
            <a:r>
              <a:rPr sz="3600" i="0" spc="-135" dirty="0">
                <a:solidFill>
                  <a:srgbClr val="000000"/>
                </a:solidFill>
                <a:latin typeface="Arial"/>
                <a:cs typeface="Arial"/>
              </a:rPr>
              <a:t>String </a:t>
            </a:r>
            <a:r>
              <a:rPr sz="3600" i="0" spc="-145" dirty="0">
                <a:solidFill>
                  <a:srgbClr val="000000"/>
                </a:solidFill>
                <a:latin typeface="Arial"/>
                <a:cs typeface="Arial"/>
              </a:rPr>
              <a:t>Constructors:</a:t>
            </a:r>
            <a:r>
              <a:rPr sz="3600" i="0" spc="-420" dirty="0">
                <a:solidFill>
                  <a:srgbClr val="000000"/>
                </a:solidFill>
                <a:latin typeface="Arial"/>
                <a:cs typeface="Arial"/>
              </a:rPr>
              <a:t> </a:t>
            </a:r>
            <a:r>
              <a:rPr sz="3600" i="0" spc="-140" dirty="0">
                <a:solidFill>
                  <a:srgbClr val="000000"/>
                </a:solidFill>
                <a:latin typeface="Arial"/>
                <a:cs typeface="Arial"/>
              </a:rPr>
              <a:t>Example</a:t>
            </a:r>
            <a:endParaRPr sz="3600">
              <a:latin typeface="Arial"/>
              <a:cs typeface="Arial"/>
            </a:endParaRPr>
          </a:p>
        </p:txBody>
      </p:sp>
      <p:sp>
        <p:nvSpPr>
          <p:cNvPr id="3" name="object 3"/>
          <p:cNvSpPr txBox="1"/>
          <p:nvPr/>
        </p:nvSpPr>
        <p:spPr>
          <a:xfrm>
            <a:off x="383540" y="1506093"/>
            <a:ext cx="2819400" cy="23939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0000"/>
                </a:solidFill>
                <a:latin typeface="Calibri"/>
                <a:cs typeface="Calibri"/>
              </a:rPr>
              <a:t>// </a:t>
            </a:r>
            <a:r>
              <a:rPr sz="1400" b="1" spc="-5" dirty="0">
                <a:solidFill>
                  <a:srgbClr val="FF0000"/>
                </a:solidFill>
                <a:latin typeface="Calibri"/>
                <a:cs typeface="Calibri"/>
              </a:rPr>
              <a:t>Creating </a:t>
            </a:r>
            <a:r>
              <a:rPr sz="1400" b="1" dirty="0">
                <a:solidFill>
                  <a:srgbClr val="FF0000"/>
                </a:solidFill>
                <a:latin typeface="Calibri"/>
                <a:cs typeface="Calibri"/>
              </a:rPr>
              <a:t>Strings </a:t>
            </a:r>
            <a:r>
              <a:rPr sz="1400" b="1" spc="-5" dirty="0">
                <a:solidFill>
                  <a:srgbClr val="FF0000"/>
                </a:solidFill>
                <a:latin typeface="Calibri"/>
                <a:cs typeface="Calibri"/>
              </a:rPr>
              <a:t>from </a:t>
            </a:r>
            <a:r>
              <a:rPr sz="1400" b="1" dirty="0">
                <a:solidFill>
                  <a:srgbClr val="FF0000"/>
                </a:solidFill>
                <a:latin typeface="Calibri"/>
                <a:cs typeface="Calibri"/>
              </a:rPr>
              <a:t>String</a:t>
            </a:r>
            <a:r>
              <a:rPr sz="1400" b="1" spc="-160" dirty="0">
                <a:solidFill>
                  <a:srgbClr val="FF0000"/>
                </a:solidFill>
                <a:latin typeface="Calibri"/>
                <a:cs typeface="Calibri"/>
              </a:rPr>
              <a:t> </a:t>
            </a:r>
            <a:r>
              <a:rPr sz="1400" b="1" spc="-5" dirty="0">
                <a:solidFill>
                  <a:srgbClr val="FF0000"/>
                </a:solidFill>
                <a:latin typeface="Calibri"/>
                <a:cs typeface="Calibri"/>
              </a:rPr>
              <a:t>Literals</a:t>
            </a:r>
            <a:endParaRPr sz="1400">
              <a:latin typeface="Calibri"/>
              <a:cs typeface="Calibri"/>
            </a:endParaRPr>
          </a:p>
        </p:txBody>
      </p:sp>
      <p:sp>
        <p:nvSpPr>
          <p:cNvPr id="4" name="object 4"/>
          <p:cNvSpPr txBox="1"/>
          <p:nvPr/>
        </p:nvSpPr>
        <p:spPr>
          <a:xfrm>
            <a:off x="4041775" y="1719452"/>
            <a:ext cx="222377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Calibri"/>
                <a:cs typeface="Calibri"/>
              </a:rPr>
              <a:t>String </a:t>
            </a:r>
            <a:r>
              <a:rPr sz="1400" b="1" spc="-5" dirty="0">
                <a:latin typeface="Calibri"/>
                <a:cs typeface="Calibri"/>
              </a:rPr>
              <a:t>str </a:t>
            </a:r>
            <a:r>
              <a:rPr sz="1400" b="1" dirty="0">
                <a:latin typeface="Calibri"/>
                <a:cs typeface="Calibri"/>
              </a:rPr>
              <a:t>= </a:t>
            </a:r>
            <a:r>
              <a:rPr sz="1400" b="1" spc="-5" dirty="0">
                <a:latin typeface="Calibri"/>
                <a:cs typeface="Calibri"/>
              </a:rPr>
              <a:t>new</a:t>
            </a:r>
            <a:r>
              <a:rPr sz="1400" b="1" spc="-75" dirty="0">
                <a:latin typeface="Calibri"/>
                <a:cs typeface="Calibri"/>
              </a:rPr>
              <a:t> </a:t>
            </a:r>
            <a:r>
              <a:rPr sz="1400" b="1" spc="-5" dirty="0">
                <a:latin typeface="Calibri"/>
                <a:cs typeface="Calibri"/>
              </a:rPr>
              <a:t>String("abc");</a:t>
            </a:r>
            <a:endParaRPr sz="1400">
              <a:latin typeface="Calibri"/>
              <a:cs typeface="Calibri"/>
            </a:endParaRPr>
          </a:p>
        </p:txBody>
      </p:sp>
      <p:sp>
        <p:nvSpPr>
          <p:cNvPr id="5" name="object 5"/>
          <p:cNvSpPr txBox="1"/>
          <p:nvPr/>
        </p:nvSpPr>
        <p:spPr>
          <a:xfrm>
            <a:off x="383540" y="1719452"/>
            <a:ext cx="784860" cy="452755"/>
          </a:xfrm>
          <a:prstGeom prst="rect">
            <a:avLst/>
          </a:prstGeom>
        </p:spPr>
        <p:txBody>
          <a:bodyPr vert="horz" wrap="square" lIns="0" tIns="13335" rIns="0" bIns="0" rtlCol="0">
            <a:spAutoFit/>
          </a:bodyPr>
          <a:lstStyle/>
          <a:p>
            <a:pPr marL="12700" marR="5080">
              <a:lnSpc>
                <a:spcPct val="100000"/>
              </a:lnSpc>
              <a:spcBef>
                <a:spcPts val="105"/>
              </a:spcBef>
            </a:pPr>
            <a:r>
              <a:rPr sz="1400" b="1" dirty="0">
                <a:latin typeface="Calibri"/>
                <a:cs typeface="Calibri"/>
              </a:rPr>
              <a:t>String </a:t>
            </a:r>
            <a:r>
              <a:rPr sz="1400" b="1" spc="-5" dirty="0">
                <a:latin typeface="Calibri"/>
                <a:cs typeface="Calibri"/>
              </a:rPr>
              <a:t>str  </a:t>
            </a:r>
            <a:r>
              <a:rPr sz="1400" b="1" dirty="0">
                <a:latin typeface="Calibri"/>
                <a:cs typeface="Calibri"/>
              </a:rPr>
              <a:t>String</a:t>
            </a:r>
            <a:r>
              <a:rPr sz="1400" b="1" spc="-90" dirty="0">
                <a:latin typeface="Calibri"/>
                <a:cs typeface="Calibri"/>
              </a:rPr>
              <a:t> </a:t>
            </a:r>
            <a:r>
              <a:rPr sz="1400" b="1" spc="-5" dirty="0">
                <a:latin typeface="Calibri"/>
                <a:cs typeface="Calibri"/>
              </a:rPr>
              <a:t>str1</a:t>
            </a:r>
            <a:endParaRPr sz="1400">
              <a:latin typeface="Calibri"/>
              <a:cs typeface="Calibri"/>
            </a:endParaRPr>
          </a:p>
        </p:txBody>
      </p:sp>
      <p:sp>
        <p:nvSpPr>
          <p:cNvPr id="6" name="object 6"/>
          <p:cNvSpPr txBox="1"/>
          <p:nvPr/>
        </p:nvSpPr>
        <p:spPr>
          <a:xfrm>
            <a:off x="1298194" y="1719452"/>
            <a:ext cx="2007235" cy="452755"/>
          </a:xfrm>
          <a:prstGeom prst="rect">
            <a:avLst/>
          </a:prstGeom>
        </p:spPr>
        <p:txBody>
          <a:bodyPr vert="horz" wrap="square" lIns="0" tIns="13335" rIns="0" bIns="0" rtlCol="0">
            <a:spAutoFit/>
          </a:bodyPr>
          <a:lstStyle/>
          <a:p>
            <a:pPr marL="12700">
              <a:lnSpc>
                <a:spcPct val="100000"/>
              </a:lnSpc>
              <a:spcBef>
                <a:spcPts val="105"/>
              </a:spcBef>
              <a:tabLst>
                <a:tab pos="1841500" algn="l"/>
              </a:tabLst>
            </a:pPr>
            <a:r>
              <a:rPr sz="1400" b="1" dirty="0">
                <a:latin typeface="Calibri"/>
                <a:cs typeface="Calibri"/>
              </a:rPr>
              <a:t>=</a:t>
            </a:r>
            <a:r>
              <a:rPr sz="1400" b="1" spc="-10" dirty="0">
                <a:latin typeface="Calibri"/>
                <a:cs typeface="Calibri"/>
              </a:rPr>
              <a:t> </a:t>
            </a:r>
            <a:r>
              <a:rPr sz="1400" b="1" spc="-5" dirty="0">
                <a:latin typeface="Calibri"/>
                <a:cs typeface="Calibri"/>
              </a:rPr>
              <a:t>"</a:t>
            </a:r>
            <a:r>
              <a:rPr sz="1400" b="1" dirty="0">
                <a:latin typeface="Calibri"/>
                <a:cs typeface="Calibri"/>
              </a:rPr>
              <a:t>abc</a:t>
            </a:r>
            <a:r>
              <a:rPr sz="1400" b="1" spc="-5" dirty="0">
                <a:latin typeface="Calibri"/>
                <a:cs typeface="Calibri"/>
              </a:rPr>
              <a:t>"</a:t>
            </a:r>
            <a:r>
              <a:rPr sz="1400" b="1" dirty="0">
                <a:latin typeface="Calibri"/>
                <a:cs typeface="Calibri"/>
              </a:rPr>
              <a:t>;	</a:t>
            </a:r>
            <a:r>
              <a:rPr sz="1400" b="1" spc="-5" dirty="0">
                <a:latin typeface="Calibri"/>
                <a:cs typeface="Calibri"/>
              </a:rPr>
              <a:t>//</a:t>
            </a:r>
            <a:endParaRPr sz="1400">
              <a:latin typeface="Calibri"/>
              <a:cs typeface="Calibri"/>
            </a:endParaRPr>
          </a:p>
          <a:p>
            <a:pPr marL="12700">
              <a:lnSpc>
                <a:spcPct val="100000"/>
              </a:lnSpc>
            </a:pPr>
            <a:r>
              <a:rPr sz="1400" b="1" dirty="0">
                <a:latin typeface="Calibri"/>
                <a:cs typeface="Calibri"/>
              </a:rPr>
              <a:t>= </a:t>
            </a:r>
            <a:r>
              <a:rPr sz="1400" b="1" spc="-5" dirty="0">
                <a:latin typeface="Calibri"/>
                <a:cs typeface="Calibri"/>
              </a:rPr>
              <a:t>new</a:t>
            </a:r>
            <a:r>
              <a:rPr sz="1400" b="1" spc="-35" dirty="0">
                <a:latin typeface="Calibri"/>
                <a:cs typeface="Calibri"/>
              </a:rPr>
              <a:t> </a:t>
            </a:r>
            <a:r>
              <a:rPr sz="1400" b="1" spc="-5" dirty="0">
                <a:latin typeface="Calibri"/>
                <a:cs typeface="Calibri"/>
              </a:rPr>
              <a:t>String("abc");</a:t>
            </a:r>
            <a:endParaRPr sz="1400">
              <a:latin typeface="Calibri"/>
              <a:cs typeface="Calibri"/>
            </a:endParaRPr>
          </a:p>
        </p:txBody>
      </p:sp>
      <p:sp>
        <p:nvSpPr>
          <p:cNvPr id="7" name="object 7"/>
          <p:cNvSpPr txBox="1"/>
          <p:nvPr/>
        </p:nvSpPr>
        <p:spPr>
          <a:xfrm>
            <a:off x="365861" y="2434208"/>
            <a:ext cx="2708275" cy="452755"/>
          </a:xfrm>
          <a:prstGeom prst="rect">
            <a:avLst/>
          </a:prstGeom>
        </p:spPr>
        <p:txBody>
          <a:bodyPr vert="horz" wrap="square" lIns="0" tIns="13335" rIns="0" bIns="0" rtlCol="0">
            <a:spAutoFit/>
          </a:bodyPr>
          <a:lstStyle/>
          <a:p>
            <a:pPr marL="12700" marR="5080">
              <a:lnSpc>
                <a:spcPct val="100000"/>
              </a:lnSpc>
              <a:spcBef>
                <a:spcPts val="105"/>
              </a:spcBef>
              <a:tabLst>
                <a:tab pos="926465" algn="l"/>
              </a:tabLst>
            </a:pPr>
            <a:r>
              <a:rPr sz="1400" b="1" dirty="0">
                <a:solidFill>
                  <a:srgbClr val="FF0000"/>
                </a:solidFill>
                <a:latin typeface="Calibri"/>
                <a:cs typeface="Calibri"/>
              </a:rPr>
              <a:t>// </a:t>
            </a:r>
            <a:r>
              <a:rPr sz="1400" b="1" spc="-5" dirty="0">
                <a:solidFill>
                  <a:srgbClr val="FF0000"/>
                </a:solidFill>
                <a:latin typeface="Calibri"/>
                <a:cs typeface="Calibri"/>
              </a:rPr>
              <a:t>Creating </a:t>
            </a:r>
            <a:r>
              <a:rPr sz="1400" b="1" dirty="0">
                <a:solidFill>
                  <a:srgbClr val="FF0000"/>
                </a:solidFill>
                <a:latin typeface="Calibri"/>
                <a:cs typeface="Calibri"/>
              </a:rPr>
              <a:t>Strings </a:t>
            </a:r>
            <a:r>
              <a:rPr sz="1400" b="1" spc="-5" dirty="0">
                <a:solidFill>
                  <a:srgbClr val="FF0000"/>
                </a:solidFill>
                <a:latin typeface="Calibri"/>
                <a:cs typeface="Calibri"/>
              </a:rPr>
              <a:t>from </a:t>
            </a:r>
            <a:r>
              <a:rPr sz="1400" b="1" dirty="0">
                <a:solidFill>
                  <a:srgbClr val="FF0000"/>
                </a:solidFill>
                <a:latin typeface="Calibri"/>
                <a:cs typeface="Calibri"/>
              </a:rPr>
              <a:t>char[] </a:t>
            </a:r>
            <a:r>
              <a:rPr sz="1400" b="1" spc="-10" dirty="0">
                <a:solidFill>
                  <a:srgbClr val="FF0000"/>
                </a:solidFill>
                <a:latin typeface="Calibri"/>
                <a:cs typeface="Calibri"/>
              </a:rPr>
              <a:t>Array  </a:t>
            </a:r>
            <a:r>
              <a:rPr sz="1400" b="1" dirty="0">
                <a:latin typeface="Calibri"/>
                <a:cs typeface="Calibri"/>
              </a:rPr>
              <a:t>char[]	chs =</a:t>
            </a:r>
            <a:r>
              <a:rPr sz="1400" b="1" spc="-60" dirty="0">
                <a:latin typeface="Calibri"/>
                <a:cs typeface="Calibri"/>
              </a:rPr>
              <a:t> </a:t>
            </a:r>
            <a:r>
              <a:rPr sz="1400" b="1" spc="-5" dirty="0">
                <a:latin typeface="Calibri"/>
                <a:cs typeface="Calibri"/>
              </a:rPr>
              <a:t>{'o','b','j','e','c','t'};</a:t>
            </a:r>
            <a:endParaRPr sz="1400">
              <a:latin typeface="Calibri"/>
              <a:cs typeface="Calibri"/>
            </a:endParaRPr>
          </a:p>
        </p:txBody>
      </p:sp>
      <p:sp>
        <p:nvSpPr>
          <p:cNvPr id="8" name="object 8"/>
          <p:cNvSpPr txBox="1"/>
          <p:nvPr/>
        </p:nvSpPr>
        <p:spPr>
          <a:xfrm>
            <a:off x="365861" y="2861310"/>
            <a:ext cx="214249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Calibri"/>
                <a:cs typeface="Calibri"/>
              </a:rPr>
              <a:t>String </a:t>
            </a:r>
            <a:r>
              <a:rPr sz="1400" b="1" spc="-5" dirty="0">
                <a:latin typeface="Calibri"/>
                <a:cs typeface="Calibri"/>
              </a:rPr>
              <a:t>str2 </a:t>
            </a:r>
            <a:r>
              <a:rPr sz="1400" b="1" dirty="0">
                <a:latin typeface="Calibri"/>
                <a:cs typeface="Calibri"/>
              </a:rPr>
              <a:t>= </a:t>
            </a:r>
            <a:r>
              <a:rPr sz="1400" b="1" spc="-5" dirty="0">
                <a:latin typeface="Calibri"/>
                <a:cs typeface="Calibri"/>
              </a:rPr>
              <a:t>new</a:t>
            </a:r>
            <a:r>
              <a:rPr sz="1400" b="1" spc="-65" dirty="0">
                <a:latin typeface="Calibri"/>
                <a:cs typeface="Calibri"/>
              </a:rPr>
              <a:t> </a:t>
            </a:r>
            <a:r>
              <a:rPr sz="1400" b="1" spc="-5" dirty="0">
                <a:latin typeface="Calibri"/>
                <a:cs typeface="Calibri"/>
              </a:rPr>
              <a:t>String(chs);</a:t>
            </a:r>
            <a:endParaRPr sz="1400">
              <a:latin typeface="Calibri"/>
              <a:cs typeface="Calibri"/>
            </a:endParaRPr>
          </a:p>
        </p:txBody>
      </p:sp>
      <p:sp>
        <p:nvSpPr>
          <p:cNvPr id="9" name="object 9"/>
          <p:cNvSpPr txBox="1"/>
          <p:nvPr/>
        </p:nvSpPr>
        <p:spPr>
          <a:xfrm>
            <a:off x="3109341" y="2861310"/>
            <a:ext cx="1167765"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Calibri"/>
                <a:cs typeface="Calibri"/>
              </a:rPr>
              <a:t>//</a:t>
            </a:r>
            <a:r>
              <a:rPr sz="1400" b="1" spc="-70" dirty="0">
                <a:latin typeface="Calibri"/>
                <a:cs typeface="Calibri"/>
              </a:rPr>
              <a:t> </a:t>
            </a:r>
            <a:r>
              <a:rPr sz="1400" b="1" spc="-5" dirty="0">
                <a:latin typeface="Calibri"/>
                <a:cs typeface="Calibri"/>
              </a:rPr>
              <a:t>str2:“object"</a:t>
            </a:r>
            <a:endParaRPr sz="1400">
              <a:latin typeface="Calibri"/>
              <a:cs typeface="Calibri"/>
            </a:endParaRPr>
          </a:p>
        </p:txBody>
      </p:sp>
      <p:sp>
        <p:nvSpPr>
          <p:cNvPr id="10" name="object 10"/>
          <p:cNvSpPr txBox="1"/>
          <p:nvPr/>
        </p:nvSpPr>
        <p:spPr>
          <a:xfrm>
            <a:off x="365861" y="3288029"/>
            <a:ext cx="241300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Calibri"/>
                <a:cs typeface="Calibri"/>
              </a:rPr>
              <a:t>String </a:t>
            </a:r>
            <a:r>
              <a:rPr sz="1400" b="1" spc="-5" dirty="0">
                <a:latin typeface="Calibri"/>
                <a:cs typeface="Calibri"/>
              </a:rPr>
              <a:t>str3 </a:t>
            </a:r>
            <a:r>
              <a:rPr sz="1400" b="1" dirty="0">
                <a:latin typeface="Calibri"/>
                <a:cs typeface="Calibri"/>
              </a:rPr>
              <a:t>= </a:t>
            </a:r>
            <a:r>
              <a:rPr sz="1400" b="1" spc="-5" dirty="0">
                <a:latin typeface="Calibri"/>
                <a:cs typeface="Calibri"/>
              </a:rPr>
              <a:t>new</a:t>
            </a:r>
            <a:r>
              <a:rPr sz="1400" b="1" spc="-55" dirty="0">
                <a:latin typeface="Calibri"/>
                <a:cs typeface="Calibri"/>
              </a:rPr>
              <a:t> </a:t>
            </a:r>
            <a:r>
              <a:rPr sz="1400" b="1" spc="-5" dirty="0">
                <a:latin typeface="Calibri"/>
                <a:cs typeface="Calibri"/>
              </a:rPr>
              <a:t>String(chs,2,4);</a:t>
            </a:r>
            <a:endParaRPr sz="1400">
              <a:latin typeface="Calibri"/>
              <a:cs typeface="Calibri"/>
            </a:endParaRPr>
          </a:p>
        </p:txBody>
      </p:sp>
      <p:sp>
        <p:nvSpPr>
          <p:cNvPr id="11" name="object 11"/>
          <p:cNvSpPr txBox="1"/>
          <p:nvPr/>
        </p:nvSpPr>
        <p:spPr>
          <a:xfrm>
            <a:off x="3109341" y="3288029"/>
            <a:ext cx="5100320" cy="239395"/>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libri"/>
                <a:cs typeface="Calibri"/>
              </a:rPr>
              <a:t>// start-index=1, number-of-characters=4,index </a:t>
            </a:r>
            <a:r>
              <a:rPr sz="1400" b="1" spc="-10" dirty="0">
                <a:latin typeface="Calibri"/>
                <a:cs typeface="Calibri"/>
              </a:rPr>
              <a:t>range: </a:t>
            </a:r>
            <a:r>
              <a:rPr sz="1400" b="1" dirty="0">
                <a:latin typeface="Calibri"/>
                <a:cs typeface="Calibri"/>
              </a:rPr>
              <a:t>2 </a:t>
            </a:r>
            <a:r>
              <a:rPr sz="1400" b="1" spc="-5" dirty="0">
                <a:latin typeface="Calibri"/>
                <a:cs typeface="Calibri"/>
              </a:rPr>
              <a:t>to </a:t>
            </a:r>
            <a:r>
              <a:rPr sz="1400" b="1" dirty="0">
                <a:latin typeface="Calibri"/>
                <a:cs typeface="Calibri"/>
              </a:rPr>
              <a:t>5</a:t>
            </a:r>
            <a:r>
              <a:rPr sz="1400" b="1" spc="-110" dirty="0">
                <a:latin typeface="Calibri"/>
                <a:cs typeface="Calibri"/>
              </a:rPr>
              <a:t> </a:t>
            </a:r>
            <a:r>
              <a:rPr sz="1400" b="1" dirty="0">
                <a:latin typeface="Calibri"/>
                <a:cs typeface="Calibri"/>
              </a:rPr>
              <a:t>(“ject”);</a:t>
            </a:r>
            <a:endParaRPr sz="1400">
              <a:latin typeface="Calibri"/>
              <a:cs typeface="Calibri"/>
            </a:endParaRPr>
          </a:p>
        </p:txBody>
      </p:sp>
      <p:sp>
        <p:nvSpPr>
          <p:cNvPr id="12" name="object 12"/>
          <p:cNvSpPr txBox="1"/>
          <p:nvPr/>
        </p:nvSpPr>
        <p:spPr>
          <a:xfrm>
            <a:off x="365861" y="3714750"/>
            <a:ext cx="256540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0000"/>
                </a:solidFill>
                <a:latin typeface="Calibri"/>
                <a:cs typeface="Calibri"/>
              </a:rPr>
              <a:t>//String </a:t>
            </a:r>
            <a:r>
              <a:rPr sz="1400" b="1" spc="-5" dirty="0">
                <a:solidFill>
                  <a:srgbClr val="FF0000"/>
                </a:solidFill>
                <a:latin typeface="Calibri"/>
                <a:cs typeface="Calibri"/>
              </a:rPr>
              <a:t>str4 </a:t>
            </a:r>
            <a:r>
              <a:rPr sz="1400" b="1" dirty="0">
                <a:solidFill>
                  <a:srgbClr val="FF0000"/>
                </a:solidFill>
                <a:latin typeface="Calibri"/>
                <a:cs typeface="Calibri"/>
              </a:rPr>
              <a:t>= </a:t>
            </a:r>
            <a:r>
              <a:rPr sz="1400" b="1" spc="-5" dirty="0">
                <a:solidFill>
                  <a:srgbClr val="FF0000"/>
                </a:solidFill>
                <a:latin typeface="Calibri"/>
                <a:cs typeface="Calibri"/>
              </a:rPr>
              <a:t>new</a:t>
            </a:r>
            <a:r>
              <a:rPr sz="1400" b="1" spc="-65" dirty="0">
                <a:solidFill>
                  <a:srgbClr val="FF0000"/>
                </a:solidFill>
                <a:latin typeface="Calibri"/>
                <a:cs typeface="Calibri"/>
              </a:rPr>
              <a:t> </a:t>
            </a:r>
            <a:r>
              <a:rPr sz="1400" b="1" spc="-5" dirty="0">
                <a:solidFill>
                  <a:srgbClr val="FF0000"/>
                </a:solidFill>
                <a:latin typeface="Calibri"/>
                <a:cs typeface="Calibri"/>
              </a:rPr>
              <a:t>String(chs,3,4);</a:t>
            </a:r>
            <a:endParaRPr sz="1400">
              <a:latin typeface="Calibri"/>
              <a:cs typeface="Calibri"/>
            </a:endParaRPr>
          </a:p>
        </p:txBody>
      </p:sp>
      <p:sp>
        <p:nvSpPr>
          <p:cNvPr id="13" name="object 13"/>
          <p:cNvSpPr txBox="1"/>
          <p:nvPr/>
        </p:nvSpPr>
        <p:spPr>
          <a:xfrm>
            <a:off x="499363" y="4314519"/>
            <a:ext cx="8091170" cy="1734185"/>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0000"/>
                </a:solidFill>
                <a:latin typeface="Calibri"/>
                <a:cs typeface="Calibri"/>
              </a:rPr>
              <a:t>// </a:t>
            </a:r>
            <a:r>
              <a:rPr sz="1400" b="1" spc="-5" dirty="0">
                <a:solidFill>
                  <a:srgbClr val="FF0000"/>
                </a:solidFill>
                <a:latin typeface="Calibri"/>
                <a:cs typeface="Calibri"/>
              </a:rPr>
              <a:t>Creating </a:t>
            </a:r>
            <a:r>
              <a:rPr sz="1400" b="1" dirty="0">
                <a:solidFill>
                  <a:srgbClr val="FF0000"/>
                </a:solidFill>
                <a:latin typeface="Calibri"/>
                <a:cs typeface="Calibri"/>
              </a:rPr>
              <a:t>Strings </a:t>
            </a:r>
            <a:r>
              <a:rPr sz="1400" b="1" spc="-5" dirty="0">
                <a:solidFill>
                  <a:srgbClr val="FF0000"/>
                </a:solidFill>
                <a:latin typeface="Calibri"/>
                <a:cs typeface="Calibri"/>
              </a:rPr>
              <a:t>from byte[]</a:t>
            </a:r>
            <a:r>
              <a:rPr sz="1400" b="1" spc="-145" dirty="0">
                <a:solidFill>
                  <a:srgbClr val="FF0000"/>
                </a:solidFill>
                <a:latin typeface="Calibri"/>
                <a:cs typeface="Calibri"/>
              </a:rPr>
              <a:t> </a:t>
            </a:r>
            <a:r>
              <a:rPr sz="1400" b="1" spc="-10" dirty="0">
                <a:solidFill>
                  <a:srgbClr val="FF0000"/>
                </a:solidFill>
                <a:latin typeface="Calibri"/>
                <a:cs typeface="Calibri"/>
              </a:rPr>
              <a:t>Array</a:t>
            </a:r>
            <a:endParaRPr sz="1400">
              <a:latin typeface="Calibri"/>
              <a:cs typeface="Calibri"/>
            </a:endParaRPr>
          </a:p>
          <a:p>
            <a:pPr marL="12700">
              <a:lnSpc>
                <a:spcPct val="100000"/>
              </a:lnSpc>
              <a:spcBef>
                <a:spcPts val="5"/>
              </a:spcBef>
              <a:tabLst>
                <a:tab pos="926465" algn="l"/>
              </a:tabLst>
            </a:pPr>
            <a:r>
              <a:rPr sz="1400" b="1" spc="-5" dirty="0">
                <a:latin typeface="Calibri"/>
                <a:cs typeface="Calibri"/>
              </a:rPr>
              <a:t>byte[]	bytes </a:t>
            </a:r>
            <a:r>
              <a:rPr sz="1400" b="1" dirty="0">
                <a:latin typeface="Calibri"/>
                <a:cs typeface="Calibri"/>
              </a:rPr>
              <a:t>=</a:t>
            </a:r>
            <a:r>
              <a:rPr sz="1400" b="1" spc="-40" dirty="0">
                <a:latin typeface="Calibri"/>
                <a:cs typeface="Calibri"/>
              </a:rPr>
              <a:t> </a:t>
            </a:r>
            <a:r>
              <a:rPr sz="1400" b="1" spc="-5" dirty="0">
                <a:latin typeface="Calibri"/>
                <a:cs typeface="Calibri"/>
              </a:rPr>
              <a:t>{45,65,90,78,23,89};</a:t>
            </a:r>
            <a:endParaRPr sz="1400">
              <a:latin typeface="Calibri"/>
              <a:cs typeface="Calibri"/>
            </a:endParaRPr>
          </a:p>
          <a:p>
            <a:pPr>
              <a:lnSpc>
                <a:spcPct val="100000"/>
              </a:lnSpc>
              <a:spcBef>
                <a:spcPts val="10"/>
              </a:spcBef>
            </a:pPr>
            <a:endParaRPr sz="1450">
              <a:latin typeface="Times New Roman"/>
              <a:cs typeface="Times New Roman"/>
            </a:endParaRPr>
          </a:p>
          <a:p>
            <a:pPr marL="12700">
              <a:lnSpc>
                <a:spcPct val="100000"/>
              </a:lnSpc>
              <a:tabLst>
                <a:tab pos="2755900" algn="l"/>
              </a:tabLst>
            </a:pPr>
            <a:r>
              <a:rPr sz="1400" b="1" dirty="0">
                <a:latin typeface="Calibri"/>
                <a:cs typeface="Calibri"/>
              </a:rPr>
              <a:t>String </a:t>
            </a:r>
            <a:r>
              <a:rPr sz="1400" b="1" spc="-5" dirty="0">
                <a:latin typeface="Calibri"/>
                <a:cs typeface="Calibri"/>
              </a:rPr>
              <a:t>str5 </a:t>
            </a:r>
            <a:r>
              <a:rPr sz="1400" b="1" dirty="0">
                <a:latin typeface="Calibri"/>
                <a:cs typeface="Calibri"/>
              </a:rPr>
              <a:t>=</a:t>
            </a:r>
            <a:r>
              <a:rPr sz="1400" b="1" spc="5" dirty="0">
                <a:latin typeface="Calibri"/>
                <a:cs typeface="Calibri"/>
              </a:rPr>
              <a:t> </a:t>
            </a:r>
            <a:r>
              <a:rPr sz="1400" b="1" spc="-5" dirty="0">
                <a:latin typeface="Calibri"/>
                <a:cs typeface="Calibri"/>
              </a:rPr>
              <a:t>new String(bytes);	// str5:</a:t>
            </a:r>
            <a:r>
              <a:rPr sz="1400" b="1" spc="-15" dirty="0">
                <a:latin typeface="Calibri"/>
                <a:cs typeface="Calibri"/>
              </a:rPr>
              <a:t> </a:t>
            </a:r>
            <a:r>
              <a:rPr sz="1400" b="1" dirty="0">
                <a:latin typeface="Calibri"/>
                <a:cs typeface="Calibri"/>
              </a:rPr>
              <a:t>-AZN↨Y</a:t>
            </a:r>
            <a:endParaRPr sz="1400">
              <a:latin typeface="Calibri"/>
              <a:cs typeface="Calibri"/>
            </a:endParaRPr>
          </a:p>
          <a:p>
            <a:pPr>
              <a:lnSpc>
                <a:spcPct val="100000"/>
              </a:lnSpc>
              <a:spcBef>
                <a:spcPts val="10"/>
              </a:spcBef>
            </a:pPr>
            <a:endParaRPr sz="1450">
              <a:latin typeface="Times New Roman"/>
              <a:cs typeface="Times New Roman"/>
            </a:endParaRPr>
          </a:p>
          <a:p>
            <a:pPr marL="12700">
              <a:lnSpc>
                <a:spcPct val="100000"/>
              </a:lnSpc>
              <a:spcBef>
                <a:spcPts val="5"/>
              </a:spcBef>
              <a:tabLst>
                <a:tab pos="2795270" algn="l"/>
              </a:tabLst>
            </a:pPr>
            <a:r>
              <a:rPr sz="1400" b="1" dirty="0">
                <a:latin typeface="Calibri"/>
                <a:cs typeface="Calibri"/>
              </a:rPr>
              <a:t>String </a:t>
            </a:r>
            <a:r>
              <a:rPr sz="1400" b="1" spc="-5" dirty="0">
                <a:latin typeface="Calibri"/>
                <a:cs typeface="Calibri"/>
              </a:rPr>
              <a:t>str6 </a:t>
            </a:r>
            <a:r>
              <a:rPr sz="1400" b="1" dirty="0">
                <a:latin typeface="Calibri"/>
                <a:cs typeface="Calibri"/>
              </a:rPr>
              <a:t>= </a:t>
            </a:r>
            <a:r>
              <a:rPr sz="1400" b="1" spc="-5" dirty="0">
                <a:latin typeface="Calibri"/>
                <a:cs typeface="Calibri"/>
              </a:rPr>
              <a:t>new String(bytes,2,4);	</a:t>
            </a:r>
            <a:r>
              <a:rPr sz="1400" b="1" dirty="0">
                <a:latin typeface="Calibri"/>
                <a:cs typeface="Calibri"/>
              </a:rPr>
              <a:t>// </a:t>
            </a:r>
            <a:r>
              <a:rPr sz="1400" b="1" spc="-5" dirty="0">
                <a:latin typeface="Calibri"/>
                <a:cs typeface="Calibri"/>
              </a:rPr>
              <a:t>start-index=1, number-of-characters=4,index </a:t>
            </a:r>
            <a:r>
              <a:rPr sz="1400" b="1" spc="-10" dirty="0">
                <a:latin typeface="Calibri"/>
                <a:cs typeface="Calibri"/>
              </a:rPr>
              <a:t>range: </a:t>
            </a:r>
            <a:r>
              <a:rPr sz="1400" b="1" dirty="0">
                <a:latin typeface="Calibri"/>
                <a:cs typeface="Calibri"/>
              </a:rPr>
              <a:t>2 </a:t>
            </a:r>
            <a:r>
              <a:rPr sz="1400" b="1" spc="-5" dirty="0">
                <a:latin typeface="Calibri"/>
                <a:cs typeface="Calibri"/>
              </a:rPr>
              <a:t>to </a:t>
            </a:r>
            <a:r>
              <a:rPr sz="1400" b="1" dirty="0">
                <a:latin typeface="Calibri"/>
                <a:cs typeface="Calibri"/>
              </a:rPr>
              <a:t>5, </a:t>
            </a:r>
            <a:r>
              <a:rPr sz="1400" b="1" spc="-5" dirty="0">
                <a:latin typeface="Calibri"/>
                <a:cs typeface="Calibri"/>
              </a:rPr>
              <a:t>str6:</a:t>
            </a:r>
            <a:r>
              <a:rPr sz="1400" b="1" spc="-130" dirty="0">
                <a:latin typeface="Calibri"/>
                <a:cs typeface="Calibri"/>
              </a:rPr>
              <a:t> </a:t>
            </a:r>
            <a:r>
              <a:rPr sz="1400" b="1" dirty="0">
                <a:latin typeface="Calibri"/>
                <a:cs typeface="Calibri"/>
              </a:rPr>
              <a:t>ZN↨Y</a:t>
            </a:r>
            <a:endParaRPr sz="1400">
              <a:latin typeface="Calibri"/>
              <a:cs typeface="Calibri"/>
            </a:endParaRPr>
          </a:p>
          <a:p>
            <a:pPr>
              <a:lnSpc>
                <a:spcPct val="100000"/>
              </a:lnSpc>
              <a:spcBef>
                <a:spcPts val="10"/>
              </a:spcBef>
            </a:pPr>
            <a:endParaRPr sz="1450">
              <a:latin typeface="Times New Roman"/>
              <a:cs typeface="Times New Roman"/>
            </a:endParaRPr>
          </a:p>
          <a:p>
            <a:pPr marL="12700">
              <a:lnSpc>
                <a:spcPct val="100000"/>
              </a:lnSpc>
              <a:spcBef>
                <a:spcPts val="5"/>
              </a:spcBef>
            </a:pPr>
            <a:r>
              <a:rPr sz="1400" b="1" dirty="0">
                <a:solidFill>
                  <a:srgbClr val="FF0000"/>
                </a:solidFill>
                <a:latin typeface="Calibri"/>
                <a:cs typeface="Calibri"/>
              </a:rPr>
              <a:t>//String </a:t>
            </a:r>
            <a:r>
              <a:rPr sz="1400" b="1" spc="-5" dirty="0">
                <a:solidFill>
                  <a:srgbClr val="FF0000"/>
                </a:solidFill>
                <a:latin typeface="Calibri"/>
                <a:cs typeface="Calibri"/>
              </a:rPr>
              <a:t>str7 </a:t>
            </a:r>
            <a:r>
              <a:rPr sz="1400" b="1" dirty="0">
                <a:solidFill>
                  <a:srgbClr val="FF0000"/>
                </a:solidFill>
                <a:latin typeface="Calibri"/>
                <a:cs typeface="Calibri"/>
              </a:rPr>
              <a:t>= </a:t>
            </a:r>
            <a:r>
              <a:rPr sz="1400" b="1" spc="-5" dirty="0">
                <a:solidFill>
                  <a:srgbClr val="FF0000"/>
                </a:solidFill>
                <a:latin typeface="Calibri"/>
                <a:cs typeface="Calibri"/>
              </a:rPr>
              <a:t>new String(bytes,3,4); </a:t>
            </a:r>
            <a:r>
              <a:rPr sz="1400" b="1" dirty="0">
                <a:solidFill>
                  <a:srgbClr val="FF0000"/>
                </a:solidFill>
                <a:latin typeface="Calibri"/>
                <a:cs typeface="Calibri"/>
              </a:rPr>
              <a:t>// </a:t>
            </a:r>
            <a:r>
              <a:rPr sz="1400" b="1" spc="-5" dirty="0">
                <a:solidFill>
                  <a:srgbClr val="FF0000"/>
                </a:solidFill>
                <a:latin typeface="Calibri"/>
                <a:cs typeface="Calibri"/>
              </a:rPr>
              <a:t>start-index=3, number-of-characters=4,index </a:t>
            </a:r>
            <a:r>
              <a:rPr sz="1400" b="1" spc="-10" dirty="0">
                <a:solidFill>
                  <a:srgbClr val="FF0000"/>
                </a:solidFill>
                <a:latin typeface="Calibri"/>
                <a:cs typeface="Calibri"/>
              </a:rPr>
              <a:t>range: </a:t>
            </a:r>
            <a:r>
              <a:rPr sz="1400" b="1" dirty="0">
                <a:solidFill>
                  <a:srgbClr val="FF0000"/>
                </a:solidFill>
                <a:latin typeface="Calibri"/>
                <a:cs typeface="Calibri"/>
              </a:rPr>
              <a:t>3 </a:t>
            </a:r>
            <a:r>
              <a:rPr sz="1400" b="1" spc="-5" dirty="0">
                <a:solidFill>
                  <a:srgbClr val="FF0000"/>
                </a:solidFill>
                <a:latin typeface="Calibri"/>
                <a:cs typeface="Calibri"/>
              </a:rPr>
              <a:t>to</a:t>
            </a:r>
            <a:r>
              <a:rPr sz="1400" b="1" spc="-130" dirty="0">
                <a:solidFill>
                  <a:srgbClr val="FF0000"/>
                </a:solidFill>
                <a:latin typeface="Calibri"/>
                <a:cs typeface="Calibri"/>
              </a:rPr>
              <a:t> </a:t>
            </a:r>
            <a:r>
              <a:rPr sz="1400" b="1" dirty="0">
                <a:solidFill>
                  <a:srgbClr val="FF0000"/>
                </a:solidFill>
                <a:latin typeface="Calibri"/>
                <a:cs typeface="Calibri"/>
              </a:rPr>
              <a:t>6</a:t>
            </a:r>
            <a:endParaRPr sz="1400">
              <a:latin typeface="Calibri"/>
              <a:cs typeface="Calibri"/>
            </a:endParaRPr>
          </a:p>
        </p:txBody>
      </p:sp>
      <p:sp>
        <p:nvSpPr>
          <p:cNvPr id="14" name="object 14"/>
          <p:cNvSpPr/>
          <p:nvPr/>
        </p:nvSpPr>
        <p:spPr>
          <a:xfrm>
            <a:off x="1941576" y="3934205"/>
            <a:ext cx="78105" cy="288290"/>
          </a:xfrm>
          <a:custGeom>
            <a:avLst/>
            <a:gdLst/>
            <a:ahLst/>
            <a:cxnLst/>
            <a:rect l="l" t="t" r="r" b="b"/>
            <a:pathLst>
              <a:path w="78105" h="288289">
                <a:moveTo>
                  <a:pt x="51816" y="0"/>
                </a:moveTo>
                <a:lnTo>
                  <a:pt x="25907" y="0"/>
                </a:lnTo>
                <a:lnTo>
                  <a:pt x="25907" y="77724"/>
                </a:lnTo>
                <a:lnTo>
                  <a:pt x="51816" y="77724"/>
                </a:lnTo>
                <a:lnTo>
                  <a:pt x="51816" y="0"/>
                </a:lnTo>
                <a:close/>
              </a:path>
              <a:path w="78105" h="288289">
                <a:moveTo>
                  <a:pt x="51816" y="103632"/>
                </a:moveTo>
                <a:lnTo>
                  <a:pt x="25907" y="103632"/>
                </a:lnTo>
                <a:lnTo>
                  <a:pt x="25907" y="181356"/>
                </a:lnTo>
                <a:lnTo>
                  <a:pt x="51816" y="181356"/>
                </a:lnTo>
                <a:lnTo>
                  <a:pt x="51816" y="103632"/>
                </a:lnTo>
                <a:close/>
              </a:path>
              <a:path w="78105" h="288289">
                <a:moveTo>
                  <a:pt x="25907" y="210312"/>
                </a:moveTo>
                <a:lnTo>
                  <a:pt x="0" y="210312"/>
                </a:lnTo>
                <a:lnTo>
                  <a:pt x="38862" y="288036"/>
                </a:lnTo>
                <a:lnTo>
                  <a:pt x="71247" y="223266"/>
                </a:lnTo>
                <a:lnTo>
                  <a:pt x="25907" y="223266"/>
                </a:lnTo>
                <a:lnTo>
                  <a:pt x="25907" y="210312"/>
                </a:lnTo>
                <a:close/>
              </a:path>
              <a:path w="78105" h="288289">
                <a:moveTo>
                  <a:pt x="51816" y="207264"/>
                </a:moveTo>
                <a:lnTo>
                  <a:pt x="25907" y="207264"/>
                </a:lnTo>
                <a:lnTo>
                  <a:pt x="25907" y="223266"/>
                </a:lnTo>
                <a:lnTo>
                  <a:pt x="51816" y="223266"/>
                </a:lnTo>
                <a:lnTo>
                  <a:pt x="51816" y="207264"/>
                </a:lnTo>
                <a:close/>
              </a:path>
              <a:path w="78105" h="288289">
                <a:moveTo>
                  <a:pt x="77724" y="210312"/>
                </a:moveTo>
                <a:lnTo>
                  <a:pt x="51816" y="210312"/>
                </a:lnTo>
                <a:lnTo>
                  <a:pt x="51816" y="223266"/>
                </a:lnTo>
                <a:lnTo>
                  <a:pt x="71247" y="223266"/>
                </a:lnTo>
                <a:lnTo>
                  <a:pt x="77724" y="210312"/>
                </a:lnTo>
                <a:close/>
              </a:path>
            </a:pathLst>
          </a:custGeom>
          <a:solidFill>
            <a:srgbClr val="FF0000"/>
          </a:solidFill>
        </p:spPr>
        <p:txBody>
          <a:bodyPr wrap="square" lIns="0" tIns="0" rIns="0" bIns="0" rtlCol="0"/>
          <a:lstStyle/>
          <a:p>
            <a:endParaRPr/>
          </a:p>
        </p:txBody>
      </p:sp>
      <p:sp>
        <p:nvSpPr>
          <p:cNvPr id="15" name="object 15"/>
          <p:cNvSpPr/>
          <p:nvPr/>
        </p:nvSpPr>
        <p:spPr>
          <a:xfrm>
            <a:off x="1980438" y="4183379"/>
            <a:ext cx="2736850" cy="78105"/>
          </a:xfrm>
          <a:custGeom>
            <a:avLst/>
            <a:gdLst/>
            <a:ahLst/>
            <a:cxnLst/>
            <a:rect l="l" t="t" r="r" b="b"/>
            <a:pathLst>
              <a:path w="2736850" h="78104">
                <a:moveTo>
                  <a:pt x="77724" y="25908"/>
                </a:moveTo>
                <a:lnTo>
                  <a:pt x="0" y="25908"/>
                </a:lnTo>
                <a:lnTo>
                  <a:pt x="0" y="51816"/>
                </a:lnTo>
                <a:lnTo>
                  <a:pt x="77724" y="51816"/>
                </a:lnTo>
                <a:lnTo>
                  <a:pt x="77724" y="25908"/>
                </a:lnTo>
                <a:close/>
              </a:path>
              <a:path w="2736850" h="78104">
                <a:moveTo>
                  <a:pt x="181356" y="25908"/>
                </a:moveTo>
                <a:lnTo>
                  <a:pt x="103631" y="25908"/>
                </a:lnTo>
                <a:lnTo>
                  <a:pt x="103631" y="51816"/>
                </a:lnTo>
                <a:lnTo>
                  <a:pt x="181356" y="51816"/>
                </a:lnTo>
                <a:lnTo>
                  <a:pt x="181356" y="25908"/>
                </a:lnTo>
                <a:close/>
              </a:path>
              <a:path w="2736850" h="78104">
                <a:moveTo>
                  <a:pt x="284988" y="25908"/>
                </a:moveTo>
                <a:lnTo>
                  <a:pt x="207263" y="25908"/>
                </a:lnTo>
                <a:lnTo>
                  <a:pt x="207263" y="51816"/>
                </a:lnTo>
                <a:lnTo>
                  <a:pt x="284988" y="51816"/>
                </a:lnTo>
                <a:lnTo>
                  <a:pt x="284988" y="25908"/>
                </a:lnTo>
                <a:close/>
              </a:path>
              <a:path w="2736850" h="78104">
                <a:moveTo>
                  <a:pt x="388619" y="25908"/>
                </a:moveTo>
                <a:lnTo>
                  <a:pt x="310895" y="25908"/>
                </a:lnTo>
                <a:lnTo>
                  <a:pt x="310895" y="51816"/>
                </a:lnTo>
                <a:lnTo>
                  <a:pt x="388619" y="51816"/>
                </a:lnTo>
                <a:lnTo>
                  <a:pt x="388619" y="25908"/>
                </a:lnTo>
                <a:close/>
              </a:path>
              <a:path w="2736850" h="78104">
                <a:moveTo>
                  <a:pt x="492251" y="25908"/>
                </a:moveTo>
                <a:lnTo>
                  <a:pt x="414528" y="25908"/>
                </a:lnTo>
                <a:lnTo>
                  <a:pt x="414528" y="51816"/>
                </a:lnTo>
                <a:lnTo>
                  <a:pt x="492251" y="51816"/>
                </a:lnTo>
                <a:lnTo>
                  <a:pt x="492251" y="25908"/>
                </a:lnTo>
                <a:close/>
              </a:path>
              <a:path w="2736850" h="78104">
                <a:moveTo>
                  <a:pt x="595884" y="25908"/>
                </a:moveTo>
                <a:lnTo>
                  <a:pt x="518160" y="25908"/>
                </a:lnTo>
                <a:lnTo>
                  <a:pt x="518160" y="51816"/>
                </a:lnTo>
                <a:lnTo>
                  <a:pt x="595884" y="51816"/>
                </a:lnTo>
                <a:lnTo>
                  <a:pt x="595884" y="25908"/>
                </a:lnTo>
                <a:close/>
              </a:path>
              <a:path w="2736850" h="78104">
                <a:moveTo>
                  <a:pt x="699516" y="25908"/>
                </a:moveTo>
                <a:lnTo>
                  <a:pt x="621792" y="25908"/>
                </a:lnTo>
                <a:lnTo>
                  <a:pt x="621792" y="51816"/>
                </a:lnTo>
                <a:lnTo>
                  <a:pt x="699516" y="51816"/>
                </a:lnTo>
                <a:lnTo>
                  <a:pt x="699516" y="25908"/>
                </a:lnTo>
                <a:close/>
              </a:path>
              <a:path w="2736850" h="78104">
                <a:moveTo>
                  <a:pt x="803148" y="25908"/>
                </a:moveTo>
                <a:lnTo>
                  <a:pt x="725424" y="25908"/>
                </a:lnTo>
                <a:lnTo>
                  <a:pt x="725424" y="51816"/>
                </a:lnTo>
                <a:lnTo>
                  <a:pt x="803148" y="51816"/>
                </a:lnTo>
                <a:lnTo>
                  <a:pt x="803148" y="25908"/>
                </a:lnTo>
                <a:close/>
              </a:path>
              <a:path w="2736850" h="78104">
                <a:moveTo>
                  <a:pt x="906780" y="25908"/>
                </a:moveTo>
                <a:lnTo>
                  <a:pt x="829056" y="25908"/>
                </a:lnTo>
                <a:lnTo>
                  <a:pt x="829056" y="51816"/>
                </a:lnTo>
                <a:lnTo>
                  <a:pt x="906780" y="51816"/>
                </a:lnTo>
                <a:lnTo>
                  <a:pt x="906780" y="25908"/>
                </a:lnTo>
                <a:close/>
              </a:path>
              <a:path w="2736850" h="78104">
                <a:moveTo>
                  <a:pt x="1010412" y="25908"/>
                </a:moveTo>
                <a:lnTo>
                  <a:pt x="932688" y="25908"/>
                </a:lnTo>
                <a:lnTo>
                  <a:pt x="932688" y="51816"/>
                </a:lnTo>
                <a:lnTo>
                  <a:pt x="1010412" y="51816"/>
                </a:lnTo>
                <a:lnTo>
                  <a:pt x="1010412" y="25908"/>
                </a:lnTo>
                <a:close/>
              </a:path>
              <a:path w="2736850" h="78104">
                <a:moveTo>
                  <a:pt x="1114044" y="25908"/>
                </a:moveTo>
                <a:lnTo>
                  <a:pt x="1036319" y="25908"/>
                </a:lnTo>
                <a:lnTo>
                  <a:pt x="1036319" y="51816"/>
                </a:lnTo>
                <a:lnTo>
                  <a:pt x="1114044" y="51816"/>
                </a:lnTo>
                <a:lnTo>
                  <a:pt x="1114044" y="25908"/>
                </a:lnTo>
                <a:close/>
              </a:path>
              <a:path w="2736850" h="78104">
                <a:moveTo>
                  <a:pt x="1217676" y="25908"/>
                </a:moveTo>
                <a:lnTo>
                  <a:pt x="1139952" y="25908"/>
                </a:lnTo>
                <a:lnTo>
                  <a:pt x="1139952" y="51816"/>
                </a:lnTo>
                <a:lnTo>
                  <a:pt x="1217676" y="51816"/>
                </a:lnTo>
                <a:lnTo>
                  <a:pt x="1217676" y="25908"/>
                </a:lnTo>
                <a:close/>
              </a:path>
              <a:path w="2736850" h="78104">
                <a:moveTo>
                  <a:pt x="1321308" y="25908"/>
                </a:moveTo>
                <a:lnTo>
                  <a:pt x="1243584" y="25908"/>
                </a:lnTo>
                <a:lnTo>
                  <a:pt x="1243584" y="51816"/>
                </a:lnTo>
                <a:lnTo>
                  <a:pt x="1321308" y="51816"/>
                </a:lnTo>
                <a:lnTo>
                  <a:pt x="1321308" y="25908"/>
                </a:lnTo>
                <a:close/>
              </a:path>
              <a:path w="2736850" h="78104">
                <a:moveTo>
                  <a:pt x="1424939" y="25908"/>
                </a:moveTo>
                <a:lnTo>
                  <a:pt x="1347215" y="25908"/>
                </a:lnTo>
                <a:lnTo>
                  <a:pt x="1347215" y="51816"/>
                </a:lnTo>
                <a:lnTo>
                  <a:pt x="1424939" y="51816"/>
                </a:lnTo>
                <a:lnTo>
                  <a:pt x="1424939" y="25908"/>
                </a:lnTo>
                <a:close/>
              </a:path>
              <a:path w="2736850" h="78104">
                <a:moveTo>
                  <a:pt x="1528572" y="25908"/>
                </a:moveTo>
                <a:lnTo>
                  <a:pt x="1450848" y="25908"/>
                </a:lnTo>
                <a:lnTo>
                  <a:pt x="1450848" y="51816"/>
                </a:lnTo>
                <a:lnTo>
                  <a:pt x="1528572" y="51816"/>
                </a:lnTo>
                <a:lnTo>
                  <a:pt x="1528572" y="25908"/>
                </a:lnTo>
                <a:close/>
              </a:path>
              <a:path w="2736850" h="78104">
                <a:moveTo>
                  <a:pt x="1632203" y="25908"/>
                </a:moveTo>
                <a:lnTo>
                  <a:pt x="1554479" y="25908"/>
                </a:lnTo>
                <a:lnTo>
                  <a:pt x="1554479" y="51816"/>
                </a:lnTo>
                <a:lnTo>
                  <a:pt x="1632203" y="51816"/>
                </a:lnTo>
                <a:lnTo>
                  <a:pt x="1632203" y="25908"/>
                </a:lnTo>
                <a:close/>
              </a:path>
              <a:path w="2736850" h="78104">
                <a:moveTo>
                  <a:pt x="1735836" y="25908"/>
                </a:moveTo>
                <a:lnTo>
                  <a:pt x="1658112" y="25908"/>
                </a:lnTo>
                <a:lnTo>
                  <a:pt x="1658112" y="51816"/>
                </a:lnTo>
                <a:lnTo>
                  <a:pt x="1735836" y="51816"/>
                </a:lnTo>
                <a:lnTo>
                  <a:pt x="1735836" y="25908"/>
                </a:lnTo>
                <a:close/>
              </a:path>
              <a:path w="2736850" h="78104">
                <a:moveTo>
                  <a:pt x="1839467" y="25908"/>
                </a:moveTo>
                <a:lnTo>
                  <a:pt x="1761744" y="25908"/>
                </a:lnTo>
                <a:lnTo>
                  <a:pt x="1761744" y="51816"/>
                </a:lnTo>
                <a:lnTo>
                  <a:pt x="1839467" y="51816"/>
                </a:lnTo>
                <a:lnTo>
                  <a:pt x="1839467" y="25908"/>
                </a:lnTo>
                <a:close/>
              </a:path>
              <a:path w="2736850" h="78104">
                <a:moveTo>
                  <a:pt x="1943100" y="25908"/>
                </a:moveTo>
                <a:lnTo>
                  <a:pt x="1865376" y="25908"/>
                </a:lnTo>
                <a:lnTo>
                  <a:pt x="1865376" y="51816"/>
                </a:lnTo>
                <a:lnTo>
                  <a:pt x="1943100" y="51816"/>
                </a:lnTo>
                <a:lnTo>
                  <a:pt x="1943100" y="25908"/>
                </a:lnTo>
                <a:close/>
              </a:path>
              <a:path w="2736850" h="78104">
                <a:moveTo>
                  <a:pt x="2046732" y="25908"/>
                </a:moveTo>
                <a:lnTo>
                  <a:pt x="1969008" y="25908"/>
                </a:lnTo>
                <a:lnTo>
                  <a:pt x="1969008" y="51816"/>
                </a:lnTo>
                <a:lnTo>
                  <a:pt x="2046732" y="51816"/>
                </a:lnTo>
                <a:lnTo>
                  <a:pt x="2046732" y="25908"/>
                </a:lnTo>
                <a:close/>
              </a:path>
              <a:path w="2736850" h="78104">
                <a:moveTo>
                  <a:pt x="2150364" y="25908"/>
                </a:moveTo>
                <a:lnTo>
                  <a:pt x="2072639" y="25908"/>
                </a:lnTo>
                <a:lnTo>
                  <a:pt x="2072639" y="51816"/>
                </a:lnTo>
                <a:lnTo>
                  <a:pt x="2150364" y="51816"/>
                </a:lnTo>
                <a:lnTo>
                  <a:pt x="2150364" y="25908"/>
                </a:lnTo>
                <a:close/>
              </a:path>
              <a:path w="2736850" h="78104">
                <a:moveTo>
                  <a:pt x="2253996" y="25908"/>
                </a:moveTo>
                <a:lnTo>
                  <a:pt x="2176272" y="25908"/>
                </a:lnTo>
                <a:lnTo>
                  <a:pt x="2176272" y="51816"/>
                </a:lnTo>
                <a:lnTo>
                  <a:pt x="2253996" y="51816"/>
                </a:lnTo>
                <a:lnTo>
                  <a:pt x="2253996" y="25908"/>
                </a:lnTo>
                <a:close/>
              </a:path>
              <a:path w="2736850" h="78104">
                <a:moveTo>
                  <a:pt x="2357628" y="25908"/>
                </a:moveTo>
                <a:lnTo>
                  <a:pt x="2279904" y="25908"/>
                </a:lnTo>
                <a:lnTo>
                  <a:pt x="2279904" y="51816"/>
                </a:lnTo>
                <a:lnTo>
                  <a:pt x="2357628" y="51816"/>
                </a:lnTo>
                <a:lnTo>
                  <a:pt x="2357628" y="25908"/>
                </a:lnTo>
                <a:close/>
              </a:path>
              <a:path w="2736850" h="78104">
                <a:moveTo>
                  <a:pt x="2461260" y="25908"/>
                </a:moveTo>
                <a:lnTo>
                  <a:pt x="2383536" y="25908"/>
                </a:lnTo>
                <a:lnTo>
                  <a:pt x="2383536" y="51816"/>
                </a:lnTo>
                <a:lnTo>
                  <a:pt x="2461260" y="51816"/>
                </a:lnTo>
                <a:lnTo>
                  <a:pt x="2461260" y="25908"/>
                </a:lnTo>
                <a:close/>
              </a:path>
              <a:path w="2736850" h="78104">
                <a:moveTo>
                  <a:pt x="2564891" y="25908"/>
                </a:moveTo>
                <a:lnTo>
                  <a:pt x="2487167" y="25908"/>
                </a:lnTo>
                <a:lnTo>
                  <a:pt x="2487167" y="51816"/>
                </a:lnTo>
                <a:lnTo>
                  <a:pt x="2564891" y="51816"/>
                </a:lnTo>
                <a:lnTo>
                  <a:pt x="2564891" y="25908"/>
                </a:lnTo>
                <a:close/>
              </a:path>
              <a:path w="2736850" h="78104">
                <a:moveTo>
                  <a:pt x="2658617" y="0"/>
                </a:moveTo>
                <a:lnTo>
                  <a:pt x="2658617" y="77724"/>
                </a:lnTo>
                <a:lnTo>
                  <a:pt x="2710434" y="51816"/>
                </a:lnTo>
                <a:lnTo>
                  <a:pt x="2668524" y="51816"/>
                </a:lnTo>
                <a:lnTo>
                  <a:pt x="2668524" y="25908"/>
                </a:lnTo>
                <a:lnTo>
                  <a:pt x="2710433" y="25908"/>
                </a:lnTo>
                <a:lnTo>
                  <a:pt x="2658617" y="0"/>
                </a:lnTo>
                <a:close/>
              </a:path>
              <a:path w="2736850" h="78104">
                <a:moveTo>
                  <a:pt x="2658617" y="25908"/>
                </a:moveTo>
                <a:lnTo>
                  <a:pt x="2590800" y="25908"/>
                </a:lnTo>
                <a:lnTo>
                  <a:pt x="2590800" y="51816"/>
                </a:lnTo>
                <a:lnTo>
                  <a:pt x="2658617" y="51816"/>
                </a:lnTo>
                <a:lnTo>
                  <a:pt x="2658617" y="25908"/>
                </a:lnTo>
                <a:close/>
              </a:path>
              <a:path w="2736850" h="78104">
                <a:moveTo>
                  <a:pt x="2710433" y="25908"/>
                </a:moveTo>
                <a:lnTo>
                  <a:pt x="2668524" y="25908"/>
                </a:lnTo>
                <a:lnTo>
                  <a:pt x="2668524" y="51816"/>
                </a:lnTo>
                <a:lnTo>
                  <a:pt x="2710434" y="51816"/>
                </a:lnTo>
                <a:lnTo>
                  <a:pt x="2736341" y="38862"/>
                </a:lnTo>
                <a:lnTo>
                  <a:pt x="2710433" y="25908"/>
                </a:lnTo>
                <a:close/>
              </a:path>
            </a:pathLst>
          </a:custGeom>
          <a:solidFill>
            <a:srgbClr val="FF0000"/>
          </a:solidFill>
        </p:spPr>
        <p:txBody>
          <a:bodyPr wrap="square" lIns="0" tIns="0" rIns="0" bIns="0" rtlCol="0"/>
          <a:lstStyle/>
          <a:p>
            <a:endParaRPr/>
          </a:p>
        </p:txBody>
      </p:sp>
      <p:sp>
        <p:nvSpPr>
          <p:cNvPr id="16" name="object 16"/>
          <p:cNvSpPr txBox="1"/>
          <p:nvPr/>
        </p:nvSpPr>
        <p:spPr>
          <a:xfrm>
            <a:off x="3109341" y="3630429"/>
            <a:ext cx="5856605" cy="706120"/>
          </a:xfrm>
          <a:prstGeom prst="rect">
            <a:avLst/>
          </a:prstGeom>
        </p:spPr>
        <p:txBody>
          <a:bodyPr vert="horz" wrap="square" lIns="0" tIns="97155" rIns="0" bIns="0" rtlCol="0">
            <a:spAutoFit/>
          </a:bodyPr>
          <a:lstStyle/>
          <a:p>
            <a:pPr marL="12700">
              <a:lnSpc>
                <a:spcPct val="100000"/>
              </a:lnSpc>
              <a:spcBef>
                <a:spcPts val="765"/>
              </a:spcBef>
            </a:pPr>
            <a:r>
              <a:rPr sz="1400" b="1" spc="-5" dirty="0">
                <a:solidFill>
                  <a:srgbClr val="FF0000"/>
                </a:solidFill>
                <a:latin typeface="Calibri"/>
                <a:cs typeface="Calibri"/>
              </a:rPr>
              <a:t>// start-index=3, number-of-characters=4,index </a:t>
            </a:r>
            <a:r>
              <a:rPr sz="1400" b="1" spc="-10" dirty="0">
                <a:solidFill>
                  <a:srgbClr val="FF0000"/>
                </a:solidFill>
                <a:latin typeface="Calibri"/>
                <a:cs typeface="Calibri"/>
              </a:rPr>
              <a:t>range: </a:t>
            </a:r>
            <a:r>
              <a:rPr sz="1400" b="1" dirty="0">
                <a:solidFill>
                  <a:srgbClr val="FF0000"/>
                </a:solidFill>
                <a:latin typeface="Calibri"/>
                <a:cs typeface="Calibri"/>
              </a:rPr>
              <a:t>3 </a:t>
            </a:r>
            <a:r>
              <a:rPr sz="1400" b="1" spc="-5" dirty="0">
                <a:solidFill>
                  <a:srgbClr val="FF0000"/>
                </a:solidFill>
                <a:latin typeface="Calibri"/>
                <a:cs typeface="Calibri"/>
              </a:rPr>
              <a:t>to</a:t>
            </a:r>
            <a:r>
              <a:rPr sz="1400" b="1" spc="-120" dirty="0">
                <a:solidFill>
                  <a:srgbClr val="FF0000"/>
                </a:solidFill>
                <a:latin typeface="Calibri"/>
                <a:cs typeface="Calibri"/>
              </a:rPr>
              <a:t> </a:t>
            </a:r>
            <a:r>
              <a:rPr sz="1400" b="1" dirty="0">
                <a:solidFill>
                  <a:srgbClr val="FF0000"/>
                </a:solidFill>
                <a:latin typeface="Calibri"/>
                <a:cs typeface="Calibri"/>
              </a:rPr>
              <a:t>6</a:t>
            </a:r>
            <a:endParaRPr sz="1400">
              <a:latin typeface="Calibri"/>
              <a:cs typeface="Calibri"/>
            </a:endParaRPr>
          </a:p>
          <a:p>
            <a:pPr marL="1626870">
              <a:lnSpc>
                <a:spcPct val="100000"/>
              </a:lnSpc>
              <a:spcBef>
                <a:spcPts val="855"/>
              </a:spcBef>
            </a:pPr>
            <a:r>
              <a:rPr sz="1800" b="1" spc="-5" dirty="0">
                <a:solidFill>
                  <a:srgbClr val="FF0000"/>
                </a:solidFill>
                <a:latin typeface="Calibri"/>
                <a:cs typeface="Calibri"/>
              </a:rPr>
              <a:t>Results </a:t>
            </a:r>
            <a:r>
              <a:rPr sz="1800" b="1" dirty="0">
                <a:solidFill>
                  <a:srgbClr val="FF0000"/>
                </a:solidFill>
                <a:latin typeface="Calibri"/>
                <a:cs typeface="Calibri"/>
              </a:rPr>
              <a:t>in</a:t>
            </a:r>
            <a:r>
              <a:rPr sz="1800" b="1" spc="-20" dirty="0">
                <a:solidFill>
                  <a:srgbClr val="FF0000"/>
                </a:solidFill>
                <a:latin typeface="Calibri"/>
                <a:cs typeface="Calibri"/>
              </a:rPr>
              <a:t> </a:t>
            </a:r>
            <a:r>
              <a:rPr sz="1800" b="1" spc="-10" dirty="0">
                <a:solidFill>
                  <a:srgbClr val="FF0000"/>
                </a:solidFill>
                <a:latin typeface="Calibri"/>
                <a:cs typeface="Calibri"/>
              </a:rPr>
              <a:t>StringIndexOutofBoundsException</a:t>
            </a:r>
            <a:endParaRPr sz="1800">
              <a:latin typeface="Calibri"/>
              <a:cs typeface="Calibri"/>
            </a:endParaRPr>
          </a:p>
        </p:txBody>
      </p:sp>
      <p:sp>
        <p:nvSpPr>
          <p:cNvPr id="17" name="object 17"/>
          <p:cNvSpPr/>
          <p:nvPr/>
        </p:nvSpPr>
        <p:spPr>
          <a:xfrm>
            <a:off x="2406269" y="4388358"/>
            <a:ext cx="2311400" cy="1501140"/>
          </a:xfrm>
          <a:custGeom>
            <a:avLst/>
            <a:gdLst/>
            <a:ahLst/>
            <a:cxnLst/>
            <a:rect l="l" t="t" r="r" b="b"/>
            <a:pathLst>
              <a:path w="2311400" h="1501139">
                <a:moveTo>
                  <a:pt x="65278" y="1436865"/>
                </a:moveTo>
                <a:lnTo>
                  <a:pt x="0" y="1479080"/>
                </a:lnTo>
                <a:lnTo>
                  <a:pt x="13969" y="1500835"/>
                </a:lnTo>
                <a:lnTo>
                  <a:pt x="79248" y="1458633"/>
                </a:lnTo>
                <a:lnTo>
                  <a:pt x="65278" y="1436865"/>
                </a:lnTo>
                <a:close/>
              </a:path>
              <a:path w="2311400" h="1501139">
                <a:moveTo>
                  <a:pt x="152273" y="1380604"/>
                </a:moveTo>
                <a:lnTo>
                  <a:pt x="86994" y="1422806"/>
                </a:lnTo>
                <a:lnTo>
                  <a:pt x="101092" y="1444561"/>
                </a:lnTo>
                <a:lnTo>
                  <a:pt x="166369" y="1402359"/>
                </a:lnTo>
                <a:lnTo>
                  <a:pt x="152273" y="1380604"/>
                </a:lnTo>
                <a:close/>
              </a:path>
              <a:path w="2311400" h="1501139">
                <a:moveTo>
                  <a:pt x="239268" y="1324330"/>
                </a:moveTo>
                <a:lnTo>
                  <a:pt x="173989" y="1366532"/>
                </a:lnTo>
                <a:lnTo>
                  <a:pt x="188087" y="1388287"/>
                </a:lnTo>
                <a:lnTo>
                  <a:pt x="253364" y="1346085"/>
                </a:lnTo>
                <a:lnTo>
                  <a:pt x="239268" y="1324330"/>
                </a:lnTo>
                <a:close/>
              </a:path>
              <a:path w="2311400" h="1501139">
                <a:moveTo>
                  <a:pt x="326263" y="1268056"/>
                </a:moveTo>
                <a:lnTo>
                  <a:pt x="260985" y="1310259"/>
                </a:lnTo>
                <a:lnTo>
                  <a:pt x="275081" y="1332014"/>
                </a:lnTo>
                <a:lnTo>
                  <a:pt x="340360" y="1289812"/>
                </a:lnTo>
                <a:lnTo>
                  <a:pt x="326263" y="1268056"/>
                </a:lnTo>
                <a:close/>
              </a:path>
              <a:path w="2311400" h="1501139">
                <a:moveTo>
                  <a:pt x="413257" y="1211783"/>
                </a:moveTo>
                <a:lnTo>
                  <a:pt x="348106" y="1253998"/>
                </a:lnTo>
                <a:lnTo>
                  <a:pt x="362076" y="1275753"/>
                </a:lnTo>
                <a:lnTo>
                  <a:pt x="427355" y="1233538"/>
                </a:lnTo>
                <a:lnTo>
                  <a:pt x="413257" y="1211783"/>
                </a:lnTo>
                <a:close/>
              </a:path>
              <a:path w="2311400" h="1501139">
                <a:moveTo>
                  <a:pt x="500380" y="1155573"/>
                </a:moveTo>
                <a:lnTo>
                  <a:pt x="435101" y="1197737"/>
                </a:lnTo>
                <a:lnTo>
                  <a:pt x="449199" y="1219479"/>
                </a:lnTo>
                <a:lnTo>
                  <a:pt x="514350" y="1177290"/>
                </a:lnTo>
                <a:lnTo>
                  <a:pt x="500380" y="1155573"/>
                </a:lnTo>
                <a:close/>
              </a:path>
              <a:path w="2311400" h="1501139">
                <a:moveTo>
                  <a:pt x="587375" y="1099185"/>
                </a:moveTo>
                <a:lnTo>
                  <a:pt x="522097" y="1141476"/>
                </a:lnTo>
                <a:lnTo>
                  <a:pt x="536194" y="1163193"/>
                </a:lnTo>
                <a:lnTo>
                  <a:pt x="601472" y="1121029"/>
                </a:lnTo>
                <a:lnTo>
                  <a:pt x="587375" y="1099185"/>
                </a:lnTo>
                <a:close/>
              </a:path>
              <a:path w="2311400" h="1501139">
                <a:moveTo>
                  <a:pt x="674369" y="1042924"/>
                </a:moveTo>
                <a:lnTo>
                  <a:pt x="609092" y="1085215"/>
                </a:lnTo>
                <a:lnTo>
                  <a:pt x="623188" y="1106932"/>
                </a:lnTo>
                <a:lnTo>
                  <a:pt x="688467" y="1064768"/>
                </a:lnTo>
                <a:lnTo>
                  <a:pt x="674369" y="1042924"/>
                </a:lnTo>
                <a:close/>
              </a:path>
              <a:path w="2311400" h="1501139">
                <a:moveTo>
                  <a:pt x="761364" y="986663"/>
                </a:moveTo>
                <a:lnTo>
                  <a:pt x="696087" y="1028954"/>
                </a:lnTo>
                <a:lnTo>
                  <a:pt x="710183" y="1050671"/>
                </a:lnTo>
                <a:lnTo>
                  <a:pt x="775462" y="1008507"/>
                </a:lnTo>
                <a:lnTo>
                  <a:pt x="761364" y="986663"/>
                </a:lnTo>
                <a:close/>
              </a:path>
              <a:path w="2311400" h="1501139">
                <a:moveTo>
                  <a:pt x="848486" y="930402"/>
                </a:moveTo>
                <a:lnTo>
                  <a:pt x="783208" y="972693"/>
                </a:lnTo>
                <a:lnTo>
                  <a:pt x="797179" y="994410"/>
                </a:lnTo>
                <a:lnTo>
                  <a:pt x="862457" y="952246"/>
                </a:lnTo>
                <a:lnTo>
                  <a:pt x="848486" y="930402"/>
                </a:lnTo>
                <a:close/>
              </a:path>
              <a:path w="2311400" h="1501139">
                <a:moveTo>
                  <a:pt x="935482" y="874141"/>
                </a:moveTo>
                <a:lnTo>
                  <a:pt x="870204" y="916305"/>
                </a:lnTo>
                <a:lnTo>
                  <a:pt x="884301" y="938149"/>
                </a:lnTo>
                <a:lnTo>
                  <a:pt x="949579" y="895858"/>
                </a:lnTo>
                <a:lnTo>
                  <a:pt x="935482" y="874141"/>
                </a:lnTo>
                <a:close/>
              </a:path>
              <a:path w="2311400" h="1501139">
                <a:moveTo>
                  <a:pt x="1022477" y="817880"/>
                </a:moveTo>
                <a:lnTo>
                  <a:pt x="957198" y="860044"/>
                </a:lnTo>
                <a:lnTo>
                  <a:pt x="971295" y="881888"/>
                </a:lnTo>
                <a:lnTo>
                  <a:pt x="1036573" y="839597"/>
                </a:lnTo>
                <a:lnTo>
                  <a:pt x="1022477" y="817880"/>
                </a:lnTo>
                <a:close/>
              </a:path>
              <a:path w="2311400" h="1501139">
                <a:moveTo>
                  <a:pt x="1109471" y="761619"/>
                </a:moveTo>
                <a:lnTo>
                  <a:pt x="1044194" y="803783"/>
                </a:lnTo>
                <a:lnTo>
                  <a:pt x="1058291" y="825627"/>
                </a:lnTo>
                <a:lnTo>
                  <a:pt x="1123569" y="783336"/>
                </a:lnTo>
                <a:lnTo>
                  <a:pt x="1109471" y="761619"/>
                </a:lnTo>
                <a:close/>
              </a:path>
              <a:path w="2311400" h="1501139">
                <a:moveTo>
                  <a:pt x="1196594" y="705358"/>
                </a:moveTo>
                <a:lnTo>
                  <a:pt x="1131316" y="747522"/>
                </a:lnTo>
                <a:lnTo>
                  <a:pt x="1145285" y="769366"/>
                </a:lnTo>
                <a:lnTo>
                  <a:pt x="1210564" y="727075"/>
                </a:lnTo>
                <a:lnTo>
                  <a:pt x="1196594" y="705358"/>
                </a:lnTo>
                <a:close/>
              </a:path>
              <a:path w="2311400" h="1501139">
                <a:moveTo>
                  <a:pt x="1283589" y="649097"/>
                </a:moveTo>
                <a:lnTo>
                  <a:pt x="1218310" y="691261"/>
                </a:lnTo>
                <a:lnTo>
                  <a:pt x="1232408" y="713105"/>
                </a:lnTo>
                <a:lnTo>
                  <a:pt x="1297685" y="670814"/>
                </a:lnTo>
                <a:lnTo>
                  <a:pt x="1283589" y="649097"/>
                </a:lnTo>
                <a:close/>
              </a:path>
              <a:path w="2311400" h="1501139">
                <a:moveTo>
                  <a:pt x="1370583" y="592836"/>
                </a:moveTo>
                <a:lnTo>
                  <a:pt x="1305306" y="635000"/>
                </a:lnTo>
                <a:lnTo>
                  <a:pt x="1319403" y="656717"/>
                </a:lnTo>
                <a:lnTo>
                  <a:pt x="1384681" y="614553"/>
                </a:lnTo>
                <a:lnTo>
                  <a:pt x="1370583" y="592836"/>
                </a:lnTo>
                <a:close/>
              </a:path>
              <a:path w="2311400" h="1501139">
                <a:moveTo>
                  <a:pt x="1457579" y="536575"/>
                </a:moveTo>
                <a:lnTo>
                  <a:pt x="1392301" y="578739"/>
                </a:lnTo>
                <a:lnTo>
                  <a:pt x="1406397" y="600456"/>
                </a:lnTo>
                <a:lnTo>
                  <a:pt x="1471676" y="558292"/>
                </a:lnTo>
                <a:lnTo>
                  <a:pt x="1457579" y="536575"/>
                </a:lnTo>
                <a:close/>
              </a:path>
              <a:path w="2311400" h="1501139">
                <a:moveTo>
                  <a:pt x="1544573" y="480314"/>
                </a:moveTo>
                <a:lnTo>
                  <a:pt x="1479422" y="522478"/>
                </a:lnTo>
                <a:lnTo>
                  <a:pt x="1493393" y="544195"/>
                </a:lnTo>
                <a:lnTo>
                  <a:pt x="1558670" y="502031"/>
                </a:lnTo>
                <a:lnTo>
                  <a:pt x="1544573" y="480314"/>
                </a:lnTo>
                <a:close/>
              </a:path>
              <a:path w="2311400" h="1501139">
                <a:moveTo>
                  <a:pt x="1631695" y="424053"/>
                </a:moveTo>
                <a:lnTo>
                  <a:pt x="1566418" y="466217"/>
                </a:lnTo>
                <a:lnTo>
                  <a:pt x="1580515" y="487934"/>
                </a:lnTo>
                <a:lnTo>
                  <a:pt x="1645666" y="445770"/>
                </a:lnTo>
                <a:lnTo>
                  <a:pt x="1631695" y="424053"/>
                </a:lnTo>
                <a:close/>
              </a:path>
              <a:path w="2311400" h="1501139">
                <a:moveTo>
                  <a:pt x="1718691" y="367792"/>
                </a:moveTo>
                <a:lnTo>
                  <a:pt x="1653413" y="409956"/>
                </a:lnTo>
                <a:lnTo>
                  <a:pt x="1667509" y="431673"/>
                </a:lnTo>
                <a:lnTo>
                  <a:pt x="1732788" y="389509"/>
                </a:lnTo>
                <a:lnTo>
                  <a:pt x="1718691" y="367792"/>
                </a:lnTo>
                <a:close/>
              </a:path>
              <a:path w="2311400" h="1501139">
                <a:moveTo>
                  <a:pt x="1805685" y="311404"/>
                </a:moveTo>
                <a:lnTo>
                  <a:pt x="1740408" y="353695"/>
                </a:lnTo>
                <a:lnTo>
                  <a:pt x="1754505" y="375412"/>
                </a:lnTo>
                <a:lnTo>
                  <a:pt x="1819783" y="333248"/>
                </a:lnTo>
                <a:lnTo>
                  <a:pt x="1805685" y="311404"/>
                </a:lnTo>
                <a:close/>
              </a:path>
              <a:path w="2311400" h="1501139">
                <a:moveTo>
                  <a:pt x="1892681" y="255143"/>
                </a:moveTo>
                <a:lnTo>
                  <a:pt x="1827403" y="297434"/>
                </a:lnTo>
                <a:lnTo>
                  <a:pt x="1841500" y="319151"/>
                </a:lnTo>
                <a:lnTo>
                  <a:pt x="1906778" y="276987"/>
                </a:lnTo>
                <a:lnTo>
                  <a:pt x="1892681" y="255143"/>
                </a:lnTo>
                <a:close/>
              </a:path>
              <a:path w="2311400" h="1501139">
                <a:moveTo>
                  <a:pt x="1979803" y="198882"/>
                </a:moveTo>
                <a:lnTo>
                  <a:pt x="1914525" y="241173"/>
                </a:lnTo>
                <a:lnTo>
                  <a:pt x="1928495" y="262890"/>
                </a:lnTo>
                <a:lnTo>
                  <a:pt x="1993772" y="220726"/>
                </a:lnTo>
                <a:lnTo>
                  <a:pt x="1979803" y="198882"/>
                </a:lnTo>
                <a:close/>
              </a:path>
              <a:path w="2311400" h="1501139">
                <a:moveTo>
                  <a:pt x="2066797" y="142621"/>
                </a:moveTo>
                <a:lnTo>
                  <a:pt x="2001520" y="184912"/>
                </a:lnTo>
                <a:lnTo>
                  <a:pt x="2015617" y="206629"/>
                </a:lnTo>
                <a:lnTo>
                  <a:pt x="2080895" y="164465"/>
                </a:lnTo>
                <a:lnTo>
                  <a:pt x="2066797" y="142621"/>
                </a:lnTo>
                <a:close/>
              </a:path>
              <a:path w="2311400" h="1501139">
                <a:moveTo>
                  <a:pt x="2153793" y="86360"/>
                </a:moveTo>
                <a:lnTo>
                  <a:pt x="2088515" y="128524"/>
                </a:lnTo>
                <a:lnTo>
                  <a:pt x="2102611" y="150368"/>
                </a:lnTo>
                <a:lnTo>
                  <a:pt x="2167890" y="108077"/>
                </a:lnTo>
                <a:lnTo>
                  <a:pt x="2153793" y="86360"/>
                </a:lnTo>
                <a:close/>
              </a:path>
              <a:path w="2311400" h="1501139">
                <a:moveTo>
                  <a:pt x="2238963" y="31277"/>
                </a:moveTo>
                <a:lnTo>
                  <a:pt x="2175510" y="72263"/>
                </a:lnTo>
                <a:lnTo>
                  <a:pt x="2189607" y="94107"/>
                </a:lnTo>
                <a:lnTo>
                  <a:pt x="2253012" y="53028"/>
                </a:lnTo>
                <a:lnTo>
                  <a:pt x="2238963" y="31277"/>
                </a:lnTo>
                <a:close/>
              </a:path>
              <a:path w="2311400" h="1501139">
                <a:moveTo>
                  <a:pt x="2293489" y="30099"/>
                </a:moveTo>
                <a:lnTo>
                  <a:pt x="2240788" y="30099"/>
                </a:lnTo>
                <a:lnTo>
                  <a:pt x="2254885" y="51816"/>
                </a:lnTo>
                <a:lnTo>
                  <a:pt x="2253012" y="53028"/>
                </a:lnTo>
                <a:lnTo>
                  <a:pt x="2267077" y="74803"/>
                </a:lnTo>
                <a:lnTo>
                  <a:pt x="2293489" y="30099"/>
                </a:lnTo>
                <a:close/>
              </a:path>
              <a:path w="2311400" h="1501139">
                <a:moveTo>
                  <a:pt x="2240788" y="30099"/>
                </a:moveTo>
                <a:lnTo>
                  <a:pt x="2238963" y="31277"/>
                </a:lnTo>
                <a:lnTo>
                  <a:pt x="2253012" y="53028"/>
                </a:lnTo>
                <a:lnTo>
                  <a:pt x="2254885" y="51816"/>
                </a:lnTo>
                <a:lnTo>
                  <a:pt x="2240788" y="30099"/>
                </a:lnTo>
                <a:close/>
              </a:path>
              <a:path w="2311400" h="1501139">
                <a:moveTo>
                  <a:pt x="2311272" y="0"/>
                </a:moveTo>
                <a:lnTo>
                  <a:pt x="2224913" y="9525"/>
                </a:lnTo>
                <a:lnTo>
                  <a:pt x="2238963" y="31277"/>
                </a:lnTo>
                <a:lnTo>
                  <a:pt x="2240788" y="30099"/>
                </a:lnTo>
                <a:lnTo>
                  <a:pt x="2293489" y="30099"/>
                </a:lnTo>
                <a:lnTo>
                  <a:pt x="2311272" y="0"/>
                </a:lnTo>
                <a:close/>
              </a:path>
            </a:pathLst>
          </a:custGeom>
          <a:solidFill>
            <a:srgbClr val="FF0000"/>
          </a:solid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2">
            <p14:nvContentPartPr>
              <p14:cNvPr id="18" name="Ink 17">
                <a:extLst>
                  <a:ext uri="{FF2B5EF4-FFF2-40B4-BE49-F238E27FC236}">
                    <a16:creationId xmlns:a16="http://schemas.microsoft.com/office/drawing/2014/main" id="{8C2814D9-45C6-F485-2332-AF7A28E840D3}"/>
                  </a:ext>
                </a:extLst>
              </p14:cNvPr>
              <p14:cNvContentPartPr/>
              <p14:nvPr/>
            </p14:nvContentPartPr>
            <p14:xfrm>
              <a:off x="692640" y="1734120"/>
              <a:ext cx="5631840" cy="4037760"/>
            </p14:xfrm>
          </p:contentPart>
        </mc:Choice>
        <mc:Fallback>
          <p:pic>
            <p:nvPicPr>
              <p:cNvPr id="18" name="Ink 17">
                <a:extLst>
                  <a:ext uri="{FF2B5EF4-FFF2-40B4-BE49-F238E27FC236}">
                    <a16:creationId xmlns:a16="http://schemas.microsoft.com/office/drawing/2014/main" id="{8C2814D9-45C6-F485-2332-AF7A28E840D3}"/>
                  </a:ext>
                </a:extLst>
              </p:cNvPr>
              <p:cNvPicPr/>
              <p:nvPr/>
            </p:nvPicPr>
            <p:blipFill>
              <a:blip r:embed="rId3"/>
              <a:stretch>
                <a:fillRect/>
              </a:stretch>
            </p:blipFill>
            <p:spPr>
              <a:xfrm>
                <a:off x="683280" y="1724760"/>
                <a:ext cx="5650560" cy="4056480"/>
              </a:xfrm>
              <a:prstGeom prst="rect">
                <a:avLst/>
              </a:prstGeom>
            </p:spPr>
          </p:pic>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B3DCCDEA-54E1-4B8C-BDF1-343FB6D2EFD4}"/>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F1040"/>
              </a:solidFill>
              <a:effectLst/>
              <a:uLnTx/>
              <a:uFillTx/>
              <a:latin typeface="Arial" panose="020B0604020202020204"/>
              <a:ea typeface="+mn-ea"/>
              <a:cs typeface="Arial" panose="020B0604020202020204"/>
            </a:endParaRPr>
          </a:p>
        </p:txBody>
      </p:sp>
      <p:sp>
        <p:nvSpPr>
          <p:cNvPr id="26628" name="Rectangle 2">
            <a:extLst>
              <a:ext uri="{FF2B5EF4-FFF2-40B4-BE49-F238E27FC236}">
                <a16:creationId xmlns:a16="http://schemas.microsoft.com/office/drawing/2014/main" id="{4A52615D-6100-4E5F-ACD7-A2A0599FCDC2}"/>
              </a:ext>
            </a:extLst>
          </p:cNvPr>
          <p:cNvSpPr>
            <a:spLocks noGrp="1" noChangeArrowheads="1"/>
          </p:cNvSpPr>
          <p:nvPr>
            <p:ph type="title"/>
          </p:nvPr>
        </p:nvSpPr>
        <p:spPr>
          <a:xfrm>
            <a:off x="381000" y="585044"/>
            <a:ext cx="8229600" cy="563562"/>
          </a:xfrm>
        </p:spPr>
        <p:txBody>
          <a:bodyPr/>
          <a:lstStyle/>
          <a:p>
            <a:pPr eaLnBrk="1" hangingPunct="1"/>
            <a:r>
              <a:rPr lang="en-US" altLang="en-US" sz="4000" b="1" dirty="0">
                <a:latin typeface="Times New Roman" panose="02020603050405020304" pitchFamily="18" charset="0"/>
              </a:rPr>
              <a:t>Example2-Package</a:t>
            </a:r>
          </a:p>
        </p:txBody>
      </p:sp>
      <p:sp>
        <p:nvSpPr>
          <p:cNvPr id="26629" name="Rectangle 3">
            <a:extLst>
              <a:ext uri="{FF2B5EF4-FFF2-40B4-BE49-F238E27FC236}">
                <a16:creationId xmlns:a16="http://schemas.microsoft.com/office/drawing/2014/main" id="{267C43C7-4BE4-473D-A7A3-131369689E7C}"/>
              </a:ext>
            </a:extLst>
          </p:cNvPr>
          <p:cNvSpPr>
            <a:spLocks noGrp="1" noChangeArrowheads="1"/>
          </p:cNvSpPr>
          <p:nvPr>
            <p:ph type="body" sz="half" idx="1"/>
          </p:nvPr>
        </p:nvSpPr>
        <p:spPr>
          <a:xfrm>
            <a:off x="267776" y="1530439"/>
            <a:ext cx="4532824" cy="4525963"/>
          </a:xfrm>
        </p:spPr>
        <p:txBody>
          <a:bodyPr/>
          <a:lstStyle/>
          <a:p>
            <a:pPr eaLnBrk="1" hangingPunct="1">
              <a:lnSpc>
                <a:spcPct val="90000"/>
              </a:lnSpc>
              <a:buFontTx/>
              <a:buNone/>
            </a:pPr>
            <a:r>
              <a:rPr lang="en-US" altLang="en-US" sz="2000" dirty="0">
                <a:latin typeface="Times New Roman" panose="02020603050405020304" pitchFamily="18" charset="0"/>
              </a:rPr>
              <a:t>package p2;</a:t>
            </a:r>
          </a:p>
          <a:p>
            <a:pPr eaLnBrk="1" hangingPunct="1">
              <a:lnSpc>
                <a:spcPct val="90000"/>
              </a:lnSpc>
              <a:buFontTx/>
              <a:buNone/>
            </a:pPr>
            <a:r>
              <a:rPr lang="en-US" altLang="en-US" sz="2000" dirty="0">
                <a:latin typeface="Times New Roman" panose="02020603050405020304" pitchFamily="18" charset="0"/>
              </a:rPr>
              <a:t>public class </a:t>
            </a:r>
            <a:r>
              <a:rPr lang="en-US" altLang="en-US" sz="2000" dirty="0" err="1">
                <a:latin typeface="Times New Roman" panose="02020603050405020304" pitchFamily="18" charset="0"/>
              </a:rPr>
              <a:t>ClassB</a:t>
            </a:r>
            <a:endParaRPr lang="en-US" altLang="en-US" sz="2000" dirty="0">
              <a:latin typeface="Times New Roman" panose="02020603050405020304" pitchFamily="18" charset="0"/>
            </a:endParaRPr>
          </a:p>
          <a:p>
            <a:pPr eaLnBrk="1" hangingPunct="1">
              <a:lnSpc>
                <a:spcPct val="90000"/>
              </a:lnSpc>
              <a:buFontTx/>
              <a:buNone/>
            </a:pPr>
            <a:r>
              <a:rPr lang="en-US" altLang="en-US" sz="2000" dirty="0">
                <a:latin typeface="Times New Roman" panose="02020603050405020304" pitchFamily="18" charset="0"/>
              </a:rPr>
              <a:t>{</a:t>
            </a:r>
          </a:p>
          <a:p>
            <a:pPr eaLnBrk="1" hangingPunct="1">
              <a:lnSpc>
                <a:spcPct val="90000"/>
              </a:lnSpc>
              <a:buFontTx/>
              <a:buNone/>
            </a:pPr>
            <a:r>
              <a:rPr lang="en-US" altLang="en-US" sz="2000" dirty="0">
                <a:latin typeface="Times New Roman" panose="02020603050405020304" pitchFamily="18" charset="0"/>
              </a:rPr>
              <a:t>	protected int m =10;</a:t>
            </a:r>
          </a:p>
          <a:p>
            <a:pPr eaLnBrk="1" hangingPunct="1">
              <a:lnSpc>
                <a:spcPct val="90000"/>
              </a:lnSpc>
              <a:buFontTx/>
              <a:buNone/>
            </a:pPr>
            <a:r>
              <a:rPr lang="en-US" altLang="en-US" sz="2000" dirty="0">
                <a:latin typeface="Times New Roman" panose="02020603050405020304" pitchFamily="18" charset="0"/>
              </a:rPr>
              <a:t>	public void </a:t>
            </a:r>
            <a:r>
              <a:rPr lang="en-US" altLang="en-US" sz="2000" dirty="0" err="1">
                <a:latin typeface="Times New Roman" panose="02020603050405020304" pitchFamily="18" charset="0"/>
              </a:rPr>
              <a:t>displayB</a:t>
            </a:r>
            <a:r>
              <a:rPr lang="en-US" altLang="en-US" sz="2000" dirty="0">
                <a:latin typeface="Times New Roman" panose="02020603050405020304" pitchFamily="18" charset="0"/>
              </a:rPr>
              <a:t>()</a:t>
            </a:r>
          </a:p>
          <a:p>
            <a:pPr eaLnBrk="1" hangingPunct="1">
              <a:lnSpc>
                <a:spcPct val="90000"/>
              </a:lnSpc>
              <a:buFontTx/>
              <a:buNone/>
            </a:pPr>
            <a:r>
              <a:rPr lang="en-US" altLang="en-US" sz="2000" dirty="0">
                <a:latin typeface="Times New Roman" panose="02020603050405020304" pitchFamily="18" charset="0"/>
              </a:rPr>
              <a:t>	{</a:t>
            </a:r>
          </a:p>
          <a:p>
            <a:pPr eaLnBrk="1" hangingPunct="1">
              <a:lnSpc>
                <a:spcPct val="90000"/>
              </a:lnSpc>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Class B</a:t>
            </a:r>
            <a:r>
              <a:rPr lang="ja-JP" altLang="en-US" sz="2000" dirty="0">
                <a:latin typeface="Times New Roman" panose="02020603050405020304" pitchFamily="18" charset="0"/>
              </a:rPr>
              <a:t>”</a:t>
            </a:r>
            <a:r>
              <a:rPr lang="en-US" altLang="ja-JP" sz="2000" dirty="0">
                <a:latin typeface="Times New Roman" panose="02020603050405020304" pitchFamily="18" charset="0"/>
              </a:rPr>
              <a:t>);</a:t>
            </a:r>
          </a:p>
          <a:p>
            <a:pPr eaLnBrk="1" hangingPunct="1">
              <a:lnSpc>
                <a:spcPct val="90000"/>
              </a:lnSpc>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m= </a:t>
            </a:r>
            <a:r>
              <a:rPr lang="ja-JP" altLang="en-US" sz="2000" dirty="0">
                <a:latin typeface="Times New Roman" panose="02020603050405020304" pitchFamily="18" charset="0"/>
              </a:rPr>
              <a:t>“</a:t>
            </a:r>
            <a:r>
              <a:rPr lang="en-US" altLang="ja-JP" sz="2000" dirty="0">
                <a:latin typeface="Times New Roman" panose="02020603050405020304" pitchFamily="18" charset="0"/>
              </a:rPr>
              <a:t>+m);</a:t>
            </a:r>
          </a:p>
          <a:p>
            <a:pPr eaLnBrk="1" hangingPunct="1">
              <a:lnSpc>
                <a:spcPct val="90000"/>
              </a:lnSpc>
              <a:buFontTx/>
              <a:buNone/>
            </a:pPr>
            <a:r>
              <a:rPr lang="en-US" altLang="en-US" sz="2000" dirty="0">
                <a:latin typeface="Times New Roman" panose="02020603050405020304" pitchFamily="18" charset="0"/>
              </a:rPr>
              <a:t>	}</a:t>
            </a:r>
          </a:p>
          <a:p>
            <a:pPr eaLnBrk="1" hangingPunct="1">
              <a:lnSpc>
                <a:spcPct val="90000"/>
              </a:lnSpc>
              <a:buFontTx/>
              <a:buNone/>
            </a:pPr>
            <a:r>
              <a:rPr lang="en-US" altLang="en-US" sz="2000" dirty="0">
                <a:latin typeface="Times New Roman" panose="02020603050405020304" pitchFamily="18" charset="0"/>
              </a:rPr>
              <a:t>}</a:t>
            </a:r>
          </a:p>
        </p:txBody>
      </p:sp>
      <p:sp>
        <p:nvSpPr>
          <p:cNvPr id="26630" name="Rectangle 4">
            <a:extLst>
              <a:ext uri="{FF2B5EF4-FFF2-40B4-BE49-F238E27FC236}">
                <a16:creationId xmlns:a16="http://schemas.microsoft.com/office/drawing/2014/main" id="{2C185405-E989-4672-BD80-95BA7B8A21A4}"/>
              </a:ext>
            </a:extLst>
          </p:cNvPr>
          <p:cNvSpPr>
            <a:spLocks noGrp="1" noChangeArrowheads="1"/>
          </p:cNvSpPr>
          <p:nvPr>
            <p:ph type="body" sz="half" idx="2"/>
          </p:nvPr>
        </p:nvSpPr>
        <p:spPr>
          <a:xfrm>
            <a:off x="4572000" y="1511685"/>
            <a:ext cx="4591665" cy="3600986"/>
          </a:xfrm>
        </p:spPr>
        <p:txBody>
          <a:bodyPr/>
          <a:lstStyle/>
          <a:p>
            <a:pPr eaLnBrk="1" hangingPunct="1">
              <a:lnSpc>
                <a:spcPct val="90000"/>
              </a:lnSpc>
              <a:buFontTx/>
              <a:buNone/>
            </a:pPr>
            <a:r>
              <a:rPr lang="en-US" altLang="en-US" sz="2000" dirty="0">
                <a:latin typeface="Times New Roman" panose="02020603050405020304" pitchFamily="18" charset="0"/>
              </a:rPr>
              <a:t>import p1.ClassA;</a:t>
            </a:r>
          </a:p>
          <a:p>
            <a:pPr eaLnBrk="1" hangingPunct="1">
              <a:lnSpc>
                <a:spcPct val="90000"/>
              </a:lnSpc>
              <a:buFontTx/>
              <a:buNone/>
            </a:pPr>
            <a:r>
              <a:rPr lang="en-US" altLang="en-US" sz="2000" dirty="0">
                <a:latin typeface="Times New Roman" panose="02020603050405020304" pitchFamily="18" charset="0"/>
              </a:rPr>
              <a:t>import p2.ClassB;</a:t>
            </a:r>
          </a:p>
          <a:p>
            <a:pPr eaLnBrk="1" hangingPunct="1">
              <a:lnSpc>
                <a:spcPct val="90000"/>
              </a:lnSpc>
              <a:buFontTx/>
              <a:buNone/>
            </a:pPr>
            <a:endParaRPr lang="en-US" altLang="en-US" sz="2000" dirty="0">
              <a:latin typeface="Times New Roman" panose="02020603050405020304" pitchFamily="18" charset="0"/>
            </a:endParaRPr>
          </a:p>
          <a:p>
            <a:pPr eaLnBrk="1" hangingPunct="1">
              <a:lnSpc>
                <a:spcPct val="90000"/>
              </a:lnSpc>
              <a:buFontTx/>
              <a:buNone/>
            </a:pPr>
            <a:r>
              <a:rPr lang="en-US" altLang="en-US" sz="2000" dirty="0">
                <a:latin typeface="Times New Roman" panose="02020603050405020304" pitchFamily="18" charset="0"/>
              </a:rPr>
              <a:t>class PackageTest2</a:t>
            </a:r>
          </a:p>
          <a:p>
            <a:pPr eaLnBrk="1" hangingPunct="1">
              <a:lnSpc>
                <a:spcPct val="90000"/>
              </a:lnSpc>
              <a:buFontTx/>
              <a:buNone/>
            </a:pPr>
            <a:r>
              <a:rPr lang="en-US" altLang="en-US" sz="2000" dirty="0">
                <a:latin typeface="Times New Roman" panose="02020603050405020304" pitchFamily="18" charset="0"/>
              </a:rPr>
              <a:t>{</a:t>
            </a:r>
          </a:p>
          <a:p>
            <a:pPr eaLnBrk="1" hangingPunct="1">
              <a:lnSpc>
                <a:spcPct val="90000"/>
              </a:lnSpc>
              <a:buFontTx/>
              <a:buNone/>
            </a:pPr>
            <a:r>
              <a:rPr lang="en-US" altLang="en-US" sz="2000" dirty="0">
                <a:latin typeface="Times New Roman" panose="02020603050405020304" pitchFamily="18" charset="0"/>
              </a:rPr>
              <a:t>public static void main(String str[])</a:t>
            </a:r>
          </a:p>
          <a:p>
            <a:pPr eaLnBrk="1" hangingPunct="1">
              <a:lnSpc>
                <a:spcPct val="90000"/>
              </a:lnSpc>
              <a:buFontTx/>
              <a:buNone/>
            </a:pPr>
            <a:r>
              <a:rPr lang="en-US" altLang="en-US" sz="2000" dirty="0">
                <a:latin typeface="Times New Roman" panose="02020603050405020304" pitchFamily="18" charset="0"/>
              </a:rPr>
              <a:t>	{</a:t>
            </a:r>
          </a:p>
          <a:p>
            <a:pPr eaLnBrk="1" hangingPunct="1">
              <a:lnSpc>
                <a:spcPct val="90000"/>
              </a:lnSpc>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ClassA</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obA</a:t>
            </a:r>
            <a:r>
              <a:rPr lang="en-US" altLang="en-US" sz="2000" dirty="0">
                <a:latin typeface="Times New Roman" panose="02020603050405020304" pitchFamily="18" charset="0"/>
              </a:rPr>
              <a:t>=new </a:t>
            </a:r>
            <a:r>
              <a:rPr lang="en-US" altLang="en-US" sz="2000" dirty="0" err="1">
                <a:latin typeface="Times New Roman" panose="02020603050405020304" pitchFamily="18" charset="0"/>
              </a:rPr>
              <a:t>ClassA</a:t>
            </a:r>
            <a:r>
              <a:rPr lang="en-US" altLang="en-US" sz="2000" dirty="0">
                <a:latin typeface="Times New Roman" panose="02020603050405020304" pitchFamily="18" charset="0"/>
              </a:rPr>
              <a:t>();</a:t>
            </a:r>
          </a:p>
          <a:p>
            <a:pPr eaLnBrk="1" hangingPunct="1">
              <a:lnSpc>
                <a:spcPct val="90000"/>
              </a:lnSpc>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Classb</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obB</a:t>
            </a:r>
            <a:r>
              <a:rPr lang="en-US" altLang="en-US" sz="2000" dirty="0">
                <a:latin typeface="Times New Roman" panose="02020603050405020304" pitchFamily="18" charset="0"/>
              </a:rPr>
              <a:t>=new </a:t>
            </a:r>
            <a:r>
              <a:rPr lang="en-US" altLang="en-US" sz="2000" dirty="0" err="1">
                <a:latin typeface="Times New Roman" panose="02020603050405020304" pitchFamily="18" charset="0"/>
              </a:rPr>
              <a:t>ClassB</a:t>
            </a:r>
            <a:r>
              <a:rPr lang="en-US" altLang="en-US" sz="2000" dirty="0">
                <a:latin typeface="Times New Roman" panose="02020603050405020304" pitchFamily="18" charset="0"/>
              </a:rPr>
              <a:t>();</a:t>
            </a:r>
          </a:p>
          <a:p>
            <a:pPr eaLnBrk="1" hangingPunct="1">
              <a:lnSpc>
                <a:spcPct val="90000"/>
              </a:lnSpc>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obA.displayA</a:t>
            </a:r>
            <a:r>
              <a:rPr lang="en-US" altLang="en-US" sz="2000" dirty="0">
                <a:latin typeface="Times New Roman" panose="02020603050405020304" pitchFamily="18" charset="0"/>
              </a:rPr>
              <a:t>();</a:t>
            </a:r>
          </a:p>
          <a:p>
            <a:pPr eaLnBrk="1" hangingPunct="1">
              <a:lnSpc>
                <a:spcPct val="90000"/>
              </a:lnSpc>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obB.displayB</a:t>
            </a:r>
            <a:r>
              <a:rPr lang="en-US" altLang="en-US" sz="2000" dirty="0">
                <a:latin typeface="Times New Roman" panose="02020603050405020304" pitchFamily="18" charset="0"/>
              </a:rPr>
              <a:t>();</a:t>
            </a:r>
          </a:p>
          <a:p>
            <a:pPr eaLnBrk="1" hangingPunct="1">
              <a:lnSpc>
                <a:spcPct val="90000"/>
              </a:lnSpc>
              <a:buFontTx/>
              <a:buNone/>
            </a:pPr>
            <a:r>
              <a:rPr lang="en-US" altLang="en-US" sz="2000" dirty="0">
                <a:latin typeface="Times New Roman" panose="02020603050405020304" pitchFamily="18" charset="0"/>
              </a:rPr>
              <a:t>	}</a:t>
            </a:r>
          </a:p>
          <a:p>
            <a:pPr eaLnBrk="1" hangingPunct="1">
              <a:lnSpc>
                <a:spcPct val="90000"/>
              </a:lnSpc>
              <a:buFontTx/>
              <a:buNone/>
            </a:pPr>
            <a:r>
              <a:rPr lang="en-US" altLang="en-US" sz="2000" dirty="0">
                <a:latin typeface="Times New Roman" panose="02020603050405020304" pitchFamily="18" charset="0"/>
              </a:rPr>
              <a:t>}</a:t>
            </a:r>
          </a:p>
        </p:txBody>
      </p:sp>
      <p:sp>
        <p:nvSpPr>
          <p:cNvPr id="2" name="Slide Number Placeholder 4">
            <a:extLst>
              <a:ext uri="{FF2B5EF4-FFF2-40B4-BE49-F238E27FC236}">
                <a16:creationId xmlns:a16="http://schemas.microsoft.com/office/drawing/2014/main" id="{AA29C272-C3F6-4433-B8E1-45596535C0A9}"/>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269ECF4-A6E4-4838-BF20-5673F7DB362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F1040"/>
              </a:solidFill>
              <a:effectLst/>
              <a:uLnTx/>
              <a:uFillTx/>
              <a:latin typeface="Arial" panose="020B0604020202020204"/>
              <a:ea typeface="+mn-ea"/>
              <a:cs typeface="Arial" panose="020B0604020202020204"/>
            </a:endParaRPr>
          </a:p>
        </p:txBody>
      </p:sp>
      <p:sp>
        <p:nvSpPr>
          <p:cNvPr id="27652" name="Rectangle 2">
            <a:extLst>
              <a:ext uri="{FF2B5EF4-FFF2-40B4-BE49-F238E27FC236}">
                <a16:creationId xmlns:a16="http://schemas.microsoft.com/office/drawing/2014/main" id="{4A1613B8-2813-414C-A906-871E9D713A4C}"/>
              </a:ext>
            </a:extLst>
          </p:cNvPr>
          <p:cNvSpPr>
            <a:spLocks noGrp="1" noChangeArrowheads="1"/>
          </p:cNvSpPr>
          <p:nvPr>
            <p:ph type="title"/>
          </p:nvPr>
        </p:nvSpPr>
        <p:spPr>
          <a:xfrm>
            <a:off x="228600" y="527081"/>
            <a:ext cx="8077200" cy="762000"/>
          </a:xfrm>
        </p:spPr>
        <p:txBody>
          <a:bodyPr/>
          <a:lstStyle/>
          <a:p>
            <a:pPr eaLnBrk="1" hangingPunct="1"/>
            <a:r>
              <a:rPr lang="en-US" altLang="en-US" b="1" dirty="0">
                <a:latin typeface="Times New Roman" panose="02020603050405020304" pitchFamily="18" charset="0"/>
              </a:rPr>
              <a:t>Example 3- Package</a:t>
            </a:r>
          </a:p>
        </p:txBody>
      </p:sp>
      <p:sp>
        <p:nvSpPr>
          <p:cNvPr id="27653" name="Rectangle 3">
            <a:extLst>
              <a:ext uri="{FF2B5EF4-FFF2-40B4-BE49-F238E27FC236}">
                <a16:creationId xmlns:a16="http://schemas.microsoft.com/office/drawing/2014/main" id="{19500521-CC45-4A95-B174-17786E4010E0}"/>
              </a:ext>
            </a:extLst>
          </p:cNvPr>
          <p:cNvSpPr>
            <a:spLocks noGrp="1" noChangeArrowheads="1"/>
          </p:cNvSpPr>
          <p:nvPr>
            <p:ph type="body" sz="half" idx="1"/>
          </p:nvPr>
        </p:nvSpPr>
        <p:spPr>
          <a:xfrm>
            <a:off x="385762" y="1679122"/>
            <a:ext cx="4033838" cy="3385542"/>
          </a:xfrm>
        </p:spPr>
        <p:txBody>
          <a:bodyPr/>
          <a:lstStyle/>
          <a:p>
            <a:pPr eaLnBrk="1" hangingPunct="1">
              <a:buFontTx/>
              <a:buNone/>
            </a:pPr>
            <a:r>
              <a:rPr lang="en-US" altLang="en-US" sz="2000" dirty="0">
                <a:latin typeface="Times New Roman" panose="02020603050405020304" pitchFamily="18" charset="0"/>
              </a:rPr>
              <a:t>import p2.ClassB;</a:t>
            </a:r>
          </a:p>
          <a:p>
            <a:pPr eaLnBrk="1" hangingPunct="1">
              <a:buFontTx/>
              <a:buNone/>
            </a:pPr>
            <a:r>
              <a:rPr lang="en-US" altLang="en-US" sz="2000" dirty="0">
                <a:latin typeface="Times New Roman" panose="02020603050405020304" pitchFamily="18" charset="0"/>
              </a:rPr>
              <a:t>class </a:t>
            </a:r>
            <a:r>
              <a:rPr lang="en-US" altLang="en-US" sz="2000" dirty="0" err="1">
                <a:latin typeface="Times New Roman" panose="02020603050405020304" pitchFamily="18" charset="0"/>
              </a:rPr>
              <a:t>ClassC</a:t>
            </a:r>
            <a:r>
              <a:rPr lang="en-US" altLang="en-US" sz="2000" dirty="0">
                <a:latin typeface="Times New Roman" panose="02020603050405020304" pitchFamily="18" charset="0"/>
              </a:rPr>
              <a:t> extends </a:t>
            </a:r>
            <a:r>
              <a:rPr lang="en-US" altLang="en-US" sz="2000" dirty="0" err="1">
                <a:latin typeface="Times New Roman" panose="02020603050405020304" pitchFamily="18" charset="0"/>
              </a:rPr>
              <a:t>ClassB</a:t>
            </a:r>
            <a:endParaRPr lang="en-US" altLang="en-US" sz="2000" dirty="0">
              <a:latin typeface="Times New Roman" panose="02020603050405020304" pitchFamily="18" charset="0"/>
            </a:endParaRP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int n=20;</a:t>
            </a:r>
          </a:p>
          <a:p>
            <a:pPr eaLnBrk="1" hangingPunct="1">
              <a:buFontTx/>
              <a:buNone/>
            </a:pPr>
            <a:r>
              <a:rPr lang="en-US" altLang="en-US" sz="2000" dirty="0">
                <a:latin typeface="Times New Roman" panose="02020603050405020304" pitchFamily="18" charset="0"/>
              </a:rPr>
              <a:t>  void </a:t>
            </a:r>
            <a:r>
              <a:rPr lang="en-US" altLang="en-US" sz="2000" dirty="0" err="1">
                <a:latin typeface="Times New Roman" panose="02020603050405020304" pitchFamily="18" charset="0"/>
              </a:rPr>
              <a:t>displayC</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Class C</a:t>
            </a:r>
            <a:r>
              <a:rPr lang="ja-JP" altLang="en-US" sz="2000" dirty="0">
                <a:latin typeface="Times New Roman" panose="02020603050405020304" pitchFamily="18" charset="0"/>
              </a:rPr>
              <a:t>”</a:t>
            </a:r>
            <a:r>
              <a:rPr lang="en-US" altLang="ja-JP"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m= </a:t>
            </a:r>
            <a:r>
              <a:rPr lang="ja-JP" altLang="en-US" sz="2000" dirty="0">
                <a:latin typeface="Times New Roman" panose="02020603050405020304" pitchFamily="18" charset="0"/>
              </a:rPr>
              <a:t>“</a:t>
            </a:r>
            <a:r>
              <a:rPr lang="en-US" altLang="ja-JP" sz="2000" dirty="0">
                <a:latin typeface="Times New Roman" panose="02020603050405020304" pitchFamily="18" charset="0"/>
              </a:rPr>
              <a:t>+m);</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n= </a:t>
            </a:r>
            <a:r>
              <a:rPr lang="ja-JP" altLang="en-US" sz="2000" dirty="0">
                <a:latin typeface="Times New Roman" panose="02020603050405020304" pitchFamily="18" charset="0"/>
              </a:rPr>
              <a:t>“</a:t>
            </a:r>
            <a:r>
              <a:rPr lang="en-US" altLang="ja-JP" sz="2000" dirty="0">
                <a:latin typeface="Times New Roman" panose="02020603050405020304" pitchFamily="18" charset="0"/>
              </a:rPr>
              <a:t>+n);</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a:t>
            </a:r>
          </a:p>
        </p:txBody>
      </p:sp>
      <p:sp>
        <p:nvSpPr>
          <p:cNvPr id="27654" name="Rectangle 4">
            <a:extLst>
              <a:ext uri="{FF2B5EF4-FFF2-40B4-BE49-F238E27FC236}">
                <a16:creationId xmlns:a16="http://schemas.microsoft.com/office/drawing/2014/main" id="{0120F6DA-7045-4C3F-BE22-390DA92A2178}"/>
              </a:ext>
            </a:extLst>
          </p:cNvPr>
          <p:cNvSpPr>
            <a:spLocks noGrp="1" noChangeArrowheads="1"/>
          </p:cNvSpPr>
          <p:nvPr>
            <p:ph type="body" sz="half" idx="2"/>
          </p:nvPr>
        </p:nvSpPr>
        <p:spPr>
          <a:xfrm>
            <a:off x="4473677" y="1626338"/>
            <a:ext cx="4724400" cy="2769989"/>
          </a:xfrm>
        </p:spPr>
        <p:txBody>
          <a:bodyPr/>
          <a:lstStyle/>
          <a:p>
            <a:pPr eaLnBrk="1" hangingPunct="1">
              <a:buFontTx/>
              <a:buNone/>
            </a:pPr>
            <a:r>
              <a:rPr lang="en-US" altLang="en-US" sz="2000" dirty="0">
                <a:latin typeface="Times New Roman" panose="02020603050405020304" pitchFamily="18" charset="0"/>
              </a:rPr>
              <a:t>class PackageTest3</a:t>
            </a: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public static void main(String </a:t>
            </a:r>
            <a:r>
              <a:rPr lang="en-US" altLang="en-US" sz="2000" dirty="0" err="1">
                <a:latin typeface="Times New Roman" panose="02020603050405020304" pitchFamily="18" charset="0"/>
              </a:rPr>
              <a:t>args</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ClassC</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obC</a:t>
            </a:r>
            <a:r>
              <a:rPr lang="en-US" altLang="en-US" sz="2000" dirty="0">
                <a:latin typeface="Times New Roman" panose="02020603050405020304" pitchFamily="18" charset="0"/>
              </a:rPr>
              <a:t> = new </a:t>
            </a:r>
            <a:r>
              <a:rPr lang="en-US" altLang="en-US" sz="2000" dirty="0" err="1">
                <a:latin typeface="Times New Roman" panose="02020603050405020304" pitchFamily="18" charset="0"/>
              </a:rPr>
              <a:t>ClassC</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obC.displayB</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obC.displayC</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a:t>
            </a:r>
          </a:p>
        </p:txBody>
      </p:sp>
      <p:sp>
        <p:nvSpPr>
          <p:cNvPr id="2" name="Slide Number Placeholder 4">
            <a:extLst>
              <a:ext uri="{FF2B5EF4-FFF2-40B4-BE49-F238E27FC236}">
                <a16:creationId xmlns:a16="http://schemas.microsoft.com/office/drawing/2014/main" id="{6525A403-0887-486C-AA7D-125233F394BF}"/>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420628E-FF77-4541-B070-E22F97FB770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0F1040"/>
              </a:solidFill>
              <a:effectLst/>
              <a:uLnTx/>
              <a:uFillTx/>
              <a:latin typeface="Arial" panose="020B0604020202020204"/>
              <a:ea typeface="+mn-ea"/>
              <a:cs typeface="Arial" panose="020B0604020202020204"/>
            </a:endParaRPr>
          </a:p>
        </p:txBody>
      </p:sp>
      <p:sp>
        <p:nvSpPr>
          <p:cNvPr id="28676" name="Rectangle 2">
            <a:extLst>
              <a:ext uri="{FF2B5EF4-FFF2-40B4-BE49-F238E27FC236}">
                <a16:creationId xmlns:a16="http://schemas.microsoft.com/office/drawing/2014/main" id="{0B1EF66D-3599-443B-B4D4-47843722E1BF}"/>
              </a:ext>
            </a:extLst>
          </p:cNvPr>
          <p:cNvSpPr>
            <a:spLocks noGrp="1" noChangeArrowheads="1"/>
          </p:cNvSpPr>
          <p:nvPr>
            <p:ph type="title"/>
          </p:nvPr>
        </p:nvSpPr>
        <p:spPr>
          <a:xfrm>
            <a:off x="457200" y="274638"/>
            <a:ext cx="8153400" cy="639762"/>
          </a:xfrm>
        </p:spPr>
        <p:txBody>
          <a:bodyPr/>
          <a:lstStyle/>
          <a:p>
            <a:pPr eaLnBrk="1" hangingPunct="1"/>
            <a:r>
              <a:rPr lang="en-US" altLang="en-US" sz="4000" b="1" dirty="0">
                <a:latin typeface="Times New Roman" panose="02020603050405020304" pitchFamily="18" charset="0"/>
              </a:rPr>
              <a:t>Package</a:t>
            </a:r>
          </a:p>
        </p:txBody>
      </p:sp>
      <p:sp>
        <p:nvSpPr>
          <p:cNvPr id="28677" name="Rectangle 3">
            <a:extLst>
              <a:ext uri="{FF2B5EF4-FFF2-40B4-BE49-F238E27FC236}">
                <a16:creationId xmlns:a16="http://schemas.microsoft.com/office/drawing/2014/main" id="{F76D56BB-76C4-4ED6-8E80-AC0522DA77FB}"/>
              </a:ext>
            </a:extLst>
          </p:cNvPr>
          <p:cNvSpPr>
            <a:spLocks noGrp="1" noChangeArrowheads="1"/>
          </p:cNvSpPr>
          <p:nvPr>
            <p:ph type="body" sz="half" idx="1"/>
          </p:nvPr>
        </p:nvSpPr>
        <p:spPr>
          <a:xfrm>
            <a:off x="449826" y="1563984"/>
            <a:ext cx="3886200" cy="5257800"/>
          </a:xfrm>
        </p:spPr>
        <p:txBody>
          <a:bodyPr/>
          <a:lstStyle/>
          <a:p>
            <a:pPr eaLnBrk="1" hangingPunct="1">
              <a:buFontTx/>
              <a:buNone/>
            </a:pPr>
            <a:r>
              <a:rPr lang="en-US" altLang="en-US" sz="2000" dirty="0">
                <a:latin typeface="Times New Roman" panose="02020603050405020304" pitchFamily="18" charset="0"/>
              </a:rPr>
              <a:t>package p1;</a:t>
            </a:r>
          </a:p>
          <a:p>
            <a:pPr eaLnBrk="1" hangingPunct="1">
              <a:buFontTx/>
              <a:buNone/>
            </a:pPr>
            <a:r>
              <a:rPr lang="en-US" altLang="en-US" sz="2000" dirty="0">
                <a:latin typeface="Times New Roman" panose="02020603050405020304" pitchFamily="18" charset="0"/>
              </a:rPr>
              <a:t>public class Teacher</a:t>
            </a: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public class Student</a:t>
            </a: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In Different files</a:t>
            </a:r>
          </a:p>
          <a:p>
            <a:pPr eaLnBrk="1" hangingPunct="1">
              <a:buFontTx/>
              <a:buNone/>
            </a:pPr>
            <a:r>
              <a:rPr lang="en-US" altLang="en-US" sz="2000" dirty="0">
                <a:latin typeface="Times New Roman" panose="02020603050405020304" pitchFamily="18" charset="0"/>
              </a:rPr>
              <a:t>package p2; </a:t>
            </a:r>
          </a:p>
          <a:p>
            <a:pPr eaLnBrk="1" hangingPunct="1">
              <a:buFontTx/>
              <a:buNone/>
            </a:pPr>
            <a:r>
              <a:rPr lang="en-US" altLang="en-US" sz="2000" dirty="0">
                <a:latin typeface="Times New Roman" panose="02020603050405020304" pitchFamily="18" charset="0"/>
              </a:rPr>
              <a:t>public class Courses</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public class Student</a:t>
            </a:r>
          </a:p>
          <a:p>
            <a:pPr eaLnBrk="1" hangingPunct="1">
              <a:buFontTx/>
              <a:buNone/>
            </a:pPr>
            <a:r>
              <a:rPr lang="en-US" altLang="en-US" sz="2000" dirty="0">
                <a:latin typeface="Times New Roman" panose="02020603050405020304" pitchFamily="18" charset="0"/>
              </a:rPr>
              <a:t>{………………..}..Different files</a:t>
            </a:r>
          </a:p>
          <a:p>
            <a:pPr eaLnBrk="1" hangingPunct="1">
              <a:buFontTx/>
              <a:buNone/>
            </a:pPr>
            <a:r>
              <a:rPr lang="en-US" altLang="en-US" sz="2000" dirty="0">
                <a:latin typeface="Times New Roman" panose="02020603050405020304" pitchFamily="18" charset="0"/>
              </a:rPr>
              <a:t>import p1.*;</a:t>
            </a:r>
          </a:p>
          <a:p>
            <a:pPr eaLnBrk="1" hangingPunct="1">
              <a:buFontTx/>
              <a:buNone/>
            </a:pPr>
            <a:r>
              <a:rPr lang="en-US" altLang="en-US" sz="2000" dirty="0">
                <a:latin typeface="Times New Roman" panose="02020603050405020304" pitchFamily="18" charset="0"/>
              </a:rPr>
              <a:t>import p2.*;</a:t>
            </a:r>
          </a:p>
          <a:p>
            <a:pPr eaLnBrk="1" hangingPunct="1">
              <a:buFontTx/>
              <a:buNone/>
            </a:pPr>
            <a:r>
              <a:rPr lang="en-US" altLang="en-US" sz="2000" dirty="0">
                <a:latin typeface="Times New Roman" panose="02020603050405020304" pitchFamily="18" charset="0"/>
              </a:rPr>
              <a:t>Student student1; //Error</a:t>
            </a:r>
          </a:p>
        </p:txBody>
      </p:sp>
      <p:sp>
        <p:nvSpPr>
          <p:cNvPr id="28678" name="Rectangle 4">
            <a:extLst>
              <a:ext uri="{FF2B5EF4-FFF2-40B4-BE49-F238E27FC236}">
                <a16:creationId xmlns:a16="http://schemas.microsoft.com/office/drawing/2014/main" id="{94F78039-72FB-44B0-B4C6-1441D5423FCC}"/>
              </a:ext>
            </a:extLst>
          </p:cNvPr>
          <p:cNvSpPr>
            <a:spLocks noGrp="1" noChangeArrowheads="1"/>
          </p:cNvSpPr>
          <p:nvPr>
            <p:ph type="body" sz="half" idx="2"/>
          </p:nvPr>
        </p:nvSpPr>
        <p:spPr>
          <a:xfrm>
            <a:off x="4768645" y="1563984"/>
            <a:ext cx="4033837" cy="4525963"/>
          </a:xfrm>
        </p:spPr>
        <p:txBody>
          <a:bodyPr/>
          <a:lstStyle/>
          <a:p>
            <a:pPr eaLnBrk="1" hangingPunct="1">
              <a:buFontTx/>
              <a:buNone/>
            </a:pPr>
            <a:r>
              <a:rPr lang="en-US" altLang="en-US" b="1" u="sng" dirty="0">
                <a:latin typeface="Times New Roman" panose="02020603050405020304" pitchFamily="18" charset="0"/>
              </a:rPr>
              <a:t>Correct Code:</a:t>
            </a:r>
          </a:p>
          <a:p>
            <a:pPr eaLnBrk="1" hangingPunct="1">
              <a:buFontTx/>
              <a:buNone/>
            </a:pPr>
            <a:r>
              <a:rPr lang="en-US" altLang="en-US" dirty="0">
                <a:latin typeface="Times New Roman" panose="02020603050405020304" pitchFamily="18" charset="0"/>
              </a:rPr>
              <a:t>import p1.*;</a:t>
            </a:r>
          </a:p>
          <a:p>
            <a:pPr eaLnBrk="1" hangingPunct="1">
              <a:buFontTx/>
              <a:buNone/>
            </a:pPr>
            <a:r>
              <a:rPr lang="en-US" altLang="en-US" dirty="0">
                <a:latin typeface="Times New Roman" panose="02020603050405020304" pitchFamily="18" charset="0"/>
              </a:rPr>
              <a:t>import p2.*;</a:t>
            </a:r>
          </a:p>
          <a:p>
            <a:pPr eaLnBrk="1" hangingPunct="1">
              <a:buFontTx/>
              <a:buNone/>
            </a:pPr>
            <a:endParaRPr lang="en-US" altLang="en-US" dirty="0">
              <a:latin typeface="Times New Roman" panose="02020603050405020304" pitchFamily="18" charset="0"/>
            </a:endParaRPr>
          </a:p>
          <a:p>
            <a:pPr eaLnBrk="1" hangingPunct="1">
              <a:buFontTx/>
              <a:buNone/>
            </a:pPr>
            <a:r>
              <a:rPr lang="en-US" altLang="en-US" dirty="0">
                <a:latin typeface="Times New Roman" panose="02020603050405020304" pitchFamily="18" charset="0"/>
              </a:rPr>
              <a:t>p1.Student student1;</a:t>
            </a:r>
          </a:p>
          <a:p>
            <a:pPr eaLnBrk="1" hangingPunct="1">
              <a:buFontTx/>
              <a:buNone/>
            </a:pPr>
            <a:r>
              <a:rPr lang="en-US" altLang="en-US" dirty="0">
                <a:latin typeface="Times New Roman" panose="02020603050405020304" pitchFamily="18" charset="0"/>
              </a:rPr>
              <a:t>p2.Student student2;</a:t>
            </a:r>
          </a:p>
          <a:p>
            <a:pPr eaLnBrk="1" hangingPunct="1">
              <a:buFontTx/>
              <a:buNone/>
            </a:pPr>
            <a:endParaRPr lang="en-US" altLang="en-US" dirty="0">
              <a:latin typeface="Times New Roman" panose="02020603050405020304" pitchFamily="18" charset="0"/>
            </a:endParaRPr>
          </a:p>
          <a:p>
            <a:pPr eaLnBrk="1" hangingPunct="1">
              <a:buFontTx/>
              <a:buNone/>
            </a:pPr>
            <a:endParaRPr lang="en-US" altLang="en-US" dirty="0">
              <a:latin typeface="Times New Roman" panose="02020603050405020304" pitchFamily="18" charset="0"/>
            </a:endParaRPr>
          </a:p>
        </p:txBody>
      </p:sp>
      <p:sp>
        <p:nvSpPr>
          <p:cNvPr id="2" name="Slide Number Placeholder 4">
            <a:extLst>
              <a:ext uri="{FF2B5EF4-FFF2-40B4-BE49-F238E27FC236}">
                <a16:creationId xmlns:a16="http://schemas.microsoft.com/office/drawing/2014/main" id="{8340BD4F-FF4A-4ED3-9FE4-F81B2FCC69B2}"/>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a:extLst>
              <a:ext uri="{FF2B5EF4-FFF2-40B4-BE49-F238E27FC236}">
                <a16:creationId xmlns:a16="http://schemas.microsoft.com/office/drawing/2014/main" id="{EC8B9E92-0E24-4D0B-BD3B-8FC717F7D155}"/>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rPr>
              <a:t>Default Package</a:t>
            </a:r>
          </a:p>
        </p:txBody>
      </p:sp>
      <p:sp>
        <p:nvSpPr>
          <p:cNvPr id="29701" name="Rectangle 3">
            <a:extLst>
              <a:ext uri="{FF2B5EF4-FFF2-40B4-BE49-F238E27FC236}">
                <a16:creationId xmlns:a16="http://schemas.microsoft.com/office/drawing/2014/main" id="{24262EA0-0219-4BC9-A381-BAE57EF38D40}"/>
              </a:ext>
            </a:extLst>
          </p:cNvPr>
          <p:cNvSpPr>
            <a:spLocks noGrp="1" noChangeArrowheads="1"/>
          </p:cNvSpPr>
          <p:nvPr>
            <p:ph type="body" idx="1"/>
          </p:nvPr>
        </p:nvSpPr>
        <p:spPr>
          <a:xfrm>
            <a:off x="98402" y="1710719"/>
            <a:ext cx="8957025" cy="2283702"/>
          </a:xfrm>
        </p:spPr>
        <p:txBody>
          <a:bodyPr/>
          <a:lstStyle/>
          <a:p>
            <a:pPr marL="285750" indent="-285750" eaLnBrk="1" hangingPunct="1">
              <a:spcAft>
                <a:spcPct val="30000"/>
              </a:spcAft>
              <a:buFont typeface="Wingdings" panose="05000000000000000000" pitchFamily="2" charset="2"/>
              <a:buChar char="Ø"/>
            </a:pPr>
            <a:r>
              <a:rPr lang="en-GB" altLang="en-US" sz="2800" dirty="0">
                <a:latin typeface="Times New Roman" panose="02020603050405020304" pitchFamily="18" charset="0"/>
              </a:rPr>
              <a:t>If a source file does not begin with the </a:t>
            </a:r>
            <a:r>
              <a:rPr lang="en-GB" altLang="en-US" sz="2800" i="1" dirty="0">
                <a:latin typeface="Times New Roman" panose="02020603050405020304" pitchFamily="18" charset="0"/>
              </a:rPr>
              <a:t>package</a:t>
            </a:r>
            <a:r>
              <a:rPr lang="en-GB" altLang="en-US" sz="2800" dirty="0">
                <a:latin typeface="Times New Roman" panose="02020603050405020304" pitchFamily="18" charset="0"/>
              </a:rPr>
              <a:t> statement, the classes contained in the source file reside in the </a:t>
            </a:r>
            <a:r>
              <a:rPr lang="en-GB" altLang="en-US" sz="2800" i="1" dirty="0">
                <a:latin typeface="Times New Roman" panose="02020603050405020304" pitchFamily="18" charset="0"/>
              </a:rPr>
              <a:t>default package</a:t>
            </a:r>
          </a:p>
          <a:p>
            <a:pPr marL="285750" indent="-285750" eaLnBrk="1" hangingPunct="1">
              <a:spcAft>
                <a:spcPct val="30000"/>
              </a:spcAft>
              <a:buFont typeface="Wingdings" panose="05000000000000000000" pitchFamily="2" charset="2"/>
              <a:buChar char="Ø"/>
            </a:pPr>
            <a:r>
              <a:rPr lang="en-GB" altLang="en-US" sz="2800" dirty="0">
                <a:latin typeface="Times New Roman" panose="02020603050405020304" pitchFamily="18" charset="0"/>
              </a:rPr>
              <a:t>The java compiler automatically looks in the default package to find classes.</a:t>
            </a:r>
            <a:endParaRPr lang="en-US" altLang="en-US" sz="2800" dirty="0">
              <a:latin typeface="Times New Roman" panose="02020603050405020304" pitchFamily="18" charset="0"/>
            </a:endParaRPr>
          </a:p>
        </p:txBody>
      </p:sp>
      <p:sp>
        <p:nvSpPr>
          <p:cNvPr id="2" name="Slide Number Placeholder 4">
            <a:extLst>
              <a:ext uri="{FF2B5EF4-FFF2-40B4-BE49-F238E27FC236}">
                <a16:creationId xmlns:a16="http://schemas.microsoft.com/office/drawing/2014/main" id="{3D94444D-6A14-4CAB-91E4-DA2F156FB487}"/>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a:extLst>
              <a:ext uri="{FF2B5EF4-FFF2-40B4-BE49-F238E27FC236}">
                <a16:creationId xmlns:a16="http://schemas.microsoft.com/office/drawing/2014/main" id="{391FF03E-E07A-41F4-90FD-459E0264CA19}"/>
              </a:ext>
            </a:extLst>
          </p:cNvPr>
          <p:cNvSpPr>
            <a:spLocks noGrp="1" noChangeArrowheads="1"/>
          </p:cNvSpPr>
          <p:nvPr>
            <p:ph type="title"/>
          </p:nvPr>
        </p:nvSpPr>
        <p:spPr/>
        <p:txBody>
          <a:bodyPr/>
          <a:lstStyle/>
          <a:p>
            <a:pPr eaLnBrk="1" hangingPunct="1"/>
            <a:r>
              <a:rPr lang="en-US" altLang="en-US">
                <a:latin typeface="Times New Roman" panose="02020603050405020304" pitchFamily="18" charset="0"/>
              </a:rPr>
              <a:t>Finding Packages</a:t>
            </a:r>
          </a:p>
        </p:txBody>
      </p:sp>
      <p:sp>
        <p:nvSpPr>
          <p:cNvPr id="30725" name="Rectangle 3">
            <a:extLst>
              <a:ext uri="{FF2B5EF4-FFF2-40B4-BE49-F238E27FC236}">
                <a16:creationId xmlns:a16="http://schemas.microsoft.com/office/drawing/2014/main" id="{6F76BCDC-0970-4518-95C1-C10E7462A98D}"/>
              </a:ext>
            </a:extLst>
          </p:cNvPr>
          <p:cNvSpPr>
            <a:spLocks noGrp="1" noChangeArrowheads="1"/>
          </p:cNvSpPr>
          <p:nvPr>
            <p:ph type="body" idx="1"/>
          </p:nvPr>
        </p:nvSpPr>
        <p:spPr>
          <a:xfrm>
            <a:off x="247732" y="1981200"/>
            <a:ext cx="8591468" cy="2215991"/>
          </a:xfrm>
        </p:spPr>
        <p:txBody>
          <a:bodyPr/>
          <a:lstStyle/>
          <a:p>
            <a:pPr algn="just" eaLnBrk="1" hangingPunct="1"/>
            <a:r>
              <a:rPr lang="en-US" altLang="en-US" sz="2400" b="1" dirty="0">
                <a:latin typeface="Times New Roman" panose="02020603050405020304" pitchFamily="18" charset="0"/>
              </a:rPr>
              <a:t>Two ways:</a:t>
            </a:r>
          </a:p>
          <a:p>
            <a:pPr marL="457200" indent="-457200" algn="just" eaLnBrk="1" hangingPunct="1">
              <a:buFont typeface="+mj-lt"/>
              <a:buAutoNum type="arabicPeriod"/>
            </a:pPr>
            <a:r>
              <a:rPr lang="en-US" altLang="en-US" sz="2400" dirty="0">
                <a:latin typeface="Times New Roman" panose="02020603050405020304" pitchFamily="18" charset="0"/>
              </a:rPr>
              <a:t>By default, java runtime system uses current directory as starting point and search all the subdirectories for the package.</a:t>
            </a:r>
          </a:p>
          <a:p>
            <a:pPr marL="457200" indent="-457200" algn="just" eaLnBrk="1" hangingPunct="1">
              <a:buFont typeface="+mj-lt"/>
              <a:buAutoNum type="arabicPeriod"/>
            </a:pPr>
            <a:r>
              <a:rPr lang="en-US" altLang="en-US" sz="2400" dirty="0">
                <a:latin typeface="Times New Roman" panose="02020603050405020304" pitchFamily="18" charset="0"/>
              </a:rPr>
              <a:t>Specify a directory path using CLASSPATH environmental variable.</a:t>
            </a:r>
          </a:p>
          <a:p>
            <a:pPr algn="just" eaLnBrk="1" hangingPunct="1">
              <a:buFont typeface="Wingdings" panose="05000000000000000000" pitchFamily="2" charset="2"/>
              <a:buNone/>
            </a:pPr>
            <a:endParaRPr lang="en-US" altLang="en-US" sz="2400" dirty="0">
              <a:latin typeface="Times New Roman" panose="02020603050405020304" pitchFamily="18" charset="0"/>
            </a:endParaRPr>
          </a:p>
        </p:txBody>
      </p:sp>
      <p:sp>
        <p:nvSpPr>
          <p:cNvPr id="2" name="Slide Number Placeholder 4">
            <a:extLst>
              <a:ext uri="{FF2B5EF4-FFF2-40B4-BE49-F238E27FC236}">
                <a16:creationId xmlns:a16="http://schemas.microsoft.com/office/drawing/2014/main" id="{094E81EF-BC8F-47F0-9FC6-FD3A245F65B8}"/>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D61DE97-2543-4C2E-B323-72379281EBCC}"/>
              </a:ext>
            </a:extLst>
          </p:cNvPr>
          <p:cNvSpPr>
            <a:spLocks noGrp="1"/>
          </p:cNvSpPr>
          <p:nvPr>
            <p:ph type="ftr" sz="quarter" idx="11"/>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b="0" kern="1200">
                <a:solidFill>
                  <a:schemeClr val="tx1"/>
                </a:solidFill>
                <a:latin typeface="+mn-lt"/>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mn-ea"/>
                <a:cs typeface="+mn-cs"/>
              </a:rPr>
              <a:t>SOBUZ</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1748" name="Rectangle 2">
            <a:extLst>
              <a:ext uri="{FF2B5EF4-FFF2-40B4-BE49-F238E27FC236}">
                <a16:creationId xmlns:a16="http://schemas.microsoft.com/office/drawing/2014/main" id="{FE22E7D0-268C-4224-AF20-E736A43900EF}"/>
              </a:ext>
            </a:extLst>
          </p:cNvPr>
          <p:cNvSpPr>
            <a:spLocks noGrp="1" noChangeArrowheads="1"/>
          </p:cNvSpPr>
          <p:nvPr>
            <p:ph type="title"/>
          </p:nvPr>
        </p:nvSpPr>
        <p:spPr>
          <a:xfrm>
            <a:off x="22123" y="625504"/>
            <a:ext cx="8834120" cy="1031240"/>
          </a:xfrm>
        </p:spPr>
        <p:txBody>
          <a:bodyPr/>
          <a:lstStyle/>
          <a:p>
            <a:pPr eaLnBrk="1" hangingPunct="1"/>
            <a:r>
              <a:rPr lang="en-US" altLang="en-US" sz="4000" b="1" dirty="0">
                <a:latin typeface="Times New Roman" panose="02020603050405020304" pitchFamily="18" charset="0"/>
              </a:rPr>
              <a:t>CLASSPATH Environment Variable</a:t>
            </a:r>
          </a:p>
        </p:txBody>
      </p:sp>
      <p:sp>
        <p:nvSpPr>
          <p:cNvPr id="31749" name="Rectangle 3">
            <a:extLst>
              <a:ext uri="{FF2B5EF4-FFF2-40B4-BE49-F238E27FC236}">
                <a16:creationId xmlns:a16="http://schemas.microsoft.com/office/drawing/2014/main" id="{52B3F0E6-1F9D-4798-96A1-769994866FFE}"/>
              </a:ext>
            </a:extLst>
          </p:cNvPr>
          <p:cNvSpPr>
            <a:spLocks noGrp="1" noChangeArrowheads="1"/>
          </p:cNvSpPr>
          <p:nvPr>
            <p:ph type="body" idx="1"/>
          </p:nvPr>
        </p:nvSpPr>
        <p:spPr>
          <a:xfrm>
            <a:off x="457200" y="1954953"/>
            <a:ext cx="7927975" cy="4141047"/>
          </a:xfrm>
        </p:spPr>
        <p:txBody>
          <a:bodyPr/>
          <a:lstStyle/>
          <a:p>
            <a:pPr marL="457200" indent="-457200" algn="just" eaLnBrk="1" hangingPunct="1">
              <a:spcAft>
                <a:spcPct val="30000"/>
              </a:spcAft>
              <a:buFont typeface="Wingdings" panose="05000000000000000000" pitchFamily="2" charset="2"/>
              <a:buChar char="Ø"/>
            </a:pPr>
            <a:r>
              <a:rPr lang="en-GB" altLang="en-US" sz="2800" dirty="0">
                <a:latin typeface="Times New Roman" panose="02020603050405020304" pitchFamily="18" charset="0"/>
              </a:rPr>
              <a:t>The compiler and runtime interpreter know how to find standard packages such as </a:t>
            </a:r>
            <a:r>
              <a:rPr lang="en-GB" altLang="en-US" sz="2800" i="1" dirty="0" err="1">
                <a:latin typeface="Times New Roman" panose="02020603050405020304" pitchFamily="18" charset="0"/>
              </a:rPr>
              <a:t>java.lang</a:t>
            </a:r>
            <a:r>
              <a:rPr lang="en-GB" altLang="en-US" sz="2800" dirty="0">
                <a:latin typeface="Times New Roman" panose="02020603050405020304" pitchFamily="18" charset="0"/>
              </a:rPr>
              <a:t> and </a:t>
            </a:r>
            <a:r>
              <a:rPr lang="en-GB" altLang="en-US" sz="2800" i="1" dirty="0" err="1">
                <a:latin typeface="Times New Roman" panose="02020603050405020304" pitchFamily="18" charset="0"/>
              </a:rPr>
              <a:t>java.util</a:t>
            </a:r>
            <a:endParaRPr lang="en-GB" altLang="en-US" sz="2800" i="1" dirty="0">
              <a:latin typeface="Times New Roman" panose="02020603050405020304" pitchFamily="18" charset="0"/>
            </a:endParaRPr>
          </a:p>
          <a:p>
            <a:pPr marL="457200" indent="-457200" algn="just" eaLnBrk="1" hangingPunct="1">
              <a:spcAft>
                <a:spcPct val="30000"/>
              </a:spcAft>
              <a:buFont typeface="Wingdings" panose="05000000000000000000" pitchFamily="2" charset="2"/>
              <a:buChar char="Ø"/>
            </a:pPr>
            <a:r>
              <a:rPr lang="en-GB" altLang="en-US" sz="2800" dirty="0">
                <a:latin typeface="Times New Roman" panose="02020603050405020304" pitchFamily="18" charset="0"/>
              </a:rPr>
              <a:t>The CLASSPATH environment variable is used to direct the compiler and interpreter to where programmer defined imported packages can be found</a:t>
            </a:r>
          </a:p>
          <a:p>
            <a:pPr marL="457200" indent="-457200" algn="just" eaLnBrk="1" hangingPunct="1">
              <a:spcAft>
                <a:spcPct val="30000"/>
              </a:spcAft>
              <a:buFont typeface="Wingdings" panose="05000000000000000000" pitchFamily="2" charset="2"/>
              <a:buChar char="Ø"/>
            </a:pPr>
            <a:r>
              <a:rPr lang="en-GB" altLang="en-US" sz="2800" dirty="0">
                <a:latin typeface="Times New Roman" panose="02020603050405020304" pitchFamily="18" charset="0"/>
              </a:rPr>
              <a:t>The CLASSPATH environment variable is an ordered list of directories and files</a:t>
            </a:r>
            <a:endParaRPr lang="en-US" altLang="en-US" sz="2800" dirty="0">
              <a:latin typeface="Times New Roman" panose="02020603050405020304" pitchFamily="18" charset="0"/>
            </a:endParaRPr>
          </a:p>
          <a:p>
            <a:pPr eaLnBrk="1" hangingPunct="1">
              <a:buFontTx/>
              <a:buNone/>
            </a:pPr>
            <a:endParaRPr lang="en-US" altLang="en-US" sz="2800" dirty="0">
              <a:latin typeface="Times New Roman" panose="02020603050405020304" pitchFamily="18" charset="0"/>
            </a:endParaRPr>
          </a:p>
        </p:txBody>
      </p:sp>
      <p:sp>
        <p:nvSpPr>
          <p:cNvPr id="2" name="Slide Number Placeholder 4">
            <a:extLst>
              <a:ext uri="{FF2B5EF4-FFF2-40B4-BE49-F238E27FC236}">
                <a16:creationId xmlns:a16="http://schemas.microsoft.com/office/drawing/2014/main" id="{970CC5EC-9971-4A5E-B344-4E0E515A39C4}"/>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6" name="Rectangle 5">
            <a:extLst>
              <a:ext uri="{FF2B5EF4-FFF2-40B4-BE49-F238E27FC236}">
                <a16:creationId xmlns:a16="http://schemas.microsoft.com/office/drawing/2014/main" id="{9ACE2129-A537-4C2B-A6E5-B867FE782841}"/>
              </a:ext>
            </a:extLst>
          </p:cNvPr>
          <p:cNvSpPr/>
          <p:nvPr/>
        </p:nvSpPr>
        <p:spPr>
          <a:xfrm>
            <a:off x="4038600" y="6172200"/>
            <a:ext cx="1066800" cy="32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BC389A6-F089-4617-9B44-939032606DD6}"/>
              </a:ext>
            </a:extLst>
          </p:cNvPr>
          <p:cNvSpPr>
            <a:spLocks noGrp="1"/>
          </p:cNvSpPr>
          <p:nvPr>
            <p:ph type="ftr" sz="quarter" idx="11"/>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ctr" rtl="0" eaLnBrk="1" fontAlgn="base" hangingPunct="1">
              <a:spcBef>
                <a:spcPct val="0"/>
              </a:spcBef>
              <a:spcAft>
                <a:spcPct val="0"/>
              </a:spcAft>
              <a:defRPr sz="1400" b="0" kern="1200">
                <a:solidFill>
                  <a:schemeClr val="tx1"/>
                </a:solidFill>
                <a:latin typeface="+mn-lt"/>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b="1" kern="1200">
                <a:solidFill>
                  <a:schemeClr val="tx1"/>
                </a:solidFill>
                <a:latin typeface="Times New Roman" panose="02020603050405020304" pitchFamily="18" charset="0"/>
                <a:ea typeface="MS PGothic" panose="020B0600070205080204" pitchFamily="34" charset="-128"/>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a:ea typeface="+mn-ea"/>
                <a:cs typeface="+mn-cs"/>
              </a:rPr>
              <a:t>SOBUZ</a:t>
            </a:r>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772" name="Rectangle 2">
            <a:extLst>
              <a:ext uri="{FF2B5EF4-FFF2-40B4-BE49-F238E27FC236}">
                <a16:creationId xmlns:a16="http://schemas.microsoft.com/office/drawing/2014/main" id="{C55F93AA-18DB-4182-8FC9-3EABEB559D93}"/>
              </a:ext>
            </a:extLst>
          </p:cNvPr>
          <p:cNvSpPr>
            <a:spLocks noGrp="1" noChangeArrowheads="1"/>
          </p:cNvSpPr>
          <p:nvPr>
            <p:ph type="title"/>
          </p:nvPr>
        </p:nvSpPr>
        <p:spPr>
          <a:xfrm>
            <a:off x="269854" y="685800"/>
            <a:ext cx="8686800" cy="1173163"/>
          </a:xfrm>
        </p:spPr>
        <p:txBody>
          <a:bodyPr/>
          <a:lstStyle/>
          <a:p>
            <a:pPr eaLnBrk="1" hangingPunct="1"/>
            <a:r>
              <a:rPr lang="en-US" altLang="en-US" sz="4000" b="1" dirty="0">
                <a:latin typeface="Times New Roman" panose="02020603050405020304" pitchFamily="18" charset="0"/>
              </a:rPr>
              <a:t>CLASSPATH Environment Variable</a:t>
            </a:r>
          </a:p>
        </p:txBody>
      </p:sp>
      <p:sp>
        <p:nvSpPr>
          <p:cNvPr id="32773" name="Rectangle 3">
            <a:extLst>
              <a:ext uri="{FF2B5EF4-FFF2-40B4-BE49-F238E27FC236}">
                <a16:creationId xmlns:a16="http://schemas.microsoft.com/office/drawing/2014/main" id="{36D4DA88-2E5D-4C09-BA3D-CD04F545F52F}"/>
              </a:ext>
            </a:extLst>
          </p:cNvPr>
          <p:cNvSpPr>
            <a:spLocks noGrp="1" noChangeArrowheads="1"/>
          </p:cNvSpPr>
          <p:nvPr>
            <p:ph type="body" idx="1"/>
          </p:nvPr>
        </p:nvSpPr>
        <p:spPr>
          <a:xfrm>
            <a:off x="228600" y="1752600"/>
            <a:ext cx="8686800" cy="2954655"/>
          </a:xfrm>
        </p:spPr>
        <p:txBody>
          <a:bodyPr/>
          <a:lstStyle/>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To set the CLASSPATH variable we use the following command:</a:t>
            </a:r>
          </a:p>
          <a:p>
            <a:pPr eaLnBrk="1" hangingPunct="1">
              <a:buFont typeface="Wingdings" panose="05000000000000000000" pitchFamily="2" charset="2"/>
              <a:buNone/>
            </a:pPr>
            <a:r>
              <a:rPr lang="en-US" altLang="en-US" sz="2800" dirty="0">
                <a:latin typeface="Times New Roman" panose="02020603050405020304" pitchFamily="18" charset="0"/>
              </a:rPr>
              <a:t>	set CLASSPATH=c:\</a:t>
            </a:r>
          </a:p>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Java compiler and interpreter searches the user defined packages from the above directory.</a:t>
            </a:r>
          </a:p>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To clear the previous setting we use:</a:t>
            </a:r>
          </a:p>
          <a:p>
            <a:pPr lvl="1" eaLnBrk="1" hangingPunct="1">
              <a:buFont typeface="Wingdings" panose="05000000000000000000" pitchFamily="2" charset="2"/>
              <a:buNone/>
            </a:pPr>
            <a:r>
              <a:rPr lang="en-US" altLang="en-US" sz="2400" dirty="0">
                <a:latin typeface="Times New Roman" panose="02020603050405020304" pitchFamily="18" charset="0"/>
              </a:rPr>
              <a:t>set CLASSPATH= </a:t>
            </a:r>
          </a:p>
        </p:txBody>
      </p:sp>
      <p:sp>
        <p:nvSpPr>
          <p:cNvPr id="2" name="Slide Number Placeholder 4">
            <a:extLst>
              <a:ext uri="{FF2B5EF4-FFF2-40B4-BE49-F238E27FC236}">
                <a16:creationId xmlns:a16="http://schemas.microsoft.com/office/drawing/2014/main" id="{0C99346A-AFD7-4BE9-AFFD-52FDB5F34349}"/>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
        <p:nvSpPr>
          <p:cNvPr id="6" name="Rectangle 5">
            <a:extLst>
              <a:ext uri="{FF2B5EF4-FFF2-40B4-BE49-F238E27FC236}">
                <a16:creationId xmlns:a16="http://schemas.microsoft.com/office/drawing/2014/main" id="{9288A310-F0A3-40C9-BEA5-7AE223A2309D}"/>
              </a:ext>
            </a:extLst>
          </p:cNvPr>
          <p:cNvSpPr/>
          <p:nvPr/>
        </p:nvSpPr>
        <p:spPr>
          <a:xfrm>
            <a:off x="4038600" y="6172200"/>
            <a:ext cx="1066800" cy="321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a:extLst>
              <a:ext uri="{FF2B5EF4-FFF2-40B4-BE49-F238E27FC236}">
                <a16:creationId xmlns:a16="http://schemas.microsoft.com/office/drawing/2014/main" id="{B2C11B46-C2B9-4B2C-A28F-F50D2AE1DCDF}"/>
              </a:ext>
            </a:extLst>
          </p:cNvPr>
          <p:cNvSpPr>
            <a:spLocks noGrp="1" noChangeArrowheads="1"/>
          </p:cNvSpPr>
          <p:nvPr>
            <p:ph type="title"/>
          </p:nvPr>
        </p:nvSpPr>
        <p:spPr>
          <a:xfrm>
            <a:off x="113030" y="668736"/>
            <a:ext cx="8763000" cy="1169988"/>
          </a:xfrm>
        </p:spPr>
        <p:txBody>
          <a:bodyPr/>
          <a:lstStyle/>
          <a:p>
            <a:pPr eaLnBrk="1" hangingPunct="1"/>
            <a:r>
              <a:rPr lang="en-US" altLang="en-US" sz="3600" b="1" dirty="0">
                <a:latin typeface="Times New Roman" panose="02020603050405020304" pitchFamily="18" charset="0"/>
              </a:rPr>
              <a:t>Example1-Package[Using CLASSPATH]</a:t>
            </a:r>
          </a:p>
        </p:txBody>
      </p:sp>
      <p:sp>
        <p:nvSpPr>
          <p:cNvPr id="33797" name="Rectangle 3">
            <a:extLst>
              <a:ext uri="{FF2B5EF4-FFF2-40B4-BE49-F238E27FC236}">
                <a16:creationId xmlns:a16="http://schemas.microsoft.com/office/drawing/2014/main" id="{A406B6EA-98F3-4435-8C86-173656E8E1DE}"/>
              </a:ext>
            </a:extLst>
          </p:cNvPr>
          <p:cNvSpPr>
            <a:spLocks noGrp="1" noChangeArrowheads="1"/>
          </p:cNvSpPr>
          <p:nvPr>
            <p:ph type="body" sz="half" idx="1"/>
          </p:nvPr>
        </p:nvSpPr>
        <p:spPr>
          <a:xfrm>
            <a:off x="0" y="1410286"/>
            <a:ext cx="4229950" cy="2769989"/>
          </a:xfrm>
        </p:spPr>
        <p:txBody>
          <a:bodyPr/>
          <a:lstStyle/>
          <a:p>
            <a:pPr eaLnBrk="1" hangingPunct="1">
              <a:buFontTx/>
              <a:buNone/>
            </a:pPr>
            <a:r>
              <a:rPr lang="en-US" altLang="en-US" sz="2000" dirty="0">
                <a:latin typeface="Times New Roman" panose="02020603050405020304" pitchFamily="18" charset="0"/>
              </a:rPr>
              <a:t>package p1;</a:t>
            </a:r>
          </a:p>
          <a:p>
            <a:pPr eaLnBrk="1" hangingPunct="1">
              <a:buFontTx/>
              <a:buNone/>
            </a:pPr>
            <a:r>
              <a:rPr lang="en-US" altLang="en-US" sz="2000" dirty="0">
                <a:latin typeface="Times New Roman" panose="02020603050405020304" pitchFamily="18" charset="0"/>
              </a:rPr>
              <a:t>public class </a:t>
            </a:r>
            <a:r>
              <a:rPr lang="en-US" altLang="en-US" sz="2000" dirty="0" err="1">
                <a:latin typeface="Times New Roman" panose="02020603050405020304" pitchFamily="18" charset="0"/>
              </a:rPr>
              <a:t>ClassA</a:t>
            </a:r>
            <a:endParaRPr lang="en-US" altLang="en-US" sz="2000" dirty="0">
              <a:latin typeface="Times New Roman" panose="02020603050405020304" pitchFamily="18" charset="0"/>
            </a:endParaRP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public void </a:t>
            </a:r>
            <a:r>
              <a:rPr lang="en-US" altLang="en-US" sz="2000" dirty="0" err="1">
                <a:latin typeface="Times New Roman" panose="02020603050405020304" pitchFamily="18" charset="0"/>
              </a:rPr>
              <a:t>displayA</a:t>
            </a: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Class A</a:t>
            </a:r>
            <a:r>
              <a:rPr lang="ja-JP" altLang="en-US" sz="2000" dirty="0">
                <a:latin typeface="Times New Roman" panose="02020603050405020304" pitchFamily="18" charset="0"/>
              </a:rPr>
              <a:t>”</a:t>
            </a:r>
            <a:r>
              <a:rPr lang="en-US" altLang="ja-JP"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a:t>
            </a:r>
          </a:p>
          <a:p>
            <a:pPr eaLnBrk="1" hangingPunct="1">
              <a:buFontTx/>
              <a:buNone/>
            </a:pPr>
            <a:endParaRPr lang="en-US" altLang="en-US" sz="2000" dirty="0">
              <a:latin typeface="Times New Roman" panose="02020603050405020304" pitchFamily="18" charset="0"/>
            </a:endParaRPr>
          </a:p>
        </p:txBody>
      </p:sp>
      <p:sp>
        <p:nvSpPr>
          <p:cNvPr id="33798" name="Rectangle 4">
            <a:extLst>
              <a:ext uri="{FF2B5EF4-FFF2-40B4-BE49-F238E27FC236}">
                <a16:creationId xmlns:a16="http://schemas.microsoft.com/office/drawing/2014/main" id="{D6148E25-3602-4482-814A-6D8AD536029F}"/>
              </a:ext>
            </a:extLst>
          </p:cNvPr>
          <p:cNvSpPr>
            <a:spLocks noGrp="1" noChangeArrowheads="1"/>
          </p:cNvSpPr>
          <p:nvPr>
            <p:ph type="body" sz="half" idx="2"/>
          </p:nvPr>
        </p:nvSpPr>
        <p:spPr>
          <a:xfrm>
            <a:off x="4494530" y="1525587"/>
            <a:ext cx="4572000" cy="2462213"/>
          </a:xfrm>
        </p:spPr>
        <p:txBody>
          <a:bodyPr/>
          <a:lstStyle/>
          <a:p>
            <a:pPr eaLnBrk="1" hangingPunct="1">
              <a:buFontTx/>
              <a:buNone/>
            </a:pPr>
            <a:r>
              <a:rPr lang="en-US" altLang="en-US" sz="2000" dirty="0">
                <a:latin typeface="Times New Roman" panose="02020603050405020304" pitchFamily="18" charset="0"/>
              </a:rPr>
              <a:t>import p1.ClassA;</a:t>
            </a:r>
          </a:p>
          <a:p>
            <a:pPr eaLnBrk="1" hangingPunct="1">
              <a:buFontTx/>
              <a:buNone/>
            </a:pPr>
            <a:r>
              <a:rPr lang="en-US" altLang="en-US" sz="2000" dirty="0">
                <a:latin typeface="Times New Roman" panose="02020603050405020304" pitchFamily="18" charset="0"/>
              </a:rPr>
              <a:t>Class PackageTest1</a:t>
            </a: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public static void main(String str[])</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ClassA</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obA</a:t>
            </a:r>
            <a:r>
              <a:rPr lang="en-US" altLang="en-US" sz="2000" dirty="0">
                <a:latin typeface="Times New Roman" panose="02020603050405020304" pitchFamily="18" charset="0"/>
              </a:rPr>
              <a:t>=new </a:t>
            </a:r>
            <a:r>
              <a:rPr lang="en-US" altLang="en-US" sz="2000" dirty="0" err="1">
                <a:latin typeface="Times New Roman" panose="02020603050405020304" pitchFamily="18" charset="0"/>
              </a:rPr>
              <a:t>ClassA</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obA.displayA</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a:t>
            </a:r>
          </a:p>
        </p:txBody>
      </p:sp>
      <p:sp>
        <p:nvSpPr>
          <p:cNvPr id="33799" name="Text Box 5">
            <a:extLst>
              <a:ext uri="{FF2B5EF4-FFF2-40B4-BE49-F238E27FC236}">
                <a16:creationId xmlns:a16="http://schemas.microsoft.com/office/drawing/2014/main" id="{84E95CFA-65D3-424A-BE78-FE40630B1904}"/>
              </a:ext>
            </a:extLst>
          </p:cNvPr>
          <p:cNvSpPr txBox="1">
            <a:spLocks noChangeArrowheads="1"/>
          </p:cNvSpPr>
          <p:nvPr/>
        </p:nvSpPr>
        <p:spPr bwMode="auto">
          <a:xfrm>
            <a:off x="0" y="4438769"/>
            <a:ext cx="4038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 – c:\p1\ClassA.java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Compile-</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javac</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c:\p1\ClassA.java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Class file in –c:\p1\ClassA.class</a:t>
            </a:r>
          </a:p>
        </p:txBody>
      </p:sp>
      <p:sp>
        <p:nvSpPr>
          <p:cNvPr id="33800" name="Text Box 6">
            <a:extLst>
              <a:ext uri="{FF2B5EF4-FFF2-40B4-BE49-F238E27FC236}">
                <a16:creationId xmlns:a16="http://schemas.microsoft.com/office/drawing/2014/main" id="{87A80C25-4C86-4D19-9111-FF924BE39753}"/>
              </a:ext>
            </a:extLst>
          </p:cNvPr>
          <p:cNvSpPr txBox="1">
            <a:spLocks noChangeArrowheads="1"/>
          </p:cNvSpPr>
          <p:nvPr/>
        </p:nvSpPr>
        <p:spPr bwMode="auto">
          <a:xfrm>
            <a:off x="4343400" y="4438769"/>
            <a:ext cx="51054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file-c:\java\jdk1.6.0_06\bin\PackageTest1.java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Compile-</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javac</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PackageTest1.java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Copy –PackageTest1.class -&gt; c:\</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Execute-java PackageTest1</a:t>
            </a:r>
          </a:p>
        </p:txBody>
      </p:sp>
      <p:sp>
        <p:nvSpPr>
          <p:cNvPr id="2" name="Slide Number Placeholder 4">
            <a:extLst>
              <a:ext uri="{FF2B5EF4-FFF2-40B4-BE49-F238E27FC236}">
                <a16:creationId xmlns:a16="http://schemas.microsoft.com/office/drawing/2014/main" id="{FD21AE61-B76E-4F6C-818B-98FE7CA23410}"/>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6">
            <a:extLst>
              <a:ext uri="{FF2B5EF4-FFF2-40B4-BE49-F238E27FC236}">
                <a16:creationId xmlns:a16="http://schemas.microsoft.com/office/drawing/2014/main" id="{A5379773-071C-42B0-B08B-351F7F8F96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6DCDDD4B-F0AE-44F8-8590-30160F5284E6}" type="slidenum">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34820" name="Rectangle 2">
            <a:extLst>
              <a:ext uri="{FF2B5EF4-FFF2-40B4-BE49-F238E27FC236}">
                <a16:creationId xmlns:a16="http://schemas.microsoft.com/office/drawing/2014/main" id="{A041EA84-1162-4B91-A3C4-DCA7C5B63A9A}"/>
              </a:ext>
            </a:extLst>
          </p:cNvPr>
          <p:cNvSpPr>
            <a:spLocks noGrp="1" noChangeArrowheads="1"/>
          </p:cNvSpPr>
          <p:nvPr>
            <p:ph type="title"/>
          </p:nvPr>
        </p:nvSpPr>
        <p:spPr>
          <a:xfrm>
            <a:off x="288782" y="645202"/>
            <a:ext cx="8763000" cy="609600"/>
          </a:xfrm>
        </p:spPr>
        <p:txBody>
          <a:bodyPr/>
          <a:lstStyle/>
          <a:p>
            <a:pPr eaLnBrk="1" hangingPunct="1"/>
            <a:r>
              <a:rPr lang="en-US" altLang="en-US" sz="3600" b="1">
                <a:latin typeface="Times New Roman" panose="02020603050405020304" pitchFamily="18" charset="0"/>
              </a:rPr>
              <a:t>Example2-Package[Using CLASSPATH]</a:t>
            </a:r>
          </a:p>
        </p:txBody>
      </p:sp>
      <p:sp>
        <p:nvSpPr>
          <p:cNvPr id="34821" name="Rectangle 3">
            <a:extLst>
              <a:ext uri="{FF2B5EF4-FFF2-40B4-BE49-F238E27FC236}">
                <a16:creationId xmlns:a16="http://schemas.microsoft.com/office/drawing/2014/main" id="{8FA34D03-F3F4-49BC-98B5-605039928521}"/>
              </a:ext>
            </a:extLst>
          </p:cNvPr>
          <p:cNvSpPr>
            <a:spLocks noGrp="1" noChangeArrowheads="1"/>
          </p:cNvSpPr>
          <p:nvPr>
            <p:ph type="body" sz="half" idx="1"/>
          </p:nvPr>
        </p:nvSpPr>
        <p:spPr>
          <a:xfrm>
            <a:off x="213319" y="1363915"/>
            <a:ext cx="4033838" cy="3077766"/>
          </a:xfrm>
        </p:spPr>
        <p:txBody>
          <a:bodyPr/>
          <a:lstStyle/>
          <a:p>
            <a:pPr eaLnBrk="1" hangingPunct="1">
              <a:buFontTx/>
              <a:buNone/>
            </a:pPr>
            <a:r>
              <a:rPr lang="en-US" altLang="en-US" sz="2000" dirty="0">
                <a:latin typeface="Times New Roman" panose="02020603050405020304" pitchFamily="18" charset="0"/>
              </a:rPr>
              <a:t>package p2;</a:t>
            </a:r>
          </a:p>
          <a:p>
            <a:pPr eaLnBrk="1" hangingPunct="1">
              <a:buFontTx/>
              <a:buNone/>
            </a:pPr>
            <a:r>
              <a:rPr lang="en-US" altLang="en-US" sz="2000" dirty="0">
                <a:latin typeface="Times New Roman" panose="02020603050405020304" pitchFamily="18" charset="0"/>
              </a:rPr>
              <a:t>public class </a:t>
            </a:r>
            <a:r>
              <a:rPr lang="en-US" altLang="en-US" sz="2000" dirty="0" err="1">
                <a:latin typeface="Times New Roman" panose="02020603050405020304" pitchFamily="18" charset="0"/>
              </a:rPr>
              <a:t>ClassB</a:t>
            </a:r>
            <a:endParaRPr lang="en-US" altLang="en-US" sz="2000" dirty="0">
              <a:latin typeface="Times New Roman" panose="02020603050405020304" pitchFamily="18" charset="0"/>
            </a:endParaRP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protected int m =10;</a:t>
            </a:r>
          </a:p>
          <a:p>
            <a:pPr eaLnBrk="1" hangingPunct="1">
              <a:buFontTx/>
              <a:buNone/>
            </a:pPr>
            <a:r>
              <a:rPr lang="en-US" altLang="en-US" sz="2000" dirty="0">
                <a:latin typeface="Times New Roman" panose="02020603050405020304" pitchFamily="18" charset="0"/>
              </a:rPr>
              <a:t>  public void </a:t>
            </a:r>
            <a:r>
              <a:rPr lang="en-US" altLang="en-US" sz="2000" dirty="0" err="1">
                <a:latin typeface="Times New Roman" panose="02020603050405020304" pitchFamily="18" charset="0"/>
              </a:rPr>
              <a:t>displayB</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Class B</a:t>
            </a:r>
            <a:r>
              <a:rPr lang="ja-JP" altLang="en-US" sz="2000" dirty="0">
                <a:latin typeface="Times New Roman" panose="02020603050405020304" pitchFamily="18" charset="0"/>
              </a:rPr>
              <a:t>”</a:t>
            </a:r>
            <a:r>
              <a:rPr lang="en-US" altLang="ja-JP"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m= </a:t>
            </a:r>
            <a:r>
              <a:rPr lang="ja-JP" altLang="en-US" sz="2000" dirty="0">
                <a:latin typeface="Times New Roman" panose="02020603050405020304" pitchFamily="18" charset="0"/>
              </a:rPr>
              <a:t>“</a:t>
            </a:r>
            <a:r>
              <a:rPr lang="en-US" altLang="ja-JP" sz="2000" dirty="0">
                <a:latin typeface="Times New Roman" panose="02020603050405020304" pitchFamily="18" charset="0"/>
              </a:rPr>
              <a:t>+m);</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a:t>
            </a:r>
          </a:p>
        </p:txBody>
      </p:sp>
      <p:sp>
        <p:nvSpPr>
          <p:cNvPr id="34822" name="Rectangle 4">
            <a:extLst>
              <a:ext uri="{FF2B5EF4-FFF2-40B4-BE49-F238E27FC236}">
                <a16:creationId xmlns:a16="http://schemas.microsoft.com/office/drawing/2014/main" id="{A721DB84-BBB9-4A28-AB3E-887F9029E6BE}"/>
              </a:ext>
            </a:extLst>
          </p:cNvPr>
          <p:cNvSpPr>
            <a:spLocks noGrp="1" noChangeArrowheads="1"/>
          </p:cNvSpPr>
          <p:nvPr>
            <p:ph type="body" sz="half" idx="2"/>
          </p:nvPr>
        </p:nvSpPr>
        <p:spPr>
          <a:xfrm>
            <a:off x="4537209" y="1293461"/>
            <a:ext cx="4267200" cy="3385542"/>
          </a:xfrm>
        </p:spPr>
        <p:txBody>
          <a:bodyPr/>
          <a:lstStyle/>
          <a:p>
            <a:pPr eaLnBrk="1" hangingPunct="1">
              <a:buFontTx/>
              <a:buNone/>
            </a:pPr>
            <a:r>
              <a:rPr lang="en-US" altLang="en-US" sz="2000" dirty="0">
                <a:latin typeface="Times New Roman" panose="02020603050405020304" pitchFamily="18" charset="0"/>
              </a:rPr>
              <a:t>import p1.*;</a:t>
            </a:r>
          </a:p>
          <a:p>
            <a:pPr eaLnBrk="1" hangingPunct="1">
              <a:buFontTx/>
              <a:buNone/>
            </a:pPr>
            <a:r>
              <a:rPr lang="en-US" altLang="en-US" sz="2000" dirty="0">
                <a:latin typeface="Times New Roman" panose="02020603050405020304" pitchFamily="18" charset="0"/>
              </a:rPr>
              <a:t>import p2.*;</a:t>
            </a:r>
          </a:p>
          <a:p>
            <a:pPr eaLnBrk="1" hangingPunct="1">
              <a:buFontTx/>
              <a:buNone/>
            </a:pPr>
            <a:r>
              <a:rPr lang="en-US" altLang="en-US" sz="2000" dirty="0">
                <a:latin typeface="Times New Roman" panose="02020603050405020304" pitchFamily="18" charset="0"/>
              </a:rPr>
              <a:t>class PackageTest2</a:t>
            </a: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public static void main(String str[])</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ClassA</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obA</a:t>
            </a:r>
            <a:r>
              <a:rPr lang="en-US" altLang="en-US" sz="2000" dirty="0">
                <a:latin typeface="Times New Roman" panose="02020603050405020304" pitchFamily="18" charset="0"/>
              </a:rPr>
              <a:t>=new </a:t>
            </a:r>
            <a:r>
              <a:rPr lang="en-US" altLang="en-US" sz="2000" dirty="0" err="1">
                <a:latin typeface="Times New Roman" panose="02020603050405020304" pitchFamily="18" charset="0"/>
              </a:rPr>
              <a:t>ClassA</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Classb</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obB</a:t>
            </a:r>
            <a:r>
              <a:rPr lang="en-US" altLang="en-US" sz="2000" dirty="0">
                <a:latin typeface="Times New Roman" panose="02020603050405020304" pitchFamily="18" charset="0"/>
              </a:rPr>
              <a:t>=new </a:t>
            </a:r>
            <a:r>
              <a:rPr lang="en-US" altLang="en-US" sz="2000" dirty="0" err="1">
                <a:latin typeface="Times New Roman" panose="02020603050405020304" pitchFamily="18" charset="0"/>
              </a:rPr>
              <a:t>ClassB</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obA.displayA</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obB.displayB</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p:txBody>
      </p:sp>
      <p:sp>
        <p:nvSpPr>
          <p:cNvPr id="34823" name="Text Box 5">
            <a:extLst>
              <a:ext uri="{FF2B5EF4-FFF2-40B4-BE49-F238E27FC236}">
                <a16:creationId xmlns:a16="http://schemas.microsoft.com/office/drawing/2014/main" id="{3D805950-1712-4424-B38C-7C6D9D8E1962}"/>
              </a:ext>
            </a:extLst>
          </p:cNvPr>
          <p:cNvSpPr txBox="1">
            <a:spLocks noChangeArrowheads="1"/>
          </p:cNvSpPr>
          <p:nvPr/>
        </p:nvSpPr>
        <p:spPr bwMode="auto">
          <a:xfrm>
            <a:off x="125361" y="4577915"/>
            <a:ext cx="4038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 – c:\p2\ClassB.java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Compile-c:\p2\ClassB.java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Class file in –c:\p2\ClassB.class</a:t>
            </a:r>
          </a:p>
        </p:txBody>
      </p:sp>
      <p:sp>
        <p:nvSpPr>
          <p:cNvPr id="34824" name="Text Box 6">
            <a:extLst>
              <a:ext uri="{FF2B5EF4-FFF2-40B4-BE49-F238E27FC236}">
                <a16:creationId xmlns:a16="http://schemas.microsoft.com/office/drawing/2014/main" id="{3A0F83B1-3304-4183-9BA8-FC68C2CC56D6}"/>
              </a:ext>
            </a:extLst>
          </p:cNvPr>
          <p:cNvSpPr txBox="1">
            <a:spLocks noChangeArrowheads="1"/>
          </p:cNvSpPr>
          <p:nvPr/>
        </p:nvSpPr>
        <p:spPr bwMode="auto">
          <a:xfrm>
            <a:off x="4419600" y="4683457"/>
            <a:ext cx="4572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file-c:\java\jdk1.6.0_06\bin\PackageTest2.java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Compile-</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javac</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PackageTest2.java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Copy –PackageTest2.class -&gt; c:\</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Execute-java PackageTest2</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a:extLst>
              <a:ext uri="{FF2B5EF4-FFF2-40B4-BE49-F238E27FC236}">
                <a16:creationId xmlns:a16="http://schemas.microsoft.com/office/drawing/2014/main" id="{8FA20987-B79A-4C29-9A8C-C310F46A4BEF}"/>
              </a:ext>
            </a:extLst>
          </p:cNvPr>
          <p:cNvSpPr>
            <a:spLocks noGrp="1" noChangeArrowheads="1"/>
          </p:cNvSpPr>
          <p:nvPr>
            <p:ph type="title"/>
          </p:nvPr>
        </p:nvSpPr>
        <p:spPr>
          <a:xfrm>
            <a:off x="131661" y="701682"/>
            <a:ext cx="8458200" cy="1143000"/>
          </a:xfrm>
        </p:spPr>
        <p:txBody>
          <a:bodyPr/>
          <a:lstStyle/>
          <a:p>
            <a:pPr eaLnBrk="1" hangingPunct="1"/>
            <a:r>
              <a:rPr lang="en-US" altLang="en-US" sz="3600" b="1" dirty="0">
                <a:latin typeface="Times New Roman" panose="02020603050405020304" pitchFamily="18" charset="0"/>
              </a:rPr>
              <a:t>Example 3- Package[Using CLASSPATH]</a:t>
            </a:r>
          </a:p>
        </p:txBody>
      </p:sp>
      <p:sp>
        <p:nvSpPr>
          <p:cNvPr id="35845" name="Rectangle 3">
            <a:extLst>
              <a:ext uri="{FF2B5EF4-FFF2-40B4-BE49-F238E27FC236}">
                <a16:creationId xmlns:a16="http://schemas.microsoft.com/office/drawing/2014/main" id="{A788B66F-0325-416B-AB25-5E07B581E923}"/>
              </a:ext>
            </a:extLst>
          </p:cNvPr>
          <p:cNvSpPr>
            <a:spLocks noGrp="1" noChangeArrowheads="1"/>
          </p:cNvSpPr>
          <p:nvPr>
            <p:ph type="body" sz="half" idx="1"/>
          </p:nvPr>
        </p:nvSpPr>
        <p:spPr>
          <a:xfrm>
            <a:off x="218235" y="1403092"/>
            <a:ext cx="4033838" cy="3508653"/>
          </a:xfrm>
        </p:spPr>
        <p:txBody>
          <a:bodyPr/>
          <a:lstStyle/>
          <a:p>
            <a:pPr eaLnBrk="1" hangingPunct="1">
              <a:buFontTx/>
              <a:buNone/>
            </a:pPr>
            <a:r>
              <a:rPr lang="en-US" altLang="en-US" sz="2000" dirty="0">
                <a:latin typeface="Times New Roman" panose="02020603050405020304" pitchFamily="18" charset="0"/>
              </a:rPr>
              <a:t>import p2.ClassB;</a:t>
            </a:r>
          </a:p>
          <a:p>
            <a:pPr eaLnBrk="1" hangingPunct="1">
              <a:buFontTx/>
              <a:buNone/>
            </a:pPr>
            <a:r>
              <a:rPr lang="en-US" altLang="en-US" sz="2000" dirty="0">
                <a:latin typeface="Times New Roman" panose="02020603050405020304" pitchFamily="18" charset="0"/>
              </a:rPr>
              <a:t>class </a:t>
            </a:r>
            <a:r>
              <a:rPr lang="en-US" altLang="en-US" sz="2000" dirty="0" err="1">
                <a:latin typeface="Times New Roman" panose="02020603050405020304" pitchFamily="18" charset="0"/>
              </a:rPr>
              <a:t>ClassC</a:t>
            </a:r>
            <a:r>
              <a:rPr lang="en-US" altLang="en-US" sz="2000" dirty="0">
                <a:latin typeface="Times New Roman" panose="02020603050405020304" pitchFamily="18" charset="0"/>
              </a:rPr>
              <a:t> extends </a:t>
            </a:r>
            <a:r>
              <a:rPr lang="en-US" altLang="en-US" sz="2000" dirty="0" err="1">
                <a:latin typeface="Times New Roman" panose="02020603050405020304" pitchFamily="18" charset="0"/>
              </a:rPr>
              <a:t>ClassB</a:t>
            </a:r>
            <a:endParaRPr lang="en-US" altLang="en-US" sz="2000" dirty="0">
              <a:latin typeface="Times New Roman" panose="02020603050405020304" pitchFamily="18" charset="0"/>
            </a:endParaRP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int n=20;</a:t>
            </a:r>
          </a:p>
          <a:p>
            <a:pPr eaLnBrk="1" hangingPunct="1">
              <a:buFontTx/>
              <a:buNone/>
            </a:pPr>
            <a:r>
              <a:rPr lang="en-US" altLang="en-US" sz="2000" dirty="0">
                <a:latin typeface="Times New Roman" panose="02020603050405020304" pitchFamily="18" charset="0"/>
              </a:rPr>
              <a:t>  void </a:t>
            </a:r>
            <a:r>
              <a:rPr lang="en-US" altLang="en-US" sz="2000" dirty="0" err="1">
                <a:latin typeface="Times New Roman" panose="02020603050405020304" pitchFamily="18" charset="0"/>
              </a:rPr>
              <a:t>displayC</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Class C</a:t>
            </a:r>
            <a:r>
              <a:rPr lang="ja-JP" altLang="en-US" sz="2000" dirty="0">
                <a:latin typeface="Times New Roman" panose="02020603050405020304" pitchFamily="18" charset="0"/>
              </a:rPr>
              <a:t>”</a:t>
            </a:r>
            <a:r>
              <a:rPr lang="en-US" altLang="ja-JP"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m= </a:t>
            </a:r>
            <a:r>
              <a:rPr lang="ja-JP" altLang="en-US" sz="2000" dirty="0">
                <a:latin typeface="Times New Roman" panose="02020603050405020304" pitchFamily="18" charset="0"/>
              </a:rPr>
              <a:t>“</a:t>
            </a:r>
            <a:r>
              <a:rPr lang="en-US" altLang="ja-JP" sz="2000" dirty="0">
                <a:latin typeface="Times New Roman" panose="02020603050405020304" pitchFamily="18" charset="0"/>
              </a:rPr>
              <a:t>+m);</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System.out.println</a:t>
            </a:r>
            <a:r>
              <a:rPr lang="en-US" altLang="en-US" sz="2000" dirty="0">
                <a:latin typeface="Times New Roman" panose="02020603050405020304" pitchFamily="18" charset="0"/>
              </a:rPr>
              <a:t>(</a:t>
            </a:r>
            <a:r>
              <a:rPr lang="ja-JP" altLang="en-US" sz="2000" dirty="0">
                <a:latin typeface="Times New Roman" panose="02020603050405020304" pitchFamily="18" charset="0"/>
              </a:rPr>
              <a:t>“</a:t>
            </a:r>
            <a:r>
              <a:rPr lang="en-US" altLang="ja-JP" sz="2000" dirty="0">
                <a:latin typeface="Times New Roman" panose="02020603050405020304" pitchFamily="18" charset="0"/>
              </a:rPr>
              <a:t>n= </a:t>
            </a:r>
            <a:r>
              <a:rPr lang="ja-JP" altLang="en-US" sz="2000" dirty="0">
                <a:latin typeface="Times New Roman" panose="02020603050405020304" pitchFamily="18" charset="0"/>
              </a:rPr>
              <a:t>“</a:t>
            </a:r>
            <a:r>
              <a:rPr lang="en-US" altLang="ja-JP" sz="2000" dirty="0">
                <a:latin typeface="Times New Roman" panose="02020603050405020304" pitchFamily="18" charset="0"/>
              </a:rPr>
              <a:t>+n);</a:t>
            </a:r>
          </a:p>
          <a:p>
            <a:pPr eaLnBrk="1" hangingPunct="1">
              <a:buFontTx/>
              <a:buNone/>
            </a:pPr>
            <a:r>
              <a:rPr lang="en-US" altLang="en-US" sz="2400" dirty="0">
                <a:latin typeface="Times New Roman" panose="02020603050405020304" pitchFamily="18" charset="0"/>
              </a:rPr>
              <a:t>	}</a:t>
            </a:r>
          </a:p>
          <a:p>
            <a:pPr eaLnBrk="1" hangingPunct="1">
              <a:buFontTx/>
              <a:buNone/>
            </a:pPr>
            <a:r>
              <a:rPr lang="en-US" altLang="en-US" sz="2400" dirty="0">
                <a:latin typeface="Times New Roman" panose="02020603050405020304" pitchFamily="18" charset="0"/>
              </a:rPr>
              <a:t>}</a:t>
            </a:r>
          </a:p>
        </p:txBody>
      </p:sp>
      <p:sp>
        <p:nvSpPr>
          <p:cNvPr id="35846" name="Rectangle 4">
            <a:extLst>
              <a:ext uri="{FF2B5EF4-FFF2-40B4-BE49-F238E27FC236}">
                <a16:creationId xmlns:a16="http://schemas.microsoft.com/office/drawing/2014/main" id="{D2D4B311-9A97-4DEA-868B-4B54DB28ED77}"/>
              </a:ext>
            </a:extLst>
          </p:cNvPr>
          <p:cNvSpPr>
            <a:spLocks noGrp="1" noChangeArrowheads="1"/>
          </p:cNvSpPr>
          <p:nvPr>
            <p:ph type="body" sz="half" idx="2"/>
          </p:nvPr>
        </p:nvSpPr>
        <p:spPr>
          <a:xfrm>
            <a:off x="4360761" y="1415382"/>
            <a:ext cx="4724400" cy="2769989"/>
          </a:xfrm>
        </p:spPr>
        <p:txBody>
          <a:bodyPr/>
          <a:lstStyle/>
          <a:p>
            <a:pPr eaLnBrk="1" hangingPunct="1">
              <a:buFontTx/>
              <a:buNone/>
            </a:pPr>
            <a:r>
              <a:rPr lang="en-US" altLang="en-US" sz="2000" dirty="0">
                <a:latin typeface="Times New Roman" panose="02020603050405020304" pitchFamily="18" charset="0"/>
              </a:rPr>
              <a:t>class PackageTest3</a:t>
            </a:r>
          </a:p>
          <a:p>
            <a:pPr eaLnBrk="1" hangingPunct="1">
              <a:buFontTx/>
              <a:buNone/>
            </a:pP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public static void main(String </a:t>
            </a:r>
            <a:r>
              <a:rPr lang="en-US" altLang="en-US" sz="2000" dirty="0" err="1">
                <a:latin typeface="Times New Roman" panose="02020603050405020304" pitchFamily="18" charset="0"/>
              </a:rPr>
              <a:t>args</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ClassC</a:t>
            </a:r>
            <a:r>
              <a:rPr lang="en-US" altLang="en-US" sz="2000" dirty="0">
                <a:latin typeface="Times New Roman" panose="02020603050405020304" pitchFamily="18" charset="0"/>
              </a:rPr>
              <a:t> </a:t>
            </a:r>
            <a:r>
              <a:rPr lang="en-US" altLang="en-US" sz="2000" dirty="0" err="1">
                <a:latin typeface="Times New Roman" panose="02020603050405020304" pitchFamily="18" charset="0"/>
              </a:rPr>
              <a:t>obC</a:t>
            </a:r>
            <a:r>
              <a:rPr lang="en-US" altLang="en-US" sz="2000" dirty="0">
                <a:latin typeface="Times New Roman" panose="02020603050405020304" pitchFamily="18" charset="0"/>
              </a:rPr>
              <a:t> = new </a:t>
            </a:r>
            <a:r>
              <a:rPr lang="en-US" altLang="en-US" sz="2000" dirty="0" err="1">
                <a:latin typeface="Times New Roman" panose="02020603050405020304" pitchFamily="18" charset="0"/>
              </a:rPr>
              <a:t>ClassC</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obC.displayB</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r>
              <a:rPr lang="en-US" altLang="en-US" sz="2000" dirty="0" err="1">
                <a:latin typeface="Times New Roman" panose="02020603050405020304" pitchFamily="18" charset="0"/>
              </a:rPr>
              <a:t>obC.displayC</a:t>
            </a:r>
            <a:r>
              <a:rPr lang="en-US" altLang="en-US" sz="2000" dirty="0">
                <a:latin typeface="Times New Roman" panose="02020603050405020304" pitchFamily="18" charset="0"/>
              </a:rPr>
              <a:t>();</a:t>
            </a:r>
          </a:p>
          <a:p>
            <a:pPr eaLnBrk="1" hangingPunct="1">
              <a:buFontTx/>
              <a:buNone/>
            </a:pPr>
            <a:r>
              <a:rPr lang="en-US" altLang="en-US" sz="2000" dirty="0">
                <a:latin typeface="Times New Roman" panose="02020603050405020304" pitchFamily="18" charset="0"/>
              </a:rPr>
              <a:t>	}</a:t>
            </a:r>
          </a:p>
          <a:p>
            <a:pPr eaLnBrk="1" hangingPunct="1">
              <a:buFontTx/>
              <a:buNone/>
            </a:pPr>
            <a:r>
              <a:rPr lang="en-US" altLang="en-US" sz="2000" dirty="0">
                <a:latin typeface="Times New Roman" panose="02020603050405020304" pitchFamily="18" charset="0"/>
              </a:rPr>
              <a:t>}</a:t>
            </a:r>
          </a:p>
        </p:txBody>
      </p:sp>
      <p:sp>
        <p:nvSpPr>
          <p:cNvPr id="35847" name="Text Box 5">
            <a:extLst>
              <a:ext uri="{FF2B5EF4-FFF2-40B4-BE49-F238E27FC236}">
                <a16:creationId xmlns:a16="http://schemas.microsoft.com/office/drawing/2014/main" id="{DCE0CD42-CA75-4200-AF90-B6ADB209A2B2}"/>
              </a:ext>
            </a:extLst>
          </p:cNvPr>
          <p:cNvSpPr txBox="1">
            <a:spLocks noChangeArrowheads="1"/>
          </p:cNvSpPr>
          <p:nvPr/>
        </p:nvSpPr>
        <p:spPr bwMode="auto">
          <a:xfrm>
            <a:off x="198725" y="5196146"/>
            <a:ext cx="4038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 – c:\ClassC.java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Compile-c:\ClassC.java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Class file in –c:\ClassC.class</a:t>
            </a:r>
          </a:p>
        </p:txBody>
      </p:sp>
      <p:sp>
        <p:nvSpPr>
          <p:cNvPr id="35848" name="Text Box 6">
            <a:extLst>
              <a:ext uri="{FF2B5EF4-FFF2-40B4-BE49-F238E27FC236}">
                <a16:creationId xmlns:a16="http://schemas.microsoft.com/office/drawing/2014/main" id="{3A7FCF34-087B-4A1C-96C9-434D9BC836AE}"/>
              </a:ext>
            </a:extLst>
          </p:cNvPr>
          <p:cNvSpPr txBox="1">
            <a:spLocks noChangeArrowheads="1"/>
          </p:cNvSpPr>
          <p:nvPr/>
        </p:nvSpPr>
        <p:spPr bwMode="auto">
          <a:xfrm>
            <a:off x="4491038" y="4502320"/>
            <a:ext cx="4572000" cy="1892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file-c:\java\jdk1.6.0_06\bin\PackageTest3.java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Compile-</a:t>
            </a:r>
            <a:r>
              <a:rPr kumimoji="0" lang="en-US" alt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javac</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PackageTest3.java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Copy –PackageTest3.class -&gt; c:\</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Execute-java PackageTest3</a:t>
            </a:r>
          </a:p>
        </p:txBody>
      </p:sp>
      <p:sp>
        <p:nvSpPr>
          <p:cNvPr id="2" name="Slide Number Placeholder 4">
            <a:extLst>
              <a:ext uri="{FF2B5EF4-FFF2-40B4-BE49-F238E27FC236}">
                <a16:creationId xmlns:a16="http://schemas.microsoft.com/office/drawing/2014/main" id="{906EFA51-7193-4DAA-92BB-4D3E61CDEA5C}"/>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334" y="1517726"/>
            <a:ext cx="8772525" cy="3613150"/>
          </a:xfrm>
          <a:prstGeom prst="rect">
            <a:avLst/>
          </a:prstGeom>
        </p:spPr>
        <p:txBody>
          <a:bodyPr vert="horz" wrap="square" lIns="0" tIns="12065" rIns="0" bIns="0" rtlCol="0">
            <a:spAutoFit/>
          </a:bodyPr>
          <a:lstStyle/>
          <a:p>
            <a:pPr marL="354965" marR="230504" indent="-342900">
              <a:lnSpc>
                <a:spcPct val="100200"/>
              </a:lnSpc>
              <a:spcBef>
                <a:spcPts val="95"/>
              </a:spcBef>
              <a:buClr>
                <a:srgbClr val="0F1141"/>
              </a:buClr>
              <a:buChar char="•"/>
              <a:tabLst>
                <a:tab pos="354965" algn="l"/>
                <a:tab pos="355600" algn="l"/>
              </a:tabLst>
            </a:pPr>
            <a:r>
              <a:rPr sz="2400" spc="-5" dirty="0">
                <a:solidFill>
                  <a:srgbClr val="FF0000"/>
                </a:solidFill>
                <a:latin typeface="Arial"/>
                <a:cs typeface="Arial"/>
              </a:rPr>
              <a:t>public boolean equals(String </a:t>
            </a:r>
            <a:r>
              <a:rPr sz="2400" dirty="0">
                <a:solidFill>
                  <a:srgbClr val="FF0000"/>
                </a:solidFill>
                <a:latin typeface="Arial"/>
                <a:cs typeface="Arial"/>
              </a:rPr>
              <a:t>other) </a:t>
            </a:r>
            <a:r>
              <a:rPr sz="2400" dirty="0">
                <a:latin typeface="Wingdings"/>
                <a:cs typeface="Wingdings"/>
              </a:rPr>
              <a:t></a:t>
            </a:r>
            <a:r>
              <a:rPr sz="2400" dirty="0">
                <a:latin typeface="Times New Roman"/>
                <a:cs typeface="Times New Roman"/>
              </a:rPr>
              <a:t> </a:t>
            </a:r>
            <a:r>
              <a:rPr sz="2400" spc="-5" dirty="0">
                <a:latin typeface="Arial"/>
                <a:cs typeface="Arial"/>
              </a:rPr>
              <a:t>Returns </a:t>
            </a:r>
            <a:r>
              <a:rPr sz="2400" dirty="0">
                <a:latin typeface="Arial"/>
                <a:cs typeface="Arial"/>
              </a:rPr>
              <a:t>true if this  </a:t>
            </a:r>
            <a:r>
              <a:rPr sz="2400" spc="-5" dirty="0">
                <a:latin typeface="Arial"/>
                <a:cs typeface="Arial"/>
              </a:rPr>
              <a:t>string is equal </a:t>
            </a:r>
            <a:r>
              <a:rPr sz="2400" dirty="0">
                <a:latin typeface="Arial"/>
                <a:cs typeface="Arial"/>
              </a:rPr>
              <a:t>to </a:t>
            </a:r>
            <a:r>
              <a:rPr sz="2400" spc="-5" dirty="0">
                <a:latin typeface="Arial"/>
                <a:cs typeface="Arial"/>
              </a:rPr>
              <a:t>other otherwise </a:t>
            </a:r>
            <a:r>
              <a:rPr sz="2400" dirty="0">
                <a:latin typeface="Arial"/>
                <a:cs typeface="Arial"/>
              </a:rPr>
              <a:t>false. </a:t>
            </a:r>
            <a:r>
              <a:rPr sz="2400" spc="-50" dirty="0">
                <a:latin typeface="Arial"/>
                <a:cs typeface="Arial"/>
              </a:rPr>
              <a:t>Two </a:t>
            </a:r>
            <a:r>
              <a:rPr sz="2400" dirty="0">
                <a:latin typeface="Arial"/>
                <a:cs typeface="Arial"/>
              </a:rPr>
              <a:t>strings </a:t>
            </a:r>
            <a:r>
              <a:rPr sz="2400" spc="-5" dirty="0">
                <a:latin typeface="Arial"/>
                <a:cs typeface="Arial"/>
              </a:rPr>
              <a:t>are equal  </a:t>
            </a:r>
            <a:r>
              <a:rPr sz="2400" dirty="0">
                <a:latin typeface="Arial"/>
                <a:cs typeface="Arial"/>
              </a:rPr>
              <a:t>if they </a:t>
            </a:r>
            <a:r>
              <a:rPr sz="2400" spc="-5" dirty="0">
                <a:latin typeface="Arial"/>
                <a:cs typeface="Arial"/>
              </a:rPr>
              <a:t>have same character </a:t>
            </a:r>
            <a:r>
              <a:rPr sz="2400" dirty="0">
                <a:latin typeface="Arial"/>
                <a:cs typeface="Arial"/>
              </a:rPr>
              <a:t>at </a:t>
            </a:r>
            <a:r>
              <a:rPr sz="2400" spc="-5" dirty="0">
                <a:latin typeface="Arial"/>
                <a:cs typeface="Arial"/>
              </a:rPr>
              <a:t>each index and their lengths  </a:t>
            </a:r>
            <a:r>
              <a:rPr sz="2400" dirty="0">
                <a:latin typeface="Arial"/>
                <a:cs typeface="Arial"/>
              </a:rPr>
              <a:t>are</a:t>
            </a:r>
            <a:r>
              <a:rPr sz="2400" spc="-5" dirty="0">
                <a:latin typeface="Arial"/>
                <a:cs typeface="Arial"/>
              </a:rPr>
              <a:t> equal.</a:t>
            </a:r>
            <a:endParaRPr sz="2400" dirty="0">
              <a:latin typeface="Arial"/>
              <a:cs typeface="Arial"/>
            </a:endParaRPr>
          </a:p>
          <a:p>
            <a:pPr marL="355600" indent="-342900">
              <a:lnSpc>
                <a:spcPct val="100000"/>
              </a:lnSpc>
              <a:spcBef>
                <a:spcPts val="565"/>
              </a:spcBef>
              <a:buClr>
                <a:srgbClr val="0F1141"/>
              </a:buClr>
              <a:buChar char="•"/>
              <a:tabLst>
                <a:tab pos="354965" algn="l"/>
                <a:tab pos="355600" algn="l"/>
              </a:tabLst>
            </a:pPr>
            <a:r>
              <a:rPr sz="2400" spc="-5" dirty="0">
                <a:solidFill>
                  <a:srgbClr val="FF0000"/>
                </a:solidFill>
                <a:latin typeface="Arial"/>
                <a:cs typeface="Arial"/>
              </a:rPr>
              <a:t>equals() </a:t>
            </a:r>
            <a:r>
              <a:rPr sz="2400" dirty="0">
                <a:solidFill>
                  <a:srgbClr val="FF0000"/>
                </a:solidFill>
                <a:latin typeface="Wingdings"/>
                <a:cs typeface="Wingdings"/>
              </a:rPr>
              <a:t></a:t>
            </a:r>
            <a:r>
              <a:rPr sz="2400" dirty="0">
                <a:solidFill>
                  <a:srgbClr val="FF0000"/>
                </a:solidFill>
                <a:latin typeface="Times New Roman"/>
                <a:cs typeface="Times New Roman"/>
              </a:rPr>
              <a:t> </a:t>
            </a:r>
            <a:r>
              <a:rPr sz="2400" spc="-5" dirty="0">
                <a:latin typeface="Arial"/>
                <a:cs typeface="Arial"/>
              </a:rPr>
              <a:t>Checks </a:t>
            </a:r>
            <a:r>
              <a:rPr sz="2400" dirty="0">
                <a:latin typeface="Arial"/>
                <a:cs typeface="Arial"/>
              </a:rPr>
              <a:t>states of two </a:t>
            </a:r>
            <a:r>
              <a:rPr sz="2400" spc="-5" dirty="0">
                <a:latin typeface="Arial"/>
                <a:cs typeface="Arial"/>
              </a:rPr>
              <a:t>string</a:t>
            </a:r>
            <a:r>
              <a:rPr sz="2400" spc="80" dirty="0">
                <a:latin typeface="Arial"/>
                <a:cs typeface="Arial"/>
              </a:rPr>
              <a:t> </a:t>
            </a:r>
            <a:r>
              <a:rPr sz="2400" spc="-5" dirty="0">
                <a:latin typeface="Arial"/>
                <a:cs typeface="Arial"/>
              </a:rPr>
              <a:t>references</a:t>
            </a:r>
            <a:endParaRPr sz="2400" dirty="0">
              <a:latin typeface="Arial"/>
              <a:cs typeface="Arial"/>
            </a:endParaRPr>
          </a:p>
          <a:p>
            <a:pPr marL="355600" indent="-342900">
              <a:lnSpc>
                <a:spcPct val="100000"/>
              </a:lnSpc>
              <a:spcBef>
                <a:spcPts val="590"/>
              </a:spcBef>
              <a:buClr>
                <a:srgbClr val="0F1141"/>
              </a:buClr>
              <a:buChar char="•"/>
              <a:tabLst>
                <a:tab pos="354965" algn="l"/>
                <a:tab pos="355600" algn="l"/>
              </a:tabLst>
            </a:pPr>
            <a:r>
              <a:rPr sz="2400" spc="-5" dirty="0">
                <a:latin typeface="Arial"/>
                <a:cs typeface="Arial"/>
              </a:rPr>
              <a:t>Examples</a:t>
            </a:r>
            <a:endParaRPr sz="2400" dirty="0">
              <a:latin typeface="Arial"/>
              <a:cs typeface="Arial"/>
            </a:endParaRPr>
          </a:p>
          <a:p>
            <a:pPr marL="870585" lvl="1" indent="-457834">
              <a:lnSpc>
                <a:spcPct val="100000"/>
              </a:lnSpc>
              <a:spcBef>
                <a:spcPts val="575"/>
              </a:spcBef>
              <a:buAutoNum type="arabicPeriod"/>
              <a:tabLst>
                <a:tab pos="870585" algn="l"/>
                <a:tab pos="871219" algn="l"/>
              </a:tabLst>
            </a:pPr>
            <a:r>
              <a:rPr sz="2400" spc="-5" dirty="0">
                <a:latin typeface="Arial"/>
                <a:cs typeface="Arial"/>
              </a:rPr>
              <a:t>“abc”.equals(“abc”) </a:t>
            </a:r>
            <a:r>
              <a:rPr sz="2400" dirty="0">
                <a:latin typeface="Arial"/>
                <a:cs typeface="Arial"/>
              </a:rPr>
              <a:t>returns</a:t>
            </a:r>
            <a:r>
              <a:rPr sz="2400" spc="10" dirty="0">
                <a:latin typeface="Arial"/>
                <a:cs typeface="Arial"/>
              </a:rPr>
              <a:t> </a:t>
            </a:r>
            <a:r>
              <a:rPr sz="2400" dirty="0">
                <a:latin typeface="Arial"/>
                <a:cs typeface="Arial"/>
              </a:rPr>
              <a:t>true</a:t>
            </a:r>
          </a:p>
          <a:p>
            <a:pPr marL="870585" marR="5080" lvl="1" indent="-457200">
              <a:lnSpc>
                <a:spcPct val="100000"/>
              </a:lnSpc>
              <a:spcBef>
                <a:spcPts val="580"/>
              </a:spcBef>
              <a:buAutoNum type="arabicPeriod"/>
              <a:tabLst>
                <a:tab pos="870585" algn="l"/>
                <a:tab pos="871219" algn="l"/>
                <a:tab pos="1852295" algn="l"/>
                <a:tab pos="2359660" algn="l"/>
                <a:tab pos="2724150" algn="l"/>
                <a:tab pos="3653790" algn="l"/>
                <a:tab pos="4635500" algn="l"/>
                <a:tab pos="5142865" algn="l"/>
                <a:tab pos="5507355" algn="l"/>
                <a:tab pos="6471920" algn="l"/>
                <a:tab pos="8488680" algn="l"/>
              </a:tabLst>
            </a:pPr>
            <a:r>
              <a:rPr sz="2400" spc="-5" dirty="0">
                <a:latin typeface="Arial"/>
                <a:cs typeface="Arial"/>
              </a:rPr>
              <a:t>String	s1	=	“xyz”</a:t>
            </a:r>
            <a:r>
              <a:rPr sz="2400" dirty="0">
                <a:latin typeface="Arial"/>
                <a:cs typeface="Arial"/>
              </a:rPr>
              <a:t>;	</a:t>
            </a:r>
            <a:r>
              <a:rPr sz="2400" spc="-5" dirty="0">
                <a:latin typeface="Arial"/>
                <a:cs typeface="Arial"/>
              </a:rPr>
              <a:t>String</a:t>
            </a:r>
            <a:r>
              <a:rPr sz="2400" dirty="0">
                <a:latin typeface="Arial"/>
                <a:cs typeface="Arial"/>
              </a:rPr>
              <a:t>	s</a:t>
            </a:r>
            <a:r>
              <a:rPr sz="2400" spc="-5" dirty="0">
                <a:latin typeface="Arial"/>
                <a:cs typeface="Arial"/>
              </a:rPr>
              <a:t>2</a:t>
            </a:r>
            <a:r>
              <a:rPr sz="2400" dirty="0">
                <a:latin typeface="Arial"/>
                <a:cs typeface="Arial"/>
              </a:rPr>
              <a:t>	=	“</a:t>
            </a:r>
            <a:r>
              <a:rPr sz="2400" spc="-10" dirty="0">
                <a:latin typeface="Arial"/>
                <a:cs typeface="Arial"/>
              </a:rPr>
              <a:t>ab</a:t>
            </a:r>
            <a:r>
              <a:rPr sz="2400" spc="-5" dirty="0">
                <a:latin typeface="Arial"/>
                <a:cs typeface="Arial"/>
              </a:rPr>
              <a:t>c</a:t>
            </a:r>
            <a:r>
              <a:rPr sz="2400" dirty="0">
                <a:latin typeface="Arial"/>
                <a:cs typeface="Arial"/>
              </a:rPr>
              <a:t>”;	s</a:t>
            </a:r>
            <a:r>
              <a:rPr sz="2400" spc="-10" dirty="0">
                <a:latin typeface="Arial"/>
                <a:cs typeface="Arial"/>
              </a:rPr>
              <a:t>1</a:t>
            </a:r>
            <a:r>
              <a:rPr sz="2400" spc="-5" dirty="0">
                <a:latin typeface="Arial"/>
                <a:cs typeface="Arial"/>
              </a:rPr>
              <a:t>.equ</a:t>
            </a:r>
            <a:r>
              <a:rPr sz="2400" spc="5" dirty="0">
                <a:latin typeface="Arial"/>
                <a:cs typeface="Arial"/>
              </a:rPr>
              <a:t>a</a:t>
            </a:r>
            <a:r>
              <a:rPr sz="2400" spc="-5" dirty="0">
                <a:latin typeface="Arial"/>
                <a:cs typeface="Arial"/>
              </a:rPr>
              <a:t>ls(s</a:t>
            </a:r>
            <a:r>
              <a:rPr sz="2400" spc="-10" dirty="0">
                <a:latin typeface="Arial"/>
                <a:cs typeface="Arial"/>
              </a:rPr>
              <a:t>2</a:t>
            </a:r>
            <a:r>
              <a:rPr sz="2400" dirty="0">
                <a:latin typeface="Arial"/>
                <a:cs typeface="Arial"/>
              </a:rPr>
              <a:t>)	</a:t>
            </a:r>
            <a:r>
              <a:rPr sz="2400" spc="-10" dirty="0">
                <a:latin typeface="Arial"/>
                <a:cs typeface="Arial"/>
              </a:rPr>
              <a:t>or  </a:t>
            </a:r>
            <a:r>
              <a:rPr sz="2400" spc="-5" dirty="0">
                <a:latin typeface="Arial"/>
                <a:cs typeface="Arial"/>
              </a:rPr>
              <a:t>s2.equals(s1) </a:t>
            </a:r>
            <a:r>
              <a:rPr sz="2400" dirty="0">
                <a:latin typeface="Arial"/>
                <a:cs typeface="Arial"/>
              </a:rPr>
              <a:t>returns</a:t>
            </a:r>
            <a:r>
              <a:rPr sz="2400" spc="15" dirty="0">
                <a:latin typeface="Arial"/>
                <a:cs typeface="Arial"/>
              </a:rPr>
              <a:t> </a:t>
            </a:r>
            <a:r>
              <a:rPr sz="2400" spc="-5" dirty="0">
                <a:latin typeface="Arial"/>
                <a:cs typeface="Arial"/>
              </a:rPr>
              <a:t>false</a:t>
            </a:r>
            <a:endParaRPr sz="2400" dirty="0">
              <a:latin typeface="Arial"/>
              <a:cs typeface="Arial"/>
            </a:endParaRPr>
          </a:p>
        </p:txBody>
      </p:sp>
      <p:sp>
        <p:nvSpPr>
          <p:cNvPr id="3" name="object 3"/>
          <p:cNvSpPr txBox="1">
            <a:spLocks noGrp="1"/>
          </p:cNvSpPr>
          <p:nvPr>
            <p:ph type="title"/>
          </p:nvPr>
        </p:nvSpPr>
        <p:spPr>
          <a:xfrm>
            <a:off x="383540" y="150621"/>
            <a:ext cx="5780405" cy="1031240"/>
          </a:xfrm>
          <a:prstGeom prst="rect">
            <a:avLst/>
          </a:prstGeom>
        </p:spPr>
        <p:txBody>
          <a:bodyPr vert="horz" wrap="square" lIns="0" tIns="104139" rIns="0" bIns="0" rtlCol="0">
            <a:spAutoFit/>
          </a:bodyPr>
          <a:lstStyle/>
          <a:p>
            <a:pPr marL="12700" marR="5080">
              <a:lnSpc>
                <a:spcPts val="3600"/>
              </a:lnSpc>
              <a:spcBef>
                <a:spcPts val="819"/>
              </a:spcBef>
            </a:pPr>
            <a:r>
              <a:rPr sz="3600" i="0" spc="-145" dirty="0">
                <a:solidFill>
                  <a:srgbClr val="000000"/>
                </a:solidFill>
                <a:latin typeface="Arial"/>
                <a:cs typeface="Arial"/>
              </a:rPr>
              <a:t>Comparing </a:t>
            </a:r>
            <a:r>
              <a:rPr sz="3600" i="0" spc="-140" dirty="0">
                <a:solidFill>
                  <a:srgbClr val="000000"/>
                </a:solidFill>
                <a:latin typeface="Arial"/>
                <a:cs typeface="Arial"/>
              </a:rPr>
              <a:t>Strings </a:t>
            </a:r>
            <a:r>
              <a:rPr sz="3600" i="0" dirty="0">
                <a:solidFill>
                  <a:srgbClr val="000000"/>
                </a:solidFill>
                <a:latin typeface="Arial"/>
                <a:cs typeface="Arial"/>
              </a:rPr>
              <a:t>:</a:t>
            </a:r>
            <a:r>
              <a:rPr sz="3600" i="0" spc="-550" dirty="0">
                <a:solidFill>
                  <a:srgbClr val="000000"/>
                </a:solidFill>
                <a:latin typeface="Arial"/>
                <a:cs typeface="Arial"/>
              </a:rPr>
              <a:t> </a:t>
            </a:r>
            <a:r>
              <a:rPr sz="3600" i="0" spc="-140" dirty="0">
                <a:solidFill>
                  <a:srgbClr val="000000"/>
                </a:solidFill>
                <a:latin typeface="Arial"/>
                <a:cs typeface="Arial"/>
              </a:rPr>
              <a:t>equals()  </a:t>
            </a:r>
            <a:r>
              <a:rPr sz="3600" i="0" spc="-135" dirty="0">
                <a:solidFill>
                  <a:srgbClr val="000000"/>
                </a:solidFill>
                <a:latin typeface="Arial"/>
                <a:cs typeface="Arial"/>
              </a:rPr>
              <a:t>Method</a:t>
            </a:r>
            <a:endParaRPr sz="36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C825706-F0A3-30D4-8385-D070398F9C65}"/>
                  </a:ext>
                </a:extLst>
              </p14:cNvPr>
              <p14:cNvContentPartPr/>
              <p14:nvPr/>
            </p14:nvContentPartPr>
            <p14:xfrm>
              <a:off x="1043280" y="1869480"/>
              <a:ext cx="7615080" cy="4828320"/>
            </p14:xfrm>
          </p:contentPart>
        </mc:Choice>
        <mc:Fallback>
          <p:pic>
            <p:nvPicPr>
              <p:cNvPr id="4" name="Ink 3">
                <a:extLst>
                  <a:ext uri="{FF2B5EF4-FFF2-40B4-BE49-F238E27FC236}">
                    <a16:creationId xmlns:a16="http://schemas.microsoft.com/office/drawing/2014/main" id="{9C825706-F0A3-30D4-8385-D070398F9C65}"/>
                  </a:ext>
                </a:extLst>
              </p:cNvPr>
              <p:cNvPicPr/>
              <p:nvPr/>
            </p:nvPicPr>
            <p:blipFill>
              <a:blip r:embed="rId3"/>
              <a:stretch>
                <a:fillRect/>
              </a:stretch>
            </p:blipFill>
            <p:spPr>
              <a:xfrm>
                <a:off x="1033920" y="1860120"/>
                <a:ext cx="7633800" cy="4847040"/>
              </a:xfrm>
              <a:prstGeom prst="rect">
                <a:avLst/>
              </a:prstGeom>
            </p:spPr>
          </p:pic>
        </mc:Fallback>
      </mc:AlternateContent>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a:extLst>
              <a:ext uri="{FF2B5EF4-FFF2-40B4-BE49-F238E27FC236}">
                <a16:creationId xmlns:a16="http://schemas.microsoft.com/office/drawing/2014/main" id="{581DDF6F-367D-473C-9BF2-DDA8FBB21F1E}"/>
              </a:ext>
            </a:extLst>
          </p:cNvPr>
          <p:cNvSpPr>
            <a:spLocks noGrp="1" noChangeArrowheads="1"/>
          </p:cNvSpPr>
          <p:nvPr>
            <p:ph type="title"/>
          </p:nvPr>
        </p:nvSpPr>
        <p:spPr>
          <a:xfrm>
            <a:off x="457200" y="274638"/>
            <a:ext cx="8382000" cy="639762"/>
          </a:xfrm>
        </p:spPr>
        <p:txBody>
          <a:bodyPr/>
          <a:lstStyle/>
          <a:p>
            <a:pPr eaLnBrk="1" hangingPunct="1"/>
            <a:r>
              <a:rPr lang="en-US" altLang="en-US" sz="4000" b="1">
                <a:latin typeface="Times New Roman" panose="02020603050405020304" pitchFamily="18" charset="0"/>
              </a:rPr>
              <a:t>Adding a Class to a Package</a:t>
            </a:r>
          </a:p>
        </p:txBody>
      </p:sp>
      <p:sp>
        <p:nvSpPr>
          <p:cNvPr id="36869" name="Rectangle 3">
            <a:extLst>
              <a:ext uri="{FF2B5EF4-FFF2-40B4-BE49-F238E27FC236}">
                <a16:creationId xmlns:a16="http://schemas.microsoft.com/office/drawing/2014/main" id="{780C1C91-8A46-4929-A97C-54752427B6BD}"/>
              </a:ext>
            </a:extLst>
          </p:cNvPr>
          <p:cNvSpPr>
            <a:spLocks noGrp="1" noChangeArrowheads="1"/>
          </p:cNvSpPr>
          <p:nvPr>
            <p:ph type="body" idx="1"/>
          </p:nvPr>
        </p:nvSpPr>
        <p:spPr>
          <a:xfrm>
            <a:off x="457200" y="1600200"/>
            <a:ext cx="8148638" cy="1723549"/>
          </a:xfrm>
        </p:spPr>
        <p:txBody>
          <a:bodyPr/>
          <a:lstStyle/>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Every java source file can contain only class declared as </a:t>
            </a:r>
            <a:r>
              <a:rPr lang="en-US" altLang="en-US" sz="2800" b="1" dirty="0">
                <a:latin typeface="Times New Roman" panose="02020603050405020304" pitchFamily="18" charset="0"/>
              </a:rPr>
              <a:t>public.</a:t>
            </a:r>
          </a:p>
          <a:p>
            <a:pPr marL="457200" indent="-457200" eaLnBrk="1" hangingPunct="1">
              <a:buFont typeface="Wingdings" panose="05000000000000000000" pitchFamily="2" charset="2"/>
              <a:buChar char="Ø"/>
            </a:pPr>
            <a:r>
              <a:rPr lang="en-US" altLang="en-US" sz="2800" dirty="0">
                <a:latin typeface="Times New Roman" panose="02020603050405020304" pitchFamily="18" charset="0"/>
              </a:rPr>
              <a:t>The name of the source file should be same as the name of the public class with </a:t>
            </a:r>
            <a:r>
              <a:rPr lang="en-US" altLang="en-US" sz="2800" b="1" dirty="0">
                <a:latin typeface="Times New Roman" panose="02020603050405020304" pitchFamily="18" charset="0"/>
              </a:rPr>
              <a:t>.java</a:t>
            </a:r>
            <a:r>
              <a:rPr lang="en-US" altLang="en-US" sz="2800" dirty="0">
                <a:latin typeface="Times New Roman" panose="02020603050405020304" pitchFamily="18" charset="0"/>
              </a:rPr>
              <a:t> extension.</a:t>
            </a:r>
          </a:p>
        </p:txBody>
      </p:sp>
      <p:sp>
        <p:nvSpPr>
          <p:cNvPr id="36870" name="Text Box 4">
            <a:extLst>
              <a:ext uri="{FF2B5EF4-FFF2-40B4-BE49-F238E27FC236}">
                <a16:creationId xmlns:a16="http://schemas.microsoft.com/office/drawing/2014/main" id="{459CB711-EF72-413F-9658-130D0DA5F292}"/>
              </a:ext>
            </a:extLst>
          </p:cNvPr>
          <p:cNvSpPr txBox="1">
            <a:spLocks noChangeArrowheads="1"/>
          </p:cNvSpPr>
          <p:nvPr/>
        </p:nvSpPr>
        <p:spPr bwMode="auto">
          <a:xfrm>
            <a:off x="685800" y="3341065"/>
            <a:ext cx="2971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package p1;</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public </a:t>
            </a:r>
            <a:r>
              <a:rPr kumimoji="0" lang="en-US" alt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ClassA</a:t>
            </a: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 ……………}</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 : ClassA.java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Subdirectory: p1</a:t>
            </a:r>
          </a:p>
        </p:txBody>
      </p:sp>
      <p:sp>
        <p:nvSpPr>
          <p:cNvPr id="36871" name="Text Box 5">
            <a:extLst>
              <a:ext uri="{FF2B5EF4-FFF2-40B4-BE49-F238E27FC236}">
                <a16:creationId xmlns:a16="http://schemas.microsoft.com/office/drawing/2014/main" id="{C7EDF1C0-2947-48BC-BB4D-640D636FA23A}"/>
              </a:ext>
            </a:extLst>
          </p:cNvPr>
          <p:cNvSpPr txBox="1">
            <a:spLocks noChangeArrowheads="1"/>
          </p:cNvSpPr>
          <p:nvPr/>
        </p:nvSpPr>
        <p:spPr bwMode="auto">
          <a:xfrm>
            <a:off x="4648200" y="3323749"/>
            <a:ext cx="3429000"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tx1"/>
                </a:solidFill>
                <a:latin typeface="Times New Roman" panose="02020603050405020304" pitchFamily="18" charset="0"/>
                <a:ea typeface="MS PGothic" panose="020B0600070205080204" pitchFamily="34" charset="-128"/>
              </a:defRPr>
            </a:lvl1pPr>
            <a:lvl2pPr marL="742950" indent="-285750">
              <a:defRPr sz="2400" b="1">
                <a:solidFill>
                  <a:schemeClr val="tx1"/>
                </a:solidFill>
                <a:latin typeface="Times New Roman" panose="02020603050405020304" pitchFamily="18" charset="0"/>
                <a:ea typeface="MS PGothic" panose="020B0600070205080204" pitchFamily="34" charset="-128"/>
              </a:defRPr>
            </a:lvl2pPr>
            <a:lvl3pPr marL="1143000" indent="-228600">
              <a:defRPr sz="2400" b="1">
                <a:solidFill>
                  <a:schemeClr val="tx1"/>
                </a:solidFill>
                <a:latin typeface="Times New Roman" panose="02020603050405020304" pitchFamily="18" charset="0"/>
                <a:ea typeface="MS PGothic" panose="020B0600070205080204" pitchFamily="34" charset="-128"/>
              </a:defRPr>
            </a:lvl3pPr>
            <a:lvl4pPr marL="1600200" indent="-228600">
              <a:defRPr sz="2400" b="1">
                <a:solidFill>
                  <a:schemeClr val="tx1"/>
                </a:solidFill>
                <a:latin typeface="Times New Roman" panose="02020603050405020304" pitchFamily="18" charset="0"/>
                <a:ea typeface="MS PGothic" panose="020B0600070205080204" pitchFamily="34" charset="-128"/>
              </a:defRPr>
            </a:lvl4pPr>
            <a:lvl5pPr marL="2057400" indent="-228600">
              <a:defRPr sz="2400" b="1">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package p1;</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public </a:t>
            </a:r>
            <a:r>
              <a:rPr kumimoji="0" lang="en-US" altLang="en-US" sz="2400" b="1" i="0" u="none" strike="noStrike" kern="1200" cap="none" spc="0" normalizeH="0" baseline="0" noProof="0" dirty="0" err="1">
                <a:ln>
                  <a:noFill/>
                </a:ln>
                <a:solidFill>
                  <a:prstClr val="black"/>
                </a:solidFill>
                <a:effectLst/>
                <a:uLnTx/>
                <a:uFillTx/>
                <a:latin typeface="Times New Roman" panose="02020603050405020304" pitchFamily="18" charset="0"/>
                <a:ea typeface="MS PGothic" panose="020B0600070205080204" pitchFamily="34" charset="-128"/>
                <a:cs typeface="+mn-cs"/>
              </a:rPr>
              <a:t>ClassB</a:t>
            </a: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a:t>
            </a: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endParaRP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Source file: ClassB.java</a:t>
            </a:r>
          </a:p>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S PGothic" panose="020B0600070205080204" pitchFamily="34" charset="-128"/>
                <a:cs typeface="+mn-cs"/>
              </a:rPr>
              <a:t>Subdirectory:p1</a:t>
            </a:r>
          </a:p>
        </p:txBody>
      </p:sp>
      <p:sp>
        <p:nvSpPr>
          <p:cNvPr id="2" name="Slide Number Placeholder 4">
            <a:extLst>
              <a:ext uri="{FF2B5EF4-FFF2-40B4-BE49-F238E27FC236}">
                <a16:creationId xmlns:a16="http://schemas.microsoft.com/office/drawing/2014/main" id="{FCCB67CE-B3AC-4027-8856-2705741F00A3}"/>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66D703B1-CEB5-48BC-8C77-BD4966F5D4A2}"/>
              </a:ext>
            </a:extLst>
          </p:cNvPr>
          <p:cNvSpPr>
            <a:spLocks noGrp="1" noChangeArrowheads="1"/>
          </p:cNvSpPr>
          <p:nvPr>
            <p:ph type="title"/>
          </p:nvPr>
        </p:nvSpPr>
        <p:spPr>
          <a:xfrm>
            <a:off x="381000" y="457200"/>
            <a:ext cx="8229600" cy="1143000"/>
          </a:xfrm>
        </p:spPr>
        <p:txBody>
          <a:bodyPr/>
          <a:lstStyle/>
          <a:p>
            <a:pPr eaLnBrk="1" hangingPunct="1"/>
            <a:r>
              <a:rPr lang="en-US" altLang="en-US" b="1">
                <a:latin typeface="Times New Roman" panose="02020603050405020304" pitchFamily="18" charset="0"/>
              </a:rPr>
              <a:t>Adding a Class to a Package</a:t>
            </a:r>
          </a:p>
        </p:txBody>
      </p:sp>
      <p:sp>
        <p:nvSpPr>
          <p:cNvPr id="37893" name="Rectangle 3">
            <a:extLst>
              <a:ext uri="{FF2B5EF4-FFF2-40B4-BE49-F238E27FC236}">
                <a16:creationId xmlns:a16="http://schemas.microsoft.com/office/drawing/2014/main" id="{6D0BD88F-53D2-424C-8DD7-B37F3C900962}"/>
              </a:ext>
            </a:extLst>
          </p:cNvPr>
          <p:cNvSpPr>
            <a:spLocks noGrp="1" noChangeArrowheads="1"/>
          </p:cNvSpPr>
          <p:nvPr>
            <p:ph type="body" idx="1"/>
          </p:nvPr>
        </p:nvSpPr>
        <p:spPr>
          <a:xfrm>
            <a:off x="457200" y="1789488"/>
            <a:ext cx="8229600" cy="2437590"/>
          </a:xfrm>
        </p:spPr>
        <p:txBody>
          <a:bodyPr/>
          <a:lstStyle/>
          <a:p>
            <a:pPr marL="342900" indent="-342900" eaLnBrk="1" hangingPunct="1">
              <a:lnSpc>
                <a:spcPct val="90000"/>
              </a:lnSpc>
              <a:buFont typeface="+mj-lt"/>
              <a:buAutoNum type="arabicPeriod"/>
            </a:pPr>
            <a:r>
              <a:rPr lang="en-US" altLang="en-US" sz="2200" dirty="0">
                <a:latin typeface="Times New Roman" panose="02020603050405020304" pitchFamily="18" charset="0"/>
              </a:rPr>
              <a:t>Decide the name of the package.</a:t>
            </a:r>
          </a:p>
          <a:p>
            <a:pPr marL="342900" indent="-342900" eaLnBrk="1" hangingPunct="1">
              <a:lnSpc>
                <a:spcPct val="90000"/>
              </a:lnSpc>
              <a:buFont typeface="+mj-lt"/>
              <a:buAutoNum type="arabicPeriod"/>
            </a:pPr>
            <a:r>
              <a:rPr lang="en-US" altLang="en-US" sz="2200" dirty="0">
                <a:latin typeface="Times New Roman" panose="02020603050405020304" pitchFamily="18" charset="0"/>
              </a:rPr>
              <a:t>Create the subdirectory with this name under the directory where the main source file is located.</a:t>
            </a:r>
          </a:p>
          <a:p>
            <a:pPr marL="342900" indent="-342900" eaLnBrk="1" hangingPunct="1">
              <a:lnSpc>
                <a:spcPct val="90000"/>
              </a:lnSpc>
              <a:buFont typeface="+mj-lt"/>
              <a:buAutoNum type="arabicPeriod"/>
            </a:pPr>
            <a:r>
              <a:rPr lang="en-US" altLang="en-US" sz="2200" dirty="0">
                <a:latin typeface="Times New Roman" panose="02020603050405020304" pitchFamily="18" charset="0"/>
              </a:rPr>
              <a:t>Create classes to be placed in the package in separate source files and declare the package statement</a:t>
            </a:r>
          </a:p>
          <a:p>
            <a:pPr marL="114300" lvl="1" indent="0" eaLnBrk="1" hangingPunct="1">
              <a:lnSpc>
                <a:spcPct val="90000"/>
              </a:lnSpc>
              <a:buFontTx/>
              <a:buNone/>
            </a:pPr>
            <a:r>
              <a:rPr lang="en-US" altLang="en-US" sz="2200" i="1" dirty="0">
                <a:latin typeface="Times New Roman" panose="02020603050405020304" pitchFamily="18" charset="0"/>
              </a:rPr>
              <a:t>		package </a:t>
            </a:r>
            <a:r>
              <a:rPr lang="en-US" altLang="en-US" sz="2200" i="1" dirty="0" err="1">
                <a:latin typeface="Times New Roman" panose="02020603050405020304" pitchFamily="18" charset="0"/>
              </a:rPr>
              <a:t>packagename</a:t>
            </a:r>
            <a:r>
              <a:rPr lang="en-US" altLang="en-US" sz="2200" i="1" dirty="0">
                <a:latin typeface="Times New Roman" panose="02020603050405020304" pitchFamily="18" charset="0"/>
              </a:rPr>
              <a:t>;</a:t>
            </a:r>
          </a:p>
          <a:p>
            <a:pPr marL="114300" lvl="1" indent="0" eaLnBrk="1" hangingPunct="1">
              <a:lnSpc>
                <a:spcPct val="90000"/>
              </a:lnSpc>
              <a:buFontTx/>
              <a:buNone/>
            </a:pPr>
            <a:r>
              <a:rPr lang="en-US" altLang="en-US" sz="2200" dirty="0">
                <a:latin typeface="Times New Roman" panose="02020603050405020304" pitchFamily="18" charset="0"/>
              </a:rPr>
              <a:t>4. Compile each source file. When completed the package will contain .class files of the source files.</a:t>
            </a:r>
          </a:p>
        </p:txBody>
      </p:sp>
      <p:sp>
        <p:nvSpPr>
          <p:cNvPr id="2" name="Slide Number Placeholder 4">
            <a:extLst>
              <a:ext uri="{FF2B5EF4-FFF2-40B4-BE49-F238E27FC236}">
                <a16:creationId xmlns:a16="http://schemas.microsoft.com/office/drawing/2014/main" id="{162E6E58-2269-4095-8F9B-48A2796DF202}"/>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a:extLst>
              <a:ext uri="{FF2B5EF4-FFF2-40B4-BE49-F238E27FC236}">
                <a16:creationId xmlns:a16="http://schemas.microsoft.com/office/drawing/2014/main" id="{66D703B1-CEB5-48BC-8C77-BD4966F5D4A2}"/>
              </a:ext>
            </a:extLst>
          </p:cNvPr>
          <p:cNvSpPr>
            <a:spLocks noGrp="1" noChangeArrowheads="1"/>
          </p:cNvSpPr>
          <p:nvPr>
            <p:ph type="title"/>
          </p:nvPr>
        </p:nvSpPr>
        <p:spPr>
          <a:xfrm>
            <a:off x="235441" y="609600"/>
            <a:ext cx="8229600" cy="553998"/>
          </a:xfrm>
        </p:spPr>
        <p:txBody>
          <a:bodyPr/>
          <a:lstStyle/>
          <a:p>
            <a:pPr eaLnBrk="1" hangingPunct="1"/>
            <a:r>
              <a:rPr lang="en-GB" altLang="en-US" b="1" dirty="0">
                <a:latin typeface="Times New Roman" panose="02020603050405020304" pitchFamily="18" charset="0"/>
              </a:rPr>
              <a:t>public/package/private scope</a:t>
            </a:r>
            <a:endParaRPr lang="en-US" altLang="en-US" b="1" dirty="0">
              <a:latin typeface="Times New Roman" panose="02020603050405020304" pitchFamily="18" charset="0"/>
            </a:endParaRPr>
          </a:p>
        </p:txBody>
      </p:sp>
      <p:sp>
        <p:nvSpPr>
          <p:cNvPr id="37893" name="Rectangle 3">
            <a:extLst>
              <a:ext uri="{FF2B5EF4-FFF2-40B4-BE49-F238E27FC236}">
                <a16:creationId xmlns:a16="http://schemas.microsoft.com/office/drawing/2014/main" id="{6D0BD88F-53D2-424C-8DD7-B37F3C900962}"/>
              </a:ext>
            </a:extLst>
          </p:cNvPr>
          <p:cNvSpPr>
            <a:spLocks noGrp="1" noChangeArrowheads="1"/>
          </p:cNvSpPr>
          <p:nvPr>
            <p:ph type="body" idx="1"/>
          </p:nvPr>
        </p:nvSpPr>
        <p:spPr>
          <a:xfrm>
            <a:off x="457200" y="1789488"/>
            <a:ext cx="8229600" cy="3434786"/>
          </a:xfrm>
        </p:spPr>
        <p:txBody>
          <a:bodyPr/>
          <a:lstStyle/>
          <a:p>
            <a:pPr marL="342900" indent="-342900" eaLnBrk="1" hangingPunct="1">
              <a:lnSpc>
                <a:spcPct val="90000"/>
              </a:lnSpc>
              <a:spcAft>
                <a:spcPct val="30000"/>
              </a:spcAft>
              <a:buFont typeface="Wingdings" panose="05000000000000000000" pitchFamily="2" charset="2"/>
              <a:buChar char="Ø"/>
            </a:pPr>
            <a:r>
              <a:rPr lang="en-GB" altLang="en-US" sz="2400" dirty="0">
                <a:latin typeface="Times New Roman" panose="02020603050405020304" pitchFamily="18" charset="0"/>
              </a:rPr>
              <a:t>Scope</a:t>
            </a:r>
            <a:r>
              <a:rPr lang="en-GB" altLang="en-US" sz="2400" i="1" dirty="0">
                <a:latin typeface="Times New Roman" panose="02020603050405020304" pitchFamily="18" charset="0"/>
              </a:rPr>
              <a:t> </a:t>
            </a:r>
            <a:r>
              <a:rPr lang="en-GB" altLang="en-US" sz="2400" dirty="0">
                <a:latin typeface="Times New Roman" panose="02020603050405020304" pitchFamily="18" charset="0"/>
              </a:rPr>
              <a:t> is concerned with the visibility of program elements such as classes and members</a:t>
            </a:r>
          </a:p>
          <a:p>
            <a:pPr marL="342900" indent="-342900" eaLnBrk="1" hangingPunct="1">
              <a:lnSpc>
                <a:spcPct val="90000"/>
              </a:lnSpc>
              <a:spcAft>
                <a:spcPct val="30000"/>
              </a:spcAft>
              <a:buFont typeface="Wingdings" panose="05000000000000000000" pitchFamily="2" charset="2"/>
              <a:buChar char="Ø"/>
            </a:pPr>
            <a:r>
              <a:rPr lang="en-GB" altLang="en-US" sz="2400" dirty="0">
                <a:latin typeface="Times New Roman" panose="02020603050405020304" pitchFamily="18" charset="0"/>
              </a:rPr>
              <a:t>Class members (methods or instance fields) can be defined with public, package (default), private or protected scope </a:t>
            </a:r>
          </a:p>
          <a:p>
            <a:pPr marL="342900" indent="-342900" eaLnBrk="1" hangingPunct="1">
              <a:lnSpc>
                <a:spcPct val="90000"/>
              </a:lnSpc>
              <a:spcAft>
                <a:spcPct val="30000"/>
              </a:spcAft>
              <a:buFont typeface="Wingdings" panose="05000000000000000000" pitchFamily="2" charset="2"/>
              <a:buChar char="Ø"/>
            </a:pPr>
            <a:r>
              <a:rPr lang="en-GB" altLang="en-US" sz="2400" dirty="0">
                <a:latin typeface="Times New Roman" panose="02020603050405020304" pitchFamily="18" charset="0"/>
              </a:rPr>
              <a:t>A class has two levels of visibility:</a:t>
            </a:r>
          </a:p>
          <a:p>
            <a:pPr eaLnBrk="1" hangingPunct="1">
              <a:lnSpc>
                <a:spcPct val="90000"/>
              </a:lnSpc>
              <a:spcAft>
                <a:spcPct val="30000"/>
              </a:spcAft>
              <a:buFont typeface="Wingdings" panose="05000000000000000000" pitchFamily="2" charset="2"/>
              <a:buNone/>
            </a:pPr>
            <a:r>
              <a:rPr lang="en-GB" altLang="en-US" sz="2400" dirty="0">
                <a:latin typeface="Times New Roman" panose="02020603050405020304" pitchFamily="18" charset="0"/>
              </a:rPr>
              <a:t>	-</a:t>
            </a:r>
            <a:r>
              <a:rPr lang="en-GB" altLang="en-US" sz="2400" b="1" dirty="0">
                <a:latin typeface="Times New Roman" panose="02020603050405020304" pitchFamily="18" charset="0"/>
              </a:rPr>
              <a:t>public</a:t>
            </a:r>
            <a:r>
              <a:rPr lang="en-GB" altLang="en-US" sz="2400" dirty="0">
                <a:latin typeface="Times New Roman" panose="02020603050405020304" pitchFamily="18" charset="0"/>
              </a:rPr>
              <a:t> scope means it is visible outside its containing package</a:t>
            </a:r>
          </a:p>
          <a:p>
            <a:pPr eaLnBrk="1" hangingPunct="1">
              <a:lnSpc>
                <a:spcPct val="90000"/>
              </a:lnSpc>
              <a:spcAft>
                <a:spcPct val="30000"/>
              </a:spcAft>
              <a:buFont typeface="Wingdings" panose="05000000000000000000" pitchFamily="2" charset="2"/>
              <a:buNone/>
            </a:pPr>
            <a:r>
              <a:rPr lang="en-GB" altLang="en-US" sz="2400" dirty="0">
                <a:latin typeface="Times New Roman" panose="02020603050405020304" pitchFamily="18" charset="0"/>
              </a:rPr>
              <a:t>	- default scope means it is visible only inside the package. (package scope/ friendly scope)</a:t>
            </a:r>
          </a:p>
        </p:txBody>
      </p:sp>
      <p:sp>
        <p:nvSpPr>
          <p:cNvPr id="2" name="Slide Number Placeholder 4">
            <a:extLst>
              <a:ext uri="{FF2B5EF4-FFF2-40B4-BE49-F238E27FC236}">
                <a16:creationId xmlns:a16="http://schemas.microsoft.com/office/drawing/2014/main" id="{162E6E58-2269-4095-8F9B-48A2796DF202}"/>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6156530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A6FBEDE-89EC-4B80-A70E-1EF69C26248A}"/>
              </a:ext>
            </a:extLst>
          </p:cNvPr>
          <p:cNvSpPr>
            <a:spLocks noGrp="1" noChangeArrowheads="1"/>
          </p:cNvSpPr>
          <p:nvPr>
            <p:ph type="body" idx="1"/>
          </p:nvPr>
        </p:nvSpPr>
        <p:spPr>
          <a:xfrm>
            <a:off x="609600" y="1631796"/>
            <a:ext cx="7696200" cy="3841052"/>
          </a:xfrm>
        </p:spPr>
        <p:txBody>
          <a:bodyPr/>
          <a:lstStyle/>
          <a:p>
            <a:pPr marL="342900" indent="-342900" eaLnBrk="1" hangingPunct="1">
              <a:spcBef>
                <a:spcPct val="50000"/>
              </a:spcBef>
              <a:spcAft>
                <a:spcPct val="30000"/>
              </a:spcAft>
              <a:buFont typeface="Wingdings" panose="05000000000000000000" pitchFamily="2" charset="2"/>
              <a:buChar char="Ø"/>
            </a:pPr>
            <a:r>
              <a:rPr lang="en-GB" altLang="en-US" sz="2400" dirty="0">
                <a:latin typeface="Times New Roman" panose="02020603050405020304" pitchFamily="18" charset="0"/>
              </a:rPr>
              <a:t>A class member with </a:t>
            </a:r>
            <a:r>
              <a:rPr lang="en-GB" altLang="en-US" sz="2400" b="1" dirty="0">
                <a:latin typeface="Times New Roman" panose="02020603050405020304" pitchFamily="18" charset="0"/>
              </a:rPr>
              <a:t>public</a:t>
            </a:r>
            <a:r>
              <a:rPr lang="en-GB" altLang="en-US" sz="2400" dirty="0">
                <a:latin typeface="Times New Roman" panose="02020603050405020304" pitchFamily="18" charset="0"/>
              </a:rPr>
              <a:t> scope</a:t>
            </a:r>
            <a:r>
              <a:rPr lang="en-GB" altLang="en-US" sz="2400" i="1" dirty="0">
                <a:latin typeface="Times New Roman" panose="02020603050405020304" pitchFamily="18" charset="0"/>
              </a:rPr>
              <a:t> </a:t>
            </a:r>
            <a:r>
              <a:rPr lang="en-GB" altLang="en-US" sz="2400" dirty="0">
                <a:latin typeface="Times New Roman" panose="02020603050405020304" pitchFamily="18" charset="0"/>
              </a:rPr>
              <a:t>means it is visible anywhere its class is visible</a:t>
            </a:r>
          </a:p>
          <a:p>
            <a:pPr marL="342900" indent="-342900" eaLnBrk="1" hangingPunct="1">
              <a:spcBef>
                <a:spcPct val="50000"/>
              </a:spcBef>
              <a:spcAft>
                <a:spcPct val="30000"/>
              </a:spcAft>
              <a:buFont typeface="Wingdings" panose="05000000000000000000" pitchFamily="2" charset="2"/>
              <a:buChar char="Ø"/>
            </a:pPr>
            <a:r>
              <a:rPr lang="en-GB" altLang="en-US" sz="2400" dirty="0">
                <a:latin typeface="Times New Roman" panose="02020603050405020304" pitchFamily="18" charset="0"/>
              </a:rPr>
              <a:t>A class member with </a:t>
            </a:r>
            <a:r>
              <a:rPr lang="en-GB" altLang="en-US" sz="2400" b="1" dirty="0">
                <a:latin typeface="Times New Roman" panose="02020603050405020304" pitchFamily="18" charset="0"/>
              </a:rPr>
              <a:t>private</a:t>
            </a:r>
            <a:r>
              <a:rPr lang="en-GB" altLang="en-US" sz="2400" dirty="0">
                <a:latin typeface="Times New Roman" panose="02020603050405020304" pitchFamily="18" charset="0"/>
              </a:rPr>
              <a:t> scope</a:t>
            </a:r>
            <a:r>
              <a:rPr lang="en-GB" altLang="en-US" sz="2400" i="1" dirty="0">
                <a:latin typeface="Times New Roman" panose="02020603050405020304" pitchFamily="18" charset="0"/>
              </a:rPr>
              <a:t> </a:t>
            </a:r>
            <a:r>
              <a:rPr lang="en-GB" altLang="en-US" sz="2400" dirty="0">
                <a:latin typeface="Times New Roman" panose="02020603050405020304" pitchFamily="18" charset="0"/>
              </a:rPr>
              <a:t>means it is visible only within its encapsulating class</a:t>
            </a:r>
          </a:p>
          <a:p>
            <a:pPr marL="342900" indent="-342900" eaLnBrk="1" hangingPunct="1">
              <a:spcBef>
                <a:spcPct val="50000"/>
              </a:spcBef>
              <a:spcAft>
                <a:spcPct val="30000"/>
              </a:spcAft>
              <a:buFont typeface="Wingdings" panose="05000000000000000000" pitchFamily="2" charset="2"/>
              <a:buChar char="Ø"/>
            </a:pPr>
            <a:r>
              <a:rPr lang="en-GB" altLang="en-US" sz="2400" dirty="0">
                <a:latin typeface="Times New Roman" panose="02020603050405020304" pitchFamily="18" charset="0"/>
              </a:rPr>
              <a:t>A class/class member with </a:t>
            </a:r>
            <a:r>
              <a:rPr lang="en-GB" altLang="en-US" sz="2400" b="1" dirty="0">
                <a:latin typeface="Times New Roman" panose="02020603050405020304" pitchFamily="18" charset="0"/>
              </a:rPr>
              <a:t>package</a:t>
            </a:r>
            <a:r>
              <a:rPr lang="en-GB" altLang="en-US" sz="2400" dirty="0">
                <a:latin typeface="Times New Roman" panose="02020603050405020304" pitchFamily="18" charset="0"/>
              </a:rPr>
              <a:t> scope means it is visible only inside its containing package</a:t>
            </a:r>
          </a:p>
          <a:p>
            <a:pPr marL="342900" indent="-342900" eaLnBrk="1" hangingPunct="1">
              <a:spcBef>
                <a:spcPct val="50000"/>
              </a:spcBef>
              <a:spcAft>
                <a:spcPct val="30000"/>
              </a:spcAft>
              <a:buFont typeface="Wingdings" panose="05000000000000000000" pitchFamily="2" charset="2"/>
              <a:buChar char="Ø"/>
            </a:pPr>
            <a:r>
              <a:rPr lang="en-GB" altLang="en-US" sz="2400" dirty="0">
                <a:latin typeface="Times New Roman" panose="02020603050405020304" pitchFamily="18" charset="0"/>
              </a:rPr>
              <a:t>A class member with </a:t>
            </a:r>
            <a:r>
              <a:rPr lang="en-GB" altLang="en-US" sz="2400" b="1" dirty="0">
                <a:latin typeface="Times New Roman" panose="02020603050405020304" pitchFamily="18" charset="0"/>
              </a:rPr>
              <a:t>protected </a:t>
            </a:r>
            <a:r>
              <a:rPr lang="en-GB" altLang="en-US" sz="2400" dirty="0">
                <a:latin typeface="Times New Roman" panose="02020603050405020304" pitchFamily="18" charset="0"/>
              </a:rPr>
              <a:t>scope means it is visible every where except the non-subclasses in other package.</a:t>
            </a:r>
            <a:endParaRPr lang="en-US" altLang="en-US" sz="2400" b="1" dirty="0">
              <a:latin typeface="Times New Roman" panose="02020603050405020304" pitchFamily="18" charset="0"/>
            </a:endParaRPr>
          </a:p>
        </p:txBody>
      </p:sp>
      <p:sp>
        <p:nvSpPr>
          <p:cNvPr id="40965" name="Rectangle 3">
            <a:extLst>
              <a:ext uri="{FF2B5EF4-FFF2-40B4-BE49-F238E27FC236}">
                <a16:creationId xmlns:a16="http://schemas.microsoft.com/office/drawing/2014/main" id="{77308BA2-3E20-4629-A6F7-ED7EEBC0C418}"/>
              </a:ext>
            </a:extLst>
          </p:cNvPr>
          <p:cNvSpPr>
            <a:spLocks noGrp="1" noChangeArrowheads="1"/>
          </p:cNvSpPr>
          <p:nvPr>
            <p:ph type="title"/>
          </p:nvPr>
        </p:nvSpPr>
        <p:spPr>
          <a:xfrm>
            <a:off x="304800" y="488796"/>
            <a:ext cx="8229600" cy="1143000"/>
          </a:xfrm>
        </p:spPr>
        <p:txBody>
          <a:bodyPr/>
          <a:lstStyle/>
          <a:p>
            <a:pPr eaLnBrk="1" hangingPunct="1"/>
            <a:r>
              <a:rPr lang="en-GB" altLang="en-US" b="1" dirty="0">
                <a:latin typeface="Times New Roman" panose="02020603050405020304" pitchFamily="18" charset="0"/>
              </a:rPr>
              <a:t>public/package/private scope</a:t>
            </a:r>
            <a:endParaRPr lang="en-US" altLang="en-US" b="1" dirty="0">
              <a:latin typeface="Times New Roman" panose="02020603050405020304" pitchFamily="18" charset="0"/>
            </a:endParaRPr>
          </a:p>
        </p:txBody>
      </p:sp>
      <p:sp>
        <p:nvSpPr>
          <p:cNvPr id="2" name="Slide Number Placeholder 4">
            <a:extLst>
              <a:ext uri="{FF2B5EF4-FFF2-40B4-BE49-F238E27FC236}">
                <a16:creationId xmlns:a16="http://schemas.microsoft.com/office/drawing/2014/main" id="{BD120B8C-805E-42F6-9D29-2675B7142C0B}"/>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55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55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355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EC74CE11-40A9-441A-BE54-C92685DB2B7B}"/>
              </a:ext>
            </a:extLst>
          </p:cNvPr>
          <p:cNvSpPr>
            <a:spLocks noGrp="1" noChangeArrowheads="1"/>
          </p:cNvSpPr>
          <p:nvPr>
            <p:ph type="title"/>
          </p:nvPr>
        </p:nvSpPr>
        <p:spPr>
          <a:xfrm>
            <a:off x="1143000" y="228600"/>
            <a:ext cx="7772400" cy="1143000"/>
          </a:xfrm>
        </p:spPr>
        <p:txBody>
          <a:bodyPr/>
          <a:lstStyle/>
          <a:p>
            <a:pPr eaLnBrk="1" hangingPunct="1"/>
            <a:r>
              <a:rPr lang="en-GB" altLang="en-US" b="1">
                <a:latin typeface="Times New Roman" panose="02020603050405020304" pitchFamily="18" charset="0"/>
              </a:rPr>
              <a:t>Example 1</a:t>
            </a:r>
            <a:endParaRPr lang="en-US" altLang="en-US" b="1">
              <a:latin typeface="Times New Roman" panose="02020603050405020304" pitchFamily="18" charset="0"/>
            </a:endParaRPr>
          </a:p>
        </p:txBody>
      </p:sp>
      <p:sp>
        <p:nvSpPr>
          <p:cNvPr id="25603" name="Rectangle 3">
            <a:extLst>
              <a:ext uri="{FF2B5EF4-FFF2-40B4-BE49-F238E27FC236}">
                <a16:creationId xmlns:a16="http://schemas.microsoft.com/office/drawing/2014/main" id="{88BBC4CF-256E-4BBE-B3E7-7DD37AEB4F7E}"/>
              </a:ext>
            </a:extLst>
          </p:cNvPr>
          <p:cNvSpPr>
            <a:spLocks noChangeArrowheads="1"/>
          </p:cNvSpPr>
          <p:nvPr/>
        </p:nvSpPr>
        <p:spPr bwMode="auto">
          <a:xfrm>
            <a:off x="1905000" y="1600200"/>
            <a:ext cx="5105400" cy="3886200"/>
          </a:xfrm>
          <a:prstGeom prst="rect">
            <a:avLst/>
          </a:prstGeom>
          <a:noFill/>
          <a:ln w="9525">
            <a:noFill/>
            <a:miter lim="800000"/>
            <a:headEnd/>
            <a:tailEnd/>
          </a:ln>
          <a:effectLst/>
        </p:spPr>
        <p:txBody>
          <a:bodyPr/>
          <a:lstStyle>
            <a:lvl1pPr marL="342900" indent="-342900" defTabSz="381000">
              <a:defRPr sz="2400" b="1">
                <a:solidFill>
                  <a:schemeClr val="tx1"/>
                </a:solidFill>
                <a:latin typeface="Times New Roman" panose="02020603050405020304" pitchFamily="18" charset="0"/>
                <a:ea typeface="MS PGothic" panose="020B0600070205080204" pitchFamily="34" charset="-128"/>
              </a:defRPr>
            </a:lvl1pPr>
            <a:lvl2pPr marL="742950" indent="-285750" defTabSz="381000">
              <a:defRPr sz="2400" b="1">
                <a:solidFill>
                  <a:schemeClr val="tx1"/>
                </a:solidFill>
                <a:latin typeface="Times New Roman" panose="02020603050405020304" pitchFamily="18" charset="0"/>
                <a:ea typeface="MS PGothic" panose="020B0600070205080204" pitchFamily="34" charset="-128"/>
              </a:defRPr>
            </a:lvl2pPr>
            <a:lvl3pPr marL="1143000" indent="-228600" defTabSz="381000">
              <a:defRPr sz="2400" b="1">
                <a:solidFill>
                  <a:schemeClr val="tx1"/>
                </a:solidFill>
                <a:latin typeface="Times New Roman" panose="02020603050405020304" pitchFamily="18" charset="0"/>
                <a:ea typeface="MS PGothic" panose="020B0600070205080204" pitchFamily="34" charset="-128"/>
              </a:defRPr>
            </a:lvl3pPr>
            <a:lvl4pPr marL="1600200" indent="-228600" defTabSz="381000">
              <a:defRPr sz="2400" b="1">
                <a:solidFill>
                  <a:schemeClr val="tx1"/>
                </a:solidFill>
                <a:latin typeface="Times New Roman" panose="02020603050405020304" pitchFamily="18" charset="0"/>
                <a:ea typeface="MS PGothic" panose="020B0600070205080204" pitchFamily="34" charset="-128"/>
              </a:defRPr>
            </a:lvl4pPr>
            <a:lvl5pPr marL="2057400" indent="-228600" defTabSz="381000">
              <a:defRPr sz="2400" b="1">
                <a:solidFill>
                  <a:schemeClr val="tx1"/>
                </a:solidFill>
                <a:latin typeface="Times New Roman" panose="02020603050405020304" pitchFamily="18" charset="0"/>
                <a:ea typeface="MS PGothic" panose="020B0600070205080204" pitchFamily="34" charset="-128"/>
              </a:defRPr>
            </a:lvl5pPr>
            <a:lvl6pPr marL="25146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package my_package;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class A		// package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A’s public &amp; private members</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public class B		// public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B’s public and private members</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endParaRPr kumimoji="0" lang="en-US" altLang="en-US" sz="2400" b="1" i="0" u="none" strike="noStrike" kern="1200" cap="none" spc="0" normalizeH="0" baseline="0" noProof="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p:txBody>
      </p:sp>
      <p:sp>
        <p:nvSpPr>
          <p:cNvPr id="2" name="Slide Number Placeholder 4">
            <a:extLst>
              <a:ext uri="{FF2B5EF4-FFF2-40B4-BE49-F238E27FC236}">
                <a16:creationId xmlns:a16="http://schemas.microsoft.com/office/drawing/2014/main" id="{21A18223-0242-441D-AB4E-22EDEF174C87}"/>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3258DD2-84C1-427D-839F-B5A3CDC27D55}"/>
              </a:ext>
            </a:extLst>
          </p:cNvPr>
          <p:cNvSpPr>
            <a:spLocks noChangeArrowheads="1"/>
          </p:cNvSpPr>
          <p:nvPr/>
        </p:nvSpPr>
        <p:spPr bwMode="auto">
          <a:xfrm>
            <a:off x="1066800" y="1752600"/>
            <a:ext cx="7467600" cy="3886200"/>
          </a:xfrm>
          <a:prstGeom prst="rect">
            <a:avLst/>
          </a:prstGeom>
          <a:noFill/>
          <a:ln w="9525">
            <a:noFill/>
            <a:miter lim="800000"/>
            <a:headEnd/>
            <a:tailEnd/>
          </a:ln>
          <a:effectLst/>
        </p:spPr>
        <p:txBody>
          <a:bodyPr/>
          <a:lstStyle>
            <a:lvl1pPr marL="342900" indent="-342900" defTabSz="381000">
              <a:defRPr sz="2400" b="1">
                <a:solidFill>
                  <a:schemeClr val="tx1"/>
                </a:solidFill>
                <a:latin typeface="Times New Roman" panose="02020603050405020304" pitchFamily="18" charset="0"/>
                <a:ea typeface="MS PGothic" panose="020B0600070205080204" pitchFamily="34" charset="-128"/>
              </a:defRPr>
            </a:lvl1pPr>
            <a:lvl2pPr marL="742950" indent="-285750" defTabSz="381000">
              <a:defRPr sz="2400" b="1">
                <a:solidFill>
                  <a:schemeClr val="tx1"/>
                </a:solidFill>
                <a:latin typeface="Times New Roman" panose="02020603050405020304" pitchFamily="18" charset="0"/>
                <a:ea typeface="MS PGothic" panose="020B0600070205080204" pitchFamily="34" charset="-128"/>
              </a:defRPr>
            </a:lvl2pPr>
            <a:lvl3pPr marL="1143000" indent="-228600" defTabSz="381000">
              <a:defRPr sz="2400" b="1">
                <a:solidFill>
                  <a:schemeClr val="tx1"/>
                </a:solidFill>
                <a:latin typeface="Times New Roman" panose="02020603050405020304" pitchFamily="18" charset="0"/>
                <a:ea typeface="MS PGothic" panose="020B0600070205080204" pitchFamily="34" charset="-128"/>
              </a:defRPr>
            </a:lvl3pPr>
            <a:lvl4pPr marL="1600200" indent="-228600" defTabSz="381000">
              <a:defRPr sz="2400" b="1">
                <a:solidFill>
                  <a:schemeClr val="tx1"/>
                </a:solidFill>
                <a:latin typeface="Times New Roman" panose="02020603050405020304" pitchFamily="18" charset="0"/>
                <a:ea typeface="MS PGothic" panose="020B0600070205080204" pitchFamily="34" charset="-128"/>
              </a:defRPr>
            </a:lvl4pPr>
            <a:lvl5pPr marL="2057400" indent="-228600" defTabSz="381000">
              <a:defRPr sz="2400" b="1">
                <a:solidFill>
                  <a:schemeClr val="tx1"/>
                </a:solidFill>
                <a:latin typeface="Times New Roman" panose="02020603050405020304" pitchFamily="18" charset="0"/>
                <a:ea typeface="MS PGothic" panose="020B0600070205080204" pitchFamily="34" charset="-128"/>
              </a:defRPr>
            </a:lvl5pPr>
            <a:lvl6pPr marL="25146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package </a:t>
            </a:r>
            <a:r>
              <a:rPr kumimoji="0" lang="en-GB" altLang="en-US" sz="24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my_package</a:t>
            </a: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class D</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D’s public &amp; private members</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Class D ‘knows’ about classes A and B </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private B </a:t>
            </a:r>
            <a:r>
              <a:rPr kumimoji="0" lang="en-GB" altLang="en-US" sz="24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b</a:t>
            </a: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OK – class B has public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private A </a:t>
            </a:r>
            <a:r>
              <a:rPr kumimoji="0" lang="en-GB" altLang="en-US" sz="24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a:t>
            </a: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OK – class A has package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US"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p:txBody>
      </p:sp>
      <p:sp>
        <p:nvSpPr>
          <p:cNvPr id="45061" name="Rectangle 3">
            <a:extLst>
              <a:ext uri="{FF2B5EF4-FFF2-40B4-BE49-F238E27FC236}">
                <a16:creationId xmlns:a16="http://schemas.microsoft.com/office/drawing/2014/main" id="{D3F7C45E-05A3-4E5C-9EC9-6046E06F88D1}"/>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rPr>
              <a:t>Example-2</a:t>
            </a:r>
          </a:p>
        </p:txBody>
      </p:sp>
      <p:sp>
        <p:nvSpPr>
          <p:cNvPr id="2" name="Slide Number Placeholder 4">
            <a:extLst>
              <a:ext uri="{FF2B5EF4-FFF2-40B4-BE49-F238E27FC236}">
                <a16:creationId xmlns:a16="http://schemas.microsoft.com/office/drawing/2014/main" id="{DA868AC3-D6D1-4ADE-BA24-B36C23607AF5}"/>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F60A424-D052-4493-8A93-8DE74A86CFDC}"/>
              </a:ext>
            </a:extLst>
          </p:cNvPr>
          <p:cNvSpPr>
            <a:spLocks noChangeArrowheads="1"/>
          </p:cNvSpPr>
          <p:nvPr/>
        </p:nvSpPr>
        <p:spPr bwMode="auto">
          <a:xfrm>
            <a:off x="1066800" y="1905000"/>
            <a:ext cx="7620000" cy="2438400"/>
          </a:xfrm>
          <a:prstGeom prst="rect">
            <a:avLst/>
          </a:prstGeom>
          <a:noFill/>
          <a:ln w="9525">
            <a:noFill/>
            <a:miter lim="800000"/>
            <a:headEnd/>
            <a:tailEnd/>
          </a:ln>
          <a:effectLst/>
        </p:spPr>
        <p:txBody>
          <a:bodyPr/>
          <a:lstStyle>
            <a:lvl1pPr marL="342900" indent="-342900" defTabSz="381000">
              <a:defRPr sz="2400" b="1">
                <a:solidFill>
                  <a:schemeClr val="tx1"/>
                </a:solidFill>
                <a:latin typeface="Times New Roman" panose="02020603050405020304" pitchFamily="18" charset="0"/>
                <a:ea typeface="MS PGothic" panose="020B0600070205080204" pitchFamily="34" charset="-128"/>
              </a:defRPr>
            </a:lvl1pPr>
            <a:lvl2pPr marL="742950" indent="-285750" defTabSz="381000">
              <a:defRPr sz="2400" b="1">
                <a:solidFill>
                  <a:schemeClr val="tx1"/>
                </a:solidFill>
                <a:latin typeface="Times New Roman" panose="02020603050405020304" pitchFamily="18" charset="0"/>
                <a:ea typeface="MS PGothic" panose="020B0600070205080204" pitchFamily="34" charset="-128"/>
              </a:defRPr>
            </a:lvl2pPr>
            <a:lvl3pPr marL="1143000" indent="-228600" defTabSz="381000">
              <a:defRPr sz="2400" b="1">
                <a:solidFill>
                  <a:schemeClr val="tx1"/>
                </a:solidFill>
                <a:latin typeface="Times New Roman" panose="02020603050405020304" pitchFamily="18" charset="0"/>
                <a:ea typeface="MS PGothic" panose="020B0600070205080204" pitchFamily="34" charset="-128"/>
              </a:defRPr>
            </a:lvl3pPr>
            <a:lvl4pPr marL="1600200" indent="-228600" defTabSz="381000">
              <a:defRPr sz="2400" b="1">
                <a:solidFill>
                  <a:schemeClr val="tx1"/>
                </a:solidFill>
                <a:latin typeface="Times New Roman" panose="02020603050405020304" pitchFamily="18" charset="0"/>
                <a:ea typeface="MS PGothic" panose="020B0600070205080204" pitchFamily="34" charset="-128"/>
              </a:defRPr>
            </a:lvl4pPr>
            <a:lvl5pPr marL="2057400" indent="-228600" defTabSz="381000">
              <a:defRPr sz="2400" b="1">
                <a:solidFill>
                  <a:schemeClr val="tx1"/>
                </a:solidFill>
                <a:latin typeface="Times New Roman" panose="02020603050405020304" pitchFamily="18" charset="0"/>
                <a:ea typeface="MS PGothic" panose="020B0600070205080204" pitchFamily="34" charset="-128"/>
              </a:defRPr>
            </a:lvl5pPr>
            <a:lvl6pPr marL="25146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package </a:t>
            </a:r>
            <a:r>
              <a:rPr kumimoji="0" lang="en-GB" altLang="en-US" sz="24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another_package</a:t>
            </a: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import </a:t>
            </a:r>
            <a:r>
              <a:rPr kumimoji="0" lang="en-GB" altLang="en-US" sz="24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my_package</a:t>
            </a: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class C</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C’s public &amp; private members</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class C ‘knows’ about class B </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private B </a:t>
            </a:r>
            <a:r>
              <a:rPr kumimoji="0" lang="en-GB" altLang="en-US" sz="24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b</a:t>
            </a: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OK – class B has public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4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p:txBody>
      </p:sp>
      <p:sp>
        <p:nvSpPr>
          <p:cNvPr id="47110" name="Rectangle 4">
            <a:extLst>
              <a:ext uri="{FF2B5EF4-FFF2-40B4-BE49-F238E27FC236}">
                <a16:creationId xmlns:a16="http://schemas.microsoft.com/office/drawing/2014/main" id="{EFAE79CF-41B6-4C8E-9722-52EADAB1CDFE}"/>
              </a:ext>
            </a:extLst>
          </p:cNvPr>
          <p:cNvSpPr>
            <a:spLocks noGrp="1" noChangeArrowheads="1"/>
          </p:cNvSpPr>
          <p:nvPr>
            <p:ph type="title"/>
          </p:nvPr>
        </p:nvSpPr>
        <p:spPr>
          <a:xfrm>
            <a:off x="457200" y="274638"/>
            <a:ext cx="8305800" cy="792162"/>
          </a:xfrm>
        </p:spPr>
        <p:txBody>
          <a:bodyPr/>
          <a:lstStyle/>
          <a:p>
            <a:pPr eaLnBrk="1" hangingPunct="1"/>
            <a:r>
              <a:rPr lang="en-US" altLang="en-US" b="1">
                <a:latin typeface="Times New Roman" panose="02020603050405020304" pitchFamily="18" charset="0"/>
              </a:rPr>
              <a:t>Example-3</a:t>
            </a:r>
          </a:p>
        </p:txBody>
      </p:sp>
      <p:sp>
        <p:nvSpPr>
          <p:cNvPr id="2" name="Slide Number Placeholder 4">
            <a:extLst>
              <a:ext uri="{FF2B5EF4-FFF2-40B4-BE49-F238E27FC236}">
                <a16:creationId xmlns:a16="http://schemas.microsoft.com/office/drawing/2014/main" id="{80869931-5508-45B3-B245-81160E8E31A6}"/>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a:extLst>
              <a:ext uri="{FF2B5EF4-FFF2-40B4-BE49-F238E27FC236}">
                <a16:creationId xmlns:a16="http://schemas.microsoft.com/office/drawing/2014/main" id="{0303052B-228E-4055-8EB8-83247422896C}"/>
              </a:ext>
            </a:extLst>
          </p:cNvPr>
          <p:cNvSpPr>
            <a:spLocks noGrp="1" noChangeArrowheads="1"/>
          </p:cNvSpPr>
          <p:nvPr>
            <p:ph type="title"/>
          </p:nvPr>
        </p:nvSpPr>
        <p:spPr>
          <a:xfrm>
            <a:off x="1295400" y="152400"/>
            <a:ext cx="7391400" cy="914400"/>
          </a:xfrm>
          <a:noFill/>
        </p:spPr>
        <p:txBody>
          <a:bodyPr lIns="92075" tIns="46038" rIns="92075" bIns="46038"/>
          <a:lstStyle/>
          <a:p>
            <a:pPr eaLnBrk="1" hangingPunct="1"/>
            <a:r>
              <a:rPr lang="en-GB" altLang="en-US" sz="3600" b="1">
                <a:latin typeface="Times New Roman" panose="02020603050405020304" pitchFamily="18" charset="0"/>
              </a:rPr>
              <a:t>Example 4</a:t>
            </a:r>
            <a:endParaRPr lang="en-US" altLang="en-US" sz="3600" b="1">
              <a:latin typeface="Times New Roman" panose="02020603050405020304" pitchFamily="18" charset="0"/>
            </a:endParaRPr>
          </a:p>
        </p:txBody>
      </p:sp>
      <p:sp>
        <p:nvSpPr>
          <p:cNvPr id="31747" name="Rectangle 3">
            <a:extLst>
              <a:ext uri="{FF2B5EF4-FFF2-40B4-BE49-F238E27FC236}">
                <a16:creationId xmlns:a16="http://schemas.microsoft.com/office/drawing/2014/main" id="{8B9DF765-C6AD-4018-9896-F19890759CDE}"/>
              </a:ext>
            </a:extLst>
          </p:cNvPr>
          <p:cNvSpPr>
            <a:spLocks noChangeArrowheads="1"/>
          </p:cNvSpPr>
          <p:nvPr/>
        </p:nvSpPr>
        <p:spPr bwMode="auto">
          <a:xfrm>
            <a:off x="1327355" y="1295400"/>
            <a:ext cx="7696200" cy="3886200"/>
          </a:xfrm>
          <a:prstGeom prst="rect">
            <a:avLst/>
          </a:prstGeom>
          <a:noFill/>
          <a:ln w="9525">
            <a:noFill/>
            <a:miter lim="800000"/>
            <a:headEnd/>
            <a:tailEnd/>
          </a:ln>
          <a:effectLst/>
        </p:spPr>
        <p:txBody>
          <a:bodyPr/>
          <a:lstStyle>
            <a:lvl1pPr marL="342900" indent="-342900" defTabSz="381000">
              <a:defRPr sz="2400" b="1">
                <a:solidFill>
                  <a:schemeClr val="tx1"/>
                </a:solidFill>
                <a:latin typeface="Times New Roman" panose="02020603050405020304" pitchFamily="18" charset="0"/>
                <a:ea typeface="MS PGothic" panose="020B0600070205080204" pitchFamily="34" charset="-128"/>
              </a:defRPr>
            </a:lvl1pPr>
            <a:lvl2pPr marL="742950" indent="-285750" defTabSz="381000">
              <a:defRPr sz="2400" b="1">
                <a:solidFill>
                  <a:schemeClr val="tx1"/>
                </a:solidFill>
                <a:latin typeface="Times New Roman" panose="02020603050405020304" pitchFamily="18" charset="0"/>
                <a:ea typeface="MS PGothic" panose="020B0600070205080204" pitchFamily="34" charset="-128"/>
              </a:defRPr>
            </a:lvl2pPr>
            <a:lvl3pPr marL="1143000" indent="-228600" defTabSz="381000">
              <a:defRPr sz="2400" b="1">
                <a:solidFill>
                  <a:schemeClr val="tx1"/>
                </a:solidFill>
                <a:latin typeface="Times New Roman" panose="02020603050405020304" pitchFamily="18" charset="0"/>
                <a:ea typeface="MS PGothic" panose="020B0600070205080204" pitchFamily="34" charset="-128"/>
              </a:defRPr>
            </a:lvl3pPr>
            <a:lvl4pPr marL="1600200" indent="-228600" defTabSz="381000">
              <a:defRPr sz="2400" b="1">
                <a:solidFill>
                  <a:schemeClr val="tx1"/>
                </a:solidFill>
                <a:latin typeface="Times New Roman" panose="02020603050405020304" pitchFamily="18" charset="0"/>
                <a:ea typeface="MS PGothic" panose="020B0600070205080204" pitchFamily="34" charset="-128"/>
              </a:defRPr>
            </a:lvl4pPr>
            <a:lvl5pPr marL="2057400" indent="-228600" defTabSz="381000">
              <a:defRPr sz="2400" b="1">
                <a:solidFill>
                  <a:schemeClr val="tx1"/>
                </a:solidFill>
                <a:latin typeface="Times New Roman" panose="02020603050405020304" pitchFamily="18" charset="0"/>
                <a:ea typeface="MS PGothic" panose="020B0600070205080204" pitchFamily="34" charset="-128"/>
              </a:defRPr>
            </a:lvl5pPr>
            <a:lvl6pPr marL="25146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6pPr>
            <a:lvl7pPr marL="29718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7pPr>
            <a:lvl8pPr marL="34290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8pPr>
            <a:lvl9pPr marL="3886200" indent="-228600" defTabSz="381000" eaLnBrk="0" fontAlgn="base" hangingPunct="0">
              <a:spcBef>
                <a:spcPct val="0"/>
              </a:spcBef>
              <a:spcAft>
                <a:spcPct val="0"/>
              </a:spcAft>
              <a:defRPr sz="2400" b="1">
                <a:solidFill>
                  <a:schemeClr val="tx1"/>
                </a:solidFill>
                <a:latin typeface="Times New Roman" panose="02020603050405020304" pitchFamily="18" charset="0"/>
                <a:ea typeface="MS PGothic" panose="020B0600070205080204" pitchFamily="34" charset="-128"/>
              </a:defRPr>
            </a:lvl9pPr>
          </a:lstStyle>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package </a:t>
            </a:r>
            <a:r>
              <a:rPr kumimoji="0" lang="en-GB" altLang="en-US" sz="23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my_package</a:t>
            </a: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class A</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int get() { return data; }		// package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public A(int d) { data=d;}		// public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private int data;					// private scope		</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class B</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void f()</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A a=new A(d);		// OK A has package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int d=</a:t>
            </a:r>
            <a:r>
              <a:rPr kumimoji="0" lang="en-GB" altLang="en-US" sz="23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a.get</a:t>
            </a: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OK – get() has package scope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int d1=</a:t>
            </a:r>
            <a:r>
              <a:rPr kumimoji="0" lang="en-GB" altLang="en-US" sz="2300" b="1" i="0" u="none" strike="noStrike" kern="1200" cap="none" spc="0" normalizeH="0" baseline="0" noProof="0" dirty="0" err="1">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a.data</a:t>
            </a: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 Error! – data is private</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r>
              <a:rPr kumimoji="0" lang="en-GB" altLang="en-US" sz="23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rPr>
              <a:t>		}}</a:t>
            </a:r>
          </a:p>
          <a:p>
            <a:pPr marL="342900" marR="0" lvl="0" indent="-342900" algn="l" defTabSz="381000" rtl="0" eaLnBrk="1" fontAlgn="auto" latinLnBrk="0" hangingPunct="1">
              <a:lnSpc>
                <a:spcPct val="70000"/>
              </a:lnSpc>
              <a:spcBef>
                <a:spcPct val="20000"/>
              </a:spcBef>
              <a:spcAft>
                <a:spcPts val="0"/>
              </a:spcAft>
              <a:buClr>
                <a:srgbClr val="1F497D"/>
              </a:buClr>
              <a:buSzPct val="75000"/>
              <a:buFont typeface="Wingdings" panose="05000000000000000000" pitchFamily="2" charset="2"/>
              <a:buNone/>
              <a:tabLst/>
              <a:defRPr/>
            </a:pPr>
            <a:endParaRPr kumimoji="0" lang="en-US" altLang="en-US" sz="2000" b="1" i="0" u="none" strike="noStrike" kern="1200" cap="none" spc="0" normalizeH="0" baseline="0" noProof="0" dirty="0">
              <a:ln>
                <a:noFill/>
              </a:ln>
              <a:solidFill>
                <a:prstClr val="black"/>
              </a:solidFill>
              <a:effectLst>
                <a:outerShdw blurRad="38100" dist="38100" dir="2700000" algn="tl">
                  <a:srgbClr val="C0C0C0"/>
                </a:outerShdw>
              </a:effectLst>
              <a:uLnTx/>
              <a:uFillTx/>
              <a:latin typeface="Times New Roman" panose="02020603050405020304" pitchFamily="18" charset="0"/>
              <a:ea typeface="MS PGothic" panose="020B0600070205080204" pitchFamily="34" charset="-128"/>
              <a:cs typeface="+mn-cs"/>
            </a:endParaRPr>
          </a:p>
        </p:txBody>
      </p:sp>
      <p:sp>
        <p:nvSpPr>
          <p:cNvPr id="2" name="Slide Number Placeholder 4">
            <a:extLst>
              <a:ext uri="{FF2B5EF4-FFF2-40B4-BE49-F238E27FC236}">
                <a16:creationId xmlns:a16="http://schemas.microsoft.com/office/drawing/2014/main" id="{DBDF1372-319D-4D9D-97BA-FFF1B8413A01}"/>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a:extLst>
              <a:ext uri="{FF2B5EF4-FFF2-40B4-BE49-F238E27FC236}">
                <a16:creationId xmlns:a16="http://schemas.microsoft.com/office/drawing/2014/main" id="{82F0B08E-02E2-42C9-8F31-324030BF22B9}"/>
              </a:ext>
            </a:extLst>
          </p:cNvPr>
          <p:cNvSpPr>
            <a:spLocks noGrp="1" noChangeArrowheads="1"/>
          </p:cNvSpPr>
          <p:nvPr>
            <p:ph type="title"/>
          </p:nvPr>
        </p:nvSpPr>
        <p:spPr>
          <a:xfrm>
            <a:off x="609600" y="108155"/>
            <a:ext cx="8229600" cy="563563"/>
          </a:xfrm>
        </p:spPr>
        <p:txBody>
          <a:bodyPr/>
          <a:lstStyle/>
          <a:p>
            <a:pPr eaLnBrk="1" hangingPunct="1"/>
            <a:r>
              <a:rPr lang="en-US" altLang="en-US" sz="4000" b="1">
                <a:latin typeface="Times New Roman" panose="02020603050405020304" pitchFamily="18" charset="0"/>
              </a:rPr>
              <a:t>Levels of Access Control</a:t>
            </a:r>
          </a:p>
        </p:txBody>
      </p:sp>
      <p:graphicFrame>
        <p:nvGraphicFramePr>
          <p:cNvPr id="33842" name="Group 50">
            <a:extLst>
              <a:ext uri="{FF2B5EF4-FFF2-40B4-BE49-F238E27FC236}">
                <a16:creationId xmlns:a16="http://schemas.microsoft.com/office/drawing/2014/main" id="{DE41CC11-A49E-414F-B76F-72304EC49147}"/>
              </a:ext>
            </a:extLst>
          </p:cNvPr>
          <p:cNvGraphicFramePr>
            <a:graphicFrameLocks noGrp="1"/>
          </p:cNvGraphicFramePr>
          <p:nvPr>
            <p:ph idx="1"/>
          </p:nvPr>
        </p:nvGraphicFramePr>
        <p:xfrm>
          <a:off x="609600" y="935122"/>
          <a:ext cx="8077200" cy="5376862"/>
        </p:xfrm>
        <a:graphic>
          <a:graphicData uri="http://schemas.openxmlformats.org/drawingml/2006/table">
            <a:tbl>
              <a:tblPr/>
              <a:tblGrid>
                <a:gridCol w="1363663">
                  <a:extLst>
                    <a:ext uri="{9D8B030D-6E8A-4147-A177-3AD203B41FA5}">
                      <a16:colId xmlns:a16="http://schemas.microsoft.com/office/drawing/2014/main" val="20000"/>
                    </a:ext>
                  </a:extLst>
                </a:gridCol>
                <a:gridCol w="1362075">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gridCol w="1655762">
                  <a:extLst>
                    <a:ext uri="{9D8B030D-6E8A-4147-A177-3AD203B41FA5}">
                      <a16:colId xmlns:a16="http://schemas.microsoft.com/office/drawing/2014/main" val="20004"/>
                    </a:ext>
                  </a:extLst>
                </a:gridCol>
              </a:tblGrid>
              <a:tr h="6949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Times New Roman" pitchFamily="18"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public</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protected</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friendly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(default)</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private</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496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same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class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44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Subclass in the same package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44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Other class in the same package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443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Subclass in other packages</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24362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Non-subclass in other</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package</a:t>
                      </a: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rPr>
                        <a:t>Yes</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Times New Roman" pitchFamily="18" charset="0"/>
                        </a:rPr>
                        <a:t>No</a:t>
                      </a: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4">
            <a:extLst>
              <a:ext uri="{FF2B5EF4-FFF2-40B4-BE49-F238E27FC236}">
                <a16:creationId xmlns:a16="http://schemas.microsoft.com/office/drawing/2014/main" id="{BB28093F-CE49-4101-89D6-5DB90437D97A}"/>
              </a:ext>
            </a:extLst>
          </p:cNvPr>
          <p:cNvSpPr txBox="1">
            <a:spLocks/>
          </p:cNvSpPr>
          <p:nvPr/>
        </p:nvSpPr>
        <p:spPr>
          <a:xfrm>
            <a:off x="6823425" y="6575389"/>
            <a:ext cx="2133600" cy="282611"/>
          </a:xfrm>
          <a:prstGeom prst="rect">
            <a:avLst/>
          </a:prstGeom>
        </p:spPr>
        <p:txBody>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B518BB3-09F1-4C74-8868-52D5913F1FF3}" type="slidenum">
              <a:rPr kumimoji="0" lang="en-IN" sz="1200" b="0" i="0" u="none" strike="noStrike" kern="1200" cap="none" spc="0" normalizeH="0" baseline="0" noProof="0" smtClean="0">
                <a:ln>
                  <a:noFill/>
                </a:ln>
                <a:solidFill>
                  <a:prstClr val="black"/>
                </a:solidFill>
                <a:effectLst/>
                <a:uLnTx/>
                <a:uFillTx/>
                <a:latin typeface="Times New Roman" pitchFamily="18" charset="0"/>
                <a:ea typeface="+mn-ea"/>
                <a:cs typeface="Times New Roman" pitchFamily="18" charset="0"/>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IN" sz="12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6F8371A-66C6-C3C7-E297-6DA7675929EE}"/>
              </a:ext>
            </a:extLst>
          </p:cNvPr>
          <p:cNvSpPr>
            <a:spLocks noGrp="1"/>
          </p:cNvSpPr>
          <p:nvPr>
            <p:ph type="body" idx="1"/>
          </p:nvPr>
        </p:nvSpPr>
        <p:spPr>
          <a:xfrm>
            <a:off x="0" y="3276600"/>
            <a:ext cx="9144000" cy="1107996"/>
          </a:xfrm>
        </p:spPr>
        <p:txBody>
          <a:bodyPr/>
          <a:lstStyle/>
          <a:p>
            <a:pPr algn="ctr"/>
            <a:r>
              <a:rPr lang="en-US" sz="7200" b="1" dirty="0"/>
              <a:t>Method Overriding</a:t>
            </a:r>
            <a:endParaRPr lang="en-IN" sz="7200" b="1" dirty="0"/>
          </a:p>
        </p:txBody>
      </p:sp>
    </p:spTree>
    <p:extLst>
      <p:ext uri="{BB962C8B-B14F-4D97-AF65-F5344CB8AC3E}">
        <p14:creationId xmlns:p14="http://schemas.microsoft.com/office/powerpoint/2010/main" val="247688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334" y="1366520"/>
            <a:ext cx="8754110" cy="1635125"/>
          </a:xfrm>
          <a:prstGeom prst="rect">
            <a:avLst/>
          </a:prstGeom>
        </p:spPr>
        <p:txBody>
          <a:bodyPr vert="horz" wrap="square" lIns="0" tIns="12700" rIns="0" bIns="0" rtlCol="0">
            <a:spAutoFit/>
          </a:bodyPr>
          <a:lstStyle/>
          <a:p>
            <a:pPr marL="354965" marR="5080" indent="-342900">
              <a:lnSpc>
                <a:spcPct val="100000"/>
              </a:lnSpc>
              <a:spcBef>
                <a:spcPts val="100"/>
              </a:spcBef>
              <a:buClr>
                <a:srgbClr val="0F1141"/>
              </a:buClr>
              <a:buChar char="•"/>
              <a:tabLst>
                <a:tab pos="354965" algn="l"/>
                <a:tab pos="355600" algn="l"/>
              </a:tabLst>
            </a:pPr>
            <a:r>
              <a:rPr sz="2400" spc="-5" dirty="0">
                <a:latin typeface="Arial"/>
                <a:cs typeface="Arial"/>
              </a:rPr>
              <a:t>Equality operator </a:t>
            </a:r>
            <a:r>
              <a:rPr sz="2400" dirty="0">
                <a:latin typeface="Arial"/>
                <a:cs typeface="Arial"/>
              </a:rPr>
              <a:t>(==) returns true if </a:t>
            </a:r>
            <a:r>
              <a:rPr sz="2400" spc="-5" dirty="0">
                <a:latin typeface="Arial"/>
                <a:cs typeface="Arial"/>
              </a:rPr>
              <a:t>both string references are  pointing </a:t>
            </a:r>
            <a:r>
              <a:rPr sz="2400" dirty="0">
                <a:latin typeface="Arial"/>
                <a:cs typeface="Arial"/>
              </a:rPr>
              <a:t>to same </a:t>
            </a:r>
            <a:r>
              <a:rPr sz="2400" spc="-5" dirty="0">
                <a:latin typeface="Arial"/>
                <a:cs typeface="Arial"/>
              </a:rPr>
              <a:t>object otherwise</a:t>
            </a:r>
            <a:r>
              <a:rPr sz="2400" spc="25" dirty="0">
                <a:latin typeface="Arial"/>
                <a:cs typeface="Arial"/>
              </a:rPr>
              <a:t> </a:t>
            </a:r>
            <a:r>
              <a:rPr sz="2400" spc="-5" dirty="0">
                <a:latin typeface="Arial"/>
                <a:cs typeface="Arial"/>
              </a:rPr>
              <a:t>false.</a:t>
            </a:r>
            <a:endParaRPr sz="2400">
              <a:latin typeface="Arial"/>
              <a:cs typeface="Arial"/>
            </a:endParaRPr>
          </a:p>
          <a:p>
            <a:pPr marL="355600" indent="-342900">
              <a:lnSpc>
                <a:spcPct val="100000"/>
              </a:lnSpc>
              <a:spcBef>
                <a:spcPts val="575"/>
              </a:spcBef>
              <a:buClr>
                <a:srgbClr val="0F1141"/>
              </a:buClr>
              <a:buChar char="•"/>
              <a:tabLst>
                <a:tab pos="354965" algn="l"/>
                <a:tab pos="355600" algn="l"/>
              </a:tabLst>
            </a:pPr>
            <a:r>
              <a:rPr sz="2400" spc="-5" dirty="0">
                <a:latin typeface="Arial"/>
                <a:cs typeface="Arial"/>
              </a:rPr>
              <a:t>equals() method </a:t>
            </a:r>
            <a:r>
              <a:rPr sz="2400" dirty="0">
                <a:latin typeface="Arial"/>
                <a:cs typeface="Arial"/>
              </a:rPr>
              <a:t>checks the states of the </a:t>
            </a:r>
            <a:r>
              <a:rPr sz="2400" spc="-5" dirty="0">
                <a:latin typeface="Arial"/>
                <a:cs typeface="Arial"/>
              </a:rPr>
              <a:t>string</a:t>
            </a:r>
            <a:r>
              <a:rPr sz="2400" spc="-10" dirty="0">
                <a:latin typeface="Arial"/>
                <a:cs typeface="Arial"/>
              </a:rPr>
              <a:t> </a:t>
            </a:r>
            <a:r>
              <a:rPr sz="2400" spc="-5" dirty="0">
                <a:latin typeface="Arial"/>
                <a:cs typeface="Arial"/>
              </a:rPr>
              <a:t>references</a:t>
            </a:r>
            <a:endParaRPr sz="2400">
              <a:latin typeface="Arial"/>
              <a:cs typeface="Arial"/>
            </a:endParaRPr>
          </a:p>
          <a:p>
            <a:pPr marL="355600" indent="-342900">
              <a:lnSpc>
                <a:spcPct val="100000"/>
              </a:lnSpc>
              <a:spcBef>
                <a:spcPts val="580"/>
              </a:spcBef>
              <a:buClr>
                <a:srgbClr val="0F1141"/>
              </a:buClr>
              <a:buChar char="•"/>
              <a:tabLst>
                <a:tab pos="354965" algn="l"/>
                <a:tab pos="355600" algn="l"/>
              </a:tabLst>
            </a:pPr>
            <a:r>
              <a:rPr sz="2400" spc="-5" dirty="0">
                <a:latin typeface="Arial"/>
                <a:cs typeface="Arial"/>
              </a:rPr>
              <a:t>Example:</a:t>
            </a:r>
            <a:endParaRPr sz="2400">
              <a:latin typeface="Arial"/>
              <a:cs typeface="Arial"/>
            </a:endParaRPr>
          </a:p>
        </p:txBody>
      </p:sp>
      <p:sp>
        <p:nvSpPr>
          <p:cNvPr id="3" name="object 3"/>
          <p:cNvSpPr txBox="1"/>
          <p:nvPr/>
        </p:nvSpPr>
        <p:spPr>
          <a:xfrm>
            <a:off x="1100734" y="3078406"/>
            <a:ext cx="555625" cy="950594"/>
          </a:xfrm>
          <a:prstGeom prst="rect">
            <a:avLst/>
          </a:prstGeom>
        </p:spPr>
        <p:txBody>
          <a:bodyPr vert="horz" wrap="square" lIns="0" tIns="24765" rIns="0" bIns="0" rtlCol="0">
            <a:spAutoFit/>
          </a:bodyPr>
          <a:lstStyle/>
          <a:p>
            <a:pPr marL="12700" marR="5080" algn="just">
              <a:lnSpc>
                <a:spcPct val="124800"/>
              </a:lnSpc>
              <a:spcBef>
                <a:spcPts val="195"/>
              </a:spcBef>
            </a:pPr>
            <a:r>
              <a:rPr sz="1600" spc="-5" dirty="0">
                <a:latin typeface="Arial"/>
                <a:cs typeface="Arial"/>
              </a:rPr>
              <a:t>String  String  String</a:t>
            </a:r>
            <a:endParaRPr sz="1600">
              <a:latin typeface="Arial"/>
              <a:cs typeface="Arial"/>
            </a:endParaRPr>
          </a:p>
        </p:txBody>
      </p:sp>
      <p:sp>
        <p:nvSpPr>
          <p:cNvPr id="4" name="object 4"/>
          <p:cNvSpPr txBox="1"/>
          <p:nvPr/>
        </p:nvSpPr>
        <p:spPr>
          <a:xfrm>
            <a:off x="2015489" y="3078406"/>
            <a:ext cx="2084070" cy="950594"/>
          </a:xfrm>
          <a:prstGeom prst="rect">
            <a:avLst/>
          </a:prstGeom>
        </p:spPr>
        <p:txBody>
          <a:bodyPr vert="horz" wrap="square" lIns="0" tIns="24765" rIns="0" bIns="0" rtlCol="0">
            <a:spAutoFit/>
          </a:bodyPr>
          <a:lstStyle/>
          <a:p>
            <a:pPr marL="12700" marR="5080" algn="just">
              <a:lnSpc>
                <a:spcPct val="124800"/>
              </a:lnSpc>
              <a:spcBef>
                <a:spcPts val="195"/>
              </a:spcBef>
            </a:pPr>
            <a:r>
              <a:rPr sz="1600" spc="-5" dirty="0">
                <a:latin typeface="Arial"/>
                <a:cs typeface="Arial"/>
              </a:rPr>
              <a:t>s1 = new</a:t>
            </a:r>
            <a:r>
              <a:rPr sz="1600" spc="-45" dirty="0">
                <a:latin typeface="Arial"/>
                <a:cs typeface="Arial"/>
              </a:rPr>
              <a:t> </a:t>
            </a:r>
            <a:r>
              <a:rPr sz="1600" spc="-5" dirty="0">
                <a:latin typeface="Arial"/>
                <a:cs typeface="Arial"/>
              </a:rPr>
              <a:t>String(“abc”);  s2 = </a:t>
            </a:r>
            <a:r>
              <a:rPr sz="1600" spc="-10" dirty="0">
                <a:latin typeface="Arial"/>
                <a:cs typeface="Arial"/>
              </a:rPr>
              <a:t>new </a:t>
            </a:r>
            <a:r>
              <a:rPr sz="1600" spc="-5" dirty="0">
                <a:latin typeface="Arial"/>
                <a:cs typeface="Arial"/>
              </a:rPr>
              <a:t>String(“abc”);  s3 =</a:t>
            </a:r>
            <a:r>
              <a:rPr sz="1600" dirty="0">
                <a:latin typeface="Arial"/>
                <a:cs typeface="Arial"/>
              </a:rPr>
              <a:t> </a:t>
            </a:r>
            <a:r>
              <a:rPr sz="1600" spc="-5" dirty="0">
                <a:latin typeface="Arial"/>
                <a:cs typeface="Arial"/>
              </a:rPr>
              <a:t>s1;</a:t>
            </a:r>
            <a:endParaRPr sz="1600">
              <a:latin typeface="Arial"/>
              <a:cs typeface="Arial"/>
            </a:endParaRPr>
          </a:p>
        </p:txBody>
      </p:sp>
      <p:sp>
        <p:nvSpPr>
          <p:cNvPr id="5" name="object 5"/>
          <p:cNvSpPr txBox="1"/>
          <p:nvPr/>
        </p:nvSpPr>
        <p:spPr>
          <a:xfrm>
            <a:off x="1100734" y="4003444"/>
            <a:ext cx="1043305" cy="610870"/>
          </a:xfrm>
          <a:prstGeom prst="rect">
            <a:avLst/>
          </a:prstGeom>
        </p:spPr>
        <p:txBody>
          <a:bodyPr vert="horz" wrap="square" lIns="0" tIns="60960" rIns="0" bIns="0" rtlCol="0">
            <a:spAutoFit/>
          </a:bodyPr>
          <a:lstStyle/>
          <a:p>
            <a:pPr marL="12700">
              <a:lnSpc>
                <a:spcPct val="100000"/>
              </a:lnSpc>
              <a:spcBef>
                <a:spcPts val="480"/>
              </a:spcBef>
            </a:pPr>
            <a:r>
              <a:rPr sz="1600" spc="-5" dirty="0">
                <a:latin typeface="Arial"/>
                <a:cs typeface="Arial"/>
              </a:rPr>
              <a:t>if(s1 ==</a:t>
            </a:r>
            <a:r>
              <a:rPr sz="1600" spc="-45" dirty="0">
                <a:latin typeface="Arial"/>
                <a:cs typeface="Arial"/>
              </a:rPr>
              <a:t> </a:t>
            </a:r>
            <a:r>
              <a:rPr sz="1600" spc="-5" dirty="0">
                <a:latin typeface="Arial"/>
                <a:cs typeface="Arial"/>
              </a:rPr>
              <a:t>s2)</a:t>
            </a:r>
            <a:endParaRPr sz="1600">
              <a:latin typeface="Arial"/>
              <a:cs typeface="Arial"/>
            </a:endParaRPr>
          </a:p>
          <a:p>
            <a:pPr marL="12700">
              <a:lnSpc>
                <a:spcPct val="100000"/>
              </a:lnSpc>
              <a:spcBef>
                <a:spcPts val="385"/>
              </a:spcBef>
            </a:pPr>
            <a:r>
              <a:rPr sz="1600" dirty="0">
                <a:latin typeface="Arial"/>
                <a:cs typeface="Arial"/>
              </a:rPr>
              <a:t>else</a:t>
            </a:r>
            <a:endParaRPr sz="1600">
              <a:latin typeface="Arial"/>
              <a:cs typeface="Arial"/>
            </a:endParaRPr>
          </a:p>
        </p:txBody>
      </p:sp>
      <p:sp>
        <p:nvSpPr>
          <p:cNvPr id="6" name="object 6"/>
          <p:cNvSpPr txBox="1"/>
          <p:nvPr/>
        </p:nvSpPr>
        <p:spPr>
          <a:xfrm>
            <a:off x="3844544" y="4003444"/>
            <a:ext cx="2436495" cy="610870"/>
          </a:xfrm>
          <a:prstGeom prst="rect">
            <a:avLst/>
          </a:prstGeom>
        </p:spPr>
        <p:txBody>
          <a:bodyPr vert="horz" wrap="square" lIns="0" tIns="60960" rIns="0" bIns="0" rtlCol="0">
            <a:spAutoFit/>
          </a:bodyPr>
          <a:lstStyle/>
          <a:p>
            <a:pPr marL="12700">
              <a:lnSpc>
                <a:spcPct val="100000"/>
              </a:lnSpc>
              <a:spcBef>
                <a:spcPts val="480"/>
              </a:spcBef>
            </a:pPr>
            <a:r>
              <a:rPr sz="1600" spc="-5" dirty="0">
                <a:latin typeface="Arial"/>
                <a:cs typeface="Arial"/>
              </a:rPr>
              <a:t>System.out.println(“Hello”);</a:t>
            </a:r>
            <a:endParaRPr sz="1600">
              <a:latin typeface="Arial"/>
              <a:cs typeface="Arial"/>
            </a:endParaRPr>
          </a:p>
          <a:p>
            <a:pPr marL="12700">
              <a:lnSpc>
                <a:spcPct val="100000"/>
              </a:lnSpc>
              <a:spcBef>
                <a:spcPts val="385"/>
              </a:spcBef>
            </a:pPr>
            <a:r>
              <a:rPr sz="1600" spc="-5" dirty="0">
                <a:latin typeface="Arial"/>
                <a:cs typeface="Arial"/>
              </a:rPr>
              <a:t>System.out.println(“Hi”);</a:t>
            </a:r>
            <a:endParaRPr sz="1600">
              <a:latin typeface="Arial"/>
              <a:cs typeface="Arial"/>
            </a:endParaRPr>
          </a:p>
        </p:txBody>
      </p:sp>
      <p:sp>
        <p:nvSpPr>
          <p:cNvPr id="7" name="object 7"/>
          <p:cNvSpPr txBox="1"/>
          <p:nvPr/>
        </p:nvSpPr>
        <p:spPr>
          <a:xfrm>
            <a:off x="3844544" y="4881143"/>
            <a:ext cx="2436495" cy="610870"/>
          </a:xfrm>
          <a:prstGeom prst="rect">
            <a:avLst/>
          </a:prstGeom>
        </p:spPr>
        <p:txBody>
          <a:bodyPr vert="horz" wrap="square" lIns="0" tIns="12700" rIns="0" bIns="0" rtlCol="0">
            <a:spAutoFit/>
          </a:bodyPr>
          <a:lstStyle/>
          <a:p>
            <a:pPr marL="12700" marR="5080">
              <a:lnSpc>
                <a:spcPct val="120000"/>
              </a:lnSpc>
              <a:spcBef>
                <a:spcPts val="100"/>
              </a:spcBef>
            </a:pPr>
            <a:r>
              <a:rPr sz="1600" spc="-5" dirty="0">
                <a:latin typeface="Arial"/>
                <a:cs typeface="Arial"/>
              </a:rPr>
              <a:t>S</a:t>
            </a:r>
            <a:r>
              <a:rPr sz="1600" spc="-20" dirty="0">
                <a:latin typeface="Arial"/>
                <a:cs typeface="Arial"/>
              </a:rPr>
              <a:t>y</a:t>
            </a:r>
            <a:r>
              <a:rPr sz="1600" spc="-5" dirty="0">
                <a:latin typeface="Arial"/>
                <a:cs typeface="Arial"/>
              </a:rPr>
              <a:t>stem.out.print</a:t>
            </a:r>
            <a:r>
              <a:rPr sz="1600" dirty="0">
                <a:latin typeface="Arial"/>
                <a:cs typeface="Arial"/>
              </a:rPr>
              <a:t>ln</a:t>
            </a:r>
            <a:r>
              <a:rPr sz="1600" spc="-5" dirty="0">
                <a:latin typeface="Arial"/>
                <a:cs typeface="Arial"/>
              </a:rPr>
              <a:t>(</a:t>
            </a:r>
            <a:r>
              <a:rPr sz="1600" spc="-15" dirty="0">
                <a:latin typeface="Arial"/>
                <a:cs typeface="Arial"/>
              </a:rPr>
              <a:t>“</a:t>
            </a:r>
            <a:r>
              <a:rPr sz="1600" spc="-10" dirty="0">
                <a:latin typeface="Arial"/>
                <a:cs typeface="Arial"/>
              </a:rPr>
              <a:t>He</a:t>
            </a:r>
            <a:r>
              <a:rPr sz="1600" spc="-5" dirty="0">
                <a:latin typeface="Arial"/>
                <a:cs typeface="Arial"/>
              </a:rPr>
              <a:t>ll</a:t>
            </a:r>
            <a:r>
              <a:rPr sz="1600" spc="-10" dirty="0">
                <a:latin typeface="Arial"/>
                <a:cs typeface="Arial"/>
              </a:rPr>
              <a:t>o”</a:t>
            </a:r>
            <a:r>
              <a:rPr sz="1600" spc="-15" dirty="0">
                <a:latin typeface="Arial"/>
                <a:cs typeface="Arial"/>
              </a:rPr>
              <a:t>)</a:t>
            </a:r>
            <a:r>
              <a:rPr sz="1600" spc="-5" dirty="0">
                <a:latin typeface="Arial"/>
                <a:cs typeface="Arial"/>
              </a:rPr>
              <a:t>;  System.out.println(“Hi”);</a:t>
            </a:r>
            <a:endParaRPr sz="1600">
              <a:latin typeface="Arial"/>
              <a:cs typeface="Arial"/>
            </a:endParaRPr>
          </a:p>
        </p:txBody>
      </p:sp>
      <p:sp>
        <p:nvSpPr>
          <p:cNvPr id="8" name="object 8"/>
          <p:cNvSpPr txBox="1">
            <a:spLocks noGrp="1"/>
          </p:cNvSpPr>
          <p:nvPr>
            <p:ph type="title"/>
          </p:nvPr>
        </p:nvSpPr>
        <p:spPr>
          <a:xfrm>
            <a:off x="383540" y="150621"/>
            <a:ext cx="5780405" cy="1031240"/>
          </a:xfrm>
          <a:prstGeom prst="rect">
            <a:avLst/>
          </a:prstGeom>
        </p:spPr>
        <p:txBody>
          <a:bodyPr vert="horz" wrap="square" lIns="0" tIns="104139" rIns="0" bIns="0" rtlCol="0">
            <a:spAutoFit/>
          </a:bodyPr>
          <a:lstStyle/>
          <a:p>
            <a:pPr marL="12700" marR="5080">
              <a:lnSpc>
                <a:spcPts val="3600"/>
              </a:lnSpc>
              <a:spcBef>
                <a:spcPts val="819"/>
              </a:spcBef>
            </a:pPr>
            <a:r>
              <a:rPr sz="3600" i="0" spc="-145" dirty="0">
                <a:solidFill>
                  <a:srgbClr val="000000"/>
                </a:solidFill>
                <a:latin typeface="Arial"/>
                <a:cs typeface="Arial"/>
              </a:rPr>
              <a:t>Comparing </a:t>
            </a:r>
            <a:r>
              <a:rPr sz="3600" i="0" spc="-140" dirty="0">
                <a:solidFill>
                  <a:srgbClr val="000000"/>
                </a:solidFill>
                <a:latin typeface="Arial"/>
                <a:cs typeface="Arial"/>
              </a:rPr>
              <a:t>Strings </a:t>
            </a:r>
            <a:r>
              <a:rPr sz="3600" i="0" dirty="0">
                <a:solidFill>
                  <a:srgbClr val="000000"/>
                </a:solidFill>
                <a:latin typeface="Arial"/>
                <a:cs typeface="Arial"/>
              </a:rPr>
              <a:t>:</a:t>
            </a:r>
            <a:r>
              <a:rPr sz="3600" i="0" spc="-550" dirty="0">
                <a:solidFill>
                  <a:srgbClr val="000000"/>
                </a:solidFill>
                <a:latin typeface="Arial"/>
                <a:cs typeface="Arial"/>
              </a:rPr>
              <a:t> </a:t>
            </a:r>
            <a:r>
              <a:rPr sz="3600" i="0" spc="-140" dirty="0">
                <a:solidFill>
                  <a:srgbClr val="000000"/>
                </a:solidFill>
                <a:latin typeface="Arial"/>
                <a:cs typeface="Arial"/>
              </a:rPr>
              <a:t>equals()  </a:t>
            </a:r>
            <a:r>
              <a:rPr sz="3600" i="0" spc="-135" dirty="0">
                <a:solidFill>
                  <a:srgbClr val="000000"/>
                </a:solidFill>
                <a:latin typeface="Arial"/>
                <a:cs typeface="Arial"/>
              </a:rPr>
              <a:t>Method </a:t>
            </a:r>
            <a:r>
              <a:rPr sz="3600" i="0" spc="-80" dirty="0">
                <a:solidFill>
                  <a:srgbClr val="000000"/>
                </a:solidFill>
                <a:latin typeface="Arial"/>
                <a:cs typeface="Arial"/>
              </a:rPr>
              <a:t>vs</a:t>
            </a:r>
            <a:r>
              <a:rPr sz="3600" i="0" spc="-434" dirty="0">
                <a:solidFill>
                  <a:srgbClr val="000000"/>
                </a:solidFill>
                <a:latin typeface="Arial"/>
                <a:cs typeface="Arial"/>
              </a:rPr>
              <a:t> </a:t>
            </a:r>
            <a:r>
              <a:rPr sz="3600" i="0" spc="-160" dirty="0">
                <a:solidFill>
                  <a:srgbClr val="000000"/>
                </a:solidFill>
                <a:latin typeface="Arial"/>
                <a:cs typeface="Arial"/>
              </a:rPr>
              <a:t>==</a:t>
            </a:r>
            <a:endParaRPr sz="3600">
              <a:latin typeface="Arial"/>
              <a:cs typeface="Arial"/>
            </a:endParaRPr>
          </a:p>
        </p:txBody>
      </p:sp>
      <p:sp>
        <p:nvSpPr>
          <p:cNvPr id="9" name="object 9"/>
          <p:cNvSpPr txBox="1"/>
          <p:nvPr/>
        </p:nvSpPr>
        <p:spPr>
          <a:xfrm>
            <a:off x="2012442" y="5936741"/>
            <a:ext cx="832485" cy="504825"/>
          </a:xfrm>
          <a:prstGeom prst="rect">
            <a:avLst/>
          </a:prstGeom>
          <a:ln w="25908">
            <a:solidFill>
              <a:srgbClr val="385D89"/>
            </a:solidFill>
          </a:ln>
        </p:spPr>
        <p:txBody>
          <a:bodyPr vert="horz" wrap="square" lIns="0" tIns="106680" rIns="0" bIns="0" rtlCol="0">
            <a:spAutoFit/>
          </a:bodyPr>
          <a:lstStyle/>
          <a:p>
            <a:pPr marL="208279">
              <a:lnSpc>
                <a:spcPct val="100000"/>
              </a:lnSpc>
              <a:spcBef>
                <a:spcPts val="840"/>
              </a:spcBef>
            </a:pPr>
            <a:r>
              <a:rPr sz="1800" b="1" dirty="0">
                <a:latin typeface="Calibri"/>
                <a:cs typeface="Calibri"/>
              </a:rPr>
              <a:t>abc</a:t>
            </a:r>
            <a:endParaRPr sz="1800">
              <a:latin typeface="Calibri"/>
              <a:cs typeface="Calibri"/>
            </a:endParaRPr>
          </a:p>
        </p:txBody>
      </p:sp>
      <p:sp>
        <p:nvSpPr>
          <p:cNvPr id="10" name="object 10"/>
          <p:cNvSpPr/>
          <p:nvPr/>
        </p:nvSpPr>
        <p:spPr>
          <a:xfrm>
            <a:off x="1507997" y="6152388"/>
            <a:ext cx="504190" cy="78105"/>
          </a:xfrm>
          <a:custGeom>
            <a:avLst/>
            <a:gdLst/>
            <a:ahLst/>
            <a:cxnLst/>
            <a:rect l="l" t="t" r="r" b="b"/>
            <a:pathLst>
              <a:path w="504189" h="78104">
                <a:moveTo>
                  <a:pt x="426339" y="0"/>
                </a:moveTo>
                <a:lnTo>
                  <a:pt x="426339" y="77724"/>
                </a:lnTo>
                <a:lnTo>
                  <a:pt x="478154" y="51816"/>
                </a:lnTo>
                <a:lnTo>
                  <a:pt x="439293" y="51816"/>
                </a:lnTo>
                <a:lnTo>
                  <a:pt x="439293" y="25907"/>
                </a:lnTo>
                <a:lnTo>
                  <a:pt x="478154" y="25907"/>
                </a:lnTo>
                <a:lnTo>
                  <a:pt x="426339" y="0"/>
                </a:lnTo>
                <a:close/>
              </a:path>
              <a:path w="504189" h="78104">
                <a:moveTo>
                  <a:pt x="426339" y="25907"/>
                </a:moveTo>
                <a:lnTo>
                  <a:pt x="0" y="25907"/>
                </a:lnTo>
                <a:lnTo>
                  <a:pt x="0" y="51816"/>
                </a:lnTo>
                <a:lnTo>
                  <a:pt x="426339" y="51816"/>
                </a:lnTo>
                <a:lnTo>
                  <a:pt x="426339" y="25907"/>
                </a:lnTo>
                <a:close/>
              </a:path>
              <a:path w="504189" h="78104">
                <a:moveTo>
                  <a:pt x="478154" y="25907"/>
                </a:moveTo>
                <a:lnTo>
                  <a:pt x="439293" y="25907"/>
                </a:lnTo>
                <a:lnTo>
                  <a:pt x="439293" y="51816"/>
                </a:lnTo>
                <a:lnTo>
                  <a:pt x="478154" y="51816"/>
                </a:lnTo>
                <a:lnTo>
                  <a:pt x="504063" y="38862"/>
                </a:lnTo>
                <a:lnTo>
                  <a:pt x="478154" y="25907"/>
                </a:lnTo>
                <a:close/>
              </a:path>
            </a:pathLst>
          </a:custGeom>
          <a:solidFill>
            <a:srgbClr val="FF0000"/>
          </a:solidFill>
        </p:spPr>
        <p:txBody>
          <a:bodyPr wrap="square" lIns="0" tIns="0" rIns="0" bIns="0" rtlCol="0"/>
          <a:lstStyle/>
          <a:p>
            <a:endParaRPr/>
          </a:p>
        </p:txBody>
      </p:sp>
      <p:sp>
        <p:nvSpPr>
          <p:cNvPr id="11" name="object 11"/>
          <p:cNvSpPr txBox="1"/>
          <p:nvPr/>
        </p:nvSpPr>
        <p:spPr>
          <a:xfrm>
            <a:off x="1100734" y="4881143"/>
            <a:ext cx="1616710" cy="1005205"/>
          </a:xfrm>
          <a:prstGeom prst="rect">
            <a:avLst/>
          </a:prstGeom>
        </p:spPr>
        <p:txBody>
          <a:bodyPr vert="horz" wrap="square" lIns="0" tIns="12700" rIns="0" bIns="0" rtlCol="0">
            <a:spAutoFit/>
          </a:bodyPr>
          <a:lstStyle/>
          <a:p>
            <a:pPr marL="12700" marR="140335">
              <a:lnSpc>
                <a:spcPct val="120000"/>
              </a:lnSpc>
              <a:spcBef>
                <a:spcPts val="100"/>
              </a:spcBef>
            </a:pPr>
            <a:r>
              <a:rPr sz="1600" spc="-5" dirty="0">
                <a:latin typeface="Arial"/>
                <a:cs typeface="Arial"/>
              </a:rPr>
              <a:t>if(s1.equals(s2))  else</a:t>
            </a:r>
            <a:endParaRPr sz="1600">
              <a:latin typeface="Arial"/>
              <a:cs typeface="Arial"/>
            </a:endParaRPr>
          </a:p>
          <a:p>
            <a:pPr marL="1002030">
              <a:lnSpc>
                <a:spcPct val="100000"/>
              </a:lnSpc>
              <a:spcBef>
                <a:spcPts val="940"/>
              </a:spcBef>
            </a:pPr>
            <a:r>
              <a:rPr sz="1800" dirty="0">
                <a:latin typeface="Calibri"/>
                <a:cs typeface="Calibri"/>
              </a:rPr>
              <a:t>:St</a:t>
            </a:r>
            <a:r>
              <a:rPr sz="1800" spc="-10" dirty="0">
                <a:latin typeface="Calibri"/>
                <a:cs typeface="Calibri"/>
              </a:rPr>
              <a:t>r</a:t>
            </a:r>
            <a:r>
              <a:rPr sz="1800" spc="-5" dirty="0">
                <a:latin typeface="Calibri"/>
                <a:cs typeface="Calibri"/>
              </a:rPr>
              <a:t>ing</a:t>
            </a:r>
            <a:endParaRPr sz="1800">
              <a:latin typeface="Calibri"/>
              <a:cs typeface="Calibri"/>
            </a:endParaRPr>
          </a:p>
        </p:txBody>
      </p:sp>
      <p:sp>
        <p:nvSpPr>
          <p:cNvPr id="12" name="object 12"/>
          <p:cNvSpPr txBox="1"/>
          <p:nvPr/>
        </p:nvSpPr>
        <p:spPr>
          <a:xfrm>
            <a:off x="3098419" y="6058611"/>
            <a:ext cx="23177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0000"/>
                </a:solidFill>
                <a:latin typeface="Calibri"/>
                <a:cs typeface="Calibri"/>
              </a:rPr>
              <a:t>s2</a:t>
            </a:r>
            <a:endParaRPr sz="1800">
              <a:latin typeface="Calibri"/>
              <a:cs typeface="Calibri"/>
            </a:endParaRPr>
          </a:p>
        </p:txBody>
      </p:sp>
      <p:sp>
        <p:nvSpPr>
          <p:cNvPr id="13" name="object 13"/>
          <p:cNvSpPr/>
          <p:nvPr/>
        </p:nvSpPr>
        <p:spPr>
          <a:xfrm>
            <a:off x="3411473" y="6193535"/>
            <a:ext cx="504190" cy="78105"/>
          </a:xfrm>
          <a:custGeom>
            <a:avLst/>
            <a:gdLst/>
            <a:ahLst/>
            <a:cxnLst/>
            <a:rect l="l" t="t" r="r" b="b"/>
            <a:pathLst>
              <a:path w="504189" h="78104">
                <a:moveTo>
                  <a:pt x="426338" y="0"/>
                </a:moveTo>
                <a:lnTo>
                  <a:pt x="426338" y="77723"/>
                </a:lnTo>
                <a:lnTo>
                  <a:pt x="478154" y="51815"/>
                </a:lnTo>
                <a:lnTo>
                  <a:pt x="439292" y="51815"/>
                </a:lnTo>
                <a:lnTo>
                  <a:pt x="439292" y="25907"/>
                </a:lnTo>
                <a:lnTo>
                  <a:pt x="478154" y="25907"/>
                </a:lnTo>
                <a:lnTo>
                  <a:pt x="426338" y="0"/>
                </a:lnTo>
                <a:close/>
              </a:path>
              <a:path w="504189" h="78104">
                <a:moveTo>
                  <a:pt x="426338" y="25907"/>
                </a:moveTo>
                <a:lnTo>
                  <a:pt x="0" y="25907"/>
                </a:lnTo>
                <a:lnTo>
                  <a:pt x="0" y="51815"/>
                </a:lnTo>
                <a:lnTo>
                  <a:pt x="426338" y="51815"/>
                </a:lnTo>
                <a:lnTo>
                  <a:pt x="426338" y="25907"/>
                </a:lnTo>
                <a:close/>
              </a:path>
              <a:path w="504189" h="78104">
                <a:moveTo>
                  <a:pt x="478154" y="25907"/>
                </a:moveTo>
                <a:lnTo>
                  <a:pt x="439292" y="25907"/>
                </a:lnTo>
                <a:lnTo>
                  <a:pt x="439292" y="51815"/>
                </a:lnTo>
                <a:lnTo>
                  <a:pt x="478154" y="51815"/>
                </a:lnTo>
                <a:lnTo>
                  <a:pt x="504063" y="38861"/>
                </a:lnTo>
                <a:lnTo>
                  <a:pt x="478154" y="25907"/>
                </a:lnTo>
                <a:close/>
              </a:path>
            </a:pathLst>
          </a:custGeom>
          <a:solidFill>
            <a:srgbClr val="FF0000"/>
          </a:solidFill>
        </p:spPr>
        <p:txBody>
          <a:bodyPr wrap="square" lIns="0" tIns="0" rIns="0" bIns="0" rtlCol="0"/>
          <a:lstStyle/>
          <a:p>
            <a:endParaRPr/>
          </a:p>
        </p:txBody>
      </p:sp>
      <p:sp>
        <p:nvSpPr>
          <p:cNvPr id="14" name="object 14"/>
          <p:cNvSpPr txBox="1"/>
          <p:nvPr/>
        </p:nvSpPr>
        <p:spPr>
          <a:xfrm>
            <a:off x="3915917" y="5979414"/>
            <a:ext cx="832485" cy="502920"/>
          </a:xfrm>
          <a:prstGeom prst="rect">
            <a:avLst/>
          </a:prstGeom>
          <a:ln w="25907">
            <a:solidFill>
              <a:srgbClr val="385D89"/>
            </a:solidFill>
          </a:ln>
        </p:spPr>
        <p:txBody>
          <a:bodyPr vert="horz" wrap="square" lIns="0" tIns="99695" rIns="0" bIns="0" rtlCol="0">
            <a:spAutoFit/>
          </a:bodyPr>
          <a:lstStyle/>
          <a:p>
            <a:pPr marL="249554">
              <a:lnSpc>
                <a:spcPct val="100000"/>
              </a:lnSpc>
              <a:spcBef>
                <a:spcPts val="785"/>
              </a:spcBef>
            </a:pPr>
            <a:r>
              <a:rPr sz="1800" b="1" dirty="0">
                <a:latin typeface="Calibri"/>
                <a:cs typeface="Calibri"/>
              </a:rPr>
              <a:t>abc</a:t>
            </a:r>
            <a:endParaRPr sz="1800">
              <a:latin typeface="Calibri"/>
              <a:cs typeface="Calibri"/>
            </a:endParaRPr>
          </a:p>
        </p:txBody>
      </p:sp>
      <p:sp>
        <p:nvSpPr>
          <p:cNvPr id="15" name="object 15"/>
          <p:cNvSpPr txBox="1"/>
          <p:nvPr/>
        </p:nvSpPr>
        <p:spPr>
          <a:xfrm>
            <a:off x="3994150" y="5628233"/>
            <a:ext cx="62738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:St</a:t>
            </a:r>
            <a:r>
              <a:rPr sz="1800" spc="-10" dirty="0">
                <a:latin typeface="Calibri"/>
                <a:cs typeface="Calibri"/>
              </a:rPr>
              <a:t>r</a:t>
            </a:r>
            <a:r>
              <a:rPr sz="1800" spc="-5" dirty="0">
                <a:latin typeface="Calibri"/>
                <a:cs typeface="Calibri"/>
              </a:rPr>
              <a:t>ing</a:t>
            </a:r>
            <a:endParaRPr sz="1800">
              <a:latin typeface="Calibri"/>
              <a:cs typeface="Calibri"/>
            </a:endParaRPr>
          </a:p>
        </p:txBody>
      </p:sp>
      <p:sp>
        <p:nvSpPr>
          <p:cNvPr id="16" name="object 16"/>
          <p:cNvSpPr txBox="1"/>
          <p:nvPr/>
        </p:nvSpPr>
        <p:spPr>
          <a:xfrm>
            <a:off x="1194612" y="5944006"/>
            <a:ext cx="275590" cy="719455"/>
          </a:xfrm>
          <a:prstGeom prst="rect">
            <a:avLst/>
          </a:prstGeom>
        </p:spPr>
        <p:txBody>
          <a:bodyPr vert="horz" wrap="square" lIns="0" tIns="12700" rIns="0" bIns="0" rtlCol="0">
            <a:spAutoFit/>
          </a:bodyPr>
          <a:lstStyle/>
          <a:p>
            <a:pPr marL="55880" marR="5080" indent="-43815">
              <a:lnSpc>
                <a:spcPct val="126400"/>
              </a:lnSpc>
              <a:spcBef>
                <a:spcPts val="100"/>
              </a:spcBef>
            </a:pPr>
            <a:r>
              <a:rPr sz="1800" dirty="0">
                <a:solidFill>
                  <a:srgbClr val="FF0000"/>
                </a:solidFill>
                <a:latin typeface="Calibri"/>
                <a:cs typeface="Calibri"/>
              </a:rPr>
              <a:t>s1  s3</a:t>
            </a:r>
            <a:endParaRPr sz="1800">
              <a:latin typeface="Calibri"/>
              <a:cs typeface="Calibri"/>
            </a:endParaRPr>
          </a:p>
        </p:txBody>
      </p:sp>
      <p:sp>
        <p:nvSpPr>
          <p:cNvPr id="17" name="object 17"/>
          <p:cNvSpPr/>
          <p:nvPr/>
        </p:nvSpPr>
        <p:spPr>
          <a:xfrm>
            <a:off x="1547241" y="6392583"/>
            <a:ext cx="464184" cy="157480"/>
          </a:xfrm>
          <a:custGeom>
            <a:avLst/>
            <a:gdLst/>
            <a:ahLst/>
            <a:cxnLst/>
            <a:rect l="l" t="t" r="r" b="b"/>
            <a:pathLst>
              <a:path w="464185" h="157479">
                <a:moveTo>
                  <a:pt x="385658" y="24965"/>
                </a:moveTo>
                <a:lnTo>
                  <a:pt x="0" y="132346"/>
                </a:lnTo>
                <a:lnTo>
                  <a:pt x="6858" y="157302"/>
                </a:lnTo>
                <a:lnTo>
                  <a:pt x="392602" y="49930"/>
                </a:lnTo>
                <a:lnTo>
                  <a:pt x="385658" y="24965"/>
                </a:lnTo>
                <a:close/>
              </a:path>
              <a:path w="464185" h="157479">
                <a:moveTo>
                  <a:pt x="458645" y="21488"/>
                </a:moveTo>
                <a:lnTo>
                  <a:pt x="398145" y="21488"/>
                </a:lnTo>
                <a:lnTo>
                  <a:pt x="405129" y="46443"/>
                </a:lnTo>
                <a:lnTo>
                  <a:pt x="392602" y="49930"/>
                </a:lnTo>
                <a:lnTo>
                  <a:pt x="399541" y="74879"/>
                </a:lnTo>
                <a:lnTo>
                  <a:pt x="458645" y="21488"/>
                </a:lnTo>
                <a:close/>
              </a:path>
              <a:path w="464185" h="157479">
                <a:moveTo>
                  <a:pt x="398145" y="21488"/>
                </a:moveTo>
                <a:lnTo>
                  <a:pt x="385658" y="24965"/>
                </a:lnTo>
                <a:lnTo>
                  <a:pt x="392602" y="49930"/>
                </a:lnTo>
                <a:lnTo>
                  <a:pt x="405129" y="46443"/>
                </a:lnTo>
                <a:lnTo>
                  <a:pt x="398145" y="21488"/>
                </a:lnTo>
                <a:close/>
              </a:path>
              <a:path w="464185" h="157479">
                <a:moveTo>
                  <a:pt x="378714" y="0"/>
                </a:moveTo>
                <a:lnTo>
                  <a:pt x="385658" y="24965"/>
                </a:lnTo>
                <a:lnTo>
                  <a:pt x="398145" y="21488"/>
                </a:lnTo>
                <a:lnTo>
                  <a:pt x="458645" y="21488"/>
                </a:lnTo>
                <a:lnTo>
                  <a:pt x="464058" y="16598"/>
                </a:lnTo>
                <a:lnTo>
                  <a:pt x="378714" y="0"/>
                </a:lnTo>
                <a:close/>
              </a:path>
            </a:pathLst>
          </a:custGeom>
          <a:solidFill>
            <a:srgbClr val="FF0000"/>
          </a:solidFill>
        </p:spPr>
        <p:txBody>
          <a:bodyPr wrap="square" lIns="0" tIns="0" rIns="0" bIns="0" rtlCol="0"/>
          <a:lstStyle/>
          <a:p>
            <a:endParaRPr/>
          </a:p>
        </p:txBody>
      </p:sp>
      <p:sp>
        <p:nvSpPr>
          <p:cNvPr id="18" name="object 18"/>
          <p:cNvSpPr/>
          <p:nvPr/>
        </p:nvSpPr>
        <p:spPr>
          <a:xfrm>
            <a:off x="6229350" y="4978146"/>
            <a:ext cx="1007744" cy="570230"/>
          </a:xfrm>
          <a:custGeom>
            <a:avLst/>
            <a:gdLst/>
            <a:ahLst/>
            <a:cxnLst/>
            <a:rect l="l" t="t" r="r" b="b"/>
            <a:pathLst>
              <a:path w="1007745" h="570229">
                <a:moveTo>
                  <a:pt x="0" y="0"/>
                </a:moveTo>
                <a:lnTo>
                  <a:pt x="68337" y="1299"/>
                </a:lnTo>
                <a:lnTo>
                  <a:pt x="133882" y="5087"/>
                </a:lnTo>
                <a:lnTo>
                  <a:pt x="196036" y="11191"/>
                </a:lnTo>
                <a:lnTo>
                  <a:pt x="254197" y="19445"/>
                </a:lnTo>
                <a:lnTo>
                  <a:pt x="307765" y="29677"/>
                </a:lnTo>
                <a:lnTo>
                  <a:pt x="356139" y="41719"/>
                </a:lnTo>
                <a:lnTo>
                  <a:pt x="398719" y="55401"/>
                </a:lnTo>
                <a:lnTo>
                  <a:pt x="434904" y="70555"/>
                </a:lnTo>
                <a:lnTo>
                  <a:pt x="485686" y="104598"/>
                </a:lnTo>
                <a:lnTo>
                  <a:pt x="503681" y="142493"/>
                </a:lnTo>
                <a:lnTo>
                  <a:pt x="521677" y="180389"/>
                </a:lnTo>
                <a:lnTo>
                  <a:pt x="572459" y="214432"/>
                </a:lnTo>
                <a:lnTo>
                  <a:pt x="608644" y="229586"/>
                </a:lnTo>
                <a:lnTo>
                  <a:pt x="651224" y="243268"/>
                </a:lnTo>
                <a:lnTo>
                  <a:pt x="699598" y="255310"/>
                </a:lnTo>
                <a:lnTo>
                  <a:pt x="753166" y="265542"/>
                </a:lnTo>
                <a:lnTo>
                  <a:pt x="811327" y="273796"/>
                </a:lnTo>
                <a:lnTo>
                  <a:pt x="873481" y="279900"/>
                </a:lnTo>
                <a:lnTo>
                  <a:pt x="939026" y="283688"/>
                </a:lnTo>
                <a:lnTo>
                  <a:pt x="1007364" y="284987"/>
                </a:lnTo>
                <a:lnTo>
                  <a:pt x="939026" y="286287"/>
                </a:lnTo>
                <a:lnTo>
                  <a:pt x="873481" y="290075"/>
                </a:lnTo>
                <a:lnTo>
                  <a:pt x="811327" y="296179"/>
                </a:lnTo>
                <a:lnTo>
                  <a:pt x="753166" y="304433"/>
                </a:lnTo>
                <a:lnTo>
                  <a:pt x="699598" y="314665"/>
                </a:lnTo>
                <a:lnTo>
                  <a:pt x="651224" y="326707"/>
                </a:lnTo>
                <a:lnTo>
                  <a:pt x="608644" y="340389"/>
                </a:lnTo>
                <a:lnTo>
                  <a:pt x="572459" y="355543"/>
                </a:lnTo>
                <a:lnTo>
                  <a:pt x="521677" y="389586"/>
                </a:lnTo>
                <a:lnTo>
                  <a:pt x="503681" y="427481"/>
                </a:lnTo>
                <a:lnTo>
                  <a:pt x="485686" y="465377"/>
                </a:lnTo>
                <a:lnTo>
                  <a:pt x="434904" y="499420"/>
                </a:lnTo>
                <a:lnTo>
                  <a:pt x="398719" y="514574"/>
                </a:lnTo>
                <a:lnTo>
                  <a:pt x="356139" y="528256"/>
                </a:lnTo>
                <a:lnTo>
                  <a:pt x="307765" y="540298"/>
                </a:lnTo>
                <a:lnTo>
                  <a:pt x="254197" y="550530"/>
                </a:lnTo>
                <a:lnTo>
                  <a:pt x="196036" y="558784"/>
                </a:lnTo>
                <a:lnTo>
                  <a:pt x="133882" y="564888"/>
                </a:lnTo>
                <a:lnTo>
                  <a:pt x="68337" y="568676"/>
                </a:lnTo>
                <a:lnTo>
                  <a:pt x="0" y="569975"/>
                </a:lnTo>
              </a:path>
            </a:pathLst>
          </a:custGeom>
          <a:ln w="25908">
            <a:solidFill>
              <a:srgbClr val="FF0000"/>
            </a:solidFill>
            <a:prstDash val="sysDash"/>
          </a:ln>
        </p:spPr>
        <p:txBody>
          <a:bodyPr wrap="square" lIns="0" tIns="0" rIns="0" bIns="0" rtlCol="0"/>
          <a:lstStyle/>
          <a:p>
            <a:endParaRPr/>
          </a:p>
        </p:txBody>
      </p:sp>
      <p:sp>
        <p:nvSpPr>
          <p:cNvPr id="19" name="object 19"/>
          <p:cNvSpPr/>
          <p:nvPr/>
        </p:nvSpPr>
        <p:spPr>
          <a:xfrm>
            <a:off x="6229350" y="4075938"/>
            <a:ext cx="1007744" cy="570230"/>
          </a:xfrm>
          <a:custGeom>
            <a:avLst/>
            <a:gdLst/>
            <a:ahLst/>
            <a:cxnLst/>
            <a:rect l="l" t="t" r="r" b="b"/>
            <a:pathLst>
              <a:path w="1007745" h="570229">
                <a:moveTo>
                  <a:pt x="0" y="0"/>
                </a:moveTo>
                <a:lnTo>
                  <a:pt x="68337" y="1299"/>
                </a:lnTo>
                <a:lnTo>
                  <a:pt x="133882" y="5087"/>
                </a:lnTo>
                <a:lnTo>
                  <a:pt x="196036" y="11191"/>
                </a:lnTo>
                <a:lnTo>
                  <a:pt x="254197" y="19445"/>
                </a:lnTo>
                <a:lnTo>
                  <a:pt x="307765" y="29677"/>
                </a:lnTo>
                <a:lnTo>
                  <a:pt x="356139" y="41719"/>
                </a:lnTo>
                <a:lnTo>
                  <a:pt x="398719" y="55401"/>
                </a:lnTo>
                <a:lnTo>
                  <a:pt x="434904" y="70555"/>
                </a:lnTo>
                <a:lnTo>
                  <a:pt x="485686" y="104598"/>
                </a:lnTo>
                <a:lnTo>
                  <a:pt x="503681" y="142494"/>
                </a:lnTo>
                <a:lnTo>
                  <a:pt x="521677" y="180389"/>
                </a:lnTo>
                <a:lnTo>
                  <a:pt x="572459" y="214432"/>
                </a:lnTo>
                <a:lnTo>
                  <a:pt x="608644" y="229586"/>
                </a:lnTo>
                <a:lnTo>
                  <a:pt x="651224" y="243268"/>
                </a:lnTo>
                <a:lnTo>
                  <a:pt x="699598" y="255310"/>
                </a:lnTo>
                <a:lnTo>
                  <a:pt x="753166" y="265542"/>
                </a:lnTo>
                <a:lnTo>
                  <a:pt x="811327" y="273796"/>
                </a:lnTo>
                <a:lnTo>
                  <a:pt x="873481" y="279900"/>
                </a:lnTo>
                <a:lnTo>
                  <a:pt x="939026" y="283688"/>
                </a:lnTo>
                <a:lnTo>
                  <a:pt x="1007364" y="284988"/>
                </a:lnTo>
                <a:lnTo>
                  <a:pt x="939026" y="286287"/>
                </a:lnTo>
                <a:lnTo>
                  <a:pt x="873481" y="290075"/>
                </a:lnTo>
                <a:lnTo>
                  <a:pt x="811327" y="296179"/>
                </a:lnTo>
                <a:lnTo>
                  <a:pt x="753166" y="304433"/>
                </a:lnTo>
                <a:lnTo>
                  <a:pt x="699598" y="314665"/>
                </a:lnTo>
                <a:lnTo>
                  <a:pt x="651224" y="326707"/>
                </a:lnTo>
                <a:lnTo>
                  <a:pt x="608644" y="340389"/>
                </a:lnTo>
                <a:lnTo>
                  <a:pt x="572459" y="355543"/>
                </a:lnTo>
                <a:lnTo>
                  <a:pt x="521677" y="389586"/>
                </a:lnTo>
                <a:lnTo>
                  <a:pt x="503681" y="427481"/>
                </a:lnTo>
                <a:lnTo>
                  <a:pt x="485686" y="465377"/>
                </a:lnTo>
                <a:lnTo>
                  <a:pt x="434904" y="499420"/>
                </a:lnTo>
                <a:lnTo>
                  <a:pt x="398719" y="514574"/>
                </a:lnTo>
                <a:lnTo>
                  <a:pt x="356139" y="528256"/>
                </a:lnTo>
                <a:lnTo>
                  <a:pt x="307765" y="540298"/>
                </a:lnTo>
                <a:lnTo>
                  <a:pt x="254197" y="550530"/>
                </a:lnTo>
                <a:lnTo>
                  <a:pt x="196036" y="558784"/>
                </a:lnTo>
                <a:lnTo>
                  <a:pt x="133882" y="564888"/>
                </a:lnTo>
                <a:lnTo>
                  <a:pt x="68337" y="568676"/>
                </a:lnTo>
                <a:lnTo>
                  <a:pt x="0" y="569976"/>
                </a:lnTo>
              </a:path>
            </a:pathLst>
          </a:custGeom>
          <a:ln w="25908">
            <a:solidFill>
              <a:srgbClr val="FF0000"/>
            </a:solidFill>
            <a:prstDash val="sysDash"/>
          </a:ln>
        </p:spPr>
        <p:txBody>
          <a:bodyPr wrap="square" lIns="0" tIns="0" rIns="0" bIns="0" rtlCol="0"/>
          <a:lstStyle/>
          <a:p>
            <a:endParaRPr/>
          </a:p>
        </p:txBody>
      </p:sp>
      <p:sp>
        <p:nvSpPr>
          <p:cNvPr id="20" name="object 20"/>
          <p:cNvSpPr txBox="1"/>
          <p:nvPr/>
        </p:nvSpPr>
        <p:spPr>
          <a:xfrm>
            <a:off x="7388097" y="4155770"/>
            <a:ext cx="32893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FF0000"/>
                </a:solidFill>
                <a:latin typeface="Arial"/>
                <a:cs typeface="Arial"/>
              </a:rPr>
              <a:t>Hi</a:t>
            </a:r>
            <a:endParaRPr sz="2400">
              <a:latin typeface="Arial"/>
              <a:cs typeface="Arial"/>
            </a:endParaRPr>
          </a:p>
        </p:txBody>
      </p:sp>
      <p:sp>
        <p:nvSpPr>
          <p:cNvPr id="21" name="object 21"/>
          <p:cNvSpPr txBox="1"/>
          <p:nvPr/>
        </p:nvSpPr>
        <p:spPr>
          <a:xfrm>
            <a:off x="7371715" y="5058536"/>
            <a:ext cx="77089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FF0000"/>
                </a:solidFill>
                <a:latin typeface="Arial"/>
                <a:cs typeface="Arial"/>
              </a:rPr>
              <a:t>H</a:t>
            </a:r>
            <a:r>
              <a:rPr sz="2400" b="1" spc="-15" dirty="0">
                <a:solidFill>
                  <a:srgbClr val="FF0000"/>
                </a:solidFill>
                <a:latin typeface="Arial"/>
                <a:cs typeface="Arial"/>
              </a:rPr>
              <a:t>e</a:t>
            </a:r>
            <a:r>
              <a:rPr sz="2400" b="1" dirty="0">
                <a:solidFill>
                  <a:srgbClr val="FF0000"/>
                </a:solidFill>
                <a:latin typeface="Arial"/>
                <a:cs typeface="Arial"/>
              </a:rPr>
              <a:t>l</a:t>
            </a:r>
            <a:r>
              <a:rPr sz="2400" b="1" spc="5" dirty="0">
                <a:solidFill>
                  <a:srgbClr val="FF0000"/>
                </a:solidFill>
                <a:latin typeface="Arial"/>
                <a:cs typeface="Arial"/>
              </a:rPr>
              <a:t>l</a:t>
            </a:r>
            <a:r>
              <a:rPr sz="2400" b="1" dirty="0">
                <a:solidFill>
                  <a:srgbClr val="FF0000"/>
                </a:solidFill>
                <a:latin typeface="Arial"/>
                <a:cs typeface="Arial"/>
              </a:rPr>
              <a:t>o</a:t>
            </a:r>
            <a:endParaRPr sz="2400">
              <a:latin typeface="Arial"/>
              <a:cs typeface="Arial"/>
            </a:endParaRPr>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1E5B50FD-AEA0-FC1A-6115-7DBF2949F073}"/>
                  </a:ext>
                </a:extLst>
              </p14:cNvPr>
              <p14:cNvContentPartPr/>
              <p14:nvPr/>
            </p14:nvContentPartPr>
            <p14:xfrm>
              <a:off x="1508040" y="1717920"/>
              <a:ext cx="6113520" cy="3379320"/>
            </p14:xfrm>
          </p:contentPart>
        </mc:Choice>
        <mc:Fallback>
          <p:pic>
            <p:nvPicPr>
              <p:cNvPr id="22" name="Ink 21">
                <a:extLst>
                  <a:ext uri="{FF2B5EF4-FFF2-40B4-BE49-F238E27FC236}">
                    <a16:creationId xmlns:a16="http://schemas.microsoft.com/office/drawing/2014/main" id="{1E5B50FD-AEA0-FC1A-6115-7DBF2949F073}"/>
                  </a:ext>
                </a:extLst>
              </p:cNvPr>
              <p:cNvPicPr/>
              <p:nvPr/>
            </p:nvPicPr>
            <p:blipFill>
              <a:blip r:embed="rId3"/>
              <a:stretch>
                <a:fillRect/>
              </a:stretch>
            </p:blipFill>
            <p:spPr>
              <a:xfrm>
                <a:off x="1498680" y="1708560"/>
                <a:ext cx="6132240" cy="3398040"/>
              </a:xfrm>
              <a:prstGeom prst="rect">
                <a:avLst/>
              </a:prstGeom>
            </p:spPr>
          </p:pic>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014C3-7A9C-477E-5832-8A40A245250E}"/>
              </a:ext>
            </a:extLst>
          </p:cNvPr>
          <p:cNvSpPr>
            <a:spLocks noGrp="1"/>
          </p:cNvSpPr>
          <p:nvPr>
            <p:ph type="title"/>
          </p:nvPr>
        </p:nvSpPr>
        <p:spPr>
          <a:xfrm>
            <a:off x="154939" y="232409"/>
            <a:ext cx="8834120" cy="553998"/>
          </a:xfrm>
        </p:spPr>
        <p:txBody>
          <a:bodyPr/>
          <a:lstStyle/>
          <a:p>
            <a:r>
              <a:rPr lang="en-IN" dirty="0"/>
              <a:t>Overriding method</a:t>
            </a:r>
          </a:p>
        </p:txBody>
      </p:sp>
      <p:sp>
        <p:nvSpPr>
          <p:cNvPr id="3" name="Text Placeholder 2">
            <a:extLst>
              <a:ext uri="{FF2B5EF4-FFF2-40B4-BE49-F238E27FC236}">
                <a16:creationId xmlns:a16="http://schemas.microsoft.com/office/drawing/2014/main" id="{1952B500-E567-D7F2-00C6-ACE1A571C9A3}"/>
              </a:ext>
            </a:extLst>
          </p:cNvPr>
          <p:cNvSpPr>
            <a:spLocks noGrp="1"/>
          </p:cNvSpPr>
          <p:nvPr>
            <p:ph type="body" idx="1"/>
          </p:nvPr>
        </p:nvSpPr>
        <p:spPr>
          <a:xfrm>
            <a:off x="-29497" y="1752600"/>
            <a:ext cx="8686800" cy="2585323"/>
          </a:xfrm>
        </p:spPr>
        <p:txBody>
          <a:bodyPr/>
          <a:lstStyle/>
          <a:p>
            <a:pPr marL="717550" indent="-363538"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The benefit of overriding is ability to define a behavior that's specific to the subclass type, which means a subclass can implement a parent class method based on its requirement.</a:t>
            </a:r>
          </a:p>
          <a:p>
            <a:pPr marL="717550" indent="-363538" algn="just">
              <a:buFont typeface="Wingdings" panose="05000000000000000000" pitchFamily="2" charset="2"/>
              <a:buChar char="Ø"/>
            </a:pPr>
            <a:endParaRPr lang="en-US" sz="2400" dirty="0">
              <a:solidFill>
                <a:srgbClr val="000000"/>
              </a:solidFill>
              <a:latin typeface="Times New Roman" panose="02020603050405020304" pitchFamily="18" charset="0"/>
              <a:cs typeface="Times New Roman" panose="02020603050405020304" pitchFamily="18" charset="0"/>
            </a:endParaRPr>
          </a:p>
          <a:p>
            <a:pPr marL="717550" indent="-363538" algn="just">
              <a:buFont typeface="Wingdings" panose="05000000000000000000" pitchFamily="2" charset="2"/>
              <a:buChar char="Ø"/>
            </a:pPr>
            <a:r>
              <a:rPr lang="en-US" sz="2400" b="0" i="0" dirty="0">
                <a:solidFill>
                  <a:srgbClr val="000000"/>
                </a:solidFill>
                <a:effectLst/>
                <a:latin typeface="Times New Roman" panose="02020603050405020304" pitchFamily="18" charset="0"/>
                <a:cs typeface="Times New Roman" panose="02020603050405020304" pitchFamily="18" charset="0"/>
              </a:rPr>
              <a:t>In object-oriented terms, overriding means to override the functionality of an existing method.</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68547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6ABC-F4AD-7042-03B0-ADD98CAAD44D}"/>
              </a:ext>
            </a:extLst>
          </p:cNvPr>
          <p:cNvSpPr>
            <a:spLocks noGrp="1"/>
          </p:cNvSpPr>
          <p:nvPr>
            <p:ph type="title"/>
          </p:nvPr>
        </p:nvSpPr>
        <p:spPr>
          <a:xfrm>
            <a:off x="154939" y="232409"/>
            <a:ext cx="8834120" cy="553998"/>
          </a:xfrm>
        </p:spPr>
        <p:txBody>
          <a:bodyPr/>
          <a:lstStyle/>
          <a:p>
            <a:r>
              <a:rPr lang="en-US" dirty="0"/>
              <a:t>Example 1</a:t>
            </a:r>
            <a:endParaRPr lang="en-IN" dirty="0"/>
          </a:p>
        </p:txBody>
      </p:sp>
      <p:sp>
        <p:nvSpPr>
          <p:cNvPr id="3" name="Text Placeholder 2">
            <a:extLst>
              <a:ext uri="{FF2B5EF4-FFF2-40B4-BE49-F238E27FC236}">
                <a16:creationId xmlns:a16="http://schemas.microsoft.com/office/drawing/2014/main" id="{50ECB417-419E-4C00-3319-FC80428847E4}"/>
              </a:ext>
            </a:extLst>
          </p:cNvPr>
          <p:cNvSpPr>
            <a:spLocks noGrp="1"/>
          </p:cNvSpPr>
          <p:nvPr>
            <p:ph type="body" idx="1"/>
          </p:nvPr>
        </p:nvSpPr>
        <p:spPr>
          <a:xfrm>
            <a:off x="381000" y="1447800"/>
            <a:ext cx="7927975" cy="4985980"/>
          </a:xfrm>
        </p:spPr>
        <p:txBody>
          <a:bodyPr/>
          <a:lstStyle/>
          <a:p>
            <a:r>
              <a:rPr lang="en-IN" dirty="0">
                <a:latin typeface="Times New Roman" panose="02020603050405020304" pitchFamily="18" charset="0"/>
                <a:cs typeface="Times New Roman" panose="02020603050405020304" pitchFamily="18" charset="0"/>
              </a:rPr>
              <a:t>class Animal {</a:t>
            </a:r>
          </a:p>
          <a:p>
            <a:r>
              <a:rPr lang="en-IN" dirty="0">
                <a:latin typeface="Times New Roman" panose="02020603050405020304" pitchFamily="18" charset="0"/>
                <a:cs typeface="Times New Roman" panose="02020603050405020304" pitchFamily="18" charset="0"/>
              </a:rPr>
              <a:t>   public void move()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("Animals can move");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class Dog extends Animal {</a:t>
            </a:r>
          </a:p>
          <a:p>
            <a:r>
              <a:rPr lang="en-IN" dirty="0">
                <a:latin typeface="Times New Roman" panose="02020603050405020304" pitchFamily="18" charset="0"/>
                <a:cs typeface="Times New Roman" panose="02020603050405020304" pitchFamily="18" charset="0"/>
              </a:rPr>
              <a:t>   public void move()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("Dogs can walk and run");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TestDog</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Animal a = new Animal(); // Animal reference and object</a:t>
            </a:r>
          </a:p>
          <a:p>
            <a:r>
              <a:rPr lang="en-IN" dirty="0">
                <a:latin typeface="Times New Roman" panose="02020603050405020304" pitchFamily="18" charset="0"/>
                <a:cs typeface="Times New Roman" panose="02020603050405020304" pitchFamily="18" charset="0"/>
              </a:rPr>
              <a:t>      Animal b = new Dog(); // Animal reference but Dog object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a.move</a:t>
            </a:r>
            <a:r>
              <a:rPr lang="en-IN" dirty="0">
                <a:latin typeface="Times New Roman" panose="02020603050405020304" pitchFamily="18" charset="0"/>
                <a:cs typeface="Times New Roman" panose="02020603050405020304" pitchFamily="18" charset="0"/>
              </a:rPr>
              <a:t>(); // runs the method in Animal class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b.move</a:t>
            </a:r>
            <a:r>
              <a:rPr lang="en-IN" dirty="0">
                <a:latin typeface="Times New Roman" panose="02020603050405020304" pitchFamily="18" charset="0"/>
                <a:cs typeface="Times New Roman" panose="02020603050405020304" pitchFamily="18" charset="0"/>
              </a:rPr>
              <a:t>(); // runs the method in Dog class</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D2260040-72B1-3946-E8AF-539EF2B5B95F}"/>
              </a:ext>
            </a:extLst>
          </p:cNvPr>
          <p:cNvSpPr/>
          <p:nvPr/>
        </p:nvSpPr>
        <p:spPr>
          <a:xfrm>
            <a:off x="6351556" y="5105400"/>
            <a:ext cx="2667000"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Animals can move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Dogs can walk and run</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100323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6ABC-F4AD-7042-03B0-ADD98CAAD44D}"/>
              </a:ext>
            </a:extLst>
          </p:cNvPr>
          <p:cNvSpPr>
            <a:spLocks noGrp="1"/>
          </p:cNvSpPr>
          <p:nvPr>
            <p:ph type="title"/>
          </p:nvPr>
        </p:nvSpPr>
        <p:spPr>
          <a:xfrm>
            <a:off x="154939" y="232409"/>
            <a:ext cx="8834120" cy="553998"/>
          </a:xfrm>
        </p:spPr>
        <p:txBody>
          <a:bodyPr/>
          <a:lstStyle/>
          <a:p>
            <a:r>
              <a:rPr lang="en-US" dirty="0"/>
              <a:t>Example 2</a:t>
            </a:r>
            <a:endParaRPr lang="en-IN" dirty="0"/>
          </a:p>
        </p:txBody>
      </p:sp>
      <p:sp>
        <p:nvSpPr>
          <p:cNvPr id="3" name="Text Placeholder 2">
            <a:extLst>
              <a:ext uri="{FF2B5EF4-FFF2-40B4-BE49-F238E27FC236}">
                <a16:creationId xmlns:a16="http://schemas.microsoft.com/office/drawing/2014/main" id="{50ECB417-419E-4C00-3319-FC80428847E4}"/>
              </a:ext>
            </a:extLst>
          </p:cNvPr>
          <p:cNvSpPr>
            <a:spLocks noGrp="1"/>
          </p:cNvSpPr>
          <p:nvPr>
            <p:ph type="body" idx="1"/>
          </p:nvPr>
        </p:nvSpPr>
        <p:spPr>
          <a:xfrm>
            <a:off x="381000" y="1447800"/>
            <a:ext cx="7927975" cy="5262979"/>
          </a:xfrm>
        </p:spPr>
        <p:txBody>
          <a:bodyPr/>
          <a:lstStyle/>
          <a:p>
            <a:r>
              <a:rPr lang="en-IN" dirty="0">
                <a:latin typeface="Times New Roman" panose="02020603050405020304" pitchFamily="18" charset="0"/>
                <a:cs typeface="Times New Roman" panose="02020603050405020304" pitchFamily="18" charset="0"/>
              </a:rPr>
              <a:t>class Animal {</a:t>
            </a:r>
          </a:p>
          <a:p>
            <a:r>
              <a:rPr lang="en-IN" dirty="0">
                <a:latin typeface="Times New Roman" panose="02020603050405020304" pitchFamily="18" charset="0"/>
                <a:cs typeface="Times New Roman" panose="02020603050405020304" pitchFamily="18" charset="0"/>
              </a:rPr>
              <a:t>   public void move()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("Animals can move");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class Dog extends Animal {</a:t>
            </a:r>
          </a:p>
          <a:p>
            <a:r>
              <a:rPr lang="en-IN" dirty="0">
                <a:latin typeface="Times New Roman" panose="02020603050405020304" pitchFamily="18" charset="0"/>
                <a:cs typeface="Times New Roman" panose="02020603050405020304" pitchFamily="18" charset="0"/>
              </a:rPr>
              <a:t>   public void move()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("Dogs can walk and run");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public void bark()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("Dogs can bark");</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TestDog</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Animal a = new Animal(); // Animal reference and object</a:t>
            </a:r>
          </a:p>
          <a:p>
            <a:r>
              <a:rPr lang="en-IN" dirty="0">
                <a:latin typeface="Times New Roman" panose="02020603050405020304" pitchFamily="18" charset="0"/>
                <a:cs typeface="Times New Roman" panose="02020603050405020304" pitchFamily="18" charset="0"/>
              </a:rPr>
              <a:t>      Animal b = new Dog(); // Animal reference but Dog object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a.move</a:t>
            </a:r>
            <a:r>
              <a:rPr lang="en-IN" dirty="0">
                <a:latin typeface="Times New Roman" panose="02020603050405020304" pitchFamily="18" charset="0"/>
                <a:cs typeface="Times New Roman" panose="02020603050405020304" pitchFamily="18" charset="0"/>
              </a:rPr>
              <a:t>(); // runs the method in Animal class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b.move</a:t>
            </a:r>
            <a:r>
              <a:rPr lang="en-IN" dirty="0">
                <a:latin typeface="Times New Roman" panose="02020603050405020304" pitchFamily="18" charset="0"/>
                <a:cs typeface="Times New Roman" panose="02020603050405020304" pitchFamily="18" charset="0"/>
              </a:rPr>
              <a:t>(); // runs the method in Dog class</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b.bark</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p:txBody>
      </p:sp>
      <p:sp>
        <p:nvSpPr>
          <p:cNvPr id="5" name="Rectangle 4">
            <a:extLst>
              <a:ext uri="{FF2B5EF4-FFF2-40B4-BE49-F238E27FC236}">
                <a16:creationId xmlns:a16="http://schemas.microsoft.com/office/drawing/2014/main" id="{D2260040-72B1-3946-E8AF-539EF2B5B95F}"/>
              </a:ext>
            </a:extLst>
          </p:cNvPr>
          <p:cNvSpPr/>
          <p:nvPr/>
        </p:nvSpPr>
        <p:spPr>
          <a:xfrm>
            <a:off x="5358415" y="1676400"/>
            <a:ext cx="3630644" cy="2286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TestDog.java:26: error: cannot find symbol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b.bark</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symbol: method bark()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location: variable b of type Animal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error</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557046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8383-D174-11F8-9B40-826575615EE8}"/>
              </a:ext>
            </a:extLst>
          </p:cNvPr>
          <p:cNvSpPr>
            <a:spLocks noGrp="1"/>
          </p:cNvSpPr>
          <p:nvPr>
            <p:ph type="title"/>
          </p:nvPr>
        </p:nvSpPr>
        <p:spPr>
          <a:xfrm>
            <a:off x="154939" y="232409"/>
            <a:ext cx="8834120" cy="553998"/>
          </a:xfrm>
        </p:spPr>
        <p:txBody>
          <a:bodyPr/>
          <a:lstStyle/>
          <a:p>
            <a:r>
              <a:rPr lang="en-US" dirty="0"/>
              <a:t>Rules for Method Overriding</a:t>
            </a:r>
            <a:endParaRPr lang="en-IN" dirty="0"/>
          </a:p>
        </p:txBody>
      </p:sp>
      <p:sp>
        <p:nvSpPr>
          <p:cNvPr id="3" name="Text Placeholder 2">
            <a:extLst>
              <a:ext uri="{FF2B5EF4-FFF2-40B4-BE49-F238E27FC236}">
                <a16:creationId xmlns:a16="http://schemas.microsoft.com/office/drawing/2014/main" id="{64A6D754-5933-F907-C70C-E846F06FB9CB}"/>
              </a:ext>
            </a:extLst>
          </p:cNvPr>
          <p:cNvSpPr>
            <a:spLocks noGrp="1"/>
          </p:cNvSpPr>
          <p:nvPr>
            <p:ph type="body" idx="1"/>
          </p:nvPr>
        </p:nvSpPr>
        <p:spPr>
          <a:xfrm>
            <a:off x="304800" y="1318260"/>
            <a:ext cx="8305800" cy="4739759"/>
          </a:xfrm>
        </p:spPr>
        <p:txBody>
          <a:bodyPr/>
          <a:lstStyle/>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The argument list should be exactly the same as that of the overridden method.</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The return type should be the same or a subtype of the return type declared in the original overridden method in the superclass.</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The access level cannot be more restrictive than the overridden method's access level. For example: If the superclass method is declared public then the </a:t>
            </a:r>
            <a:r>
              <a:rPr lang="en-US" sz="2200" b="0" i="0" dirty="0" err="1">
                <a:solidFill>
                  <a:srgbClr val="000000"/>
                </a:solidFill>
                <a:effectLst/>
                <a:latin typeface="Times New Roman" panose="02020603050405020304" pitchFamily="18" charset="0"/>
                <a:cs typeface="Times New Roman" panose="02020603050405020304" pitchFamily="18" charset="0"/>
              </a:rPr>
              <a:t>overridding</a:t>
            </a:r>
            <a:r>
              <a:rPr lang="en-US" sz="2200" b="0" i="0" dirty="0">
                <a:solidFill>
                  <a:srgbClr val="000000"/>
                </a:solidFill>
                <a:effectLst/>
                <a:latin typeface="Times New Roman" panose="02020603050405020304" pitchFamily="18" charset="0"/>
                <a:cs typeface="Times New Roman" panose="02020603050405020304" pitchFamily="18" charset="0"/>
              </a:rPr>
              <a:t> method in the sub class cannot be either private or protected.</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Instance methods can be overridden only if they are inherited by the subclass.</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A method declared final cannot be overridden.</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A method declared static cannot be overridden but can be re-declared.</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3079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8383-D174-11F8-9B40-826575615EE8}"/>
              </a:ext>
            </a:extLst>
          </p:cNvPr>
          <p:cNvSpPr>
            <a:spLocks noGrp="1"/>
          </p:cNvSpPr>
          <p:nvPr>
            <p:ph type="title"/>
          </p:nvPr>
        </p:nvSpPr>
        <p:spPr>
          <a:xfrm>
            <a:off x="154939" y="232409"/>
            <a:ext cx="8834120" cy="553998"/>
          </a:xfrm>
        </p:spPr>
        <p:txBody>
          <a:bodyPr/>
          <a:lstStyle/>
          <a:p>
            <a:r>
              <a:rPr lang="en-US" dirty="0"/>
              <a:t>Rules for Method Overriding</a:t>
            </a:r>
            <a:endParaRPr lang="en-IN" dirty="0"/>
          </a:p>
        </p:txBody>
      </p:sp>
      <p:sp>
        <p:nvSpPr>
          <p:cNvPr id="3" name="Text Placeholder 2">
            <a:extLst>
              <a:ext uri="{FF2B5EF4-FFF2-40B4-BE49-F238E27FC236}">
                <a16:creationId xmlns:a16="http://schemas.microsoft.com/office/drawing/2014/main" id="{64A6D754-5933-F907-C70C-E846F06FB9CB}"/>
              </a:ext>
            </a:extLst>
          </p:cNvPr>
          <p:cNvSpPr>
            <a:spLocks noGrp="1"/>
          </p:cNvSpPr>
          <p:nvPr>
            <p:ph type="body" idx="1"/>
          </p:nvPr>
        </p:nvSpPr>
        <p:spPr>
          <a:xfrm>
            <a:off x="304800" y="1318260"/>
            <a:ext cx="8305800" cy="4401205"/>
          </a:xfrm>
        </p:spPr>
        <p:txBody>
          <a:bodyPr/>
          <a:lstStyle/>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If a method cannot be inherited, then it cannot be overridden.</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A subclass within the same package as the instance's superclass can override any superclass method that is not declared private or final.</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A subclass in a different package can only override the non-final methods declared public or protected.</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An overriding method can throw any uncheck exceptions, regardless of whether the overridden method throws exceptions or not. However, the overriding method should not throw checked exceptions that are new or broader than the ones declared by the overridden method. The overriding method can throw narrower or fewer exceptions than the overridden method.</a:t>
            </a:r>
          </a:p>
          <a:p>
            <a:pPr marL="717550" indent="-363538" algn="just">
              <a:buFont typeface="Wingdings" panose="05000000000000000000" pitchFamily="2" charset="2"/>
              <a:buChar char="Ø"/>
            </a:pPr>
            <a:r>
              <a:rPr lang="en-US" sz="2200" b="0" i="0" dirty="0">
                <a:solidFill>
                  <a:srgbClr val="000000"/>
                </a:solidFill>
                <a:effectLst/>
                <a:latin typeface="Times New Roman" panose="02020603050405020304" pitchFamily="18" charset="0"/>
                <a:cs typeface="Times New Roman" panose="02020603050405020304" pitchFamily="18" charset="0"/>
              </a:rPr>
              <a:t>Constructors cannot be overridden.</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7745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6ABC-F4AD-7042-03B0-ADD98CAAD44D}"/>
              </a:ext>
            </a:extLst>
          </p:cNvPr>
          <p:cNvSpPr>
            <a:spLocks noGrp="1"/>
          </p:cNvSpPr>
          <p:nvPr>
            <p:ph type="title"/>
          </p:nvPr>
        </p:nvSpPr>
        <p:spPr>
          <a:xfrm>
            <a:off x="154939" y="232409"/>
            <a:ext cx="8834120" cy="553998"/>
          </a:xfrm>
        </p:spPr>
        <p:txBody>
          <a:bodyPr/>
          <a:lstStyle/>
          <a:p>
            <a:r>
              <a:rPr lang="en-US" dirty="0"/>
              <a:t>Example 1 – using super keyword</a:t>
            </a:r>
            <a:endParaRPr lang="en-IN" dirty="0"/>
          </a:p>
        </p:txBody>
      </p:sp>
      <p:sp>
        <p:nvSpPr>
          <p:cNvPr id="3" name="Text Placeholder 2">
            <a:extLst>
              <a:ext uri="{FF2B5EF4-FFF2-40B4-BE49-F238E27FC236}">
                <a16:creationId xmlns:a16="http://schemas.microsoft.com/office/drawing/2014/main" id="{50ECB417-419E-4C00-3319-FC80428847E4}"/>
              </a:ext>
            </a:extLst>
          </p:cNvPr>
          <p:cNvSpPr>
            <a:spLocks noGrp="1"/>
          </p:cNvSpPr>
          <p:nvPr>
            <p:ph type="body" idx="1"/>
          </p:nvPr>
        </p:nvSpPr>
        <p:spPr>
          <a:xfrm>
            <a:off x="381000" y="1447800"/>
            <a:ext cx="7927975" cy="4708981"/>
          </a:xfrm>
        </p:spPr>
        <p:txBody>
          <a:bodyPr/>
          <a:lstStyle/>
          <a:p>
            <a:r>
              <a:rPr lang="en-IN" dirty="0">
                <a:latin typeface="Times New Roman" panose="02020603050405020304" pitchFamily="18" charset="0"/>
                <a:cs typeface="Times New Roman" panose="02020603050405020304" pitchFamily="18" charset="0"/>
              </a:rPr>
              <a:t>class Animal {</a:t>
            </a:r>
          </a:p>
          <a:p>
            <a:r>
              <a:rPr lang="en-IN" dirty="0">
                <a:latin typeface="Times New Roman" panose="02020603050405020304" pitchFamily="18" charset="0"/>
                <a:cs typeface="Times New Roman" panose="02020603050405020304" pitchFamily="18" charset="0"/>
              </a:rPr>
              <a:t>   public void move()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("Animals can move");</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class Dog extends Animal {</a:t>
            </a:r>
          </a:p>
          <a:p>
            <a:r>
              <a:rPr lang="en-IN" dirty="0">
                <a:latin typeface="Times New Roman" panose="02020603050405020304" pitchFamily="18" charset="0"/>
                <a:cs typeface="Times New Roman" panose="02020603050405020304" pitchFamily="18" charset="0"/>
              </a:rPr>
              <a:t>   public void move()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super.move</a:t>
            </a:r>
            <a:r>
              <a:rPr lang="en-IN" dirty="0">
                <a:latin typeface="Times New Roman" panose="02020603050405020304" pitchFamily="18" charset="0"/>
                <a:cs typeface="Times New Roman" panose="02020603050405020304" pitchFamily="18" charset="0"/>
              </a:rPr>
              <a:t>(); // invokes the super class method</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("Dogs can walk and run");</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public class </a:t>
            </a:r>
            <a:r>
              <a:rPr lang="en-IN" dirty="0" err="1">
                <a:latin typeface="Times New Roman" panose="02020603050405020304" pitchFamily="18" charset="0"/>
                <a:cs typeface="Times New Roman" panose="02020603050405020304" pitchFamily="18" charset="0"/>
              </a:rPr>
              <a:t>TestDog</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Animal b = new Dog(); // Animal reference but Dog object</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b.move</a:t>
            </a:r>
            <a:r>
              <a:rPr lang="en-IN" dirty="0">
                <a:latin typeface="Times New Roman" panose="02020603050405020304" pitchFamily="18" charset="0"/>
                <a:cs typeface="Times New Roman" panose="02020603050405020304" pitchFamily="18" charset="0"/>
              </a:rPr>
              <a:t>(); // runs the method in Dog class</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p:txBody>
      </p:sp>
      <p:sp>
        <p:nvSpPr>
          <p:cNvPr id="5" name="Rectangle 4">
            <a:extLst>
              <a:ext uri="{FF2B5EF4-FFF2-40B4-BE49-F238E27FC236}">
                <a16:creationId xmlns:a16="http://schemas.microsoft.com/office/drawing/2014/main" id="{D2260040-72B1-3946-E8AF-539EF2B5B95F}"/>
              </a:ext>
            </a:extLst>
          </p:cNvPr>
          <p:cNvSpPr/>
          <p:nvPr/>
        </p:nvSpPr>
        <p:spPr>
          <a:xfrm>
            <a:off x="6575074" y="5385619"/>
            <a:ext cx="241398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Animals can move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Dogs can walk and run</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275108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6ABC-F4AD-7042-03B0-ADD98CAAD44D}"/>
              </a:ext>
            </a:extLst>
          </p:cNvPr>
          <p:cNvSpPr>
            <a:spLocks noGrp="1"/>
          </p:cNvSpPr>
          <p:nvPr>
            <p:ph type="title"/>
          </p:nvPr>
        </p:nvSpPr>
        <p:spPr>
          <a:xfrm>
            <a:off x="154939" y="232409"/>
            <a:ext cx="8834120" cy="553998"/>
          </a:xfrm>
        </p:spPr>
        <p:txBody>
          <a:bodyPr/>
          <a:lstStyle/>
          <a:p>
            <a:r>
              <a:rPr lang="en-US" dirty="0"/>
              <a:t>Example 2 – </a:t>
            </a:r>
            <a:r>
              <a:rPr lang="en-IN" b="1" i="0" dirty="0">
                <a:solidFill>
                  <a:srgbClr val="273239"/>
                </a:solidFill>
                <a:effectLst/>
                <a:latin typeface="Nunito" pitchFamily="2" charset="0"/>
              </a:rPr>
              <a:t>Private method overriding</a:t>
            </a:r>
            <a:endParaRPr lang="en-IN" dirty="0"/>
          </a:p>
        </p:txBody>
      </p:sp>
      <p:sp>
        <p:nvSpPr>
          <p:cNvPr id="3" name="Text Placeholder 2">
            <a:extLst>
              <a:ext uri="{FF2B5EF4-FFF2-40B4-BE49-F238E27FC236}">
                <a16:creationId xmlns:a16="http://schemas.microsoft.com/office/drawing/2014/main" id="{50ECB417-419E-4C00-3319-FC80428847E4}"/>
              </a:ext>
            </a:extLst>
          </p:cNvPr>
          <p:cNvSpPr>
            <a:spLocks noGrp="1"/>
          </p:cNvSpPr>
          <p:nvPr>
            <p:ph type="body" idx="1"/>
          </p:nvPr>
        </p:nvSpPr>
        <p:spPr>
          <a:xfrm>
            <a:off x="381000" y="1362612"/>
            <a:ext cx="7927975" cy="5262979"/>
          </a:xfrm>
        </p:spPr>
        <p:txBody>
          <a:bodyPr/>
          <a:lstStyle/>
          <a:p>
            <a:r>
              <a:rPr lang="en-IN" dirty="0">
                <a:latin typeface="Times New Roman" panose="02020603050405020304" pitchFamily="18" charset="0"/>
                <a:cs typeface="Times New Roman" panose="02020603050405020304" pitchFamily="18" charset="0"/>
              </a:rPr>
              <a:t>package a;</a:t>
            </a:r>
          </a:p>
          <a:p>
            <a:r>
              <a:rPr lang="en-IN" dirty="0">
                <a:latin typeface="Times New Roman" panose="02020603050405020304" pitchFamily="18" charset="0"/>
                <a:cs typeface="Times New Roman" panose="02020603050405020304" pitchFamily="18" charset="0"/>
              </a:rPr>
              <a:t>public class Hello {</a:t>
            </a:r>
          </a:p>
          <a:p>
            <a:r>
              <a:rPr lang="en-IN" dirty="0">
                <a:latin typeface="Times New Roman" panose="02020603050405020304" pitchFamily="18" charset="0"/>
                <a:cs typeface="Times New Roman" panose="02020603050405020304" pitchFamily="18" charset="0"/>
              </a:rPr>
              <a:t>    private void </a:t>
            </a:r>
            <a:r>
              <a:rPr lang="en-IN" dirty="0" err="1">
                <a:latin typeface="Times New Roman" panose="02020603050405020304" pitchFamily="18" charset="0"/>
                <a:cs typeface="Times New Roman" panose="02020603050405020304" pitchFamily="18" charset="0"/>
              </a:rPr>
              <a:t>printMessage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("Hello");    }</a:t>
            </a:r>
          </a:p>
          <a:p>
            <a:r>
              <a:rPr lang="en-IN" dirty="0">
                <a:latin typeface="Times New Roman" panose="02020603050405020304" pitchFamily="18" charset="0"/>
                <a:cs typeface="Times New Roman" panose="02020603050405020304" pitchFamily="18" charset="0"/>
              </a:rPr>
              <a:t>    public void fun()</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printMessage</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package b;</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a.Hello</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public class World extends Hello {</a:t>
            </a:r>
          </a:p>
          <a:p>
            <a:r>
              <a:rPr lang="en-IN" dirty="0">
                <a:latin typeface="Times New Roman" panose="02020603050405020304" pitchFamily="18" charset="0"/>
                <a:cs typeface="Times New Roman" panose="02020603050405020304" pitchFamily="18" charset="0"/>
              </a:rPr>
              <a:t>    private void </a:t>
            </a:r>
            <a:r>
              <a:rPr lang="en-IN" dirty="0" err="1">
                <a:latin typeface="Times New Roman" panose="02020603050405020304" pitchFamily="18" charset="0"/>
                <a:cs typeface="Times New Roman" panose="02020603050405020304" pitchFamily="18" charset="0"/>
              </a:rPr>
              <a:t>printMessage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("World");    }</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        	Hello </a:t>
            </a:r>
            <a:r>
              <a:rPr lang="en-IN" dirty="0" err="1">
                <a:latin typeface="Times New Roman" panose="02020603050405020304" pitchFamily="18" charset="0"/>
                <a:cs typeface="Times New Roman" panose="02020603050405020304" pitchFamily="18" charset="0"/>
              </a:rPr>
              <a:t>obj</a:t>
            </a:r>
            <a:r>
              <a:rPr lang="en-IN" dirty="0">
                <a:latin typeface="Times New Roman" panose="02020603050405020304" pitchFamily="18" charset="0"/>
                <a:cs typeface="Times New Roman" panose="02020603050405020304" pitchFamily="18" charset="0"/>
              </a:rPr>
              <a:t> = new World();</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obj.fun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Note: As private method of parent class is not visible in child class. Thus no overriding takes place here.</a:t>
            </a:r>
            <a:endParaRPr lang="en-IN"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2260040-72B1-3946-E8AF-539EF2B5B95F}"/>
              </a:ext>
            </a:extLst>
          </p:cNvPr>
          <p:cNvSpPr/>
          <p:nvPr/>
        </p:nvSpPr>
        <p:spPr>
          <a:xfrm>
            <a:off x="6550493" y="5029200"/>
            <a:ext cx="241398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Hello</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20503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6ABC-F4AD-7042-03B0-ADD98CAAD44D}"/>
              </a:ext>
            </a:extLst>
          </p:cNvPr>
          <p:cNvSpPr>
            <a:spLocks noGrp="1"/>
          </p:cNvSpPr>
          <p:nvPr>
            <p:ph type="title"/>
          </p:nvPr>
        </p:nvSpPr>
        <p:spPr>
          <a:xfrm>
            <a:off x="154939" y="232409"/>
            <a:ext cx="8834120" cy="553998"/>
          </a:xfrm>
        </p:spPr>
        <p:txBody>
          <a:bodyPr/>
          <a:lstStyle/>
          <a:p>
            <a:r>
              <a:rPr lang="en-US" dirty="0"/>
              <a:t>Example 3 – </a:t>
            </a:r>
            <a:r>
              <a:rPr lang="en-IN" b="1" i="0" dirty="0">
                <a:solidFill>
                  <a:srgbClr val="273239"/>
                </a:solidFill>
                <a:effectLst/>
                <a:latin typeface="Nunito" pitchFamily="2" charset="0"/>
              </a:rPr>
              <a:t>Public method overriding</a:t>
            </a:r>
            <a:endParaRPr lang="en-IN" dirty="0"/>
          </a:p>
        </p:txBody>
      </p:sp>
      <p:sp>
        <p:nvSpPr>
          <p:cNvPr id="3" name="Text Placeholder 2">
            <a:extLst>
              <a:ext uri="{FF2B5EF4-FFF2-40B4-BE49-F238E27FC236}">
                <a16:creationId xmlns:a16="http://schemas.microsoft.com/office/drawing/2014/main" id="{50ECB417-419E-4C00-3319-FC80428847E4}"/>
              </a:ext>
            </a:extLst>
          </p:cNvPr>
          <p:cNvSpPr>
            <a:spLocks noGrp="1"/>
          </p:cNvSpPr>
          <p:nvPr>
            <p:ph type="body" idx="1"/>
          </p:nvPr>
        </p:nvSpPr>
        <p:spPr>
          <a:xfrm>
            <a:off x="381000" y="1362612"/>
            <a:ext cx="7927975" cy="5262979"/>
          </a:xfrm>
        </p:spPr>
        <p:txBody>
          <a:bodyPr/>
          <a:lstStyle/>
          <a:p>
            <a:r>
              <a:rPr lang="en-IN" dirty="0">
                <a:latin typeface="Times New Roman" panose="02020603050405020304" pitchFamily="18" charset="0"/>
                <a:cs typeface="Times New Roman" panose="02020603050405020304" pitchFamily="18" charset="0"/>
              </a:rPr>
              <a:t>package a;</a:t>
            </a:r>
          </a:p>
          <a:p>
            <a:r>
              <a:rPr lang="en-IN" dirty="0">
                <a:latin typeface="Times New Roman" panose="02020603050405020304" pitchFamily="18" charset="0"/>
                <a:cs typeface="Times New Roman" panose="02020603050405020304" pitchFamily="18" charset="0"/>
              </a:rPr>
              <a:t>public class Hello {</a:t>
            </a:r>
          </a:p>
          <a:p>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printMessage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("Hello");</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package b;</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a.Hello</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public class World extends Hello {</a:t>
            </a:r>
          </a:p>
          <a:p>
            <a:r>
              <a:rPr lang="en-IN" dirty="0">
                <a:latin typeface="Times New Roman" panose="02020603050405020304" pitchFamily="18" charset="0"/>
                <a:cs typeface="Times New Roman" panose="02020603050405020304" pitchFamily="18" charset="0"/>
              </a:rPr>
              <a:t>    public void </a:t>
            </a:r>
            <a:r>
              <a:rPr lang="en-IN" dirty="0" err="1">
                <a:latin typeface="Times New Roman" panose="02020603050405020304" pitchFamily="18" charset="0"/>
                <a:cs typeface="Times New Roman" panose="02020603050405020304" pitchFamily="18" charset="0"/>
              </a:rPr>
              <a:t>printMessage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("World");</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Hello </a:t>
            </a:r>
            <a:r>
              <a:rPr lang="en-IN" dirty="0" err="1">
                <a:latin typeface="Times New Roman" panose="02020603050405020304" pitchFamily="18" charset="0"/>
                <a:cs typeface="Times New Roman" panose="02020603050405020304" pitchFamily="18" charset="0"/>
              </a:rPr>
              <a:t>gfg</a:t>
            </a:r>
            <a:r>
              <a:rPr lang="en-IN" dirty="0">
                <a:latin typeface="Times New Roman" panose="02020603050405020304" pitchFamily="18" charset="0"/>
                <a:cs typeface="Times New Roman" panose="02020603050405020304" pitchFamily="18" charset="0"/>
              </a:rPr>
              <a:t> = new World();</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gfg.printMessage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2260040-72B1-3946-E8AF-539EF2B5B95F}"/>
              </a:ext>
            </a:extLst>
          </p:cNvPr>
          <p:cNvSpPr/>
          <p:nvPr/>
        </p:nvSpPr>
        <p:spPr>
          <a:xfrm>
            <a:off x="6550493" y="5029200"/>
            <a:ext cx="2413985" cy="990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World</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819677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56ABC-F4AD-7042-03B0-ADD98CAAD44D}"/>
              </a:ext>
            </a:extLst>
          </p:cNvPr>
          <p:cNvSpPr>
            <a:spLocks noGrp="1"/>
          </p:cNvSpPr>
          <p:nvPr>
            <p:ph type="title"/>
          </p:nvPr>
        </p:nvSpPr>
        <p:spPr>
          <a:xfrm>
            <a:off x="154939" y="232409"/>
            <a:ext cx="8834120" cy="553998"/>
          </a:xfrm>
        </p:spPr>
        <p:txBody>
          <a:bodyPr/>
          <a:lstStyle/>
          <a:p>
            <a:r>
              <a:rPr lang="en-US" dirty="0"/>
              <a:t>Example 4 – </a:t>
            </a:r>
            <a:r>
              <a:rPr lang="en-IN" b="1" i="0" dirty="0">
                <a:solidFill>
                  <a:srgbClr val="273239"/>
                </a:solidFill>
                <a:effectLst/>
                <a:latin typeface="Nunito" pitchFamily="2" charset="0"/>
              </a:rPr>
              <a:t>Default method overriding</a:t>
            </a:r>
            <a:endParaRPr lang="en-IN" dirty="0"/>
          </a:p>
        </p:txBody>
      </p:sp>
      <p:sp>
        <p:nvSpPr>
          <p:cNvPr id="3" name="Text Placeholder 2">
            <a:extLst>
              <a:ext uri="{FF2B5EF4-FFF2-40B4-BE49-F238E27FC236}">
                <a16:creationId xmlns:a16="http://schemas.microsoft.com/office/drawing/2014/main" id="{50ECB417-419E-4C00-3319-FC80428847E4}"/>
              </a:ext>
            </a:extLst>
          </p:cNvPr>
          <p:cNvSpPr>
            <a:spLocks noGrp="1"/>
          </p:cNvSpPr>
          <p:nvPr>
            <p:ph type="body" idx="1"/>
          </p:nvPr>
        </p:nvSpPr>
        <p:spPr>
          <a:xfrm>
            <a:off x="381000" y="1362612"/>
            <a:ext cx="7927975" cy="5262979"/>
          </a:xfrm>
        </p:spPr>
        <p:txBody>
          <a:bodyPr/>
          <a:lstStyle/>
          <a:p>
            <a:r>
              <a:rPr lang="en-IN" dirty="0">
                <a:latin typeface="Times New Roman" panose="02020603050405020304" pitchFamily="18" charset="0"/>
                <a:cs typeface="Times New Roman" panose="02020603050405020304" pitchFamily="18" charset="0"/>
              </a:rPr>
              <a:t>package a;</a:t>
            </a:r>
          </a:p>
          <a:p>
            <a:r>
              <a:rPr lang="en-IN" dirty="0">
                <a:latin typeface="Times New Roman" panose="02020603050405020304" pitchFamily="18" charset="0"/>
                <a:cs typeface="Times New Roman" panose="02020603050405020304" pitchFamily="18" charset="0"/>
              </a:rPr>
              <a:t>public class Hello {</a:t>
            </a:r>
          </a:p>
          <a:p>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printMessage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("Hello");</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package b;</a:t>
            </a:r>
          </a:p>
          <a:p>
            <a:r>
              <a:rPr lang="en-IN" dirty="0">
                <a:latin typeface="Times New Roman" panose="02020603050405020304" pitchFamily="18" charset="0"/>
                <a:cs typeface="Times New Roman" panose="02020603050405020304" pitchFamily="18" charset="0"/>
              </a:rPr>
              <a:t>import </a:t>
            </a:r>
            <a:r>
              <a:rPr lang="en-IN" dirty="0" err="1">
                <a:latin typeface="Times New Roman" panose="02020603050405020304" pitchFamily="18" charset="0"/>
                <a:cs typeface="Times New Roman" panose="02020603050405020304" pitchFamily="18" charset="0"/>
              </a:rPr>
              <a:t>a.Hello</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public class World extends Hello {</a:t>
            </a:r>
          </a:p>
          <a:p>
            <a:r>
              <a:rPr lang="en-IN" dirty="0">
                <a:latin typeface="Times New Roman" panose="02020603050405020304" pitchFamily="18" charset="0"/>
                <a:cs typeface="Times New Roman" panose="02020603050405020304" pitchFamily="18" charset="0"/>
              </a:rPr>
              <a:t>    void </a:t>
            </a:r>
            <a:r>
              <a:rPr lang="en-IN" dirty="0" err="1">
                <a:latin typeface="Times New Roman" panose="02020603050405020304" pitchFamily="18" charset="0"/>
                <a:cs typeface="Times New Roman" panose="02020603050405020304" pitchFamily="18" charset="0"/>
              </a:rPr>
              <a:t>printMessage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System.out.println</a:t>
            </a:r>
            <a:r>
              <a:rPr lang="en-IN" dirty="0">
                <a:latin typeface="Times New Roman" panose="02020603050405020304" pitchFamily="18" charset="0"/>
                <a:cs typeface="Times New Roman" panose="02020603050405020304" pitchFamily="18" charset="0"/>
              </a:rPr>
              <a:t>("World");</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public static void main(String[] </a:t>
            </a:r>
            <a:r>
              <a:rPr lang="en-IN" dirty="0" err="1">
                <a:latin typeface="Times New Roman" panose="02020603050405020304" pitchFamily="18" charset="0"/>
                <a:cs typeface="Times New Roman" panose="02020603050405020304" pitchFamily="18" charset="0"/>
              </a:rPr>
              <a:t>args</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Hello </a:t>
            </a:r>
            <a:r>
              <a:rPr lang="en-IN" dirty="0" err="1">
                <a:latin typeface="Times New Roman" panose="02020603050405020304" pitchFamily="18" charset="0"/>
                <a:cs typeface="Times New Roman" panose="02020603050405020304" pitchFamily="18" charset="0"/>
              </a:rPr>
              <a:t>gfg</a:t>
            </a:r>
            <a:r>
              <a:rPr lang="en-IN" dirty="0">
                <a:latin typeface="Times New Roman" panose="02020603050405020304" pitchFamily="18" charset="0"/>
                <a:cs typeface="Times New Roman" panose="02020603050405020304" pitchFamily="18" charset="0"/>
              </a:rPr>
              <a:t> = new World();</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gfg.printMessage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2260040-72B1-3946-E8AF-539EF2B5B95F}"/>
              </a:ext>
            </a:extLst>
          </p:cNvPr>
          <p:cNvSpPr/>
          <p:nvPr/>
        </p:nvSpPr>
        <p:spPr>
          <a:xfrm>
            <a:off x="5715001" y="5029200"/>
            <a:ext cx="3249478"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a:ea typeface="+mn-ea"/>
                <a:cs typeface="+mn-cs"/>
              </a:rPr>
              <a:t>Output: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error: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printMessage</a:t>
            </a:r>
            <a:r>
              <a:rPr kumimoji="0" lang="en-US" sz="1800" b="0" i="0" u="none" strike="noStrike" kern="1200" cap="none" spc="0" normalizeH="0" baseline="0" noProof="0" dirty="0">
                <a:ln>
                  <a:noFill/>
                </a:ln>
                <a:solidFill>
                  <a:prstClr val="black"/>
                </a:solidFill>
                <a:effectLst/>
                <a:uLnTx/>
                <a:uFillTx/>
                <a:latin typeface="Calibri"/>
                <a:ea typeface="+mn-ea"/>
                <a:cs typeface="+mn-cs"/>
              </a:rPr>
              <a:t>() is not public in Hello; cannot be accessed from outside package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3633572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86788" y="3027882"/>
            <a:ext cx="5118100" cy="1311910"/>
          </a:xfrm>
          <a:prstGeom prst="rect">
            <a:avLst/>
          </a:prstGeom>
        </p:spPr>
        <p:txBody>
          <a:bodyPr vert="horz" wrap="square" lIns="0" tIns="17780" rIns="0" bIns="0" rtlCol="0">
            <a:spAutoFit/>
          </a:bodyPr>
          <a:lstStyle/>
          <a:p>
            <a:pPr marL="12700">
              <a:lnSpc>
                <a:spcPct val="100000"/>
              </a:lnSpc>
              <a:spcBef>
                <a:spcPts val="140"/>
              </a:spcBef>
            </a:pPr>
            <a:r>
              <a:rPr spc="-260" dirty="0"/>
              <a:t>Thank</a:t>
            </a:r>
            <a:r>
              <a:rPr spc="-220" dirty="0"/>
              <a:t> </a:t>
            </a:r>
            <a:r>
              <a:rPr spc="-409" dirty="0"/>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Pilani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ilaniTemplate" id="{8F0D2DFD-EC7F-4D0A-98D1-F33F22B163D3}" vid="{99A2A52D-FDB1-488E-9133-A1A0B416DB4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994405D97371449A1F1274BEB9B26D" ma:contentTypeVersion="7" ma:contentTypeDescription="Create a new document." ma:contentTypeScope="" ma:versionID="4d714d6f4e02b8797c18bae80915866a">
  <xsd:schema xmlns:xsd="http://www.w3.org/2001/XMLSchema" xmlns:xs="http://www.w3.org/2001/XMLSchema" xmlns:p="http://schemas.microsoft.com/office/2006/metadata/properties" xmlns:ns2="682cbc32-fee7-4912-b25f-d1e036e61d30" targetNamespace="http://schemas.microsoft.com/office/2006/metadata/properties" ma:root="true" ma:fieldsID="89d7d93295ea2ddc158f52b603a4dbe0" ns2:_="">
    <xsd:import namespace="682cbc32-fee7-4912-b25f-d1e036e61d3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cbc32-fee7-4912-b25f-d1e036e61d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08CEAFB-2647-4CDA-A145-AF53FE2FB093}"/>
</file>

<file path=customXml/itemProps2.xml><?xml version="1.0" encoding="utf-8"?>
<ds:datastoreItem xmlns:ds="http://schemas.openxmlformats.org/officeDocument/2006/customXml" ds:itemID="{7B2AB265-C1D8-4602-8C63-0650094E696D}"/>
</file>

<file path=customXml/itemProps3.xml><?xml version="1.0" encoding="utf-8"?>
<ds:datastoreItem xmlns:ds="http://schemas.openxmlformats.org/officeDocument/2006/customXml" ds:itemID="{C8BACB11-5D28-43C1-B1B3-2CAFDBDC5A4E}"/>
</file>

<file path=docProps/app.xml><?xml version="1.0" encoding="utf-8"?>
<Properties xmlns="http://schemas.openxmlformats.org/officeDocument/2006/extended-properties" xmlns:vt="http://schemas.openxmlformats.org/officeDocument/2006/docPropsVTypes">
  <Template/>
  <TotalTime>578</TotalTime>
  <Words>9467</Words>
  <Application>Microsoft Office PowerPoint</Application>
  <PresentationFormat>On-screen Show (4:3)</PresentationFormat>
  <Paragraphs>1369</Paragraphs>
  <Slides>99</Slides>
  <Notes>16</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99</vt:i4>
      </vt:variant>
    </vt:vector>
  </HeadingPairs>
  <TitlesOfParts>
    <vt:vector size="112" baseType="lpstr">
      <vt:lpstr>Arial</vt:lpstr>
      <vt:lpstr>Arial Rounded MT Bold</vt:lpstr>
      <vt:lpstr>Calibri</vt:lpstr>
      <vt:lpstr>Carlito</vt:lpstr>
      <vt:lpstr>Nunito</vt:lpstr>
      <vt:lpstr>Rockwell</vt:lpstr>
      <vt:lpstr>Times New Roman</vt:lpstr>
      <vt:lpstr>Verdana</vt:lpstr>
      <vt:lpstr>Wingdings</vt:lpstr>
      <vt:lpstr>Office Theme</vt:lpstr>
      <vt:lpstr>1_Office Theme</vt:lpstr>
      <vt:lpstr>2_Office Theme</vt:lpstr>
      <vt:lpstr>PilaniTemplate</vt:lpstr>
      <vt:lpstr>Object Oriented Programming  and Design</vt:lpstr>
      <vt:lpstr>  IMP Note to Self</vt:lpstr>
      <vt:lpstr>String Introduction</vt:lpstr>
      <vt:lpstr>Important String Constructors</vt:lpstr>
      <vt:lpstr>PowerPoint Presentation</vt:lpstr>
      <vt:lpstr>PowerPoint Presentation</vt:lpstr>
      <vt:lpstr>String Constructors: Example</vt:lpstr>
      <vt:lpstr>Comparing Strings : equals()  Method</vt:lpstr>
      <vt:lpstr>Comparing Strings : equals()  Method vs ==</vt:lpstr>
      <vt:lpstr>PowerPoint Presentation</vt:lpstr>
      <vt:lpstr>Comparing Strings : equals()  Method vs == ….</vt:lpstr>
      <vt:lpstr>Predict the Output</vt:lpstr>
      <vt:lpstr>Predict the Output</vt:lpstr>
      <vt:lpstr>Predict the Output</vt:lpstr>
      <vt:lpstr>Predict the Output</vt:lpstr>
      <vt:lpstr>Predict the Output</vt:lpstr>
      <vt:lpstr>How Many String Objects are  Created?</vt:lpstr>
      <vt:lpstr>How Many String Objects are  Created?</vt:lpstr>
      <vt:lpstr>How Many String Objects are  Created?</vt:lpstr>
      <vt:lpstr>How Many String Objects are  Created?</vt:lpstr>
      <vt:lpstr>How Many String Objects are  Created?</vt:lpstr>
      <vt:lpstr>Predict The Output?</vt:lpstr>
      <vt:lpstr>PowerPoint Presentation</vt:lpstr>
      <vt:lpstr>Getting length of Strings</vt:lpstr>
      <vt:lpstr>PowerPoint Presentation</vt:lpstr>
      <vt:lpstr>String Concatenation Using ‘+’  operator</vt:lpstr>
      <vt:lpstr>String Concatenation Using  ‘concat()’ Method</vt:lpstr>
      <vt:lpstr>Character Extraction :  chartAt()</vt:lpstr>
      <vt:lpstr>Character Extraction :  getChars()</vt:lpstr>
      <vt:lpstr>Character Extraction :  getChars() : Example 1</vt:lpstr>
      <vt:lpstr>Character Extraction :  getChars() : Example 2</vt:lpstr>
      <vt:lpstr>Character Extraction :  getChars() : Example 3</vt:lpstr>
      <vt:lpstr>Character Extraction :  getChars() : Example 4</vt:lpstr>
      <vt:lpstr>byte[] getBytes() : Method</vt:lpstr>
      <vt:lpstr>char[ ] toCharArray()</vt:lpstr>
      <vt:lpstr>String Comparisons: equals()  and equalsIgnoreCase()</vt:lpstr>
      <vt:lpstr>String Comparisons:  regionMatches()</vt:lpstr>
      <vt:lpstr>String Comparisons:  regionMatches() : Example</vt:lpstr>
      <vt:lpstr>String Comparisons:  startsWith() and endsWith()</vt:lpstr>
      <vt:lpstr>String Comparisons:  compareTo()</vt:lpstr>
      <vt:lpstr>PowerPoint Presentation</vt:lpstr>
      <vt:lpstr>Searching Strings : indexOf()  and lastIndexOf()</vt:lpstr>
      <vt:lpstr>Searching Strings : indexOf()  and lastIndexOf() : Example</vt:lpstr>
      <vt:lpstr>Modifying Strings : substring()</vt:lpstr>
      <vt:lpstr>Modifying Strings : substring()  Example</vt:lpstr>
      <vt:lpstr>Replacing Characters in String</vt:lpstr>
      <vt:lpstr>Changing the Case of  Characters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Packages </vt:lpstr>
      <vt:lpstr>Packages </vt:lpstr>
      <vt:lpstr>Packages and directories</vt:lpstr>
      <vt:lpstr>Packages </vt:lpstr>
      <vt:lpstr>Packages </vt:lpstr>
      <vt:lpstr>Package</vt:lpstr>
      <vt:lpstr>Packages </vt:lpstr>
      <vt:lpstr>Creating Your Own Package</vt:lpstr>
      <vt:lpstr>Accessing Classes in a Package</vt:lpstr>
      <vt:lpstr>Adding a Class to a Package</vt:lpstr>
      <vt:lpstr>Example1-Package</vt:lpstr>
      <vt:lpstr>Creating Packages</vt:lpstr>
      <vt:lpstr>Example2-Package</vt:lpstr>
      <vt:lpstr>Example 3- Package</vt:lpstr>
      <vt:lpstr>Package</vt:lpstr>
      <vt:lpstr>Default Package</vt:lpstr>
      <vt:lpstr>Finding Packages</vt:lpstr>
      <vt:lpstr>CLASSPATH Environment Variable</vt:lpstr>
      <vt:lpstr>CLASSPATH Environment Variable</vt:lpstr>
      <vt:lpstr>Example1-Package[Using CLASSPATH]</vt:lpstr>
      <vt:lpstr>Example2-Package[Using CLASSPATH]</vt:lpstr>
      <vt:lpstr>Example 3- Package[Using CLASSPATH]</vt:lpstr>
      <vt:lpstr>Adding a Class to a Package</vt:lpstr>
      <vt:lpstr>Adding a Class to a Package</vt:lpstr>
      <vt:lpstr>public/package/private scope</vt:lpstr>
      <vt:lpstr>public/package/private scope</vt:lpstr>
      <vt:lpstr>Example 1</vt:lpstr>
      <vt:lpstr>Example-2</vt:lpstr>
      <vt:lpstr>Example-3</vt:lpstr>
      <vt:lpstr>Example 4</vt:lpstr>
      <vt:lpstr>Levels of Access Control</vt:lpstr>
      <vt:lpstr>PowerPoint Presentation</vt:lpstr>
      <vt:lpstr>Overriding method</vt:lpstr>
      <vt:lpstr>Example 1</vt:lpstr>
      <vt:lpstr>Example 2</vt:lpstr>
      <vt:lpstr>Rules for Method Overriding</vt:lpstr>
      <vt:lpstr>Rules for Method Overriding</vt:lpstr>
      <vt:lpstr>Example 1 – using super keyword</vt:lpstr>
      <vt:lpstr>Example 2 – Private method overriding</vt:lpstr>
      <vt:lpstr>Example 3 – Public method overriding</vt:lpstr>
      <vt:lpstr>Example 4 – Default method overriding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 ZG 552 Software Testing Methodologies</dc:title>
  <dc:creator>Prashant Joshi</dc:creator>
  <cp:lastModifiedBy>Ramya M</cp:lastModifiedBy>
  <cp:revision>19</cp:revision>
  <dcterms:created xsi:type="dcterms:W3CDTF">2020-11-07T14:14:38Z</dcterms:created>
  <dcterms:modified xsi:type="dcterms:W3CDTF">2025-08-09T12:45:56Z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2017-11-27T00:00:00Z</vt:filetime>
  </property>
  <property fmtid="{D5CDD505-2E9C-101B-9397-08002B2CF9AE}" pid="3" name="Creator">
    <vt:lpwstr>Microsoft® PowerPoint® 2013</vt:lpwstr>
  </property>
  <property fmtid="{D5CDD505-2E9C-101B-9397-08002B2CF9AE}" pid="4" name="LastSaved">
    <vt:filetime>2020-11-07T00:00:00Z</vt:filetime>
  </property>
  <property fmtid="{D5CDD505-2E9C-101B-9397-08002B2CF9AE}" pid="5" name="ContentTypeId">
    <vt:lpwstr>0x01010028994405D97371449A1F1274BEB9B26D</vt:lpwstr>
  </property>
</Properties>
</file>