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B0F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E7EDF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B0F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B0F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4436" y="3330681"/>
            <a:ext cx="29991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2B0F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1653" y="4168336"/>
            <a:ext cx="12184692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rgbClr val="E7EDF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7815" cy="10287000"/>
            <a:chOff x="0" y="0"/>
            <a:chExt cx="41078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2371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107815" cy="10287000"/>
            </a:xfrm>
            <a:custGeom>
              <a:avLst/>
              <a:gdLst/>
              <a:ahLst/>
              <a:cxnLst/>
              <a:rect l="l" t="t" r="r" b="b"/>
              <a:pathLst>
                <a:path w="4107815" h="10287000">
                  <a:moveTo>
                    <a:pt x="4107586" y="2454389"/>
                  </a:moveTo>
                  <a:lnTo>
                    <a:pt x="4104462" y="2408047"/>
                  </a:lnTo>
                  <a:lnTo>
                    <a:pt x="4095343" y="2363622"/>
                  </a:lnTo>
                  <a:lnTo>
                    <a:pt x="4080649" y="2321496"/>
                  </a:lnTo>
                  <a:lnTo>
                    <a:pt x="4060774" y="2282088"/>
                  </a:lnTo>
                  <a:lnTo>
                    <a:pt x="4036110" y="2245804"/>
                  </a:lnTo>
                  <a:lnTo>
                    <a:pt x="4007053" y="2213051"/>
                  </a:lnTo>
                  <a:lnTo>
                    <a:pt x="3974007" y="2184222"/>
                  </a:lnTo>
                  <a:lnTo>
                    <a:pt x="3937368" y="2159724"/>
                  </a:lnTo>
                  <a:lnTo>
                    <a:pt x="3897541" y="2139962"/>
                  </a:lnTo>
                  <a:lnTo>
                    <a:pt x="3854920" y="2125357"/>
                  </a:lnTo>
                  <a:lnTo>
                    <a:pt x="3809911" y="2116290"/>
                  </a:lnTo>
                  <a:lnTo>
                    <a:pt x="3762895" y="2113178"/>
                  </a:lnTo>
                  <a:lnTo>
                    <a:pt x="3713442" y="2116721"/>
                  </a:lnTo>
                  <a:lnTo>
                    <a:pt x="3666236" y="2126996"/>
                  </a:lnTo>
                  <a:lnTo>
                    <a:pt x="3621735" y="2143506"/>
                  </a:lnTo>
                  <a:lnTo>
                    <a:pt x="3580396" y="2165731"/>
                  </a:lnTo>
                  <a:lnTo>
                    <a:pt x="3542677" y="2193175"/>
                  </a:lnTo>
                  <a:lnTo>
                    <a:pt x="3509060" y="2225332"/>
                  </a:lnTo>
                  <a:lnTo>
                    <a:pt x="3479977" y="2261679"/>
                  </a:lnTo>
                  <a:lnTo>
                    <a:pt x="3455898" y="2301710"/>
                  </a:lnTo>
                  <a:lnTo>
                    <a:pt x="3437280" y="2344928"/>
                  </a:lnTo>
                  <a:lnTo>
                    <a:pt x="3424593" y="2390800"/>
                  </a:lnTo>
                  <a:lnTo>
                    <a:pt x="1404962" y="2390800"/>
                  </a:lnTo>
                  <a:lnTo>
                    <a:pt x="1404962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404962" y="10287000"/>
                  </a:lnTo>
                  <a:lnTo>
                    <a:pt x="1404962" y="2517965"/>
                  </a:lnTo>
                  <a:lnTo>
                    <a:pt x="3426726" y="2517965"/>
                  </a:lnTo>
                  <a:lnTo>
                    <a:pt x="3438893" y="2564358"/>
                  </a:lnTo>
                  <a:lnTo>
                    <a:pt x="3457206" y="2607868"/>
                  </a:lnTo>
                  <a:lnTo>
                    <a:pt x="3481159" y="2648026"/>
                  </a:lnTo>
                  <a:lnTo>
                    <a:pt x="3510267" y="2684361"/>
                  </a:lnTo>
                  <a:lnTo>
                    <a:pt x="3544011" y="2716390"/>
                  </a:lnTo>
                  <a:lnTo>
                    <a:pt x="3581908" y="2743644"/>
                  </a:lnTo>
                  <a:lnTo>
                    <a:pt x="3623449" y="2765666"/>
                  </a:lnTo>
                  <a:lnTo>
                    <a:pt x="3668153" y="2781985"/>
                  </a:lnTo>
                  <a:lnTo>
                    <a:pt x="3715512" y="2792107"/>
                  </a:lnTo>
                  <a:lnTo>
                    <a:pt x="3765029" y="2795600"/>
                  </a:lnTo>
                  <a:lnTo>
                    <a:pt x="3811549" y="2792488"/>
                  </a:lnTo>
                  <a:lnTo>
                    <a:pt x="3856151" y="2783421"/>
                  </a:lnTo>
                  <a:lnTo>
                    <a:pt x="3898442" y="2768803"/>
                  </a:lnTo>
                  <a:lnTo>
                    <a:pt x="3938003" y="2749042"/>
                  </a:lnTo>
                  <a:lnTo>
                    <a:pt x="3974427" y="2724556"/>
                  </a:lnTo>
                  <a:lnTo>
                    <a:pt x="4007320" y="2695727"/>
                  </a:lnTo>
                  <a:lnTo>
                    <a:pt x="4036263" y="2662961"/>
                  </a:lnTo>
                  <a:lnTo>
                    <a:pt x="4060850" y="2626677"/>
                  </a:lnTo>
                  <a:lnTo>
                    <a:pt x="4080687" y="2587269"/>
                  </a:lnTo>
                  <a:lnTo>
                    <a:pt x="4095356" y="2545156"/>
                  </a:lnTo>
                  <a:lnTo>
                    <a:pt x="4104462" y="2500719"/>
                  </a:lnTo>
                  <a:lnTo>
                    <a:pt x="4107586" y="2454389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5379" y="1016699"/>
            <a:ext cx="5880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40" b="0">
                <a:solidFill>
                  <a:srgbClr val="E7EDF1"/>
                </a:solidFill>
                <a:latin typeface="Verdana"/>
                <a:cs typeface="Verdana"/>
              </a:rPr>
              <a:t>TECHNOLOGY </a:t>
            </a:r>
            <a:r>
              <a:rPr dirty="0" sz="3200" spc="-204" b="0">
                <a:solidFill>
                  <a:srgbClr val="E7EDF1"/>
                </a:solidFill>
                <a:latin typeface="Verdana"/>
                <a:cs typeface="Verdana"/>
              </a:rPr>
              <a:t>&amp;</a:t>
            </a:r>
            <a:r>
              <a:rPr dirty="0" sz="3200" spc="415" b="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3200" spc="340" b="0">
                <a:solidFill>
                  <a:srgbClr val="E7EDF1"/>
                </a:solidFill>
                <a:latin typeface="Verdana"/>
                <a:cs typeface="Verdana"/>
              </a:rPr>
              <a:t>THEORY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379" y="3879207"/>
            <a:ext cx="14258925" cy="4899025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1620"/>
              </a:spcBef>
            </a:pPr>
            <a:r>
              <a:rPr dirty="0" sz="11000" spc="15" b="1">
                <a:solidFill>
                  <a:srgbClr val="E7EDF1"/>
                </a:solidFill>
                <a:latin typeface="Verdana"/>
                <a:cs typeface="Verdana"/>
              </a:rPr>
              <a:t>CONVENIENT </a:t>
            </a:r>
            <a:r>
              <a:rPr dirty="0" sz="11000" spc="155" b="1">
                <a:solidFill>
                  <a:srgbClr val="E7EDF1"/>
                </a:solidFill>
                <a:latin typeface="Verdana"/>
                <a:cs typeface="Verdana"/>
              </a:rPr>
              <a:t>CAR  </a:t>
            </a:r>
            <a:r>
              <a:rPr dirty="0" sz="11000" spc="-130" b="1">
                <a:solidFill>
                  <a:srgbClr val="E7EDF1"/>
                </a:solidFill>
                <a:latin typeface="Verdana"/>
                <a:cs typeface="Verdana"/>
              </a:rPr>
              <a:t>PARKING</a:t>
            </a:r>
            <a:r>
              <a:rPr dirty="0" sz="11000" spc="285" b="1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11000" spc="70" b="1">
                <a:solidFill>
                  <a:srgbClr val="E7EDF1"/>
                </a:solidFill>
                <a:latin typeface="Verdana"/>
                <a:cs typeface="Verdana"/>
              </a:rPr>
              <a:t>SYSTEM</a:t>
            </a:r>
            <a:endParaRPr sz="1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2800" spc="30" b="1">
                <a:solidFill>
                  <a:srgbClr val="E7EDF1"/>
                </a:solidFill>
                <a:latin typeface="Verdana"/>
                <a:cs typeface="Verdana"/>
              </a:rPr>
              <a:t>An </a:t>
            </a:r>
            <a:r>
              <a:rPr dirty="0" sz="2800" spc="-15" b="1">
                <a:solidFill>
                  <a:srgbClr val="E7EDF1"/>
                </a:solidFill>
                <a:latin typeface="Verdana"/>
                <a:cs typeface="Verdana"/>
              </a:rPr>
              <a:t>In-depth </a:t>
            </a:r>
            <a:r>
              <a:rPr dirty="0" sz="2800" spc="30" b="1">
                <a:solidFill>
                  <a:srgbClr val="E7EDF1"/>
                </a:solidFill>
                <a:latin typeface="Verdana"/>
                <a:cs typeface="Verdana"/>
              </a:rPr>
              <a:t>Guide </a:t>
            </a:r>
            <a:r>
              <a:rPr dirty="0" sz="2800" spc="-30" b="1">
                <a:solidFill>
                  <a:srgbClr val="E7EDF1"/>
                </a:solidFill>
                <a:latin typeface="Verdana"/>
                <a:cs typeface="Verdana"/>
              </a:rPr>
              <a:t>on </a:t>
            </a:r>
            <a:r>
              <a:rPr dirty="0" sz="2800" spc="10" b="1">
                <a:solidFill>
                  <a:srgbClr val="E7EDF1"/>
                </a:solidFill>
                <a:latin typeface="Verdana"/>
                <a:cs typeface="Verdana"/>
              </a:rPr>
              <a:t>how </a:t>
            </a:r>
            <a:r>
              <a:rPr dirty="0" sz="2800" spc="-30" b="1">
                <a:solidFill>
                  <a:srgbClr val="E7EDF1"/>
                </a:solidFill>
                <a:latin typeface="Verdana"/>
                <a:cs typeface="Verdana"/>
              </a:rPr>
              <a:t>our</a:t>
            </a:r>
            <a:r>
              <a:rPr dirty="0" sz="2800" spc="450" b="1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E7EDF1"/>
                </a:solidFill>
                <a:latin typeface="Verdana"/>
                <a:cs typeface="Verdana"/>
              </a:rPr>
              <a:t>car</a:t>
            </a:r>
            <a:endParaRPr sz="2800">
              <a:latin typeface="Verdana"/>
              <a:cs typeface="Verdana"/>
            </a:endParaRPr>
          </a:p>
          <a:p>
            <a:pPr marL="12700" marR="6290310">
              <a:lnSpc>
                <a:spcPct val="116100"/>
              </a:lnSpc>
            </a:pPr>
            <a:r>
              <a:rPr dirty="0" sz="2800" spc="40" b="1">
                <a:solidFill>
                  <a:srgbClr val="E7EDF1"/>
                </a:solidFill>
                <a:latin typeface="Verdana"/>
                <a:cs typeface="Verdana"/>
              </a:rPr>
              <a:t>parking </a:t>
            </a:r>
            <a:r>
              <a:rPr dirty="0" sz="2800" spc="10" b="1">
                <a:solidFill>
                  <a:srgbClr val="E7EDF1"/>
                </a:solidFill>
                <a:latin typeface="Verdana"/>
                <a:cs typeface="Verdana"/>
              </a:rPr>
              <a:t>System </a:t>
            </a:r>
            <a:r>
              <a:rPr dirty="0" sz="2800" spc="55" b="1">
                <a:solidFill>
                  <a:srgbClr val="E7EDF1"/>
                </a:solidFill>
                <a:latin typeface="Verdana"/>
                <a:cs typeface="Verdana"/>
              </a:rPr>
              <a:t>would </a:t>
            </a:r>
            <a:r>
              <a:rPr dirty="0" sz="2800" spc="50" b="1">
                <a:solidFill>
                  <a:srgbClr val="E7EDF1"/>
                </a:solidFill>
                <a:latin typeface="Verdana"/>
                <a:cs typeface="Verdana"/>
              </a:rPr>
              <a:t>help </a:t>
            </a:r>
            <a:r>
              <a:rPr dirty="0" sz="2800" spc="-5" b="1">
                <a:solidFill>
                  <a:srgbClr val="E7EDF1"/>
                </a:solidFill>
                <a:latin typeface="Verdana"/>
                <a:cs typeface="Verdana"/>
              </a:rPr>
              <a:t>in </a:t>
            </a:r>
            <a:r>
              <a:rPr dirty="0" sz="2800" spc="55" b="1">
                <a:solidFill>
                  <a:srgbClr val="E7EDF1"/>
                </a:solidFill>
                <a:latin typeface="Verdana"/>
                <a:cs typeface="Verdana"/>
              </a:rPr>
              <a:t>bringing  </a:t>
            </a:r>
            <a:r>
              <a:rPr dirty="0" sz="2800" spc="-195" b="1">
                <a:solidFill>
                  <a:srgbClr val="E7EDF1"/>
                </a:solidFill>
                <a:latin typeface="Verdana"/>
                <a:cs typeface="Verdana"/>
              </a:rPr>
              <a:t>a</a:t>
            </a:r>
            <a:r>
              <a:rPr dirty="0" sz="2800" spc="75" b="1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30" b="1">
                <a:solidFill>
                  <a:srgbClr val="E7EDF1"/>
                </a:solidFill>
                <a:latin typeface="Verdana"/>
                <a:cs typeface="Verdana"/>
              </a:rPr>
              <a:t>change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7839" y="331559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85"/>
              </a:spcBef>
            </a:pPr>
            <a:r>
              <a:rPr dirty="0" sz="3200" spc="260">
                <a:solidFill>
                  <a:srgbClr val="42B0F1"/>
                </a:solidFill>
                <a:latin typeface="Verdana"/>
                <a:cs typeface="Verdana"/>
              </a:rPr>
              <a:t>THE</a:t>
            </a:r>
            <a:r>
              <a:rPr dirty="0" sz="3200" spc="385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42B0F1"/>
                </a:solidFill>
                <a:latin typeface="Verdana"/>
                <a:cs typeface="Verdana"/>
              </a:rPr>
              <a:t>VEHICLES</a:t>
            </a:r>
            <a:endParaRPr sz="3200">
              <a:latin typeface="Verdana"/>
              <a:cs typeface="Verdana"/>
            </a:endParaRPr>
          </a:p>
          <a:p>
            <a:pPr algn="ctr" marL="648335" marR="640715" indent="-635">
              <a:lnSpc>
                <a:spcPct val="122400"/>
              </a:lnSpc>
              <a:spcBef>
                <a:spcPts val="2495"/>
              </a:spcBef>
            </a:pPr>
            <a:r>
              <a:rPr dirty="0" sz="2450" spc="310">
                <a:solidFill>
                  <a:srgbClr val="E7EDF1"/>
                </a:solidFill>
                <a:latin typeface="Arial"/>
                <a:cs typeface="Arial"/>
              </a:rPr>
              <a:t>With </a:t>
            </a:r>
            <a:r>
              <a:rPr dirty="0" sz="2450" spc="90">
                <a:solidFill>
                  <a:srgbClr val="E7EDF1"/>
                </a:solidFill>
                <a:latin typeface="Arial"/>
                <a:cs typeface="Arial"/>
              </a:rPr>
              <a:t>Cars </a:t>
            </a:r>
            <a:r>
              <a:rPr dirty="0" sz="2450" spc="55">
                <a:solidFill>
                  <a:srgbClr val="E7EDF1"/>
                </a:solidFill>
                <a:latin typeface="Arial"/>
                <a:cs typeface="Arial"/>
              </a:rPr>
              <a:t>as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our </a:t>
            </a:r>
            <a:r>
              <a:rPr dirty="0" sz="2450" spc="340">
                <a:solidFill>
                  <a:srgbClr val="E7EDF1"/>
                </a:solidFill>
                <a:latin typeface="Arial"/>
                <a:cs typeface="Arial"/>
              </a:rPr>
              <a:t>main  </a:t>
            </a:r>
            <a:r>
              <a:rPr dirty="0" sz="2450" spc="165">
                <a:solidFill>
                  <a:srgbClr val="E7EDF1"/>
                </a:solidFill>
                <a:latin typeface="Arial"/>
                <a:cs typeface="Arial"/>
              </a:rPr>
              <a:t>focus</a:t>
            </a:r>
            <a:r>
              <a:rPr dirty="0" sz="2000" spc="165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330">
                <a:solidFill>
                  <a:srgbClr val="E7EDF1"/>
                </a:solidFill>
                <a:latin typeface="Arial"/>
                <a:cs typeface="Arial"/>
              </a:rPr>
              <a:t>we </a:t>
            </a:r>
            <a:r>
              <a:rPr dirty="0" sz="2450" spc="260">
                <a:solidFill>
                  <a:srgbClr val="E7EDF1"/>
                </a:solidFill>
                <a:latin typeface="Arial"/>
                <a:cs typeface="Arial"/>
              </a:rPr>
              <a:t>will </a:t>
            </a:r>
            <a:r>
              <a:rPr dirty="0" sz="2450" spc="210">
                <a:solidFill>
                  <a:srgbClr val="E7EDF1"/>
                </a:solidFill>
                <a:latin typeface="Arial"/>
                <a:cs typeface="Arial"/>
              </a:rPr>
              <a:t>soon </a:t>
            </a:r>
            <a:r>
              <a:rPr dirty="0" sz="2450" spc="330">
                <a:solidFill>
                  <a:srgbClr val="E7EDF1"/>
                </a:solidFill>
                <a:latin typeface="Arial"/>
                <a:cs typeface="Arial"/>
              </a:rPr>
              <a:t>add  </a:t>
            </a:r>
            <a:r>
              <a:rPr dirty="0" sz="2450" spc="195">
                <a:solidFill>
                  <a:srgbClr val="E7EDF1"/>
                </a:solidFill>
                <a:latin typeface="Arial"/>
                <a:cs typeface="Arial"/>
              </a:rPr>
              <a:t>features </a:t>
            </a:r>
            <a:r>
              <a:rPr dirty="0" sz="2450" spc="200">
                <a:solidFill>
                  <a:srgbClr val="E7EDF1"/>
                </a:solidFill>
                <a:latin typeface="Arial"/>
                <a:cs typeface="Arial"/>
              </a:rPr>
              <a:t>for</a:t>
            </a:r>
            <a:r>
              <a:rPr dirty="0" sz="2450" spc="-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54">
                <a:solidFill>
                  <a:srgbClr val="E7EDF1"/>
                </a:solidFill>
                <a:latin typeface="Arial"/>
                <a:cs typeface="Arial"/>
              </a:rPr>
              <a:t>motor</a:t>
            </a:r>
            <a:r>
              <a:rPr dirty="0" sz="2000" spc="254">
                <a:solidFill>
                  <a:srgbClr val="E7EDF1"/>
                </a:solidFill>
                <a:latin typeface="Arial"/>
                <a:cs typeface="Arial"/>
              </a:rPr>
              <a:t>-</a:t>
            </a:r>
            <a:r>
              <a:rPr dirty="0" sz="2450" spc="254">
                <a:solidFill>
                  <a:srgbClr val="E7EDF1"/>
                </a:solidFill>
                <a:latin typeface="Arial"/>
                <a:cs typeface="Arial"/>
              </a:rPr>
              <a:t>bikes</a:t>
            </a:r>
            <a:r>
              <a:rPr dirty="0" sz="2000" spc="254">
                <a:solidFill>
                  <a:srgbClr val="E7EDF1"/>
                </a:solidFill>
                <a:latin typeface="Arial"/>
                <a:cs typeface="Arial"/>
              </a:rPr>
              <a:t>,  </a:t>
            </a:r>
            <a:r>
              <a:rPr dirty="0" sz="2450" spc="170">
                <a:solidFill>
                  <a:srgbClr val="E7EDF1"/>
                </a:solidFill>
                <a:latin typeface="Arial"/>
                <a:cs typeface="Arial"/>
              </a:rPr>
              <a:t>bus</a:t>
            </a:r>
            <a:r>
              <a:rPr dirty="0" sz="2000" spc="170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190">
                <a:solidFill>
                  <a:srgbClr val="E7EDF1"/>
                </a:solidFill>
                <a:latin typeface="Arial"/>
                <a:cs typeface="Arial"/>
              </a:rPr>
              <a:t>trucks</a:t>
            </a:r>
            <a:r>
              <a:rPr dirty="0" sz="2000" spc="190">
                <a:solidFill>
                  <a:srgbClr val="E7EDF1"/>
                </a:solidFill>
                <a:latin typeface="Arial"/>
                <a:cs typeface="Arial"/>
              </a:rPr>
              <a:t>,</a:t>
            </a:r>
            <a:r>
              <a:rPr dirty="0" sz="2000" spc="229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190">
                <a:solidFill>
                  <a:srgbClr val="E7EDF1"/>
                </a:solidFill>
                <a:latin typeface="Arial"/>
                <a:cs typeface="Arial"/>
              </a:rPr>
              <a:t>etc</a:t>
            </a:r>
            <a:r>
              <a:rPr dirty="0" sz="2000" spc="190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839" y="5320129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85"/>
              </a:spcBef>
            </a:pPr>
            <a:r>
              <a:rPr dirty="0" sz="3200" spc="320">
                <a:solidFill>
                  <a:srgbClr val="42B0F1"/>
                </a:solidFill>
                <a:latin typeface="Verdana"/>
                <a:cs typeface="Verdana"/>
              </a:rPr>
              <a:t>RESERVATION</a:t>
            </a:r>
            <a:endParaRPr sz="3200">
              <a:latin typeface="Verdana"/>
              <a:cs typeface="Verdana"/>
            </a:endParaRPr>
          </a:p>
          <a:p>
            <a:pPr algn="ctr" marL="462280" marR="455295">
              <a:lnSpc>
                <a:spcPct val="122400"/>
              </a:lnSpc>
              <a:spcBef>
                <a:spcPts val="2495"/>
              </a:spcBef>
            </a:pPr>
            <a:r>
              <a:rPr dirty="0" sz="2450" spc="229">
                <a:solidFill>
                  <a:srgbClr val="E7EDF1"/>
                </a:solidFill>
                <a:latin typeface="Arial"/>
                <a:cs typeface="Arial"/>
              </a:rPr>
              <a:t>A </a:t>
            </a:r>
            <a:r>
              <a:rPr dirty="0" sz="2450" spc="210">
                <a:solidFill>
                  <a:srgbClr val="E7EDF1"/>
                </a:solidFill>
                <a:latin typeface="Arial"/>
                <a:cs typeface="Arial"/>
              </a:rPr>
              <a:t>system </a:t>
            </a:r>
            <a:r>
              <a:rPr dirty="0" sz="2450" spc="280">
                <a:solidFill>
                  <a:srgbClr val="E7EDF1"/>
                </a:solidFill>
                <a:latin typeface="Arial"/>
                <a:cs typeface="Arial"/>
              </a:rPr>
              <a:t>where </a:t>
            </a:r>
            <a:r>
              <a:rPr dirty="0" sz="2450" spc="165">
                <a:solidFill>
                  <a:srgbClr val="E7EDF1"/>
                </a:solidFill>
                <a:latin typeface="Arial"/>
                <a:cs typeface="Arial"/>
              </a:rPr>
              <a:t>user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can 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book </a:t>
            </a:r>
            <a:r>
              <a:rPr dirty="0" sz="2450" spc="135">
                <a:solidFill>
                  <a:srgbClr val="E7EDF1"/>
                </a:solidFill>
                <a:latin typeface="Arial"/>
                <a:cs typeface="Arial"/>
              </a:rPr>
              <a:t>a </a:t>
            </a:r>
            <a:r>
              <a:rPr dirty="0" sz="2450" spc="265">
                <a:solidFill>
                  <a:srgbClr val="E7EDF1"/>
                </a:solidFill>
                <a:latin typeface="Arial"/>
                <a:cs typeface="Arial"/>
              </a:rPr>
              <a:t>parking </a:t>
            </a:r>
            <a:r>
              <a:rPr dirty="0" sz="2450" spc="195">
                <a:solidFill>
                  <a:srgbClr val="E7EDF1"/>
                </a:solidFill>
                <a:latin typeface="Arial"/>
                <a:cs typeface="Arial"/>
              </a:rPr>
              <a:t>space</a:t>
            </a:r>
            <a:r>
              <a:rPr dirty="0" sz="2450" spc="-43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35">
                <a:solidFill>
                  <a:srgbClr val="E7EDF1"/>
                </a:solidFill>
                <a:latin typeface="Arial"/>
                <a:cs typeface="Arial"/>
              </a:rPr>
              <a:t>prior 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to </a:t>
            </a:r>
            <a:r>
              <a:rPr dirty="0" sz="2450" spc="170">
                <a:solidFill>
                  <a:srgbClr val="E7EDF1"/>
                </a:solidFill>
                <a:latin typeface="Arial"/>
                <a:cs typeface="Arial"/>
              </a:rPr>
              <a:t>his </a:t>
            </a:r>
            <a:r>
              <a:rPr dirty="0" sz="2450" spc="150">
                <a:solidFill>
                  <a:srgbClr val="E7EDF1"/>
                </a:solidFill>
                <a:latin typeface="Arial"/>
                <a:cs typeface="Arial"/>
              </a:rPr>
              <a:t>visit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to </a:t>
            </a:r>
            <a:r>
              <a:rPr dirty="0" sz="2450" spc="100">
                <a:solidFill>
                  <a:srgbClr val="E7EDF1"/>
                </a:solidFill>
                <a:latin typeface="Arial"/>
                <a:cs typeface="Arial"/>
              </a:rPr>
              <a:t>save </a:t>
            </a:r>
            <a:r>
              <a:rPr dirty="0" sz="2450" spc="325">
                <a:solidFill>
                  <a:srgbClr val="E7EDF1"/>
                </a:solidFill>
                <a:latin typeface="Arial"/>
                <a:cs typeface="Arial"/>
              </a:rPr>
              <a:t>more  </a:t>
            </a:r>
            <a:r>
              <a:rPr dirty="0" sz="2450" spc="275">
                <a:solidFill>
                  <a:srgbClr val="E7EDF1"/>
                </a:solidFill>
                <a:latin typeface="Arial"/>
                <a:cs typeface="Arial"/>
              </a:rPr>
              <a:t>time</a:t>
            </a:r>
            <a:r>
              <a:rPr dirty="0" sz="2000" spc="27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1721" y="331559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85"/>
              </a:spcBef>
            </a:pPr>
            <a:r>
              <a:rPr dirty="0" sz="3200" spc="170">
                <a:solidFill>
                  <a:srgbClr val="42B0F1"/>
                </a:solidFill>
                <a:latin typeface="Verdana"/>
                <a:cs typeface="Verdana"/>
              </a:rPr>
              <a:t>LIVE</a:t>
            </a:r>
            <a:r>
              <a:rPr dirty="0" sz="3200" spc="385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229">
                <a:solidFill>
                  <a:srgbClr val="42B0F1"/>
                </a:solidFill>
                <a:latin typeface="Verdana"/>
                <a:cs typeface="Verdana"/>
              </a:rPr>
              <a:t>STATUS</a:t>
            </a:r>
            <a:endParaRPr sz="3200">
              <a:latin typeface="Verdana"/>
              <a:cs typeface="Verdana"/>
            </a:endParaRPr>
          </a:p>
          <a:p>
            <a:pPr algn="ctr" marL="471170" marR="463550" indent="-635">
              <a:lnSpc>
                <a:spcPct val="122400"/>
              </a:lnSpc>
              <a:spcBef>
                <a:spcPts val="2495"/>
              </a:spcBef>
            </a:pPr>
            <a:r>
              <a:rPr dirty="0" sz="2450" spc="165">
                <a:solidFill>
                  <a:srgbClr val="E7EDF1"/>
                </a:solidFill>
                <a:latin typeface="Arial"/>
                <a:cs typeface="Arial"/>
              </a:rPr>
              <a:t>By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adding </a:t>
            </a:r>
            <a:r>
              <a:rPr dirty="0" sz="2450" spc="135">
                <a:solidFill>
                  <a:srgbClr val="E7EDF1"/>
                </a:solidFill>
                <a:latin typeface="Arial"/>
                <a:cs typeface="Arial"/>
              </a:rPr>
              <a:t>a </a:t>
            </a:r>
            <a:r>
              <a:rPr dirty="0" sz="2450" spc="185">
                <a:solidFill>
                  <a:srgbClr val="E7EDF1"/>
                </a:solidFill>
                <a:latin typeface="Arial"/>
                <a:cs typeface="Arial"/>
              </a:rPr>
              <a:t>screen </a:t>
            </a:r>
            <a:r>
              <a:rPr dirty="0" sz="2450" spc="335">
                <a:solidFill>
                  <a:srgbClr val="E7EDF1"/>
                </a:solidFill>
                <a:latin typeface="Arial"/>
                <a:cs typeface="Arial"/>
              </a:rPr>
              <a:t>which  </a:t>
            </a:r>
            <a:r>
              <a:rPr dirty="0" sz="2450" spc="175">
                <a:solidFill>
                  <a:srgbClr val="E7EDF1"/>
                </a:solidFill>
                <a:latin typeface="Arial"/>
                <a:cs typeface="Arial"/>
              </a:rPr>
              <a:t>displays real </a:t>
            </a:r>
            <a:r>
              <a:rPr dirty="0" sz="2450" spc="345">
                <a:solidFill>
                  <a:srgbClr val="E7EDF1"/>
                </a:solidFill>
                <a:latin typeface="Arial"/>
                <a:cs typeface="Arial"/>
              </a:rPr>
              <a:t>time </a:t>
            </a:r>
            <a:r>
              <a:rPr dirty="0" sz="2450" spc="190">
                <a:solidFill>
                  <a:srgbClr val="E7EDF1"/>
                </a:solidFill>
                <a:latin typeface="Arial"/>
                <a:cs typeface="Arial"/>
              </a:rPr>
              <a:t>status</a:t>
            </a:r>
            <a:r>
              <a:rPr dirty="0" sz="2450" spc="-41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to  the </a:t>
            </a:r>
            <a:r>
              <a:rPr dirty="0" sz="2450" spc="165">
                <a:solidFill>
                  <a:srgbClr val="E7EDF1"/>
                </a:solidFill>
                <a:latin typeface="Arial"/>
                <a:cs typeface="Arial"/>
              </a:rPr>
              <a:t>user </a:t>
            </a:r>
            <a:r>
              <a:rPr dirty="0" sz="2450" spc="200">
                <a:solidFill>
                  <a:srgbClr val="E7EDF1"/>
                </a:solidFill>
                <a:latin typeface="Arial"/>
                <a:cs typeface="Arial"/>
              </a:rPr>
              <a:t>for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the </a:t>
            </a:r>
            <a:r>
              <a:rPr dirty="0" sz="2450" spc="265">
                <a:solidFill>
                  <a:srgbClr val="E7EDF1"/>
                </a:solidFill>
                <a:latin typeface="Arial"/>
                <a:cs typeface="Arial"/>
              </a:rPr>
              <a:t>parking  </a:t>
            </a:r>
            <a:r>
              <a:rPr dirty="0" sz="2450" spc="135">
                <a:solidFill>
                  <a:srgbClr val="E7EDF1"/>
                </a:solidFill>
                <a:latin typeface="Arial"/>
                <a:cs typeface="Arial"/>
              </a:rPr>
              <a:t>spaces</a:t>
            </a:r>
            <a:r>
              <a:rPr dirty="0" sz="2000" spc="13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1721" y="5320129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85"/>
              </a:spcBef>
            </a:pPr>
            <a:r>
              <a:rPr dirty="0" sz="3200" spc="240">
                <a:solidFill>
                  <a:srgbClr val="42B0F1"/>
                </a:solidFill>
                <a:latin typeface="Verdana"/>
                <a:cs typeface="Verdana"/>
              </a:rPr>
              <a:t>DAILY</a:t>
            </a:r>
            <a:r>
              <a:rPr dirty="0" sz="3200" spc="315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42B0F1"/>
                </a:solidFill>
                <a:latin typeface="Verdana"/>
                <a:cs typeface="Verdana"/>
              </a:rPr>
              <a:t>PASS</a:t>
            </a:r>
            <a:endParaRPr sz="3200">
              <a:latin typeface="Verdana"/>
              <a:cs typeface="Verdana"/>
            </a:endParaRPr>
          </a:p>
          <a:p>
            <a:pPr algn="ctr" marL="542925" marR="535940">
              <a:lnSpc>
                <a:spcPct val="122400"/>
              </a:lnSpc>
              <a:spcBef>
                <a:spcPts val="2495"/>
              </a:spcBef>
            </a:pPr>
            <a:r>
              <a:rPr dirty="0" sz="2450" spc="220">
                <a:solidFill>
                  <a:srgbClr val="E7EDF1"/>
                </a:solidFill>
                <a:latin typeface="Arial"/>
                <a:cs typeface="Arial"/>
              </a:rPr>
              <a:t>In </a:t>
            </a:r>
            <a:r>
              <a:rPr dirty="0" sz="2450" spc="200">
                <a:solidFill>
                  <a:srgbClr val="E7EDF1"/>
                </a:solidFill>
                <a:latin typeface="Arial"/>
                <a:cs typeface="Arial"/>
              </a:rPr>
              <a:t>Office </a:t>
            </a:r>
            <a:r>
              <a:rPr dirty="0" sz="2450" spc="130">
                <a:solidFill>
                  <a:srgbClr val="E7EDF1"/>
                </a:solidFill>
                <a:latin typeface="Arial"/>
                <a:cs typeface="Arial"/>
              </a:rPr>
              <a:t>spaces</a:t>
            </a:r>
            <a:r>
              <a:rPr dirty="0" sz="2000" spc="130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450" spc="-13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04">
                <a:solidFill>
                  <a:srgbClr val="E7EDF1"/>
                </a:solidFill>
                <a:latin typeface="Arial"/>
                <a:cs typeface="Arial"/>
              </a:rPr>
              <a:t>daily  </a:t>
            </a:r>
            <a:r>
              <a:rPr dirty="0" sz="2450" spc="125">
                <a:solidFill>
                  <a:srgbClr val="E7EDF1"/>
                </a:solidFill>
                <a:latin typeface="Arial"/>
                <a:cs typeface="Arial"/>
              </a:rPr>
              <a:t>users </a:t>
            </a:r>
            <a:r>
              <a:rPr dirty="0" sz="2450" spc="340">
                <a:solidFill>
                  <a:srgbClr val="E7EDF1"/>
                </a:solidFill>
                <a:latin typeface="Arial"/>
                <a:cs typeface="Arial"/>
              </a:rPr>
              <a:t>would </a:t>
            </a:r>
            <a:r>
              <a:rPr dirty="0" sz="2450" spc="275">
                <a:solidFill>
                  <a:srgbClr val="E7EDF1"/>
                </a:solidFill>
                <a:latin typeface="Arial"/>
                <a:cs typeface="Arial"/>
              </a:rPr>
              <a:t>get </a:t>
            </a:r>
            <a:r>
              <a:rPr dirty="0" sz="2450" spc="135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450" spc="-34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95">
                <a:solidFill>
                  <a:srgbClr val="E7EDF1"/>
                </a:solidFill>
                <a:latin typeface="Arial"/>
                <a:cs typeface="Arial"/>
              </a:rPr>
              <a:t>pass</a:t>
            </a:r>
            <a:r>
              <a:rPr dirty="0" sz="2000" spc="95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110">
                <a:solidFill>
                  <a:srgbClr val="E7EDF1"/>
                </a:solidFill>
                <a:latin typeface="Arial"/>
                <a:cs typeface="Arial"/>
              </a:rPr>
              <a:t>so 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that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they </a:t>
            </a:r>
            <a:r>
              <a:rPr dirty="0" sz="2450" spc="100">
                <a:solidFill>
                  <a:srgbClr val="E7EDF1"/>
                </a:solidFill>
                <a:latin typeface="Arial"/>
                <a:cs typeface="Arial"/>
              </a:rPr>
              <a:t>save </a:t>
            </a:r>
            <a:r>
              <a:rPr dirty="0" sz="2450" spc="350">
                <a:solidFill>
                  <a:srgbClr val="E7EDF1"/>
                </a:solidFill>
                <a:latin typeface="Arial"/>
                <a:cs typeface="Arial"/>
              </a:rPr>
              <a:t>both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their  </a:t>
            </a:r>
            <a:r>
              <a:rPr dirty="0" sz="2450" spc="345">
                <a:solidFill>
                  <a:srgbClr val="E7EDF1"/>
                </a:solidFill>
                <a:latin typeface="Arial"/>
                <a:cs typeface="Arial"/>
              </a:rPr>
              <a:t>time </a:t>
            </a:r>
            <a:r>
              <a:rPr dirty="0" sz="2450" spc="310">
                <a:solidFill>
                  <a:srgbClr val="E7EDF1"/>
                </a:solidFill>
                <a:latin typeface="Arial"/>
                <a:cs typeface="Arial"/>
              </a:rPr>
              <a:t>and</a:t>
            </a:r>
            <a:r>
              <a:rPr dirty="0" sz="2450" spc="-204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65">
                <a:solidFill>
                  <a:srgbClr val="E7EDF1"/>
                </a:solidFill>
                <a:latin typeface="Arial"/>
                <a:cs typeface="Arial"/>
              </a:rPr>
              <a:t>money</a:t>
            </a:r>
            <a:r>
              <a:rPr dirty="0" sz="2000" spc="26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"/>
            <a:ext cx="2210435" cy="10287000"/>
            <a:chOff x="0" y="5"/>
            <a:chExt cx="2210435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5"/>
              <a:ext cx="1114050" cy="102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"/>
              <a:ext cx="2210435" cy="10287000"/>
            </a:xfrm>
            <a:custGeom>
              <a:avLst/>
              <a:gdLst/>
              <a:ahLst/>
              <a:cxnLst/>
              <a:rect l="l" t="t" r="r" b="b"/>
              <a:pathLst>
                <a:path w="2210435" h="10287000">
                  <a:moveTo>
                    <a:pt x="2210003" y="9460382"/>
                  </a:moveTo>
                  <a:lnTo>
                    <a:pt x="2206879" y="9414053"/>
                  </a:lnTo>
                  <a:lnTo>
                    <a:pt x="2197773" y="9369615"/>
                  </a:lnTo>
                  <a:lnTo>
                    <a:pt x="2183079" y="9327490"/>
                  </a:lnTo>
                  <a:lnTo>
                    <a:pt x="2163191" y="9288094"/>
                  </a:lnTo>
                  <a:lnTo>
                    <a:pt x="2138527" y="9251810"/>
                  </a:lnTo>
                  <a:lnTo>
                    <a:pt x="2109470" y="9219044"/>
                  </a:lnTo>
                  <a:lnTo>
                    <a:pt x="2076424" y="9190215"/>
                  </a:lnTo>
                  <a:lnTo>
                    <a:pt x="2039785" y="9165717"/>
                  </a:lnTo>
                  <a:lnTo>
                    <a:pt x="1999957" y="9145968"/>
                  </a:lnTo>
                  <a:lnTo>
                    <a:pt x="1957336" y="9131351"/>
                  </a:lnTo>
                  <a:lnTo>
                    <a:pt x="1912327" y="9122283"/>
                  </a:lnTo>
                  <a:lnTo>
                    <a:pt x="1865312" y="9119171"/>
                  </a:lnTo>
                  <a:lnTo>
                    <a:pt x="1815858" y="9122715"/>
                  </a:lnTo>
                  <a:lnTo>
                    <a:pt x="1768652" y="9132989"/>
                  </a:lnTo>
                  <a:lnTo>
                    <a:pt x="1724152" y="9149499"/>
                  </a:lnTo>
                  <a:lnTo>
                    <a:pt x="1682813" y="9171737"/>
                  </a:lnTo>
                  <a:lnTo>
                    <a:pt x="1645094" y="9199181"/>
                  </a:lnTo>
                  <a:lnTo>
                    <a:pt x="1611477" y="9231325"/>
                  </a:lnTo>
                  <a:lnTo>
                    <a:pt x="1582394" y="9267673"/>
                  </a:lnTo>
                  <a:lnTo>
                    <a:pt x="1558315" y="9307703"/>
                  </a:lnTo>
                  <a:lnTo>
                    <a:pt x="1539697" y="9350921"/>
                  </a:lnTo>
                  <a:lnTo>
                    <a:pt x="1527009" y="9396806"/>
                  </a:lnTo>
                  <a:lnTo>
                    <a:pt x="626465" y="9396806"/>
                  </a:lnTo>
                  <a:lnTo>
                    <a:pt x="626465" y="0"/>
                  </a:lnTo>
                  <a:lnTo>
                    <a:pt x="0" y="0"/>
                  </a:lnTo>
                  <a:lnTo>
                    <a:pt x="0" y="9396806"/>
                  </a:lnTo>
                  <a:lnTo>
                    <a:pt x="0" y="9523959"/>
                  </a:lnTo>
                  <a:lnTo>
                    <a:pt x="0" y="10286987"/>
                  </a:lnTo>
                  <a:lnTo>
                    <a:pt x="626465" y="10286987"/>
                  </a:lnTo>
                  <a:lnTo>
                    <a:pt x="626465" y="9523959"/>
                  </a:lnTo>
                  <a:lnTo>
                    <a:pt x="1529143" y="9523959"/>
                  </a:lnTo>
                  <a:lnTo>
                    <a:pt x="1541310" y="9570364"/>
                  </a:lnTo>
                  <a:lnTo>
                    <a:pt x="1559623" y="9613875"/>
                  </a:lnTo>
                  <a:lnTo>
                    <a:pt x="1583575" y="9654032"/>
                  </a:lnTo>
                  <a:lnTo>
                    <a:pt x="1612684" y="9690354"/>
                  </a:lnTo>
                  <a:lnTo>
                    <a:pt x="1646428" y="9722383"/>
                  </a:lnTo>
                  <a:lnTo>
                    <a:pt x="1684324" y="9749638"/>
                  </a:lnTo>
                  <a:lnTo>
                    <a:pt x="1725879" y="9771659"/>
                  </a:lnTo>
                  <a:lnTo>
                    <a:pt x="1770570" y="9787979"/>
                  </a:lnTo>
                  <a:lnTo>
                    <a:pt x="1817928" y="9798113"/>
                  </a:lnTo>
                  <a:lnTo>
                    <a:pt x="1867446" y="9801593"/>
                  </a:lnTo>
                  <a:lnTo>
                    <a:pt x="1913966" y="9798482"/>
                  </a:lnTo>
                  <a:lnTo>
                    <a:pt x="1958568" y="9789414"/>
                  </a:lnTo>
                  <a:lnTo>
                    <a:pt x="2000859" y="9774809"/>
                  </a:lnTo>
                  <a:lnTo>
                    <a:pt x="2040420" y="9755048"/>
                  </a:lnTo>
                  <a:lnTo>
                    <a:pt x="2076843" y="9730549"/>
                  </a:lnTo>
                  <a:lnTo>
                    <a:pt x="2109736" y="9701720"/>
                  </a:lnTo>
                  <a:lnTo>
                    <a:pt x="2138680" y="9668954"/>
                  </a:lnTo>
                  <a:lnTo>
                    <a:pt x="2163267" y="9632671"/>
                  </a:lnTo>
                  <a:lnTo>
                    <a:pt x="2183104" y="9593275"/>
                  </a:lnTo>
                  <a:lnTo>
                    <a:pt x="2197773" y="9551149"/>
                  </a:lnTo>
                  <a:lnTo>
                    <a:pt x="2206879" y="9506725"/>
                  </a:lnTo>
                  <a:lnTo>
                    <a:pt x="2210003" y="9460382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61676" y="331559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312545">
              <a:lnSpc>
                <a:spcPct val="100000"/>
              </a:lnSpc>
              <a:spcBef>
                <a:spcPts val="2885"/>
              </a:spcBef>
            </a:pPr>
            <a:r>
              <a:rPr dirty="0" sz="3200" spc="260">
                <a:solidFill>
                  <a:srgbClr val="42B0F1"/>
                </a:solidFill>
                <a:latin typeface="Verdana"/>
                <a:cs typeface="Verdana"/>
              </a:rPr>
              <a:t>THE</a:t>
            </a:r>
            <a:r>
              <a:rPr dirty="0" sz="3200" spc="385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340">
                <a:solidFill>
                  <a:srgbClr val="42B0F1"/>
                </a:solidFill>
                <a:latin typeface="Verdana"/>
                <a:cs typeface="Verdana"/>
              </a:rPr>
              <a:t>AREAS</a:t>
            </a:r>
            <a:endParaRPr sz="3200">
              <a:latin typeface="Verdana"/>
              <a:cs typeface="Verdana"/>
            </a:endParaRPr>
          </a:p>
          <a:p>
            <a:pPr marL="857885" marR="419100" indent="-431800">
              <a:lnSpc>
                <a:spcPct val="135200"/>
              </a:lnSpc>
              <a:spcBef>
                <a:spcPts val="1500"/>
              </a:spcBef>
              <a:tabLst>
                <a:tab pos="1012190" algn="l"/>
                <a:tab pos="1789430" algn="l"/>
                <a:tab pos="2653030" algn="l"/>
                <a:tab pos="3520440" algn="l"/>
                <a:tab pos="4070350" algn="l"/>
                <a:tab pos="4507230" algn="l"/>
              </a:tabLst>
            </a:pPr>
            <a:r>
              <a:rPr dirty="0" sz="2450" spc="515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450" spc="-50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450">
                <a:solidFill>
                  <a:srgbClr val="E7EDF1"/>
                </a:solidFill>
                <a:latin typeface="Arial"/>
                <a:cs typeface="Arial"/>
              </a:rPr>
              <a:t>		</a:t>
            </a:r>
            <a:r>
              <a:rPr dirty="0" sz="2450" spc="61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450" spc="640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450" spc="16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45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450" spc="45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450" spc="685">
                <a:solidFill>
                  <a:srgbClr val="E7EDF1"/>
                </a:solidFill>
                <a:latin typeface="Arial"/>
                <a:cs typeface="Arial"/>
              </a:rPr>
              <a:t>q</a:t>
            </a:r>
            <a:r>
              <a:rPr dirty="0" sz="2450" spc="600">
                <a:solidFill>
                  <a:srgbClr val="E7EDF1"/>
                </a:solidFill>
                <a:latin typeface="Arial"/>
                <a:cs typeface="Arial"/>
              </a:rPr>
              <a:t>u</a:t>
            </a:r>
            <a:r>
              <a:rPr dirty="0" sz="2450" spc="430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450" spc="675">
                <a:solidFill>
                  <a:srgbClr val="E7EDF1"/>
                </a:solidFill>
                <a:latin typeface="Arial"/>
                <a:cs typeface="Arial"/>
              </a:rPr>
              <a:t>p</a:t>
            </a:r>
            <a:r>
              <a:rPr dirty="0" sz="2450" spc="95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450" spc="45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450" spc="62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450" spc="330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45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450" spc="430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450" spc="-50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45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450" spc="235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450" spc="160">
                <a:solidFill>
                  <a:srgbClr val="E7EDF1"/>
                </a:solidFill>
                <a:latin typeface="Arial"/>
                <a:cs typeface="Arial"/>
              </a:rPr>
              <a:t>o  </a:t>
            </a:r>
            <a:r>
              <a:rPr dirty="0" sz="2450" spc="495">
                <a:solidFill>
                  <a:srgbClr val="E7EDF1"/>
                </a:solidFill>
                <a:latin typeface="Arial"/>
                <a:cs typeface="Arial"/>
              </a:rPr>
              <a:t>portable	</a:t>
            </a:r>
            <a:r>
              <a:rPr dirty="0" sz="2450" spc="480">
                <a:solidFill>
                  <a:srgbClr val="E7EDF1"/>
                </a:solidFill>
                <a:latin typeface="Arial"/>
                <a:cs typeface="Arial"/>
              </a:rPr>
              <a:t>and	</a:t>
            </a:r>
            <a:r>
              <a:rPr dirty="0" sz="2450" spc="400">
                <a:solidFill>
                  <a:srgbClr val="E7EDF1"/>
                </a:solidFill>
                <a:latin typeface="Arial"/>
                <a:cs typeface="Arial"/>
              </a:rPr>
              <a:t>user</a:t>
            </a:r>
            <a:r>
              <a:rPr dirty="0" sz="2000" spc="400">
                <a:solidFill>
                  <a:srgbClr val="E7EDF1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909955" marR="902969" indent="214629">
              <a:lnSpc>
                <a:spcPct val="135200"/>
              </a:lnSpc>
              <a:tabLst>
                <a:tab pos="2477770" algn="l"/>
                <a:tab pos="2854325" algn="l"/>
                <a:tab pos="3009900" algn="l"/>
                <a:tab pos="3533140" algn="l"/>
              </a:tabLst>
            </a:pPr>
            <a:r>
              <a:rPr dirty="0" sz="2450" spc="425">
                <a:solidFill>
                  <a:srgbClr val="E7EDF1"/>
                </a:solidFill>
                <a:latin typeface="Arial"/>
                <a:cs typeface="Arial"/>
              </a:rPr>
              <a:t>friendly</a:t>
            </a:r>
            <a:r>
              <a:rPr dirty="0" sz="2000" spc="425">
                <a:solidFill>
                  <a:srgbClr val="E7EDF1"/>
                </a:solidFill>
                <a:latin typeface="Arial"/>
                <a:cs typeface="Arial"/>
              </a:rPr>
              <a:t>,	</a:t>
            </a:r>
            <a:r>
              <a:rPr dirty="0" sz="2450" spc="459">
                <a:solidFill>
                  <a:srgbClr val="E7EDF1"/>
                </a:solidFill>
                <a:latin typeface="Arial"/>
                <a:cs typeface="Arial"/>
              </a:rPr>
              <a:t>we	</a:t>
            </a:r>
            <a:r>
              <a:rPr dirty="0" sz="2450" spc="425">
                <a:solidFill>
                  <a:srgbClr val="E7EDF1"/>
                </a:solidFill>
                <a:latin typeface="Arial"/>
                <a:cs typeface="Arial"/>
              </a:rPr>
              <a:t>can  </a:t>
            </a:r>
            <a:r>
              <a:rPr dirty="0" sz="2450" spc="45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450" spc="434">
                <a:solidFill>
                  <a:srgbClr val="E7EDF1"/>
                </a:solidFill>
                <a:latin typeface="Arial"/>
                <a:cs typeface="Arial"/>
              </a:rPr>
              <a:t>x</a:t>
            </a:r>
            <a:r>
              <a:rPr dirty="0" sz="2450" spc="675">
                <a:solidFill>
                  <a:srgbClr val="E7EDF1"/>
                </a:solidFill>
                <a:latin typeface="Arial"/>
                <a:cs typeface="Arial"/>
              </a:rPr>
              <a:t>p</a:t>
            </a:r>
            <a:r>
              <a:rPr dirty="0" sz="2450" spc="42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450" spc="62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450" spc="400">
                <a:solidFill>
                  <a:srgbClr val="E7EDF1"/>
                </a:solidFill>
                <a:latin typeface="Arial"/>
                <a:cs typeface="Arial"/>
              </a:rPr>
              <a:t>d</a:t>
            </a:r>
            <a:r>
              <a:rPr dirty="0" sz="245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450" spc="61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450" spc="240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450">
                <a:solidFill>
                  <a:srgbClr val="E7EDF1"/>
                </a:solidFill>
                <a:latin typeface="Arial"/>
                <a:cs typeface="Arial"/>
              </a:rPr>
              <a:t>		</a:t>
            </a:r>
            <a:r>
              <a:rPr dirty="0" sz="2450" spc="235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450" spc="95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450" spc="42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450" spc="459">
                <a:solidFill>
                  <a:srgbClr val="E7EDF1"/>
                </a:solidFill>
                <a:latin typeface="Arial"/>
                <a:cs typeface="Arial"/>
              </a:rPr>
              <a:t>ll</a:t>
            </a:r>
            <a:r>
              <a:rPr dirty="0" sz="2450" spc="45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450" spc="150">
                <a:solidFill>
                  <a:srgbClr val="E7EDF1"/>
                </a:solidFill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  <a:p>
            <a:pPr marL="1163320">
              <a:lnSpc>
                <a:spcPct val="100000"/>
              </a:lnSpc>
              <a:spcBef>
                <a:spcPts val="1035"/>
              </a:spcBef>
              <a:tabLst>
                <a:tab pos="2784475" algn="l"/>
              </a:tabLst>
            </a:pPr>
            <a:r>
              <a:rPr dirty="0" sz="2450" spc="490">
                <a:solidFill>
                  <a:srgbClr val="E7EDF1"/>
                </a:solidFill>
                <a:latin typeface="Arial"/>
                <a:cs typeface="Arial"/>
              </a:rPr>
              <a:t>parking	</a:t>
            </a:r>
            <a:r>
              <a:rPr dirty="0" sz="2450" spc="355">
                <a:solidFill>
                  <a:srgbClr val="E7EDF1"/>
                </a:solidFill>
                <a:latin typeface="Arial"/>
                <a:cs typeface="Arial"/>
              </a:rPr>
              <a:t>spaces</a:t>
            </a:r>
            <a:r>
              <a:rPr dirty="0" sz="2000" spc="35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1676" y="5320129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85"/>
              </a:spcBef>
            </a:pPr>
            <a:r>
              <a:rPr dirty="0" sz="3200" spc="265">
                <a:solidFill>
                  <a:srgbClr val="42B0F1"/>
                </a:solidFill>
                <a:latin typeface="Verdana"/>
                <a:cs typeface="Verdana"/>
              </a:rPr>
              <a:t>CASHLESS</a:t>
            </a:r>
            <a:r>
              <a:rPr dirty="0" sz="3200" spc="380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415">
                <a:solidFill>
                  <a:srgbClr val="42B0F1"/>
                </a:solidFill>
                <a:latin typeface="Verdana"/>
                <a:cs typeface="Verdana"/>
              </a:rPr>
              <a:t>PAYMENT</a:t>
            </a:r>
            <a:endParaRPr sz="3200">
              <a:latin typeface="Verdana"/>
              <a:cs typeface="Verdana"/>
            </a:endParaRPr>
          </a:p>
          <a:p>
            <a:pPr algn="ctr" marL="654685" marR="647700">
              <a:lnSpc>
                <a:spcPct val="136700"/>
              </a:lnSpc>
              <a:spcBef>
                <a:spcPts val="1810"/>
              </a:spcBef>
              <a:tabLst>
                <a:tab pos="2017395" algn="l"/>
                <a:tab pos="2071370" algn="l"/>
                <a:tab pos="2519680" algn="l"/>
                <a:tab pos="3372485" algn="l"/>
                <a:tab pos="3915410" algn="l"/>
              </a:tabLst>
            </a:pPr>
            <a:r>
              <a:rPr dirty="0" sz="2200" spc="250">
                <a:solidFill>
                  <a:srgbClr val="E7EDF1"/>
                </a:solidFill>
                <a:latin typeface="Arial"/>
                <a:cs typeface="Arial"/>
              </a:rPr>
              <a:t>L</a:t>
            </a:r>
            <a:r>
              <a:rPr dirty="0" sz="2200" spc="395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200" spc="580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00" spc="505">
                <a:solidFill>
                  <a:srgbClr val="E7EDF1"/>
                </a:solidFill>
                <a:latin typeface="Arial"/>
                <a:cs typeface="Arial"/>
              </a:rPr>
              <a:t>k</a:t>
            </a:r>
            <a:r>
              <a:rPr dirty="0" sz="2200" spc="395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200" spc="580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00" spc="275">
                <a:solidFill>
                  <a:srgbClr val="E7EDF1"/>
                </a:solidFill>
                <a:latin typeface="Arial"/>
                <a:cs typeface="Arial"/>
              </a:rPr>
              <a:t>g</a:t>
            </a:r>
            <a:r>
              <a:rPr dirty="0" sz="2200">
                <a:solidFill>
                  <a:srgbClr val="E7EDF1"/>
                </a:solidFill>
                <a:latin typeface="Arial"/>
                <a:cs typeface="Arial"/>
              </a:rPr>
              <a:t>		</a:t>
            </a:r>
            <a:r>
              <a:rPr dirty="0" sz="2200" spc="625">
                <a:solidFill>
                  <a:srgbClr val="E7EDF1"/>
                </a:solidFill>
                <a:latin typeface="Arial"/>
                <a:cs typeface="Arial"/>
              </a:rPr>
              <a:t>p</a:t>
            </a:r>
            <a:r>
              <a:rPr dirty="0" sz="2200" spc="39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00" spc="340">
                <a:solidFill>
                  <a:srgbClr val="E7EDF1"/>
                </a:solidFill>
                <a:latin typeface="Arial"/>
                <a:cs typeface="Arial"/>
              </a:rPr>
              <a:t>y</a:t>
            </a:r>
            <a:r>
              <a:rPr dirty="0" sz="2200" spc="88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200" spc="41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00" spc="580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00" spc="560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00" spc="-35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20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200" spc="705">
                <a:solidFill>
                  <a:srgbClr val="E7EDF1"/>
                </a:solidFill>
                <a:latin typeface="Arial"/>
                <a:cs typeface="Arial"/>
              </a:rPr>
              <a:t>w</a:t>
            </a:r>
            <a:r>
              <a:rPr dirty="0" sz="2200" spc="395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200" spc="560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00" spc="225">
                <a:solidFill>
                  <a:srgbClr val="E7EDF1"/>
                </a:solidFill>
                <a:latin typeface="Arial"/>
                <a:cs typeface="Arial"/>
              </a:rPr>
              <a:t>h  </a:t>
            </a:r>
            <a:r>
              <a:rPr dirty="0" sz="2200" spc="330">
                <a:solidFill>
                  <a:srgbClr val="E7EDF1"/>
                </a:solidFill>
                <a:latin typeface="Arial"/>
                <a:cs typeface="Arial"/>
              </a:rPr>
              <a:t>Fastag</a:t>
            </a:r>
            <a:r>
              <a:rPr dirty="0" sz="1800" spc="330">
                <a:solidFill>
                  <a:srgbClr val="E7EDF1"/>
                </a:solidFill>
                <a:latin typeface="Arial"/>
                <a:cs typeface="Arial"/>
              </a:rPr>
              <a:t>,	</a:t>
            </a:r>
            <a:r>
              <a:rPr dirty="0" sz="2200" spc="225">
                <a:solidFill>
                  <a:srgbClr val="E7EDF1"/>
                </a:solidFill>
                <a:latin typeface="Arial"/>
                <a:cs typeface="Arial"/>
              </a:rPr>
              <a:t>so	</a:t>
            </a:r>
            <a:r>
              <a:rPr dirty="0" sz="2200" spc="465">
                <a:solidFill>
                  <a:srgbClr val="E7EDF1"/>
                </a:solidFill>
                <a:latin typeface="Arial"/>
                <a:cs typeface="Arial"/>
              </a:rPr>
              <a:t>that	</a:t>
            </a:r>
            <a:r>
              <a:rPr dirty="0" sz="2200" spc="375">
                <a:solidFill>
                  <a:srgbClr val="E7EDF1"/>
                </a:solidFill>
                <a:latin typeface="Arial"/>
                <a:cs typeface="Arial"/>
              </a:rPr>
              <a:t>you</a:t>
            </a:r>
            <a:endParaRPr sz="2200">
              <a:latin typeface="Arial"/>
              <a:cs typeface="Arial"/>
            </a:endParaRPr>
          </a:p>
          <a:p>
            <a:pPr algn="ctr" marL="628015" marR="621665">
              <a:lnSpc>
                <a:spcPct val="136700"/>
              </a:lnSpc>
              <a:tabLst>
                <a:tab pos="1368425" algn="l"/>
                <a:tab pos="1670050" algn="l"/>
                <a:tab pos="1976755" algn="l"/>
                <a:tab pos="2297430" algn="l"/>
                <a:tab pos="2613660" algn="l"/>
                <a:tab pos="3096895" algn="l"/>
                <a:tab pos="3139440" algn="l"/>
                <a:tab pos="3623310" algn="l"/>
              </a:tabLst>
            </a:pPr>
            <a:r>
              <a:rPr dirty="0" sz="2200" spc="630">
                <a:solidFill>
                  <a:srgbClr val="E7EDF1"/>
                </a:solidFill>
                <a:latin typeface="Arial"/>
                <a:cs typeface="Arial"/>
              </a:rPr>
              <a:t>d</a:t>
            </a:r>
            <a:r>
              <a:rPr dirty="0" sz="2200" spc="490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200" spc="580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1800" spc="65">
                <a:solidFill>
                  <a:srgbClr val="E7EDF1"/>
                </a:solidFill>
                <a:latin typeface="Arial"/>
                <a:cs typeface="Arial"/>
              </a:rPr>
              <a:t>’</a:t>
            </a:r>
            <a:r>
              <a:rPr dirty="0" sz="1800" spc="-24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00" spc="30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200" spc="590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200" spc="39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00" spc="330">
                <a:solidFill>
                  <a:srgbClr val="E7EDF1"/>
                </a:solidFill>
                <a:latin typeface="Arial"/>
                <a:cs typeface="Arial"/>
              </a:rPr>
              <a:t>v</a:t>
            </a:r>
            <a:r>
              <a:rPr dirty="0" sz="2200" spc="16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0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200" spc="560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00" spc="235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20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2200" spc="88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200" spc="39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00" spc="580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00" spc="555">
                <a:solidFill>
                  <a:srgbClr val="E7EDF1"/>
                </a:solidFill>
                <a:latin typeface="Arial"/>
                <a:cs typeface="Arial"/>
              </a:rPr>
              <a:t>u</a:t>
            </a:r>
            <a:r>
              <a:rPr dirty="0" sz="2200" spc="39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00" spc="420">
                <a:solidFill>
                  <a:srgbClr val="E7EDF1"/>
                </a:solidFill>
                <a:latin typeface="Arial"/>
                <a:cs typeface="Arial"/>
              </a:rPr>
              <a:t>ll</a:t>
            </a:r>
            <a:r>
              <a:rPr dirty="0" sz="2200" spc="55">
                <a:solidFill>
                  <a:srgbClr val="E7EDF1"/>
                </a:solidFill>
                <a:latin typeface="Arial"/>
                <a:cs typeface="Arial"/>
              </a:rPr>
              <a:t>y  </a:t>
            </a:r>
            <a:r>
              <a:rPr dirty="0" sz="2200" spc="365">
                <a:solidFill>
                  <a:srgbClr val="E7EDF1"/>
                </a:solidFill>
                <a:latin typeface="Arial"/>
                <a:cs typeface="Arial"/>
              </a:rPr>
              <a:t>pay	</a:t>
            </a:r>
            <a:r>
              <a:rPr dirty="0" sz="2200" spc="345">
                <a:solidFill>
                  <a:srgbClr val="E7EDF1"/>
                </a:solidFill>
                <a:latin typeface="Arial"/>
                <a:cs typeface="Arial"/>
              </a:rPr>
              <a:t>for	</a:t>
            </a:r>
            <a:r>
              <a:rPr dirty="0" sz="2200" spc="135">
                <a:solidFill>
                  <a:srgbClr val="E7EDF1"/>
                </a:solidFill>
                <a:latin typeface="Arial"/>
                <a:cs typeface="Arial"/>
              </a:rPr>
              <a:t>a	</a:t>
            </a:r>
            <a:r>
              <a:rPr dirty="0" sz="2200" spc="330">
                <a:solidFill>
                  <a:srgbClr val="E7EDF1"/>
                </a:solidFill>
                <a:latin typeface="Arial"/>
                <a:cs typeface="Arial"/>
              </a:rPr>
              <a:t>visit		</a:t>
            </a:r>
            <a:r>
              <a:rPr dirty="0" sz="2200" spc="400">
                <a:solidFill>
                  <a:srgbClr val="E7EDF1"/>
                </a:solidFill>
                <a:latin typeface="Arial"/>
                <a:cs typeface="Arial"/>
              </a:rPr>
              <a:t>to	</a:t>
            </a:r>
            <a:r>
              <a:rPr dirty="0" sz="2200" spc="44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  <a:tabLst>
                <a:tab pos="1471930" algn="l"/>
              </a:tabLst>
            </a:pPr>
            <a:r>
              <a:rPr dirty="0" sz="2200" spc="450">
                <a:solidFill>
                  <a:srgbClr val="E7EDF1"/>
                </a:solidFill>
                <a:latin typeface="Arial"/>
                <a:cs typeface="Arial"/>
              </a:rPr>
              <a:t>parking	</a:t>
            </a:r>
            <a:r>
              <a:rPr dirty="0" sz="2200" spc="350">
                <a:solidFill>
                  <a:srgbClr val="E7EDF1"/>
                </a:solidFill>
                <a:latin typeface="Arial"/>
                <a:cs typeface="Arial"/>
              </a:rPr>
              <a:t>space</a:t>
            </a:r>
            <a:r>
              <a:rPr dirty="0" sz="1800" spc="350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2065"/>
            <a:ext cx="18286688" cy="618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0"/>
            <a:ext cx="13182600" cy="10287000"/>
          </a:xfrm>
          <a:custGeom>
            <a:avLst/>
            <a:gdLst/>
            <a:ahLst/>
            <a:cxnLst/>
            <a:rect l="l" t="t" r="r" b="b"/>
            <a:pathLst>
              <a:path w="13182600" h="10287000">
                <a:moveTo>
                  <a:pt x="0" y="10287000"/>
                </a:moveTo>
                <a:lnTo>
                  <a:pt x="13182599" y="10287000"/>
                </a:lnTo>
                <a:lnTo>
                  <a:pt x="1318259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38495" cy="10287000"/>
            <a:chOff x="0" y="0"/>
            <a:chExt cx="5738495" cy="10287000"/>
          </a:xfrm>
        </p:grpSpPr>
        <p:sp>
          <p:nvSpPr>
            <p:cNvPr id="4" name="object 4"/>
            <p:cNvSpPr/>
            <p:nvPr/>
          </p:nvSpPr>
          <p:spPr>
            <a:xfrm>
              <a:off x="4080540" y="0"/>
              <a:ext cx="165734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105400" cy="10287000"/>
            </a:xfrm>
            <a:custGeom>
              <a:avLst/>
              <a:gdLst/>
              <a:ahLst/>
              <a:cxnLst/>
              <a:rect l="l" t="t" r="r" b="b"/>
              <a:pathLst>
                <a:path w="5105400" h="10287000">
                  <a:moveTo>
                    <a:pt x="0" y="10287000"/>
                  </a:moveTo>
                  <a:lnTo>
                    <a:pt x="0" y="0"/>
                  </a:lnTo>
                  <a:lnTo>
                    <a:pt x="5105400" y="0"/>
                  </a:lnTo>
                  <a:lnTo>
                    <a:pt x="51054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3711" y="4061565"/>
            <a:ext cx="301117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-245" b="1">
                <a:solidFill>
                  <a:srgbClr val="1D3C58"/>
                </a:solidFill>
                <a:latin typeface="Verdana"/>
                <a:cs typeface="Verdana"/>
              </a:rPr>
              <a:t>TO </a:t>
            </a:r>
            <a:r>
              <a:rPr dirty="0" sz="5500" spc="-140" b="1">
                <a:solidFill>
                  <a:srgbClr val="1D3C58"/>
                </a:solidFill>
                <a:latin typeface="Verdana"/>
                <a:cs typeface="Verdana"/>
              </a:rPr>
              <a:t>THE  </a:t>
            </a:r>
            <a:r>
              <a:rPr dirty="0" sz="5500" spc="-105" b="1">
                <a:solidFill>
                  <a:srgbClr val="1D3C58"/>
                </a:solidFill>
                <a:latin typeface="Verdana"/>
                <a:cs typeface="Verdana"/>
              </a:rPr>
              <a:t>F</a:t>
            </a:r>
            <a:r>
              <a:rPr dirty="0" sz="5500" spc="-145" b="1">
                <a:solidFill>
                  <a:srgbClr val="1D3C58"/>
                </a:solidFill>
                <a:latin typeface="Verdana"/>
                <a:cs typeface="Verdana"/>
              </a:rPr>
              <a:t>U</a:t>
            </a:r>
            <a:r>
              <a:rPr dirty="0" sz="5500" spc="-235" b="1">
                <a:solidFill>
                  <a:srgbClr val="1D3C58"/>
                </a:solidFill>
                <a:latin typeface="Verdana"/>
                <a:cs typeface="Verdana"/>
              </a:rPr>
              <a:t>T</a:t>
            </a:r>
            <a:r>
              <a:rPr dirty="0" sz="5500" spc="-145" b="1">
                <a:solidFill>
                  <a:srgbClr val="1D3C58"/>
                </a:solidFill>
                <a:latin typeface="Verdana"/>
                <a:cs typeface="Verdana"/>
              </a:rPr>
              <a:t>U</a:t>
            </a:r>
            <a:r>
              <a:rPr dirty="0" sz="5500" spc="-170" b="1">
                <a:solidFill>
                  <a:srgbClr val="1D3C58"/>
                </a:solidFill>
                <a:latin typeface="Verdana"/>
                <a:cs typeface="Verdana"/>
              </a:rPr>
              <a:t>R</a:t>
            </a:r>
            <a:r>
              <a:rPr dirty="0" sz="5500" spc="-55" b="1">
                <a:solidFill>
                  <a:srgbClr val="1D3C58"/>
                </a:solidFill>
                <a:latin typeface="Verdana"/>
                <a:cs typeface="Verdana"/>
              </a:rPr>
              <a:t>E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14843" y="1684520"/>
            <a:ext cx="7035165" cy="24828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295910">
              <a:lnSpc>
                <a:spcPct val="128000"/>
              </a:lnSpc>
              <a:spcBef>
                <a:spcPts val="90"/>
              </a:spcBef>
            </a:pPr>
            <a:r>
              <a:rPr dirty="0" sz="6300" spc="260" b="0">
                <a:solidFill>
                  <a:srgbClr val="5D17EB"/>
                </a:solidFill>
                <a:latin typeface="Verdana"/>
                <a:cs typeface="Verdana"/>
              </a:rPr>
              <a:t>THIS </a:t>
            </a:r>
            <a:r>
              <a:rPr dirty="0" sz="6300" spc="360" b="0">
                <a:solidFill>
                  <a:srgbClr val="5D17EB"/>
                </a:solidFill>
                <a:latin typeface="Verdana"/>
                <a:cs typeface="Verdana"/>
              </a:rPr>
              <a:t>WILL </a:t>
            </a:r>
            <a:r>
              <a:rPr dirty="0" sz="6300" spc="509" b="0">
                <a:solidFill>
                  <a:srgbClr val="5D17EB"/>
                </a:solidFill>
                <a:latin typeface="Verdana"/>
                <a:cs typeface="Verdana"/>
              </a:rPr>
              <a:t>BE  </a:t>
            </a:r>
            <a:r>
              <a:rPr dirty="0" sz="6300" spc="540" b="0">
                <a:solidFill>
                  <a:srgbClr val="5D17EB"/>
                </a:solidFill>
                <a:latin typeface="Verdana"/>
                <a:cs typeface="Verdana"/>
              </a:rPr>
              <a:t>THE</a:t>
            </a:r>
            <a:r>
              <a:rPr dirty="0" sz="6300" spc="730" b="0">
                <a:solidFill>
                  <a:srgbClr val="5D17EB"/>
                </a:solidFill>
                <a:latin typeface="Verdana"/>
                <a:cs typeface="Verdana"/>
              </a:rPr>
              <a:t> </a:t>
            </a:r>
            <a:r>
              <a:rPr dirty="0" sz="6300" spc="540" b="0">
                <a:solidFill>
                  <a:srgbClr val="5D17EB"/>
                </a:solidFill>
                <a:latin typeface="Verdana"/>
                <a:cs typeface="Verdana"/>
              </a:rPr>
              <a:t>SOLUTION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99457" y="5143499"/>
            <a:ext cx="375920" cy="933450"/>
          </a:xfrm>
          <a:custGeom>
            <a:avLst/>
            <a:gdLst/>
            <a:ahLst/>
            <a:cxnLst/>
            <a:rect l="l" t="t" r="r" b="b"/>
            <a:pathLst>
              <a:path w="375920" h="933450">
                <a:moveTo>
                  <a:pt x="0" y="745592"/>
                </a:moveTo>
                <a:lnTo>
                  <a:pt x="5245" y="700977"/>
                </a:lnTo>
                <a:lnTo>
                  <a:pt x="20181" y="660155"/>
                </a:lnTo>
                <a:lnTo>
                  <a:pt x="43609" y="624389"/>
                </a:lnTo>
                <a:lnTo>
                  <a:pt x="74330" y="594943"/>
                </a:lnTo>
                <a:lnTo>
                  <a:pt x="111144" y="573082"/>
                </a:lnTo>
                <a:lnTo>
                  <a:pt x="152852" y="560069"/>
                </a:lnTo>
                <a:lnTo>
                  <a:pt x="152852" y="0"/>
                </a:lnTo>
                <a:lnTo>
                  <a:pt x="222860" y="0"/>
                </a:lnTo>
                <a:lnTo>
                  <a:pt x="222860" y="558902"/>
                </a:lnTo>
                <a:lnTo>
                  <a:pt x="264163" y="572320"/>
                </a:lnTo>
                <a:lnTo>
                  <a:pt x="300864" y="594295"/>
                </a:lnTo>
                <a:lnTo>
                  <a:pt x="331666" y="623660"/>
                </a:lnTo>
                <a:lnTo>
                  <a:pt x="355272" y="659248"/>
                </a:lnTo>
                <a:lnTo>
                  <a:pt x="370386" y="699892"/>
                </a:lnTo>
                <a:lnTo>
                  <a:pt x="375713" y="744425"/>
                </a:lnTo>
                <a:lnTo>
                  <a:pt x="369009" y="794889"/>
                </a:lnTo>
                <a:lnTo>
                  <a:pt x="350086" y="840103"/>
                </a:lnTo>
                <a:lnTo>
                  <a:pt x="320727" y="878316"/>
                </a:lnTo>
                <a:lnTo>
                  <a:pt x="282713" y="907778"/>
                </a:lnTo>
                <a:lnTo>
                  <a:pt x="237829" y="926739"/>
                </a:lnTo>
                <a:lnTo>
                  <a:pt x="187856" y="933448"/>
                </a:lnTo>
                <a:lnTo>
                  <a:pt x="137883" y="926745"/>
                </a:lnTo>
                <a:lnTo>
                  <a:pt x="92999" y="907822"/>
                </a:lnTo>
                <a:lnTo>
                  <a:pt x="54985" y="878462"/>
                </a:lnTo>
                <a:lnTo>
                  <a:pt x="25626" y="840449"/>
                </a:lnTo>
                <a:lnTo>
                  <a:pt x="6703" y="795565"/>
                </a:lnTo>
                <a:lnTo>
                  <a:pt x="0" y="745592"/>
                </a:lnTo>
                <a:close/>
              </a:path>
            </a:pathLst>
          </a:custGeom>
          <a:solidFill>
            <a:srgbClr val="E7EDF1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915269"/>
            <a:ext cx="2210435" cy="682625"/>
          </a:xfrm>
          <a:custGeom>
            <a:avLst/>
            <a:gdLst/>
            <a:ahLst/>
            <a:cxnLst/>
            <a:rect l="l" t="t" r="r" b="b"/>
            <a:pathLst>
              <a:path w="2210435" h="682625">
                <a:moveTo>
                  <a:pt x="1867449" y="682418"/>
                </a:moveTo>
                <a:lnTo>
                  <a:pt x="1817936" y="678936"/>
                </a:lnTo>
                <a:lnTo>
                  <a:pt x="1770580" y="668803"/>
                </a:lnTo>
                <a:lnTo>
                  <a:pt x="1725879" y="652491"/>
                </a:lnTo>
                <a:lnTo>
                  <a:pt x="1684332" y="630469"/>
                </a:lnTo>
                <a:lnTo>
                  <a:pt x="1646435" y="603208"/>
                </a:lnTo>
                <a:lnTo>
                  <a:pt x="1612688" y="571179"/>
                </a:lnTo>
                <a:lnTo>
                  <a:pt x="1583588" y="534852"/>
                </a:lnTo>
                <a:lnTo>
                  <a:pt x="1559632" y="494698"/>
                </a:lnTo>
                <a:lnTo>
                  <a:pt x="1541319" y="451186"/>
                </a:lnTo>
                <a:lnTo>
                  <a:pt x="1529146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527019" y="277629"/>
                </a:lnTo>
                <a:lnTo>
                  <a:pt x="1539708" y="231746"/>
                </a:lnTo>
                <a:lnTo>
                  <a:pt x="1558321" y="188533"/>
                </a:lnTo>
                <a:lnTo>
                  <a:pt x="1582398" y="148500"/>
                </a:lnTo>
                <a:lnTo>
                  <a:pt x="1611479" y="112153"/>
                </a:lnTo>
                <a:lnTo>
                  <a:pt x="1645106" y="80003"/>
                </a:lnTo>
                <a:lnTo>
                  <a:pt x="1682817" y="52558"/>
                </a:lnTo>
                <a:lnTo>
                  <a:pt x="1724154" y="30327"/>
                </a:lnTo>
                <a:lnTo>
                  <a:pt x="1768656" y="13817"/>
                </a:lnTo>
                <a:lnTo>
                  <a:pt x="1815866" y="3539"/>
                </a:lnTo>
                <a:lnTo>
                  <a:pt x="1865322" y="0"/>
                </a:lnTo>
                <a:lnTo>
                  <a:pt x="1912330" y="3111"/>
                </a:lnTo>
                <a:lnTo>
                  <a:pt x="1957344" y="12176"/>
                </a:lnTo>
                <a:lnTo>
                  <a:pt x="1999965" y="26789"/>
                </a:lnTo>
                <a:lnTo>
                  <a:pt x="2039793" y="46546"/>
                </a:lnTo>
                <a:lnTo>
                  <a:pt x="2076429" y="71042"/>
                </a:lnTo>
                <a:lnTo>
                  <a:pt x="2109475" y="99872"/>
                </a:lnTo>
                <a:lnTo>
                  <a:pt x="2138531" y="132632"/>
                </a:lnTo>
                <a:lnTo>
                  <a:pt x="2163199" y="168916"/>
                </a:lnTo>
                <a:lnTo>
                  <a:pt x="2183079" y="208321"/>
                </a:lnTo>
                <a:lnTo>
                  <a:pt x="2197774" y="250441"/>
                </a:lnTo>
                <a:lnTo>
                  <a:pt x="2206883" y="294872"/>
                </a:lnTo>
                <a:lnTo>
                  <a:pt x="2210008" y="341209"/>
                </a:lnTo>
                <a:lnTo>
                  <a:pt x="2206884" y="387545"/>
                </a:lnTo>
                <a:lnTo>
                  <a:pt x="2197784" y="431976"/>
                </a:lnTo>
                <a:lnTo>
                  <a:pt x="2183113" y="474096"/>
                </a:lnTo>
                <a:lnTo>
                  <a:pt x="2163278" y="513501"/>
                </a:lnTo>
                <a:lnTo>
                  <a:pt x="2138685" y="549785"/>
                </a:lnTo>
                <a:lnTo>
                  <a:pt x="2109740" y="582545"/>
                </a:lnTo>
                <a:lnTo>
                  <a:pt x="2076851" y="611375"/>
                </a:lnTo>
                <a:lnTo>
                  <a:pt x="2040423" y="635871"/>
                </a:lnTo>
                <a:lnTo>
                  <a:pt x="2000862" y="655628"/>
                </a:lnTo>
                <a:lnTo>
                  <a:pt x="1958576" y="670241"/>
                </a:lnTo>
                <a:lnTo>
                  <a:pt x="1913969" y="679306"/>
                </a:lnTo>
                <a:lnTo>
                  <a:pt x="1867449" y="682418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30486" y="5339443"/>
            <a:ext cx="11913235" cy="388302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dirty="0" sz="3950" spc="150">
                <a:solidFill>
                  <a:srgbClr val="FFFFFF"/>
                </a:solidFill>
                <a:latin typeface="Verdana"/>
                <a:cs typeface="Verdana"/>
              </a:rPr>
              <a:t>Yes, </a:t>
            </a:r>
            <a:r>
              <a:rPr dirty="0" sz="3950" spc="365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3950" spc="459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3950" spc="355">
                <a:solidFill>
                  <a:srgbClr val="FFFFFF"/>
                </a:solidFill>
                <a:latin typeface="Verdana"/>
                <a:cs typeface="Verdana"/>
              </a:rPr>
              <a:t>move </a:t>
            </a:r>
            <a:r>
              <a:rPr dirty="0" sz="3950" spc="420">
                <a:solidFill>
                  <a:srgbClr val="FFFFFF"/>
                </a:solidFill>
                <a:latin typeface="Verdana"/>
                <a:cs typeface="Verdana"/>
              </a:rPr>
              <a:t>forward </a:t>
            </a:r>
            <a:r>
              <a:rPr dirty="0" sz="3950" spc="47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3950" spc="1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50" spc="34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endParaRPr sz="3950">
              <a:latin typeface="Verdana"/>
              <a:cs typeface="Verdana"/>
            </a:endParaRPr>
          </a:p>
          <a:p>
            <a:pPr algn="ctr" marL="12065" marR="5080">
              <a:lnSpc>
                <a:spcPts val="6080"/>
              </a:lnSpc>
              <a:spcBef>
                <a:spcPts val="420"/>
              </a:spcBef>
            </a:pPr>
            <a:r>
              <a:rPr dirty="0" sz="3950" spc="385">
                <a:solidFill>
                  <a:srgbClr val="FFFFFF"/>
                </a:solidFill>
                <a:latin typeface="Verdana"/>
                <a:cs typeface="Verdana"/>
              </a:rPr>
              <a:t>startup </a:t>
            </a:r>
            <a:r>
              <a:rPr dirty="0" sz="3950" spc="440">
                <a:solidFill>
                  <a:srgbClr val="FFFFFF"/>
                </a:solidFill>
                <a:latin typeface="Verdana"/>
                <a:cs typeface="Verdana"/>
              </a:rPr>
              <a:t>beyond </a:t>
            </a:r>
            <a:r>
              <a:rPr dirty="0" sz="3950" spc="405">
                <a:solidFill>
                  <a:srgbClr val="FFFFFF"/>
                </a:solidFill>
                <a:latin typeface="Verdana"/>
                <a:cs typeface="Verdana"/>
              </a:rPr>
              <a:t>whenever </a:t>
            </a:r>
            <a:r>
              <a:rPr dirty="0" sz="3950" spc="35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950" spc="380">
                <a:solidFill>
                  <a:srgbClr val="FFFFFF"/>
                </a:solidFill>
                <a:latin typeface="Verdana"/>
                <a:cs typeface="Verdana"/>
              </a:rPr>
              <a:t>needs </a:t>
            </a:r>
            <a:r>
              <a:rPr dirty="0" sz="3950" spc="27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dirty="0" sz="3950" spc="34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950" spc="405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dirty="0" sz="3950" spc="515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dirty="0" sz="3950" spc="33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3950" spc="390">
                <a:solidFill>
                  <a:srgbClr val="FFFFFF"/>
                </a:solidFill>
                <a:latin typeface="Verdana"/>
                <a:cs typeface="Verdana"/>
              </a:rPr>
              <a:t>fulfilled,</a:t>
            </a:r>
            <a:r>
              <a:rPr dirty="0" sz="3950" spc="9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50" spc="36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3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dirty="0" sz="3950" spc="380">
                <a:solidFill>
                  <a:srgbClr val="FFFFFF"/>
                </a:solidFill>
                <a:latin typeface="Verdana"/>
                <a:cs typeface="Verdana"/>
              </a:rPr>
              <a:t>believe </a:t>
            </a:r>
            <a:r>
              <a:rPr dirty="0" sz="3950" spc="30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950" spc="34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950" spc="275">
                <a:solidFill>
                  <a:srgbClr val="FFFFFF"/>
                </a:solidFill>
                <a:latin typeface="Verdana"/>
                <a:cs typeface="Verdana"/>
              </a:rPr>
              <a:t>idea, </a:t>
            </a:r>
            <a:r>
              <a:rPr dirty="0" sz="3950" spc="40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950" spc="36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950" spc="1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50" spc="229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endParaRPr sz="3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dirty="0" sz="3950" spc="480">
                <a:solidFill>
                  <a:srgbClr val="FFFFFF"/>
                </a:solidFill>
                <a:latin typeface="Verdana"/>
                <a:cs typeface="Verdana"/>
              </a:rPr>
              <a:t>confident </a:t>
            </a:r>
            <a:r>
              <a:rPr dirty="0" sz="3950" spc="385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3950" spc="34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950" spc="459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3950" spc="425">
                <a:solidFill>
                  <a:srgbClr val="FFFFFF"/>
                </a:solidFill>
                <a:latin typeface="Verdana"/>
                <a:cs typeface="Verdana"/>
              </a:rPr>
              <a:t>bring </a:t>
            </a:r>
            <a:r>
              <a:rPr dirty="0" sz="395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50" spc="9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50" spc="445">
                <a:solidFill>
                  <a:srgbClr val="FFFFFF"/>
                </a:solidFill>
                <a:latin typeface="Verdana"/>
                <a:cs typeface="Verdana"/>
              </a:rPr>
              <a:t>change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278"/>
            <a:ext cx="18287999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Be</a:t>
            </a:r>
            <a:r>
              <a:rPr dirty="0" spc="80"/>
              <a:t> </a:t>
            </a:r>
            <a:r>
              <a:rPr dirty="0" spc="-15"/>
              <a:t>Inspired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100"/>
              </a:lnSpc>
              <a:spcBef>
                <a:spcPts val="100"/>
              </a:spcBef>
            </a:pPr>
            <a:r>
              <a:rPr dirty="0" spc="-380"/>
              <a:t>IMAGINATION </a:t>
            </a:r>
            <a:r>
              <a:rPr dirty="0" spc="-735"/>
              <a:t>IS </a:t>
            </a:r>
            <a:r>
              <a:rPr dirty="0" spc="-95"/>
              <a:t>MORE  </a:t>
            </a:r>
            <a:r>
              <a:rPr dirty="0" spc="-250"/>
              <a:t>IMPORTANT </a:t>
            </a:r>
            <a:r>
              <a:rPr dirty="0" spc="-145"/>
              <a:t>THAN</a:t>
            </a:r>
            <a:r>
              <a:rPr dirty="0" spc="-380"/>
              <a:t> </a:t>
            </a:r>
            <a:r>
              <a:rPr dirty="0" spc="-150"/>
              <a:t>KNOWLEDGE.</a:t>
            </a:r>
          </a:p>
          <a:p>
            <a:pPr algn="ctr">
              <a:lnSpc>
                <a:spcPct val="100000"/>
              </a:lnSpc>
              <a:spcBef>
                <a:spcPts val="3554"/>
              </a:spcBef>
            </a:pPr>
            <a:r>
              <a:rPr dirty="0" sz="3200" spc="325" b="0">
                <a:solidFill>
                  <a:srgbClr val="42B0F1"/>
                </a:solidFill>
                <a:latin typeface="Verdana"/>
                <a:cs typeface="Verdana"/>
              </a:rPr>
              <a:t>ALBERT</a:t>
            </a:r>
            <a:r>
              <a:rPr dirty="0" sz="3200" spc="395" b="0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225" b="0">
                <a:solidFill>
                  <a:srgbClr val="42B0F1"/>
                </a:solidFill>
                <a:latin typeface="Verdana"/>
                <a:cs typeface="Verdana"/>
              </a:rPr>
              <a:t>EINSTEIN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11352"/>
            <a:ext cx="2883535" cy="682625"/>
          </a:xfrm>
          <a:custGeom>
            <a:avLst/>
            <a:gdLst/>
            <a:ahLst/>
            <a:cxnLst/>
            <a:rect l="l" t="t" r="r" b="b"/>
            <a:pathLst>
              <a:path w="2883535" h="682625">
                <a:moveTo>
                  <a:pt x="2540470" y="682418"/>
                </a:moveTo>
                <a:lnTo>
                  <a:pt x="2490956" y="678936"/>
                </a:lnTo>
                <a:lnTo>
                  <a:pt x="2443600" y="668803"/>
                </a:lnTo>
                <a:lnTo>
                  <a:pt x="2398899" y="652491"/>
                </a:lnTo>
                <a:lnTo>
                  <a:pt x="2357352" y="630469"/>
                </a:lnTo>
                <a:lnTo>
                  <a:pt x="2319456" y="603208"/>
                </a:lnTo>
                <a:lnTo>
                  <a:pt x="2285708" y="571179"/>
                </a:lnTo>
                <a:lnTo>
                  <a:pt x="2256608" y="534852"/>
                </a:lnTo>
                <a:lnTo>
                  <a:pt x="2232652" y="494698"/>
                </a:lnTo>
                <a:lnTo>
                  <a:pt x="2214339" y="451186"/>
                </a:lnTo>
                <a:lnTo>
                  <a:pt x="2202166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2200039" y="277629"/>
                </a:lnTo>
                <a:lnTo>
                  <a:pt x="2212728" y="231746"/>
                </a:lnTo>
                <a:lnTo>
                  <a:pt x="2231341" y="188533"/>
                </a:lnTo>
                <a:lnTo>
                  <a:pt x="2255418" y="148500"/>
                </a:lnTo>
                <a:lnTo>
                  <a:pt x="2284500" y="112153"/>
                </a:lnTo>
                <a:lnTo>
                  <a:pt x="2318126" y="80003"/>
                </a:lnTo>
                <a:lnTo>
                  <a:pt x="2355837" y="52558"/>
                </a:lnTo>
                <a:lnTo>
                  <a:pt x="2397174" y="30327"/>
                </a:lnTo>
                <a:lnTo>
                  <a:pt x="2441677" y="13817"/>
                </a:lnTo>
                <a:lnTo>
                  <a:pt x="2488886" y="3539"/>
                </a:lnTo>
                <a:lnTo>
                  <a:pt x="2538342" y="0"/>
                </a:lnTo>
                <a:lnTo>
                  <a:pt x="2585351" y="3111"/>
                </a:lnTo>
                <a:lnTo>
                  <a:pt x="2630365" y="12176"/>
                </a:lnTo>
                <a:lnTo>
                  <a:pt x="2672985" y="26789"/>
                </a:lnTo>
                <a:lnTo>
                  <a:pt x="2712813" y="46546"/>
                </a:lnTo>
                <a:lnTo>
                  <a:pt x="2749449" y="71042"/>
                </a:lnTo>
                <a:lnTo>
                  <a:pt x="2782495" y="99872"/>
                </a:lnTo>
                <a:lnTo>
                  <a:pt x="2811551" y="132632"/>
                </a:lnTo>
                <a:lnTo>
                  <a:pt x="2836219" y="168916"/>
                </a:lnTo>
                <a:lnTo>
                  <a:pt x="2856100" y="208321"/>
                </a:lnTo>
                <a:lnTo>
                  <a:pt x="2870794" y="250441"/>
                </a:lnTo>
                <a:lnTo>
                  <a:pt x="2879903" y="294872"/>
                </a:lnTo>
                <a:lnTo>
                  <a:pt x="2883028" y="341209"/>
                </a:lnTo>
                <a:lnTo>
                  <a:pt x="2879904" y="387545"/>
                </a:lnTo>
                <a:lnTo>
                  <a:pt x="2870804" y="431976"/>
                </a:lnTo>
                <a:lnTo>
                  <a:pt x="2856133" y="474096"/>
                </a:lnTo>
                <a:lnTo>
                  <a:pt x="2836298" y="513501"/>
                </a:lnTo>
                <a:lnTo>
                  <a:pt x="2811705" y="549785"/>
                </a:lnTo>
                <a:lnTo>
                  <a:pt x="2782761" y="582545"/>
                </a:lnTo>
                <a:lnTo>
                  <a:pt x="2749871" y="611375"/>
                </a:lnTo>
                <a:lnTo>
                  <a:pt x="2713443" y="635871"/>
                </a:lnTo>
                <a:lnTo>
                  <a:pt x="2673883" y="655628"/>
                </a:lnTo>
                <a:lnTo>
                  <a:pt x="2631596" y="670241"/>
                </a:lnTo>
                <a:lnTo>
                  <a:pt x="2586989" y="679306"/>
                </a:lnTo>
                <a:lnTo>
                  <a:pt x="2540470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01954" y="8493137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8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1" y="277629"/>
                </a:lnTo>
                <a:lnTo>
                  <a:pt x="2885832" y="277629"/>
                </a:lnTo>
                <a:lnTo>
                  <a:pt x="2885832" y="404788"/>
                </a:lnTo>
                <a:lnTo>
                  <a:pt x="682989" y="404788"/>
                </a:lnTo>
                <a:lnTo>
                  <a:pt x="670299" y="450671"/>
                </a:lnTo>
                <a:lnTo>
                  <a:pt x="651686" y="493884"/>
                </a:lnTo>
                <a:lnTo>
                  <a:pt x="627609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0"/>
                </a:lnTo>
                <a:lnTo>
                  <a:pt x="441351" y="668600"/>
                </a:lnTo>
                <a:lnTo>
                  <a:pt x="394142" y="678878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1"/>
                </a:lnTo>
                <a:lnTo>
                  <a:pt x="210043" y="655628"/>
                </a:lnTo>
                <a:lnTo>
                  <a:pt x="170215" y="635871"/>
                </a:lnTo>
                <a:lnTo>
                  <a:pt x="133579" y="611375"/>
                </a:lnTo>
                <a:lnTo>
                  <a:pt x="100533" y="582545"/>
                </a:lnTo>
                <a:lnTo>
                  <a:pt x="71477" y="549785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6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6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486015"/>
            <a:ext cx="18287999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68700" cy="10287000"/>
          </a:xfrm>
          <a:custGeom>
            <a:avLst/>
            <a:gdLst/>
            <a:ahLst/>
            <a:cxnLst/>
            <a:rect l="l" t="t" r="r" b="b"/>
            <a:pathLst>
              <a:path w="16268700" h="10287000">
                <a:moveTo>
                  <a:pt x="0" y="10287000"/>
                </a:moveTo>
                <a:lnTo>
                  <a:pt x="16268700" y="10287000"/>
                </a:lnTo>
                <a:lnTo>
                  <a:pt x="162687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751" y="3315654"/>
            <a:ext cx="12470765" cy="2130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800" spc="235"/>
              <a:t>THANK</a:t>
            </a:r>
            <a:r>
              <a:rPr dirty="0" sz="13800" spc="445"/>
              <a:t> </a:t>
            </a:r>
            <a:r>
              <a:rPr dirty="0" sz="13800" spc="-280"/>
              <a:t>YOU!</a:t>
            </a:r>
            <a:endParaRPr sz="13800"/>
          </a:p>
        </p:txBody>
      </p:sp>
      <p:grpSp>
        <p:nvGrpSpPr>
          <p:cNvPr id="4" name="object 4"/>
          <p:cNvGrpSpPr/>
          <p:nvPr/>
        </p:nvGrpSpPr>
        <p:grpSpPr>
          <a:xfrm>
            <a:off x="14373254" y="0"/>
            <a:ext cx="3914775" cy="10287000"/>
            <a:chOff x="14373254" y="0"/>
            <a:chExt cx="3914775" cy="10287000"/>
          </a:xfrm>
        </p:grpSpPr>
        <p:sp>
          <p:nvSpPr>
            <p:cNvPr id="5" name="object 5"/>
            <p:cNvSpPr/>
            <p:nvPr/>
          </p:nvSpPr>
          <p:spPr>
            <a:xfrm>
              <a:off x="15439643" y="0"/>
              <a:ext cx="165734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73251" y="0"/>
              <a:ext cx="3914775" cy="10287000"/>
            </a:xfrm>
            <a:custGeom>
              <a:avLst/>
              <a:gdLst/>
              <a:ahLst/>
              <a:cxnLst/>
              <a:rect l="l" t="t" r="r" b="b"/>
              <a:pathLst>
                <a:path w="3914775" h="10287000">
                  <a:moveTo>
                    <a:pt x="3914749" y="0"/>
                  </a:moveTo>
                  <a:lnTo>
                    <a:pt x="1895449" y="0"/>
                  </a:lnTo>
                  <a:lnTo>
                    <a:pt x="1895449" y="966863"/>
                  </a:lnTo>
                  <a:lnTo>
                    <a:pt x="680859" y="966863"/>
                  </a:lnTo>
                  <a:lnTo>
                    <a:pt x="668680" y="920470"/>
                  </a:lnTo>
                  <a:lnTo>
                    <a:pt x="650379" y="876960"/>
                  </a:lnTo>
                  <a:lnTo>
                    <a:pt x="626414" y="836803"/>
                  </a:lnTo>
                  <a:lnTo>
                    <a:pt x="597319" y="800481"/>
                  </a:lnTo>
                  <a:lnTo>
                    <a:pt x="563575" y="768451"/>
                  </a:lnTo>
                  <a:lnTo>
                    <a:pt x="525678" y="741184"/>
                  </a:lnTo>
                  <a:lnTo>
                    <a:pt x="484124" y="719162"/>
                  </a:lnTo>
                  <a:lnTo>
                    <a:pt x="439420" y="702856"/>
                  </a:lnTo>
                  <a:lnTo>
                    <a:pt x="392074" y="692721"/>
                  </a:lnTo>
                  <a:lnTo>
                    <a:pt x="342557" y="689241"/>
                  </a:lnTo>
                  <a:lnTo>
                    <a:pt x="296037" y="692353"/>
                  </a:lnTo>
                  <a:lnTo>
                    <a:pt x="251434" y="701408"/>
                  </a:lnTo>
                  <a:lnTo>
                    <a:pt x="209143" y="716026"/>
                  </a:lnTo>
                  <a:lnTo>
                    <a:pt x="169583" y="735787"/>
                  </a:lnTo>
                  <a:lnTo>
                    <a:pt x="133159" y="760272"/>
                  </a:lnTo>
                  <a:lnTo>
                    <a:pt x="100266" y="789114"/>
                  </a:lnTo>
                  <a:lnTo>
                    <a:pt x="71323" y="821867"/>
                  </a:lnTo>
                  <a:lnTo>
                    <a:pt x="46723" y="858151"/>
                  </a:lnTo>
                  <a:lnTo>
                    <a:pt x="26898" y="897559"/>
                  </a:lnTo>
                  <a:lnTo>
                    <a:pt x="12217" y="939673"/>
                  </a:lnTo>
                  <a:lnTo>
                    <a:pt x="3124" y="984110"/>
                  </a:lnTo>
                  <a:lnTo>
                    <a:pt x="0" y="1030439"/>
                  </a:lnTo>
                  <a:lnTo>
                    <a:pt x="3124" y="1076782"/>
                  </a:lnTo>
                  <a:lnTo>
                    <a:pt x="12230" y="1121206"/>
                  </a:lnTo>
                  <a:lnTo>
                    <a:pt x="26924" y="1163332"/>
                  </a:lnTo>
                  <a:lnTo>
                    <a:pt x="46812" y="1202740"/>
                  </a:lnTo>
                  <a:lnTo>
                    <a:pt x="71475" y="1239024"/>
                  </a:lnTo>
                  <a:lnTo>
                    <a:pt x="100533" y="1271778"/>
                  </a:lnTo>
                  <a:lnTo>
                    <a:pt x="133578" y="1300607"/>
                  </a:lnTo>
                  <a:lnTo>
                    <a:pt x="170218" y="1325105"/>
                  </a:lnTo>
                  <a:lnTo>
                    <a:pt x="210045" y="1344866"/>
                  </a:lnTo>
                  <a:lnTo>
                    <a:pt x="252666" y="1359484"/>
                  </a:lnTo>
                  <a:lnTo>
                    <a:pt x="297675" y="1368539"/>
                  </a:lnTo>
                  <a:lnTo>
                    <a:pt x="344678" y="1371650"/>
                  </a:lnTo>
                  <a:lnTo>
                    <a:pt x="394144" y="1368120"/>
                  </a:lnTo>
                  <a:lnTo>
                    <a:pt x="441350" y="1357833"/>
                  </a:lnTo>
                  <a:lnTo>
                    <a:pt x="485851" y="1341323"/>
                  </a:lnTo>
                  <a:lnTo>
                    <a:pt x="527189" y="1319098"/>
                  </a:lnTo>
                  <a:lnTo>
                    <a:pt x="564896" y="1291653"/>
                  </a:lnTo>
                  <a:lnTo>
                    <a:pt x="598525" y="1259497"/>
                  </a:lnTo>
                  <a:lnTo>
                    <a:pt x="627608" y="1223149"/>
                  </a:lnTo>
                  <a:lnTo>
                    <a:pt x="651687" y="1183119"/>
                  </a:lnTo>
                  <a:lnTo>
                    <a:pt x="670293" y="1139913"/>
                  </a:lnTo>
                  <a:lnTo>
                    <a:pt x="682980" y="1094028"/>
                  </a:lnTo>
                  <a:lnTo>
                    <a:pt x="1895449" y="1094028"/>
                  </a:lnTo>
                  <a:lnTo>
                    <a:pt x="1895449" y="10287000"/>
                  </a:lnTo>
                  <a:lnTo>
                    <a:pt x="3914749" y="10287000"/>
                  </a:lnTo>
                  <a:lnTo>
                    <a:pt x="3914749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46637" y="7332880"/>
            <a:ext cx="13244830" cy="250190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35"/>
              </a:spcBef>
            </a:pPr>
            <a:r>
              <a:rPr dirty="0" sz="3200" spc="-28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200" spc="-8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95">
                <a:solidFill>
                  <a:srgbClr val="FFFFFF"/>
                </a:solidFill>
                <a:latin typeface="Verdana"/>
                <a:cs typeface="Verdana"/>
              </a:rPr>
              <a:t>BHAVYA</a:t>
            </a:r>
            <a:endParaRPr sz="3200">
              <a:latin typeface="Verdana"/>
              <a:cs typeface="Verdana"/>
            </a:endParaRPr>
          </a:p>
          <a:p>
            <a:pPr algn="r" marL="12700" marR="5080" indent="2963545">
              <a:lnSpc>
                <a:spcPts val="4880"/>
              </a:lnSpc>
              <a:spcBef>
                <a:spcPts val="330"/>
              </a:spcBef>
            </a:pPr>
            <a:r>
              <a:rPr dirty="0" sz="3200" spc="225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dirty="0" sz="3200" spc="-7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Verdana"/>
                <a:cs typeface="Verdana"/>
              </a:rPr>
              <a:t>Hub:</a:t>
            </a:r>
            <a:r>
              <a:rPr dirty="0" sz="3200" spc="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Verdana"/>
                <a:cs typeface="Verdana"/>
              </a:rPr>
              <a:t>https://</a:t>
            </a:r>
            <a:r>
              <a:rPr dirty="0" sz="3200" spc="-7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FFFFFF"/>
                </a:solidFill>
                <a:latin typeface="Verdana"/>
                <a:cs typeface="Verdana"/>
              </a:rPr>
              <a:t>github.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FFFFFF"/>
                </a:solidFill>
                <a:latin typeface="Verdana"/>
                <a:cs typeface="Verdana"/>
              </a:rPr>
              <a:t>com/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95">
                <a:solidFill>
                  <a:srgbClr val="FFFFFF"/>
                </a:solidFill>
                <a:latin typeface="Verdana"/>
                <a:cs typeface="Verdana"/>
              </a:rPr>
              <a:t>bhavyassehgal </a:t>
            </a:r>
            <a:r>
              <a:rPr dirty="0" sz="32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25">
                <a:solidFill>
                  <a:srgbClr val="FFFFFF"/>
                </a:solidFill>
                <a:latin typeface="Verdana"/>
                <a:cs typeface="Verdana"/>
              </a:rPr>
              <a:t>Linked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Verdana"/>
                <a:cs typeface="Verdana"/>
              </a:rPr>
              <a:t>In:</a:t>
            </a:r>
            <a:r>
              <a:rPr dirty="0" sz="3200" spc="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Verdana"/>
                <a:cs typeface="Verdana"/>
              </a:rPr>
              <a:t>https://</a:t>
            </a:r>
            <a:r>
              <a:rPr dirty="0" sz="3200" spc="-7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25">
                <a:solidFill>
                  <a:srgbClr val="FFFFFF"/>
                </a:solidFill>
                <a:latin typeface="Verdana"/>
                <a:cs typeface="Verdana"/>
              </a:rPr>
              <a:t>www.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FFFFFF"/>
                </a:solidFill>
                <a:latin typeface="Verdana"/>
                <a:cs typeface="Verdana"/>
              </a:rPr>
              <a:t>inkedin.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FFFFFF"/>
                </a:solidFill>
                <a:latin typeface="Verdana"/>
                <a:cs typeface="Verdana"/>
              </a:rPr>
              <a:t>com/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Verdana"/>
                <a:cs typeface="Verdana"/>
              </a:rPr>
              <a:t>in/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70">
                <a:solidFill>
                  <a:srgbClr val="FFFFFF"/>
                </a:solidFill>
                <a:latin typeface="Verdana"/>
                <a:cs typeface="Verdana"/>
              </a:rPr>
              <a:t>bhavyassehgal/</a:t>
            </a:r>
            <a:endParaRPr sz="32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695"/>
              </a:spcBef>
            </a:pPr>
            <a:r>
              <a:rPr dirty="0" sz="3200" spc="190">
                <a:solidFill>
                  <a:srgbClr val="FFFFFF"/>
                </a:solidFill>
                <a:latin typeface="Verdana"/>
                <a:cs typeface="Verdana"/>
              </a:rPr>
              <a:t>Gmail:</a:t>
            </a:r>
            <a:r>
              <a:rPr dirty="0" sz="3200" spc="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FFFFFF"/>
                </a:solidFill>
                <a:latin typeface="Verdana"/>
                <a:cs typeface="Verdana"/>
              </a:rPr>
              <a:t>bhavyasehgal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50">
                <a:solidFill>
                  <a:srgbClr val="FFFFFF"/>
                </a:solidFill>
                <a:latin typeface="Verdana"/>
                <a:cs typeface="Verdana"/>
              </a:rPr>
              <a:t>512</a:t>
            </a:r>
            <a:r>
              <a:rPr dirty="0" sz="3200" spc="-7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Verdana"/>
                <a:cs typeface="Verdana"/>
              </a:rPr>
              <a:t>@</a:t>
            </a:r>
            <a:r>
              <a:rPr dirty="0" sz="32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FFFFFF"/>
                </a:solidFill>
                <a:latin typeface="Verdana"/>
                <a:cs typeface="Verdana"/>
              </a:rPr>
              <a:t>gmail.</a:t>
            </a:r>
            <a:r>
              <a:rPr dirty="0" sz="3200" spc="-7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70">
                <a:solidFill>
                  <a:srgbClr val="FFFFFF"/>
                </a:solidFill>
                <a:latin typeface="Verdana"/>
                <a:cs typeface="Verdana"/>
              </a:rPr>
              <a:t>com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3823" y="99419"/>
            <a:ext cx="6060440" cy="13023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350" spc="-170">
                <a:solidFill>
                  <a:srgbClr val="E7EDF1"/>
                </a:solidFill>
              </a:rPr>
              <a:t>C</a:t>
            </a:r>
            <a:r>
              <a:rPr dirty="0" sz="8350" spc="-280">
                <a:solidFill>
                  <a:srgbClr val="E7EDF1"/>
                </a:solidFill>
              </a:rPr>
              <a:t>O</a:t>
            </a:r>
            <a:r>
              <a:rPr dirty="0" sz="8350" spc="-409">
                <a:solidFill>
                  <a:srgbClr val="E7EDF1"/>
                </a:solidFill>
              </a:rPr>
              <a:t>N</a:t>
            </a:r>
            <a:r>
              <a:rPr dirty="0" sz="8350" spc="-500">
                <a:solidFill>
                  <a:srgbClr val="E7EDF1"/>
                </a:solidFill>
              </a:rPr>
              <a:t>T</a:t>
            </a:r>
            <a:r>
              <a:rPr dirty="0" sz="8350" spc="15">
                <a:solidFill>
                  <a:srgbClr val="E7EDF1"/>
                </a:solidFill>
              </a:rPr>
              <a:t>E</a:t>
            </a:r>
            <a:r>
              <a:rPr dirty="0" sz="8350" spc="-409">
                <a:solidFill>
                  <a:srgbClr val="E7EDF1"/>
                </a:solidFill>
              </a:rPr>
              <a:t>N</a:t>
            </a:r>
            <a:r>
              <a:rPr dirty="0" sz="8350" spc="-500">
                <a:solidFill>
                  <a:srgbClr val="E7EDF1"/>
                </a:solidFill>
              </a:rPr>
              <a:t>T</a:t>
            </a:r>
            <a:r>
              <a:rPr dirty="0" sz="8350" spc="-540">
                <a:solidFill>
                  <a:srgbClr val="E7EDF1"/>
                </a:solidFill>
              </a:rPr>
              <a:t>S</a:t>
            </a:r>
            <a:endParaRPr sz="8350"/>
          </a:p>
        </p:txBody>
      </p:sp>
      <p:sp>
        <p:nvSpPr>
          <p:cNvPr id="4" name="object 4"/>
          <p:cNvSpPr txBox="1"/>
          <p:nvPr/>
        </p:nvSpPr>
        <p:spPr>
          <a:xfrm>
            <a:off x="6716141" y="1792188"/>
            <a:ext cx="4855845" cy="721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50" spc="-15" b="1">
                <a:solidFill>
                  <a:srgbClr val="42B0F1"/>
                </a:solidFill>
                <a:latin typeface="Verdana"/>
                <a:cs typeface="Verdana"/>
              </a:rPr>
              <a:t>A </a:t>
            </a:r>
            <a:r>
              <a:rPr dirty="0" sz="4550" spc="80" b="1">
                <a:solidFill>
                  <a:srgbClr val="42B0F1"/>
                </a:solidFill>
                <a:latin typeface="Verdana"/>
                <a:cs typeface="Verdana"/>
              </a:rPr>
              <a:t>brief</a:t>
            </a:r>
            <a:r>
              <a:rPr dirty="0" sz="4550" spc="295" b="1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4550" spc="120" b="1">
                <a:solidFill>
                  <a:srgbClr val="42B0F1"/>
                </a:solidFill>
                <a:latin typeface="Verdana"/>
                <a:cs typeface="Verdana"/>
              </a:rPr>
              <a:t>outline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2117" y="2957926"/>
            <a:ext cx="6123940" cy="688340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250" spc="105">
                <a:solidFill>
                  <a:srgbClr val="E7EDF1"/>
                </a:solidFill>
                <a:latin typeface="Arial"/>
                <a:cs typeface="Arial"/>
              </a:rPr>
              <a:t>SECTION </a:t>
            </a:r>
            <a:r>
              <a:rPr dirty="0" sz="2250" spc="-195">
                <a:solidFill>
                  <a:srgbClr val="E7EDF1"/>
                </a:solidFill>
                <a:latin typeface="Arial"/>
                <a:cs typeface="Arial"/>
              </a:rPr>
              <a:t>1</a:t>
            </a:r>
            <a:r>
              <a:rPr dirty="0" sz="1850" spc="-195">
                <a:solidFill>
                  <a:srgbClr val="E7EDF1"/>
                </a:solidFill>
                <a:latin typeface="Arial"/>
                <a:cs typeface="Arial"/>
              </a:rPr>
              <a:t>: </a:t>
            </a:r>
            <a:r>
              <a:rPr dirty="0" sz="2250" spc="12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25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45">
                <a:solidFill>
                  <a:srgbClr val="E7EDF1"/>
                </a:solidFill>
                <a:latin typeface="Arial"/>
                <a:cs typeface="Arial"/>
              </a:rPr>
              <a:t>PROBLEMS</a:t>
            </a:r>
            <a:endParaRPr sz="2250">
              <a:latin typeface="Arial"/>
              <a:cs typeface="Arial"/>
            </a:endParaRPr>
          </a:p>
          <a:p>
            <a:pPr marL="204470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205104" algn="l"/>
              </a:tabLst>
            </a:pPr>
            <a:r>
              <a:rPr dirty="0" sz="2250" spc="290">
                <a:solidFill>
                  <a:srgbClr val="E7EDF1"/>
                </a:solidFill>
                <a:latin typeface="Arial"/>
                <a:cs typeface="Arial"/>
              </a:rPr>
              <a:t>What</a:t>
            </a:r>
            <a:r>
              <a:rPr dirty="0" sz="22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60">
                <a:solidFill>
                  <a:srgbClr val="E7EDF1"/>
                </a:solidFill>
                <a:latin typeface="Arial"/>
                <a:cs typeface="Arial"/>
              </a:rPr>
              <a:t>are</a:t>
            </a:r>
            <a:r>
              <a:rPr dirty="0" sz="22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85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2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65">
                <a:solidFill>
                  <a:srgbClr val="E7EDF1"/>
                </a:solidFill>
                <a:latin typeface="Arial"/>
                <a:cs typeface="Arial"/>
              </a:rPr>
              <a:t>some</a:t>
            </a:r>
            <a:r>
              <a:rPr dirty="0" sz="22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50">
                <a:solidFill>
                  <a:srgbClr val="E7EDF1"/>
                </a:solidFill>
                <a:latin typeface="Arial"/>
                <a:cs typeface="Arial"/>
              </a:rPr>
              <a:t>current</a:t>
            </a:r>
            <a:r>
              <a:rPr dirty="0" sz="22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45">
                <a:solidFill>
                  <a:srgbClr val="E7EDF1"/>
                </a:solidFill>
                <a:latin typeface="Arial"/>
                <a:cs typeface="Arial"/>
              </a:rPr>
              <a:t>problems</a:t>
            </a:r>
            <a:r>
              <a:rPr dirty="0" sz="1850" spc="245">
                <a:solidFill>
                  <a:srgbClr val="E7EDF1"/>
                </a:solidFill>
                <a:latin typeface="Arial"/>
                <a:cs typeface="Arial"/>
              </a:rPr>
              <a:t>?</a:t>
            </a:r>
            <a:endParaRPr sz="1850">
              <a:latin typeface="Arial"/>
              <a:cs typeface="Arial"/>
            </a:endParaRPr>
          </a:p>
          <a:p>
            <a:pPr lvl="1" marL="906780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907415" algn="l"/>
              </a:tabLst>
            </a:pPr>
            <a:r>
              <a:rPr dirty="0" sz="2250" spc="240">
                <a:solidFill>
                  <a:srgbClr val="E7EDF1"/>
                </a:solidFill>
                <a:latin typeface="Arial"/>
                <a:cs typeface="Arial"/>
              </a:rPr>
              <a:t>Where </a:t>
            </a:r>
            <a:r>
              <a:rPr dirty="0" sz="2250" spc="60">
                <a:solidFill>
                  <a:srgbClr val="E7EDF1"/>
                </a:solidFill>
                <a:latin typeface="Arial"/>
                <a:cs typeface="Arial"/>
              </a:rPr>
              <a:t>is </a:t>
            </a:r>
            <a:r>
              <a:rPr dirty="0" sz="2250" spc="285">
                <a:solidFill>
                  <a:srgbClr val="E7EDF1"/>
                </a:solidFill>
                <a:latin typeface="Arial"/>
                <a:cs typeface="Arial"/>
              </a:rPr>
              <a:t>the </a:t>
            </a:r>
            <a:r>
              <a:rPr dirty="0" sz="2250" spc="204">
                <a:solidFill>
                  <a:srgbClr val="E7EDF1"/>
                </a:solidFill>
                <a:latin typeface="Arial"/>
                <a:cs typeface="Arial"/>
              </a:rPr>
              <a:t>system</a:t>
            </a:r>
            <a:r>
              <a:rPr dirty="0" sz="2250" spc="-2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04">
                <a:solidFill>
                  <a:srgbClr val="E7EDF1"/>
                </a:solidFill>
                <a:latin typeface="Arial"/>
                <a:cs typeface="Arial"/>
              </a:rPr>
              <a:t>lacking</a:t>
            </a:r>
            <a:r>
              <a:rPr dirty="0" sz="1850" spc="204">
                <a:solidFill>
                  <a:srgbClr val="E7EDF1"/>
                </a:solidFill>
                <a:latin typeface="Arial"/>
                <a:cs typeface="Arial"/>
              </a:rPr>
              <a:t>?</a:t>
            </a:r>
            <a:endParaRPr sz="1850">
              <a:latin typeface="Arial"/>
              <a:cs typeface="Arial"/>
            </a:endParaRPr>
          </a:p>
          <a:p>
            <a:pPr lvl="2" marL="1759585" indent="-80010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1760220" algn="l"/>
              </a:tabLst>
            </a:pPr>
            <a:r>
              <a:rPr dirty="0" sz="2250" spc="30">
                <a:solidFill>
                  <a:srgbClr val="E7EDF1"/>
                </a:solidFill>
                <a:latin typeface="Arial"/>
                <a:cs typeface="Arial"/>
              </a:rPr>
              <a:t>Is </a:t>
            </a:r>
            <a:r>
              <a:rPr dirty="0" sz="2250" spc="235">
                <a:solidFill>
                  <a:srgbClr val="E7EDF1"/>
                </a:solidFill>
                <a:latin typeface="Arial"/>
                <a:cs typeface="Arial"/>
              </a:rPr>
              <a:t>it </a:t>
            </a:r>
            <a:r>
              <a:rPr dirty="0" sz="2250" spc="310">
                <a:solidFill>
                  <a:srgbClr val="E7EDF1"/>
                </a:solidFill>
                <a:latin typeface="Arial"/>
                <a:cs typeface="Arial"/>
              </a:rPr>
              <a:t>worth </a:t>
            </a:r>
            <a:r>
              <a:rPr dirty="0" sz="2250" spc="285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250" spc="-26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20">
                <a:solidFill>
                  <a:srgbClr val="E7EDF1"/>
                </a:solidFill>
                <a:latin typeface="Arial"/>
                <a:cs typeface="Arial"/>
              </a:rPr>
              <a:t>fix</a:t>
            </a:r>
            <a:r>
              <a:rPr dirty="0" sz="1850" spc="120">
                <a:solidFill>
                  <a:srgbClr val="E7EDF1"/>
                </a:solidFill>
                <a:latin typeface="Arial"/>
                <a:cs typeface="Arial"/>
              </a:rPr>
              <a:t>?</a:t>
            </a:r>
            <a:endParaRPr sz="1850">
              <a:latin typeface="Arial"/>
              <a:cs typeface="Arial"/>
            </a:endParaRPr>
          </a:p>
          <a:p>
            <a:pPr lvl="2" marL="1717039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1717675" algn="l"/>
              </a:tabLst>
            </a:pPr>
            <a:r>
              <a:rPr dirty="0" sz="2250" spc="335">
                <a:solidFill>
                  <a:srgbClr val="E7EDF1"/>
                </a:solidFill>
                <a:latin typeface="Arial"/>
                <a:cs typeface="Arial"/>
              </a:rPr>
              <a:t>How </a:t>
            </a:r>
            <a:r>
              <a:rPr dirty="0" sz="2250" spc="310">
                <a:solidFill>
                  <a:srgbClr val="E7EDF1"/>
                </a:solidFill>
                <a:latin typeface="Arial"/>
                <a:cs typeface="Arial"/>
              </a:rPr>
              <a:t>important</a:t>
            </a:r>
            <a:r>
              <a:rPr dirty="0" sz="2250" spc="-1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60">
                <a:solidFill>
                  <a:srgbClr val="E7EDF1"/>
                </a:solidFill>
                <a:latin typeface="Arial"/>
                <a:cs typeface="Arial"/>
              </a:rPr>
              <a:t>it</a:t>
            </a:r>
            <a:r>
              <a:rPr dirty="0" sz="1850" spc="160">
                <a:solidFill>
                  <a:srgbClr val="E7EDF1"/>
                </a:solidFill>
                <a:latin typeface="Arial"/>
                <a:cs typeface="Arial"/>
              </a:rPr>
              <a:t>?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dirty="0" sz="2250" spc="105">
                <a:solidFill>
                  <a:srgbClr val="E7EDF1"/>
                </a:solidFill>
                <a:latin typeface="Arial"/>
                <a:cs typeface="Arial"/>
              </a:rPr>
              <a:t>SECTION </a:t>
            </a:r>
            <a:r>
              <a:rPr dirty="0" sz="2250" spc="60">
                <a:solidFill>
                  <a:srgbClr val="E7EDF1"/>
                </a:solidFill>
                <a:latin typeface="Arial"/>
                <a:cs typeface="Arial"/>
              </a:rPr>
              <a:t>2</a:t>
            </a:r>
            <a:r>
              <a:rPr dirty="0" sz="1850" spc="60">
                <a:solidFill>
                  <a:srgbClr val="E7EDF1"/>
                </a:solidFill>
                <a:latin typeface="Arial"/>
                <a:cs typeface="Arial"/>
              </a:rPr>
              <a:t>: </a:t>
            </a:r>
            <a:r>
              <a:rPr dirty="0" sz="2250" spc="12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250" spc="1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55">
                <a:solidFill>
                  <a:srgbClr val="E7EDF1"/>
                </a:solidFill>
                <a:latin typeface="Arial"/>
                <a:cs typeface="Arial"/>
              </a:rPr>
              <a:t>ACTION</a:t>
            </a:r>
            <a:endParaRPr sz="2250">
              <a:latin typeface="Arial"/>
              <a:cs typeface="Arial"/>
            </a:endParaRPr>
          </a:p>
          <a:p>
            <a:pPr marL="817244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817880" algn="l"/>
              </a:tabLst>
            </a:pPr>
            <a:r>
              <a:rPr dirty="0" sz="2250" spc="245">
                <a:solidFill>
                  <a:srgbClr val="E7EDF1"/>
                </a:solidFill>
                <a:latin typeface="Arial"/>
                <a:cs typeface="Arial"/>
              </a:rPr>
              <a:t>Planning </a:t>
            </a:r>
            <a:r>
              <a:rPr dirty="0" sz="2250" spc="285">
                <a:solidFill>
                  <a:srgbClr val="E7EDF1"/>
                </a:solidFill>
                <a:latin typeface="Arial"/>
                <a:cs typeface="Arial"/>
              </a:rPr>
              <a:t>the </a:t>
            </a:r>
            <a:r>
              <a:rPr dirty="0" sz="2250" spc="160">
                <a:solidFill>
                  <a:srgbClr val="E7EDF1"/>
                </a:solidFill>
                <a:latin typeface="Arial"/>
                <a:cs typeface="Arial"/>
              </a:rPr>
              <a:t>Course </a:t>
            </a:r>
            <a:r>
              <a:rPr dirty="0" sz="2250" spc="204">
                <a:solidFill>
                  <a:srgbClr val="E7EDF1"/>
                </a:solidFill>
                <a:latin typeface="Arial"/>
                <a:cs typeface="Arial"/>
              </a:rPr>
              <a:t>of</a:t>
            </a:r>
            <a:r>
              <a:rPr dirty="0" sz="2250" spc="-3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60">
                <a:solidFill>
                  <a:srgbClr val="E7EDF1"/>
                </a:solidFill>
                <a:latin typeface="Arial"/>
                <a:cs typeface="Arial"/>
              </a:rPr>
              <a:t>Action</a:t>
            </a:r>
            <a:endParaRPr sz="2250">
              <a:latin typeface="Arial"/>
              <a:cs typeface="Arial"/>
            </a:endParaRPr>
          </a:p>
          <a:p>
            <a:pPr lvl="1" marL="2200275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2200910" algn="l"/>
              </a:tabLst>
            </a:pPr>
            <a:r>
              <a:rPr dirty="0" sz="2250" spc="250">
                <a:solidFill>
                  <a:srgbClr val="E7EDF1"/>
                </a:solidFill>
                <a:latin typeface="Arial"/>
                <a:cs typeface="Arial"/>
              </a:rPr>
              <a:t>Prototyping</a:t>
            </a:r>
            <a:endParaRPr sz="2250">
              <a:latin typeface="Arial"/>
              <a:cs typeface="Arial"/>
            </a:endParaRPr>
          </a:p>
          <a:p>
            <a:pPr lvl="1" marL="2195830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2196465" algn="l"/>
              </a:tabLst>
            </a:pPr>
            <a:r>
              <a:rPr dirty="0" sz="2250" spc="280">
                <a:solidFill>
                  <a:srgbClr val="E7EDF1"/>
                </a:solidFill>
                <a:latin typeface="Arial"/>
                <a:cs typeface="Arial"/>
              </a:rPr>
              <a:t>Bug</a:t>
            </a:r>
            <a:r>
              <a:rPr dirty="0" sz="22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80">
                <a:solidFill>
                  <a:srgbClr val="E7EDF1"/>
                </a:solidFill>
                <a:latin typeface="Arial"/>
                <a:cs typeface="Arial"/>
              </a:rPr>
              <a:t>Testing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dirty="0" sz="2250" spc="105">
                <a:solidFill>
                  <a:srgbClr val="E7EDF1"/>
                </a:solidFill>
                <a:latin typeface="Arial"/>
                <a:cs typeface="Arial"/>
              </a:rPr>
              <a:t>SECTION </a:t>
            </a:r>
            <a:r>
              <a:rPr dirty="0" sz="2250" spc="-5">
                <a:solidFill>
                  <a:srgbClr val="E7EDF1"/>
                </a:solidFill>
                <a:latin typeface="Arial"/>
                <a:cs typeface="Arial"/>
              </a:rPr>
              <a:t>3</a:t>
            </a:r>
            <a:r>
              <a:rPr dirty="0" sz="1850" spc="-5">
                <a:solidFill>
                  <a:srgbClr val="E7EDF1"/>
                </a:solidFill>
                <a:latin typeface="Arial"/>
                <a:cs typeface="Arial"/>
              </a:rPr>
              <a:t>: </a:t>
            </a:r>
            <a:r>
              <a:rPr dirty="0" sz="2250" spc="12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250" spc="-2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10">
                <a:solidFill>
                  <a:srgbClr val="E7EDF1"/>
                </a:solidFill>
                <a:latin typeface="Arial"/>
                <a:cs typeface="Arial"/>
              </a:rPr>
              <a:t>FUTURE</a:t>
            </a:r>
            <a:endParaRPr sz="2250">
              <a:latin typeface="Arial"/>
              <a:cs typeface="Arial"/>
            </a:endParaRPr>
          </a:p>
          <a:p>
            <a:pPr marL="91440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92075" algn="l"/>
              </a:tabLst>
            </a:pPr>
            <a:r>
              <a:rPr dirty="0" sz="2250" spc="225">
                <a:solidFill>
                  <a:srgbClr val="E7EDF1"/>
                </a:solidFill>
                <a:latin typeface="Arial"/>
                <a:cs typeface="Arial"/>
              </a:rPr>
              <a:t>Looking </a:t>
            </a:r>
            <a:r>
              <a:rPr dirty="0" sz="2250" spc="190">
                <a:solidFill>
                  <a:srgbClr val="E7EDF1"/>
                </a:solidFill>
                <a:latin typeface="Arial"/>
                <a:cs typeface="Arial"/>
              </a:rPr>
              <a:t>for </a:t>
            </a:r>
            <a:r>
              <a:rPr dirty="0" sz="2250" spc="270">
                <a:solidFill>
                  <a:srgbClr val="E7EDF1"/>
                </a:solidFill>
                <a:latin typeface="Arial"/>
                <a:cs typeface="Arial"/>
              </a:rPr>
              <a:t>upgrade </a:t>
            </a:r>
            <a:r>
              <a:rPr dirty="0" sz="2250" spc="295">
                <a:solidFill>
                  <a:srgbClr val="E7EDF1"/>
                </a:solidFill>
                <a:latin typeface="Arial"/>
                <a:cs typeface="Arial"/>
              </a:rPr>
              <a:t>and</a:t>
            </a:r>
            <a:r>
              <a:rPr dirty="0" sz="2250" spc="-409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20">
                <a:solidFill>
                  <a:srgbClr val="E7EDF1"/>
                </a:solidFill>
                <a:latin typeface="Arial"/>
                <a:cs typeface="Arial"/>
              </a:rPr>
              <a:t>collaborations</a:t>
            </a:r>
            <a:endParaRPr sz="2250">
              <a:latin typeface="Arial"/>
              <a:cs typeface="Arial"/>
            </a:endParaRPr>
          </a:p>
          <a:p>
            <a:pPr lvl="1" marL="1141730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1142365" algn="l"/>
              </a:tabLst>
            </a:pPr>
            <a:r>
              <a:rPr dirty="0" sz="2250" spc="260">
                <a:solidFill>
                  <a:srgbClr val="E7EDF1"/>
                </a:solidFill>
                <a:latin typeface="Arial"/>
                <a:cs typeface="Arial"/>
              </a:rPr>
              <a:t>Additional</a:t>
            </a:r>
            <a:r>
              <a:rPr dirty="0" sz="22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280">
                <a:solidFill>
                  <a:srgbClr val="E7EDF1"/>
                </a:solidFill>
                <a:latin typeface="Arial"/>
                <a:cs typeface="Arial"/>
              </a:rPr>
              <a:t>improvements</a:t>
            </a:r>
            <a:endParaRPr sz="2250">
              <a:latin typeface="Arial"/>
              <a:cs typeface="Arial"/>
            </a:endParaRPr>
          </a:p>
          <a:p>
            <a:pPr marL="466725" indent="-79375">
              <a:lnSpc>
                <a:spcPct val="100000"/>
              </a:lnSpc>
              <a:spcBef>
                <a:spcPts val="900"/>
              </a:spcBef>
              <a:buSzPct val="102222"/>
              <a:buChar char="•"/>
              <a:tabLst>
                <a:tab pos="467359" algn="l"/>
              </a:tabLst>
            </a:pPr>
            <a:r>
              <a:rPr dirty="0" sz="2250" spc="260">
                <a:solidFill>
                  <a:srgbClr val="E7EDF1"/>
                </a:solidFill>
                <a:latin typeface="Arial"/>
                <a:cs typeface="Arial"/>
              </a:rPr>
              <a:t>Expanding </a:t>
            </a:r>
            <a:r>
              <a:rPr dirty="0" sz="2250" spc="275">
                <a:solidFill>
                  <a:srgbClr val="E7EDF1"/>
                </a:solidFill>
                <a:latin typeface="Arial"/>
                <a:cs typeface="Arial"/>
              </a:rPr>
              <a:t>beyond </a:t>
            </a:r>
            <a:r>
              <a:rPr dirty="0" sz="2250" spc="254">
                <a:solidFill>
                  <a:srgbClr val="E7EDF1"/>
                </a:solidFill>
                <a:latin typeface="Arial"/>
                <a:cs typeface="Arial"/>
              </a:rPr>
              <a:t>parking</a:t>
            </a:r>
            <a:r>
              <a:rPr dirty="0" sz="2250" spc="-32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55">
                <a:solidFill>
                  <a:srgbClr val="E7EDF1"/>
                </a:solidFill>
                <a:latin typeface="Arial"/>
                <a:cs typeface="Arial"/>
              </a:rPr>
              <a:t>spaces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89241"/>
            <a:ext cx="18288000" cy="8909050"/>
          </a:xfrm>
          <a:custGeom>
            <a:avLst/>
            <a:gdLst/>
            <a:ahLst/>
            <a:cxnLst/>
            <a:rect l="l" t="t" r="r" b="b"/>
            <a:pathLst>
              <a:path w="18288000" h="8909050">
                <a:moveTo>
                  <a:pt x="2210003" y="8567242"/>
                </a:moveTo>
                <a:lnTo>
                  <a:pt x="2206879" y="8520913"/>
                </a:lnTo>
                <a:lnTo>
                  <a:pt x="2197773" y="8476475"/>
                </a:lnTo>
                <a:lnTo>
                  <a:pt x="2183079" y="8434349"/>
                </a:lnTo>
                <a:lnTo>
                  <a:pt x="2163191" y="8394954"/>
                </a:lnTo>
                <a:lnTo>
                  <a:pt x="2138527" y="8358670"/>
                </a:lnTo>
                <a:lnTo>
                  <a:pt x="2109470" y="8325904"/>
                </a:lnTo>
                <a:lnTo>
                  <a:pt x="2076424" y="8297075"/>
                </a:lnTo>
                <a:lnTo>
                  <a:pt x="2039785" y="8272577"/>
                </a:lnTo>
                <a:lnTo>
                  <a:pt x="1999957" y="8252828"/>
                </a:lnTo>
                <a:lnTo>
                  <a:pt x="1957336" y="8238210"/>
                </a:lnTo>
                <a:lnTo>
                  <a:pt x="1912327" y="8229143"/>
                </a:lnTo>
                <a:lnTo>
                  <a:pt x="1865312" y="8226031"/>
                </a:lnTo>
                <a:lnTo>
                  <a:pt x="1815858" y="8229574"/>
                </a:lnTo>
                <a:lnTo>
                  <a:pt x="1768652" y="8239849"/>
                </a:lnTo>
                <a:lnTo>
                  <a:pt x="1724152" y="8256359"/>
                </a:lnTo>
                <a:lnTo>
                  <a:pt x="1682813" y="8278596"/>
                </a:lnTo>
                <a:lnTo>
                  <a:pt x="1645094" y="8306041"/>
                </a:lnTo>
                <a:lnTo>
                  <a:pt x="1611477" y="8338185"/>
                </a:lnTo>
                <a:lnTo>
                  <a:pt x="1582394" y="8374532"/>
                </a:lnTo>
                <a:lnTo>
                  <a:pt x="1558315" y="8414563"/>
                </a:lnTo>
                <a:lnTo>
                  <a:pt x="1539697" y="8457781"/>
                </a:lnTo>
                <a:lnTo>
                  <a:pt x="1527009" y="8503666"/>
                </a:lnTo>
                <a:lnTo>
                  <a:pt x="0" y="8503666"/>
                </a:lnTo>
                <a:lnTo>
                  <a:pt x="0" y="8630818"/>
                </a:lnTo>
                <a:lnTo>
                  <a:pt x="1529143" y="8630818"/>
                </a:lnTo>
                <a:lnTo>
                  <a:pt x="1541310" y="8677224"/>
                </a:lnTo>
                <a:lnTo>
                  <a:pt x="1559623" y="8720734"/>
                </a:lnTo>
                <a:lnTo>
                  <a:pt x="1583575" y="8760892"/>
                </a:lnTo>
                <a:lnTo>
                  <a:pt x="1612684" y="8797214"/>
                </a:lnTo>
                <a:lnTo>
                  <a:pt x="1646428" y="8829243"/>
                </a:lnTo>
                <a:lnTo>
                  <a:pt x="1684324" y="8856497"/>
                </a:lnTo>
                <a:lnTo>
                  <a:pt x="1725879" y="8878519"/>
                </a:lnTo>
                <a:lnTo>
                  <a:pt x="1770570" y="8894839"/>
                </a:lnTo>
                <a:lnTo>
                  <a:pt x="1817928" y="8904973"/>
                </a:lnTo>
                <a:lnTo>
                  <a:pt x="1867446" y="8908453"/>
                </a:lnTo>
                <a:lnTo>
                  <a:pt x="1913966" y="8905342"/>
                </a:lnTo>
                <a:lnTo>
                  <a:pt x="1958568" y="8896274"/>
                </a:lnTo>
                <a:lnTo>
                  <a:pt x="2000859" y="8881669"/>
                </a:lnTo>
                <a:lnTo>
                  <a:pt x="2040420" y="8861908"/>
                </a:lnTo>
                <a:lnTo>
                  <a:pt x="2076843" y="8837409"/>
                </a:lnTo>
                <a:lnTo>
                  <a:pt x="2109736" y="8808580"/>
                </a:lnTo>
                <a:lnTo>
                  <a:pt x="2138680" y="8775814"/>
                </a:lnTo>
                <a:lnTo>
                  <a:pt x="2163267" y="8739530"/>
                </a:lnTo>
                <a:lnTo>
                  <a:pt x="2183104" y="8700135"/>
                </a:lnTo>
                <a:lnTo>
                  <a:pt x="2197773" y="8658009"/>
                </a:lnTo>
                <a:lnTo>
                  <a:pt x="2206879" y="8613584"/>
                </a:lnTo>
                <a:lnTo>
                  <a:pt x="2210003" y="8567242"/>
                </a:lnTo>
                <a:close/>
              </a:path>
              <a:path w="18288000" h="8909050">
                <a:moveTo>
                  <a:pt x="18287988" y="277622"/>
                </a:moveTo>
                <a:lnTo>
                  <a:pt x="16884066" y="277622"/>
                </a:lnTo>
                <a:lnTo>
                  <a:pt x="16871900" y="231228"/>
                </a:lnTo>
                <a:lnTo>
                  <a:pt x="16853586" y="187718"/>
                </a:lnTo>
                <a:lnTo>
                  <a:pt x="16829621" y="147561"/>
                </a:lnTo>
                <a:lnTo>
                  <a:pt x="16800525" y="111239"/>
                </a:lnTo>
                <a:lnTo>
                  <a:pt x="16766782" y="79209"/>
                </a:lnTo>
                <a:lnTo>
                  <a:pt x="16728885" y="51943"/>
                </a:lnTo>
                <a:lnTo>
                  <a:pt x="16687330" y="29921"/>
                </a:lnTo>
                <a:lnTo>
                  <a:pt x="16642639" y="13614"/>
                </a:lnTo>
                <a:lnTo>
                  <a:pt x="16595281" y="3479"/>
                </a:lnTo>
                <a:lnTo>
                  <a:pt x="16545763" y="0"/>
                </a:lnTo>
                <a:lnTo>
                  <a:pt x="16499243" y="3111"/>
                </a:lnTo>
                <a:lnTo>
                  <a:pt x="16454641" y="12166"/>
                </a:lnTo>
                <a:lnTo>
                  <a:pt x="16412350" y="26784"/>
                </a:lnTo>
                <a:lnTo>
                  <a:pt x="16372789" y="46545"/>
                </a:lnTo>
                <a:lnTo>
                  <a:pt x="16336366" y="71031"/>
                </a:lnTo>
                <a:lnTo>
                  <a:pt x="16303473" y="99872"/>
                </a:lnTo>
                <a:lnTo>
                  <a:pt x="16274530" y="132626"/>
                </a:lnTo>
                <a:lnTo>
                  <a:pt x="16249942" y="168910"/>
                </a:lnTo>
                <a:lnTo>
                  <a:pt x="16230105" y="208318"/>
                </a:lnTo>
                <a:lnTo>
                  <a:pt x="16215436" y="250431"/>
                </a:lnTo>
                <a:lnTo>
                  <a:pt x="16206331" y="294868"/>
                </a:lnTo>
                <a:lnTo>
                  <a:pt x="16203206" y="341198"/>
                </a:lnTo>
                <a:lnTo>
                  <a:pt x="16206331" y="387540"/>
                </a:lnTo>
                <a:lnTo>
                  <a:pt x="16215436" y="431965"/>
                </a:lnTo>
                <a:lnTo>
                  <a:pt x="16230130" y="474091"/>
                </a:lnTo>
                <a:lnTo>
                  <a:pt x="16250019" y="513499"/>
                </a:lnTo>
                <a:lnTo>
                  <a:pt x="16274682" y="549783"/>
                </a:lnTo>
                <a:lnTo>
                  <a:pt x="16303740" y="582536"/>
                </a:lnTo>
                <a:lnTo>
                  <a:pt x="16336785" y="611365"/>
                </a:lnTo>
                <a:lnTo>
                  <a:pt x="16373424" y="635863"/>
                </a:lnTo>
                <a:lnTo>
                  <a:pt x="16413252" y="655624"/>
                </a:lnTo>
                <a:lnTo>
                  <a:pt x="16455873" y="670242"/>
                </a:lnTo>
                <a:lnTo>
                  <a:pt x="16500882" y="679297"/>
                </a:lnTo>
                <a:lnTo>
                  <a:pt x="16547897" y="682409"/>
                </a:lnTo>
                <a:lnTo>
                  <a:pt x="16597351" y="678878"/>
                </a:lnTo>
                <a:lnTo>
                  <a:pt x="16644557" y="668591"/>
                </a:lnTo>
                <a:lnTo>
                  <a:pt x="16689058" y="652081"/>
                </a:lnTo>
                <a:lnTo>
                  <a:pt x="16730396" y="629856"/>
                </a:lnTo>
                <a:lnTo>
                  <a:pt x="16768115" y="602411"/>
                </a:lnTo>
                <a:lnTo>
                  <a:pt x="16801732" y="570255"/>
                </a:lnTo>
                <a:lnTo>
                  <a:pt x="16830815" y="533908"/>
                </a:lnTo>
                <a:lnTo>
                  <a:pt x="16854894" y="493877"/>
                </a:lnTo>
                <a:lnTo>
                  <a:pt x="16873512" y="450672"/>
                </a:lnTo>
                <a:lnTo>
                  <a:pt x="16886200" y="404787"/>
                </a:lnTo>
                <a:lnTo>
                  <a:pt x="18287988" y="404787"/>
                </a:lnTo>
                <a:lnTo>
                  <a:pt x="18287988" y="277622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67" y="1053565"/>
            <a:ext cx="91528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130">
                <a:solidFill>
                  <a:srgbClr val="E7EDF1"/>
                </a:solidFill>
              </a:rPr>
              <a:t>WHAT </a:t>
            </a:r>
            <a:r>
              <a:rPr dirty="0" sz="5500" spc="-735">
                <a:solidFill>
                  <a:srgbClr val="E7EDF1"/>
                </a:solidFill>
              </a:rPr>
              <a:t>IS </a:t>
            </a:r>
            <a:r>
              <a:rPr dirty="0" sz="5500" spc="-140">
                <a:solidFill>
                  <a:srgbClr val="E7EDF1"/>
                </a:solidFill>
              </a:rPr>
              <a:t>THE</a:t>
            </a:r>
            <a:r>
              <a:rPr dirty="0" sz="5500" spc="-1205">
                <a:solidFill>
                  <a:srgbClr val="E7EDF1"/>
                </a:solidFill>
              </a:rPr>
              <a:t> </a:t>
            </a:r>
            <a:r>
              <a:rPr dirty="0" sz="5500" spc="-190">
                <a:solidFill>
                  <a:srgbClr val="E7EDF1"/>
                </a:solidFill>
              </a:rPr>
              <a:t>PROBLEM?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2096567" y="5872065"/>
            <a:ext cx="4636135" cy="3048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00">
                <a:solidFill>
                  <a:srgbClr val="42B0F1"/>
                </a:solidFill>
                <a:latin typeface="Verdana"/>
                <a:cs typeface="Verdana"/>
              </a:rPr>
              <a:t>PROBLEM</a:t>
            </a:r>
            <a:r>
              <a:rPr dirty="0" sz="3200" spc="390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-800">
                <a:solidFill>
                  <a:srgbClr val="42B0F1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2400"/>
              </a:lnSpc>
              <a:spcBef>
                <a:spcPts val="1960"/>
              </a:spcBef>
            </a:pPr>
            <a:r>
              <a:rPr dirty="0" sz="2450" spc="175">
                <a:solidFill>
                  <a:srgbClr val="E7EDF1"/>
                </a:solidFill>
                <a:latin typeface="Arial"/>
                <a:cs typeface="Arial"/>
              </a:rPr>
              <a:t>The </a:t>
            </a:r>
            <a:r>
              <a:rPr dirty="0" sz="2450" spc="245">
                <a:solidFill>
                  <a:srgbClr val="E7EDF1"/>
                </a:solidFill>
                <a:latin typeface="Arial"/>
                <a:cs typeface="Arial"/>
              </a:rPr>
              <a:t>biggest </a:t>
            </a:r>
            <a:r>
              <a:rPr dirty="0" sz="2450" spc="335">
                <a:solidFill>
                  <a:srgbClr val="E7EDF1"/>
                </a:solidFill>
                <a:latin typeface="Arial"/>
                <a:cs typeface="Arial"/>
              </a:rPr>
              <a:t>problem </a:t>
            </a:r>
            <a:r>
              <a:rPr dirty="0" sz="2450" spc="254">
                <a:solidFill>
                  <a:srgbClr val="E7EDF1"/>
                </a:solidFill>
                <a:latin typeface="Arial"/>
                <a:cs typeface="Arial"/>
              </a:rPr>
              <a:t>in  </a:t>
            </a:r>
            <a:r>
              <a:rPr dirty="0" sz="2450" spc="265">
                <a:solidFill>
                  <a:srgbClr val="E7EDF1"/>
                </a:solidFill>
                <a:latin typeface="Arial"/>
                <a:cs typeface="Arial"/>
              </a:rPr>
              <a:t>parking </a:t>
            </a:r>
            <a:r>
              <a:rPr dirty="0" sz="2450" spc="160">
                <a:solidFill>
                  <a:srgbClr val="E7EDF1"/>
                </a:solidFill>
                <a:latin typeface="Arial"/>
                <a:cs typeface="Arial"/>
              </a:rPr>
              <a:t>spaces </a:t>
            </a:r>
            <a:r>
              <a:rPr dirty="0" sz="2450" spc="60">
                <a:solidFill>
                  <a:srgbClr val="E7EDF1"/>
                </a:solidFill>
                <a:latin typeface="Arial"/>
                <a:cs typeface="Arial"/>
              </a:rPr>
              <a:t>is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that </a:t>
            </a:r>
            <a:r>
              <a:rPr dirty="0" sz="2450" spc="110">
                <a:solidFill>
                  <a:srgbClr val="E7EDF1"/>
                </a:solidFill>
                <a:latin typeface="Arial"/>
                <a:cs typeface="Arial"/>
              </a:rPr>
              <a:t>so</a:t>
            </a:r>
            <a:r>
              <a:rPr dirty="0" sz="2450" spc="-43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330">
                <a:solidFill>
                  <a:srgbClr val="E7EDF1"/>
                </a:solidFill>
                <a:latin typeface="Arial"/>
                <a:cs typeface="Arial"/>
              </a:rPr>
              <a:t>we  </a:t>
            </a:r>
            <a:r>
              <a:rPr dirty="0" sz="2450" spc="335">
                <a:solidFill>
                  <a:srgbClr val="E7EDF1"/>
                </a:solidFill>
                <a:latin typeface="Arial"/>
                <a:cs typeface="Arial"/>
              </a:rPr>
              <a:t>do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320">
                <a:solidFill>
                  <a:srgbClr val="E7EDF1"/>
                </a:solidFill>
                <a:latin typeface="Arial"/>
                <a:cs typeface="Arial"/>
              </a:rPr>
              <a:t>not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00">
                <a:solidFill>
                  <a:srgbClr val="E7EDF1"/>
                </a:solidFill>
                <a:latin typeface="Arial"/>
                <a:cs typeface="Arial"/>
              </a:rPr>
              <a:t>have</a:t>
            </a:r>
            <a:r>
              <a:rPr dirty="0" sz="24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00">
                <a:solidFill>
                  <a:srgbClr val="E7EDF1"/>
                </a:solidFill>
                <a:latin typeface="Arial"/>
                <a:cs typeface="Arial"/>
              </a:rPr>
              <a:t>any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29">
                <a:solidFill>
                  <a:srgbClr val="E7EDF1"/>
                </a:solidFill>
                <a:latin typeface="Arial"/>
                <a:cs typeface="Arial"/>
              </a:rPr>
              <a:t>idea</a:t>
            </a:r>
            <a:r>
              <a:rPr dirty="0" sz="24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80">
                <a:solidFill>
                  <a:srgbClr val="E7EDF1"/>
                </a:solidFill>
                <a:latin typeface="Arial"/>
                <a:cs typeface="Arial"/>
              </a:rPr>
              <a:t>where  </a:t>
            </a:r>
            <a:r>
              <a:rPr dirty="0" sz="2450" spc="330">
                <a:solidFill>
                  <a:srgbClr val="E7EDF1"/>
                </a:solidFill>
                <a:latin typeface="Arial"/>
                <a:cs typeface="Arial"/>
              </a:rPr>
              <a:t>we </a:t>
            </a:r>
            <a:r>
              <a:rPr dirty="0" sz="2450" spc="165">
                <a:solidFill>
                  <a:srgbClr val="E7EDF1"/>
                </a:solidFill>
                <a:latin typeface="Arial"/>
                <a:cs typeface="Arial"/>
              </a:rPr>
              <a:t>are </a:t>
            </a:r>
            <a:r>
              <a:rPr dirty="0" sz="2450" spc="290">
                <a:solidFill>
                  <a:srgbClr val="E7EDF1"/>
                </a:solidFill>
                <a:latin typeface="Arial"/>
                <a:cs typeface="Arial"/>
              </a:rPr>
              <a:t>getting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our </a:t>
            </a:r>
            <a:r>
              <a:rPr dirty="0" sz="2450" spc="190">
                <a:solidFill>
                  <a:srgbClr val="E7EDF1"/>
                </a:solidFill>
                <a:latin typeface="Arial"/>
                <a:cs typeface="Arial"/>
              </a:rPr>
              <a:t>car </a:t>
            </a:r>
            <a:r>
              <a:rPr dirty="0" sz="2450" spc="225">
                <a:solidFill>
                  <a:srgbClr val="E7EDF1"/>
                </a:solidFill>
                <a:latin typeface="Arial"/>
                <a:cs typeface="Arial"/>
              </a:rPr>
              <a:t>into</a:t>
            </a:r>
            <a:r>
              <a:rPr dirty="0" sz="2000" spc="225">
                <a:solidFill>
                  <a:srgbClr val="E7EDF1"/>
                </a:solidFill>
                <a:latin typeface="Arial"/>
                <a:cs typeface="Arial"/>
              </a:rPr>
              <a:t>,  </a:t>
            </a:r>
            <a:r>
              <a:rPr dirty="0" sz="2450" spc="330">
                <a:solidFill>
                  <a:srgbClr val="E7EDF1"/>
                </a:solidFill>
                <a:latin typeface="Arial"/>
                <a:cs typeface="Arial"/>
              </a:rPr>
              <a:t>we</a:t>
            </a:r>
            <a:r>
              <a:rPr dirty="0" sz="24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60">
                <a:solidFill>
                  <a:srgbClr val="E7EDF1"/>
                </a:solidFill>
                <a:latin typeface="Arial"/>
                <a:cs typeface="Arial"/>
              </a:rPr>
              <a:t>will</a:t>
            </a:r>
            <a:r>
              <a:rPr dirty="0" sz="24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80">
                <a:solidFill>
                  <a:srgbClr val="E7EDF1"/>
                </a:solidFill>
                <a:latin typeface="Arial"/>
                <a:cs typeface="Arial"/>
              </a:rPr>
              <a:t>find</a:t>
            </a:r>
            <a:r>
              <a:rPr dirty="0" sz="24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195">
                <a:solidFill>
                  <a:srgbClr val="E7EDF1"/>
                </a:solidFill>
                <a:latin typeface="Arial"/>
                <a:cs typeface="Arial"/>
              </a:rPr>
              <a:t>space</a:t>
            </a:r>
            <a:r>
              <a:rPr dirty="0" sz="2450" spc="8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10">
                <a:solidFill>
                  <a:srgbClr val="E7EDF1"/>
                </a:solidFill>
                <a:latin typeface="Arial"/>
                <a:cs typeface="Arial"/>
              </a:rPr>
              <a:t>or</a:t>
            </a:r>
            <a:r>
              <a:rPr dirty="0" sz="2450" spc="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35">
                <a:solidFill>
                  <a:srgbClr val="E7EDF1"/>
                </a:solidFill>
                <a:latin typeface="Arial"/>
                <a:cs typeface="Arial"/>
              </a:rPr>
              <a:t>not</a:t>
            </a:r>
            <a:r>
              <a:rPr dirty="0" sz="2000" spc="23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9267" y="3184824"/>
            <a:ext cx="4695809" cy="222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11161" y="5872065"/>
            <a:ext cx="4384040" cy="3048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00">
                <a:solidFill>
                  <a:srgbClr val="42B0F1"/>
                </a:solidFill>
                <a:latin typeface="Verdana"/>
                <a:cs typeface="Verdana"/>
              </a:rPr>
              <a:t>PROBLEM</a:t>
            </a:r>
            <a:r>
              <a:rPr dirty="0" sz="3200" spc="390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-155">
                <a:solidFill>
                  <a:srgbClr val="42B0F1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2400"/>
              </a:lnSpc>
              <a:spcBef>
                <a:spcPts val="1960"/>
              </a:spcBef>
            </a:pPr>
            <a:r>
              <a:rPr dirty="0" sz="2450" spc="215">
                <a:solidFill>
                  <a:srgbClr val="E7EDF1"/>
                </a:solidFill>
                <a:latin typeface="Arial"/>
                <a:cs typeface="Arial"/>
              </a:rPr>
              <a:t>Paid </a:t>
            </a:r>
            <a:r>
              <a:rPr dirty="0" sz="2450" spc="225">
                <a:solidFill>
                  <a:srgbClr val="E7EDF1"/>
                </a:solidFill>
                <a:latin typeface="Arial"/>
                <a:cs typeface="Arial"/>
              </a:rPr>
              <a:t>Parking </a:t>
            </a:r>
            <a:r>
              <a:rPr dirty="0" sz="2450" spc="100">
                <a:solidFill>
                  <a:srgbClr val="E7EDF1"/>
                </a:solidFill>
                <a:latin typeface="Arial"/>
                <a:cs typeface="Arial"/>
              </a:rPr>
              <a:t>areas</a:t>
            </a:r>
            <a:r>
              <a:rPr dirty="0" sz="2000" spc="100">
                <a:solidFill>
                  <a:srgbClr val="E7EDF1"/>
                </a:solidFill>
                <a:latin typeface="Arial"/>
                <a:cs typeface="Arial"/>
              </a:rPr>
              <a:t>,</a:t>
            </a:r>
            <a:r>
              <a:rPr dirty="0" sz="2000" spc="-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75">
                <a:solidFill>
                  <a:srgbClr val="E7EDF1"/>
                </a:solidFill>
                <a:latin typeface="Arial"/>
                <a:cs typeface="Arial"/>
              </a:rPr>
              <a:t>people  </a:t>
            </a:r>
            <a:r>
              <a:rPr dirty="0" sz="2450" spc="220">
                <a:solidFill>
                  <a:srgbClr val="E7EDF1"/>
                </a:solidFill>
                <a:latin typeface="Arial"/>
                <a:cs typeface="Arial"/>
              </a:rPr>
              <a:t>pay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00">
                <a:solidFill>
                  <a:srgbClr val="E7EDF1"/>
                </a:solidFill>
                <a:latin typeface="Arial"/>
                <a:cs typeface="Arial"/>
              </a:rPr>
              <a:t>for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65">
                <a:solidFill>
                  <a:srgbClr val="E7EDF1"/>
                </a:solidFill>
                <a:latin typeface="Arial"/>
                <a:cs typeface="Arial"/>
              </a:rPr>
              <a:t>parking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their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190">
                <a:solidFill>
                  <a:srgbClr val="E7EDF1"/>
                </a:solidFill>
                <a:latin typeface="Arial"/>
                <a:cs typeface="Arial"/>
              </a:rPr>
              <a:t>car</a:t>
            </a:r>
            <a:r>
              <a:rPr dirty="0" sz="2450" spc="7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54">
                <a:solidFill>
                  <a:srgbClr val="E7EDF1"/>
                </a:solidFill>
                <a:latin typeface="Arial"/>
                <a:cs typeface="Arial"/>
              </a:rPr>
              <a:t>in  </a:t>
            </a:r>
            <a:r>
              <a:rPr dirty="0" sz="2450" spc="195">
                <a:solidFill>
                  <a:srgbClr val="E7EDF1"/>
                </a:solidFill>
                <a:latin typeface="Arial"/>
                <a:cs typeface="Arial"/>
              </a:rPr>
              <a:t>lots </a:t>
            </a:r>
            <a:r>
              <a:rPr dirty="0" sz="2450" spc="280">
                <a:solidFill>
                  <a:srgbClr val="E7EDF1"/>
                </a:solidFill>
                <a:latin typeface="Arial"/>
                <a:cs typeface="Arial"/>
              </a:rPr>
              <a:t>where </a:t>
            </a:r>
            <a:r>
              <a:rPr dirty="0" sz="2450" spc="60">
                <a:solidFill>
                  <a:srgbClr val="E7EDF1"/>
                </a:solidFill>
                <a:latin typeface="Arial"/>
                <a:cs typeface="Arial"/>
              </a:rPr>
              <a:t>is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no</a:t>
            </a:r>
            <a:r>
              <a:rPr dirty="0" sz="2450" spc="-4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195">
                <a:solidFill>
                  <a:srgbClr val="E7EDF1"/>
                </a:solidFill>
                <a:latin typeface="Arial"/>
                <a:cs typeface="Arial"/>
              </a:rPr>
              <a:t>security </a:t>
            </a:r>
            <a:r>
              <a:rPr dirty="0" sz="2450" spc="215">
                <a:solidFill>
                  <a:srgbClr val="E7EDF1"/>
                </a:solidFill>
                <a:latin typeface="Arial"/>
                <a:cs typeface="Arial"/>
              </a:rPr>
              <a:t>of 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their </a:t>
            </a:r>
            <a:r>
              <a:rPr dirty="0" sz="2450" spc="155">
                <a:solidFill>
                  <a:srgbClr val="E7EDF1"/>
                </a:solidFill>
                <a:latin typeface="Arial"/>
                <a:cs typeface="Arial"/>
              </a:rPr>
              <a:t>vehicles</a:t>
            </a:r>
            <a:r>
              <a:rPr dirty="0" sz="2000" spc="155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310">
                <a:solidFill>
                  <a:srgbClr val="E7EDF1"/>
                </a:solidFill>
                <a:latin typeface="Arial"/>
                <a:cs typeface="Arial"/>
              </a:rPr>
              <a:t>and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no </a:t>
            </a:r>
            <a:r>
              <a:rPr dirty="0" sz="2450" spc="265">
                <a:solidFill>
                  <a:srgbClr val="E7EDF1"/>
                </a:solidFill>
                <a:latin typeface="Arial"/>
                <a:cs typeface="Arial"/>
              </a:rPr>
              <a:t>one  </a:t>
            </a:r>
            <a:r>
              <a:rPr dirty="0" sz="2450" spc="250">
                <a:solidFill>
                  <a:srgbClr val="E7EDF1"/>
                </a:solidFill>
                <a:latin typeface="Arial"/>
                <a:cs typeface="Arial"/>
              </a:rPr>
              <a:t>can </a:t>
            </a:r>
            <a:r>
              <a:rPr dirty="0" sz="2450" spc="290">
                <a:solidFill>
                  <a:srgbClr val="E7EDF1"/>
                </a:solidFill>
                <a:latin typeface="Arial"/>
                <a:cs typeface="Arial"/>
              </a:rPr>
              <a:t>be </a:t>
            </a:r>
            <a:r>
              <a:rPr dirty="0" sz="2450" spc="295">
                <a:solidFill>
                  <a:srgbClr val="E7EDF1"/>
                </a:solidFill>
                <a:latin typeface="Arial"/>
                <a:cs typeface="Arial"/>
              </a:rPr>
              <a:t>held</a:t>
            </a:r>
            <a:r>
              <a:rPr dirty="0" sz="2450" spc="-34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45">
                <a:solidFill>
                  <a:srgbClr val="E7EDF1"/>
                </a:solidFill>
                <a:latin typeface="Arial"/>
                <a:cs typeface="Arial"/>
              </a:rPr>
              <a:t>accountable</a:t>
            </a:r>
            <a:r>
              <a:rPr dirty="0" sz="2000" spc="24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3861" y="3184824"/>
            <a:ext cx="4695809" cy="22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743576" y="5872065"/>
            <a:ext cx="4372610" cy="350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00">
                <a:solidFill>
                  <a:srgbClr val="42B0F1"/>
                </a:solidFill>
                <a:latin typeface="Verdana"/>
                <a:cs typeface="Verdana"/>
              </a:rPr>
              <a:t>PROBLEM</a:t>
            </a:r>
            <a:r>
              <a:rPr dirty="0" sz="3200" spc="390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200" spc="-310">
                <a:solidFill>
                  <a:srgbClr val="42B0F1"/>
                </a:solidFill>
                <a:latin typeface="Verdana"/>
                <a:cs typeface="Verdana"/>
              </a:rPr>
              <a:t>3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2400"/>
              </a:lnSpc>
              <a:spcBef>
                <a:spcPts val="1960"/>
              </a:spcBef>
            </a:pPr>
            <a:r>
              <a:rPr dirty="0" sz="2450" spc="235">
                <a:solidFill>
                  <a:srgbClr val="E7EDF1"/>
                </a:solidFill>
                <a:latin typeface="Arial"/>
                <a:cs typeface="Arial"/>
              </a:rPr>
              <a:t>Non</a:t>
            </a:r>
            <a:r>
              <a:rPr dirty="0" sz="2000" spc="235">
                <a:solidFill>
                  <a:srgbClr val="E7EDF1"/>
                </a:solidFill>
                <a:latin typeface="Arial"/>
                <a:cs typeface="Arial"/>
              </a:rPr>
              <a:t>-</a:t>
            </a:r>
            <a:r>
              <a:rPr dirty="0" sz="2450" spc="235">
                <a:solidFill>
                  <a:srgbClr val="E7EDF1"/>
                </a:solidFill>
                <a:latin typeface="Arial"/>
                <a:cs typeface="Arial"/>
              </a:rPr>
              <a:t>efficient</a:t>
            </a:r>
            <a:r>
              <a:rPr dirty="0" sz="2000" spc="235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290">
                <a:solidFill>
                  <a:srgbClr val="E7EDF1"/>
                </a:solidFill>
                <a:latin typeface="Arial"/>
                <a:cs typeface="Arial"/>
              </a:rPr>
              <a:t>old </a:t>
            </a:r>
            <a:r>
              <a:rPr dirty="0" sz="2450" spc="220">
                <a:solidFill>
                  <a:srgbClr val="E7EDF1"/>
                </a:solidFill>
                <a:latin typeface="Arial"/>
                <a:cs typeface="Arial"/>
              </a:rPr>
              <a:t>school  </a:t>
            </a:r>
            <a:r>
              <a:rPr dirty="0" sz="2450" spc="325">
                <a:solidFill>
                  <a:srgbClr val="E7EDF1"/>
                </a:solidFill>
                <a:latin typeface="Arial"/>
                <a:cs typeface="Arial"/>
              </a:rPr>
              <a:t>methods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to </a:t>
            </a:r>
            <a:r>
              <a:rPr dirty="0" sz="2450" spc="245">
                <a:solidFill>
                  <a:srgbClr val="E7EDF1"/>
                </a:solidFill>
                <a:latin typeface="Arial"/>
                <a:cs typeface="Arial"/>
              </a:rPr>
              <a:t>collect  </a:t>
            </a:r>
            <a:r>
              <a:rPr dirty="0" sz="2450" spc="325">
                <a:solidFill>
                  <a:srgbClr val="E7EDF1"/>
                </a:solidFill>
                <a:latin typeface="Arial"/>
                <a:cs typeface="Arial"/>
              </a:rPr>
              <a:t>payment from</a:t>
            </a:r>
            <a:r>
              <a:rPr dirty="0" sz="2450" spc="-434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275">
                <a:solidFill>
                  <a:srgbClr val="E7EDF1"/>
                </a:solidFill>
                <a:latin typeface="Arial"/>
                <a:cs typeface="Arial"/>
              </a:rPr>
              <a:t>people </a:t>
            </a:r>
            <a:r>
              <a:rPr dirty="0" sz="2450" spc="310">
                <a:solidFill>
                  <a:srgbClr val="E7EDF1"/>
                </a:solidFill>
                <a:latin typeface="Arial"/>
                <a:cs typeface="Arial"/>
              </a:rPr>
              <a:t>and  </a:t>
            </a:r>
            <a:r>
              <a:rPr dirty="0" sz="2450" spc="185">
                <a:solidFill>
                  <a:srgbClr val="E7EDF1"/>
                </a:solidFill>
                <a:latin typeface="Arial"/>
                <a:cs typeface="Arial"/>
              </a:rPr>
              <a:t>give </a:t>
            </a:r>
            <a:r>
              <a:rPr dirty="0" sz="2450" spc="400">
                <a:solidFill>
                  <a:srgbClr val="E7EDF1"/>
                </a:solidFill>
                <a:latin typeface="Arial"/>
                <a:cs typeface="Arial"/>
              </a:rPr>
              <a:t>them </a:t>
            </a:r>
            <a:r>
              <a:rPr dirty="0" sz="2450" spc="185">
                <a:solidFill>
                  <a:srgbClr val="E7EDF1"/>
                </a:solidFill>
                <a:latin typeface="Arial"/>
                <a:cs typeface="Arial"/>
              </a:rPr>
              <a:t>receipts</a:t>
            </a:r>
            <a:r>
              <a:rPr dirty="0" sz="2000" spc="185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450" spc="305">
                <a:solidFill>
                  <a:srgbClr val="E7EDF1"/>
                </a:solidFill>
                <a:latin typeface="Arial"/>
                <a:cs typeface="Arial"/>
              </a:rPr>
              <a:t>no  </a:t>
            </a:r>
            <a:r>
              <a:rPr dirty="0" sz="2450" spc="350">
                <a:solidFill>
                  <a:srgbClr val="E7EDF1"/>
                </a:solidFill>
                <a:latin typeface="Arial"/>
                <a:cs typeface="Arial"/>
              </a:rPr>
              <a:t>modern </a:t>
            </a:r>
            <a:r>
              <a:rPr dirty="0" sz="2450" spc="275">
                <a:solidFill>
                  <a:srgbClr val="E7EDF1"/>
                </a:solidFill>
                <a:latin typeface="Arial"/>
                <a:cs typeface="Arial"/>
              </a:rPr>
              <a:t>approach </a:t>
            </a:r>
            <a:r>
              <a:rPr dirty="0" sz="2450" spc="300">
                <a:solidFill>
                  <a:srgbClr val="E7EDF1"/>
                </a:solidFill>
                <a:latin typeface="Arial"/>
                <a:cs typeface="Arial"/>
              </a:rPr>
              <a:t>to </a:t>
            </a:r>
            <a:r>
              <a:rPr dirty="0" sz="2450" spc="215">
                <a:solidFill>
                  <a:srgbClr val="E7EDF1"/>
                </a:solidFill>
                <a:latin typeface="Arial"/>
                <a:cs typeface="Arial"/>
              </a:rPr>
              <a:t>this  </a:t>
            </a:r>
            <a:r>
              <a:rPr dirty="0" sz="2450" spc="290">
                <a:solidFill>
                  <a:srgbClr val="E7EDF1"/>
                </a:solidFill>
                <a:latin typeface="Arial"/>
                <a:cs typeface="Arial"/>
              </a:rPr>
              <a:t>problem</a:t>
            </a:r>
            <a:r>
              <a:rPr dirty="0" sz="2000" spc="290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56276" y="3184824"/>
            <a:ext cx="4695809" cy="2228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1"/>
            <a:ext cx="1375410" cy="10287000"/>
            <a:chOff x="0" y="1"/>
            <a:chExt cx="1375410" cy="1028700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1375236" cy="10286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"/>
              <a:ext cx="528320" cy="10287000"/>
            </a:xfrm>
            <a:custGeom>
              <a:avLst/>
              <a:gdLst/>
              <a:ahLst/>
              <a:cxnLst/>
              <a:rect l="l" t="t" r="r" b="b"/>
              <a:pathLst>
                <a:path w="528320" h="10287000">
                  <a:moveTo>
                    <a:pt x="527886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527886" y="0"/>
                  </a:lnTo>
                  <a:lnTo>
                    <a:pt x="527886" y="10286998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6436415" y="1114925"/>
            <a:ext cx="1851660" cy="682625"/>
          </a:xfrm>
          <a:custGeom>
            <a:avLst/>
            <a:gdLst/>
            <a:ahLst/>
            <a:cxnLst/>
            <a:rect l="l" t="t" r="r" b="b"/>
            <a:pathLst>
              <a:path w="1851659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8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19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1" y="277629"/>
                </a:lnTo>
                <a:lnTo>
                  <a:pt x="1851585" y="277629"/>
                </a:lnTo>
                <a:lnTo>
                  <a:pt x="1851585" y="404788"/>
                </a:lnTo>
                <a:lnTo>
                  <a:pt x="682989" y="404788"/>
                </a:lnTo>
                <a:lnTo>
                  <a:pt x="670299" y="450671"/>
                </a:lnTo>
                <a:lnTo>
                  <a:pt x="651686" y="493884"/>
                </a:lnTo>
                <a:lnTo>
                  <a:pt x="627609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0"/>
                </a:lnTo>
                <a:lnTo>
                  <a:pt x="441351" y="668600"/>
                </a:lnTo>
                <a:lnTo>
                  <a:pt x="394142" y="678878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1"/>
                </a:lnTo>
                <a:lnTo>
                  <a:pt x="210043" y="655628"/>
                </a:lnTo>
                <a:lnTo>
                  <a:pt x="170215" y="635871"/>
                </a:lnTo>
                <a:lnTo>
                  <a:pt x="133579" y="611375"/>
                </a:lnTo>
                <a:lnTo>
                  <a:pt x="100533" y="582545"/>
                </a:lnTo>
                <a:lnTo>
                  <a:pt x="71477" y="549785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6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6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7000"/>
                </a:moveTo>
                <a:lnTo>
                  <a:pt x="9143999" y="10287000"/>
                </a:lnTo>
                <a:lnTo>
                  <a:pt x="914399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72675" cy="10287000"/>
            <a:chOff x="0" y="0"/>
            <a:chExt cx="997267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7000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14943" y="0"/>
              <a:ext cx="165734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8915269"/>
              <a:ext cx="2210435" cy="682625"/>
            </a:xfrm>
            <a:custGeom>
              <a:avLst/>
              <a:gdLst/>
              <a:ahLst/>
              <a:cxnLst/>
              <a:rect l="l" t="t" r="r" b="b"/>
              <a:pathLst>
                <a:path w="2210435" h="682625">
                  <a:moveTo>
                    <a:pt x="1867449" y="682418"/>
                  </a:moveTo>
                  <a:lnTo>
                    <a:pt x="1817936" y="678936"/>
                  </a:lnTo>
                  <a:lnTo>
                    <a:pt x="1770580" y="668803"/>
                  </a:lnTo>
                  <a:lnTo>
                    <a:pt x="1725879" y="652491"/>
                  </a:lnTo>
                  <a:lnTo>
                    <a:pt x="1684332" y="630469"/>
                  </a:lnTo>
                  <a:lnTo>
                    <a:pt x="1646435" y="603208"/>
                  </a:lnTo>
                  <a:lnTo>
                    <a:pt x="1612688" y="571179"/>
                  </a:lnTo>
                  <a:lnTo>
                    <a:pt x="1583588" y="534852"/>
                  </a:lnTo>
                  <a:lnTo>
                    <a:pt x="1559632" y="494698"/>
                  </a:lnTo>
                  <a:lnTo>
                    <a:pt x="1541319" y="451186"/>
                  </a:lnTo>
                  <a:lnTo>
                    <a:pt x="1529146" y="404788"/>
                  </a:lnTo>
                  <a:lnTo>
                    <a:pt x="0" y="404788"/>
                  </a:lnTo>
                  <a:lnTo>
                    <a:pt x="0" y="277629"/>
                  </a:lnTo>
                  <a:lnTo>
                    <a:pt x="1527019" y="277629"/>
                  </a:lnTo>
                  <a:lnTo>
                    <a:pt x="1539708" y="231746"/>
                  </a:lnTo>
                  <a:lnTo>
                    <a:pt x="1558321" y="188533"/>
                  </a:lnTo>
                  <a:lnTo>
                    <a:pt x="1582398" y="148500"/>
                  </a:lnTo>
                  <a:lnTo>
                    <a:pt x="1611479" y="112153"/>
                  </a:lnTo>
                  <a:lnTo>
                    <a:pt x="1645106" y="80003"/>
                  </a:lnTo>
                  <a:lnTo>
                    <a:pt x="1682817" y="52558"/>
                  </a:lnTo>
                  <a:lnTo>
                    <a:pt x="1724154" y="30327"/>
                  </a:lnTo>
                  <a:lnTo>
                    <a:pt x="1768656" y="13817"/>
                  </a:lnTo>
                  <a:lnTo>
                    <a:pt x="1815866" y="3539"/>
                  </a:lnTo>
                  <a:lnTo>
                    <a:pt x="1865322" y="0"/>
                  </a:lnTo>
                  <a:lnTo>
                    <a:pt x="1912330" y="3111"/>
                  </a:lnTo>
                  <a:lnTo>
                    <a:pt x="1957344" y="12176"/>
                  </a:lnTo>
                  <a:lnTo>
                    <a:pt x="1999965" y="26789"/>
                  </a:lnTo>
                  <a:lnTo>
                    <a:pt x="2039793" y="46546"/>
                  </a:lnTo>
                  <a:lnTo>
                    <a:pt x="2076429" y="71042"/>
                  </a:lnTo>
                  <a:lnTo>
                    <a:pt x="2109475" y="99872"/>
                  </a:lnTo>
                  <a:lnTo>
                    <a:pt x="2138531" y="132632"/>
                  </a:lnTo>
                  <a:lnTo>
                    <a:pt x="2163199" y="168916"/>
                  </a:lnTo>
                  <a:lnTo>
                    <a:pt x="2183079" y="208321"/>
                  </a:lnTo>
                  <a:lnTo>
                    <a:pt x="2197774" y="250441"/>
                  </a:lnTo>
                  <a:lnTo>
                    <a:pt x="2206883" y="294872"/>
                  </a:lnTo>
                  <a:lnTo>
                    <a:pt x="2210008" y="341209"/>
                  </a:lnTo>
                  <a:lnTo>
                    <a:pt x="2206884" y="387545"/>
                  </a:lnTo>
                  <a:lnTo>
                    <a:pt x="2197784" y="431976"/>
                  </a:lnTo>
                  <a:lnTo>
                    <a:pt x="2183113" y="474096"/>
                  </a:lnTo>
                  <a:lnTo>
                    <a:pt x="2163278" y="513501"/>
                  </a:lnTo>
                  <a:lnTo>
                    <a:pt x="2138685" y="549785"/>
                  </a:lnTo>
                  <a:lnTo>
                    <a:pt x="2109740" y="582545"/>
                  </a:lnTo>
                  <a:lnTo>
                    <a:pt x="2076851" y="611375"/>
                  </a:lnTo>
                  <a:lnTo>
                    <a:pt x="2040423" y="635871"/>
                  </a:lnTo>
                  <a:lnTo>
                    <a:pt x="2000862" y="655628"/>
                  </a:lnTo>
                  <a:lnTo>
                    <a:pt x="1958576" y="670241"/>
                  </a:lnTo>
                  <a:lnTo>
                    <a:pt x="1913969" y="679306"/>
                  </a:lnTo>
                  <a:lnTo>
                    <a:pt x="1867449" y="682418"/>
                  </a:lnTo>
                  <a:close/>
                </a:path>
              </a:pathLst>
            </a:custGeom>
            <a:solidFill>
              <a:srgbClr val="1D3C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203212" y="689229"/>
            <a:ext cx="2085339" cy="682625"/>
          </a:xfrm>
          <a:custGeom>
            <a:avLst/>
            <a:gdLst/>
            <a:ahLst/>
            <a:cxnLst/>
            <a:rect l="l" t="t" r="r" b="b"/>
            <a:pathLst>
              <a:path w="2085340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8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19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1" y="277629"/>
                </a:lnTo>
                <a:lnTo>
                  <a:pt x="2084786" y="277629"/>
                </a:lnTo>
                <a:lnTo>
                  <a:pt x="2084786" y="404788"/>
                </a:lnTo>
                <a:lnTo>
                  <a:pt x="682989" y="404788"/>
                </a:lnTo>
                <a:lnTo>
                  <a:pt x="670299" y="450671"/>
                </a:lnTo>
                <a:lnTo>
                  <a:pt x="651686" y="493884"/>
                </a:lnTo>
                <a:lnTo>
                  <a:pt x="627609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0"/>
                </a:lnTo>
                <a:lnTo>
                  <a:pt x="441351" y="668600"/>
                </a:lnTo>
                <a:lnTo>
                  <a:pt x="394142" y="678878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1"/>
                </a:lnTo>
                <a:lnTo>
                  <a:pt x="210043" y="655628"/>
                </a:lnTo>
                <a:lnTo>
                  <a:pt x="170215" y="635871"/>
                </a:lnTo>
                <a:lnTo>
                  <a:pt x="133579" y="611375"/>
                </a:lnTo>
                <a:lnTo>
                  <a:pt x="100533" y="582545"/>
                </a:lnTo>
                <a:lnTo>
                  <a:pt x="71477" y="549785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6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6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1222" y="475033"/>
            <a:ext cx="6448409" cy="8353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61865" y="3105205"/>
            <a:ext cx="6010275" cy="3126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L="147955" marR="5080" indent="-135890">
              <a:lnSpc>
                <a:spcPts val="8250"/>
              </a:lnSpc>
              <a:spcBef>
                <a:spcPts val="100"/>
              </a:spcBef>
            </a:pPr>
            <a:r>
              <a:rPr dirty="0" sz="6600" spc="-280">
                <a:solidFill>
                  <a:srgbClr val="E7EDF1"/>
                </a:solidFill>
              </a:rPr>
              <a:t>HOW</a:t>
            </a:r>
            <a:r>
              <a:rPr dirty="0" sz="6600" spc="-655">
                <a:solidFill>
                  <a:srgbClr val="E7EDF1"/>
                </a:solidFill>
              </a:rPr>
              <a:t> </a:t>
            </a:r>
            <a:r>
              <a:rPr dirty="0" sz="6600" spc="-130">
                <a:solidFill>
                  <a:srgbClr val="E7EDF1"/>
                </a:solidFill>
              </a:rPr>
              <a:t>ARE</a:t>
            </a:r>
            <a:r>
              <a:rPr dirty="0" sz="6600" spc="-650">
                <a:solidFill>
                  <a:srgbClr val="E7EDF1"/>
                </a:solidFill>
              </a:rPr>
              <a:t> </a:t>
            </a:r>
            <a:r>
              <a:rPr dirty="0" sz="6600" spc="-160">
                <a:solidFill>
                  <a:srgbClr val="E7EDF1"/>
                </a:solidFill>
              </a:rPr>
              <a:t>WE </a:t>
            </a:r>
            <a:r>
              <a:rPr dirty="0" sz="6600" spc="-35">
                <a:solidFill>
                  <a:srgbClr val="E7EDF1"/>
                </a:solidFill>
              </a:rPr>
              <a:t> </a:t>
            </a:r>
            <a:r>
              <a:rPr dirty="0" sz="6600" spc="-500">
                <a:solidFill>
                  <a:srgbClr val="E7EDF1"/>
                </a:solidFill>
              </a:rPr>
              <a:t>SOLVING</a:t>
            </a:r>
            <a:r>
              <a:rPr dirty="0" sz="6600" spc="-700">
                <a:solidFill>
                  <a:srgbClr val="E7EDF1"/>
                </a:solidFill>
              </a:rPr>
              <a:t> </a:t>
            </a:r>
            <a:r>
              <a:rPr dirty="0" sz="6600" spc="-254">
                <a:solidFill>
                  <a:srgbClr val="E7EDF1"/>
                </a:solidFill>
              </a:rPr>
              <a:t>THE </a:t>
            </a:r>
            <a:r>
              <a:rPr dirty="0" sz="6600" spc="-35">
                <a:solidFill>
                  <a:srgbClr val="E7EDF1"/>
                </a:solidFill>
              </a:rPr>
              <a:t> </a:t>
            </a:r>
            <a:r>
              <a:rPr dirty="0" sz="6600" spc="-295">
                <a:solidFill>
                  <a:srgbClr val="E7EDF1"/>
                </a:solidFill>
              </a:rPr>
              <a:t>P</a:t>
            </a:r>
            <a:r>
              <a:rPr dirty="0" sz="6600" spc="-330">
                <a:solidFill>
                  <a:srgbClr val="E7EDF1"/>
                </a:solidFill>
              </a:rPr>
              <a:t>R</a:t>
            </a:r>
            <a:r>
              <a:rPr dirty="0" sz="6600" spc="-245">
                <a:solidFill>
                  <a:srgbClr val="E7EDF1"/>
                </a:solidFill>
              </a:rPr>
              <a:t>O</a:t>
            </a:r>
            <a:r>
              <a:rPr dirty="0" sz="6600" spc="-254">
                <a:solidFill>
                  <a:srgbClr val="E7EDF1"/>
                </a:solidFill>
              </a:rPr>
              <a:t>B</a:t>
            </a:r>
            <a:r>
              <a:rPr dirty="0" sz="6600" spc="-455">
                <a:solidFill>
                  <a:srgbClr val="E7EDF1"/>
                </a:solidFill>
              </a:rPr>
              <a:t>L</a:t>
            </a:r>
            <a:r>
              <a:rPr dirty="0" sz="6600" spc="-10">
                <a:solidFill>
                  <a:srgbClr val="E7EDF1"/>
                </a:solidFill>
              </a:rPr>
              <a:t>E</a:t>
            </a:r>
            <a:r>
              <a:rPr dirty="0" sz="6600" spc="-195">
                <a:solidFill>
                  <a:srgbClr val="E7EDF1"/>
                </a:solidFill>
              </a:rPr>
              <a:t>M</a:t>
            </a:r>
            <a:r>
              <a:rPr dirty="0" sz="6600" spc="-955">
                <a:solidFill>
                  <a:srgbClr val="E7EDF1"/>
                </a:solidFill>
              </a:rPr>
              <a:t>?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75780" y="2"/>
            <a:ext cx="6812280" cy="10287000"/>
            <a:chOff x="11475780" y="2"/>
            <a:chExt cx="6812280" cy="10287000"/>
          </a:xfrm>
        </p:grpSpPr>
        <p:sp>
          <p:nvSpPr>
            <p:cNvPr id="3" name="object 3"/>
            <p:cNvSpPr/>
            <p:nvPr/>
          </p:nvSpPr>
          <p:spPr>
            <a:xfrm>
              <a:off x="11475780" y="2"/>
              <a:ext cx="2457449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76108" y="2"/>
              <a:ext cx="5711890" cy="10286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07088" y="3"/>
              <a:ext cx="733425" cy="10287000"/>
            </a:xfrm>
            <a:custGeom>
              <a:avLst/>
              <a:gdLst/>
              <a:ahLst/>
              <a:cxnLst/>
              <a:rect l="l" t="t" r="r" b="b"/>
              <a:pathLst>
                <a:path w="733425" h="10287000">
                  <a:moveTo>
                    <a:pt x="0" y="0"/>
                  </a:moveTo>
                  <a:lnTo>
                    <a:pt x="733424" y="0"/>
                  </a:lnTo>
                  <a:lnTo>
                    <a:pt x="733424" y="10286997"/>
                  </a:lnTo>
                  <a:lnTo>
                    <a:pt x="0" y="10286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2" y="3004895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2543273" y="682418"/>
                </a:moveTo>
                <a:lnTo>
                  <a:pt x="2493760" y="678936"/>
                </a:lnTo>
                <a:lnTo>
                  <a:pt x="2446404" y="668803"/>
                </a:lnTo>
                <a:lnTo>
                  <a:pt x="2401703" y="652491"/>
                </a:lnTo>
                <a:lnTo>
                  <a:pt x="2360156" y="630469"/>
                </a:lnTo>
                <a:lnTo>
                  <a:pt x="2322259" y="603208"/>
                </a:lnTo>
                <a:lnTo>
                  <a:pt x="2288512" y="571179"/>
                </a:lnTo>
                <a:lnTo>
                  <a:pt x="2259412" y="534852"/>
                </a:lnTo>
                <a:lnTo>
                  <a:pt x="2235456" y="494698"/>
                </a:lnTo>
                <a:lnTo>
                  <a:pt x="2217143" y="451186"/>
                </a:lnTo>
                <a:lnTo>
                  <a:pt x="2204970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2202843" y="277629"/>
                </a:lnTo>
                <a:lnTo>
                  <a:pt x="2215532" y="231746"/>
                </a:lnTo>
                <a:lnTo>
                  <a:pt x="2234145" y="188533"/>
                </a:lnTo>
                <a:lnTo>
                  <a:pt x="2258222" y="148500"/>
                </a:lnTo>
                <a:lnTo>
                  <a:pt x="2287303" y="112153"/>
                </a:lnTo>
                <a:lnTo>
                  <a:pt x="2320929" y="80003"/>
                </a:lnTo>
                <a:lnTo>
                  <a:pt x="2358641" y="52558"/>
                </a:lnTo>
                <a:lnTo>
                  <a:pt x="2399978" y="30327"/>
                </a:lnTo>
                <a:lnTo>
                  <a:pt x="2444480" y="13817"/>
                </a:lnTo>
                <a:lnTo>
                  <a:pt x="2491690" y="3539"/>
                </a:lnTo>
                <a:lnTo>
                  <a:pt x="2541146" y="0"/>
                </a:lnTo>
                <a:lnTo>
                  <a:pt x="2588154" y="3111"/>
                </a:lnTo>
                <a:lnTo>
                  <a:pt x="2633168" y="12176"/>
                </a:lnTo>
                <a:lnTo>
                  <a:pt x="2675789" y="26789"/>
                </a:lnTo>
                <a:lnTo>
                  <a:pt x="2715617" y="46546"/>
                </a:lnTo>
                <a:lnTo>
                  <a:pt x="2752253" y="71042"/>
                </a:lnTo>
                <a:lnTo>
                  <a:pt x="2785298" y="99872"/>
                </a:lnTo>
                <a:lnTo>
                  <a:pt x="2814355" y="132632"/>
                </a:lnTo>
                <a:lnTo>
                  <a:pt x="2839023" y="168916"/>
                </a:lnTo>
                <a:lnTo>
                  <a:pt x="2858903" y="208321"/>
                </a:lnTo>
                <a:lnTo>
                  <a:pt x="2873598" y="250441"/>
                </a:lnTo>
                <a:lnTo>
                  <a:pt x="2882707" y="294872"/>
                </a:lnTo>
                <a:lnTo>
                  <a:pt x="2885832" y="341209"/>
                </a:lnTo>
                <a:lnTo>
                  <a:pt x="2882708" y="387545"/>
                </a:lnTo>
                <a:lnTo>
                  <a:pt x="2873608" y="431976"/>
                </a:lnTo>
                <a:lnTo>
                  <a:pt x="2858937" y="474096"/>
                </a:lnTo>
                <a:lnTo>
                  <a:pt x="2839102" y="513501"/>
                </a:lnTo>
                <a:lnTo>
                  <a:pt x="2814509" y="549785"/>
                </a:lnTo>
                <a:lnTo>
                  <a:pt x="2785564" y="582545"/>
                </a:lnTo>
                <a:lnTo>
                  <a:pt x="2752675" y="611375"/>
                </a:lnTo>
                <a:lnTo>
                  <a:pt x="2716247" y="635871"/>
                </a:lnTo>
                <a:lnTo>
                  <a:pt x="2676686" y="655628"/>
                </a:lnTo>
                <a:lnTo>
                  <a:pt x="2634400" y="670241"/>
                </a:lnTo>
                <a:lnTo>
                  <a:pt x="2589793" y="679306"/>
                </a:lnTo>
                <a:lnTo>
                  <a:pt x="2543273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8850" y="31364"/>
            <a:ext cx="5612765" cy="3171825"/>
          </a:xfrm>
          <a:prstGeom prst="rect"/>
        </p:spPr>
        <p:txBody>
          <a:bodyPr wrap="square" lIns="0" tIns="23050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14"/>
              </a:spcBef>
              <a:tabLst>
                <a:tab pos="2401570" algn="l"/>
                <a:tab pos="4333875" algn="l"/>
              </a:tabLst>
            </a:pPr>
            <a:r>
              <a:rPr dirty="0" sz="5450" spc="8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5450" spc="113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450" spc="96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54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5450" spc="9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450" spc="55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450" spc="-48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4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5450" spc="155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5450" spc="-48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450">
              <a:latin typeface="Arial"/>
              <a:cs typeface="Arial"/>
            </a:endParaRPr>
          </a:p>
          <a:p>
            <a:pPr algn="r" marL="711200" marR="5080" indent="1408430">
              <a:lnSpc>
                <a:spcPts val="8260"/>
              </a:lnSpc>
              <a:spcBef>
                <a:spcPts val="565"/>
              </a:spcBef>
              <a:tabLst>
                <a:tab pos="1594485" algn="l"/>
              </a:tabLst>
            </a:pPr>
            <a:r>
              <a:rPr dirty="0" sz="5450" spc="12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5450" spc="9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450" spc="944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5450" spc="75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5450" spc="115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5450" spc="155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5450" spc="33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4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5450" spc="76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5450" spc="8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5450" spc="9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450" spc="115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5450" spc="869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5450" spc="1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450" spc="-8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5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418" y="3870883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418" y="5299633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8418" y="7204633"/>
            <a:ext cx="104775" cy="104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8418" y="9109633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7776" y="3602627"/>
            <a:ext cx="10332720" cy="669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5125">
              <a:lnSpc>
                <a:spcPct val="135900"/>
              </a:lnSpc>
              <a:spcBef>
                <a:spcPts val="95"/>
              </a:spcBef>
              <a:tabLst>
                <a:tab pos="1168400" algn="l"/>
                <a:tab pos="1764664" algn="l"/>
                <a:tab pos="2581275" algn="l"/>
                <a:tab pos="3089910" algn="l"/>
                <a:tab pos="3821429" algn="l"/>
                <a:tab pos="4243705" algn="l"/>
                <a:tab pos="4869815" algn="l"/>
                <a:tab pos="5965190" algn="l"/>
                <a:tab pos="6258560" algn="l"/>
                <a:tab pos="6605270" algn="l"/>
                <a:tab pos="7585075" algn="l"/>
                <a:tab pos="8177530" algn="l"/>
                <a:tab pos="8994775" algn="l"/>
                <a:tab pos="9112885" algn="l"/>
              </a:tabLst>
            </a:pPr>
            <a:r>
              <a:rPr dirty="0" sz="2300" spc="48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22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27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37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300" spc="34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6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32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-4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1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9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32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65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27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54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4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900" spc="-4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22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185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2300" spc="480">
                <a:solidFill>
                  <a:srgbClr val="FFFFFF"/>
                </a:solidFill>
                <a:latin typeface="Arial"/>
                <a:cs typeface="Arial"/>
              </a:rPr>
              <a:t>powerful	</a:t>
            </a:r>
            <a:r>
              <a:rPr dirty="0" sz="2300" spc="455">
                <a:solidFill>
                  <a:srgbClr val="FFFFFF"/>
                </a:solidFill>
                <a:latin typeface="Arial"/>
                <a:cs typeface="Arial"/>
              </a:rPr>
              <a:t>and	</a:t>
            </a:r>
            <a:r>
              <a:rPr dirty="0" sz="2300" spc="430">
                <a:solidFill>
                  <a:srgbClr val="FFFFFF"/>
                </a:solidFill>
                <a:latin typeface="Arial"/>
                <a:cs typeface="Arial"/>
              </a:rPr>
              <a:t>efficient	</a:t>
            </a:r>
            <a:r>
              <a:rPr dirty="0" sz="2300" spc="17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-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365">
                <a:solidFill>
                  <a:srgbClr val="FFFFFF"/>
                </a:solidFill>
                <a:latin typeface="Arial"/>
                <a:cs typeface="Arial"/>
              </a:rPr>
              <a:t>ibraries</a:t>
            </a:r>
            <a:r>
              <a:rPr dirty="0" sz="1900" spc="365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440">
                <a:solidFill>
                  <a:srgbClr val="FFFFFF"/>
                </a:solidFill>
                <a:latin typeface="Arial"/>
                <a:cs typeface="Arial"/>
              </a:rPr>
              <a:t>we	</a:t>
            </a:r>
            <a:r>
              <a:rPr dirty="0" sz="2300" spc="375">
                <a:solidFill>
                  <a:srgbClr val="FFFFFF"/>
                </a:solidFill>
                <a:latin typeface="Arial"/>
                <a:cs typeface="Arial"/>
              </a:rPr>
              <a:t>have	</a:t>
            </a:r>
            <a:r>
              <a:rPr dirty="0" sz="2300" spc="445">
                <a:solidFill>
                  <a:srgbClr val="FFFFFF"/>
                </a:solidFill>
                <a:latin typeface="Arial"/>
                <a:cs typeface="Arial"/>
              </a:rPr>
              <a:t>created		</a:t>
            </a:r>
            <a:r>
              <a:rPr dirty="0" sz="2300" spc="13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1804035" algn="l"/>
                <a:tab pos="2688590" algn="l"/>
                <a:tab pos="3470275" algn="l"/>
                <a:tab pos="5346700" algn="l"/>
                <a:tab pos="6154420" algn="l"/>
              </a:tabLst>
            </a:pPr>
            <a:r>
              <a:rPr dirty="0" sz="2300" spc="47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1900" spc="47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475">
                <a:solidFill>
                  <a:srgbClr val="FFFFFF"/>
                </a:solidFill>
                <a:latin typeface="Arial"/>
                <a:cs typeface="Arial"/>
              </a:rPr>
              <a:t>that	</a:t>
            </a:r>
            <a:r>
              <a:rPr dirty="0" sz="2300" spc="430">
                <a:solidFill>
                  <a:srgbClr val="FFFFFF"/>
                </a:solidFill>
                <a:latin typeface="Arial"/>
                <a:cs typeface="Arial"/>
              </a:rPr>
              <a:t>will	</a:t>
            </a:r>
            <a:r>
              <a:rPr dirty="0" sz="2300" spc="480">
                <a:solidFill>
                  <a:srgbClr val="FFFFFF"/>
                </a:solidFill>
                <a:latin typeface="Arial"/>
                <a:cs typeface="Arial"/>
              </a:rPr>
              <a:t>eliminate	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this	</a:t>
            </a:r>
            <a:r>
              <a:rPr dirty="0" sz="2300" spc="325">
                <a:solidFill>
                  <a:srgbClr val="FFFFFF"/>
                </a:solidFill>
                <a:latin typeface="Arial"/>
                <a:cs typeface="Arial"/>
              </a:rPr>
              <a:t>hassle</a:t>
            </a:r>
            <a:r>
              <a:rPr dirty="0" sz="1900" spc="32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1168400" algn="l"/>
                <a:tab pos="1976120" algn="l"/>
                <a:tab pos="3767454" algn="l"/>
                <a:tab pos="4584700" algn="l"/>
                <a:tab pos="6772275" algn="l"/>
                <a:tab pos="7864475" algn="l"/>
                <a:tab pos="8799830" algn="l"/>
              </a:tabLst>
            </a:pPr>
            <a:r>
              <a:rPr dirty="0" sz="2300" spc="395">
                <a:solidFill>
                  <a:srgbClr val="FFFFFF"/>
                </a:solidFill>
                <a:latin typeface="Arial"/>
                <a:cs typeface="Arial"/>
              </a:rPr>
              <a:t>Using	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this	</a:t>
            </a:r>
            <a:r>
              <a:rPr dirty="0" sz="2300" spc="47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1900" spc="47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455">
                <a:solidFill>
                  <a:srgbClr val="FFFFFF"/>
                </a:solidFill>
                <a:latin typeface="Arial"/>
                <a:cs typeface="Arial"/>
              </a:rPr>
              <a:t>and	</a:t>
            </a:r>
            <a:r>
              <a:rPr dirty="0" sz="2300" spc="475">
                <a:solidFill>
                  <a:srgbClr val="FFFFFF"/>
                </a:solidFill>
                <a:latin typeface="Arial"/>
                <a:cs typeface="Arial"/>
              </a:rPr>
              <a:t>integrating	</a:t>
            </a:r>
            <a:r>
              <a:rPr dirty="0" sz="2300" spc="565">
                <a:solidFill>
                  <a:srgbClr val="FFFFFF"/>
                </a:solidFill>
                <a:latin typeface="Arial"/>
                <a:cs typeface="Arial"/>
              </a:rPr>
              <a:t>them	</a:t>
            </a:r>
            <a:r>
              <a:rPr dirty="0" sz="2300" spc="509">
                <a:solidFill>
                  <a:srgbClr val="FFFFFF"/>
                </a:solidFill>
                <a:latin typeface="Arial"/>
                <a:cs typeface="Arial"/>
              </a:rPr>
              <a:t>with	</a:t>
            </a:r>
            <a:r>
              <a:rPr dirty="0" sz="2300" spc="4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  <a:p>
            <a:pPr marL="12700" marR="154305">
              <a:lnSpc>
                <a:spcPct val="135900"/>
              </a:lnSpc>
              <a:tabLst>
                <a:tab pos="744855" algn="l"/>
                <a:tab pos="1487805" algn="l"/>
                <a:tab pos="2309495" algn="l"/>
                <a:tab pos="2790825" algn="l"/>
                <a:tab pos="3002915" algn="l"/>
                <a:tab pos="3658235" algn="l"/>
                <a:tab pos="3745865" algn="l"/>
                <a:tab pos="4955540" algn="l"/>
                <a:tab pos="5344160" algn="l"/>
                <a:tab pos="5594985" algn="l"/>
                <a:tab pos="6161405" algn="l"/>
                <a:tab pos="6375400" algn="l"/>
                <a:tab pos="7609840" algn="l"/>
                <a:tab pos="7912100" algn="l"/>
                <a:tab pos="8341995" algn="l"/>
                <a:tab pos="8729345" algn="l"/>
              </a:tabLst>
            </a:pP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3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22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17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2300" spc="54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22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900" spc="-4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7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300" spc="1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32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65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42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300" spc="8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9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4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 spc="105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2300" spc="45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dirty="0" sz="2300" spc="545">
                <a:solidFill>
                  <a:srgbClr val="FFFFFF"/>
                </a:solidFill>
                <a:latin typeface="Arial"/>
                <a:cs typeface="Arial"/>
              </a:rPr>
              <a:t>number	</a:t>
            </a:r>
            <a:r>
              <a:rPr dirty="0" sz="2300" spc="325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dirty="0" sz="2300" spc="315">
                <a:solidFill>
                  <a:srgbClr val="FFFFFF"/>
                </a:solidFill>
                <a:latin typeface="Arial"/>
                <a:cs typeface="Arial"/>
              </a:rPr>
              <a:t>cars	</a:t>
            </a:r>
            <a:r>
              <a:rPr dirty="0" sz="2300" spc="465">
                <a:solidFill>
                  <a:srgbClr val="FFFFFF"/>
                </a:solidFill>
                <a:latin typeface="Arial"/>
                <a:cs typeface="Arial"/>
              </a:rPr>
              <a:t>entering	</a:t>
            </a:r>
            <a:r>
              <a:rPr dirty="0" sz="2300" spc="455">
                <a:solidFill>
                  <a:srgbClr val="FFFFFF"/>
                </a:solidFill>
                <a:latin typeface="Arial"/>
                <a:cs typeface="Arial"/>
              </a:rPr>
              <a:t>and	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leaving	</a:t>
            </a:r>
            <a:r>
              <a:rPr dirty="0" sz="2300" spc="45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dirty="0" sz="2300" spc="465">
                <a:solidFill>
                  <a:srgbClr val="FFFFFF"/>
                </a:solidFill>
                <a:latin typeface="Arial"/>
                <a:cs typeface="Arial"/>
              </a:rPr>
              <a:t>parking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300" spc="355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dirty="0" sz="1900" spc="35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178435">
              <a:lnSpc>
                <a:spcPct val="135900"/>
              </a:lnSpc>
              <a:tabLst>
                <a:tab pos="804545" algn="l"/>
                <a:tab pos="1247140" algn="l"/>
                <a:tab pos="2498090" algn="l"/>
                <a:tab pos="2910205" algn="l"/>
                <a:tab pos="3314700" algn="l"/>
                <a:tab pos="3431540" algn="l"/>
                <a:tab pos="3726815" algn="l"/>
                <a:tab pos="4773930" algn="l"/>
                <a:tab pos="5328285" algn="l"/>
                <a:tab pos="5419090" algn="l"/>
                <a:tab pos="6061075" algn="l"/>
                <a:tab pos="6304280" algn="l"/>
                <a:tab pos="6943725" algn="l"/>
                <a:tab pos="7078980" algn="l"/>
                <a:tab pos="7981950" algn="l"/>
                <a:tab pos="8214995" algn="l"/>
                <a:tab pos="8893175" algn="l"/>
              </a:tabLst>
            </a:pPr>
            <a:r>
              <a:rPr dirty="0" sz="2300" spc="46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1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37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54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64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-4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22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 spc="2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65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 spc="33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65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900" spc="-4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6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3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7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300" spc="1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2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6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9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215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r>
              <a:rPr dirty="0" sz="1900" spc="385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440">
                <a:solidFill>
                  <a:srgbClr val="FFFFFF"/>
                </a:solidFill>
                <a:latin typeface="Arial"/>
                <a:cs typeface="Arial"/>
              </a:rPr>
              <a:t>everything	</a:t>
            </a:r>
            <a:r>
              <a:rPr dirty="0" sz="2300" spc="180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dirty="0" sz="2300" spc="475">
                <a:solidFill>
                  <a:srgbClr val="FFFFFF"/>
                </a:solidFill>
                <a:latin typeface="Arial"/>
                <a:cs typeface="Arial"/>
              </a:rPr>
              <a:t>done	</a:t>
            </a:r>
            <a:r>
              <a:rPr dirty="0" sz="2300" spc="360">
                <a:solidFill>
                  <a:srgbClr val="FFFFFF"/>
                </a:solidFill>
                <a:latin typeface="Arial"/>
                <a:cs typeface="Arial"/>
              </a:rPr>
              <a:t>by	</a:t>
            </a:r>
            <a:r>
              <a:rPr dirty="0" sz="2300" spc="450">
                <a:solidFill>
                  <a:srgbClr val="FFFFFF"/>
                </a:solidFill>
                <a:latin typeface="Arial"/>
                <a:cs typeface="Arial"/>
              </a:rPr>
              <a:t>the	code		</a:t>
            </a:r>
            <a:r>
              <a:rPr dirty="0" sz="2300" spc="35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r>
              <a:rPr dirty="0" sz="1900" spc="35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36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2300">
              <a:latin typeface="Arial"/>
              <a:cs typeface="Arial"/>
            </a:endParaRPr>
          </a:p>
          <a:p>
            <a:pPr marL="12700" marR="423545">
              <a:lnSpc>
                <a:spcPct val="135900"/>
              </a:lnSpc>
              <a:tabLst>
                <a:tab pos="829310" algn="l"/>
                <a:tab pos="2287270" algn="l"/>
                <a:tab pos="2663825" algn="l"/>
                <a:tab pos="2858770" algn="l"/>
                <a:tab pos="4764405" algn="l"/>
                <a:tab pos="5497195" algn="l"/>
                <a:tab pos="6189345" algn="l"/>
                <a:tab pos="7849234" algn="l"/>
                <a:tab pos="8943340" algn="l"/>
              </a:tabLst>
            </a:pP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9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dirty="0" sz="2300" spc="8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54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-4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6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00" spc="1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1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9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 spc="64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900" spc="-4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5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-4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64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315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2300" spc="455">
                <a:solidFill>
                  <a:srgbClr val="FFFFFF"/>
                </a:solidFill>
                <a:latin typeface="Arial"/>
                <a:cs typeface="Arial"/>
              </a:rPr>
              <a:t>and	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creates	</a:t>
            </a:r>
            <a:r>
              <a:rPr dirty="0" sz="2300" spc="360">
                <a:solidFill>
                  <a:srgbClr val="FFFFFF"/>
                </a:solidFill>
                <a:latin typeface="Arial"/>
                <a:cs typeface="Arial"/>
              </a:rPr>
              <a:t>an	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entry</a:t>
            </a:r>
            <a:r>
              <a:rPr dirty="0" sz="1900" spc="38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35900"/>
              </a:lnSpc>
              <a:tabLst>
                <a:tab pos="793750" algn="l"/>
                <a:tab pos="995680" algn="l"/>
                <a:tab pos="1338580" algn="l"/>
                <a:tab pos="1727200" algn="l"/>
                <a:tab pos="2428240" algn="l"/>
                <a:tab pos="2840990" algn="l"/>
                <a:tab pos="3230880" algn="l"/>
                <a:tab pos="3480435" algn="l"/>
                <a:tab pos="3858260" algn="l"/>
                <a:tab pos="4153535" algn="l"/>
                <a:tab pos="4305300" algn="l"/>
                <a:tab pos="4876800" algn="l"/>
                <a:tab pos="5109210" algn="l"/>
                <a:tab pos="5194935" algn="l"/>
                <a:tab pos="5776595" algn="l"/>
                <a:tab pos="6971030" algn="l"/>
                <a:tab pos="7452359" algn="l"/>
                <a:tab pos="7585075" algn="l"/>
                <a:tab pos="8780780" algn="l"/>
                <a:tab pos="9117965" algn="l"/>
                <a:tab pos="9780905" algn="l"/>
              </a:tabLst>
            </a:pPr>
            <a:r>
              <a:rPr dirty="0" sz="2300" spc="480">
                <a:solidFill>
                  <a:srgbClr val="FFFFFF"/>
                </a:solidFill>
                <a:latin typeface="Arial"/>
                <a:cs typeface="Arial"/>
              </a:rPr>
              <a:t>With	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our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900" spc="40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440">
                <a:solidFill>
                  <a:srgbClr val="FFFFFF"/>
                </a:solidFill>
                <a:latin typeface="Arial"/>
                <a:cs typeface="Arial"/>
              </a:rPr>
              <a:t>we	</a:t>
            </a:r>
            <a:r>
              <a:rPr dirty="0" sz="2300" spc="475">
                <a:solidFill>
                  <a:srgbClr val="FFFFFF"/>
                </a:solidFill>
                <a:latin typeface="Arial"/>
                <a:cs typeface="Arial"/>
              </a:rPr>
              <a:t>add		</a:t>
            </a:r>
            <a:r>
              <a:rPr dirty="0" sz="2300" spc="360">
                <a:solidFill>
                  <a:srgbClr val="FFFFFF"/>
                </a:solidFill>
                <a:latin typeface="Arial"/>
                <a:cs typeface="Arial"/>
              </a:rPr>
              <a:t>an	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dirty="0" sz="1900" spc="409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9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350">
                <a:solidFill>
                  <a:srgbClr val="FFFFFF"/>
                </a:solidFill>
                <a:latin typeface="Arial"/>
                <a:cs typeface="Arial"/>
              </a:rPr>
              <a:t>layer	</a:t>
            </a:r>
            <a:r>
              <a:rPr dirty="0" sz="2300" spc="325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dirty="0" sz="2300" spc="375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1900" spc="375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509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dirty="0" sz="2300" spc="7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17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6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37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-5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1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7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-4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7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34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300" spc="-4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2300" spc="64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300" spc="1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5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300" spc="42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40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90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38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64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300" spc="5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300" spc="5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3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5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60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00" spc="4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300" spc="40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1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00" spc="49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125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dirty="0" sz="2300" spc="36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dirty="0" sz="1900" spc="36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2300" spc="459">
                <a:solidFill>
                  <a:srgbClr val="FFFFFF"/>
                </a:solidFill>
                <a:latin typeface="Arial"/>
                <a:cs typeface="Arial"/>
              </a:rPr>
              <a:t>whenever	</a:t>
            </a:r>
            <a:r>
              <a:rPr dirty="0" sz="2300" spc="420">
                <a:solidFill>
                  <a:srgbClr val="FFFFFF"/>
                </a:solidFill>
                <a:latin typeface="Arial"/>
                <a:cs typeface="Arial"/>
              </a:rPr>
              <a:t>they	wish	</a:t>
            </a:r>
            <a:r>
              <a:rPr dirty="0" sz="2300" spc="34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900" spc="34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3706" y="1498214"/>
            <a:ext cx="642302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310">
                <a:solidFill>
                  <a:srgbClr val="E7EDF1"/>
                </a:solidFill>
              </a:rPr>
              <a:t>OUR </a:t>
            </a:r>
            <a:r>
              <a:rPr dirty="0" sz="6600" spc="-509">
                <a:solidFill>
                  <a:srgbClr val="E7EDF1"/>
                </a:solidFill>
              </a:rPr>
              <a:t>MAIN</a:t>
            </a:r>
            <a:r>
              <a:rPr dirty="0" sz="6600" spc="-990">
                <a:solidFill>
                  <a:srgbClr val="E7EDF1"/>
                </a:solidFill>
              </a:rPr>
              <a:t> </a:t>
            </a:r>
            <a:r>
              <a:rPr dirty="0" sz="6600" spc="-565">
                <a:solidFill>
                  <a:srgbClr val="E7EDF1"/>
                </a:solidFill>
              </a:rPr>
              <a:t>AIM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233706" y="2831769"/>
            <a:ext cx="8595995" cy="538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dirty="0" sz="3600" spc="-150" b="1">
                <a:solidFill>
                  <a:srgbClr val="42B0F1"/>
                </a:solidFill>
                <a:latin typeface="Verdana"/>
                <a:cs typeface="Verdana"/>
              </a:rPr>
              <a:t>"To </a:t>
            </a:r>
            <a:r>
              <a:rPr dirty="0" sz="3600" spc="105" b="1">
                <a:solidFill>
                  <a:srgbClr val="42B0F1"/>
                </a:solidFill>
                <a:latin typeface="Verdana"/>
                <a:cs typeface="Verdana"/>
              </a:rPr>
              <a:t>minimize </a:t>
            </a:r>
            <a:r>
              <a:rPr dirty="0" sz="3600" spc="35" b="1">
                <a:solidFill>
                  <a:srgbClr val="42B0F1"/>
                </a:solidFill>
                <a:latin typeface="Verdana"/>
                <a:cs typeface="Verdana"/>
              </a:rPr>
              <a:t>the </a:t>
            </a:r>
            <a:r>
              <a:rPr dirty="0" sz="3600" spc="10" b="1">
                <a:solidFill>
                  <a:srgbClr val="42B0F1"/>
                </a:solidFill>
                <a:latin typeface="Verdana"/>
                <a:cs typeface="Verdana"/>
              </a:rPr>
              <a:t>hassle</a:t>
            </a:r>
            <a:r>
              <a:rPr dirty="0" sz="3600" spc="535" b="1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600" spc="-25" b="1">
                <a:solidFill>
                  <a:srgbClr val="42B0F1"/>
                </a:solidFill>
                <a:latin typeface="Verdana"/>
                <a:cs typeface="Verdana"/>
              </a:rPr>
              <a:t>car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270"/>
              </a:lnSpc>
              <a:spcBef>
                <a:spcPts val="160"/>
              </a:spcBef>
            </a:pPr>
            <a:r>
              <a:rPr dirty="0" sz="3600" spc="10" b="1">
                <a:solidFill>
                  <a:srgbClr val="42B0F1"/>
                </a:solidFill>
                <a:latin typeface="Verdana"/>
                <a:cs typeface="Verdana"/>
              </a:rPr>
              <a:t>owners </a:t>
            </a:r>
            <a:r>
              <a:rPr dirty="0" sz="3600" spc="-25" b="1">
                <a:solidFill>
                  <a:srgbClr val="42B0F1"/>
                </a:solidFill>
                <a:latin typeface="Verdana"/>
                <a:cs typeface="Verdana"/>
              </a:rPr>
              <a:t>have </a:t>
            </a:r>
            <a:r>
              <a:rPr dirty="0" sz="3600" spc="5" b="1">
                <a:solidFill>
                  <a:srgbClr val="42B0F1"/>
                </a:solidFill>
                <a:latin typeface="Verdana"/>
                <a:cs typeface="Verdana"/>
              </a:rPr>
              <a:t>to </a:t>
            </a:r>
            <a:r>
              <a:rPr dirty="0" sz="3600" spc="25" b="1">
                <a:solidFill>
                  <a:srgbClr val="42B0F1"/>
                </a:solidFill>
                <a:latin typeface="Verdana"/>
                <a:cs typeface="Verdana"/>
              </a:rPr>
              <a:t>face </a:t>
            </a:r>
            <a:r>
              <a:rPr dirty="0" sz="3600" spc="-30" b="1">
                <a:solidFill>
                  <a:srgbClr val="42B0F1"/>
                </a:solidFill>
                <a:latin typeface="Verdana"/>
                <a:cs typeface="Verdana"/>
              </a:rPr>
              <a:t>on </a:t>
            </a:r>
            <a:r>
              <a:rPr dirty="0" sz="3600" spc="-245" b="1">
                <a:solidFill>
                  <a:srgbClr val="42B0F1"/>
                </a:solidFill>
                <a:latin typeface="Verdana"/>
                <a:cs typeface="Verdana"/>
              </a:rPr>
              <a:t>a </a:t>
            </a:r>
            <a:r>
              <a:rPr dirty="0" sz="3600" spc="25" b="1">
                <a:solidFill>
                  <a:srgbClr val="42B0F1"/>
                </a:solidFill>
                <a:latin typeface="Verdana"/>
                <a:cs typeface="Verdana"/>
              </a:rPr>
              <a:t>regular  </a:t>
            </a:r>
            <a:r>
              <a:rPr dirty="0" sz="3600" spc="-65" b="1">
                <a:solidFill>
                  <a:srgbClr val="42B0F1"/>
                </a:solidFill>
                <a:latin typeface="Verdana"/>
                <a:cs typeface="Verdana"/>
              </a:rPr>
              <a:t>basis.”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0">
              <a:latin typeface="Verdana"/>
              <a:cs typeface="Verdana"/>
            </a:endParaRPr>
          </a:p>
          <a:p>
            <a:pPr marL="12700" marR="83185">
              <a:lnSpc>
                <a:spcPct val="133900"/>
              </a:lnSpc>
            </a:pPr>
            <a:r>
              <a:rPr dirty="0" sz="2800" spc="260">
                <a:solidFill>
                  <a:srgbClr val="E7EDF1"/>
                </a:solidFill>
                <a:latin typeface="Arial"/>
                <a:cs typeface="Arial"/>
              </a:rPr>
              <a:t>Using</a:t>
            </a:r>
            <a:r>
              <a:rPr dirty="0" sz="2800" spc="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our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420">
                <a:solidFill>
                  <a:srgbClr val="E7EDF1"/>
                </a:solidFill>
                <a:latin typeface="Arial"/>
                <a:cs typeface="Arial"/>
              </a:rPr>
              <a:t>modern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70">
                <a:solidFill>
                  <a:srgbClr val="E7EDF1"/>
                </a:solidFill>
                <a:latin typeface="Arial"/>
                <a:cs typeface="Arial"/>
              </a:rPr>
              <a:t>and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75">
                <a:solidFill>
                  <a:srgbClr val="E7EDF1"/>
                </a:solidFill>
                <a:latin typeface="Arial"/>
                <a:cs typeface="Arial"/>
              </a:rPr>
              <a:t>futuristic</a:t>
            </a:r>
            <a:r>
              <a:rPr dirty="0" sz="2800" spc="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90">
                <a:solidFill>
                  <a:srgbClr val="E7EDF1"/>
                </a:solidFill>
                <a:latin typeface="Arial"/>
                <a:cs typeface="Arial"/>
              </a:rPr>
              <a:t>method</a:t>
            </a:r>
            <a:r>
              <a:rPr dirty="0" sz="2300" spc="390">
                <a:solidFill>
                  <a:srgbClr val="E7EDF1"/>
                </a:solidFill>
                <a:latin typeface="Arial"/>
                <a:cs typeface="Arial"/>
              </a:rPr>
              <a:t>,</a:t>
            </a:r>
            <a:r>
              <a:rPr dirty="0" sz="2300" spc="24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400">
                <a:solidFill>
                  <a:srgbClr val="E7EDF1"/>
                </a:solidFill>
                <a:latin typeface="Arial"/>
                <a:cs typeface="Arial"/>
              </a:rPr>
              <a:t>we 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can</a:t>
            </a:r>
            <a:r>
              <a:rPr dirty="0" sz="2800" spc="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175">
                <a:solidFill>
                  <a:srgbClr val="E7EDF1"/>
                </a:solidFill>
                <a:latin typeface="Arial"/>
                <a:cs typeface="Arial"/>
              </a:rPr>
              <a:t>solve</a:t>
            </a:r>
            <a:r>
              <a:rPr dirty="0" sz="2800" spc="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50">
                <a:solidFill>
                  <a:srgbClr val="E7EDF1"/>
                </a:solidFill>
                <a:latin typeface="Arial"/>
                <a:cs typeface="Arial"/>
              </a:rPr>
              <a:t>problems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50">
                <a:solidFill>
                  <a:srgbClr val="E7EDF1"/>
                </a:solidFill>
                <a:latin typeface="Arial"/>
                <a:cs typeface="Arial"/>
              </a:rPr>
              <a:t>like</a:t>
            </a:r>
            <a:r>
              <a:rPr dirty="0" sz="2800" spc="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40">
                <a:solidFill>
                  <a:srgbClr val="E7EDF1"/>
                </a:solidFill>
                <a:latin typeface="Arial"/>
                <a:cs typeface="Arial"/>
              </a:rPr>
              <a:t>finding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17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800" spc="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75">
                <a:solidFill>
                  <a:srgbClr val="E7EDF1"/>
                </a:solidFill>
                <a:latin typeface="Arial"/>
                <a:cs typeface="Arial"/>
              </a:rPr>
              <a:t>good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90">
                <a:solidFill>
                  <a:srgbClr val="E7EDF1"/>
                </a:solidFill>
                <a:latin typeface="Arial"/>
                <a:cs typeface="Arial"/>
              </a:rPr>
              <a:t>place  </a:t>
            </a:r>
            <a:r>
              <a:rPr dirty="0" sz="2800" spc="355">
                <a:solidFill>
                  <a:srgbClr val="E7EDF1"/>
                </a:solidFill>
                <a:latin typeface="Arial"/>
                <a:cs typeface="Arial"/>
              </a:rPr>
              <a:t>to </a:t>
            </a:r>
            <a:r>
              <a:rPr dirty="0" sz="2800" spc="240">
                <a:solidFill>
                  <a:srgbClr val="E7EDF1"/>
                </a:solidFill>
                <a:latin typeface="Arial"/>
                <a:cs typeface="Arial"/>
              </a:rPr>
              <a:t>park</a:t>
            </a:r>
            <a:r>
              <a:rPr dirty="0" sz="2300" spc="240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800" spc="295">
                <a:solidFill>
                  <a:srgbClr val="E7EDF1"/>
                </a:solidFill>
                <a:latin typeface="Arial"/>
                <a:cs typeface="Arial"/>
              </a:rPr>
              <a:t>having </a:t>
            </a:r>
            <a:r>
              <a:rPr dirty="0" sz="2800" spc="290">
                <a:solidFill>
                  <a:srgbClr val="E7EDF1"/>
                </a:solidFill>
                <a:latin typeface="Arial"/>
                <a:cs typeface="Arial"/>
              </a:rPr>
              <a:t>peace </a:t>
            </a:r>
            <a:r>
              <a:rPr dirty="0" sz="2800" spc="260">
                <a:solidFill>
                  <a:srgbClr val="E7EDF1"/>
                </a:solidFill>
                <a:latin typeface="Arial"/>
                <a:cs typeface="Arial"/>
              </a:rPr>
              <a:t>of </a:t>
            </a:r>
            <a:r>
              <a:rPr dirty="0" sz="2800" spc="484">
                <a:solidFill>
                  <a:srgbClr val="E7EDF1"/>
                </a:solidFill>
                <a:latin typeface="Arial"/>
                <a:cs typeface="Arial"/>
              </a:rPr>
              <a:t>mind </a:t>
            </a:r>
            <a:r>
              <a:rPr dirty="0" sz="2800" spc="409">
                <a:solidFill>
                  <a:srgbClr val="E7EDF1"/>
                </a:solidFill>
                <a:latin typeface="Arial"/>
                <a:cs typeface="Arial"/>
              </a:rPr>
              <a:t>with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our  </a:t>
            </a:r>
            <a:r>
              <a:rPr dirty="0" sz="2800" spc="235">
                <a:solidFill>
                  <a:srgbClr val="E7EDF1"/>
                </a:solidFill>
                <a:latin typeface="Arial"/>
                <a:cs typeface="Arial"/>
              </a:rPr>
              <a:t>security </a:t>
            </a:r>
            <a:r>
              <a:rPr dirty="0" sz="2800" spc="225">
                <a:solidFill>
                  <a:srgbClr val="E7EDF1"/>
                </a:solidFill>
                <a:latin typeface="Arial"/>
                <a:cs typeface="Arial"/>
              </a:rPr>
              <a:t>measures</a:t>
            </a:r>
            <a:r>
              <a:rPr dirty="0" sz="2300" spc="225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800" spc="370">
                <a:solidFill>
                  <a:srgbClr val="E7EDF1"/>
                </a:solidFill>
                <a:latin typeface="Arial"/>
                <a:cs typeface="Arial"/>
              </a:rPr>
              <a:t>and </a:t>
            </a:r>
            <a:r>
              <a:rPr dirty="0" sz="2800" spc="220">
                <a:solidFill>
                  <a:srgbClr val="E7EDF1"/>
                </a:solidFill>
                <a:latin typeface="Arial"/>
                <a:cs typeface="Arial"/>
              </a:rPr>
              <a:t>always </a:t>
            </a:r>
            <a:r>
              <a:rPr dirty="0" sz="2800" spc="345">
                <a:solidFill>
                  <a:srgbClr val="E7EDF1"/>
                </a:solidFill>
                <a:latin typeface="Arial"/>
                <a:cs typeface="Arial"/>
              </a:rPr>
              <a:t>being  </a:t>
            </a:r>
            <a:r>
              <a:rPr dirty="0" sz="2800" spc="370">
                <a:solidFill>
                  <a:srgbClr val="E7EDF1"/>
                </a:solidFill>
                <a:latin typeface="Arial"/>
                <a:cs typeface="Arial"/>
              </a:rPr>
              <a:t>informed </a:t>
            </a:r>
            <a:r>
              <a:rPr dirty="0" sz="2800" spc="365">
                <a:solidFill>
                  <a:srgbClr val="E7EDF1"/>
                </a:solidFill>
                <a:latin typeface="Arial"/>
                <a:cs typeface="Arial"/>
              </a:rPr>
              <a:t>about </a:t>
            </a:r>
            <a:r>
              <a:rPr dirty="0" sz="2800" spc="265">
                <a:solidFill>
                  <a:srgbClr val="E7EDF1"/>
                </a:solidFill>
                <a:latin typeface="Arial"/>
                <a:cs typeface="Arial"/>
              </a:rPr>
              <a:t>your</a:t>
            </a:r>
            <a:r>
              <a:rPr dirty="0" sz="2800" spc="-44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20">
                <a:solidFill>
                  <a:srgbClr val="E7EDF1"/>
                </a:solidFill>
                <a:latin typeface="Arial"/>
                <a:cs typeface="Arial"/>
              </a:rPr>
              <a:t>vehicle</a:t>
            </a:r>
            <a:r>
              <a:rPr dirty="0" sz="2300" spc="220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67794" y="689223"/>
            <a:ext cx="2120265" cy="682625"/>
          </a:xfrm>
          <a:custGeom>
            <a:avLst/>
            <a:gdLst/>
            <a:ahLst/>
            <a:cxnLst/>
            <a:rect l="l" t="t" r="r" b="b"/>
            <a:pathLst>
              <a:path w="212026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8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19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1" y="277629"/>
                </a:lnTo>
                <a:lnTo>
                  <a:pt x="2120204" y="277629"/>
                </a:lnTo>
                <a:lnTo>
                  <a:pt x="2120204" y="404788"/>
                </a:lnTo>
                <a:lnTo>
                  <a:pt x="682989" y="404788"/>
                </a:lnTo>
                <a:lnTo>
                  <a:pt x="670299" y="450671"/>
                </a:lnTo>
                <a:lnTo>
                  <a:pt x="651686" y="493884"/>
                </a:lnTo>
                <a:lnTo>
                  <a:pt x="627609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0"/>
                </a:lnTo>
                <a:lnTo>
                  <a:pt x="441351" y="668600"/>
                </a:lnTo>
                <a:lnTo>
                  <a:pt x="394142" y="678878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1"/>
                </a:lnTo>
                <a:lnTo>
                  <a:pt x="210043" y="655628"/>
                </a:lnTo>
                <a:lnTo>
                  <a:pt x="170215" y="635871"/>
                </a:lnTo>
                <a:lnTo>
                  <a:pt x="133579" y="611375"/>
                </a:lnTo>
                <a:lnTo>
                  <a:pt x="100533" y="582545"/>
                </a:lnTo>
                <a:lnTo>
                  <a:pt x="71477" y="549785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6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6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8648" y="0"/>
            <a:ext cx="6474460" cy="10287000"/>
            <a:chOff x="18648" y="0"/>
            <a:chExt cx="6474460" cy="10287000"/>
          </a:xfrm>
        </p:grpSpPr>
        <p:sp>
          <p:nvSpPr>
            <p:cNvPr id="6" name="object 6"/>
            <p:cNvSpPr/>
            <p:nvPr/>
          </p:nvSpPr>
          <p:spPr>
            <a:xfrm>
              <a:off x="18648" y="0"/>
              <a:ext cx="55244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35429" y="0"/>
              <a:ext cx="2457449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411" y="2642046"/>
            <a:ext cx="13131800" cy="4411345"/>
          </a:xfrm>
          <a:prstGeom prst="rect"/>
        </p:spPr>
        <p:txBody>
          <a:bodyPr wrap="square" lIns="0" tIns="189865" rIns="0" bIns="0" rtlCol="0" vert="horz">
            <a:spAutoFit/>
          </a:bodyPr>
          <a:lstStyle/>
          <a:p>
            <a:pPr algn="ctr" marL="12065" marR="5080">
              <a:lnSpc>
                <a:spcPts val="11100"/>
              </a:lnSpc>
              <a:spcBef>
                <a:spcPts val="1495"/>
              </a:spcBef>
            </a:pPr>
            <a:r>
              <a:rPr dirty="0" sz="10250" spc="-90"/>
              <a:t>BUT </a:t>
            </a:r>
            <a:r>
              <a:rPr dirty="0" sz="10250" spc="105"/>
              <a:t>WHAT </a:t>
            </a:r>
            <a:r>
              <a:rPr dirty="0" sz="10250" spc="-1140"/>
              <a:t>IS </a:t>
            </a:r>
            <a:r>
              <a:rPr dirty="0" sz="10250" spc="45"/>
              <a:t>THE  </a:t>
            </a:r>
            <a:r>
              <a:rPr dirty="0" sz="10250" spc="114"/>
              <a:t>FUTURE </a:t>
            </a:r>
            <a:r>
              <a:rPr dirty="0" sz="10250" spc="-95"/>
              <a:t>OF </a:t>
            </a:r>
            <a:r>
              <a:rPr dirty="0" sz="10250" spc="-515"/>
              <a:t>THIS  </a:t>
            </a:r>
            <a:r>
              <a:rPr dirty="0" sz="10250" spc="-185"/>
              <a:t>APPLICATION?</a:t>
            </a:r>
            <a:endParaRPr sz="10250"/>
          </a:p>
        </p:txBody>
      </p:sp>
      <p:sp>
        <p:nvSpPr>
          <p:cNvPr id="4" name="object 4"/>
          <p:cNvSpPr/>
          <p:nvPr/>
        </p:nvSpPr>
        <p:spPr>
          <a:xfrm>
            <a:off x="7910992" y="7544011"/>
            <a:ext cx="2466340" cy="518159"/>
          </a:xfrm>
          <a:custGeom>
            <a:avLst/>
            <a:gdLst/>
            <a:ahLst/>
            <a:cxnLst/>
            <a:rect l="l" t="t" r="r" b="b"/>
            <a:pathLst>
              <a:path w="2466340" h="518159">
                <a:moveTo>
                  <a:pt x="2207167" y="517891"/>
                </a:moveTo>
                <a:lnTo>
                  <a:pt x="2160633" y="513786"/>
                </a:lnTo>
                <a:lnTo>
                  <a:pt x="2116794" y="501933"/>
                </a:lnTo>
                <a:lnTo>
                  <a:pt x="2076384" y="483032"/>
                </a:lnTo>
                <a:lnTo>
                  <a:pt x="2040139" y="457779"/>
                </a:lnTo>
                <a:lnTo>
                  <a:pt x="2008792" y="426871"/>
                </a:lnTo>
                <a:lnTo>
                  <a:pt x="1983081" y="391007"/>
                </a:lnTo>
                <a:lnTo>
                  <a:pt x="1963738" y="350883"/>
                </a:lnTo>
                <a:lnTo>
                  <a:pt x="1951499" y="307196"/>
                </a:lnTo>
                <a:lnTo>
                  <a:pt x="514551" y="307196"/>
                </a:lnTo>
                <a:lnTo>
                  <a:pt x="502312" y="350883"/>
                </a:lnTo>
                <a:lnTo>
                  <a:pt x="482969" y="391007"/>
                </a:lnTo>
                <a:lnTo>
                  <a:pt x="457257" y="426871"/>
                </a:lnTo>
                <a:lnTo>
                  <a:pt x="425911" y="457779"/>
                </a:lnTo>
                <a:lnTo>
                  <a:pt x="389666" y="483032"/>
                </a:lnTo>
                <a:lnTo>
                  <a:pt x="349256" y="501933"/>
                </a:lnTo>
                <a:lnTo>
                  <a:pt x="305417" y="513786"/>
                </a:lnTo>
                <a:lnTo>
                  <a:pt x="258883" y="517891"/>
                </a:lnTo>
                <a:lnTo>
                  <a:pt x="212314" y="513724"/>
                </a:lnTo>
                <a:lnTo>
                  <a:pt x="168497" y="501706"/>
                </a:lnTo>
                <a:lnTo>
                  <a:pt x="128161" y="482567"/>
                </a:lnTo>
                <a:lnTo>
                  <a:pt x="92033" y="457034"/>
                </a:lnTo>
                <a:lnTo>
                  <a:pt x="60842" y="425835"/>
                </a:lnTo>
                <a:lnTo>
                  <a:pt x="35315" y="389699"/>
                </a:lnTo>
                <a:lnTo>
                  <a:pt x="16181" y="349353"/>
                </a:lnTo>
                <a:lnTo>
                  <a:pt x="4166" y="305526"/>
                </a:lnTo>
                <a:lnTo>
                  <a:pt x="0" y="258945"/>
                </a:lnTo>
                <a:lnTo>
                  <a:pt x="4166" y="212365"/>
                </a:lnTo>
                <a:lnTo>
                  <a:pt x="16181" y="168537"/>
                </a:lnTo>
                <a:lnTo>
                  <a:pt x="35315" y="128192"/>
                </a:lnTo>
                <a:lnTo>
                  <a:pt x="60842" y="92055"/>
                </a:lnTo>
                <a:lnTo>
                  <a:pt x="92033" y="60857"/>
                </a:lnTo>
                <a:lnTo>
                  <a:pt x="128161" y="35324"/>
                </a:lnTo>
                <a:lnTo>
                  <a:pt x="168497" y="16185"/>
                </a:lnTo>
                <a:lnTo>
                  <a:pt x="212314" y="4167"/>
                </a:lnTo>
                <a:lnTo>
                  <a:pt x="258883" y="0"/>
                </a:lnTo>
                <a:lnTo>
                  <a:pt x="305417" y="4105"/>
                </a:lnTo>
                <a:lnTo>
                  <a:pt x="349256" y="15957"/>
                </a:lnTo>
                <a:lnTo>
                  <a:pt x="389666" y="34859"/>
                </a:lnTo>
                <a:lnTo>
                  <a:pt x="425911" y="60112"/>
                </a:lnTo>
                <a:lnTo>
                  <a:pt x="457257" y="91019"/>
                </a:lnTo>
                <a:lnTo>
                  <a:pt x="482969" y="126884"/>
                </a:lnTo>
                <a:lnTo>
                  <a:pt x="502312" y="167008"/>
                </a:lnTo>
                <a:lnTo>
                  <a:pt x="514551" y="210695"/>
                </a:lnTo>
                <a:lnTo>
                  <a:pt x="1949891" y="210695"/>
                </a:lnTo>
                <a:lnTo>
                  <a:pt x="1962592" y="167470"/>
                </a:lnTo>
                <a:lnTo>
                  <a:pt x="1982151" y="127563"/>
                </a:lnTo>
                <a:lnTo>
                  <a:pt x="2007891" y="91726"/>
                </a:lnTo>
                <a:lnTo>
                  <a:pt x="2039134" y="60715"/>
                </a:lnTo>
                <a:lnTo>
                  <a:pt x="2075200" y="35283"/>
                </a:lnTo>
                <a:lnTo>
                  <a:pt x="2115412" y="16184"/>
                </a:lnTo>
                <a:lnTo>
                  <a:pt x="2159091" y="4171"/>
                </a:lnTo>
                <a:lnTo>
                  <a:pt x="2205559" y="0"/>
                </a:lnTo>
                <a:lnTo>
                  <a:pt x="2252183" y="4167"/>
                </a:lnTo>
                <a:lnTo>
                  <a:pt x="2296148" y="16185"/>
                </a:lnTo>
                <a:lnTo>
                  <a:pt x="2336698" y="35324"/>
                </a:lnTo>
                <a:lnTo>
                  <a:pt x="2373079" y="60857"/>
                </a:lnTo>
                <a:lnTo>
                  <a:pt x="2404537" y="92055"/>
                </a:lnTo>
                <a:lnTo>
                  <a:pt x="2430317" y="128192"/>
                </a:lnTo>
                <a:lnTo>
                  <a:pt x="2449666" y="168537"/>
                </a:lnTo>
                <a:lnTo>
                  <a:pt x="2461828" y="212365"/>
                </a:lnTo>
                <a:lnTo>
                  <a:pt x="2466050" y="258945"/>
                </a:lnTo>
                <a:lnTo>
                  <a:pt x="2461884" y="305526"/>
                </a:lnTo>
                <a:lnTo>
                  <a:pt x="2449869" y="349353"/>
                </a:lnTo>
                <a:lnTo>
                  <a:pt x="2430734" y="389699"/>
                </a:lnTo>
                <a:lnTo>
                  <a:pt x="2405208" y="425835"/>
                </a:lnTo>
                <a:lnTo>
                  <a:pt x="2374016" y="457034"/>
                </a:lnTo>
                <a:lnTo>
                  <a:pt x="2337889" y="482567"/>
                </a:lnTo>
                <a:lnTo>
                  <a:pt x="2297553" y="501706"/>
                </a:lnTo>
                <a:lnTo>
                  <a:pt x="2253736" y="513724"/>
                </a:lnTo>
                <a:lnTo>
                  <a:pt x="2207167" y="517891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5430" y="0"/>
            <a:ext cx="245744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0911" y="1764920"/>
            <a:ext cx="11727815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-360">
                <a:solidFill>
                  <a:srgbClr val="E7EDF1"/>
                </a:solidFill>
              </a:rPr>
              <a:t>EXPANDING </a:t>
            </a:r>
            <a:r>
              <a:rPr dirty="0" sz="6300" spc="-615">
                <a:solidFill>
                  <a:srgbClr val="E7EDF1"/>
                </a:solidFill>
              </a:rPr>
              <a:t>THIS</a:t>
            </a:r>
            <a:r>
              <a:rPr dirty="0" sz="6300" spc="-840">
                <a:solidFill>
                  <a:srgbClr val="E7EDF1"/>
                </a:solidFill>
              </a:rPr>
              <a:t> </a:t>
            </a:r>
            <a:r>
              <a:rPr dirty="0" sz="6300" spc="-250">
                <a:solidFill>
                  <a:srgbClr val="E7EDF1"/>
                </a:solidFill>
              </a:rPr>
              <a:t>PROGRAM</a:t>
            </a:r>
            <a:endParaRPr sz="6300"/>
          </a:p>
        </p:txBody>
      </p:sp>
      <p:sp>
        <p:nvSpPr>
          <p:cNvPr id="4" name="object 4"/>
          <p:cNvSpPr txBox="1"/>
          <p:nvPr/>
        </p:nvSpPr>
        <p:spPr>
          <a:xfrm>
            <a:off x="6480911" y="3924980"/>
            <a:ext cx="10877550" cy="402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458470">
              <a:lnSpc>
                <a:spcPct val="133900"/>
              </a:lnSpc>
              <a:spcBef>
                <a:spcPts val="95"/>
              </a:spcBef>
            </a:pPr>
            <a:r>
              <a:rPr dirty="0" sz="2800" spc="295">
                <a:solidFill>
                  <a:srgbClr val="E7EDF1"/>
                </a:solidFill>
                <a:latin typeface="Arial"/>
                <a:cs typeface="Arial"/>
              </a:rPr>
              <a:t>Our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5">
                <a:solidFill>
                  <a:srgbClr val="E7EDF1"/>
                </a:solidFill>
                <a:latin typeface="Arial"/>
                <a:cs typeface="Arial"/>
              </a:rPr>
              <a:t>whole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400">
                <a:solidFill>
                  <a:srgbClr val="E7EDF1"/>
                </a:solidFill>
                <a:latin typeface="Arial"/>
                <a:cs typeface="Arial"/>
              </a:rPr>
              <a:t>aim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409">
                <a:solidFill>
                  <a:srgbClr val="E7EDF1"/>
                </a:solidFill>
                <a:latin typeface="Arial"/>
                <a:cs typeface="Arial"/>
              </a:rPr>
              <a:t>with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75">
                <a:solidFill>
                  <a:srgbClr val="E7EDF1"/>
                </a:solidFill>
                <a:latin typeface="Arial"/>
                <a:cs typeface="Arial"/>
              </a:rPr>
              <a:t>program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80">
                <a:solidFill>
                  <a:srgbClr val="E7EDF1"/>
                </a:solidFill>
                <a:latin typeface="Arial"/>
                <a:cs typeface="Arial"/>
              </a:rPr>
              <a:t>is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50">
                <a:solidFill>
                  <a:srgbClr val="E7EDF1"/>
                </a:solidFill>
                <a:latin typeface="Arial"/>
                <a:cs typeface="Arial"/>
              </a:rPr>
              <a:t>just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50">
                <a:solidFill>
                  <a:srgbClr val="E7EDF1"/>
                </a:solidFill>
                <a:latin typeface="Arial"/>
                <a:cs typeface="Arial"/>
              </a:rPr>
              <a:t>expansion</a:t>
            </a:r>
            <a:r>
              <a:rPr dirty="0" sz="2300" spc="250">
                <a:solidFill>
                  <a:srgbClr val="E7EDF1"/>
                </a:solidFill>
                <a:latin typeface="Arial"/>
                <a:cs typeface="Arial"/>
              </a:rPr>
              <a:t>,</a:t>
            </a:r>
            <a:r>
              <a:rPr dirty="0" sz="2300" spc="24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00">
                <a:solidFill>
                  <a:srgbClr val="E7EDF1"/>
                </a:solidFill>
                <a:latin typeface="Arial"/>
                <a:cs typeface="Arial"/>
              </a:rPr>
              <a:t>it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80">
                <a:solidFill>
                  <a:srgbClr val="E7EDF1"/>
                </a:solidFill>
                <a:latin typeface="Arial"/>
                <a:cs typeface="Arial"/>
              </a:rPr>
              <a:t>is  </a:t>
            </a:r>
            <a:r>
              <a:rPr dirty="0" sz="2800" spc="320">
                <a:solidFill>
                  <a:srgbClr val="E7EDF1"/>
                </a:solidFill>
                <a:latin typeface="Arial"/>
                <a:cs typeface="Arial"/>
              </a:rPr>
              <a:t>one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60">
                <a:solidFill>
                  <a:srgbClr val="E7EDF1"/>
                </a:solidFill>
                <a:latin typeface="Arial"/>
                <a:cs typeface="Arial"/>
              </a:rPr>
              <a:t>of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80">
                <a:solidFill>
                  <a:srgbClr val="E7EDF1"/>
                </a:solidFill>
                <a:latin typeface="Arial"/>
                <a:cs typeface="Arial"/>
              </a:rPr>
              <a:t>most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90">
                <a:solidFill>
                  <a:srgbClr val="E7EDF1"/>
                </a:solidFill>
                <a:latin typeface="Arial"/>
                <a:cs typeface="Arial"/>
              </a:rPr>
              <a:t>important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25">
                <a:solidFill>
                  <a:srgbClr val="E7EDF1"/>
                </a:solidFill>
                <a:latin typeface="Arial"/>
                <a:cs typeface="Arial"/>
              </a:rPr>
              <a:t>part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60">
                <a:solidFill>
                  <a:srgbClr val="E7EDF1"/>
                </a:solidFill>
                <a:latin typeface="Arial"/>
                <a:cs typeface="Arial"/>
              </a:rPr>
              <a:t>of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our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20">
                <a:solidFill>
                  <a:srgbClr val="E7EDF1"/>
                </a:solidFill>
                <a:latin typeface="Arial"/>
                <a:cs typeface="Arial"/>
              </a:rPr>
              <a:t>idea</a:t>
            </a:r>
            <a:r>
              <a:rPr dirty="0" sz="2300" spc="220">
                <a:solidFill>
                  <a:srgbClr val="E7EDF1"/>
                </a:solidFill>
                <a:latin typeface="Arial"/>
                <a:cs typeface="Arial"/>
              </a:rPr>
              <a:t>,</a:t>
            </a:r>
            <a:r>
              <a:rPr dirty="0" sz="2300" spc="24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70">
                <a:solidFill>
                  <a:srgbClr val="E7EDF1"/>
                </a:solidFill>
                <a:latin typeface="Arial"/>
                <a:cs typeface="Arial"/>
              </a:rPr>
              <a:t>and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110">
                <a:solidFill>
                  <a:srgbClr val="E7EDF1"/>
                </a:solidFill>
                <a:latin typeface="Arial"/>
                <a:cs typeface="Arial"/>
              </a:rPr>
              <a:t>yes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400">
                <a:solidFill>
                  <a:srgbClr val="E7EDF1"/>
                </a:solidFill>
                <a:latin typeface="Arial"/>
                <a:cs typeface="Arial"/>
              </a:rPr>
              <a:t>we  </a:t>
            </a:r>
            <a:r>
              <a:rPr dirty="0" sz="2800" spc="250">
                <a:solidFill>
                  <a:srgbClr val="E7EDF1"/>
                </a:solidFill>
                <a:latin typeface="Arial"/>
                <a:cs typeface="Arial"/>
              </a:rPr>
              <a:t>believe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in</a:t>
            </a:r>
            <a:r>
              <a:rPr dirty="0" sz="2800" spc="-5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195">
                <a:solidFill>
                  <a:srgbClr val="E7EDF1"/>
                </a:solidFill>
                <a:latin typeface="Arial"/>
                <a:cs typeface="Arial"/>
              </a:rPr>
              <a:t>it</a:t>
            </a:r>
            <a:r>
              <a:rPr dirty="0" sz="2300" spc="19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33900"/>
              </a:lnSpc>
            </a:pPr>
            <a:r>
              <a:rPr dirty="0" sz="2800" spc="204">
                <a:solidFill>
                  <a:srgbClr val="E7EDF1"/>
                </a:solidFill>
                <a:latin typeface="Arial"/>
                <a:cs typeface="Arial"/>
              </a:rPr>
              <a:t>By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0">
                <a:solidFill>
                  <a:srgbClr val="E7EDF1"/>
                </a:solidFill>
                <a:latin typeface="Arial"/>
                <a:cs typeface="Arial"/>
              </a:rPr>
              <a:t>pitching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60">
                <a:solidFill>
                  <a:srgbClr val="E7EDF1"/>
                </a:solidFill>
                <a:latin typeface="Arial"/>
                <a:cs typeface="Arial"/>
              </a:rPr>
              <a:t>this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80">
                <a:solidFill>
                  <a:srgbClr val="E7EDF1"/>
                </a:solidFill>
                <a:latin typeface="Arial"/>
                <a:cs typeface="Arial"/>
              </a:rPr>
              <a:t>idea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55">
                <a:solidFill>
                  <a:srgbClr val="E7EDF1"/>
                </a:solidFill>
                <a:latin typeface="Arial"/>
                <a:cs typeface="Arial"/>
              </a:rPr>
              <a:t>to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65">
                <a:solidFill>
                  <a:srgbClr val="E7EDF1"/>
                </a:solidFill>
                <a:latin typeface="Arial"/>
                <a:cs typeface="Arial"/>
              </a:rPr>
              <a:t>established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90">
                <a:solidFill>
                  <a:srgbClr val="E7EDF1"/>
                </a:solidFill>
                <a:latin typeface="Arial"/>
                <a:cs typeface="Arial"/>
              </a:rPr>
              <a:t>payment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185">
                <a:solidFill>
                  <a:srgbClr val="E7EDF1"/>
                </a:solidFill>
                <a:latin typeface="Arial"/>
                <a:cs typeface="Arial"/>
              </a:rPr>
              <a:t>processors</a:t>
            </a:r>
            <a:r>
              <a:rPr dirty="0" sz="2300" spc="185">
                <a:solidFill>
                  <a:srgbClr val="E7EDF1"/>
                </a:solidFill>
                <a:latin typeface="Arial"/>
                <a:cs typeface="Arial"/>
              </a:rPr>
              <a:t>,  </a:t>
            </a:r>
            <a:r>
              <a:rPr dirty="0" sz="2800" spc="370">
                <a:solidFill>
                  <a:srgbClr val="E7EDF1"/>
                </a:solidFill>
                <a:latin typeface="Arial"/>
                <a:cs typeface="Arial"/>
              </a:rPr>
              <a:t>and </a:t>
            </a:r>
            <a:r>
              <a:rPr dirty="0" sz="2800" spc="280">
                <a:solidFill>
                  <a:srgbClr val="E7EDF1"/>
                </a:solidFill>
                <a:latin typeface="Arial"/>
                <a:cs typeface="Arial"/>
              </a:rPr>
              <a:t>using </a:t>
            </a:r>
            <a:r>
              <a:rPr dirty="0" sz="2800" spc="300">
                <a:solidFill>
                  <a:srgbClr val="E7EDF1"/>
                </a:solidFill>
                <a:latin typeface="Arial"/>
                <a:cs typeface="Arial"/>
              </a:rPr>
              <a:t>their </a:t>
            </a:r>
            <a:r>
              <a:rPr dirty="0" sz="2800" spc="210">
                <a:solidFill>
                  <a:srgbClr val="E7EDF1"/>
                </a:solidFill>
                <a:latin typeface="Arial"/>
                <a:cs typeface="Arial"/>
              </a:rPr>
              <a:t>resources </a:t>
            </a:r>
            <a:r>
              <a:rPr dirty="0" sz="2800" spc="415">
                <a:solidFill>
                  <a:srgbClr val="E7EDF1"/>
                </a:solidFill>
                <a:latin typeface="Arial"/>
                <a:cs typeface="Arial"/>
              </a:rPr>
              <a:t>combined </a:t>
            </a:r>
            <a:r>
              <a:rPr dirty="0" sz="2800" spc="409">
                <a:solidFill>
                  <a:srgbClr val="E7EDF1"/>
                </a:solidFill>
                <a:latin typeface="Arial"/>
                <a:cs typeface="Arial"/>
              </a:rPr>
              <a:t>with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our </a:t>
            </a:r>
            <a:r>
              <a:rPr dirty="0" sz="2800" spc="180">
                <a:solidFill>
                  <a:srgbClr val="E7EDF1"/>
                </a:solidFill>
                <a:latin typeface="Arial"/>
                <a:cs typeface="Arial"/>
              </a:rPr>
              <a:t>ideas</a:t>
            </a:r>
            <a:r>
              <a:rPr dirty="0" sz="2300" spc="180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800" spc="400">
                <a:solidFill>
                  <a:srgbClr val="E7EDF1"/>
                </a:solidFill>
                <a:latin typeface="Arial"/>
                <a:cs typeface="Arial"/>
              </a:rPr>
              <a:t>we 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can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45">
                <a:solidFill>
                  <a:srgbClr val="E7EDF1"/>
                </a:solidFill>
                <a:latin typeface="Arial"/>
                <a:cs typeface="Arial"/>
              </a:rPr>
              <a:t>expand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our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280">
                <a:solidFill>
                  <a:srgbClr val="E7EDF1"/>
                </a:solidFill>
                <a:latin typeface="Arial"/>
                <a:cs typeface="Arial"/>
              </a:rPr>
              <a:t>idea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55">
                <a:solidFill>
                  <a:srgbClr val="E7EDF1"/>
                </a:solidFill>
                <a:latin typeface="Arial"/>
                <a:cs typeface="Arial"/>
              </a:rPr>
              <a:t>to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5">
                <a:solidFill>
                  <a:srgbClr val="E7EDF1"/>
                </a:solidFill>
                <a:latin typeface="Arial"/>
                <a:cs typeface="Arial"/>
              </a:rPr>
              <a:t>whole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15">
                <a:solidFill>
                  <a:srgbClr val="E7EDF1"/>
                </a:solidFill>
                <a:latin typeface="Arial"/>
                <a:cs typeface="Arial"/>
              </a:rPr>
              <a:t>country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70">
                <a:solidFill>
                  <a:srgbClr val="E7EDF1"/>
                </a:solidFill>
                <a:latin typeface="Arial"/>
                <a:cs typeface="Arial"/>
              </a:rPr>
              <a:t>and</a:t>
            </a:r>
            <a:r>
              <a:rPr dirty="0" sz="2800" spc="1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0">
                <a:solidFill>
                  <a:srgbClr val="E7EDF1"/>
                </a:solidFill>
                <a:latin typeface="Arial"/>
                <a:cs typeface="Arial"/>
              </a:rPr>
              <a:t>the</a:t>
            </a:r>
            <a:r>
              <a:rPr dirty="0" sz="2800" spc="1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800" spc="365">
                <a:solidFill>
                  <a:srgbClr val="E7EDF1"/>
                </a:solidFill>
                <a:latin typeface="Arial"/>
                <a:cs typeface="Arial"/>
              </a:rPr>
              <a:t>whole  </a:t>
            </a:r>
            <a:r>
              <a:rPr dirty="0" sz="2800" spc="305">
                <a:solidFill>
                  <a:srgbClr val="E7EDF1"/>
                </a:solidFill>
                <a:latin typeface="Arial"/>
                <a:cs typeface="Arial"/>
              </a:rPr>
              <a:t>world</a:t>
            </a:r>
            <a:r>
              <a:rPr dirty="0" sz="2300" spc="30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67794" y="689223"/>
            <a:ext cx="2120265" cy="682625"/>
          </a:xfrm>
          <a:custGeom>
            <a:avLst/>
            <a:gdLst/>
            <a:ahLst/>
            <a:cxnLst/>
            <a:rect l="l" t="t" r="r" b="b"/>
            <a:pathLst>
              <a:path w="212026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8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19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1" y="277629"/>
                </a:lnTo>
                <a:lnTo>
                  <a:pt x="2120204" y="277629"/>
                </a:lnTo>
                <a:lnTo>
                  <a:pt x="2120204" y="404788"/>
                </a:lnTo>
                <a:lnTo>
                  <a:pt x="682989" y="404788"/>
                </a:lnTo>
                <a:lnTo>
                  <a:pt x="670299" y="450671"/>
                </a:lnTo>
                <a:lnTo>
                  <a:pt x="651686" y="493884"/>
                </a:lnTo>
                <a:lnTo>
                  <a:pt x="627609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0"/>
                </a:lnTo>
                <a:lnTo>
                  <a:pt x="441351" y="668600"/>
                </a:lnTo>
                <a:lnTo>
                  <a:pt x="394142" y="678878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1"/>
                </a:lnTo>
                <a:lnTo>
                  <a:pt x="210043" y="655628"/>
                </a:lnTo>
                <a:lnTo>
                  <a:pt x="170215" y="635871"/>
                </a:lnTo>
                <a:lnTo>
                  <a:pt x="133579" y="611375"/>
                </a:lnTo>
                <a:lnTo>
                  <a:pt x="100533" y="582545"/>
                </a:lnTo>
                <a:lnTo>
                  <a:pt x="71477" y="549785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6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6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03016"/>
            <a:ext cx="5985875" cy="8658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088" y="2618205"/>
            <a:ext cx="16219805" cy="488251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14600" spc="-355" b="1">
                <a:solidFill>
                  <a:srgbClr val="E7EDF1"/>
                </a:solidFill>
                <a:latin typeface="Verdana"/>
                <a:cs typeface="Verdana"/>
              </a:rPr>
              <a:t>THE</a:t>
            </a:r>
            <a:endParaRPr sz="14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14600" spc="-660" b="1">
                <a:solidFill>
                  <a:srgbClr val="E7EDF1"/>
                </a:solidFill>
                <a:latin typeface="Verdana"/>
                <a:cs typeface="Verdana"/>
              </a:rPr>
              <a:t>EXPANDABILITY</a:t>
            </a:r>
            <a:endParaRPr sz="14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BHAVYA SEHGAL</dc:creator>
  <cp:keywords>DAE0BmRsSVw,BAEbcc7jWWw</cp:keywords>
  <dc:title>An In-depth Guide on how our car parking System would help in bringing a change</dc:title>
  <dcterms:created xsi:type="dcterms:W3CDTF">2021-12-30T16:53:28Z</dcterms:created>
  <dcterms:modified xsi:type="dcterms:W3CDTF">2021-12-30T16:53:28Z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2021-12-30T00:00:00Z</vt:filetime>
  </property>
  <property fmtid="{D5CDD505-2E9C-101B-9397-08002B2CF9AE}" pid="3" name="Creator">
    <vt:lpwstr>Canva</vt:lpwstr>
  </property>
  <property fmtid="{D5CDD505-2E9C-101B-9397-08002B2CF9AE}" pid="4" name="LastSaved">
    <vt:filetime>2021-12-30T00:00:00Z</vt:filetime>
  </property>
</Properties>
</file>