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Lst>
  <p:notesMasterIdLst>
    <p:notesMasterId r:id="rId15"/>
  </p:notesMasterIdLst>
  <p:sldIdLst>
    <p:sldId id="256" r:id="rId2"/>
    <p:sldId id="257" r:id="rId3"/>
    <p:sldId id="279" r:id="rId4"/>
    <p:sldId id="280" r:id="rId5"/>
    <p:sldId id="281" r:id="rId6"/>
    <p:sldId id="283" r:id="rId7"/>
    <p:sldId id="282" r:id="rId8"/>
    <p:sldId id="260" r:id="rId9"/>
    <p:sldId id="258" r:id="rId10"/>
    <p:sldId id="269" r:id="rId11"/>
    <p:sldId id="261" r:id="rId12"/>
    <p:sldId id="259" r:id="rId13"/>
    <p:sldId id="278" r:id="rId14"/>
  </p:sldIdLst>
  <p:sldSz cx="9144000" cy="5143500" type="screen16x9"/>
  <p:notesSz cx="6858000" cy="9144000"/>
  <p:embeddedFontLst>
    <p:embeddedFont>
      <p:font typeface="Advent Pro SemiBold" panose="020B0604020202020204" charset="0"/>
      <p:regular r:id="rId16"/>
      <p:bold r:id="rId17"/>
    </p:embeddedFont>
    <p:embeddedFont>
      <p:font typeface="Fira Sans Condensed Medium" panose="020B0603050000020004" pitchFamily="34" charset="0"/>
      <p:regular r:id="rId18"/>
      <p:bold r:id="rId19"/>
      <p:italic r:id="rId20"/>
      <p:boldItalic r:id="rId21"/>
    </p:embeddedFont>
    <p:embeddedFont>
      <p:font typeface="Fira Sans Extra Condensed Medium" panose="020B0604020202020204" charset="0"/>
      <p:regular r:id="rId22"/>
      <p:bold r:id="rId23"/>
      <p:italic r:id="rId24"/>
      <p:boldItalic r:id="rId25"/>
    </p:embeddedFont>
    <p:embeddedFont>
      <p:font typeface="Maven Pro" panose="020B0604020202020204" charset="0"/>
      <p:regular r:id="rId26"/>
      <p:bold r:id="rId27"/>
    </p:embeddedFont>
    <p:embeddedFont>
      <p:font typeface="Share Tech" panose="020B0604020202020204" charset="0"/>
      <p:regular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84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B29962D-A3AD-415A-8AF0-8CD7A10083C1}">
  <a:tblStyle styleId="{FB29962D-A3AD-415A-8AF0-8CD7A10083C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5" d="100"/>
          <a:sy n="115" d="100"/>
        </p:scale>
        <p:origin x="51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font" Target="fonts/font13.fntdata"/><Relationship Id="rId10" Type="http://schemas.openxmlformats.org/officeDocument/2006/relationships/slide" Target="slides/slide9.xml"/><Relationship Id="rId19" Type="http://schemas.openxmlformats.org/officeDocument/2006/relationships/font" Target="fonts/font4.fntdata"/><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viewProps" Target="view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HAVYA SEHGAL" userId="a56cd2ff33bae556" providerId="LiveId" clId="{2BF6DF88-5A7B-4A51-9F27-030B3F0761B2}"/>
    <pc:docChg chg="custSel modSld">
      <pc:chgData name="BHAVYA SEHGAL" userId="a56cd2ff33bae556" providerId="LiveId" clId="{2BF6DF88-5A7B-4A51-9F27-030B3F0761B2}" dt="2021-08-04T17:36:16.850" v="1" actId="20577"/>
      <pc:docMkLst>
        <pc:docMk/>
      </pc:docMkLst>
      <pc:sldChg chg="modSp mod">
        <pc:chgData name="BHAVYA SEHGAL" userId="a56cd2ff33bae556" providerId="LiveId" clId="{2BF6DF88-5A7B-4A51-9F27-030B3F0761B2}" dt="2021-08-04T17:36:07.315" v="0" actId="313"/>
        <pc:sldMkLst>
          <pc:docMk/>
          <pc:sldMk cId="0" sldId="257"/>
        </pc:sldMkLst>
        <pc:spChg chg="mod">
          <ac:chgData name="BHAVYA SEHGAL" userId="a56cd2ff33bae556" providerId="LiveId" clId="{2BF6DF88-5A7B-4A51-9F27-030B3F0761B2}" dt="2021-08-04T17:36:07.315" v="0" actId="313"/>
          <ac:spMkLst>
            <pc:docMk/>
            <pc:sldMk cId="0" sldId="257"/>
            <ac:spMk id="465" creationId="{00000000-0000-0000-0000-000000000000}"/>
          </ac:spMkLst>
        </pc:spChg>
      </pc:sldChg>
      <pc:sldChg chg="modSp mod">
        <pc:chgData name="BHAVYA SEHGAL" userId="a56cd2ff33bae556" providerId="LiveId" clId="{2BF6DF88-5A7B-4A51-9F27-030B3F0761B2}" dt="2021-08-04T17:36:16.850" v="1" actId="20577"/>
        <pc:sldMkLst>
          <pc:docMk/>
          <pc:sldMk cId="881670596" sldId="281"/>
        </pc:sldMkLst>
        <pc:spChg chg="mod">
          <ac:chgData name="BHAVYA SEHGAL" userId="a56cd2ff33bae556" providerId="LiveId" clId="{2BF6DF88-5A7B-4A51-9F27-030B3F0761B2}" dt="2021-08-04T17:36:16.850" v="1" actId="20577"/>
          <ac:spMkLst>
            <pc:docMk/>
            <pc:sldMk cId="881670596" sldId="281"/>
            <ac:spMk id="5" creationId="{B2144984-48D2-405A-8CDF-7E042144D0EA}"/>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g6c52a2e8d8_0_1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2" name="Google Shape;432;g6c52a2e8d8_0_1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0"/>
        <p:cNvGrpSpPr/>
        <p:nvPr/>
      </p:nvGrpSpPr>
      <p:grpSpPr>
        <a:xfrm>
          <a:off x="0" y="0"/>
          <a:ext cx="0" cy="0"/>
          <a:chOff x="0" y="0"/>
          <a:chExt cx="0" cy="0"/>
        </a:xfrm>
      </p:grpSpPr>
      <p:sp>
        <p:nvSpPr>
          <p:cNvPr id="1081" name="Google Shape;1081;g6c4305b01e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2" name="Google Shape;1082;g6c4305b01e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6"/>
        <p:cNvGrpSpPr/>
        <p:nvPr/>
      </p:nvGrpSpPr>
      <p:grpSpPr>
        <a:xfrm>
          <a:off x="0" y="0"/>
          <a:ext cx="0" cy="0"/>
          <a:chOff x="0" y="0"/>
          <a:chExt cx="0" cy="0"/>
        </a:xfrm>
      </p:grpSpPr>
      <p:sp>
        <p:nvSpPr>
          <p:cNvPr id="597" name="Google Shape;597;g6c4305b01e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8" name="Google Shape;598;g6c4305b01e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g6c4305b01e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4" name="Google Shape;504;g6c4305b01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7"/>
        <p:cNvGrpSpPr/>
        <p:nvPr/>
      </p:nvGrpSpPr>
      <p:grpSpPr>
        <a:xfrm>
          <a:off x="0" y="0"/>
          <a:ext cx="0" cy="0"/>
          <a:chOff x="0" y="0"/>
          <a:chExt cx="0" cy="0"/>
        </a:xfrm>
      </p:grpSpPr>
      <p:sp>
        <p:nvSpPr>
          <p:cNvPr id="1358" name="Google Shape;1358;g6c52a2e8d8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9" name="Google Shape;1359;g6c52a2e8d8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6c60e245bf_1_318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6c60e245bf_1_318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6c60e245bf_1_318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6c60e245bf_1_318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121063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6c60e245bf_1_318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6c60e245bf_1_318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154027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6c60e245bf_1_318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6c60e245bf_1_318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037968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6c60e245bf_1_318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6c60e245bf_1_318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079087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6c60e245bf_1_318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6c60e245bf_1_318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438362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7"/>
        <p:cNvGrpSpPr/>
        <p:nvPr/>
      </p:nvGrpSpPr>
      <p:grpSpPr>
        <a:xfrm>
          <a:off x="0" y="0"/>
          <a:ext cx="0" cy="0"/>
          <a:chOff x="0" y="0"/>
          <a:chExt cx="0" cy="0"/>
        </a:xfrm>
      </p:grpSpPr>
      <p:sp>
        <p:nvSpPr>
          <p:cNvPr id="568" name="Google Shape;568;g6c4305b01e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9" name="Google Shape;569;g6c4305b01e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Google Shape;468;g6c4305b01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9" name="Google Shape;469;g6c4305b01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561650" y="751888"/>
            <a:ext cx="60207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solidFill>
                  <a:schemeClr val="lt1"/>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2924250" y="2804488"/>
            <a:ext cx="32955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 name="Google Shape;11;p2"/>
          <p:cNvSpPr/>
          <p:nvPr/>
        </p:nvSpPr>
        <p:spPr>
          <a:xfrm>
            <a:off x="1060456" y="1158638"/>
            <a:ext cx="121198" cy="121434"/>
          </a:xfrm>
          <a:custGeom>
            <a:avLst/>
            <a:gdLst/>
            <a:ahLst/>
            <a:cxnLst/>
            <a:rect l="l" t="t" r="r" b="b"/>
            <a:pathLst>
              <a:path w="4625" h="4634" extrusionOk="0">
                <a:moveTo>
                  <a:pt x="1" y="0"/>
                </a:moveTo>
                <a:lnTo>
                  <a:pt x="1" y="4633"/>
                </a:lnTo>
                <a:lnTo>
                  <a:pt x="4625" y="4633"/>
                </a:lnTo>
                <a:lnTo>
                  <a:pt x="4625"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7799740" y="916059"/>
            <a:ext cx="121434" cy="121434"/>
          </a:xfrm>
          <a:custGeom>
            <a:avLst/>
            <a:gdLst/>
            <a:ahLst/>
            <a:cxnLst/>
            <a:rect l="l" t="t" r="r" b="b"/>
            <a:pathLst>
              <a:path w="4634" h="4634" extrusionOk="0">
                <a:moveTo>
                  <a:pt x="0" y="1"/>
                </a:moveTo>
                <a:lnTo>
                  <a:pt x="0" y="4634"/>
                </a:lnTo>
                <a:lnTo>
                  <a:pt x="4633" y="463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5257933" y="2452405"/>
            <a:ext cx="57599" cy="57599"/>
          </a:xfrm>
          <a:custGeom>
            <a:avLst/>
            <a:gdLst/>
            <a:ahLst/>
            <a:cxnLst/>
            <a:rect l="l" t="t" r="r" b="b"/>
            <a:pathLst>
              <a:path w="2198" h="2198" fill="none" extrusionOk="0">
                <a:moveTo>
                  <a:pt x="1" y="1"/>
                </a:moveTo>
                <a:lnTo>
                  <a:pt x="2198" y="1"/>
                </a:lnTo>
                <a:lnTo>
                  <a:pt x="2198" y="2198"/>
                </a:lnTo>
                <a:lnTo>
                  <a:pt x="1" y="2198"/>
                </a:lnTo>
                <a:close/>
              </a:path>
            </a:pathLst>
          </a:custGeom>
          <a:noFill/>
          <a:ln w="13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710023" y="4821495"/>
            <a:ext cx="98059" cy="98295"/>
          </a:xfrm>
          <a:custGeom>
            <a:avLst/>
            <a:gdLst/>
            <a:ahLst/>
            <a:cxnLst/>
            <a:rect l="l" t="t" r="r" b="b"/>
            <a:pathLst>
              <a:path w="3742" h="3751" fill="none" extrusionOk="0">
                <a:moveTo>
                  <a:pt x="1" y="0"/>
                </a:moveTo>
                <a:lnTo>
                  <a:pt x="3742" y="0"/>
                </a:lnTo>
                <a:lnTo>
                  <a:pt x="3742" y="3750"/>
                </a:lnTo>
                <a:lnTo>
                  <a:pt x="1" y="3750"/>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275669" y="1557059"/>
            <a:ext cx="57834" cy="57599"/>
          </a:xfrm>
          <a:custGeom>
            <a:avLst/>
            <a:gdLst/>
            <a:ahLst/>
            <a:cxnLst/>
            <a:rect l="l" t="t" r="r" b="b"/>
            <a:pathLst>
              <a:path w="2207" h="2198" fill="none" extrusionOk="0">
                <a:moveTo>
                  <a:pt x="0" y="0"/>
                </a:moveTo>
                <a:lnTo>
                  <a:pt x="2207" y="0"/>
                </a:lnTo>
                <a:lnTo>
                  <a:pt x="2207" y="2197"/>
                </a:lnTo>
                <a:lnTo>
                  <a:pt x="0" y="2197"/>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263673" y="2953681"/>
            <a:ext cx="104086" cy="104322"/>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 name="Google Shape;17;p2"/>
          <p:cNvGrpSpPr/>
          <p:nvPr/>
        </p:nvGrpSpPr>
        <p:grpSpPr>
          <a:xfrm>
            <a:off x="8263682" y="-434366"/>
            <a:ext cx="188886" cy="1181531"/>
            <a:chOff x="2877432" y="975334"/>
            <a:chExt cx="188886" cy="1181531"/>
          </a:xfrm>
        </p:grpSpPr>
        <p:sp>
          <p:nvSpPr>
            <p:cNvPr id="18" name="Google Shape;18;p2"/>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2"/>
          <p:cNvSpPr/>
          <p:nvPr/>
        </p:nvSpPr>
        <p:spPr>
          <a:xfrm>
            <a:off x="8485996" y="1614632"/>
            <a:ext cx="80502" cy="80476"/>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 name="Google Shape;22;p2"/>
          <p:cNvGrpSpPr/>
          <p:nvPr/>
        </p:nvGrpSpPr>
        <p:grpSpPr>
          <a:xfrm>
            <a:off x="3090746" y="-533657"/>
            <a:ext cx="98059" cy="1147596"/>
            <a:chOff x="3347921" y="16006"/>
            <a:chExt cx="98059" cy="1147596"/>
          </a:xfrm>
        </p:grpSpPr>
        <p:sp>
          <p:nvSpPr>
            <p:cNvPr id="23" name="Google Shape;23;p2"/>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 name="Google Shape;25;p2"/>
          <p:cNvGrpSpPr/>
          <p:nvPr/>
        </p:nvGrpSpPr>
        <p:grpSpPr>
          <a:xfrm>
            <a:off x="4892771" y="-340112"/>
            <a:ext cx="121172" cy="760495"/>
            <a:chOff x="5245196" y="3136513"/>
            <a:chExt cx="121172" cy="760495"/>
          </a:xfrm>
        </p:grpSpPr>
        <p:sp>
          <p:nvSpPr>
            <p:cNvPr id="26" name="Google Shape;26;p2"/>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 name="Google Shape;28;p2"/>
          <p:cNvGrpSpPr/>
          <p:nvPr/>
        </p:nvGrpSpPr>
        <p:grpSpPr>
          <a:xfrm>
            <a:off x="250617" y="2402301"/>
            <a:ext cx="188650" cy="2468354"/>
            <a:chOff x="250617" y="2402301"/>
            <a:chExt cx="188650" cy="2468354"/>
          </a:xfrm>
        </p:grpSpPr>
        <p:sp>
          <p:nvSpPr>
            <p:cNvPr id="29" name="Google Shape;29;p2"/>
            <p:cNvSpPr/>
            <p:nvPr/>
          </p:nvSpPr>
          <p:spPr>
            <a:xfrm>
              <a:off x="250617" y="4681770"/>
              <a:ext cx="188650" cy="188886"/>
            </a:xfrm>
            <a:custGeom>
              <a:avLst/>
              <a:gdLst/>
              <a:ahLst/>
              <a:cxnLst/>
              <a:rect l="l" t="t" r="r" b="b"/>
              <a:pathLst>
                <a:path w="7199" h="7208" fill="none" extrusionOk="0">
                  <a:moveTo>
                    <a:pt x="0" y="1"/>
                  </a:moveTo>
                  <a:lnTo>
                    <a:pt x="7198" y="1"/>
                  </a:lnTo>
                  <a:lnTo>
                    <a:pt x="7198" y="7207"/>
                  </a:lnTo>
                  <a:lnTo>
                    <a:pt x="0" y="7207"/>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278316" y="4166291"/>
              <a:ext cx="133226" cy="133226"/>
            </a:xfrm>
            <a:custGeom>
              <a:avLst/>
              <a:gdLst/>
              <a:ahLst/>
              <a:cxnLst/>
              <a:rect l="l" t="t" r="r" b="b"/>
              <a:pathLst>
                <a:path w="5084" h="5084" fill="none" extrusionOk="0">
                  <a:moveTo>
                    <a:pt x="1" y="0"/>
                  </a:moveTo>
                  <a:lnTo>
                    <a:pt x="5084" y="0"/>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304573" y="3689098"/>
              <a:ext cx="80476" cy="80476"/>
            </a:xfrm>
            <a:custGeom>
              <a:avLst/>
              <a:gdLst/>
              <a:ahLst/>
              <a:cxnLst/>
              <a:rect l="l" t="t" r="r" b="b"/>
              <a:pathLst>
                <a:path w="3071" h="3071" fill="none" extrusionOk="0">
                  <a:moveTo>
                    <a:pt x="1" y="0"/>
                  </a:moveTo>
                  <a:lnTo>
                    <a:pt x="3071" y="0"/>
                  </a:lnTo>
                  <a:lnTo>
                    <a:pt x="3071" y="3071"/>
                  </a:lnTo>
                  <a:lnTo>
                    <a:pt x="1" y="3071"/>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340710" y="2402301"/>
              <a:ext cx="8464" cy="1011487"/>
            </a:xfrm>
            <a:custGeom>
              <a:avLst/>
              <a:gdLst/>
              <a:ahLst/>
              <a:cxnLst/>
              <a:rect l="l" t="t" r="r" b="b"/>
              <a:pathLst>
                <a:path w="323" h="38599" extrusionOk="0">
                  <a:moveTo>
                    <a:pt x="157" y="1"/>
                  </a:moveTo>
                  <a:lnTo>
                    <a:pt x="0" y="38599"/>
                  </a:lnTo>
                  <a:lnTo>
                    <a:pt x="322" y="38599"/>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 name="Google Shape;33;p2"/>
          <p:cNvSpPr/>
          <p:nvPr/>
        </p:nvSpPr>
        <p:spPr>
          <a:xfrm>
            <a:off x="8935726" y="10"/>
            <a:ext cx="8464" cy="2519637"/>
          </a:xfrm>
          <a:custGeom>
            <a:avLst/>
            <a:gdLst/>
            <a:ahLst/>
            <a:cxnLst/>
            <a:rect l="l" t="t" r="r" b="b"/>
            <a:pathLst>
              <a:path w="323" h="96151" extrusionOk="0">
                <a:moveTo>
                  <a:pt x="166" y="0"/>
                </a:moveTo>
                <a:lnTo>
                  <a:pt x="1" y="96150"/>
                </a:lnTo>
                <a:lnTo>
                  <a:pt x="323" y="96150"/>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646863" y="21446"/>
            <a:ext cx="8464" cy="1689069"/>
          </a:xfrm>
          <a:custGeom>
            <a:avLst/>
            <a:gdLst/>
            <a:ahLst/>
            <a:cxnLst/>
            <a:rect l="l" t="t" r="r" b="b"/>
            <a:pathLst>
              <a:path w="323" h="64456" extrusionOk="0">
                <a:moveTo>
                  <a:pt x="166" y="0"/>
                </a:moveTo>
                <a:lnTo>
                  <a:pt x="1" y="64456"/>
                </a:lnTo>
                <a:lnTo>
                  <a:pt x="322" y="64456"/>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 name="Google Shape;35;p2"/>
          <p:cNvGrpSpPr/>
          <p:nvPr/>
        </p:nvGrpSpPr>
        <p:grpSpPr>
          <a:xfrm>
            <a:off x="2038689" y="173907"/>
            <a:ext cx="57599" cy="831799"/>
            <a:chOff x="2038689" y="173907"/>
            <a:chExt cx="57599" cy="831799"/>
          </a:xfrm>
        </p:grpSpPr>
        <p:sp>
          <p:nvSpPr>
            <p:cNvPr id="36" name="Google Shape;36;p2"/>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p:cSld name="CUSTOM_5">
    <p:spTree>
      <p:nvGrpSpPr>
        <p:cNvPr id="1" name="Shape 424"/>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25"/>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59"/>
        <p:cNvGrpSpPr/>
        <p:nvPr/>
      </p:nvGrpSpPr>
      <p:grpSpPr>
        <a:xfrm>
          <a:off x="0" y="0"/>
          <a:ext cx="0" cy="0"/>
          <a:chOff x="0" y="0"/>
          <a:chExt cx="0" cy="0"/>
        </a:xfrm>
      </p:grpSpPr>
      <p:sp>
        <p:nvSpPr>
          <p:cNvPr id="60" name="Google Shape;60;p4"/>
          <p:cNvSpPr txBox="1">
            <a:spLocks noGrp="1"/>
          </p:cNvSpPr>
          <p:nvPr>
            <p:ph type="body" idx="1"/>
          </p:nvPr>
        </p:nvSpPr>
        <p:spPr>
          <a:xfrm>
            <a:off x="618825" y="1679175"/>
            <a:ext cx="3534300" cy="2090100"/>
          </a:xfrm>
          <a:prstGeom prst="rect">
            <a:avLst/>
          </a:prstGeom>
        </p:spPr>
        <p:txBody>
          <a:bodyPr spcFirstLastPara="1" wrap="square" lIns="91425" tIns="91425" rIns="91425" bIns="91425" anchor="t" anchorCtr="0">
            <a:noAutofit/>
          </a:bodyPr>
          <a:lstStyle>
            <a:lvl1pPr marL="457200" lvl="0" indent="-342900">
              <a:lnSpc>
                <a:spcPct val="100000"/>
              </a:lnSpc>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61" name="Google Shape;61;p4"/>
          <p:cNvSpPr txBox="1">
            <a:spLocks noGrp="1"/>
          </p:cNvSpPr>
          <p:nvPr>
            <p:ph type="ctrTitle"/>
          </p:nvPr>
        </p:nvSpPr>
        <p:spPr>
          <a:xfrm>
            <a:off x="618825" y="411675"/>
            <a:ext cx="26865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62" name="Google Shape;62;p4"/>
          <p:cNvSpPr/>
          <p:nvPr/>
        </p:nvSpPr>
        <p:spPr>
          <a:xfrm>
            <a:off x="720000" y="469012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4"/>
          <p:cNvSpPr/>
          <p:nvPr/>
        </p:nvSpPr>
        <p:spPr>
          <a:xfrm>
            <a:off x="2058475" y="4152200"/>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4"/>
          <p:cNvSpPr/>
          <p:nvPr/>
        </p:nvSpPr>
        <p:spPr>
          <a:xfrm>
            <a:off x="1432075" y="4296400"/>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4"/>
          <p:cNvSpPr/>
          <p:nvPr/>
        </p:nvSpPr>
        <p:spPr>
          <a:xfrm>
            <a:off x="2194725" y="4474775"/>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4"/>
          <p:cNvSpPr/>
          <p:nvPr/>
        </p:nvSpPr>
        <p:spPr>
          <a:xfrm>
            <a:off x="1585475" y="4695513"/>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 name="Google Shape;67;p4"/>
          <p:cNvGrpSpPr/>
          <p:nvPr/>
        </p:nvGrpSpPr>
        <p:grpSpPr>
          <a:xfrm>
            <a:off x="8148521" y="3004593"/>
            <a:ext cx="98059" cy="1147596"/>
            <a:chOff x="3347921" y="16006"/>
            <a:chExt cx="98059" cy="1147596"/>
          </a:xfrm>
        </p:grpSpPr>
        <p:sp>
          <p:nvSpPr>
            <p:cNvPr id="68" name="Google Shape;68;p4"/>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4"/>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 name="Google Shape;70;p4"/>
          <p:cNvGrpSpPr/>
          <p:nvPr/>
        </p:nvGrpSpPr>
        <p:grpSpPr>
          <a:xfrm>
            <a:off x="281421" y="3769263"/>
            <a:ext cx="121172" cy="760495"/>
            <a:chOff x="5245196" y="3136513"/>
            <a:chExt cx="121172" cy="760495"/>
          </a:xfrm>
        </p:grpSpPr>
        <p:sp>
          <p:nvSpPr>
            <p:cNvPr id="71" name="Google Shape;71;p4"/>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4"/>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 name="Google Shape;73;p4"/>
          <p:cNvGrpSpPr/>
          <p:nvPr/>
        </p:nvGrpSpPr>
        <p:grpSpPr>
          <a:xfrm>
            <a:off x="8534739" y="4069632"/>
            <a:ext cx="57599" cy="831799"/>
            <a:chOff x="2038689" y="173907"/>
            <a:chExt cx="57599" cy="831799"/>
          </a:xfrm>
        </p:grpSpPr>
        <p:sp>
          <p:nvSpPr>
            <p:cNvPr id="74" name="Google Shape;74;p4"/>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4"/>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4"/>
          <p:cNvSpPr/>
          <p:nvPr/>
        </p:nvSpPr>
        <p:spPr>
          <a:xfrm>
            <a:off x="7686100" y="4568875"/>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4"/>
          <p:cNvSpPr/>
          <p:nvPr/>
        </p:nvSpPr>
        <p:spPr>
          <a:xfrm>
            <a:off x="8868125" y="3769263"/>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78"/>
        <p:cNvGrpSpPr/>
        <p:nvPr/>
      </p:nvGrpSpPr>
      <p:grpSpPr>
        <a:xfrm>
          <a:off x="0" y="0"/>
          <a:ext cx="0" cy="0"/>
          <a:chOff x="0" y="0"/>
          <a:chExt cx="0" cy="0"/>
        </a:xfrm>
      </p:grpSpPr>
      <p:sp>
        <p:nvSpPr>
          <p:cNvPr id="79" name="Google Shape;79;p5"/>
          <p:cNvSpPr txBox="1">
            <a:spLocks noGrp="1"/>
          </p:cNvSpPr>
          <p:nvPr>
            <p:ph type="ctrTitle"/>
          </p:nvPr>
        </p:nvSpPr>
        <p:spPr>
          <a:xfrm>
            <a:off x="923625" y="1196026"/>
            <a:ext cx="982200" cy="5778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Clr>
                <a:srgbClr val="000000"/>
              </a:buClr>
              <a:buSzPts val="1800"/>
              <a:buFont typeface="Fira Sans Condensed Medium"/>
              <a:buNone/>
              <a:defRPr sz="24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80" name="Google Shape;80;p5"/>
          <p:cNvSpPr txBox="1">
            <a:spLocks noGrp="1"/>
          </p:cNvSpPr>
          <p:nvPr>
            <p:ph type="subTitle" idx="1"/>
          </p:nvPr>
        </p:nvSpPr>
        <p:spPr>
          <a:xfrm>
            <a:off x="923637" y="1684093"/>
            <a:ext cx="2620500" cy="111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81" name="Google Shape;81;p5"/>
          <p:cNvSpPr txBox="1">
            <a:spLocks noGrp="1"/>
          </p:cNvSpPr>
          <p:nvPr>
            <p:ph type="ctrTitle" idx="2"/>
          </p:nvPr>
        </p:nvSpPr>
        <p:spPr>
          <a:xfrm>
            <a:off x="7050379" y="1196025"/>
            <a:ext cx="1137300" cy="577800"/>
          </a:xfrm>
          <a:prstGeom prst="rect">
            <a:avLst/>
          </a:prstGeom>
          <a:ln>
            <a:noFill/>
          </a:ln>
        </p:spPr>
        <p:txBody>
          <a:bodyPr spcFirstLastPara="1" wrap="square" lIns="91425" tIns="91425" rIns="91425" bIns="91425" anchor="b" anchorCtr="0">
            <a:noAutofit/>
          </a:bodyPr>
          <a:lstStyle>
            <a:lvl1pPr lvl="0" algn="r" rtl="0">
              <a:spcBef>
                <a:spcPts val="0"/>
              </a:spcBef>
              <a:spcAft>
                <a:spcPts val="0"/>
              </a:spcAft>
              <a:buClr>
                <a:srgbClr val="000000"/>
              </a:buClr>
              <a:buSzPts val="1800"/>
              <a:buFont typeface="Fira Sans Condensed Medium"/>
              <a:buNone/>
              <a:defRPr sz="24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82" name="Google Shape;82;p5"/>
          <p:cNvSpPr txBox="1">
            <a:spLocks noGrp="1"/>
          </p:cNvSpPr>
          <p:nvPr>
            <p:ph type="subTitle" idx="3"/>
          </p:nvPr>
        </p:nvSpPr>
        <p:spPr>
          <a:xfrm>
            <a:off x="5450166" y="1684093"/>
            <a:ext cx="2737500" cy="1112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83" name="Google Shape;83;p5"/>
          <p:cNvSpPr txBox="1">
            <a:spLocks noGrp="1"/>
          </p:cNvSpPr>
          <p:nvPr>
            <p:ph type="ctrTitle" idx="4"/>
          </p:nvPr>
        </p:nvSpPr>
        <p:spPr>
          <a:xfrm>
            <a:off x="618825" y="411675"/>
            <a:ext cx="46182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84" name="Google Shape;84;p5"/>
          <p:cNvSpPr/>
          <p:nvPr/>
        </p:nvSpPr>
        <p:spPr>
          <a:xfrm>
            <a:off x="7131388" y="36535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5"/>
          <p:cNvSpPr/>
          <p:nvPr/>
        </p:nvSpPr>
        <p:spPr>
          <a:xfrm>
            <a:off x="8403188" y="2183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5"/>
          <p:cNvSpPr/>
          <p:nvPr/>
        </p:nvSpPr>
        <p:spPr>
          <a:xfrm>
            <a:off x="7776788" y="3625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5"/>
          <p:cNvSpPr/>
          <p:nvPr/>
        </p:nvSpPr>
        <p:spPr>
          <a:xfrm>
            <a:off x="8539438" y="5409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8" name="Google Shape;88;p5"/>
          <p:cNvGrpSpPr/>
          <p:nvPr/>
        </p:nvGrpSpPr>
        <p:grpSpPr>
          <a:xfrm>
            <a:off x="6626134" y="-164562"/>
            <a:ext cx="121172" cy="760495"/>
            <a:chOff x="5245196" y="3136513"/>
            <a:chExt cx="121172" cy="760495"/>
          </a:xfrm>
        </p:grpSpPr>
        <p:sp>
          <p:nvSpPr>
            <p:cNvPr id="89" name="Google Shape;89;p5"/>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5"/>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1" name="Google Shape;91;p5"/>
          <p:cNvSpPr/>
          <p:nvPr/>
        </p:nvSpPr>
        <p:spPr>
          <a:xfrm>
            <a:off x="318213" y="4418900"/>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5"/>
          <p:cNvSpPr/>
          <p:nvPr/>
        </p:nvSpPr>
        <p:spPr>
          <a:xfrm>
            <a:off x="454463" y="4741475"/>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3"/>
        <p:cNvGrpSpPr/>
        <p:nvPr/>
      </p:nvGrpSpPr>
      <p:grpSpPr>
        <a:xfrm>
          <a:off x="0" y="0"/>
          <a:ext cx="0" cy="0"/>
          <a:chOff x="0" y="0"/>
          <a:chExt cx="0" cy="0"/>
        </a:xfrm>
      </p:grpSpPr>
      <p:sp>
        <p:nvSpPr>
          <p:cNvPr id="94" name="Google Shape;94;p6"/>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95" name="Google Shape;95;p6"/>
          <p:cNvSpPr/>
          <p:nvPr/>
        </p:nvSpPr>
        <p:spPr>
          <a:xfrm>
            <a:off x="7573050" y="27737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6"/>
          <p:cNvSpPr/>
          <p:nvPr/>
        </p:nvSpPr>
        <p:spPr>
          <a:xfrm>
            <a:off x="8985850" y="4116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6"/>
          <p:cNvSpPr/>
          <p:nvPr/>
        </p:nvSpPr>
        <p:spPr>
          <a:xfrm>
            <a:off x="8359450" y="5558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6"/>
          <p:cNvSpPr/>
          <p:nvPr/>
        </p:nvSpPr>
        <p:spPr>
          <a:xfrm>
            <a:off x="9122100" y="7342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6"/>
          <p:cNvSpPr/>
          <p:nvPr/>
        </p:nvSpPr>
        <p:spPr>
          <a:xfrm>
            <a:off x="8798600" y="108865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6"/>
          <p:cNvSpPr/>
          <p:nvPr/>
        </p:nvSpPr>
        <p:spPr>
          <a:xfrm>
            <a:off x="6099342" y="-150600"/>
            <a:ext cx="96045" cy="95462"/>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6"/>
          <p:cNvSpPr/>
          <p:nvPr/>
        </p:nvSpPr>
        <p:spPr>
          <a:xfrm>
            <a:off x="6702523" y="444536"/>
            <a:ext cx="95493" cy="95462"/>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a:off x="5904975" y="143222"/>
            <a:ext cx="82259" cy="82259"/>
          </a:xfrm>
          <a:custGeom>
            <a:avLst/>
            <a:gdLst/>
            <a:ahLst/>
            <a:cxnLst/>
            <a:rect l="l" t="t" r="r" b="b"/>
            <a:pathLst>
              <a:path w="2679" h="2679" extrusionOk="0">
                <a:moveTo>
                  <a:pt x="1" y="1"/>
                </a:moveTo>
                <a:lnTo>
                  <a:pt x="1" y="2679"/>
                </a:lnTo>
                <a:lnTo>
                  <a:pt x="2679" y="2679"/>
                </a:lnTo>
                <a:lnTo>
                  <a:pt x="2679"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6"/>
          <p:cNvSpPr/>
          <p:nvPr/>
        </p:nvSpPr>
        <p:spPr>
          <a:xfrm>
            <a:off x="303600" y="440172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6"/>
          <p:cNvSpPr/>
          <p:nvPr/>
        </p:nvSpPr>
        <p:spPr>
          <a:xfrm>
            <a:off x="564075" y="475390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69"/>
        <p:cNvGrpSpPr/>
        <p:nvPr/>
      </p:nvGrpSpPr>
      <p:grpSpPr>
        <a:xfrm>
          <a:off x="0" y="0"/>
          <a:ext cx="0" cy="0"/>
          <a:chOff x="0" y="0"/>
          <a:chExt cx="0" cy="0"/>
        </a:xfrm>
      </p:grpSpPr>
      <p:sp>
        <p:nvSpPr>
          <p:cNvPr id="170" name="Google Shape;170;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171" name="Google Shape;171;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72" name="Google Shape;172;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256"/>
        <p:cNvGrpSpPr/>
        <p:nvPr/>
      </p:nvGrpSpPr>
      <p:grpSpPr>
        <a:xfrm>
          <a:off x="0" y="0"/>
          <a:ext cx="0" cy="0"/>
          <a:chOff x="0" y="0"/>
          <a:chExt cx="0" cy="0"/>
        </a:xfrm>
      </p:grpSpPr>
      <p:sp>
        <p:nvSpPr>
          <p:cNvPr id="257" name="Google Shape;257;p13"/>
          <p:cNvSpPr txBox="1">
            <a:spLocks noGrp="1"/>
          </p:cNvSpPr>
          <p:nvPr>
            <p:ph type="subTitle" idx="1"/>
          </p:nvPr>
        </p:nvSpPr>
        <p:spPr>
          <a:xfrm>
            <a:off x="6429027" y="3829680"/>
            <a:ext cx="24282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58" name="Google Shape;258;p13"/>
          <p:cNvSpPr/>
          <p:nvPr/>
        </p:nvSpPr>
        <p:spPr>
          <a:xfrm>
            <a:off x="7647375" y="94960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3"/>
          <p:cNvSpPr/>
          <p:nvPr/>
        </p:nvSpPr>
        <p:spPr>
          <a:xfrm>
            <a:off x="8985850" y="4116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3"/>
          <p:cNvSpPr/>
          <p:nvPr/>
        </p:nvSpPr>
        <p:spPr>
          <a:xfrm>
            <a:off x="8359450" y="5558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3"/>
          <p:cNvSpPr/>
          <p:nvPr/>
        </p:nvSpPr>
        <p:spPr>
          <a:xfrm>
            <a:off x="9122100" y="7342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3"/>
          <p:cNvSpPr/>
          <p:nvPr/>
        </p:nvSpPr>
        <p:spPr>
          <a:xfrm>
            <a:off x="8798600" y="108865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3"/>
          <p:cNvSpPr/>
          <p:nvPr/>
        </p:nvSpPr>
        <p:spPr>
          <a:xfrm>
            <a:off x="6099342" y="-150600"/>
            <a:ext cx="96045" cy="95462"/>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3"/>
          <p:cNvSpPr/>
          <p:nvPr/>
        </p:nvSpPr>
        <p:spPr>
          <a:xfrm>
            <a:off x="6702523" y="444536"/>
            <a:ext cx="95493" cy="95462"/>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3"/>
          <p:cNvSpPr/>
          <p:nvPr/>
        </p:nvSpPr>
        <p:spPr>
          <a:xfrm>
            <a:off x="5904975" y="143222"/>
            <a:ext cx="82259" cy="82259"/>
          </a:xfrm>
          <a:custGeom>
            <a:avLst/>
            <a:gdLst/>
            <a:ahLst/>
            <a:cxnLst/>
            <a:rect l="l" t="t" r="r" b="b"/>
            <a:pathLst>
              <a:path w="2679" h="2679" extrusionOk="0">
                <a:moveTo>
                  <a:pt x="1" y="1"/>
                </a:moveTo>
                <a:lnTo>
                  <a:pt x="1" y="2679"/>
                </a:lnTo>
                <a:lnTo>
                  <a:pt x="2679" y="2679"/>
                </a:lnTo>
                <a:lnTo>
                  <a:pt x="2679"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3"/>
          <p:cNvSpPr/>
          <p:nvPr/>
        </p:nvSpPr>
        <p:spPr>
          <a:xfrm>
            <a:off x="285750" y="4542650"/>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3"/>
          <p:cNvSpPr/>
          <p:nvPr/>
        </p:nvSpPr>
        <p:spPr>
          <a:xfrm>
            <a:off x="439150" y="480340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3"/>
          <p:cNvSpPr txBox="1">
            <a:spLocks noGrp="1"/>
          </p:cNvSpPr>
          <p:nvPr>
            <p:ph type="ctrTitle"/>
          </p:nvPr>
        </p:nvSpPr>
        <p:spPr>
          <a:xfrm>
            <a:off x="970814" y="3396800"/>
            <a:ext cx="21525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
        <p:nvSpPr>
          <p:cNvPr id="269" name="Google Shape;269;p13"/>
          <p:cNvSpPr txBox="1">
            <a:spLocks noGrp="1"/>
          </p:cNvSpPr>
          <p:nvPr>
            <p:ph type="subTitle" idx="2"/>
          </p:nvPr>
        </p:nvSpPr>
        <p:spPr>
          <a:xfrm>
            <a:off x="970814" y="3829680"/>
            <a:ext cx="24282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70" name="Google Shape;270;p13"/>
          <p:cNvSpPr txBox="1">
            <a:spLocks noGrp="1"/>
          </p:cNvSpPr>
          <p:nvPr>
            <p:ph type="title" idx="3" hasCustomPrompt="1"/>
          </p:nvPr>
        </p:nvSpPr>
        <p:spPr>
          <a:xfrm>
            <a:off x="970814" y="2645887"/>
            <a:ext cx="1753800" cy="577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4800">
                <a:solidFill>
                  <a:schemeClr val="accent2"/>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1" name="Google Shape;271;p13"/>
          <p:cNvSpPr txBox="1">
            <a:spLocks noGrp="1"/>
          </p:cNvSpPr>
          <p:nvPr>
            <p:ph type="ctrTitle" idx="4"/>
          </p:nvPr>
        </p:nvSpPr>
        <p:spPr>
          <a:xfrm>
            <a:off x="3690348" y="3396800"/>
            <a:ext cx="13866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
        <p:nvSpPr>
          <p:cNvPr id="272" name="Google Shape;272;p13"/>
          <p:cNvSpPr txBox="1">
            <a:spLocks noGrp="1"/>
          </p:cNvSpPr>
          <p:nvPr>
            <p:ph type="subTitle" idx="5"/>
          </p:nvPr>
        </p:nvSpPr>
        <p:spPr>
          <a:xfrm>
            <a:off x="3690341" y="3829680"/>
            <a:ext cx="24282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73" name="Google Shape;273;p13"/>
          <p:cNvSpPr txBox="1">
            <a:spLocks noGrp="1"/>
          </p:cNvSpPr>
          <p:nvPr>
            <p:ph type="title" idx="6" hasCustomPrompt="1"/>
          </p:nvPr>
        </p:nvSpPr>
        <p:spPr>
          <a:xfrm>
            <a:off x="3690341" y="2645887"/>
            <a:ext cx="1753800" cy="577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4800">
                <a:solidFill>
                  <a:schemeClr val="accent3"/>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4" name="Google Shape;274;p13"/>
          <p:cNvSpPr txBox="1">
            <a:spLocks noGrp="1"/>
          </p:cNvSpPr>
          <p:nvPr>
            <p:ph type="ctrTitle" idx="7"/>
          </p:nvPr>
        </p:nvSpPr>
        <p:spPr>
          <a:xfrm>
            <a:off x="618825" y="411675"/>
            <a:ext cx="45762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275" name="Google Shape;275;p13"/>
          <p:cNvSpPr txBox="1">
            <a:spLocks noGrp="1"/>
          </p:cNvSpPr>
          <p:nvPr>
            <p:ph type="ctrTitle" idx="8"/>
          </p:nvPr>
        </p:nvSpPr>
        <p:spPr>
          <a:xfrm>
            <a:off x="6428436" y="3377738"/>
            <a:ext cx="22518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
        <p:nvSpPr>
          <p:cNvPr id="276" name="Google Shape;276;p13"/>
          <p:cNvSpPr txBox="1">
            <a:spLocks noGrp="1"/>
          </p:cNvSpPr>
          <p:nvPr>
            <p:ph type="title" idx="9" hasCustomPrompt="1"/>
          </p:nvPr>
        </p:nvSpPr>
        <p:spPr>
          <a:xfrm>
            <a:off x="6428436" y="2645887"/>
            <a:ext cx="1753800" cy="577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4800">
                <a:solidFill>
                  <a:schemeClr val="accent1"/>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7" name="Google Shape;277;p13"/>
          <p:cNvSpPr txBox="1">
            <a:spLocks noGrp="1"/>
          </p:cNvSpPr>
          <p:nvPr>
            <p:ph type="ctrTitle" idx="13"/>
          </p:nvPr>
        </p:nvSpPr>
        <p:spPr>
          <a:xfrm>
            <a:off x="6429027" y="3396800"/>
            <a:ext cx="22518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four columns">
  <p:cSld name="CUSTOM_2">
    <p:spTree>
      <p:nvGrpSpPr>
        <p:cNvPr id="1" name="Shape 333"/>
        <p:cNvGrpSpPr/>
        <p:nvPr/>
      </p:nvGrpSpPr>
      <p:grpSpPr>
        <a:xfrm>
          <a:off x="0" y="0"/>
          <a:ext cx="0" cy="0"/>
          <a:chOff x="0" y="0"/>
          <a:chExt cx="0" cy="0"/>
        </a:xfrm>
      </p:grpSpPr>
      <p:sp>
        <p:nvSpPr>
          <p:cNvPr id="334" name="Google Shape;334;p17"/>
          <p:cNvSpPr txBox="1">
            <a:spLocks noGrp="1"/>
          </p:cNvSpPr>
          <p:nvPr>
            <p:ph type="ctrTitle"/>
          </p:nvPr>
        </p:nvSpPr>
        <p:spPr>
          <a:xfrm>
            <a:off x="1218541" y="1373195"/>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35" name="Google Shape;335;p17"/>
          <p:cNvSpPr txBox="1">
            <a:spLocks noGrp="1"/>
          </p:cNvSpPr>
          <p:nvPr>
            <p:ph type="subTitle" idx="1"/>
          </p:nvPr>
        </p:nvSpPr>
        <p:spPr>
          <a:xfrm>
            <a:off x="1218541" y="1865495"/>
            <a:ext cx="18813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36" name="Google Shape;336;p17"/>
          <p:cNvSpPr txBox="1">
            <a:spLocks noGrp="1"/>
          </p:cNvSpPr>
          <p:nvPr>
            <p:ph type="ctrTitle" idx="2"/>
          </p:nvPr>
        </p:nvSpPr>
        <p:spPr>
          <a:xfrm>
            <a:off x="6054555" y="1373195"/>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37" name="Google Shape;337;p17"/>
          <p:cNvSpPr txBox="1">
            <a:spLocks noGrp="1"/>
          </p:cNvSpPr>
          <p:nvPr>
            <p:ph type="subTitle" idx="3"/>
          </p:nvPr>
        </p:nvSpPr>
        <p:spPr>
          <a:xfrm>
            <a:off x="6054555" y="1865495"/>
            <a:ext cx="18813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38" name="Google Shape;338;p17"/>
          <p:cNvSpPr txBox="1">
            <a:spLocks noGrp="1"/>
          </p:cNvSpPr>
          <p:nvPr>
            <p:ph type="ctrTitle" idx="4"/>
          </p:nvPr>
        </p:nvSpPr>
        <p:spPr>
          <a:xfrm>
            <a:off x="1218541" y="2778806"/>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39" name="Google Shape;339;p17"/>
          <p:cNvSpPr txBox="1">
            <a:spLocks noGrp="1"/>
          </p:cNvSpPr>
          <p:nvPr>
            <p:ph type="subTitle" idx="5"/>
          </p:nvPr>
        </p:nvSpPr>
        <p:spPr>
          <a:xfrm>
            <a:off x="1116841" y="3271106"/>
            <a:ext cx="20847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40" name="Google Shape;340;p17"/>
          <p:cNvSpPr txBox="1">
            <a:spLocks noGrp="1"/>
          </p:cNvSpPr>
          <p:nvPr>
            <p:ph type="ctrTitle" idx="6"/>
          </p:nvPr>
        </p:nvSpPr>
        <p:spPr>
          <a:xfrm>
            <a:off x="6054555" y="2778806"/>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41" name="Google Shape;341;p17"/>
          <p:cNvSpPr txBox="1">
            <a:spLocks noGrp="1"/>
          </p:cNvSpPr>
          <p:nvPr>
            <p:ph type="subTitle" idx="7"/>
          </p:nvPr>
        </p:nvSpPr>
        <p:spPr>
          <a:xfrm>
            <a:off x="6054555" y="3271106"/>
            <a:ext cx="18813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42" name="Google Shape;342;p17"/>
          <p:cNvSpPr txBox="1">
            <a:spLocks noGrp="1"/>
          </p:cNvSpPr>
          <p:nvPr>
            <p:ph type="ctrTitle" idx="8"/>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343" name="Google Shape;343;p17"/>
          <p:cNvSpPr/>
          <p:nvPr/>
        </p:nvSpPr>
        <p:spPr>
          <a:xfrm>
            <a:off x="7647375" y="94960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17"/>
          <p:cNvSpPr/>
          <p:nvPr/>
        </p:nvSpPr>
        <p:spPr>
          <a:xfrm>
            <a:off x="8985850" y="4116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17"/>
          <p:cNvSpPr/>
          <p:nvPr/>
        </p:nvSpPr>
        <p:spPr>
          <a:xfrm>
            <a:off x="8359450" y="5558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17"/>
          <p:cNvSpPr/>
          <p:nvPr/>
        </p:nvSpPr>
        <p:spPr>
          <a:xfrm>
            <a:off x="9122100" y="7342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17"/>
          <p:cNvSpPr/>
          <p:nvPr/>
        </p:nvSpPr>
        <p:spPr>
          <a:xfrm>
            <a:off x="8798600" y="108865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17"/>
          <p:cNvSpPr/>
          <p:nvPr/>
        </p:nvSpPr>
        <p:spPr>
          <a:xfrm>
            <a:off x="6099342" y="-150600"/>
            <a:ext cx="96045" cy="95462"/>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17"/>
          <p:cNvSpPr/>
          <p:nvPr/>
        </p:nvSpPr>
        <p:spPr>
          <a:xfrm>
            <a:off x="6702523" y="444536"/>
            <a:ext cx="95493" cy="95462"/>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17"/>
          <p:cNvSpPr/>
          <p:nvPr/>
        </p:nvSpPr>
        <p:spPr>
          <a:xfrm>
            <a:off x="5904975" y="143222"/>
            <a:ext cx="82259" cy="82259"/>
          </a:xfrm>
          <a:custGeom>
            <a:avLst/>
            <a:gdLst/>
            <a:ahLst/>
            <a:cxnLst/>
            <a:rect l="l" t="t" r="r" b="b"/>
            <a:pathLst>
              <a:path w="2679" h="2679" extrusionOk="0">
                <a:moveTo>
                  <a:pt x="1" y="1"/>
                </a:moveTo>
                <a:lnTo>
                  <a:pt x="1" y="2679"/>
                </a:lnTo>
                <a:lnTo>
                  <a:pt x="2679" y="2679"/>
                </a:lnTo>
                <a:lnTo>
                  <a:pt x="2679"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17"/>
          <p:cNvSpPr/>
          <p:nvPr/>
        </p:nvSpPr>
        <p:spPr>
          <a:xfrm>
            <a:off x="303600" y="440172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17"/>
          <p:cNvSpPr/>
          <p:nvPr/>
        </p:nvSpPr>
        <p:spPr>
          <a:xfrm>
            <a:off x="816650" y="4612675"/>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hanks">
  <p:cSld name="CUSTOM_3">
    <p:spTree>
      <p:nvGrpSpPr>
        <p:cNvPr id="1" name="Shape 373"/>
        <p:cNvGrpSpPr/>
        <p:nvPr/>
      </p:nvGrpSpPr>
      <p:grpSpPr>
        <a:xfrm>
          <a:off x="0" y="0"/>
          <a:ext cx="0" cy="0"/>
          <a:chOff x="0" y="0"/>
          <a:chExt cx="0" cy="0"/>
        </a:xfrm>
      </p:grpSpPr>
      <p:sp>
        <p:nvSpPr>
          <p:cNvPr id="374" name="Google Shape;374;p19"/>
          <p:cNvSpPr txBox="1">
            <a:spLocks noGrp="1"/>
          </p:cNvSpPr>
          <p:nvPr>
            <p:ph type="title"/>
          </p:nvPr>
        </p:nvSpPr>
        <p:spPr>
          <a:xfrm>
            <a:off x="2471150" y="1830075"/>
            <a:ext cx="3823200" cy="1121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7200">
                <a:solidFill>
                  <a:schemeClr val="lt1"/>
                </a:solidFill>
              </a:defRPr>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375" name="Google Shape;375;p19"/>
          <p:cNvSpPr txBox="1">
            <a:spLocks noGrp="1"/>
          </p:cNvSpPr>
          <p:nvPr>
            <p:ph type="subTitle" idx="1"/>
          </p:nvPr>
        </p:nvSpPr>
        <p:spPr>
          <a:xfrm>
            <a:off x="2902550" y="540000"/>
            <a:ext cx="2960400" cy="1353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76" name="Google Shape;376;p19"/>
          <p:cNvSpPr txBox="1"/>
          <p:nvPr/>
        </p:nvSpPr>
        <p:spPr>
          <a:xfrm>
            <a:off x="2289500" y="3592806"/>
            <a:ext cx="4186500" cy="931500"/>
          </a:xfrm>
          <a:prstGeom prst="rect">
            <a:avLst/>
          </a:prstGeom>
          <a:noFill/>
          <a:ln>
            <a:noFill/>
          </a:ln>
        </p:spPr>
        <p:txBody>
          <a:bodyPr spcFirstLastPara="1" wrap="square" lIns="91425" tIns="91425" rIns="91425" bIns="91425" anchor="b" anchorCtr="0">
            <a:noAutofit/>
          </a:bodyPr>
          <a:lstStyle/>
          <a:p>
            <a:pPr marL="0" lvl="0" indent="0" algn="ctr" rtl="0">
              <a:lnSpc>
                <a:spcPct val="115000"/>
              </a:lnSpc>
              <a:spcBef>
                <a:spcPts val="300"/>
              </a:spcBef>
              <a:spcAft>
                <a:spcPts val="0"/>
              </a:spcAft>
              <a:buNone/>
            </a:pPr>
            <a:r>
              <a:rPr lang="en" sz="1000">
                <a:solidFill>
                  <a:schemeClr val="lt1"/>
                </a:solidFill>
                <a:latin typeface="Maven Pro"/>
                <a:ea typeface="Maven Pro"/>
                <a:cs typeface="Maven Pro"/>
                <a:sym typeface="Maven Pro"/>
              </a:rPr>
              <a:t>CREDITS: This presentation template was created by </a:t>
            </a:r>
            <a:r>
              <a:rPr lang="en" sz="1000">
                <a:solidFill>
                  <a:schemeClr val="accent1"/>
                </a:solidFill>
                <a:uFill>
                  <a:noFill/>
                </a:uFill>
                <a:latin typeface="Maven Pro"/>
                <a:ea typeface="Maven Pro"/>
                <a:cs typeface="Maven Pro"/>
                <a:sym typeface="Maven Pro"/>
                <a:hlinkClick r:id="rId2">
                  <a:extLst>
                    <a:ext uri="{A12FA001-AC4F-418D-AE19-62706E023703}">
                      <ahyp:hlinkClr xmlns:ahyp="http://schemas.microsoft.com/office/drawing/2018/hyperlinkcolor" val="tx"/>
                    </a:ext>
                  </a:extLst>
                </a:hlinkClick>
              </a:rPr>
              <a:t>Slidesgo</a:t>
            </a:r>
            <a:r>
              <a:rPr lang="en" sz="1000">
                <a:solidFill>
                  <a:schemeClr val="lt1"/>
                </a:solidFill>
                <a:latin typeface="Maven Pro"/>
                <a:ea typeface="Maven Pro"/>
                <a:cs typeface="Maven Pro"/>
                <a:sym typeface="Maven Pro"/>
              </a:rPr>
              <a:t>, including icons by </a:t>
            </a:r>
            <a:r>
              <a:rPr lang="en" sz="1000">
                <a:solidFill>
                  <a:schemeClr val="accent2"/>
                </a:solidFill>
                <a:uFill>
                  <a:noFill/>
                </a:uFill>
                <a:latin typeface="Maven Pro"/>
                <a:ea typeface="Maven Pro"/>
                <a:cs typeface="Maven Pro"/>
                <a:sym typeface="Maven Pro"/>
                <a:hlinkClick r:id="rId3">
                  <a:extLst>
                    <a:ext uri="{A12FA001-AC4F-418D-AE19-62706E023703}">
                      <ahyp:hlinkClr xmlns:ahyp="http://schemas.microsoft.com/office/drawing/2018/hyperlinkcolor" val="tx"/>
                    </a:ext>
                  </a:extLst>
                </a:hlinkClick>
              </a:rPr>
              <a:t>Flaticon</a:t>
            </a:r>
            <a:r>
              <a:rPr lang="en" sz="1000">
                <a:solidFill>
                  <a:schemeClr val="lt1"/>
                </a:solidFill>
                <a:latin typeface="Maven Pro"/>
                <a:ea typeface="Maven Pro"/>
                <a:cs typeface="Maven Pro"/>
                <a:sym typeface="Maven Pro"/>
              </a:rPr>
              <a:t>, and infographics &amp; images by </a:t>
            </a:r>
            <a:r>
              <a:rPr lang="en" sz="1000">
                <a:solidFill>
                  <a:schemeClr val="accent3"/>
                </a:solidFill>
                <a:uFill>
                  <a:noFill/>
                </a:uFill>
                <a:latin typeface="Maven Pro"/>
                <a:ea typeface="Maven Pro"/>
                <a:cs typeface="Maven Pro"/>
                <a:sym typeface="Maven Pro"/>
                <a:hlinkClick r:id="rId4">
                  <a:extLst>
                    <a:ext uri="{A12FA001-AC4F-418D-AE19-62706E023703}">
                      <ahyp:hlinkClr xmlns:ahyp="http://schemas.microsoft.com/office/drawing/2018/hyperlinkcolor" val="tx"/>
                    </a:ext>
                  </a:extLst>
                </a:hlinkClick>
              </a:rPr>
              <a:t>Freepik</a:t>
            </a:r>
            <a:endParaRPr sz="1000">
              <a:solidFill>
                <a:schemeClr val="accent3"/>
              </a:solidFill>
              <a:latin typeface="Maven Pro"/>
              <a:ea typeface="Maven Pro"/>
              <a:cs typeface="Maven Pro"/>
              <a:sym typeface="Maven Pro"/>
            </a:endParaRPr>
          </a:p>
        </p:txBody>
      </p:sp>
      <p:sp>
        <p:nvSpPr>
          <p:cNvPr id="377" name="Google Shape;377;p19"/>
          <p:cNvSpPr/>
          <p:nvPr/>
        </p:nvSpPr>
        <p:spPr>
          <a:xfrm>
            <a:off x="858247" y="1380669"/>
            <a:ext cx="130760" cy="131015"/>
          </a:xfrm>
          <a:custGeom>
            <a:avLst/>
            <a:gdLst/>
            <a:ahLst/>
            <a:cxnLst/>
            <a:rect l="l" t="t" r="r" b="b"/>
            <a:pathLst>
              <a:path w="4625" h="4634" extrusionOk="0">
                <a:moveTo>
                  <a:pt x="1" y="0"/>
                </a:moveTo>
                <a:lnTo>
                  <a:pt x="1" y="4633"/>
                </a:lnTo>
                <a:lnTo>
                  <a:pt x="4625" y="4633"/>
                </a:lnTo>
                <a:lnTo>
                  <a:pt x="4625"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19"/>
          <p:cNvSpPr/>
          <p:nvPr/>
        </p:nvSpPr>
        <p:spPr>
          <a:xfrm>
            <a:off x="1802448" y="4340187"/>
            <a:ext cx="131015" cy="131015"/>
          </a:xfrm>
          <a:custGeom>
            <a:avLst/>
            <a:gdLst/>
            <a:ahLst/>
            <a:cxnLst/>
            <a:rect l="l" t="t" r="r" b="b"/>
            <a:pathLst>
              <a:path w="4634" h="4634" extrusionOk="0">
                <a:moveTo>
                  <a:pt x="1" y="0"/>
                </a:moveTo>
                <a:lnTo>
                  <a:pt x="1" y="4633"/>
                </a:lnTo>
                <a:lnTo>
                  <a:pt x="4634" y="4633"/>
                </a:lnTo>
                <a:lnTo>
                  <a:pt x="4634"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19"/>
          <p:cNvSpPr/>
          <p:nvPr/>
        </p:nvSpPr>
        <p:spPr>
          <a:xfrm>
            <a:off x="7196621" y="809541"/>
            <a:ext cx="131015" cy="131015"/>
          </a:xfrm>
          <a:custGeom>
            <a:avLst/>
            <a:gdLst/>
            <a:ahLst/>
            <a:cxnLst/>
            <a:rect l="l" t="t" r="r" b="b"/>
            <a:pathLst>
              <a:path w="4634" h="4634" extrusionOk="0">
                <a:moveTo>
                  <a:pt x="0" y="1"/>
                </a:moveTo>
                <a:lnTo>
                  <a:pt x="0" y="4634"/>
                </a:lnTo>
                <a:lnTo>
                  <a:pt x="4633" y="463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19"/>
          <p:cNvSpPr/>
          <p:nvPr/>
        </p:nvSpPr>
        <p:spPr>
          <a:xfrm>
            <a:off x="7826485" y="4005523"/>
            <a:ext cx="105796" cy="106050"/>
          </a:xfrm>
          <a:custGeom>
            <a:avLst/>
            <a:gdLst/>
            <a:ahLst/>
            <a:cxnLst/>
            <a:rect l="l" t="t" r="r" b="b"/>
            <a:pathLst>
              <a:path w="3742" h="3751" fill="none" extrusionOk="0">
                <a:moveTo>
                  <a:pt x="1" y="0"/>
                </a:moveTo>
                <a:lnTo>
                  <a:pt x="3742" y="0"/>
                </a:lnTo>
                <a:lnTo>
                  <a:pt x="3742" y="3750"/>
                </a:lnTo>
                <a:lnTo>
                  <a:pt x="1" y="3750"/>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19"/>
          <p:cNvSpPr/>
          <p:nvPr/>
        </p:nvSpPr>
        <p:spPr>
          <a:xfrm>
            <a:off x="6669747" y="3108456"/>
            <a:ext cx="62397" cy="62397"/>
          </a:xfrm>
          <a:custGeom>
            <a:avLst/>
            <a:gdLst/>
            <a:ahLst/>
            <a:cxnLst/>
            <a:rect l="l" t="t" r="r" b="b"/>
            <a:pathLst>
              <a:path w="2207" h="2207" fill="none" extrusionOk="0">
                <a:moveTo>
                  <a:pt x="0" y="1"/>
                </a:moveTo>
                <a:lnTo>
                  <a:pt x="2206" y="1"/>
                </a:lnTo>
                <a:lnTo>
                  <a:pt x="2206" y="2207"/>
                </a:lnTo>
                <a:lnTo>
                  <a:pt x="0" y="2207"/>
                </a:lnTo>
                <a:close/>
              </a:path>
            </a:pathLst>
          </a:custGeom>
          <a:noFill/>
          <a:ln w="13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19"/>
          <p:cNvSpPr/>
          <p:nvPr/>
        </p:nvSpPr>
        <p:spPr>
          <a:xfrm>
            <a:off x="2127273" y="2530788"/>
            <a:ext cx="112298" cy="112553"/>
          </a:xfrm>
          <a:custGeom>
            <a:avLst/>
            <a:gdLst/>
            <a:ahLst/>
            <a:cxnLst/>
            <a:rect l="l" t="t" r="r" b="b"/>
            <a:pathLst>
              <a:path w="3972" h="3981" fill="none" extrusionOk="0">
                <a:moveTo>
                  <a:pt x="1" y="1"/>
                </a:moveTo>
                <a:lnTo>
                  <a:pt x="3972" y="1"/>
                </a:lnTo>
                <a:lnTo>
                  <a:pt x="3972" y="3981"/>
                </a:lnTo>
                <a:lnTo>
                  <a:pt x="1" y="3981"/>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19"/>
          <p:cNvSpPr/>
          <p:nvPr/>
        </p:nvSpPr>
        <p:spPr>
          <a:xfrm>
            <a:off x="7418926" y="3240515"/>
            <a:ext cx="112298" cy="112553"/>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19"/>
          <p:cNvSpPr/>
          <p:nvPr/>
        </p:nvSpPr>
        <p:spPr>
          <a:xfrm>
            <a:off x="7751274" y="1218584"/>
            <a:ext cx="86853" cy="86825"/>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5" name="Google Shape;385;p19"/>
          <p:cNvGrpSpPr/>
          <p:nvPr/>
        </p:nvGrpSpPr>
        <p:grpSpPr>
          <a:xfrm>
            <a:off x="6669747" y="-389684"/>
            <a:ext cx="143766" cy="2106420"/>
            <a:chOff x="6780548" y="337714"/>
            <a:chExt cx="133252" cy="1952377"/>
          </a:xfrm>
        </p:grpSpPr>
        <p:sp>
          <p:nvSpPr>
            <p:cNvPr id="386" name="Google Shape;386;p19"/>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19"/>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8" name="Google Shape;388;p19"/>
          <p:cNvGrpSpPr/>
          <p:nvPr/>
        </p:nvGrpSpPr>
        <p:grpSpPr>
          <a:xfrm>
            <a:off x="1510029" y="507749"/>
            <a:ext cx="203534" cy="2663107"/>
            <a:chOff x="250617" y="2402301"/>
            <a:chExt cx="188650" cy="2468354"/>
          </a:xfrm>
        </p:grpSpPr>
        <p:sp>
          <p:nvSpPr>
            <p:cNvPr id="389" name="Google Shape;389;p19"/>
            <p:cNvSpPr/>
            <p:nvPr/>
          </p:nvSpPr>
          <p:spPr>
            <a:xfrm>
              <a:off x="250617" y="4681770"/>
              <a:ext cx="188650" cy="188886"/>
            </a:xfrm>
            <a:custGeom>
              <a:avLst/>
              <a:gdLst/>
              <a:ahLst/>
              <a:cxnLst/>
              <a:rect l="l" t="t" r="r" b="b"/>
              <a:pathLst>
                <a:path w="7199" h="7208" fill="none" extrusionOk="0">
                  <a:moveTo>
                    <a:pt x="0" y="1"/>
                  </a:moveTo>
                  <a:lnTo>
                    <a:pt x="7198" y="1"/>
                  </a:lnTo>
                  <a:lnTo>
                    <a:pt x="7198" y="7207"/>
                  </a:lnTo>
                  <a:lnTo>
                    <a:pt x="0" y="7207"/>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19"/>
            <p:cNvSpPr/>
            <p:nvPr/>
          </p:nvSpPr>
          <p:spPr>
            <a:xfrm>
              <a:off x="278316" y="4166291"/>
              <a:ext cx="133226" cy="133226"/>
            </a:xfrm>
            <a:custGeom>
              <a:avLst/>
              <a:gdLst/>
              <a:ahLst/>
              <a:cxnLst/>
              <a:rect l="l" t="t" r="r" b="b"/>
              <a:pathLst>
                <a:path w="5084" h="5084" fill="none" extrusionOk="0">
                  <a:moveTo>
                    <a:pt x="1" y="0"/>
                  </a:moveTo>
                  <a:lnTo>
                    <a:pt x="5084" y="0"/>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19"/>
            <p:cNvSpPr/>
            <p:nvPr/>
          </p:nvSpPr>
          <p:spPr>
            <a:xfrm>
              <a:off x="304573" y="3689098"/>
              <a:ext cx="80476" cy="80476"/>
            </a:xfrm>
            <a:custGeom>
              <a:avLst/>
              <a:gdLst/>
              <a:ahLst/>
              <a:cxnLst/>
              <a:rect l="l" t="t" r="r" b="b"/>
              <a:pathLst>
                <a:path w="3071" h="3071" fill="none" extrusionOk="0">
                  <a:moveTo>
                    <a:pt x="1" y="0"/>
                  </a:moveTo>
                  <a:lnTo>
                    <a:pt x="3071" y="0"/>
                  </a:lnTo>
                  <a:lnTo>
                    <a:pt x="3071" y="3071"/>
                  </a:lnTo>
                  <a:lnTo>
                    <a:pt x="1" y="3071"/>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9"/>
            <p:cNvSpPr/>
            <p:nvPr/>
          </p:nvSpPr>
          <p:spPr>
            <a:xfrm>
              <a:off x="340710" y="2402301"/>
              <a:ext cx="8464" cy="1011487"/>
            </a:xfrm>
            <a:custGeom>
              <a:avLst/>
              <a:gdLst/>
              <a:ahLst/>
              <a:cxnLst/>
              <a:rect l="l" t="t" r="r" b="b"/>
              <a:pathLst>
                <a:path w="323" h="38599" extrusionOk="0">
                  <a:moveTo>
                    <a:pt x="157" y="1"/>
                  </a:moveTo>
                  <a:lnTo>
                    <a:pt x="0" y="38599"/>
                  </a:lnTo>
                  <a:lnTo>
                    <a:pt x="322" y="38599"/>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3" name="Google Shape;393;p19"/>
          <p:cNvGrpSpPr/>
          <p:nvPr/>
        </p:nvGrpSpPr>
        <p:grpSpPr>
          <a:xfrm>
            <a:off x="385355" y="1380671"/>
            <a:ext cx="199237" cy="2828935"/>
            <a:chOff x="1608717" y="1280046"/>
            <a:chExt cx="199237" cy="2828935"/>
          </a:xfrm>
        </p:grpSpPr>
        <p:sp>
          <p:nvSpPr>
            <p:cNvPr id="394" name="Google Shape;394;p19"/>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19"/>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19"/>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7" name="Google Shape;397;p19"/>
          <p:cNvSpPr/>
          <p:nvPr/>
        </p:nvSpPr>
        <p:spPr>
          <a:xfrm>
            <a:off x="1050592" y="3209646"/>
            <a:ext cx="9132" cy="2718457"/>
          </a:xfrm>
          <a:custGeom>
            <a:avLst/>
            <a:gdLst/>
            <a:ahLst/>
            <a:cxnLst/>
            <a:rect l="l" t="t" r="r" b="b"/>
            <a:pathLst>
              <a:path w="323" h="96152" extrusionOk="0">
                <a:moveTo>
                  <a:pt x="166" y="1"/>
                </a:moveTo>
                <a:lnTo>
                  <a:pt x="1" y="96151"/>
                </a:lnTo>
                <a:lnTo>
                  <a:pt x="322" y="96151"/>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19"/>
          <p:cNvSpPr/>
          <p:nvPr/>
        </p:nvSpPr>
        <p:spPr>
          <a:xfrm>
            <a:off x="7090326" y="2590809"/>
            <a:ext cx="9132" cy="1822361"/>
          </a:xfrm>
          <a:custGeom>
            <a:avLst/>
            <a:gdLst/>
            <a:ahLst/>
            <a:cxnLst/>
            <a:rect l="l" t="t" r="r" b="b"/>
            <a:pathLst>
              <a:path w="323" h="64457" extrusionOk="0">
                <a:moveTo>
                  <a:pt x="157" y="1"/>
                </a:moveTo>
                <a:lnTo>
                  <a:pt x="0" y="64456"/>
                </a:lnTo>
                <a:lnTo>
                  <a:pt x="322" y="64456"/>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9" name="Google Shape;399;p19"/>
          <p:cNvGrpSpPr/>
          <p:nvPr/>
        </p:nvGrpSpPr>
        <p:grpSpPr>
          <a:xfrm>
            <a:off x="989005" y="-389666"/>
            <a:ext cx="62143" cy="897428"/>
            <a:chOff x="2038689" y="173907"/>
            <a:chExt cx="57599" cy="831799"/>
          </a:xfrm>
        </p:grpSpPr>
        <p:sp>
          <p:nvSpPr>
            <p:cNvPr id="400" name="Google Shape;400;p19"/>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19"/>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2" name="Google Shape;402;p19"/>
          <p:cNvGrpSpPr/>
          <p:nvPr/>
        </p:nvGrpSpPr>
        <p:grpSpPr>
          <a:xfrm>
            <a:off x="8568723" y="2184809"/>
            <a:ext cx="214702" cy="2308597"/>
            <a:chOff x="8008096" y="2108910"/>
            <a:chExt cx="199001" cy="2139769"/>
          </a:xfrm>
        </p:grpSpPr>
        <p:sp>
          <p:nvSpPr>
            <p:cNvPr id="403" name="Google Shape;403;p19"/>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19"/>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5" name="Google Shape;405;p19"/>
          <p:cNvSpPr/>
          <p:nvPr/>
        </p:nvSpPr>
        <p:spPr>
          <a:xfrm>
            <a:off x="6423211" y="3192659"/>
            <a:ext cx="86853" cy="86825"/>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6" name="Google Shape;406;p19"/>
          <p:cNvGrpSpPr/>
          <p:nvPr/>
        </p:nvGrpSpPr>
        <p:grpSpPr>
          <a:xfrm>
            <a:off x="8221223" y="9"/>
            <a:ext cx="214702" cy="2308597"/>
            <a:chOff x="8008096" y="2108910"/>
            <a:chExt cx="199001" cy="2139769"/>
          </a:xfrm>
        </p:grpSpPr>
        <p:sp>
          <p:nvSpPr>
            <p:cNvPr id="407" name="Google Shape;407;p19"/>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19"/>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list">
  <p:cSld name="CUSTOM_4">
    <p:spTree>
      <p:nvGrpSpPr>
        <p:cNvPr id="1" name="Shape 409"/>
        <p:cNvGrpSpPr/>
        <p:nvPr/>
      </p:nvGrpSpPr>
      <p:grpSpPr>
        <a:xfrm>
          <a:off x="0" y="0"/>
          <a:ext cx="0" cy="0"/>
          <a:chOff x="0" y="0"/>
          <a:chExt cx="0" cy="0"/>
        </a:xfrm>
      </p:grpSpPr>
      <p:sp>
        <p:nvSpPr>
          <p:cNvPr id="410" name="Google Shape;410;p20"/>
          <p:cNvSpPr txBox="1">
            <a:spLocks noGrp="1"/>
          </p:cNvSpPr>
          <p:nvPr>
            <p:ph type="body" idx="1"/>
          </p:nvPr>
        </p:nvSpPr>
        <p:spPr>
          <a:xfrm>
            <a:off x="597375" y="1063525"/>
            <a:ext cx="3908700" cy="3786900"/>
          </a:xfrm>
          <a:prstGeom prst="rect">
            <a:avLst/>
          </a:prstGeom>
        </p:spPr>
        <p:txBody>
          <a:bodyPr spcFirstLastPara="1" wrap="square" lIns="91425" tIns="91425" rIns="91425" bIns="91425" anchor="t" anchorCtr="0">
            <a:noAutofit/>
          </a:bodyPr>
          <a:lstStyle>
            <a:lvl1pPr marL="457200" lvl="0" indent="-292100" rtl="0">
              <a:lnSpc>
                <a:spcPct val="100000"/>
              </a:lnSpc>
              <a:spcBef>
                <a:spcPts val="0"/>
              </a:spcBef>
              <a:spcAft>
                <a:spcPts val="0"/>
              </a:spcAft>
              <a:buSzPts val="1000"/>
              <a:buFont typeface="Livvic Light"/>
              <a:buChar char="●"/>
              <a:defRPr sz="1200"/>
            </a:lvl1pPr>
            <a:lvl2pPr marL="914400" lvl="1" indent="-292100" rtl="0">
              <a:spcBef>
                <a:spcPts val="1600"/>
              </a:spcBef>
              <a:spcAft>
                <a:spcPts val="0"/>
              </a:spcAft>
              <a:buSzPts val="1000"/>
              <a:buFont typeface="Nunito Light"/>
              <a:buChar char="○"/>
              <a:defRPr/>
            </a:lvl2pPr>
            <a:lvl3pPr marL="1371600" lvl="2" indent="-292100" rtl="0">
              <a:spcBef>
                <a:spcPts val="1600"/>
              </a:spcBef>
              <a:spcAft>
                <a:spcPts val="0"/>
              </a:spcAft>
              <a:buSzPts val="1000"/>
              <a:buFont typeface="Nunito Light"/>
              <a:buChar char="■"/>
              <a:defRPr/>
            </a:lvl3pPr>
            <a:lvl4pPr marL="1828800" lvl="3" indent="-292100" rtl="0">
              <a:spcBef>
                <a:spcPts val="1600"/>
              </a:spcBef>
              <a:spcAft>
                <a:spcPts val="0"/>
              </a:spcAft>
              <a:buSzPts val="1000"/>
              <a:buFont typeface="Nunito Light"/>
              <a:buChar char="●"/>
              <a:defRPr/>
            </a:lvl4pPr>
            <a:lvl5pPr marL="2286000" lvl="4" indent="-292100" rtl="0">
              <a:spcBef>
                <a:spcPts val="1600"/>
              </a:spcBef>
              <a:spcAft>
                <a:spcPts val="0"/>
              </a:spcAft>
              <a:buSzPts val="1000"/>
              <a:buFont typeface="Nunito Light"/>
              <a:buChar char="○"/>
              <a:defRPr/>
            </a:lvl5pPr>
            <a:lvl6pPr marL="2743200" lvl="5" indent="-292100" rtl="0">
              <a:spcBef>
                <a:spcPts val="1600"/>
              </a:spcBef>
              <a:spcAft>
                <a:spcPts val="0"/>
              </a:spcAft>
              <a:buSzPts val="1000"/>
              <a:buFont typeface="Nunito Light"/>
              <a:buChar char="■"/>
              <a:defRPr/>
            </a:lvl6pPr>
            <a:lvl7pPr marL="3200400" lvl="6" indent="-292100" rtl="0">
              <a:spcBef>
                <a:spcPts val="1600"/>
              </a:spcBef>
              <a:spcAft>
                <a:spcPts val="0"/>
              </a:spcAft>
              <a:buSzPts val="1000"/>
              <a:buFont typeface="Nunito Light"/>
              <a:buChar char="●"/>
              <a:defRPr/>
            </a:lvl7pPr>
            <a:lvl8pPr marL="3657600" lvl="7" indent="-292100" rtl="0">
              <a:spcBef>
                <a:spcPts val="1600"/>
              </a:spcBef>
              <a:spcAft>
                <a:spcPts val="0"/>
              </a:spcAft>
              <a:buSzPts val="1000"/>
              <a:buFont typeface="Nunito Light"/>
              <a:buChar char="○"/>
              <a:defRPr/>
            </a:lvl8pPr>
            <a:lvl9pPr marL="4114800" lvl="8" indent="-292100" rtl="0">
              <a:spcBef>
                <a:spcPts val="1600"/>
              </a:spcBef>
              <a:spcAft>
                <a:spcPts val="1600"/>
              </a:spcAft>
              <a:buSzPts val="1000"/>
              <a:buFont typeface="Nunito Light"/>
              <a:buChar char="■"/>
              <a:defRPr/>
            </a:lvl9pPr>
          </a:lstStyle>
          <a:p>
            <a:endParaRPr/>
          </a:p>
        </p:txBody>
      </p:sp>
      <p:sp>
        <p:nvSpPr>
          <p:cNvPr id="411" name="Google Shape;411;p20"/>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412" name="Google Shape;412;p20"/>
          <p:cNvSpPr txBox="1">
            <a:spLocks noGrp="1"/>
          </p:cNvSpPr>
          <p:nvPr>
            <p:ph type="body" idx="2"/>
          </p:nvPr>
        </p:nvSpPr>
        <p:spPr>
          <a:xfrm>
            <a:off x="4690125" y="1063525"/>
            <a:ext cx="3908700" cy="3786900"/>
          </a:xfrm>
          <a:prstGeom prst="rect">
            <a:avLst/>
          </a:prstGeom>
        </p:spPr>
        <p:txBody>
          <a:bodyPr spcFirstLastPara="1" wrap="square" lIns="91425" tIns="91425" rIns="91425" bIns="91425" anchor="t" anchorCtr="0">
            <a:noAutofit/>
          </a:bodyPr>
          <a:lstStyle>
            <a:lvl1pPr marL="457200" lvl="0" indent="-292100" rtl="0">
              <a:lnSpc>
                <a:spcPct val="100000"/>
              </a:lnSpc>
              <a:spcBef>
                <a:spcPts val="0"/>
              </a:spcBef>
              <a:spcAft>
                <a:spcPts val="0"/>
              </a:spcAft>
              <a:buClr>
                <a:srgbClr val="EC5D37"/>
              </a:buClr>
              <a:buSzPts val="1000"/>
              <a:buFont typeface="Livvic Light"/>
              <a:buChar char="●"/>
              <a:defRPr sz="1200"/>
            </a:lvl1pPr>
            <a:lvl2pPr marL="914400" lvl="1" indent="-292100" rtl="0">
              <a:spcBef>
                <a:spcPts val="1600"/>
              </a:spcBef>
              <a:spcAft>
                <a:spcPts val="0"/>
              </a:spcAft>
              <a:buClr>
                <a:srgbClr val="FFC800"/>
              </a:buClr>
              <a:buSzPts val="1000"/>
              <a:buFont typeface="Nunito Light"/>
              <a:buChar char="○"/>
              <a:defRPr/>
            </a:lvl2pPr>
            <a:lvl3pPr marL="1371600" lvl="2" indent="-292100" rtl="0">
              <a:spcBef>
                <a:spcPts val="1600"/>
              </a:spcBef>
              <a:spcAft>
                <a:spcPts val="0"/>
              </a:spcAft>
              <a:buClr>
                <a:srgbClr val="FFC800"/>
              </a:buClr>
              <a:buSzPts val="1000"/>
              <a:buFont typeface="Nunito Light"/>
              <a:buChar char="■"/>
              <a:defRPr/>
            </a:lvl3pPr>
            <a:lvl4pPr marL="1828800" lvl="3" indent="-292100" rtl="0">
              <a:spcBef>
                <a:spcPts val="1600"/>
              </a:spcBef>
              <a:spcAft>
                <a:spcPts val="0"/>
              </a:spcAft>
              <a:buClr>
                <a:srgbClr val="FFC800"/>
              </a:buClr>
              <a:buSzPts val="1000"/>
              <a:buFont typeface="Nunito Light"/>
              <a:buChar char="●"/>
              <a:defRPr/>
            </a:lvl4pPr>
            <a:lvl5pPr marL="2286000" lvl="4" indent="-292100" rtl="0">
              <a:spcBef>
                <a:spcPts val="1600"/>
              </a:spcBef>
              <a:spcAft>
                <a:spcPts val="0"/>
              </a:spcAft>
              <a:buClr>
                <a:srgbClr val="434343"/>
              </a:buClr>
              <a:buSzPts val="1000"/>
              <a:buFont typeface="Nunito Light"/>
              <a:buChar char="○"/>
              <a:defRPr/>
            </a:lvl5pPr>
            <a:lvl6pPr marL="2743200" lvl="5" indent="-292100" rtl="0">
              <a:spcBef>
                <a:spcPts val="1600"/>
              </a:spcBef>
              <a:spcAft>
                <a:spcPts val="0"/>
              </a:spcAft>
              <a:buClr>
                <a:srgbClr val="434343"/>
              </a:buClr>
              <a:buSzPts val="1000"/>
              <a:buFont typeface="Nunito Light"/>
              <a:buChar char="■"/>
              <a:defRPr/>
            </a:lvl6pPr>
            <a:lvl7pPr marL="3200400" lvl="6" indent="-292100" rtl="0">
              <a:spcBef>
                <a:spcPts val="1600"/>
              </a:spcBef>
              <a:spcAft>
                <a:spcPts val="0"/>
              </a:spcAft>
              <a:buClr>
                <a:srgbClr val="434343"/>
              </a:buClr>
              <a:buSzPts val="1000"/>
              <a:buFont typeface="Nunito Light"/>
              <a:buChar char="●"/>
              <a:defRPr/>
            </a:lvl7pPr>
            <a:lvl8pPr marL="3657600" lvl="7" indent="-292100" rtl="0">
              <a:spcBef>
                <a:spcPts val="1600"/>
              </a:spcBef>
              <a:spcAft>
                <a:spcPts val="0"/>
              </a:spcAft>
              <a:buClr>
                <a:srgbClr val="434343"/>
              </a:buClr>
              <a:buSzPts val="1000"/>
              <a:buFont typeface="Nunito Light"/>
              <a:buChar char="○"/>
              <a:defRPr/>
            </a:lvl8pPr>
            <a:lvl9pPr marL="4114800" lvl="8" indent="-292100" rtl="0">
              <a:spcBef>
                <a:spcPts val="1600"/>
              </a:spcBef>
              <a:spcAft>
                <a:spcPts val="1600"/>
              </a:spcAft>
              <a:buClr>
                <a:srgbClr val="434343"/>
              </a:buClr>
              <a:buSzPts val="1000"/>
              <a:buFont typeface="Nunito Light"/>
              <a:buChar char="■"/>
              <a:defRPr/>
            </a:lvl9pPr>
          </a:lstStyle>
          <a:p>
            <a:endParaRPr/>
          </a:p>
        </p:txBody>
      </p:sp>
      <p:sp>
        <p:nvSpPr>
          <p:cNvPr id="413" name="Google Shape;413;p20"/>
          <p:cNvSpPr/>
          <p:nvPr/>
        </p:nvSpPr>
        <p:spPr>
          <a:xfrm>
            <a:off x="8829925" y="1123700"/>
            <a:ext cx="108650" cy="108625"/>
          </a:xfrm>
          <a:custGeom>
            <a:avLst/>
            <a:gdLst/>
            <a:ahLst/>
            <a:cxnLst/>
            <a:rect l="l" t="t" r="r" b="b"/>
            <a:pathLst>
              <a:path w="4346" h="4345" extrusionOk="0">
                <a:moveTo>
                  <a:pt x="4027" y="337"/>
                </a:moveTo>
                <a:lnTo>
                  <a:pt x="4027" y="4008"/>
                </a:lnTo>
                <a:lnTo>
                  <a:pt x="338" y="4008"/>
                </a:lnTo>
                <a:lnTo>
                  <a:pt x="338" y="337"/>
                </a:lnTo>
                <a:close/>
                <a:moveTo>
                  <a:pt x="1" y="0"/>
                </a:moveTo>
                <a:lnTo>
                  <a:pt x="1" y="4345"/>
                </a:lnTo>
                <a:lnTo>
                  <a:pt x="4346" y="4345"/>
                </a:lnTo>
                <a:lnTo>
                  <a:pt x="4346"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20"/>
          <p:cNvSpPr/>
          <p:nvPr/>
        </p:nvSpPr>
        <p:spPr>
          <a:xfrm>
            <a:off x="9156250" y="1340450"/>
            <a:ext cx="111450" cy="110975"/>
          </a:xfrm>
          <a:custGeom>
            <a:avLst/>
            <a:gdLst/>
            <a:ahLst/>
            <a:cxnLst/>
            <a:rect l="l" t="t" r="r" b="b"/>
            <a:pathLst>
              <a:path w="4458" h="4439" extrusionOk="0">
                <a:moveTo>
                  <a:pt x="4008" y="431"/>
                </a:moveTo>
                <a:lnTo>
                  <a:pt x="4008" y="4008"/>
                </a:lnTo>
                <a:lnTo>
                  <a:pt x="431" y="4008"/>
                </a:lnTo>
                <a:lnTo>
                  <a:pt x="431" y="431"/>
                </a:lnTo>
                <a:close/>
                <a:moveTo>
                  <a:pt x="0" y="1"/>
                </a:moveTo>
                <a:lnTo>
                  <a:pt x="0" y="4439"/>
                </a:lnTo>
                <a:lnTo>
                  <a:pt x="4457" y="4439"/>
                </a:lnTo>
                <a:lnTo>
                  <a:pt x="4457"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0"/>
          <p:cNvSpPr/>
          <p:nvPr/>
        </p:nvSpPr>
        <p:spPr>
          <a:xfrm>
            <a:off x="5809850" y="214400"/>
            <a:ext cx="108625" cy="108625"/>
          </a:xfrm>
          <a:custGeom>
            <a:avLst/>
            <a:gdLst/>
            <a:ahLst/>
            <a:cxnLst/>
            <a:rect l="l" t="t" r="r" b="b"/>
            <a:pathLst>
              <a:path w="4345" h="4345" extrusionOk="0">
                <a:moveTo>
                  <a:pt x="4008" y="337"/>
                </a:moveTo>
                <a:lnTo>
                  <a:pt x="4008" y="4008"/>
                </a:lnTo>
                <a:lnTo>
                  <a:pt x="337" y="4008"/>
                </a:lnTo>
                <a:lnTo>
                  <a:pt x="337" y="337"/>
                </a:lnTo>
                <a:close/>
                <a:moveTo>
                  <a:pt x="0" y="0"/>
                </a:moveTo>
                <a:lnTo>
                  <a:pt x="0" y="4345"/>
                </a:lnTo>
                <a:lnTo>
                  <a:pt x="4345" y="4345"/>
                </a:lnTo>
                <a:lnTo>
                  <a:pt x="4345"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0"/>
          <p:cNvSpPr/>
          <p:nvPr/>
        </p:nvSpPr>
        <p:spPr>
          <a:xfrm>
            <a:off x="7079800" y="420088"/>
            <a:ext cx="164825" cy="164375"/>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0"/>
          <p:cNvSpPr/>
          <p:nvPr/>
        </p:nvSpPr>
        <p:spPr>
          <a:xfrm>
            <a:off x="7952700" y="278513"/>
            <a:ext cx="44975" cy="44500"/>
          </a:xfrm>
          <a:custGeom>
            <a:avLst/>
            <a:gdLst/>
            <a:ahLst/>
            <a:cxnLst/>
            <a:rect l="l" t="t" r="r" b="b"/>
            <a:pathLst>
              <a:path w="1799" h="1780" extrusionOk="0">
                <a:moveTo>
                  <a:pt x="1" y="1"/>
                </a:moveTo>
                <a:lnTo>
                  <a:pt x="1" y="1780"/>
                </a:lnTo>
                <a:lnTo>
                  <a:pt x="1798" y="1780"/>
                </a:lnTo>
                <a:lnTo>
                  <a:pt x="1798"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0"/>
          <p:cNvSpPr/>
          <p:nvPr/>
        </p:nvSpPr>
        <p:spPr>
          <a:xfrm>
            <a:off x="7372450" y="-69325"/>
            <a:ext cx="155925" cy="155925"/>
          </a:xfrm>
          <a:custGeom>
            <a:avLst/>
            <a:gdLst/>
            <a:ahLst/>
            <a:cxnLst/>
            <a:rect l="l" t="t" r="r" b="b"/>
            <a:pathLst>
              <a:path w="6237" h="6237" extrusionOk="0">
                <a:moveTo>
                  <a:pt x="0" y="0"/>
                </a:moveTo>
                <a:lnTo>
                  <a:pt x="0" y="6236"/>
                </a:lnTo>
                <a:lnTo>
                  <a:pt x="6236" y="6236"/>
                </a:lnTo>
                <a:lnTo>
                  <a:pt x="6236"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0"/>
          <p:cNvSpPr/>
          <p:nvPr/>
        </p:nvSpPr>
        <p:spPr>
          <a:xfrm>
            <a:off x="8464275" y="355050"/>
            <a:ext cx="155925" cy="156400"/>
          </a:xfrm>
          <a:custGeom>
            <a:avLst/>
            <a:gdLst/>
            <a:ahLst/>
            <a:cxnLst/>
            <a:rect l="l" t="t" r="r" b="b"/>
            <a:pathLst>
              <a:path w="6237" h="6256" extrusionOk="0">
                <a:moveTo>
                  <a:pt x="1" y="1"/>
                </a:moveTo>
                <a:lnTo>
                  <a:pt x="1" y="6256"/>
                </a:lnTo>
                <a:lnTo>
                  <a:pt x="6237" y="6256"/>
                </a:lnTo>
                <a:lnTo>
                  <a:pt x="6237"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0"/>
          <p:cNvSpPr/>
          <p:nvPr/>
        </p:nvSpPr>
        <p:spPr>
          <a:xfrm>
            <a:off x="7264275" y="607363"/>
            <a:ext cx="122675" cy="122675"/>
          </a:xfrm>
          <a:custGeom>
            <a:avLst/>
            <a:gdLst/>
            <a:ahLst/>
            <a:cxnLst/>
            <a:rect l="l" t="t" r="r" b="b"/>
            <a:pathLst>
              <a:path w="4907" h="4907" extrusionOk="0">
                <a:moveTo>
                  <a:pt x="0" y="1"/>
                </a:moveTo>
                <a:lnTo>
                  <a:pt x="0" y="4907"/>
                </a:lnTo>
                <a:lnTo>
                  <a:pt x="4907" y="4907"/>
                </a:lnTo>
                <a:lnTo>
                  <a:pt x="4907"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0"/>
          <p:cNvSpPr/>
          <p:nvPr/>
        </p:nvSpPr>
        <p:spPr>
          <a:xfrm>
            <a:off x="6298850" y="907625"/>
            <a:ext cx="155925" cy="155900"/>
          </a:xfrm>
          <a:custGeom>
            <a:avLst/>
            <a:gdLst/>
            <a:ahLst/>
            <a:cxnLst/>
            <a:rect l="l" t="t" r="r" b="b"/>
            <a:pathLst>
              <a:path w="6237" h="6236" extrusionOk="0">
                <a:moveTo>
                  <a:pt x="1" y="0"/>
                </a:moveTo>
                <a:lnTo>
                  <a:pt x="1" y="6236"/>
                </a:lnTo>
                <a:lnTo>
                  <a:pt x="6237" y="6236"/>
                </a:lnTo>
                <a:lnTo>
                  <a:pt x="6237"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20"/>
          <p:cNvSpPr/>
          <p:nvPr/>
        </p:nvSpPr>
        <p:spPr>
          <a:xfrm>
            <a:off x="-83000" y="4540463"/>
            <a:ext cx="164825" cy="164375"/>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0"/>
          <p:cNvSpPr/>
          <p:nvPr/>
        </p:nvSpPr>
        <p:spPr>
          <a:xfrm>
            <a:off x="101475" y="4727738"/>
            <a:ext cx="122675" cy="122675"/>
          </a:xfrm>
          <a:custGeom>
            <a:avLst/>
            <a:gdLst/>
            <a:ahLst/>
            <a:cxnLst/>
            <a:rect l="l" t="t" r="r" b="b"/>
            <a:pathLst>
              <a:path w="4907" h="4907" extrusionOk="0">
                <a:moveTo>
                  <a:pt x="0" y="1"/>
                </a:moveTo>
                <a:lnTo>
                  <a:pt x="0" y="4907"/>
                </a:lnTo>
                <a:lnTo>
                  <a:pt x="4907" y="4907"/>
                </a:lnTo>
                <a:lnTo>
                  <a:pt x="4907"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1pPr>
            <a:lvl2pPr lvl="1">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2pPr>
            <a:lvl3pPr lvl="2">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3pPr>
            <a:lvl4pPr lvl="3">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4pPr>
            <a:lvl5pPr lvl="4">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5pPr>
            <a:lvl6pPr lvl="5">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6pPr>
            <a:lvl7pPr lvl="6">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7pPr>
            <a:lvl8pPr lvl="7">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8pPr>
            <a:lvl9pPr lvl="8">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1"/>
              </a:buClr>
              <a:buSzPts val="1800"/>
              <a:buFont typeface="Maven Pro"/>
              <a:buChar char="●"/>
              <a:defRPr sz="1800">
                <a:solidFill>
                  <a:schemeClr val="lt1"/>
                </a:solidFill>
                <a:latin typeface="Maven Pro"/>
                <a:ea typeface="Maven Pro"/>
                <a:cs typeface="Maven Pro"/>
                <a:sym typeface="Maven Pro"/>
              </a:defRPr>
            </a:lvl1pPr>
            <a:lvl2pPr marL="914400" lvl="1"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2pPr>
            <a:lvl3pPr marL="1371600" lvl="2"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3pPr>
            <a:lvl4pPr marL="1828800" lvl="3"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4pPr>
            <a:lvl5pPr marL="2286000" lvl="4"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5pPr>
            <a:lvl6pPr marL="2743200" lvl="5"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6pPr>
            <a:lvl7pPr marL="3200400" lvl="6"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7pPr>
            <a:lvl8pPr marL="3657600" lvl="7"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8pPr>
            <a:lvl9pPr marL="4114800" lvl="8" indent="-317500">
              <a:lnSpc>
                <a:spcPct val="115000"/>
              </a:lnSpc>
              <a:spcBef>
                <a:spcPts val="1600"/>
              </a:spcBef>
              <a:spcAft>
                <a:spcPts val="1600"/>
              </a:spcAft>
              <a:buClr>
                <a:schemeClr val="lt1"/>
              </a:buClr>
              <a:buSzPts val="1400"/>
              <a:buFont typeface="Maven Pro"/>
              <a:buChar char="■"/>
              <a:defRPr>
                <a:solidFill>
                  <a:schemeClr val="lt1"/>
                </a:solidFill>
                <a:latin typeface="Maven Pro"/>
                <a:ea typeface="Maven Pro"/>
                <a:cs typeface="Maven Pro"/>
                <a:sym typeface="Maven Pr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5" r:id="rId5"/>
    <p:sldLayoutId id="2147483659" r:id="rId6"/>
    <p:sldLayoutId id="2147483663" r:id="rId7"/>
    <p:sldLayoutId id="2147483665" r:id="rId8"/>
    <p:sldLayoutId id="2147483666" r:id="rId9"/>
    <p:sldLayoutId id="2147483667" r:id="rId10"/>
    <p:sldLayoutId id="214748366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434" name="Google Shape;434;p25"/>
          <p:cNvSpPr txBox="1">
            <a:spLocks noGrp="1"/>
          </p:cNvSpPr>
          <p:nvPr>
            <p:ph type="subTitle" idx="1"/>
          </p:nvPr>
        </p:nvSpPr>
        <p:spPr>
          <a:xfrm>
            <a:off x="2924250" y="2804488"/>
            <a:ext cx="32955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t>- Bhavya Sehgal</a:t>
            </a:r>
            <a:endParaRPr dirty="0"/>
          </a:p>
        </p:txBody>
      </p:sp>
      <p:sp>
        <p:nvSpPr>
          <p:cNvPr id="435" name="Google Shape;435;p25"/>
          <p:cNvSpPr txBox="1">
            <a:spLocks noGrp="1"/>
          </p:cNvSpPr>
          <p:nvPr>
            <p:ph type="ctrTitle"/>
          </p:nvPr>
        </p:nvSpPr>
        <p:spPr>
          <a:xfrm>
            <a:off x="1561650" y="751888"/>
            <a:ext cx="60207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dirty="0"/>
              <a:t>PYTHON</a:t>
            </a:r>
            <a:r>
              <a:rPr lang="en" dirty="0"/>
              <a:t> </a:t>
            </a:r>
            <a:r>
              <a:rPr lang="en-IN" dirty="0">
                <a:solidFill>
                  <a:schemeClr val="accent2"/>
                </a:solidFill>
              </a:rPr>
              <a:t>UTILITY</a:t>
            </a:r>
            <a:br>
              <a:rPr lang="en" dirty="0">
                <a:solidFill>
                  <a:schemeClr val="accent2"/>
                </a:solidFill>
              </a:rPr>
            </a:br>
            <a:r>
              <a:rPr lang="en-IN" dirty="0">
                <a:solidFill>
                  <a:schemeClr val="bg1"/>
                </a:solidFill>
              </a:rPr>
              <a:t>TOOLS</a:t>
            </a:r>
            <a:endParaRPr dirty="0">
              <a:solidFill>
                <a:schemeClr val="bg1"/>
              </a:solidFill>
            </a:endParaRPr>
          </a:p>
        </p:txBody>
      </p:sp>
      <p:sp>
        <p:nvSpPr>
          <p:cNvPr id="436" name="Google Shape;436;p25"/>
          <p:cNvSpPr/>
          <p:nvPr/>
        </p:nvSpPr>
        <p:spPr>
          <a:xfrm>
            <a:off x="1917281" y="4715495"/>
            <a:ext cx="121434" cy="121434"/>
          </a:xfrm>
          <a:custGeom>
            <a:avLst/>
            <a:gdLst/>
            <a:ahLst/>
            <a:cxnLst/>
            <a:rect l="l" t="t" r="r" b="b"/>
            <a:pathLst>
              <a:path w="4634" h="4634" extrusionOk="0">
                <a:moveTo>
                  <a:pt x="1" y="0"/>
                </a:moveTo>
                <a:lnTo>
                  <a:pt x="1" y="4633"/>
                </a:lnTo>
                <a:lnTo>
                  <a:pt x="4634" y="4633"/>
                </a:lnTo>
                <a:lnTo>
                  <a:pt x="4634"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5"/>
          <p:cNvSpPr/>
          <p:nvPr/>
        </p:nvSpPr>
        <p:spPr>
          <a:xfrm>
            <a:off x="7047944" y="3537816"/>
            <a:ext cx="57834" cy="57834"/>
          </a:xfrm>
          <a:custGeom>
            <a:avLst/>
            <a:gdLst/>
            <a:ahLst/>
            <a:cxnLst/>
            <a:rect l="l" t="t" r="r" b="b"/>
            <a:pathLst>
              <a:path w="2207" h="2207" fill="none" extrusionOk="0">
                <a:moveTo>
                  <a:pt x="0" y="1"/>
                </a:moveTo>
                <a:lnTo>
                  <a:pt x="2206" y="1"/>
                </a:lnTo>
                <a:lnTo>
                  <a:pt x="2206" y="2207"/>
                </a:lnTo>
                <a:lnTo>
                  <a:pt x="0" y="2207"/>
                </a:lnTo>
                <a:close/>
              </a:path>
            </a:pathLst>
          </a:custGeom>
          <a:noFill/>
          <a:ln w="13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5"/>
          <p:cNvSpPr/>
          <p:nvPr/>
        </p:nvSpPr>
        <p:spPr>
          <a:xfrm>
            <a:off x="2307882" y="3002386"/>
            <a:ext cx="104086" cy="104322"/>
          </a:xfrm>
          <a:custGeom>
            <a:avLst/>
            <a:gdLst/>
            <a:ahLst/>
            <a:cxnLst/>
            <a:rect l="l" t="t" r="r" b="b"/>
            <a:pathLst>
              <a:path w="3972" h="3981" fill="none" extrusionOk="0">
                <a:moveTo>
                  <a:pt x="1" y="1"/>
                </a:moveTo>
                <a:lnTo>
                  <a:pt x="3972" y="1"/>
                </a:lnTo>
                <a:lnTo>
                  <a:pt x="3972" y="3981"/>
                </a:lnTo>
                <a:lnTo>
                  <a:pt x="1" y="3981"/>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5"/>
          <p:cNvSpPr/>
          <p:nvPr/>
        </p:nvSpPr>
        <p:spPr>
          <a:xfrm>
            <a:off x="6293004" y="835609"/>
            <a:ext cx="80476" cy="80476"/>
          </a:xfrm>
          <a:custGeom>
            <a:avLst/>
            <a:gdLst/>
            <a:ahLst/>
            <a:cxnLst/>
            <a:rect l="l" t="t" r="r" b="b"/>
            <a:pathLst>
              <a:path w="3071" h="3071" extrusionOk="0">
                <a:moveTo>
                  <a:pt x="1" y="1"/>
                </a:moveTo>
                <a:lnTo>
                  <a:pt x="1" y="3071"/>
                </a:lnTo>
                <a:lnTo>
                  <a:pt x="3071" y="3071"/>
                </a:lnTo>
                <a:lnTo>
                  <a:pt x="3071"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5"/>
          <p:cNvSpPr/>
          <p:nvPr/>
        </p:nvSpPr>
        <p:spPr>
          <a:xfrm>
            <a:off x="5969504" y="3118803"/>
            <a:ext cx="119993" cy="119966"/>
          </a:xfrm>
          <a:custGeom>
            <a:avLst/>
            <a:gdLst/>
            <a:ahLst/>
            <a:cxnLst/>
            <a:rect l="l" t="t" r="r" b="b"/>
            <a:pathLst>
              <a:path w="4579" h="4578" extrusionOk="0">
                <a:moveTo>
                  <a:pt x="1" y="0"/>
                </a:moveTo>
                <a:lnTo>
                  <a:pt x="1" y="4578"/>
                </a:lnTo>
                <a:lnTo>
                  <a:pt x="4578" y="4578"/>
                </a:lnTo>
                <a:lnTo>
                  <a:pt x="457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5"/>
          <p:cNvSpPr/>
          <p:nvPr/>
        </p:nvSpPr>
        <p:spPr>
          <a:xfrm>
            <a:off x="2924242" y="4302208"/>
            <a:ext cx="119993" cy="119993"/>
          </a:xfrm>
          <a:custGeom>
            <a:avLst/>
            <a:gdLst/>
            <a:ahLst/>
            <a:cxnLst/>
            <a:rect l="l" t="t" r="r" b="b"/>
            <a:pathLst>
              <a:path w="4579" h="4579" extrusionOk="0">
                <a:moveTo>
                  <a:pt x="0" y="1"/>
                </a:moveTo>
                <a:lnTo>
                  <a:pt x="0" y="4578"/>
                </a:lnTo>
                <a:lnTo>
                  <a:pt x="4578" y="4578"/>
                </a:lnTo>
                <a:lnTo>
                  <a:pt x="4578"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2" name="Google Shape;442;p25"/>
          <p:cNvGrpSpPr/>
          <p:nvPr/>
        </p:nvGrpSpPr>
        <p:grpSpPr>
          <a:xfrm>
            <a:off x="6232314" y="3696331"/>
            <a:ext cx="121434" cy="1073147"/>
            <a:chOff x="6232314" y="3696331"/>
            <a:chExt cx="121434" cy="1073147"/>
          </a:xfrm>
        </p:grpSpPr>
        <p:sp>
          <p:nvSpPr>
            <p:cNvPr id="443" name="Google Shape;443;p25"/>
            <p:cNvSpPr/>
            <p:nvPr/>
          </p:nvSpPr>
          <p:spPr>
            <a:xfrm>
              <a:off x="6232314" y="4648280"/>
              <a:ext cx="121434" cy="121198"/>
            </a:xfrm>
            <a:custGeom>
              <a:avLst/>
              <a:gdLst/>
              <a:ahLst/>
              <a:cxnLst/>
              <a:rect l="l" t="t" r="r" b="b"/>
              <a:pathLst>
                <a:path w="4634" h="4625" extrusionOk="0">
                  <a:moveTo>
                    <a:pt x="0" y="1"/>
                  </a:moveTo>
                  <a:lnTo>
                    <a:pt x="0" y="4624"/>
                  </a:lnTo>
                  <a:lnTo>
                    <a:pt x="4633" y="462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5"/>
            <p:cNvSpPr/>
            <p:nvPr/>
          </p:nvSpPr>
          <p:spPr>
            <a:xfrm>
              <a:off x="6288681" y="3696331"/>
              <a:ext cx="8700" cy="872731"/>
            </a:xfrm>
            <a:custGeom>
              <a:avLst/>
              <a:gdLst/>
              <a:ahLst/>
              <a:cxnLst/>
              <a:rect l="l" t="t" r="r" b="b"/>
              <a:pathLst>
                <a:path w="332" h="33304" extrusionOk="0">
                  <a:moveTo>
                    <a:pt x="166" y="0"/>
                  </a:moveTo>
                  <a:lnTo>
                    <a:pt x="0" y="33304"/>
                  </a:lnTo>
                  <a:lnTo>
                    <a:pt x="331" y="33304"/>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5" name="Google Shape;445;p25"/>
          <p:cNvGrpSpPr/>
          <p:nvPr/>
        </p:nvGrpSpPr>
        <p:grpSpPr>
          <a:xfrm>
            <a:off x="6780548" y="337714"/>
            <a:ext cx="133252" cy="1952377"/>
            <a:chOff x="6780548" y="337714"/>
            <a:chExt cx="133252" cy="1952377"/>
          </a:xfrm>
        </p:grpSpPr>
        <p:sp>
          <p:nvSpPr>
            <p:cNvPr id="446" name="Google Shape;446;p25"/>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5"/>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8" name="Google Shape;448;p25"/>
          <p:cNvGrpSpPr/>
          <p:nvPr/>
        </p:nvGrpSpPr>
        <p:grpSpPr>
          <a:xfrm>
            <a:off x="1608717" y="1280046"/>
            <a:ext cx="199237" cy="2828935"/>
            <a:chOff x="1608717" y="1280046"/>
            <a:chExt cx="199237" cy="2828935"/>
          </a:xfrm>
        </p:grpSpPr>
        <p:sp>
          <p:nvSpPr>
            <p:cNvPr id="449" name="Google Shape;449;p25"/>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5"/>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5"/>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2" name="Google Shape;452;p25"/>
          <p:cNvSpPr/>
          <p:nvPr/>
        </p:nvSpPr>
        <p:spPr>
          <a:xfrm>
            <a:off x="2355692" y="3696328"/>
            <a:ext cx="8464" cy="2519663"/>
          </a:xfrm>
          <a:custGeom>
            <a:avLst/>
            <a:gdLst/>
            <a:ahLst/>
            <a:cxnLst/>
            <a:rect l="l" t="t" r="r" b="b"/>
            <a:pathLst>
              <a:path w="323" h="96152" extrusionOk="0">
                <a:moveTo>
                  <a:pt x="166" y="1"/>
                </a:moveTo>
                <a:lnTo>
                  <a:pt x="1" y="96151"/>
                </a:lnTo>
                <a:lnTo>
                  <a:pt x="322" y="96151"/>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5"/>
          <p:cNvSpPr/>
          <p:nvPr/>
        </p:nvSpPr>
        <p:spPr>
          <a:xfrm>
            <a:off x="7446601" y="3454956"/>
            <a:ext cx="8464" cy="1689096"/>
          </a:xfrm>
          <a:custGeom>
            <a:avLst/>
            <a:gdLst/>
            <a:ahLst/>
            <a:cxnLst/>
            <a:rect l="l" t="t" r="r" b="b"/>
            <a:pathLst>
              <a:path w="323" h="64457" extrusionOk="0">
                <a:moveTo>
                  <a:pt x="157" y="1"/>
                </a:moveTo>
                <a:lnTo>
                  <a:pt x="0" y="64456"/>
                </a:lnTo>
                <a:lnTo>
                  <a:pt x="322" y="64456"/>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4" name="Google Shape;454;p25"/>
          <p:cNvGrpSpPr/>
          <p:nvPr/>
        </p:nvGrpSpPr>
        <p:grpSpPr>
          <a:xfrm>
            <a:off x="8008096" y="2108910"/>
            <a:ext cx="199001" cy="2139769"/>
            <a:chOff x="8008096" y="2108910"/>
            <a:chExt cx="199001" cy="2139769"/>
          </a:xfrm>
        </p:grpSpPr>
        <p:sp>
          <p:nvSpPr>
            <p:cNvPr id="455" name="Google Shape;455;p25"/>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5"/>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7" name="Google Shape;457;p25"/>
          <p:cNvGrpSpPr/>
          <p:nvPr/>
        </p:nvGrpSpPr>
        <p:grpSpPr>
          <a:xfrm>
            <a:off x="4472500" y="3928605"/>
            <a:ext cx="199001" cy="867198"/>
            <a:chOff x="4475150" y="4052605"/>
            <a:chExt cx="199001" cy="867198"/>
          </a:xfrm>
        </p:grpSpPr>
        <p:sp>
          <p:nvSpPr>
            <p:cNvPr id="458" name="Google Shape;458;p25"/>
            <p:cNvSpPr/>
            <p:nvPr/>
          </p:nvSpPr>
          <p:spPr>
            <a:xfrm>
              <a:off x="4475150" y="4052605"/>
              <a:ext cx="199001" cy="220121"/>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5"/>
            <p:cNvSpPr/>
            <p:nvPr/>
          </p:nvSpPr>
          <p:spPr>
            <a:xfrm>
              <a:off x="4522600" y="4494201"/>
              <a:ext cx="104095" cy="115148"/>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5"/>
            <p:cNvSpPr/>
            <p:nvPr/>
          </p:nvSpPr>
          <p:spPr>
            <a:xfrm>
              <a:off x="4534403" y="4830814"/>
              <a:ext cx="80477" cy="88990"/>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83"/>
        <p:cNvGrpSpPr/>
        <p:nvPr/>
      </p:nvGrpSpPr>
      <p:grpSpPr>
        <a:xfrm>
          <a:off x="0" y="0"/>
          <a:ext cx="0" cy="0"/>
          <a:chOff x="0" y="0"/>
          <a:chExt cx="0" cy="0"/>
        </a:xfrm>
      </p:grpSpPr>
      <p:cxnSp>
        <p:nvCxnSpPr>
          <p:cNvPr id="1084" name="Google Shape;1084;p38"/>
          <p:cNvCxnSpPr/>
          <p:nvPr/>
        </p:nvCxnSpPr>
        <p:spPr>
          <a:xfrm>
            <a:off x="1551088" y="2404550"/>
            <a:ext cx="0" cy="455100"/>
          </a:xfrm>
          <a:prstGeom prst="straightConnector1">
            <a:avLst/>
          </a:prstGeom>
          <a:noFill/>
          <a:ln w="19050" cap="flat" cmpd="sng">
            <a:solidFill>
              <a:schemeClr val="lt2"/>
            </a:solidFill>
            <a:prstDash val="solid"/>
            <a:round/>
            <a:headEnd type="none" w="med" len="med"/>
            <a:tailEnd type="none" w="med" len="med"/>
          </a:ln>
        </p:spPr>
      </p:cxnSp>
      <p:cxnSp>
        <p:nvCxnSpPr>
          <p:cNvPr id="1085" name="Google Shape;1085;p38"/>
          <p:cNvCxnSpPr/>
          <p:nvPr/>
        </p:nvCxnSpPr>
        <p:spPr>
          <a:xfrm>
            <a:off x="3587838" y="2976550"/>
            <a:ext cx="0" cy="455100"/>
          </a:xfrm>
          <a:prstGeom prst="straightConnector1">
            <a:avLst/>
          </a:prstGeom>
          <a:noFill/>
          <a:ln w="19050" cap="flat" cmpd="sng">
            <a:solidFill>
              <a:schemeClr val="lt2"/>
            </a:solidFill>
            <a:prstDash val="solid"/>
            <a:round/>
            <a:headEnd type="none" w="med" len="med"/>
            <a:tailEnd type="none" w="med" len="med"/>
          </a:ln>
        </p:spPr>
      </p:cxnSp>
      <p:cxnSp>
        <p:nvCxnSpPr>
          <p:cNvPr id="1086" name="Google Shape;1086;p38"/>
          <p:cNvCxnSpPr/>
          <p:nvPr/>
        </p:nvCxnSpPr>
        <p:spPr>
          <a:xfrm>
            <a:off x="5624588" y="2404550"/>
            <a:ext cx="0" cy="455100"/>
          </a:xfrm>
          <a:prstGeom prst="straightConnector1">
            <a:avLst/>
          </a:prstGeom>
          <a:noFill/>
          <a:ln w="19050" cap="flat" cmpd="sng">
            <a:solidFill>
              <a:schemeClr val="lt2"/>
            </a:solidFill>
            <a:prstDash val="solid"/>
            <a:round/>
            <a:headEnd type="none" w="med" len="med"/>
            <a:tailEnd type="none" w="med" len="med"/>
          </a:ln>
        </p:spPr>
      </p:cxnSp>
      <p:cxnSp>
        <p:nvCxnSpPr>
          <p:cNvPr id="1087" name="Google Shape;1087;p38"/>
          <p:cNvCxnSpPr/>
          <p:nvPr/>
        </p:nvCxnSpPr>
        <p:spPr>
          <a:xfrm>
            <a:off x="7661338" y="2976550"/>
            <a:ext cx="0" cy="455100"/>
          </a:xfrm>
          <a:prstGeom prst="straightConnector1">
            <a:avLst/>
          </a:prstGeom>
          <a:noFill/>
          <a:ln w="19050" cap="flat" cmpd="sng">
            <a:solidFill>
              <a:schemeClr val="lt2"/>
            </a:solidFill>
            <a:prstDash val="solid"/>
            <a:round/>
            <a:headEnd type="none" w="med" len="med"/>
            <a:tailEnd type="none" w="med" len="med"/>
          </a:ln>
        </p:spPr>
      </p:cxnSp>
      <p:sp>
        <p:nvSpPr>
          <p:cNvPr id="1088" name="Google Shape;1088;p38"/>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OUR PROCESS</a:t>
            </a:r>
            <a:endParaRPr/>
          </a:p>
        </p:txBody>
      </p:sp>
      <p:cxnSp>
        <p:nvCxnSpPr>
          <p:cNvPr id="1089" name="Google Shape;1089;p38"/>
          <p:cNvCxnSpPr/>
          <p:nvPr/>
        </p:nvCxnSpPr>
        <p:spPr>
          <a:xfrm>
            <a:off x="1034400" y="2918100"/>
            <a:ext cx="7075200" cy="0"/>
          </a:xfrm>
          <a:prstGeom prst="straightConnector1">
            <a:avLst/>
          </a:prstGeom>
          <a:noFill/>
          <a:ln w="19050" cap="flat" cmpd="sng">
            <a:solidFill>
              <a:schemeClr val="lt2"/>
            </a:solidFill>
            <a:prstDash val="solid"/>
            <a:round/>
            <a:headEnd type="none" w="med" len="med"/>
            <a:tailEnd type="none" w="med" len="med"/>
          </a:ln>
        </p:spPr>
      </p:cxnSp>
      <p:grpSp>
        <p:nvGrpSpPr>
          <p:cNvPr id="1090" name="Google Shape;1090;p38"/>
          <p:cNvGrpSpPr/>
          <p:nvPr/>
        </p:nvGrpSpPr>
        <p:grpSpPr>
          <a:xfrm>
            <a:off x="1372725" y="2731350"/>
            <a:ext cx="373500" cy="373500"/>
            <a:chOff x="1372725" y="1912500"/>
            <a:chExt cx="373500" cy="373500"/>
          </a:xfrm>
        </p:grpSpPr>
        <p:sp>
          <p:nvSpPr>
            <p:cNvPr id="1091" name="Google Shape;1091;p38"/>
            <p:cNvSpPr/>
            <p:nvPr/>
          </p:nvSpPr>
          <p:spPr>
            <a:xfrm>
              <a:off x="1464063" y="2003850"/>
              <a:ext cx="190800" cy="190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38"/>
            <p:cNvSpPr/>
            <p:nvPr/>
          </p:nvSpPr>
          <p:spPr>
            <a:xfrm>
              <a:off x="1372725" y="1912500"/>
              <a:ext cx="373500" cy="373500"/>
            </a:xfrm>
            <a:prstGeom prst="donut">
              <a:avLst>
                <a:gd name="adj" fmla="val 10193"/>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3" name="Google Shape;1093;p38"/>
          <p:cNvGrpSpPr/>
          <p:nvPr/>
        </p:nvGrpSpPr>
        <p:grpSpPr>
          <a:xfrm>
            <a:off x="3401092" y="2731350"/>
            <a:ext cx="373500" cy="373500"/>
            <a:chOff x="3212675" y="1912500"/>
            <a:chExt cx="373500" cy="373500"/>
          </a:xfrm>
        </p:grpSpPr>
        <p:sp>
          <p:nvSpPr>
            <p:cNvPr id="1094" name="Google Shape;1094;p38"/>
            <p:cNvSpPr/>
            <p:nvPr/>
          </p:nvSpPr>
          <p:spPr>
            <a:xfrm>
              <a:off x="3304013" y="2003850"/>
              <a:ext cx="190800" cy="190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38"/>
            <p:cNvSpPr/>
            <p:nvPr/>
          </p:nvSpPr>
          <p:spPr>
            <a:xfrm>
              <a:off x="3212675" y="1912500"/>
              <a:ext cx="373500" cy="373500"/>
            </a:xfrm>
            <a:prstGeom prst="donut">
              <a:avLst>
                <a:gd name="adj" fmla="val 10193"/>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6" name="Google Shape;1096;p38"/>
          <p:cNvGrpSpPr/>
          <p:nvPr/>
        </p:nvGrpSpPr>
        <p:grpSpPr>
          <a:xfrm>
            <a:off x="5429458" y="2731350"/>
            <a:ext cx="373500" cy="373500"/>
            <a:chOff x="5557850" y="1912500"/>
            <a:chExt cx="373500" cy="373500"/>
          </a:xfrm>
        </p:grpSpPr>
        <p:sp>
          <p:nvSpPr>
            <p:cNvPr id="1097" name="Google Shape;1097;p38"/>
            <p:cNvSpPr/>
            <p:nvPr/>
          </p:nvSpPr>
          <p:spPr>
            <a:xfrm>
              <a:off x="5649188" y="2003850"/>
              <a:ext cx="190800" cy="190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38"/>
            <p:cNvSpPr/>
            <p:nvPr/>
          </p:nvSpPr>
          <p:spPr>
            <a:xfrm>
              <a:off x="5557850" y="1912500"/>
              <a:ext cx="373500" cy="373500"/>
            </a:xfrm>
            <a:prstGeom prst="donut">
              <a:avLst>
                <a:gd name="adj" fmla="val 10193"/>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9" name="Google Shape;1099;p38"/>
          <p:cNvGrpSpPr/>
          <p:nvPr/>
        </p:nvGrpSpPr>
        <p:grpSpPr>
          <a:xfrm>
            <a:off x="7457825" y="2731350"/>
            <a:ext cx="373500" cy="373500"/>
            <a:chOff x="7457825" y="1912500"/>
            <a:chExt cx="373500" cy="373500"/>
          </a:xfrm>
        </p:grpSpPr>
        <p:sp>
          <p:nvSpPr>
            <p:cNvPr id="1100" name="Google Shape;1100;p38"/>
            <p:cNvSpPr/>
            <p:nvPr/>
          </p:nvSpPr>
          <p:spPr>
            <a:xfrm>
              <a:off x="7549163" y="2003850"/>
              <a:ext cx="190800" cy="190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38"/>
            <p:cNvSpPr/>
            <p:nvPr/>
          </p:nvSpPr>
          <p:spPr>
            <a:xfrm>
              <a:off x="7457825" y="1912500"/>
              <a:ext cx="373500" cy="373500"/>
            </a:xfrm>
            <a:prstGeom prst="donut">
              <a:avLst>
                <a:gd name="adj" fmla="val 10193"/>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02" name="Google Shape;1102;p38"/>
          <p:cNvSpPr txBox="1">
            <a:spLocks noGrp="1"/>
          </p:cNvSpPr>
          <p:nvPr>
            <p:ph type="ctrTitle" idx="4294967295"/>
          </p:nvPr>
        </p:nvSpPr>
        <p:spPr>
          <a:xfrm>
            <a:off x="610450" y="1977263"/>
            <a:ext cx="1881300" cy="42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sz="1800" dirty="0"/>
              <a:t>PRESENT</a:t>
            </a:r>
            <a:endParaRPr sz="1800" dirty="0"/>
          </a:p>
        </p:txBody>
      </p:sp>
      <p:sp>
        <p:nvSpPr>
          <p:cNvPr id="1103" name="Google Shape;1103;p38"/>
          <p:cNvSpPr txBox="1">
            <a:spLocks noGrp="1"/>
          </p:cNvSpPr>
          <p:nvPr>
            <p:ph type="subTitle" idx="4294967295"/>
          </p:nvPr>
        </p:nvSpPr>
        <p:spPr>
          <a:xfrm>
            <a:off x="610438" y="1489956"/>
            <a:ext cx="1881300" cy="644700"/>
          </a:xfrm>
          <a:prstGeom prst="rect">
            <a:avLst/>
          </a:prstGeom>
        </p:spPr>
        <p:txBody>
          <a:bodyPr spcFirstLastPara="1" wrap="square" lIns="91425" tIns="91425" rIns="91425" bIns="91425" anchor="b" anchorCtr="0">
            <a:noAutofit/>
          </a:bodyPr>
          <a:lstStyle/>
          <a:p>
            <a:pPr marL="0" lvl="0" indent="0" algn="ctr" rtl="0">
              <a:lnSpc>
                <a:spcPct val="100000"/>
              </a:lnSpc>
              <a:spcBef>
                <a:spcPts val="0"/>
              </a:spcBef>
              <a:spcAft>
                <a:spcPts val="0"/>
              </a:spcAft>
              <a:buNone/>
            </a:pPr>
            <a:r>
              <a:rPr lang="en-IN" sz="1400" dirty="0"/>
              <a:t>Present our idea</a:t>
            </a:r>
          </a:p>
          <a:p>
            <a:pPr marL="0" lvl="0" indent="0" algn="ctr" rtl="0">
              <a:lnSpc>
                <a:spcPct val="100000"/>
              </a:lnSpc>
              <a:spcBef>
                <a:spcPts val="0"/>
              </a:spcBef>
              <a:spcAft>
                <a:spcPts val="0"/>
              </a:spcAft>
              <a:buNone/>
            </a:pPr>
            <a:r>
              <a:rPr lang="en-IN" sz="1400" dirty="0"/>
              <a:t>to you</a:t>
            </a:r>
            <a:endParaRPr sz="1400" dirty="0"/>
          </a:p>
        </p:txBody>
      </p:sp>
      <p:sp>
        <p:nvSpPr>
          <p:cNvPr id="1104" name="Google Shape;1104;p38"/>
          <p:cNvSpPr txBox="1">
            <a:spLocks noGrp="1"/>
          </p:cNvSpPr>
          <p:nvPr>
            <p:ph type="ctrTitle" idx="4294967295"/>
          </p:nvPr>
        </p:nvSpPr>
        <p:spPr>
          <a:xfrm>
            <a:off x="6720390" y="3438422"/>
            <a:ext cx="1881300" cy="427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sz="1800" dirty="0"/>
              <a:t>SUBMIT</a:t>
            </a:r>
            <a:endParaRPr sz="1800" dirty="0"/>
          </a:p>
        </p:txBody>
      </p:sp>
      <p:sp>
        <p:nvSpPr>
          <p:cNvPr id="1105" name="Google Shape;1105;p38"/>
          <p:cNvSpPr txBox="1">
            <a:spLocks noGrp="1"/>
          </p:cNvSpPr>
          <p:nvPr>
            <p:ph type="subTitle" idx="4294967295"/>
          </p:nvPr>
        </p:nvSpPr>
        <p:spPr>
          <a:xfrm>
            <a:off x="6667743" y="3660598"/>
            <a:ext cx="1986593" cy="644700"/>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1600"/>
              </a:spcAft>
              <a:buNone/>
            </a:pPr>
            <a:r>
              <a:rPr lang="en-IN" sz="1400" dirty="0"/>
              <a:t>Submit the project after in-depth review.</a:t>
            </a:r>
            <a:endParaRPr sz="1400" dirty="0"/>
          </a:p>
        </p:txBody>
      </p:sp>
      <p:sp>
        <p:nvSpPr>
          <p:cNvPr id="1106" name="Google Shape;1106;p38"/>
          <p:cNvSpPr txBox="1">
            <a:spLocks noGrp="1"/>
          </p:cNvSpPr>
          <p:nvPr>
            <p:ph type="ctrTitle" idx="4294967295"/>
          </p:nvPr>
        </p:nvSpPr>
        <p:spPr>
          <a:xfrm>
            <a:off x="2647200" y="3438422"/>
            <a:ext cx="1881300" cy="427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sz="1800" dirty="0"/>
              <a:t>PERFROM</a:t>
            </a:r>
            <a:endParaRPr sz="1800" dirty="0"/>
          </a:p>
        </p:txBody>
      </p:sp>
      <p:sp>
        <p:nvSpPr>
          <p:cNvPr id="1107" name="Google Shape;1107;p38"/>
          <p:cNvSpPr txBox="1">
            <a:spLocks noGrp="1"/>
          </p:cNvSpPr>
          <p:nvPr>
            <p:ph type="subTitle" idx="4294967295"/>
          </p:nvPr>
        </p:nvSpPr>
        <p:spPr>
          <a:xfrm>
            <a:off x="2532864" y="3660598"/>
            <a:ext cx="2109900" cy="644700"/>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1600"/>
              </a:spcAft>
              <a:buNone/>
            </a:pPr>
            <a:r>
              <a:rPr lang="en-IN" sz="1400" dirty="0"/>
              <a:t>Create a functional code.</a:t>
            </a:r>
          </a:p>
        </p:txBody>
      </p:sp>
      <p:sp>
        <p:nvSpPr>
          <p:cNvPr id="1108" name="Google Shape;1108;p38"/>
          <p:cNvSpPr txBox="1">
            <a:spLocks noGrp="1"/>
          </p:cNvSpPr>
          <p:nvPr>
            <p:ph type="ctrTitle" idx="4294967295"/>
          </p:nvPr>
        </p:nvSpPr>
        <p:spPr>
          <a:xfrm>
            <a:off x="4683963" y="1977263"/>
            <a:ext cx="1881300" cy="42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sz="1800" dirty="0"/>
              <a:t>IMPROVE</a:t>
            </a:r>
            <a:endParaRPr sz="1800" dirty="0"/>
          </a:p>
        </p:txBody>
      </p:sp>
      <p:sp>
        <p:nvSpPr>
          <p:cNvPr id="1109" name="Google Shape;1109;p38"/>
          <p:cNvSpPr txBox="1">
            <a:spLocks noGrp="1"/>
          </p:cNvSpPr>
          <p:nvPr>
            <p:ph type="subTitle" idx="4294967295"/>
          </p:nvPr>
        </p:nvSpPr>
        <p:spPr>
          <a:xfrm>
            <a:off x="4569650" y="1489967"/>
            <a:ext cx="2109900" cy="644700"/>
          </a:xfrm>
          <a:prstGeom prst="rect">
            <a:avLst/>
          </a:prstGeom>
        </p:spPr>
        <p:txBody>
          <a:bodyPr spcFirstLastPara="1" wrap="square" lIns="91425" tIns="91425" rIns="91425" bIns="91425" anchor="b" anchorCtr="0">
            <a:noAutofit/>
          </a:bodyPr>
          <a:lstStyle/>
          <a:p>
            <a:pPr marL="0" lvl="0" indent="0" algn="ctr" rtl="0">
              <a:lnSpc>
                <a:spcPct val="100000"/>
              </a:lnSpc>
              <a:spcBef>
                <a:spcPts val="0"/>
              </a:spcBef>
              <a:spcAft>
                <a:spcPts val="0"/>
              </a:spcAft>
              <a:buNone/>
            </a:pPr>
            <a:r>
              <a:rPr lang="en-IN" sz="1400" dirty="0"/>
              <a:t>Finding bugs and improving upon them.</a:t>
            </a:r>
            <a:endParaRPr sz="1400" dirty="0"/>
          </a:p>
        </p:txBody>
      </p:sp>
      <p:sp>
        <p:nvSpPr>
          <p:cNvPr id="1110" name="Google Shape;1110;p38"/>
          <p:cNvSpPr txBox="1">
            <a:spLocks noGrp="1"/>
          </p:cNvSpPr>
          <p:nvPr>
            <p:ph type="ctrTitle" idx="4294967295"/>
          </p:nvPr>
        </p:nvSpPr>
        <p:spPr>
          <a:xfrm>
            <a:off x="907900" y="3282474"/>
            <a:ext cx="1286400" cy="42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sz="2400" dirty="0">
                <a:solidFill>
                  <a:schemeClr val="accent2"/>
                </a:solidFill>
              </a:rPr>
              <a:t>STAGE</a:t>
            </a:r>
            <a:r>
              <a:rPr lang="en" sz="2400" dirty="0">
                <a:solidFill>
                  <a:schemeClr val="accent2"/>
                </a:solidFill>
              </a:rPr>
              <a:t> 01</a:t>
            </a:r>
            <a:endParaRPr sz="2400" dirty="0">
              <a:solidFill>
                <a:schemeClr val="accent2"/>
              </a:solidFill>
            </a:endParaRPr>
          </a:p>
        </p:txBody>
      </p:sp>
      <p:sp>
        <p:nvSpPr>
          <p:cNvPr id="1111" name="Google Shape;1111;p38"/>
          <p:cNvSpPr txBox="1">
            <a:spLocks noGrp="1"/>
          </p:cNvSpPr>
          <p:nvPr>
            <p:ph type="ctrTitle" idx="4294967295"/>
          </p:nvPr>
        </p:nvSpPr>
        <p:spPr>
          <a:xfrm>
            <a:off x="2944650" y="2113408"/>
            <a:ext cx="1286400" cy="42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sz="2400" dirty="0">
                <a:solidFill>
                  <a:schemeClr val="accent1"/>
                </a:solidFill>
              </a:rPr>
              <a:t>STAGE</a:t>
            </a:r>
            <a:r>
              <a:rPr lang="en" sz="2400" dirty="0">
                <a:solidFill>
                  <a:schemeClr val="accent1"/>
                </a:solidFill>
              </a:rPr>
              <a:t> 02</a:t>
            </a:r>
            <a:endParaRPr sz="2400" dirty="0">
              <a:solidFill>
                <a:schemeClr val="accent1"/>
              </a:solidFill>
            </a:endParaRPr>
          </a:p>
        </p:txBody>
      </p:sp>
      <p:sp>
        <p:nvSpPr>
          <p:cNvPr id="1112" name="Google Shape;1112;p38"/>
          <p:cNvSpPr txBox="1">
            <a:spLocks noGrp="1"/>
          </p:cNvSpPr>
          <p:nvPr>
            <p:ph type="ctrTitle" idx="4294967295"/>
          </p:nvPr>
        </p:nvSpPr>
        <p:spPr>
          <a:xfrm>
            <a:off x="4981400" y="3282474"/>
            <a:ext cx="1286400" cy="42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sz="2400" dirty="0">
                <a:solidFill>
                  <a:schemeClr val="accent3"/>
                </a:solidFill>
              </a:rPr>
              <a:t>STAGE</a:t>
            </a:r>
            <a:r>
              <a:rPr lang="en" sz="2400" dirty="0">
                <a:solidFill>
                  <a:schemeClr val="accent3"/>
                </a:solidFill>
              </a:rPr>
              <a:t> 03</a:t>
            </a:r>
            <a:endParaRPr sz="2400" dirty="0">
              <a:solidFill>
                <a:schemeClr val="accent3"/>
              </a:solidFill>
            </a:endParaRPr>
          </a:p>
        </p:txBody>
      </p:sp>
      <p:sp>
        <p:nvSpPr>
          <p:cNvPr id="1113" name="Google Shape;1113;p38"/>
          <p:cNvSpPr txBox="1">
            <a:spLocks noGrp="1"/>
          </p:cNvSpPr>
          <p:nvPr>
            <p:ph type="ctrTitle" idx="4294967295"/>
          </p:nvPr>
        </p:nvSpPr>
        <p:spPr>
          <a:xfrm>
            <a:off x="7018150" y="2113408"/>
            <a:ext cx="1286400" cy="42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sz="2400" dirty="0">
                <a:solidFill>
                  <a:schemeClr val="accent4"/>
                </a:solidFill>
              </a:rPr>
              <a:t>STAGE</a:t>
            </a:r>
            <a:r>
              <a:rPr lang="en" sz="2400" dirty="0">
                <a:solidFill>
                  <a:schemeClr val="accent4"/>
                </a:solidFill>
              </a:rPr>
              <a:t> 04</a:t>
            </a:r>
            <a:endParaRPr sz="2400" dirty="0">
              <a:solidFill>
                <a:schemeClr val="accent4"/>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99"/>
        <p:cNvGrpSpPr/>
        <p:nvPr/>
      </p:nvGrpSpPr>
      <p:grpSpPr>
        <a:xfrm>
          <a:off x="0" y="0"/>
          <a:ext cx="0" cy="0"/>
          <a:chOff x="0" y="0"/>
          <a:chExt cx="0" cy="0"/>
        </a:xfrm>
      </p:grpSpPr>
      <p:sp>
        <p:nvSpPr>
          <p:cNvPr id="600" name="Google Shape;600;p30"/>
          <p:cNvSpPr txBox="1">
            <a:spLocks noGrp="1"/>
          </p:cNvSpPr>
          <p:nvPr>
            <p:ph type="ctrTitle" idx="8"/>
          </p:nvPr>
        </p:nvSpPr>
        <p:spPr>
          <a:xfrm>
            <a:off x="621630" y="411675"/>
            <a:ext cx="5888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OUR SOLUTION</a:t>
            </a:r>
            <a:endParaRPr sz="3000" dirty="0"/>
          </a:p>
        </p:txBody>
      </p:sp>
      <p:sp>
        <p:nvSpPr>
          <p:cNvPr id="601" name="Google Shape;601;p30"/>
          <p:cNvSpPr txBox="1">
            <a:spLocks noGrp="1"/>
          </p:cNvSpPr>
          <p:nvPr>
            <p:ph type="ctrTitle" idx="2"/>
          </p:nvPr>
        </p:nvSpPr>
        <p:spPr>
          <a:xfrm>
            <a:off x="6054555" y="1373195"/>
            <a:ext cx="1881300" cy="644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dirty="0"/>
              <a:t>FREE OF COST</a:t>
            </a:r>
            <a:endParaRPr dirty="0"/>
          </a:p>
        </p:txBody>
      </p:sp>
      <p:sp>
        <p:nvSpPr>
          <p:cNvPr id="602" name="Google Shape;602;p30"/>
          <p:cNvSpPr txBox="1">
            <a:spLocks noGrp="1"/>
          </p:cNvSpPr>
          <p:nvPr>
            <p:ph type="ctrTitle" idx="4"/>
          </p:nvPr>
        </p:nvSpPr>
        <p:spPr>
          <a:xfrm>
            <a:off x="1218541" y="2778806"/>
            <a:ext cx="1881300" cy="644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dirty="0"/>
              <a:t>COMMUNITY</a:t>
            </a:r>
            <a:endParaRPr dirty="0"/>
          </a:p>
        </p:txBody>
      </p:sp>
      <p:sp>
        <p:nvSpPr>
          <p:cNvPr id="603" name="Google Shape;603;p30"/>
          <p:cNvSpPr txBox="1">
            <a:spLocks noGrp="1"/>
          </p:cNvSpPr>
          <p:nvPr>
            <p:ph type="subTitle" idx="7"/>
          </p:nvPr>
        </p:nvSpPr>
        <p:spPr>
          <a:xfrm>
            <a:off x="6054555" y="3271106"/>
            <a:ext cx="1881300" cy="644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t>Expand with learning from user inputs and criticism.</a:t>
            </a:r>
            <a:endParaRPr dirty="0"/>
          </a:p>
        </p:txBody>
      </p:sp>
      <p:sp>
        <p:nvSpPr>
          <p:cNvPr id="604" name="Google Shape;604;p30"/>
          <p:cNvSpPr txBox="1">
            <a:spLocks noGrp="1"/>
          </p:cNvSpPr>
          <p:nvPr>
            <p:ph type="ctrTitle"/>
          </p:nvPr>
        </p:nvSpPr>
        <p:spPr>
          <a:xfrm>
            <a:off x="1218541" y="1373195"/>
            <a:ext cx="1881300" cy="644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dirty="0"/>
              <a:t>SAVE TIME</a:t>
            </a:r>
            <a:endParaRPr dirty="0"/>
          </a:p>
        </p:txBody>
      </p:sp>
      <p:sp>
        <p:nvSpPr>
          <p:cNvPr id="605" name="Google Shape;605;p30"/>
          <p:cNvSpPr txBox="1">
            <a:spLocks noGrp="1"/>
          </p:cNvSpPr>
          <p:nvPr>
            <p:ph type="subTitle" idx="1"/>
          </p:nvPr>
        </p:nvSpPr>
        <p:spPr>
          <a:xfrm>
            <a:off x="1218541" y="1865495"/>
            <a:ext cx="1881300" cy="644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t>Save time of the user of going to multiple websites.</a:t>
            </a:r>
            <a:endParaRPr dirty="0"/>
          </a:p>
        </p:txBody>
      </p:sp>
      <p:sp>
        <p:nvSpPr>
          <p:cNvPr id="606" name="Google Shape;606;p30"/>
          <p:cNvSpPr txBox="1">
            <a:spLocks noGrp="1"/>
          </p:cNvSpPr>
          <p:nvPr>
            <p:ph type="subTitle" idx="3"/>
          </p:nvPr>
        </p:nvSpPr>
        <p:spPr>
          <a:xfrm>
            <a:off x="6054555" y="1865495"/>
            <a:ext cx="1881300" cy="644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t>Providing this</a:t>
            </a:r>
          </a:p>
          <a:p>
            <a:pPr marL="0" lvl="0" indent="0" algn="ctr" rtl="0">
              <a:spcBef>
                <a:spcPts val="0"/>
              </a:spcBef>
              <a:spcAft>
                <a:spcPts val="0"/>
              </a:spcAft>
              <a:buNone/>
            </a:pPr>
            <a:r>
              <a:rPr lang="en-IN" dirty="0"/>
              <a:t>Service free of cost to all users.</a:t>
            </a:r>
            <a:endParaRPr dirty="0"/>
          </a:p>
        </p:txBody>
      </p:sp>
      <p:sp>
        <p:nvSpPr>
          <p:cNvPr id="607" name="Google Shape;607;p30"/>
          <p:cNvSpPr txBox="1">
            <a:spLocks noGrp="1"/>
          </p:cNvSpPr>
          <p:nvPr>
            <p:ph type="subTitle" idx="5"/>
          </p:nvPr>
        </p:nvSpPr>
        <p:spPr>
          <a:xfrm>
            <a:off x="1116841" y="3271105"/>
            <a:ext cx="2084700" cy="796629"/>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t>Get user inputs for new additions and improvements</a:t>
            </a:r>
            <a:endParaRPr dirty="0"/>
          </a:p>
        </p:txBody>
      </p:sp>
      <p:sp>
        <p:nvSpPr>
          <p:cNvPr id="608" name="Google Shape;608;p30"/>
          <p:cNvSpPr txBox="1">
            <a:spLocks noGrp="1"/>
          </p:cNvSpPr>
          <p:nvPr>
            <p:ph type="ctrTitle" idx="6"/>
          </p:nvPr>
        </p:nvSpPr>
        <p:spPr>
          <a:xfrm>
            <a:off x="6054555" y="2778806"/>
            <a:ext cx="1881300" cy="644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dirty="0"/>
              <a:t>EXPAND</a:t>
            </a:r>
            <a:endParaRPr dirty="0"/>
          </a:p>
        </p:txBody>
      </p:sp>
      <p:sp>
        <p:nvSpPr>
          <p:cNvPr id="609" name="Google Shape;609;p30"/>
          <p:cNvSpPr/>
          <p:nvPr/>
        </p:nvSpPr>
        <p:spPr>
          <a:xfrm>
            <a:off x="3510825" y="1673975"/>
            <a:ext cx="723900" cy="7239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30"/>
          <p:cNvSpPr/>
          <p:nvPr/>
        </p:nvSpPr>
        <p:spPr>
          <a:xfrm>
            <a:off x="3510825" y="3082375"/>
            <a:ext cx="723900" cy="7239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30"/>
          <p:cNvSpPr/>
          <p:nvPr/>
        </p:nvSpPr>
        <p:spPr>
          <a:xfrm>
            <a:off x="4909275" y="1673975"/>
            <a:ext cx="723900" cy="7239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0"/>
          <p:cNvSpPr/>
          <p:nvPr/>
        </p:nvSpPr>
        <p:spPr>
          <a:xfrm>
            <a:off x="4909275" y="3082375"/>
            <a:ext cx="723900" cy="7239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3" name="Google Shape;613;p30"/>
          <p:cNvCxnSpPr>
            <a:stCxn id="609" idx="3"/>
            <a:endCxn id="611" idx="1"/>
          </p:cNvCxnSpPr>
          <p:nvPr/>
        </p:nvCxnSpPr>
        <p:spPr>
          <a:xfrm>
            <a:off x="4234725" y="2035925"/>
            <a:ext cx="674700" cy="600"/>
          </a:xfrm>
          <a:prstGeom prst="bentConnector3">
            <a:avLst>
              <a:gd name="adj1" fmla="val 49989"/>
            </a:avLst>
          </a:prstGeom>
          <a:noFill/>
          <a:ln w="9525" cap="flat" cmpd="sng">
            <a:solidFill>
              <a:schemeClr val="lt2"/>
            </a:solidFill>
            <a:prstDash val="solid"/>
            <a:round/>
            <a:headEnd type="none" w="med" len="med"/>
            <a:tailEnd type="none" w="med" len="med"/>
          </a:ln>
        </p:spPr>
      </p:cxnSp>
      <p:cxnSp>
        <p:nvCxnSpPr>
          <p:cNvPr id="614" name="Google Shape;614;p30"/>
          <p:cNvCxnSpPr>
            <a:stCxn id="611" idx="2"/>
            <a:endCxn id="610" idx="0"/>
          </p:cNvCxnSpPr>
          <p:nvPr/>
        </p:nvCxnSpPr>
        <p:spPr>
          <a:xfrm rot="5400000">
            <a:off x="4229775" y="2041025"/>
            <a:ext cx="684600" cy="1398300"/>
          </a:xfrm>
          <a:prstGeom prst="bentConnector3">
            <a:avLst>
              <a:gd name="adj1" fmla="val 49993"/>
            </a:avLst>
          </a:prstGeom>
          <a:noFill/>
          <a:ln w="9525" cap="flat" cmpd="sng">
            <a:solidFill>
              <a:schemeClr val="lt2"/>
            </a:solidFill>
            <a:prstDash val="solid"/>
            <a:round/>
            <a:headEnd type="none" w="med" len="med"/>
            <a:tailEnd type="none" w="med" len="med"/>
          </a:ln>
        </p:spPr>
      </p:cxnSp>
      <p:cxnSp>
        <p:nvCxnSpPr>
          <p:cNvPr id="615" name="Google Shape;615;p30"/>
          <p:cNvCxnSpPr>
            <a:stCxn id="610" idx="3"/>
            <a:endCxn id="612" idx="1"/>
          </p:cNvCxnSpPr>
          <p:nvPr/>
        </p:nvCxnSpPr>
        <p:spPr>
          <a:xfrm>
            <a:off x="4234725" y="3444325"/>
            <a:ext cx="674700" cy="0"/>
          </a:xfrm>
          <a:prstGeom prst="straightConnector1">
            <a:avLst/>
          </a:prstGeom>
          <a:noFill/>
          <a:ln w="9525" cap="flat" cmpd="sng">
            <a:solidFill>
              <a:schemeClr val="lt2"/>
            </a:solidFill>
            <a:prstDash val="solid"/>
            <a:round/>
            <a:headEnd type="none" w="med" len="med"/>
            <a:tailEnd type="none" w="med" len="med"/>
          </a:ln>
        </p:spPr>
      </p:cxnSp>
      <p:grpSp>
        <p:nvGrpSpPr>
          <p:cNvPr id="616" name="Google Shape;616;p30"/>
          <p:cNvGrpSpPr/>
          <p:nvPr/>
        </p:nvGrpSpPr>
        <p:grpSpPr>
          <a:xfrm>
            <a:off x="5072712" y="3212678"/>
            <a:ext cx="402156" cy="456781"/>
            <a:chOff x="5357662" y="4297637"/>
            <a:chExt cx="287275" cy="326296"/>
          </a:xfrm>
        </p:grpSpPr>
        <p:sp>
          <p:nvSpPr>
            <p:cNvPr id="617" name="Google Shape;617;p30"/>
            <p:cNvSpPr/>
            <p:nvPr/>
          </p:nvSpPr>
          <p:spPr>
            <a:xfrm>
              <a:off x="5357662" y="4385545"/>
              <a:ext cx="287275" cy="238388"/>
            </a:xfrm>
            <a:custGeom>
              <a:avLst/>
              <a:gdLst/>
              <a:ahLst/>
              <a:cxnLst/>
              <a:rect l="l" t="t" r="r" b="b"/>
              <a:pathLst>
                <a:path w="9026" h="7490" extrusionOk="0">
                  <a:moveTo>
                    <a:pt x="2906" y="5573"/>
                  </a:moveTo>
                  <a:lnTo>
                    <a:pt x="2906" y="7144"/>
                  </a:lnTo>
                  <a:lnTo>
                    <a:pt x="322" y="7144"/>
                  </a:lnTo>
                  <a:lnTo>
                    <a:pt x="322" y="5573"/>
                  </a:lnTo>
                  <a:close/>
                  <a:moveTo>
                    <a:pt x="5799" y="3037"/>
                  </a:moveTo>
                  <a:lnTo>
                    <a:pt x="5799" y="7144"/>
                  </a:lnTo>
                  <a:lnTo>
                    <a:pt x="3227" y="7144"/>
                  </a:lnTo>
                  <a:lnTo>
                    <a:pt x="3227" y="5406"/>
                  </a:lnTo>
                  <a:lnTo>
                    <a:pt x="3227" y="3037"/>
                  </a:lnTo>
                  <a:close/>
                  <a:moveTo>
                    <a:pt x="5966" y="1"/>
                  </a:moveTo>
                  <a:cubicBezTo>
                    <a:pt x="5882" y="1"/>
                    <a:pt x="5799" y="72"/>
                    <a:pt x="5799" y="167"/>
                  </a:cubicBezTo>
                  <a:lnTo>
                    <a:pt x="5799" y="2727"/>
                  </a:lnTo>
                  <a:lnTo>
                    <a:pt x="3061" y="2727"/>
                  </a:lnTo>
                  <a:cubicBezTo>
                    <a:pt x="2977" y="2727"/>
                    <a:pt x="2906" y="2799"/>
                    <a:pt x="2906" y="2894"/>
                  </a:cubicBezTo>
                  <a:lnTo>
                    <a:pt x="2906" y="5251"/>
                  </a:lnTo>
                  <a:lnTo>
                    <a:pt x="156" y="5251"/>
                  </a:lnTo>
                  <a:cubicBezTo>
                    <a:pt x="72" y="5251"/>
                    <a:pt x="1" y="5335"/>
                    <a:pt x="1" y="5418"/>
                  </a:cubicBezTo>
                  <a:lnTo>
                    <a:pt x="1" y="7323"/>
                  </a:lnTo>
                  <a:cubicBezTo>
                    <a:pt x="1" y="7418"/>
                    <a:pt x="72" y="7490"/>
                    <a:pt x="156" y="7490"/>
                  </a:cubicBezTo>
                  <a:lnTo>
                    <a:pt x="8871" y="7490"/>
                  </a:lnTo>
                  <a:cubicBezTo>
                    <a:pt x="8954" y="7490"/>
                    <a:pt x="9026" y="7418"/>
                    <a:pt x="9026" y="7323"/>
                  </a:cubicBezTo>
                  <a:lnTo>
                    <a:pt x="9026" y="1417"/>
                  </a:lnTo>
                  <a:cubicBezTo>
                    <a:pt x="9026" y="1322"/>
                    <a:pt x="8954" y="1251"/>
                    <a:pt x="8871" y="1251"/>
                  </a:cubicBezTo>
                  <a:cubicBezTo>
                    <a:pt x="8776" y="1251"/>
                    <a:pt x="8704" y="1322"/>
                    <a:pt x="8704" y="1417"/>
                  </a:cubicBezTo>
                  <a:lnTo>
                    <a:pt x="8704" y="7144"/>
                  </a:lnTo>
                  <a:lnTo>
                    <a:pt x="6132" y="7144"/>
                  </a:lnTo>
                  <a:lnTo>
                    <a:pt x="6132" y="2870"/>
                  </a:lnTo>
                  <a:lnTo>
                    <a:pt x="6132" y="310"/>
                  </a:lnTo>
                  <a:lnTo>
                    <a:pt x="8704" y="310"/>
                  </a:lnTo>
                  <a:lnTo>
                    <a:pt x="8704" y="763"/>
                  </a:lnTo>
                  <a:cubicBezTo>
                    <a:pt x="8704" y="846"/>
                    <a:pt x="8776" y="929"/>
                    <a:pt x="8871" y="929"/>
                  </a:cubicBezTo>
                  <a:cubicBezTo>
                    <a:pt x="8954" y="929"/>
                    <a:pt x="9026" y="846"/>
                    <a:pt x="9026" y="763"/>
                  </a:cubicBezTo>
                  <a:lnTo>
                    <a:pt x="9026" y="167"/>
                  </a:lnTo>
                  <a:cubicBezTo>
                    <a:pt x="9026" y="72"/>
                    <a:pt x="8954" y="1"/>
                    <a:pt x="887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0"/>
            <p:cNvSpPr/>
            <p:nvPr/>
          </p:nvSpPr>
          <p:spPr>
            <a:xfrm>
              <a:off x="5377363" y="4576542"/>
              <a:ext cx="62191" cy="10248"/>
            </a:xfrm>
            <a:custGeom>
              <a:avLst/>
              <a:gdLst/>
              <a:ahLst/>
              <a:cxnLst/>
              <a:rect l="l" t="t" r="r" b="b"/>
              <a:pathLst>
                <a:path w="1954" h="322" extrusionOk="0">
                  <a:moveTo>
                    <a:pt x="168" y="0"/>
                  </a:moveTo>
                  <a:cubicBezTo>
                    <a:pt x="84" y="0"/>
                    <a:pt x="1" y="72"/>
                    <a:pt x="1" y="167"/>
                  </a:cubicBezTo>
                  <a:cubicBezTo>
                    <a:pt x="1" y="250"/>
                    <a:pt x="84" y="322"/>
                    <a:pt x="168" y="322"/>
                  </a:cubicBezTo>
                  <a:lnTo>
                    <a:pt x="1787" y="322"/>
                  </a:lnTo>
                  <a:cubicBezTo>
                    <a:pt x="1882" y="322"/>
                    <a:pt x="1953" y="250"/>
                    <a:pt x="1953" y="167"/>
                  </a:cubicBezTo>
                  <a:cubicBezTo>
                    <a:pt x="1953" y="72"/>
                    <a:pt x="1882" y="0"/>
                    <a:pt x="17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0"/>
            <p:cNvSpPr/>
            <p:nvPr/>
          </p:nvSpPr>
          <p:spPr>
            <a:xfrm>
              <a:off x="5470204" y="4495827"/>
              <a:ext cx="62191" cy="10630"/>
            </a:xfrm>
            <a:custGeom>
              <a:avLst/>
              <a:gdLst/>
              <a:ahLst/>
              <a:cxnLst/>
              <a:rect l="l" t="t" r="r" b="b"/>
              <a:pathLst>
                <a:path w="1954" h="334" extrusionOk="0">
                  <a:moveTo>
                    <a:pt x="168" y="0"/>
                  </a:moveTo>
                  <a:cubicBezTo>
                    <a:pt x="84" y="0"/>
                    <a:pt x="1" y="84"/>
                    <a:pt x="1" y="167"/>
                  </a:cubicBezTo>
                  <a:cubicBezTo>
                    <a:pt x="1" y="262"/>
                    <a:pt x="84" y="334"/>
                    <a:pt x="168" y="334"/>
                  </a:cubicBezTo>
                  <a:lnTo>
                    <a:pt x="1787" y="334"/>
                  </a:lnTo>
                  <a:cubicBezTo>
                    <a:pt x="1882" y="334"/>
                    <a:pt x="1954" y="262"/>
                    <a:pt x="1954" y="167"/>
                  </a:cubicBezTo>
                  <a:cubicBezTo>
                    <a:pt x="1954" y="84"/>
                    <a:pt x="1882" y="0"/>
                    <a:pt x="17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0"/>
            <p:cNvSpPr/>
            <p:nvPr/>
          </p:nvSpPr>
          <p:spPr>
            <a:xfrm>
              <a:off x="5562694" y="4409798"/>
              <a:ext cx="62159" cy="10280"/>
            </a:xfrm>
            <a:custGeom>
              <a:avLst/>
              <a:gdLst/>
              <a:ahLst/>
              <a:cxnLst/>
              <a:rect l="l" t="t" r="r" b="b"/>
              <a:pathLst>
                <a:path w="1953" h="323" extrusionOk="0">
                  <a:moveTo>
                    <a:pt x="167" y="1"/>
                  </a:moveTo>
                  <a:cubicBezTo>
                    <a:pt x="71" y="1"/>
                    <a:pt x="0" y="72"/>
                    <a:pt x="0" y="167"/>
                  </a:cubicBezTo>
                  <a:cubicBezTo>
                    <a:pt x="0" y="251"/>
                    <a:pt x="71" y="322"/>
                    <a:pt x="167" y="322"/>
                  </a:cubicBezTo>
                  <a:lnTo>
                    <a:pt x="1786" y="322"/>
                  </a:lnTo>
                  <a:cubicBezTo>
                    <a:pt x="1881" y="322"/>
                    <a:pt x="1953" y="251"/>
                    <a:pt x="1953" y="167"/>
                  </a:cubicBezTo>
                  <a:cubicBezTo>
                    <a:pt x="1953" y="72"/>
                    <a:pt x="1881" y="1"/>
                    <a:pt x="178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0"/>
            <p:cNvSpPr/>
            <p:nvPr/>
          </p:nvSpPr>
          <p:spPr>
            <a:xfrm>
              <a:off x="5358043" y="4297637"/>
              <a:ext cx="238388" cy="237624"/>
            </a:xfrm>
            <a:custGeom>
              <a:avLst/>
              <a:gdLst/>
              <a:ahLst/>
              <a:cxnLst/>
              <a:rect l="l" t="t" r="r" b="b"/>
              <a:pathLst>
                <a:path w="7490" h="7466" extrusionOk="0">
                  <a:moveTo>
                    <a:pt x="6061" y="0"/>
                  </a:moveTo>
                  <a:cubicBezTo>
                    <a:pt x="5966" y="0"/>
                    <a:pt x="5894" y="72"/>
                    <a:pt x="5894" y="155"/>
                  </a:cubicBezTo>
                  <a:cubicBezTo>
                    <a:pt x="5894" y="250"/>
                    <a:pt x="5966" y="322"/>
                    <a:pt x="6061" y="322"/>
                  </a:cubicBezTo>
                  <a:lnTo>
                    <a:pt x="6942" y="322"/>
                  </a:lnTo>
                  <a:lnTo>
                    <a:pt x="60" y="7204"/>
                  </a:lnTo>
                  <a:cubicBezTo>
                    <a:pt x="1" y="7263"/>
                    <a:pt x="1" y="7358"/>
                    <a:pt x="60" y="7418"/>
                  </a:cubicBezTo>
                  <a:cubicBezTo>
                    <a:pt x="72" y="7454"/>
                    <a:pt x="120" y="7466"/>
                    <a:pt x="167" y="7466"/>
                  </a:cubicBezTo>
                  <a:cubicBezTo>
                    <a:pt x="215" y="7466"/>
                    <a:pt x="251" y="7454"/>
                    <a:pt x="286" y="7418"/>
                  </a:cubicBezTo>
                  <a:lnTo>
                    <a:pt x="7156" y="548"/>
                  </a:lnTo>
                  <a:lnTo>
                    <a:pt x="7156" y="1429"/>
                  </a:lnTo>
                  <a:cubicBezTo>
                    <a:pt x="7156" y="1512"/>
                    <a:pt x="7240" y="1584"/>
                    <a:pt x="7323" y="1584"/>
                  </a:cubicBezTo>
                  <a:cubicBezTo>
                    <a:pt x="7406" y="1584"/>
                    <a:pt x="7490" y="1512"/>
                    <a:pt x="7490" y="1429"/>
                  </a:cubicBezTo>
                  <a:lnTo>
                    <a:pt x="7490" y="155"/>
                  </a:lnTo>
                  <a:cubicBezTo>
                    <a:pt x="7490" y="72"/>
                    <a:pt x="7406" y="0"/>
                    <a:pt x="732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2" name="Google Shape;622;p30"/>
          <p:cNvGrpSpPr/>
          <p:nvPr/>
        </p:nvGrpSpPr>
        <p:grpSpPr>
          <a:xfrm>
            <a:off x="3630590" y="3198869"/>
            <a:ext cx="484361" cy="484405"/>
            <a:chOff x="4890434" y="4287389"/>
            <a:chExt cx="345997" cy="346029"/>
          </a:xfrm>
        </p:grpSpPr>
        <p:sp>
          <p:nvSpPr>
            <p:cNvPr id="623" name="Google Shape;623;p30"/>
            <p:cNvSpPr/>
            <p:nvPr/>
          </p:nvSpPr>
          <p:spPr>
            <a:xfrm>
              <a:off x="5111349" y="4400695"/>
              <a:ext cx="54998" cy="54998"/>
            </a:xfrm>
            <a:custGeom>
              <a:avLst/>
              <a:gdLst/>
              <a:ahLst/>
              <a:cxnLst/>
              <a:rect l="l" t="t" r="r" b="b"/>
              <a:pathLst>
                <a:path w="1728" h="1728" extrusionOk="0">
                  <a:moveTo>
                    <a:pt x="858" y="346"/>
                  </a:moveTo>
                  <a:cubicBezTo>
                    <a:pt x="1144" y="346"/>
                    <a:pt x="1382" y="584"/>
                    <a:pt x="1382" y="870"/>
                  </a:cubicBezTo>
                  <a:cubicBezTo>
                    <a:pt x="1382" y="1144"/>
                    <a:pt x="1144" y="1382"/>
                    <a:pt x="858" y="1382"/>
                  </a:cubicBezTo>
                  <a:cubicBezTo>
                    <a:pt x="572" y="1382"/>
                    <a:pt x="346" y="1144"/>
                    <a:pt x="346" y="870"/>
                  </a:cubicBezTo>
                  <a:cubicBezTo>
                    <a:pt x="346" y="584"/>
                    <a:pt x="584" y="346"/>
                    <a:pt x="858" y="346"/>
                  </a:cubicBezTo>
                  <a:close/>
                  <a:moveTo>
                    <a:pt x="858" y="1"/>
                  </a:moveTo>
                  <a:cubicBezTo>
                    <a:pt x="382" y="1"/>
                    <a:pt x="1" y="394"/>
                    <a:pt x="1" y="870"/>
                  </a:cubicBezTo>
                  <a:cubicBezTo>
                    <a:pt x="1" y="1346"/>
                    <a:pt x="382" y="1727"/>
                    <a:pt x="858" y="1727"/>
                  </a:cubicBezTo>
                  <a:cubicBezTo>
                    <a:pt x="1334" y="1727"/>
                    <a:pt x="1727" y="1346"/>
                    <a:pt x="1727" y="870"/>
                  </a:cubicBezTo>
                  <a:cubicBezTo>
                    <a:pt x="1727" y="394"/>
                    <a:pt x="1334" y="1"/>
                    <a:pt x="8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30"/>
            <p:cNvSpPr/>
            <p:nvPr/>
          </p:nvSpPr>
          <p:spPr>
            <a:xfrm>
              <a:off x="5113640" y="4466642"/>
              <a:ext cx="70498" cy="51179"/>
            </a:xfrm>
            <a:custGeom>
              <a:avLst/>
              <a:gdLst/>
              <a:ahLst/>
              <a:cxnLst/>
              <a:rect l="l" t="t" r="r" b="b"/>
              <a:pathLst>
                <a:path w="2215" h="1608" extrusionOk="0">
                  <a:moveTo>
                    <a:pt x="786" y="1"/>
                  </a:moveTo>
                  <a:cubicBezTo>
                    <a:pt x="548" y="1"/>
                    <a:pt x="333" y="60"/>
                    <a:pt x="119" y="167"/>
                  </a:cubicBezTo>
                  <a:cubicBezTo>
                    <a:pt x="36" y="203"/>
                    <a:pt x="0" y="310"/>
                    <a:pt x="48" y="405"/>
                  </a:cubicBezTo>
                  <a:cubicBezTo>
                    <a:pt x="73" y="463"/>
                    <a:pt x="132" y="498"/>
                    <a:pt x="198" y="498"/>
                  </a:cubicBezTo>
                  <a:cubicBezTo>
                    <a:pt x="226" y="498"/>
                    <a:pt x="257" y="491"/>
                    <a:pt x="286" y="477"/>
                  </a:cubicBezTo>
                  <a:cubicBezTo>
                    <a:pt x="429" y="382"/>
                    <a:pt x="607" y="346"/>
                    <a:pt x="786" y="346"/>
                  </a:cubicBezTo>
                  <a:cubicBezTo>
                    <a:pt x="1322" y="346"/>
                    <a:pt x="1774" y="727"/>
                    <a:pt x="1857" y="1251"/>
                  </a:cubicBezTo>
                  <a:lnTo>
                    <a:pt x="786" y="1251"/>
                  </a:lnTo>
                  <a:cubicBezTo>
                    <a:pt x="703" y="1251"/>
                    <a:pt x="607" y="1322"/>
                    <a:pt x="607" y="1429"/>
                  </a:cubicBezTo>
                  <a:cubicBezTo>
                    <a:pt x="607" y="1513"/>
                    <a:pt x="679" y="1608"/>
                    <a:pt x="786" y="1608"/>
                  </a:cubicBezTo>
                  <a:lnTo>
                    <a:pt x="2036" y="1608"/>
                  </a:lnTo>
                  <a:cubicBezTo>
                    <a:pt x="2131" y="1608"/>
                    <a:pt x="2215" y="1536"/>
                    <a:pt x="2215" y="1429"/>
                  </a:cubicBezTo>
                  <a:cubicBezTo>
                    <a:pt x="2215" y="643"/>
                    <a:pt x="1572" y="1"/>
                    <a:pt x="78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0"/>
            <p:cNvSpPr/>
            <p:nvPr/>
          </p:nvSpPr>
          <p:spPr>
            <a:xfrm>
              <a:off x="4943490" y="4467023"/>
              <a:ext cx="70880" cy="51179"/>
            </a:xfrm>
            <a:custGeom>
              <a:avLst/>
              <a:gdLst/>
              <a:ahLst/>
              <a:cxnLst/>
              <a:rect l="l" t="t" r="r" b="b"/>
              <a:pathLst>
                <a:path w="2227" h="1608" extrusionOk="0">
                  <a:moveTo>
                    <a:pt x="1429" y="0"/>
                  </a:moveTo>
                  <a:cubicBezTo>
                    <a:pt x="643" y="0"/>
                    <a:pt x="0" y="643"/>
                    <a:pt x="0" y="1429"/>
                  </a:cubicBezTo>
                  <a:cubicBezTo>
                    <a:pt x="0" y="1524"/>
                    <a:pt x="84" y="1608"/>
                    <a:pt x="179" y="1608"/>
                  </a:cubicBezTo>
                  <a:lnTo>
                    <a:pt x="1453" y="1608"/>
                  </a:lnTo>
                  <a:cubicBezTo>
                    <a:pt x="1536" y="1608"/>
                    <a:pt x="1631" y="1536"/>
                    <a:pt x="1631" y="1429"/>
                  </a:cubicBezTo>
                  <a:cubicBezTo>
                    <a:pt x="1608" y="1322"/>
                    <a:pt x="1536" y="1251"/>
                    <a:pt x="1453" y="1251"/>
                  </a:cubicBezTo>
                  <a:lnTo>
                    <a:pt x="357" y="1251"/>
                  </a:lnTo>
                  <a:cubicBezTo>
                    <a:pt x="453" y="727"/>
                    <a:pt x="893" y="346"/>
                    <a:pt x="1429" y="346"/>
                  </a:cubicBezTo>
                  <a:cubicBezTo>
                    <a:pt x="1608" y="346"/>
                    <a:pt x="1786" y="393"/>
                    <a:pt x="1941" y="477"/>
                  </a:cubicBezTo>
                  <a:cubicBezTo>
                    <a:pt x="1966" y="491"/>
                    <a:pt x="1994" y="498"/>
                    <a:pt x="2022" y="498"/>
                  </a:cubicBezTo>
                  <a:cubicBezTo>
                    <a:pt x="2084" y="498"/>
                    <a:pt x="2146" y="463"/>
                    <a:pt x="2179" y="405"/>
                  </a:cubicBezTo>
                  <a:cubicBezTo>
                    <a:pt x="2227" y="310"/>
                    <a:pt x="2191" y="215"/>
                    <a:pt x="2108" y="167"/>
                  </a:cubicBezTo>
                  <a:cubicBezTo>
                    <a:pt x="1893" y="60"/>
                    <a:pt x="1667" y="0"/>
                    <a:pt x="14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0"/>
            <p:cNvSpPr/>
            <p:nvPr/>
          </p:nvSpPr>
          <p:spPr>
            <a:xfrm>
              <a:off x="4961282" y="4400695"/>
              <a:ext cx="54616" cy="54998"/>
            </a:xfrm>
            <a:custGeom>
              <a:avLst/>
              <a:gdLst/>
              <a:ahLst/>
              <a:cxnLst/>
              <a:rect l="l" t="t" r="r" b="b"/>
              <a:pathLst>
                <a:path w="1716" h="1728" extrusionOk="0">
                  <a:moveTo>
                    <a:pt x="858" y="346"/>
                  </a:moveTo>
                  <a:cubicBezTo>
                    <a:pt x="1144" y="346"/>
                    <a:pt x="1382" y="584"/>
                    <a:pt x="1382" y="870"/>
                  </a:cubicBezTo>
                  <a:cubicBezTo>
                    <a:pt x="1382" y="1144"/>
                    <a:pt x="1144" y="1382"/>
                    <a:pt x="858" y="1382"/>
                  </a:cubicBezTo>
                  <a:cubicBezTo>
                    <a:pt x="572" y="1382"/>
                    <a:pt x="334" y="1144"/>
                    <a:pt x="334" y="870"/>
                  </a:cubicBezTo>
                  <a:cubicBezTo>
                    <a:pt x="358" y="584"/>
                    <a:pt x="572" y="346"/>
                    <a:pt x="858" y="346"/>
                  </a:cubicBezTo>
                  <a:close/>
                  <a:moveTo>
                    <a:pt x="858" y="1"/>
                  </a:moveTo>
                  <a:cubicBezTo>
                    <a:pt x="382" y="1"/>
                    <a:pt x="1" y="394"/>
                    <a:pt x="1" y="870"/>
                  </a:cubicBezTo>
                  <a:cubicBezTo>
                    <a:pt x="1" y="1346"/>
                    <a:pt x="382" y="1727"/>
                    <a:pt x="858" y="1727"/>
                  </a:cubicBezTo>
                  <a:cubicBezTo>
                    <a:pt x="1334" y="1727"/>
                    <a:pt x="1715" y="1346"/>
                    <a:pt x="1715" y="870"/>
                  </a:cubicBezTo>
                  <a:cubicBezTo>
                    <a:pt x="1715" y="394"/>
                    <a:pt x="1334" y="1"/>
                    <a:pt x="8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30"/>
            <p:cNvSpPr/>
            <p:nvPr/>
          </p:nvSpPr>
          <p:spPr>
            <a:xfrm>
              <a:off x="5028374" y="4386691"/>
              <a:ext cx="71262" cy="70880"/>
            </a:xfrm>
            <a:custGeom>
              <a:avLst/>
              <a:gdLst/>
              <a:ahLst/>
              <a:cxnLst/>
              <a:rect l="l" t="t" r="r" b="b"/>
              <a:pathLst>
                <a:path w="2239" h="2227" extrusionOk="0">
                  <a:moveTo>
                    <a:pt x="1119" y="358"/>
                  </a:moveTo>
                  <a:cubicBezTo>
                    <a:pt x="1536" y="358"/>
                    <a:pt x="1893" y="691"/>
                    <a:pt x="1893" y="1131"/>
                  </a:cubicBezTo>
                  <a:cubicBezTo>
                    <a:pt x="1893" y="1548"/>
                    <a:pt x="1548" y="1905"/>
                    <a:pt x="1119" y="1905"/>
                  </a:cubicBezTo>
                  <a:cubicBezTo>
                    <a:pt x="703" y="1905"/>
                    <a:pt x="345" y="1560"/>
                    <a:pt x="345" y="1131"/>
                  </a:cubicBezTo>
                  <a:cubicBezTo>
                    <a:pt x="345" y="691"/>
                    <a:pt x="679" y="358"/>
                    <a:pt x="1119" y="358"/>
                  </a:cubicBezTo>
                  <a:close/>
                  <a:moveTo>
                    <a:pt x="1119" y="0"/>
                  </a:moveTo>
                  <a:cubicBezTo>
                    <a:pt x="512" y="0"/>
                    <a:pt x="0" y="500"/>
                    <a:pt x="0" y="1108"/>
                  </a:cubicBezTo>
                  <a:cubicBezTo>
                    <a:pt x="0" y="1739"/>
                    <a:pt x="512" y="2227"/>
                    <a:pt x="1119" y="2227"/>
                  </a:cubicBezTo>
                  <a:cubicBezTo>
                    <a:pt x="1727" y="2227"/>
                    <a:pt x="2239" y="1727"/>
                    <a:pt x="2239" y="1108"/>
                  </a:cubicBezTo>
                  <a:cubicBezTo>
                    <a:pt x="2239" y="500"/>
                    <a:pt x="1727" y="0"/>
                    <a:pt x="111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30"/>
            <p:cNvSpPr/>
            <p:nvPr/>
          </p:nvSpPr>
          <p:spPr>
            <a:xfrm>
              <a:off x="5004122" y="4468901"/>
              <a:ext cx="120149" cy="65596"/>
            </a:xfrm>
            <a:custGeom>
              <a:avLst/>
              <a:gdLst/>
              <a:ahLst/>
              <a:cxnLst/>
              <a:rect l="l" t="t" r="r" b="b"/>
              <a:pathLst>
                <a:path w="3775" h="2061" extrusionOk="0">
                  <a:moveTo>
                    <a:pt x="1881" y="346"/>
                  </a:moveTo>
                  <a:cubicBezTo>
                    <a:pt x="2667" y="346"/>
                    <a:pt x="3322" y="942"/>
                    <a:pt x="3393" y="1704"/>
                  </a:cubicBezTo>
                  <a:lnTo>
                    <a:pt x="357" y="1704"/>
                  </a:lnTo>
                  <a:cubicBezTo>
                    <a:pt x="453" y="942"/>
                    <a:pt x="1096" y="346"/>
                    <a:pt x="1881" y="346"/>
                  </a:cubicBezTo>
                  <a:close/>
                  <a:moveTo>
                    <a:pt x="1881" y="1"/>
                  </a:moveTo>
                  <a:cubicBezTo>
                    <a:pt x="834" y="1"/>
                    <a:pt x="0" y="846"/>
                    <a:pt x="0" y="1882"/>
                  </a:cubicBezTo>
                  <a:cubicBezTo>
                    <a:pt x="0" y="1966"/>
                    <a:pt x="84" y="2061"/>
                    <a:pt x="179" y="2061"/>
                  </a:cubicBezTo>
                  <a:lnTo>
                    <a:pt x="3596" y="2061"/>
                  </a:lnTo>
                  <a:cubicBezTo>
                    <a:pt x="3679" y="2061"/>
                    <a:pt x="3774" y="1977"/>
                    <a:pt x="3774" y="1882"/>
                  </a:cubicBezTo>
                  <a:cubicBezTo>
                    <a:pt x="3751" y="834"/>
                    <a:pt x="2905" y="1"/>
                    <a:pt x="18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30"/>
            <p:cNvSpPr/>
            <p:nvPr/>
          </p:nvSpPr>
          <p:spPr>
            <a:xfrm>
              <a:off x="4890434" y="4287389"/>
              <a:ext cx="345997" cy="346029"/>
            </a:xfrm>
            <a:custGeom>
              <a:avLst/>
              <a:gdLst/>
              <a:ahLst/>
              <a:cxnLst/>
              <a:rect l="l" t="t" r="r" b="b"/>
              <a:pathLst>
                <a:path w="10871" h="10872" extrusionOk="0">
                  <a:moveTo>
                    <a:pt x="5608" y="953"/>
                  </a:moveTo>
                  <a:cubicBezTo>
                    <a:pt x="7954" y="1049"/>
                    <a:pt x="9823" y="2918"/>
                    <a:pt x="9918" y="5252"/>
                  </a:cubicBezTo>
                  <a:lnTo>
                    <a:pt x="9502" y="5252"/>
                  </a:lnTo>
                  <a:cubicBezTo>
                    <a:pt x="9406" y="5252"/>
                    <a:pt x="9323" y="5335"/>
                    <a:pt x="9323" y="5442"/>
                  </a:cubicBezTo>
                  <a:cubicBezTo>
                    <a:pt x="9323" y="5525"/>
                    <a:pt x="9394" y="5621"/>
                    <a:pt x="9502" y="5621"/>
                  </a:cubicBezTo>
                  <a:lnTo>
                    <a:pt x="9918" y="5621"/>
                  </a:lnTo>
                  <a:cubicBezTo>
                    <a:pt x="9847" y="7954"/>
                    <a:pt x="7954" y="9824"/>
                    <a:pt x="5608" y="9919"/>
                  </a:cubicBezTo>
                  <a:lnTo>
                    <a:pt x="5608" y="9502"/>
                  </a:lnTo>
                  <a:cubicBezTo>
                    <a:pt x="5608" y="9407"/>
                    <a:pt x="5537" y="9323"/>
                    <a:pt x="5430" y="9323"/>
                  </a:cubicBezTo>
                  <a:cubicBezTo>
                    <a:pt x="5346" y="9323"/>
                    <a:pt x="5251" y="9395"/>
                    <a:pt x="5251" y="9502"/>
                  </a:cubicBezTo>
                  <a:lnTo>
                    <a:pt x="5251" y="9919"/>
                  </a:lnTo>
                  <a:cubicBezTo>
                    <a:pt x="2917" y="9824"/>
                    <a:pt x="1048" y="7954"/>
                    <a:pt x="953" y="5621"/>
                  </a:cubicBezTo>
                  <a:lnTo>
                    <a:pt x="1370" y="5621"/>
                  </a:lnTo>
                  <a:cubicBezTo>
                    <a:pt x="1465" y="5621"/>
                    <a:pt x="1548" y="5537"/>
                    <a:pt x="1548" y="5442"/>
                  </a:cubicBezTo>
                  <a:cubicBezTo>
                    <a:pt x="1548" y="5347"/>
                    <a:pt x="1477" y="5252"/>
                    <a:pt x="1370" y="5252"/>
                  </a:cubicBezTo>
                  <a:lnTo>
                    <a:pt x="953" y="5252"/>
                  </a:lnTo>
                  <a:cubicBezTo>
                    <a:pt x="1048" y="2918"/>
                    <a:pt x="2917" y="1049"/>
                    <a:pt x="5251" y="953"/>
                  </a:cubicBezTo>
                  <a:lnTo>
                    <a:pt x="5251" y="1370"/>
                  </a:lnTo>
                  <a:cubicBezTo>
                    <a:pt x="5251" y="1465"/>
                    <a:pt x="5334" y="1549"/>
                    <a:pt x="5430" y="1549"/>
                  </a:cubicBezTo>
                  <a:cubicBezTo>
                    <a:pt x="5525" y="1549"/>
                    <a:pt x="5608" y="1477"/>
                    <a:pt x="5608" y="1370"/>
                  </a:cubicBezTo>
                  <a:lnTo>
                    <a:pt x="5608" y="953"/>
                  </a:lnTo>
                  <a:close/>
                  <a:moveTo>
                    <a:pt x="5441" y="1"/>
                  </a:moveTo>
                  <a:cubicBezTo>
                    <a:pt x="5346" y="1"/>
                    <a:pt x="5263" y="84"/>
                    <a:pt x="5263" y="179"/>
                  </a:cubicBezTo>
                  <a:lnTo>
                    <a:pt x="5263" y="596"/>
                  </a:lnTo>
                  <a:cubicBezTo>
                    <a:pt x="2727" y="691"/>
                    <a:pt x="691" y="2727"/>
                    <a:pt x="596" y="5263"/>
                  </a:cubicBezTo>
                  <a:lnTo>
                    <a:pt x="179" y="5263"/>
                  </a:lnTo>
                  <a:cubicBezTo>
                    <a:pt x="96" y="5263"/>
                    <a:pt x="0" y="5335"/>
                    <a:pt x="0" y="5442"/>
                  </a:cubicBezTo>
                  <a:cubicBezTo>
                    <a:pt x="0" y="5525"/>
                    <a:pt x="84" y="5621"/>
                    <a:pt x="179" y="5621"/>
                  </a:cubicBezTo>
                  <a:lnTo>
                    <a:pt x="596" y="5621"/>
                  </a:lnTo>
                  <a:cubicBezTo>
                    <a:pt x="691" y="8145"/>
                    <a:pt x="2727" y="10181"/>
                    <a:pt x="5263" y="10276"/>
                  </a:cubicBezTo>
                  <a:lnTo>
                    <a:pt x="5263" y="10693"/>
                  </a:lnTo>
                  <a:cubicBezTo>
                    <a:pt x="5263" y="10776"/>
                    <a:pt x="5334" y="10871"/>
                    <a:pt x="5441" y="10871"/>
                  </a:cubicBezTo>
                  <a:cubicBezTo>
                    <a:pt x="5525" y="10871"/>
                    <a:pt x="5620" y="10800"/>
                    <a:pt x="5620" y="10693"/>
                  </a:cubicBezTo>
                  <a:lnTo>
                    <a:pt x="5620" y="10276"/>
                  </a:lnTo>
                  <a:cubicBezTo>
                    <a:pt x="8144" y="10181"/>
                    <a:pt x="10180" y="8145"/>
                    <a:pt x="10275" y="5621"/>
                  </a:cubicBezTo>
                  <a:lnTo>
                    <a:pt x="10692" y="5621"/>
                  </a:lnTo>
                  <a:cubicBezTo>
                    <a:pt x="10775" y="5621"/>
                    <a:pt x="10871" y="5537"/>
                    <a:pt x="10871" y="5442"/>
                  </a:cubicBezTo>
                  <a:cubicBezTo>
                    <a:pt x="10871" y="5347"/>
                    <a:pt x="10799" y="5263"/>
                    <a:pt x="10692" y="5263"/>
                  </a:cubicBezTo>
                  <a:lnTo>
                    <a:pt x="10275" y="5263"/>
                  </a:lnTo>
                  <a:cubicBezTo>
                    <a:pt x="10180" y="2727"/>
                    <a:pt x="8144" y="691"/>
                    <a:pt x="5620" y="596"/>
                  </a:cubicBezTo>
                  <a:lnTo>
                    <a:pt x="5620" y="179"/>
                  </a:lnTo>
                  <a:cubicBezTo>
                    <a:pt x="5620" y="96"/>
                    <a:pt x="5537" y="1"/>
                    <a:pt x="54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0" name="Google Shape;630;p30"/>
          <p:cNvGrpSpPr/>
          <p:nvPr/>
        </p:nvGrpSpPr>
        <p:grpSpPr>
          <a:xfrm>
            <a:off x="5029465" y="1816807"/>
            <a:ext cx="488638" cy="438246"/>
            <a:chOff x="5778676" y="3826972"/>
            <a:chExt cx="349052" cy="313055"/>
          </a:xfrm>
        </p:grpSpPr>
        <p:sp>
          <p:nvSpPr>
            <p:cNvPr id="631" name="Google Shape;631;p30"/>
            <p:cNvSpPr/>
            <p:nvPr/>
          </p:nvSpPr>
          <p:spPr>
            <a:xfrm>
              <a:off x="5923045" y="3890659"/>
              <a:ext cx="27690" cy="48155"/>
            </a:xfrm>
            <a:custGeom>
              <a:avLst/>
              <a:gdLst/>
              <a:ahLst/>
              <a:cxnLst/>
              <a:rect l="l" t="t" r="r" b="b"/>
              <a:pathLst>
                <a:path w="870" h="1513" extrusionOk="0">
                  <a:moveTo>
                    <a:pt x="406" y="286"/>
                  </a:moveTo>
                  <a:lnTo>
                    <a:pt x="406" y="560"/>
                  </a:lnTo>
                  <a:cubicBezTo>
                    <a:pt x="299" y="524"/>
                    <a:pt x="251" y="488"/>
                    <a:pt x="251" y="417"/>
                  </a:cubicBezTo>
                  <a:cubicBezTo>
                    <a:pt x="251" y="345"/>
                    <a:pt x="334" y="298"/>
                    <a:pt x="406" y="286"/>
                  </a:cubicBezTo>
                  <a:close/>
                  <a:moveTo>
                    <a:pt x="513" y="845"/>
                  </a:moveTo>
                  <a:cubicBezTo>
                    <a:pt x="632" y="893"/>
                    <a:pt x="644" y="953"/>
                    <a:pt x="644" y="1012"/>
                  </a:cubicBezTo>
                  <a:cubicBezTo>
                    <a:pt x="644" y="1119"/>
                    <a:pt x="584" y="1155"/>
                    <a:pt x="513" y="1179"/>
                  </a:cubicBezTo>
                  <a:lnTo>
                    <a:pt x="513" y="845"/>
                  </a:lnTo>
                  <a:close/>
                  <a:moveTo>
                    <a:pt x="465" y="0"/>
                  </a:moveTo>
                  <a:cubicBezTo>
                    <a:pt x="441" y="0"/>
                    <a:pt x="406" y="12"/>
                    <a:pt x="406" y="48"/>
                  </a:cubicBezTo>
                  <a:lnTo>
                    <a:pt x="406" y="83"/>
                  </a:lnTo>
                  <a:cubicBezTo>
                    <a:pt x="179" y="119"/>
                    <a:pt x="48" y="238"/>
                    <a:pt x="48" y="441"/>
                  </a:cubicBezTo>
                  <a:cubicBezTo>
                    <a:pt x="48" y="667"/>
                    <a:pt x="215" y="738"/>
                    <a:pt x="406" y="810"/>
                  </a:cubicBezTo>
                  <a:lnTo>
                    <a:pt x="406" y="1191"/>
                  </a:lnTo>
                  <a:cubicBezTo>
                    <a:pt x="299" y="1167"/>
                    <a:pt x="251" y="1143"/>
                    <a:pt x="168" y="1072"/>
                  </a:cubicBezTo>
                  <a:cubicBezTo>
                    <a:pt x="149" y="1058"/>
                    <a:pt x="132" y="1051"/>
                    <a:pt x="116" y="1051"/>
                  </a:cubicBezTo>
                  <a:cubicBezTo>
                    <a:pt x="92" y="1051"/>
                    <a:pt x="70" y="1067"/>
                    <a:pt x="48" y="1095"/>
                  </a:cubicBezTo>
                  <a:cubicBezTo>
                    <a:pt x="1" y="1155"/>
                    <a:pt x="1" y="1215"/>
                    <a:pt x="48" y="1262"/>
                  </a:cubicBezTo>
                  <a:cubicBezTo>
                    <a:pt x="120" y="1357"/>
                    <a:pt x="275" y="1417"/>
                    <a:pt x="406" y="1417"/>
                  </a:cubicBezTo>
                  <a:lnTo>
                    <a:pt x="406" y="1476"/>
                  </a:lnTo>
                  <a:cubicBezTo>
                    <a:pt x="406" y="1500"/>
                    <a:pt x="441" y="1512"/>
                    <a:pt x="465" y="1512"/>
                  </a:cubicBezTo>
                  <a:cubicBezTo>
                    <a:pt x="501" y="1512"/>
                    <a:pt x="525" y="1500"/>
                    <a:pt x="525" y="1476"/>
                  </a:cubicBezTo>
                  <a:lnTo>
                    <a:pt x="525" y="1417"/>
                  </a:lnTo>
                  <a:cubicBezTo>
                    <a:pt x="715" y="1381"/>
                    <a:pt x="870" y="1262"/>
                    <a:pt x="870" y="1024"/>
                  </a:cubicBezTo>
                  <a:cubicBezTo>
                    <a:pt x="870" y="774"/>
                    <a:pt x="739" y="679"/>
                    <a:pt x="525" y="607"/>
                  </a:cubicBezTo>
                  <a:lnTo>
                    <a:pt x="525" y="286"/>
                  </a:lnTo>
                  <a:cubicBezTo>
                    <a:pt x="572" y="286"/>
                    <a:pt x="596" y="298"/>
                    <a:pt x="656" y="322"/>
                  </a:cubicBezTo>
                  <a:cubicBezTo>
                    <a:pt x="682" y="335"/>
                    <a:pt x="713" y="352"/>
                    <a:pt x="745" y="352"/>
                  </a:cubicBezTo>
                  <a:cubicBezTo>
                    <a:pt x="770" y="352"/>
                    <a:pt x="796" y="341"/>
                    <a:pt x="822" y="310"/>
                  </a:cubicBezTo>
                  <a:cubicBezTo>
                    <a:pt x="858" y="262"/>
                    <a:pt x="870" y="202"/>
                    <a:pt x="810" y="155"/>
                  </a:cubicBezTo>
                  <a:cubicBezTo>
                    <a:pt x="739" y="107"/>
                    <a:pt x="620" y="83"/>
                    <a:pt x="525" y="83"/>
                  </a:cubicBezTo>
                  <a:lnTo>
                    <a:pt x="525" y="48"/>
                  </a:lnTo>
                  <a:cubicBezTo>
                    <a:pt x="525" y="12"/>
                    <a:pt x="501" y="0"/>
                    <a:pt x="4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0"/>
            <p:cNvSpPr/>
            <p:nvPr/>
          </p:nvSpPr>
          <p:spPr>
            <a:xfrm>
              <a:off x="5976866" y="3843268"/>
              <a:ext cx="80364" cy="80364"/>
            </a:xfrm>
            <a:custGeom>
              <a:avLst/>
              <a:gdLst/>
              <a:ahLst/>
              <a:cxnLst/>
              <a:rect l="l" t="t" r="r" b="b"/>
              <a:pathLst>
                <a:path w="2525" h="2525" extrusionOk="0">
                  <a:moveTo>
                    <a:pt x="1263" y="310"/>
                  </a:moveTo>
                  <a:cubicBezTo>
                    <a:pt x="1786" y="310"/>
                    <a:pt x="2215" y="739"/>
                    <a:pt x="2215" y="1263"/>
                  </a:cubicBezTo>
                  <a:cubicBezTo>
                    <a:pt x="2215" y="1787"/>
                    <a:pt x="1798" y="2215"/>
                    <a:pt x="1263" y="2215"/>
                  </a:cubicBezTo>
                  <a:cubicBezTo>
                    <a:pt x="739" y="2215"/>
                    <a:pt x="310" y="1787"/>
                    <a:pt x="310" y="1263"/>
                  </a:cubicBezTo>
                  <a:cubicBezTo>
                    <a:pt x="310" y="739"/>
                    <a:pt x="739" y="310"/>
                    <a:pt x="1263" y="310"/>
                  </a:cubicBezTo>
                  <a:close/>
                  <a:moveTo>
                    <a:pt x="1263" y="1"/>
                  </a:moveTo>
                  <a:cubicBezTo>
                    <a:pt x="560" y="1"/>
                    <a:pt x="1" y="560"/>
                    <a:pt x="1" y="1263"/>
                  </a:cubicBezTo>
                  <a:cubicBezTo>
                    <a:pt x="1" y="1965"/>
                    <a:pt x="560" y="2525"/>
                    <a:pt x="1263" y="2525"/>
                  </a:cubicBezTo>
                  <a:cubicBezTo>
                    <a:pt x="1965" y="2525"/>
                    <a:pt x="2525" y="1965"/>
                    <a:pt x="2525" y="1263"/>
                  </a:cubicBezTo>
                  <a:cubicBezTo>
                    <a:pt x="2525" y="560"/>
                    <a:pt x="1965" y="1"/>
                    <a:pt x="12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0"/>
            <p:cNvSpPr/>
            <p:nvPr/>
          </p:nvSpPr>
          <p:spPr>
            <a:xfrm>
              <a:off x="5879473" y="3826972"/>
              <a:ext cx="193288" cy="144051"/>
            </a:xfrm>
            <a:custGeom>
              <a:avLst/>
              <a:gdLst/>
              <a:ahLst/>
              <a:cxnLst/>
              <a:rect l="l" t="t" r="r" b="b"/>
              <a:pathLst>
                <a:path w="6073" h="4526" extrusionOk="0">
                  <a:moveTo>
                    <a:pt x="1798" y="1775"/>
                  </a:moveTo>
                  <a:cubicBezTo>
                    <a:pt x="2132" y="1775"/>
                    <a:pt x="2430" y="1942"/>
                    <a:pt x="2596" y="2192"/>
                  </a:cubicBezTo>
                  <a:cubicBezTo>
                    <a:pt x="2620" y="2346"/>
                    <a:pt x="2680" y="2477"/>
                    <a:pt x="2739" y="2608"/>
                  </a:cubicBezTo>
                  <a:cubicBezTo>
                    <a:pt x="2739" y="2656"/>
                    <a:pt x="2751" y="2704"/>
                    <a:pt x="2751" y="2727"/>
                  </a:cubicBezTo>
                  <a:cubicBezTo>
                    <a:pt x="2751" y="3251"/>
                    <a:pt x="2322" y="3680"/>
                    <a:pt x="1798" y="3680"/>
                  </a:cubicBezTo>
                  <a:cubicBezTo>
                    <a:pt x="1287" y="3680"/>
                    <a:pt x="846" y="3251"/>
                    <a:pt x="846" y="2727"/>
                  </a:cubicBezTo>
                  <a:cubicBezTo>
                    <a:pt x="846" y="2203"/>
                    <a:pt x="1287" y="1775"/>
                    <a:pt x="1798" y="1775"/>
                  </a:cubicBezTo>
                  <a:close/>
                  <a:moveTo>
                    <a:pt x="1810" y="1251"/>
                  </a:moveTo>
                  <a:cubicBezTo>
                    <a:pt x="2072" y="1251"/>
                    <a:pt x="2334" y="1334"/>
                    <a:pt x="2560" y="1465"/>
                  </a:cubicBezTo>
                  <a:cubicBezTo>
                    <a:pt x="2549" y="1537"/>
                    <a:pt x="2549" y="1632"/>
                    <a:pt x="2537" y="1692"/>
                  </a:cubicBezTo>
                  <a:cubicBezTo>
                    <a:pt x="2322" y="1537"/>
                    <a:pt x="2072" y="1453"/>
                    <a:pt x="1787" y="1453"/>
                  </a:cubicBezTo>
                  <a:cubicBezTo>
                    <a:pt x="1084" y="1453"/>
                    <a:pt x="525" y="2013"/>
                    <a:pt x="525" y="2715"/>
                  </a:cubicBezTo>
                  <a:cubicBezTo>
                    <a:pt x="525" y="3418"/>
                    <a:pt x="1084" y="3978"/>
                    <a:pt x="1787" y="3978"/>
                  </a:cubicBezTo>
                  <a:cubicBezTo>
                    <a:pt x="2382" y="3978"/>
                    <a:pt x="2894" y="3561"/>
                    <a:pt x="3025" y="3001"/>
                  </a:cubicBezTo>
                  <a:lnTo>
                    <a:pt x="3192" y="3156"/>
                  </a:lnTo>
                  <a:cubicBezTo>
                    <a:pt x="3025" y="3775"/>
                    <a:pt x="2465" y="4204"/>
                    <a:pt x="1810" y="4204"/>
                  </a:cubicBezTo>
                  <a:cubicBezTo>
                    <a:pt x="1001" y="4204"/>
                    <a:pt x="334" y="3549"/>
                    <a:pt x="334" y="2727"/>
                  </a:cubicBezTo>
                  <a:cubicBezTo>
                    <a:pt x="334" y="1906"/>
                    <a:pt x="989" y="1251"/>
                    <a:pt x="1810" y="1251"/>
                  </a:cubicBezTo>
                  <a:close/>
                  <a:moveTo>
                    <a:pt x="4299" y="1"/>
                  </a:moveTo>
                  <a:cubicBezTo>
                    <a:pt x="3549" y="1"/>
                    <a:pt x="2894" y="501"/>
                    <a:pt x="2632" y="1168"/>
                  </a:cubicBezTo>
                  <a:cubicBezTo>
                    <a:pt x="2382" y="1037"/>
                    <a:pt x="2084" y="953"/>
                    <a:pt x="1787" y="953"/>
                  </a:cubicBezTo>
                  <a:cubicBezTo>
                    <a:pt x="810" y="953"/>
                    <a:pt x="1" y="1763"/>
                    <a:pt x="1" y="2739"/>
                  </a:cubicBezTo>
                  <a:cubicBezTo>
                    <a:pt x="1" y="3727"/>
                    <a:pt x="810" y="4525"/>
                    <a:pt x="1787" y="4525"/>
                  </a:cubicBezTo>
                  <a:cubicBezTo>
                    <a:pt x="2549" y="4525"/>
                    <a:pt x="3203" y="4049"/>
                    <a:pt x="3453" y="3370"/>
                  </a:cubicBezTo>
                  <a:cubicBezTo>
                    <a:pt x="3703" y="3501"/>
                    <a:pt x="3989" y="3573"/>
                    <a:pt x="4299" y="3573"/>
                  </a:cubicBezTo>
                  <a:cubicBezTo>
                    <a:pt x="4704" y="3573"/>
                    <a:pt x="5108" y="3442"/>
                    <a:pt x="5418" y="3192"/>
                  </a:cubicBezTo>
                  <a:cubicBezTo>
                    <a:pt x="5728" y="2942"/>
                    <a:pt x="5954" y="2596"/>
                    <a:pt x="6049" y="2203"/>
                  </a:cubicBezTo>
                  <a:cubicBezTo>
                    <a:pt x="6073" y="2108"/>
                    <a:pt x="6037" y="2013"/>
                    <a:pt x="5942" y="2001"/>
                  </a:cubicBezTo>
                  <a:cubicBezTo>
                    <a:pt x="5932" y="2000"/>
                    <a:pt x="5921" y="1999"/>
                    <a:pt x="5911" y="1999"/>
                  </a:cubicBezTo>
                  <a:cubicBezTo>
                    <a:pt x="5839" y="1999"/>
                    <a:pt x="5772" y="2037"/>
                    <a:pt x="5751" y="2120"/>
                  </a:cubicBezTo>
                  <a:cubicBezTo>
                    <a:pt x="5597" y="2787"/>
                    <a:pt x="5001" y="3251"/>
                    <a:pt x="4323" y="3251"/>
                  </a:cubicBezTo>
                  <a:cubicBezTo>
                    <a:pt x="3787" y="3251"/>
                    <a:pt x="3311" y="2965"/>
                    <a:pt x="3037" y="2501"/>
                  </a:cubicBezTo>
                  <a:cubicBezTo>
                    <a:pt x="3013" y="2358"/>
                    <a:pt x="2953" y="2203"/>
                    <a:pt x="2882" y="2084"/>
                  </a:cubicBezTo>
                  <a:cubicBezTo>
                    <a:pt x="2680" y="1180"/>
                    <a:pt x="3382" y="322"/>
                    <a:pt x="4311" y="322"/>
                  </a:cubicBezTo>
                  <a:cubicBezTo>
                    <a:pt x="4989" y="322"/>
                    <a:pt x="5585" y="775"/>
                    <a:pt x="5739" y="1453"/>
                  </a:cubicBezTo>
                  <a:cubicBezTo>
                    <a:pt x="5750" y="1528"/>
                    <a:pt x="5818" y="1574"/>
                    <a:pt x="5901" y="1574"/>
                  </a:cubicBezTo>
                  <a:cubicBezTo>
                    <a:pt x="5911" y="1574"/>
                    <a:pt x="5920" y="1574"/>
                    <a:pt x="5930" y="1572"/>
                  </a:cubicBezTo>
                  <a:cubicBezTo>
                    <a:pt x="6013" y="1549"/>
                    <a:pt x="6061" y="1465"/>
                    <a:pt x="6049" y="1370"/>
                  </a:cubicBezTo>
                  <a:cubicBezTo>
                    <a:pt x="5954" y="989"/>
                    <a:pt x="5739" y="644"/>
                    <a:pt x="5418" y="394"/>
                  </a:cubicBezTo>
                  <a:cubicBezTo>
                    <a:pt x="5108" y="144"/>
                    <a:pt x="4704" y="1"/>
                    <a:pt x="42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0"/>
            <p:cNvSpPr/>
            <p:nvPr/>
          </p:nvSpPr>
          <p:spPr>
            <a:xfrm>
              <a:off x="6003760" y="3859946"/>
              <a:ext cx="26958" cy="47773"/>
            </a:xfrm>
            <a:custGeom>
              <a:avLst/>
              <a:gdLst/>
              <a:ahLst/>
              <a:cxnLst/>
              <a:rect l="l" t="t" r="r" b="b"/>
              <a:pathLst>
                <a:path w="847" h="1501" extrusionOk="0">
                  <a:moveTo>
                    <a:pt x="382" y="298"/>
                  </a:moveTo>
                  <a:lnTo>
                    <a:pt x="382" y="572"/>
                  </a:lnTo>
                  <a:cubicBezTo>
                    <a:pt x="287" y="536"/>
                    <a:pt x="239" y="501"/>
                    <a:pt x="239" y="429"/>
                  </a:cubicBezTo>
                  <a:cubicBezTo>
                    <a:pt x="239" y="358"/>
                    <a:pt x="310" y="310"/>
                    <a:pt x="382" y="298"/>
                  </a:cubicBezTo>
                  <a:close/>
                  <a:moveTo>
                    <a:pt x="489" y="870"/>
                  </a:moveTo>
                  <a:cubicBezTo>
                    <a:pt x="608" y="917"/>
                    <a:pt x="620" y="977"/>
                    <a:pt x="620" y="1037"/>
                  </a:cubicBezTo>
                  <a:cubicBezTo>
                    <a:pt x="620" y="1132"/>
                    <a:pt x="560" y="1167"/>
                    <a:pt x="489" y="1203"/>
                  </a:cubicBezTo>
                  <a:lnTo>
                    <a:pt x="489" y="870"/>
                  </a:lnTo>
                  <a:close/>
                  <a:moveTo>
                    <a:pt x="441" y="1"/>
                  </a:moveTo>
                  <a:cubicBezTo>
                    <a:pt x="418" y="1"/>
                    <a:pt x="382" y="13"/>
                    <a:pt x="382" y="36"/>
                  </a:cubicBezTo>
                  <a:lnTo>
                    <a:pt x="382" y="84"/>
                  </a:lnTo>
                  <a:cubicBezTo>
                    <a:pt x="156" y="120"/>
                    <a:pt x="25" y="239"/>
                    <a:pt x="25" y="441"/>
                  </a:cubicBezTo>
                  <a:cubicBezTo>
                    <a:pt x="25" y="679"/>
                    <a:pt x="203" y="739"/>
                    <a:pt x="382" y="810"/>
                  </a:cubicBezTo>
                  <a:lnTo>
                    <a:pt x="382" y="1191"/>
                  </a:lnTo>
                  <a:cubicBezTo>
                    <a:pt x="275" y="1167"/>
                    <a:pt x="239" y="1132"/>
                    <a:pt x="144" y="1072"/>
                  </a:cubicBezTo>
                  <a:cubicBezTo>
                    <a:pt x="125" y="1059"/>
                    <a:pt x="108" y="1053"/>
                    <a:pt x="92" y="1053"/>
                  </a:cubicBezTo>
                  <a:cubicBezTo>
                    <a:pt x="37" y="1053"/>
                    <a:pt x="1" y="1121"/>
                    <a:pt x="1" y="1167"/>
                  </a:cubicBezTo>
                  <a:cubicBezTo>
                    <a:pt x="1" y="1203"/>
                    <a:pt x="13" y="1227"/>
                    <a:pt x="25" y="1251"/>
                  </a:cubicBezTo>
                  <a:cubicBezTo>
                    <a:pt x="96" y="1346"/>
                    <a:pt x="251" y="1394"/>
                    <a:pt x="382" y="1394"/>
                  </a:cubicBezTo>
                  <a:lnTo>
                    <a:pt x="382" y="1453"/>
                  </a:lnTo>
                  <a:cubicBezTo>
                    <a:pt x="382" y="1489"/>
                    <a:pt x="418" y="1501"/>
                    <a:pt x="441" y="1501"/>
                  </a:cubicBezTo>
                  <a:cubicBezTo>
                    <a:pt x="477" y="1501"/>
                    <a:pt x="501" y="1489"/>
                    <a:pt x="501" y="1453"/>
                  </a:cubicBezTo>
                  <a:lnTo>
                    <a:pt x="501" y="1394"/>
                  </a:lnTo>
                  <a:cubicBezTo>
                    <a:pt x="703" y="1370"/>
                    <a:pt x="846" y="1251"/>
                    <a:pt x="846" y="1013"/>
                  </a:cubicBezTo>
                  <a:cubicBezTo>
                    <a:pt x="846" y="786"/>
                    <a:pt x="691" y="691"/>
                    <a:pt x="501" y="620"/>
                  </a:cubicBezTo>
                  <a:lnTo>
                    <a:pt x="501" y="298"/>
                  </a:lnTo>
                  <a:cubicBezTo>
                    <a:pt x="584" y="298"/>
                    <a:pt x="608" y="310"/>
                    <a:pt x="680" y="358"/>
                  </a:cubicBezTo>
                  <a:cubicBezTo>
                    <a:pt x="694" y="362"/>
                    <a:pt x="709" y="364"/>
                    <a:pt x="723" y="364"/>
                  </a:cubicBezTo>
                  <a:cubicBezTo>
                    <a:pt x="754" y="364"/>
                    <a:pt x="782" y="351"/>
                    <a:pt x="799" y="310"/>
                  </a:cubicBezTo>
                  <a:cubicBezTo>
                    <a:pt x="834" y="263"/>
                    <a:pt x="846" y="203"/>
                    <a:pt x="787" y="155"/>
                  </a:cubicBezTo>
                  <a:cubicBezTo>
                    <a:pt x="715" y="96"/>
                    <a:pt x="596" y="84"/>
                    <a:pt x="501" y="84"/>
                  </a:cubicBezTo>
                  <a:lnTo>
                    <a:pt x="501" y="36"/>
                  </a:lnTo>
                  <a:cubicBezTo>
                    <a:pt x="501" y="13"/>
                    <a:pt x="477" y="1"/>
                    <a:pt x="4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0"/>
            <p:cNvSpPr/>
            <p:nvPr/>
          </p:nvSpPr>
          <p:spPr>
            <a:xfrm>
              <a:off x="5778676" y="3939865"/>
              <a:ext cx="349052" cy="200163"/>
            </a:xfrm>
            <a:custGeom>
              <a:avLst/>
              <a:gdLst/>
              <a:ahLst/>
              <a:cxnLst/>
              <a:rect l="l" t="t" r="r" b="b"/>
              <a:pathLst>
                <a:path w="10967" h="6289" extrusionOk="0">
                  <a:moveTo>
                    <a:pt x="3483" y="1855"/>
                  </a:moveTo>
                  <a:cubicBezTo>
                    <a:pt x="3500" y="1855"/>
                    <a:pt x="3513" y="1868"/>
                    <a:pt x="3513" y="1895"/>
                  </a:cubicBezTo>
                  <a:cubicBezTo>
                    <a:pt x="3584" y="2074"/>
                    <a:pt x="4573" y="4693"/>
                    <a:pt x="4620" y="4776"/>
                  </a:cubicBezTo>
                  <a:cubicBezTo>
                    <a:pt x="4632" y="4788"/>
                    <a:pt x="4620" y="4824"/>
                    <a:pt x="4584" y="4824"/>
                  </a:cubicBezTo>
                  <a:lnTo>
                    <a:pt x="3882" y="5086"/>
                  </a:lnTo>
                  <a:cubicBezTo>
                    <a:pt x="3846" y="4955"/>
                    <a:pt x="2846" y="2300"/>
                    <a:pt x="2775" y="2133"/>
                  </a:cubicBezTo>
                  <a:lnTo>
                    <a:pt x="3465" y="1859"/>
                  </a:lnTo>
                  <a:cubicBezTo>
                    <a:pt x="3471" y="1856"/>
                    <a:pt x="3477" y="1855"/>
                    <a:pt x="3483" y="1855"/>
                  </a:cubicBezTo>
                  <a:close/>
                  <a:moveTo>
                    <a:pt x="2477" y="2228"/>
                  </a:moveTo>
                  <a:lnTo>
                    <a:pt x="3584" y="5193"/>
                  </a:lnTo>
                  <a:cubicBezTo>
                    <a:pt x="3072" y="5407"/>
                    <a:pt x="1739" y="5907"/>
                    <a:pt x="1513" y="6003"/>
                  </a:cubicBezTo>
                  <a:cubicBezTo>
                    <a:pt x="1507" y="6005"/>
                    <a:pt x="1500" y="6007"/>
                    <a:pt x="1493" y="6007"/>
                  </a:cubicBezTo>
                  <a:cubicBezTo>
                    <a:pt x="1468" y="6007"/>
                    <a:pt x="1438" y="5991"/>
                    <a:pt x="1429" y="5955"/>
                  </a:cubicBezTo>
                  <a:lnTo>
                    <a:pt x="358" y="3109"/>
                  </a:lnTo>
                  <a:cubicBezTo>
                    <a:pt x="346" y="3086"/>
                    <a:pt x="358" y="3038"/>
                    <a:pt x="405" y="3026"/>
                  </a:cubicBezTo>
                  <a:cubicBezTo>
                    <a:pt x="1072" y="2764"/>
                    <a:pt x="2013" y="2407"/>
                    <a:pt x="2477" y="2228"/>
                  </a:cubicBezTo>
                  <a:close/>
                  <a:moveTo>
                    <a:pt x="10060" y="0"/>
                  </a:moveTo>
                  <a:cubicBezTo>
                    <a:pt x="9818" y="0"/>
                    <a:pt x="9583" y="125"/>
                    <a:pt x="9407" y="288"/>
                  </a:cubicBezTo>
                  <a:lnTo>
                    <a:pt x="7728" y="1681"/>
                  </a:lnTo>
                  <a:cubicBezTo>
                    <a:pt x="7632" y="1478"/>
                    <a:pt x="7430" y="1264"/>
                    <a:pt x="7061" y="1264"/>
                  </a:cubicBezTo>
                  <a:cubicBezTo>
                    <a:pt x="6668" y="1264"/>
                    <a:pt x="6361" y="1262"/>
                    <a:pt x="6115" y="1262"/>
                  </a:cubicBezTo>
                  <a:cubicBezTo>
                    <a:pt x="5377" y="1262"/>
                    <a:pt x="5192" y="1276"/>
                    <a:pt x="4906" y="1383"/>
                  </a:cubicBezTo>
                  <a:lnTo>
                    <a:pt x="3834" y="1835"/>
                  </a:lnTo>
                  <a:lnTo>
                    <a:pt x="3822" y="1788"/>
                  </a:lnTo>
                  <a:cubicBezTo>
                    <a:pt x="3766" y="1647"/>
                    <a:pt x="3637" y="1551"/>
                    <a:pt x="3491" y="1551"/>
                  </a:cubicBezTo>
                  <a:cubicBezTo>
                    <a:pt x="3451" y="1551"/>
                    <a:pt x="3411" y="1558"/>
                    <a:pt x="3370" y="1574"/>
                  </a:cubicBezTo>
                  <a:lnTo>
                    <a:pt x="2560" y="1871"/>
                  </a:lnTo>
                  <a:cubicBezTo>
                    <a:pt x="2203" y="2014"/>
                    <a:pt x="1084" y="2431"/>
                    <a:pt x="298" y="2728"/>
                  </a:cubicBezTo>
                  <a:cubicBezTo>
                    <a:pt x="108" y="2800"/>
                    <a:pt x="1" y="3026"/>
                    <a:pt x="72" y="3217"/>
                  </a:cubicBezTo>
                  <a:lnTo>
                    <a:pt x="1144" y="6038"/>
                  </a:lnTo>
                  <a:cubicBezTo>
                    <a:pt x="1199" y="6196"/>
                    <a:pt x="1348" y="6288"/>
                    <a:pt x="1501" y="6288"/>
                  </a:cubicBezTo>
                  <a:cubicBezTo>
                    <a:pt x="1545" y="6288"/>
                    <a:pt x="1589" y="6281"/>
                    <a:pt x="1632" y="6265"/>
                  </a:cubicBezTo>
                  <a:cubicBezTo>
                    <a:pt x="1870" y="6181"/>
                    <a:pt x="3501" y="5562"/>
                    <a:pt x="3858" y="5431"/>
                  </a:cubicBezTo>
                  <a:lnTo>
                    <a:pt x="4704" y="5122"/>
                  </a:lnTo>
                  <a:cubicBezTo>
                    <a:pt x="4882" y="5050"/>
                    <a:pt x="4989" y="4848"/>
                    <a:pt x="4918" y="4657"/>
                  </a:cubicBezTo>
                  <a:lnTo>
                    <a:pt x="4894" y="4622"/>
                  </a:lnTo>
                  <a:cubicBezTo>
                    <a:pt x="5454" y="4383"/>
                    <a:pt x="5466" y="4360"/>
                    <a:pt x="6049" y="4360"/>
                  </a:cubicBezTo>
                  <a:cubicBezTo>
                    <a:pt x="6132" y="4360"/>
                    <a:pt x="6204" y="4288"/>
                    <a:pt x="6204" y="4193"/>
                  </a:cubicBezTo>
                  <a:cubicBezTo>
                    <a:pt x="6204" y="4110"/>
                    <a:pt x="6132" y="4026"/>
                    <a:pt x="6049" y="4026"/>
                  </a:cubicBezTo>
                  <a:cubicBezTo>
                    <a:pt x="5418" y="4026"/>
                    <a:pt x="5358" y="4074"/>
                    <a:pt x="4799" y="4312"/>
                  </a:cubicBezTo>
                  <a:lnTo>
                    <a:pt x="3965" y="2097"/>
                  </a:lnTo>
                  <a:lnTo>
                    <a:pt x="5037" y="1645"/>
                  </a:lnTo>
                  <a:cubicBezTo>
                    <a:pt x="5251" y="1571"/>
                    <a:pt x="5403" y="1559"/>
                    <a:pt x="5989" y="1559"/>
                  </a:cubicBezTo>
                  <a:cubicBezTo>
                    <a:pt x="6250" y="1559"/>
                    <a:pt x="6597" y="1562"/>
                    <a:pt x="7073" y="1562"/>
                  </a:cubicBezTo>
                  <a:cubicBezTo>
                    <a:pt x="7240" y="1562"/>
                    <a:pt x="7359" y="1621"/>
                    <a:pt x="7430" y="1740"/>
                  </a:cubicBezTo>
                  <a:cubicBezTo>
                    <a:pt x="7478" y="1835"/>
                    <a:pt x="7490" y="1919"/>
                    <a:pt x="7502" y="1931"/>
                  </a:cubicBezTo>
                  <a:cubicBezTo>
                    <a:pt x="7502" y="1990"/>
                    <a:pt x="7454" y="2276"/>
                    <a:pt x="7180" y="2336"/>
                  </a:cubicBezTo>
                  <a:cubicBezTo>
                    <a:pt x="6740" y="2407"/>
                    <a:pt x="5823" y="2538"/>
                    <a:pt x="5811" y="2538"/>
                  </a:cubicBezTo>
                  <a:cubicBezTo>
                    <a:pt x="5716" y="2562"/>
                    <a:pt x="5656" y="2633"/>
                    <a:pt x="5668" y="2728"/>
                  </a:cubicBezTo>
                  <a:cubicBezTo>
                    <a:pt x="5692" y="2800"/>
                    <a:pt x="5751" y="2859"/>
                    <a:pt x="5823" y="2859"/>
                  </a:cubicBezTo>
                  <a:lnTo>
                    <a:pt x="5847" y="2859"/>
                  </a:lnTo>
                  <a:cubicBezTo>
                    <a:pt x="5870" y="2859"/>
                    <a:pt x="6787" y="2728"/>
                    <a:pt x="7240" y="2645"/>
                  </a:cubicBezTo>
                  <a:cubicBezTo>
                    <a:pt x="7632" y="2574"/>
                    <a:pt x="7787" y="2240"/>
                    <a:pt x="7811" y="2026"/>
                  </a:cubicBezTo>
                  <a:lnTo>
                    <a:pt x="9633" y="514"/>
                  </a:lnTo>
                  <a:cubicBezTo>
                    <a:pt x="9747" y="415"/>
                    <a:pt x="9895" y="311"/>
                    <a:pt x="10058" y="311"/>
                  </a:cubicBezTo>
                  <a:cubicBezTo>
                    <a:pt x="10151" y="311"/>
                    <a:pt x="10248" y="344"/>
                    <a:pt x="10347" y="431"/>
                  </a:cubicBezTo>
                  <a:cubicBezTo>
                    <a:pt x="10645" y="728"/>
                    <a:pt x="10371" y="1073"/>
                    <a:pt x="10299" y="1145"/>
                  </a:cubicBezTo>
                  <a:cubicBezTo>
                    <a:pt x="10228" y="1216"/>
                    <a:pt x="8013" y="3609"/>
                    <a:pt x="8013" y="3609"/>
                  </a:cubicBezTo>
                  <a:cubicBezTo>
                    <a:pt x="7680" y="3990"/>
                    <a:pt x="7251" y="4050"/>
                    <a:pt x="7073" y="4062"/>
                  </a:cubicBezTo>
                  <a:lnTo>
                    <a:pt x="6787" y="4062"/>
                  </a:lnTo>
                  <a:cubicBezTo>
                    <a:pt x="6704" y="4062"/>
                    <a:pt x="6620" y="4133"/>
                    <a:pt x="6620" y="4229"/>
                  </a:cubicBezTo>
                  <a:cubicBezTo>
                    <a:pt x="6620" y="4312"/>
                    <a:pt x="6704" y="4383"/>
                    <a:pt x="6787" y="4383"/>
                  </a:cubicBezTo>
                  <a:lnTo>
                    <a:pt x="7097" y="4383"/>
                  </a:lnTo>
                  <a:cubicBezTo>
                    <a:pt x="7311" y="4371"/>
                    <a:pt x="7859" y="4300"/>
                    <a:pt x="8264" y="3836"/>
                  </a:cubicBezTo>
                  <a:lnTo>
                    <a:pt x="10550" y="1371"/>
                  </a:lnTo>
                  <a:cubicBezTo>
                    <a:pt x="10728" y="1121"/>
                    <a:pt x="10966" y="621"/>
                    <a:pt x="10550" y="204"/>
                  </a:cubicBezTo>
                  <a:cubicBezTo>
                    <a:pt x="10395" y="59"/>
                    <a:pt x="10226" y="0"/>
                    <a:pt x="1006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6" name="Google Shape;636;p30"/>
          <p:cNvGrpSpPr/>
          <p:nvPr/>
        </p:nvGrpSpPr>
        <p:grpSpPr>
          <a:xfrm>
            <a:off x="3630860" y="1790353"/>
            <a:ext cx="483826" cy="491133"/>
            <a:chOff x="4874902" y="3808799"/>
            <a:chExt cx="345615" cy="350835"/>
          </a:xfrm>
        </p:grpSpPr>
        <p:sp>
          <p:nvSpPr>
            <p:cNvPr id="637" name="Google Shape;637;p30"/>
            <p:cNvSpPr/>
            <p:nvPr/>
          </p:nvSpPr>
          <p:spPr>
            <a:xfrm>
              <a:off x="4874902" y="3808799"/>
              <a:ext cx="345615" cy="350835"/>
            </a:xfrm>
            <a:custGeom>
              <a:avLst/>
              <a:gdLst/>
              <a:ahLst/>
              <a:cxnLst/>
              <a:rect l="l" t="t" r="r" b="b"/>
              <a:pathLst>
                <a:path w="10859" h="11023" extrusionOk="0">
                  <a:moveTo>
                    <a:pt x="6632" y="274"/>
                  </a:moveTo>
                  <a:cubicBezTo>
                    <a:pt x="6858" y="274"/>
                    <a:pt x="7037" y="453"/>
                    <a:pt x="7037" y="679"/>
                  </a:cubicBezTo>
                  <a:cubicBezTo>
                    <a:pt x="7037" y="905"/>
                    <a:pt x="6858" y="1084"/>
                    <a:pt x="6632" y="1084"/>
                  </a:cubicBezTo>
                  <a:lnTo>
                    <a:pt x="4906" y="1084"/>
                  </a:lnTo>
                  <a:cubicBezTo>
                    <a:pt x="4691" y="1084"/>
                    <a:pt x="4513" y="905"/>
                    <a:pt x="4513" y="679"/>
                  </a:cubicBezTo>
                  <a:cubicBezTo>
                    <a:pt x="4513" y="453"/>
                    <a:pt x="4691" y="274"/>
                    <a:pt x="4906" y="274"/>
                  </a:cubicBezTo>
                  <a:close/>
                  <a:moveTo>
                    <a:pt x="5965" y="1405"/>
                  </a:moveTo>
                  <a:lnTo>
                    <a:pt x="5965" y="1965"/>
                  </a:lnTo>
                  <a:lnTo>
                    <a:pt x="5572" y="1965"/>
                  </a:lnTo>
                  <a:lnTo>
                    <a:pt x="5572" y="1405"/>
                  </a:lnTo>
                  <a:close/>
                  <a:moveTo>
                    <a:pt x="5790" y="2285"/>
                  </a:moveTo>
                  <a:cubicBezTo>
                    <a:pt x="7012" y="2285"/>
                    <a:pt x="8209" y="2830"/>
                    <a:pt x="9037" y="3834"/>
                  </a:cubicBezTo>
                  <a:cubicBezTo>
                    <a:pt x="10513" y="5632"/>
                    <a:pt x="10228" y="8287"/>
                    <a:pt x="8430" y="9763"/>
                  </a:cubicBezTo>
                  <a:cubicBezTo>
                    <a:pt x="7647" y="10392"/>
                    <a:pt x="6705" y="10700"/>
                    <a:pt x="5771" y="10700"/>
                  </a:cubicBezTo>
                  <a:cubicBezTo>
                    <a:pt x="4545" y="10700"/>
                    <a:pt x="3331" y="10171"/>
                    <a:pt x="2500" y="9144"/>
                  </a:cubicBezTo>
                  <a:cubicBezTo>
                    <a:pt x="405" y="6573"/>
                    <a:pt x="2000" y="2715"/>
                    <a:pt x="5239" y="2322"/>
                  </a:cubicBezTo>
                  <a:cubicBezTo>
                    <a:pt x="5422" y="2297"/>
                    <a:pt x="5606" y="2285"/>
                    <a:pt x="5790" y="2285"/>
                  </a:cubicBezTo>
                  <a:close/>
                  <a:moveTo>
                    <a:pt x="4917" y="0"/>
                  </a:moveTo>
                  <a:cubicBezTo>
                    <a:pt x="4513" y="0"/>
                    <a:pt x="4203" y="322"/>
                    <a:pt x="4203" y="715"/>
                  </a:cubicBezTo>
                  <a:cubicBezTo>
                    <a:pt x="4203" y="1108"/>
                    <a:pt x="4525" y="1429"/>
                    <a:pt x="4917" y="1429"/>
                  </a:cubicBezTo>
                  <a:lnTo>
                    <a:pt x="5251" y="1429"/>
                  </a:lnTo>
                  <a:lnTo>
                    <a:pt x="5251" y="1989"/>
                  </a:lnTo>
                  <a:cubicBezTo>
                    <a:pt x="1727" y="2393"/>
                    <a:pt x="0" y="6573"/>
                    <a:pt x="2262" y="9359"/>
                  </a:cubicBezTo>
                  <a:cubicBezTo>
                    <a:pt x="3161" y="10454"/>
                    <a:pt x="4471" y="11023"/>
                    <a:pt x="5790" y="11023"/>
                  </a:cubicBezTo>
                  <a:cubicBezTo>
                    <a:pt x="6795" y="11023"/>
                    <a:pt x="7805" y="10693"/>
                    <a:pt x="8644" y="10013"/>
                  </a:cubicBezTo>
                  <a:cubicBezTo>
                    <a:pt x="10585" y="8430"/>
                    <a:pt x="10859" y="5561"/>
                    <a:pt x="9287" y="3632"/>
                  </a:cubicBezTo>
                  <a:cubicBezTo>
                    <a:pt x="8513" y="2679"/>
                    <a:pt x="7430" y="2120"/>
                    <a:pt x="6299" y="1989"/>
                  </a:cubicBezTo>
                  <a:lnTo>
                    <a:pt x="6299" y="1429"/>
                  </a:lnTo>
                  <a:lnTo>
                    <a:pt x="6644" y="1429"/>
                  </a:lnTo>
                  <a:cubicBezTo>
                    <a:pt x="7037" y="1429"/>
                    <a:pt x="7358" y="1096"/>
                    <a:pt x="7358" y="715"/>
                  </a:cubicBezTo>
                  <a:cubicBezTo>
                    <a:pt x="7358" y="310"/>
                    <a:pt x="7025" y="0"/>
                    <a:pt x="664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0"/>
            <p:cNvSpPr/>
            <p:nvPr/>
          </p:nvSpPr>
          <p:spPr>
            <a:xfrm>
              <a:off x="4939321" y="4009630"/>
              <a:ext cx="145929" cy="123618"/>
            </a:xfrm>
            <a:custGeom>
              <a:avLst/>
              <a:gdLst/>
              <a:ahLst/>
              <a:cxnLst/>
              <a:rect l="l" t="t" r="r" b="b"/>
              <a:pathLst>
                <a:path w="4585" h="3884" extrusionOk="0">
                  <a:moveTo>
                    <a:pt x="203" y="1"/>
                  </a:moveTo>
                  <a:cubicBezTo>
                    <a:pt x="119" y="1"/>
                    <a:pt x="48" y="72"/>
                    <a:pt x="48" y="155"/>
                  </a:cubicBezTo>
                  <a:cubicBezTo>
                    <a:pt x="48" y="203"/>
                    <a:pt x="0" y="965"/>
                    <a:pt x="429" y="1810"/>
                  </a:cubicBezTo>
                  <a:cubicBezTo>
                    <a:pt x="691" y="2334"/>
                    <a:pt x="1072" y="2799"/>
                    <a:pt x="1548" y="3156"/>
                  </a:cubicBezTo>
                  <a:cubicBezTo>
                    <a:pt x="2212" y="3644"/>
                    <a:pt x="2997" y="3883"/>
                    <a:pt x="3771" y="3883"/>
                  </a:cubicBezTo>
                  <a:cubicBezTo>
                    <a:pt x="3996" y="3883"/>
                    <a:pt x="4221" y="3863"/>
                    <a:pt x="4441" y="3823"/>
                  </a:cubicBezTo>
                  <a:cubicBezTo>
                    <a:pt x="4525" y="3811"/>
                    <a:pt x="4584" y="3715"/>
                    <a:pt x="4572" y="3632"/>
                  </a:cubicBezTo>
                  <a:cubicBezTo>
                    <a:pt x="4540" y="3545"/>
                    <a:pt x="4477" y="3488"/>
                    <a:pt x="4394" y="3488"/>
                  </a:cubicBezTo>
                  <a:cubicBezTo>
                    <a:pt x="4386" y="3488"/>
                    <a:pt x="4378" y="3488"/>
                    <a:pt x="4370" y="3489"/>
                  </a:cubicBezTo>
                  <a:cubicBezTo>
                    <a:pt x="4161" y="3528"/>
                    <a:pt x="3950" y="3547"/>
                    <a:pt x="3739" y="3547"/>
                  </a:cubicBezTo>
                  <a:cubicBezTo>
                    <a:pt x="3035" y="3547"/>
                    <a:pt x="2334" y="3331"/>
                    <a:pt x="1739" y="2882"/>
                  </a:cubicBezTo>
                  <a:cubicBezTo>
                    <a:pt x="286" y="1810"/>
                    <a:pt x="369" y="155"/>
                    <a:pt x="369" y="155"/>
                  </a:cubicBezTo>
                  <a:cubicBezTo>
                    <a:pt x="369" y="72"/>
                    <a:pt x="298" y="1"/>
                    <a:pt x="2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0"/>
            <p:cNvSpPr/>
            <p:nvPr/>
          </p:nvSpPr>
          <p:spPr>
            <a:xfrm>
              <a:off x="4942344" y="3897629"/>
              <a:ext cx="205033" cy="101816"/>
            </a:xfrm>
            <a:custGeom>
              <a:avLst/>
              <a:gdLst/>
              <a:ahLst/>
              <a:cxnLst/>
              <a:rect l="l" t="t" r="r" b="b"/>
              <a:pathLst>
                <a:path w="6442" h="3199" extrusionOk="0">
                  <a:moveTo>
                    <a:pt x="3666" y="0"/>
                  </a:moveTo>
                  <a:cubicBezTo>
                    <a:pt x="1972" y="0"/>
                    <a:pt x="363" y="1175"/>
                    <a:pt x="24" y="3008"/>
                  </a:cubicBezTo>
                  <a:cubicBezTo>
                    <a:pt x="0" y="3115"/>
                    <a:pt x="72" y="3198"/>
                    <a:pt x="179" y="3198"/>
                  </a:cubicBezTo>
                  <a:cubicBezTo>
                    <a:pt x="251" y="3198"/>
                    <a:pt x="322" y="3139"/>
                    <a:pt x="334" y="3067"/>
                  </a:cubicBezTo>
                  <a:cubicBezTo>
                    <a:pt x="656" y="1384"/>
                    <a:pt x="2127" y="318"/>
                    <a:pt x="3670" y="318"/>
                  </a:cubicBezTo>
                  <a:cubicBezTo>
                    <a:pt x="4353" y="318"/>
                    <a:pt x="5050" y="527"/>
                    <a:pt x="5668" y="984"/>
                  </a:cubicBezTo>
                  <a:cubicBezTo>
                    <a:pt x="5846" y="1115"/>
                    <a:pt x="5989" y="1257"/>
                    <a:pt x="6144" y="1412"/>
                  </a:cubicBezTo>
                  <a:cubicBezTo>
                    <a:pt x="6180" y="1448"/>
                    <a:pt x="6228" y="1471"/>
                    <a:pt x="6274" y="1471"/>
                  </a:cubicBezTo>
                  <a:cubicBezTo>
                    <a:pt x="6305" y="1471"/>
                    <a:pt x="6334" y="1460"/>
                    <a:pt x="6358" y="1436"/>
                  </a:cubicBezTo>
                  <a:cubicBezTo>
                    <a:pt x="6430" y="1377"/>
                    <a:pt x="6442" y="1269"/>
                    <a:pt x="6382" y="1210"/>
                  </a:cubicBezTo>
                  <a:cubicBezTo>
                    <a:pt x="6216" y="1031"/>
                    <a:pt x="6049" y="876"/>
                    <a:pt x="5858" y="734"/>
                  </a:cubicBezTo>
                  <a:cubicBezTo>
                    <a:pt x="5179" y="230"/>
                    <a:pt x="4414" y="0"/>
                    <a:pt x="36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0"/>
            <p:cNvSpPr/>
            <p:nvPr/>
          </p:nvSpPr>
          <p:spPr>
            <a:xfrm>
              <a:off x="5092729" y="3950240"/>
              <a:ext cx="84597" cy="175465"/>
            </a:xfrm>
            <a:custGeom>
              <a:avLst/>
              <a:gdLst/>
              <a:ahLst/>
              <a:cxnLst/>
              <a:rect l="l" t="t" r="r" b="b"/>
              <a:pathLst>
                <a:path w="2658" h="5513" extrusionOk="0">
                  <a:moveTo>
                    <a:pt x="1939" y="0"/>
                  </a:moveTo>
                  <a:cubicBezTo>
                    <a:pt x="1907" y="0"/>
                    <a:pt x="1875" y="11"/>
                    <a:pt x="1848" y="33"/>
                  </a:cubicBezTo>
                  <a:cubicBezTo>
                    <a:pt x="1776" y="81"/>
                    <a:pt x="1741" y="176"/>
                    <a:pt x="1800" y="259"/>
                  </a:cubicBezTo>
                  <a:cubicBezTo>
                    <a:pt x="2145" y="795"/>
                    <a:pt x="2324" y="1414"/>
                    <a:pt x="2324" y="2057"/>
                  </a:cubicBezTo>
                  <a:cubicBezTo>
                    <a:pt x="2324" y="3486"/>
                    <a:pt x="1431" y="4724"/>
                    <a:pt x="169" y="5200"/>
                  </a:cubicBezTo>
                  <a:cubicBezTo>
                    <a:pt x="1" y="5263"/>
                    <a:pt x="55" y="5512"/>
                    <a:pt x="218" y="5512"/>
                  </a:cubicBezTo>
                  <a:cubicBezTo>
                    <a:pt x="239" y="5512"/>
                    <a:pt x="263" y="5508"/>
                    <a:pt x="288" y="5498"/>
                  </a:cubicBezTo>
                  <a:cubicBezTo>
                    <a:pt x="1669" y="4962"/>
                    <a:pt x="2657" y="3605"/>
                    <a:pt x="2657" y="2045"/>
                  </a:cubicBezTo>
                  <a:cubicBezTo>
                    <a:pt x="2622" y="1343"/>
                    <a:pt x="2431" y="676"/>
                    <a:pt x="2074" y="81"/>
                  </a:cubicBezTo>
                  <a:cubicBezTo>
                    <a:pt x="2044" y="29"/>
                    <a:pt x="1992" y="0"/>
                    <a:pt x="19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0"/>
            <p:cNvSpPr/>
            <p:nvPr/>
          </p:nvSpPr>
          <p:spPr>
            <a:xfrm>
              <a:off x="5004886" y="3993717"/>
              <a:ext cx="81478" cy="55348"/>
            </a:xfrm>
            <a:custGeom>
              <a:avLst/>
              <a:gdLst/>
              <a:ahLst/>
              <a:cxnLst/>
              <a:rect l="l" t="t" r="r" b="b"/>
              <a:pathLst>
                <a:path w="2560" h="1739" extrusionOk="0">
                  <a:moveTo>
                    <a:pt x="1691" y="334"/>
                  </a:moveTo>
                  <a:cubicBezTo>
                    <a:pt x="1976" y="334"/>
                    <a:pt x="2143" y="655"/>
                    <a:pt x="1976" y="882"/>
                  </a:cubicBezTo>
                  <a:cubicBezTo>
                    <a:pt x="1913" y="974"/>
                    <a:pt x="1806" y="1024"/>
                    <a:pt x="1698" y="1024"/>
                  </a:cubicBezTo>
                  <a:cubicBezTo>
                    <a:pt x="1625" y="1024"/>
                    <a:pt x="1551" y="1001"/>
                    <a:pt x="1488" y="953"/>
                  </a:cubicBezTo>
                  <a:cubicBezTo>
                    <a:pt x="1214" y="763"/>
                    <a:pt x="1369" y="334"/>
                    <a:pt x="1691" y="334"/>
                  </a:cubicBezTo>
                  <a:close/>
                  <a:moveTo>
                    <a:pt x="1691" y="1"/>
                  </a:moveTo>
                  <a:cubicBezTo>
                    <a:pt x="1584" y="1"/>
                    <a:pt x="1334" y="36"/>
                    <a:pt x="1155" y="274"/>
                  </a:cubicBezTo>
                  <a:cubicBezTo>
                    <a:pt x="1024" y="453"/>
                    <a:pt x="988" y="655"/>
                    <a:pt x="1048" y="846"/>
                  </a:cubicBezTo>
                  <a:lnTo>
                    <a:pt x="131" y="1441"/>
                  </a:lnTo>
                  <a:cubicBezTo>
                    <a:pt x="0" y="1536"/>
                    <a:pt x="60" y="1739"/>
                    <a:pt x="214" y="1739"/>
                  </a:cubicBezTo>
                  <a:cubicBezTo>
                    <a:pt x="310" y="1739"/>
                    <a:pt x="262" y="1727"/>
                    <a:pt x="1214" y="1132"/>
                  </a:cubicBezTo>
                  <a:cubicBezTo>
                    <a:pt x="1346" y="1279"/>
                    <a:pt x="1520" y="1349"/>
                    <a:pt x="1692" y="1349"/>
                  </a:cubicBezTo>
                  <a:cubicBezTo>
                    <a:pt x="1896" y="1349"/>
                    <a:pt x="2098" y="1252"/>
                    <a:pt x="2226" y="1072"/>
                  </a:cubicBezTo>
                  <a:cubicBezTo>
                    <a:pt x="2560" y="632"/>
                    <a:pt x="2238" y="1"/>
                    <a:pt x="169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0"/>
            <p:cNvSpPr/>
            <p:nvPr/>
          </p:nvSpPr>
          <p:spPr>
            <a:xfrm>
              <a:off x="5053391" y="3915262"/>
              <a:ext cx="10630" cy="29982"/>
            </a:xfrm>
            <a:custGeom>
              <a:avLst/>
              <a:gdLst/>
              <a:ahLst/>
              <a:cxnLst/>
              <a:rect l="l" t="t" r="r" b="b"/>
              <a:pathLst>
                <a:path w="334" h="942" extrusionOk="0">
                  <a:moveTo>
                    <a:pt x="167" y="1"/>
                  </a:moveTo>
                  <a:cubicBezTo>
                    <a:pt x="83" y="1"/>
                    <a:pt x="0" y="72"/>
                    <a:pt x="0" y="168"/>
                  </a:cubicBezTo>
                  <a:lnTo>
                    <a:pt x="0" y="775"/>
                  </a:lnTo>
                  <a:cubicBezTo>
                    <a:pt x="0" y="858"/>
                    <a:pt x="83" y="942"/>
                    <a:pt x="167" y="942"/>
                  </a:cubicBezTo>
                  <a:cubicBezTo>
                    <a:pt x="262" y="942"/>
                    <a:pt x="333" y="858"/>
                    <a:pt x="333" y="775"/>
                  </a:cubicBezTo>
                  <a:lnTo>
                    <a:pt x="333" y="168"/>
                  </a:lnTo>
                  <a:cubicBezTo>
                    <a:pt x="333" y="72"/>
                    <a:pt x="262" y="1"/>
                    <a:pt x="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30"/>
            <p:cNvSpPr/>
            <p:nvPr/>
          </p:nvSpPr>
          <p:spPr>
            <a:xfrm>
              <a:off x="5005236" y="3928216"/>
              <a:ext cx="21261" cy="26894"/>
            </a:xfrm>
            <a:custGeom>
              <a:avLst/>
              <a:gdLst/>
              <a:ahLst/>
              <a:cxnLst/>
              <a:rect l="l" t="t" r="r" b="b"/>
              <a:pathLst>
                <a:path w="668" h="845" extrusionOk="0">
                  <a:moveTo>
                    <a:pt x="183" y="1"/>
                  </a:moveTo>
                  <a:cubicBezTo>
                    <a:pt x="156" y="1"/>
                    <a:pt x="130" y="8"/>
                    <a:pt x="108" y="23"/>
                  </a:cubicBezTo>
                  <a:cubicBezTo>
                    <a:pt x="25" y="70"/>
                    <a:pt x="1" y="177"/>
                    <a:pt x="49" y="249"/>
                  </a:cubicBezTo>
                  <a:lnTo>
                    <a:pt x="346" y="773"/>
                  </a:lnTo>
                  <a:cubicBezTo>
                    <a:pt x="382" y="808"/>
                    <a:pt x="430" y="844"/>
                    <a:pt x="489" y="844"/>
                  </a:cubicBezTo>
                  <a:cubicBezTo>
                    <a:pt x="525" y="844"/>
                    <a:pt x="549" y="844"/>
                    <a:pt x="561" y="832"/>
                  </a:cubicBezTo>
                  <a:cubicBezTo>
                    <a:pt x="644" y="785"/>
                    <a:pt x="668" y="677"/>
                    <a:pt x="620" y="606"/>
                  </a:cubicBezTo>
                  <a:lnTo>
                    <a:pt x="322" y="82"/>
                  </a:lnTo>
                  <a:cubicBezTo>
                    <a:pt x="298" y="33"/>
                    <a:pt x="240" y="1"/>
                    <a:pt x="18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0"/>
            <p:cNvSpPr/>
            <p:nvPr/>
          </p:nvSpPr>
          <p:spPr>
            <a:xfrm>
              <a:off x="4970766" y="3962876"/>
              <a:ext cx="28454" cy="19510"/>
            </a:xfrm>
            <a:custGeom>
              <a:avLst/>
              <a:gdLst/>
              <a:ahLst/>
              <a:cxnLst/>
              <a:rect l="l" t="t" r="r" b="b"/>
              <a:pathLst>
                <a:path w="894" h="613" extrusionOk="0">
                  <a:moveTo>
                    <a:pt x="189" y="1"/>
                  </a:moveTo>
                  <a:cubicBezTo>
                    <a:pt x="130" y="1"/>
                    <a:pt x="69" y="27"/>
                    <a:pt x="36" y="77"/>
                  </a:cubicBezTo>
                  <a:cubicBezTo>
                    <a:pt x="0" y="160"/>
                    <a:pt x="24" y="255"/>
                    <a:pt x="96" y="303"/>
                  </a:cubicBezTo>
                  <a:lnTo>
                    <a:pt x="620" y="600"/>
                  </a:lnTo>
                  <a:cubicBezTo>
                    <a:pt x="655" y="612"/>
                    <a:pt x="679" y="612"/>
                    <a:pt x="691" y="612"/>
                  </a:cubicBezTo>
                  <a:cubicBezTo>
                    <a:pt x="751" y="612"/>
                    <a:pt x="798" y="589"/>
                    <a:pt x="834" y="541"/>
                  </a:cubicBezTo>
                  <a:cubicBezTo>
                    <a:pt x="893" y="470"/>
                    <a:pt x="858" y="362"/>
                    <a:pt x="786" y="315"/>
                  </a:cubicBezTo>
                  <a:lnTo>
                    <a:pt x="262" y="17"/>
                  </a:lnTo>
                  <a:cubicBezTo>
                    <a:pt x="240" y="6"/>
                    <a:pt x="215" y="1"/>
                    <a:pt x="18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0"/>
            <p:cNvSpPr/>
            <p:nvPr/>
          </p:nvSpPr>
          <p:spPr>
            <a:xfrm>
              <a:off x="4958258" y="4010012"/>
              <a:ext cx="29982" cy="10248"/>
            </a:xfrm>
            <a:custGeom>
              <a:avLst/>
              <a:gdLst/>
              <a:ahLst/>
              <a:cxnLst/>
              <a:rect l="l" t="t" r="r" b="b"/>
              <a:pathLst>
                <a:path w="942" h="322" extrusionOk="0">
                  <a:moveTo>
                    <a:pt x="167" y="1"/>
                  </a:moveTo>
                  <a:cubicBezTo>
                    <a:pt x="72" y="1"/>
                    <a:pt x="1" y="72"/>
                    <a:pt x="1" y="167"/>
                  </a:cubicBezTo>
                  <a:cubicBezTo>
                    <a:pt x="1" y="251"/>
                    <a:pt x="72" y="322"/>
                    <a:pt x="167" y="322"/>
                  </a:cubicBezTo>
                  <a:lnTo>
                    <a:pt x="774" y="322"/>
                  </a:lnTo>
                  <a:cubicBezTo>
                    <a:pt x="870" y="322"/>
                    <a:pt x="941" y="251"/>
                    <a:pt x="941" y="167"/>
                  </a:cubicBezTo>
                  <a:cubicBezTo>
                    <a:pt x="941" y="72"/>
                    <a:pt x="870" y="1"/>
                    <a:pt x="7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0"/>
            <p:cNvSpPr/>
            <p:nvPr/>
          </p:nvSpPr>
          <p:spPr>
            <a:xfrm>
              <a:off x="4969239" y="4047601"/>
              <a:ext cx="30363" cy="20051"/>
            </a:xfrm>
            <a:custGeom>
              <a:avLst/>
              <a:gdLst/>
              <a:ahLst/>
              <a:cxnLst/>
              <a:rect l="l" t="t" r="r" b="b"/>
              <a:pathLst>
                <a:path w="954" h="630" extrusionOk="0">
                  <a:moveTo>
                    <a:pt x="754" y="0"/>
                  </a:moveTo>
                  <a:cubicBezTo>
                    <a:pt x="728" y="0"/>
                    <a:pt x="702" y="7"/>
                    <a:pt x="679" y="22"/>
                  </a:cubicBezTo>
                  <a:lnTo>
                    <a:pt x="156" y="320"/>
                  </a:lnTo>
                  <a:cubicBezTo>
                    <a:pt x="1" y="415"/>
                    <a:pt x="60" y="629"/>
                    <a:pt x="239" y="629"/>
                  </a:cubicBezTo>
                  <a:cubicBezTo>
                    <a:pt x="310" y="629"/>
                    <a:pt x="310" y="605"/>
                    <a:pt x="846" y="308"/>
                  </a:cubicBezTo>
                  <a:cubicBezTo>
                    <a:pt x="918" y="260"/>
                    <a:pt x="953" y="153"/>
                    <a:pt x="906" y="82"/>
                  </a:cubicBezTo>
                  <a:cubicBezTo>
                    <a:pt x="873" y="33"/>
                    <a:pt x="812" y="0"/>
                    <a:pt x="7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0"/>
            <p:cNvSpPr/>
            <p:nvPr/>
          </p:nvSpPr>
          <p:spPr>
            <a:xfrm>
              <a:off x="5005236" y="4075641"/>
              <a:ext cx="21261" cy="26862"/>
            </a:xfrm>
            <a:custGeom>
              <a:avLst/>
              <a:gdLst/>
              <a:ahLst/>
              <a:cxnLst/>
              <a:rect l="l" t="t" r="r" b="b"/>
              <a:pathLst>
                <a:path w="668" h="844" extrusionOk="0">
                  <a:moveTo>
                    <a:pt x="491" y="0"/>
                  </a:moveTo>
                  <a:cubicBezTo>
                    <a:pt x="440" y="0"/>
                    <a:pt x="391" y="33"/>
                    <a:pt x="358" y="82"/>
                  </a:cubicBezTo>
                  <a:lnTo>
                    <a:pt x="60" y="606"/>
                  </a:lnTo>
                  <a:cubicBezTo>
                    <a:pt x="1" y="701"/>
                    <a:pt x="72" y="844"/>
                    <a:pt x="191" y="844"/>
                  </a:cubicBezTo>
                  <a:cubicBezTo>
                    <a:pt x="251" y="844"/>
                    <a:pt x="299" y="808"/>
                    <a:pt x="322" y="760"/>
                  </a:cubicBezTo>
                  <a:lnTo>
                    <a:pt x="620" y="248"/>
                  </a:lnTo>
                  <a:cubicBezTo>
                    <a:pt x="668" y="165"/>
                    <a:pt x="644" y="70"/>
                    <a:pt x="561" y="22"/>
                  </a:cubicBezTo>
                  <a:cubicBezTo>
                    <a:pt x="538" y="7"/>
                    <a:pt x="514" y="0"/>
                    <a:pt x="4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30"/>
            <p:cNvSpPr/>
            <p:nvPr/>
          </p:nvSpPr>
          <p:spPr>
            <a:xfrm>
              <a:off x="5053391" y="4085794"/>
              <a:ext cx="10630" cy="29982"/>
            </a:xfrm>
            <a:custGeom>
              <a:avLst/>
              <a:gdLst/>
              <a:ahLst/>
              <a:cxnLst/>
              <a:rect l="l" t="t" r="r" b="b"/>
              <a:pathLst>
                <a:path w="334" h="942" extrusionOk="0">
                  <a:moveTo>
                    <a:pt x="167" y="1"/>
                  </a:moveTo>
                  <a:cubicBezTo>
                    <a:pt x="83" y="1"/>
                    <a:pt x="0" y="72"/>
                    <a:pt x="0" y="167"/>
                  </a:cubicBezTo>
                  <a:lnTo>
                    <a:pt x="0" y="775"/>
                  </a:lnTo>
                  <a:cubicBezTo>
                    <a:pt x="0" y="858"/>
                    <a:pt x="83" y="941"/>
                    <a:pt x="167" y="941"/>
                  </a:cubicBezTo>
                  <a:cubicBezTo>
                    <a:pt x="250" y="941"/>
                    <a:pt x="333" y="858"/>
                    <a:pt x="333" y="775"/>
                  </a:cubicBezTo>
                  <a:lnTo>
                    <a:pt x="333" y="167"/>
                  </a:lnTo>
                  <a:cubicBezTo>
                    <a:pt x="333" y="72"/>
                    <a:pt x="250" y="1"/>
                    <a:pt x="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0"/>
            <p:cNvSpPr/>
            <p:nvPr/>
          </p:nvSpPr>
          <p:spPr>
            <a:xfrm>
              <a:off x="5090501" y="4075641"/>
              <a:ext cx="21261" cy="26894"/>
            </a:xfrm>
            <a:custGeom>
              <a:avLst/>
              <a:gdLst/>
              <a:ahLst/>
              <a:cxnLst/>
              <a:rect l="l" t="t" r="r" b="b"/>
              <a:pathLst>
                <a:path w="668" h="845" extrusionOk="0">
                  <a:moveTo>
                    <a:pt x="182" y="0"/>
                  </a:moveTo>
                  <a:cubicBezTo>
                    <a:pt x="156" y="0"/>
                    <a:pt x="130" y="7"/>
                    <a:pt x="108" y="22"/>
                  </a:cubicBezTo>
                  <a:cubicBezTo>
                    <a:pt x="25" y="70"/>
                    <a:pt x="1" y="165"/>
                    <a:pt x="48" y="248"/>
                  </a:cubicBezTo>
                  <a:lnTo>
                    <a:pt x="346" y="760"/>
                  </a:lnTo>
                  <a:cubicBezTo>
                    <a:pt x="370" y="815"/>
                    <a:pt x="424" y="844"/>
                    <a:pt x="479" y="844"/>
                  </a:cubicBezTo>
                  <a:cubicBezTo>
                    <a:pt x="507" y="844"/>
                    <a:pt x="536" y="836"/>
                    <a:pt x="560" y="820"/>
                  </a:cubicBezTo>
                  <a:cubicBezTo>
                    <a:pt x="644" y="784"/>
                    <a:pt x="668" y="677"/>
                    <a:pt x="620" y="606"/>
                  </a:cubicBezTo>
                  <a:lnTo>
                    <a:pt x="322" y="82"/>
                  </a:lnTo>
                  <a:cubicBezTo>
                    <a:pt x="298" y="33"/>
                    <a:pt x="240" y="0"/>
                    <a:pt x="18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0"/>
            <p:cNvSpPr/>
            <p:nvPr/>
          </p:nvSpPr>
          <p:spPr>
            <a:xfrm>
              <a:off x="5117809" y="4048142"/>
              <a:ext cx="28454" cy="19510"/>
            </a:xfrm>
            <a:custGeom>
              <a:avLst/>
              <a:gdLst/>
              <a:ahLst/>
              <a:cxnLst/>
              <a:rect l="l" t="t" r="r" b="b"/>
              <a:pathLst>
                <a:path w="894" h="613" extrusionOk="0">
                  <a:moveTo>
                    <a:pt x="195" y="1"/>
                  </a:moveTo>
                  <a:cubicBezTo>
                    <a:pt x="136" y="1"/>
                    <a:pt x="81" y="27"/>
                    <a:pt x="48" y="77"/>
                  </a:cubicBezTo>
                  <a:cubicBezTo>
                    <a:pt x="0" y="160"/>
                    <a:pt x="36" y="243"/>
                    <a:pt x="107" y="291"/>
                  </a:cubicBezTo>
                  <a:cubicBezTo>
                    <a:pt x="643" y="588"/>
                    <a:pt x="631" y="612"/>
                    <a:pt x="714" y="612"/>
                  </a:cubicBezTo>
                  <a:cubicBezTo>
                    <a:pt x="774" y="612"/>
                    <a:pt x="822" y="588"/>
                    <a:pt x="845" y="541"/>
                  </a:cubicBezTo>
                  <a:cubicBezTo>
                    <a:pt x="893" y="469"/>
                    <a:pt x="869" y="362"/>
                    <a:pt x="786" y="315"/>
                  </a:cubicBezTo>
                  <a:lnTo>
                    <a:pt x="274" y="17"/>
                  </a:lnTo>
                  <a:cubicBezTo>
                    <a:pt x="248" y="6"/>
                    <a:pt x="221" y="1"/>
                    <a:pt x="1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0"/>
            <p:cNvSpPr/>
            <p:nvPr/>
          </p:nvSpPr>
          <p:spPr>
            <a:xfrm>
              <a:off x="5128790" y="4010012"/>
              <a:ext cx="29950" cy="10248"/>
            </a:xfrm>
            <a:custGeom>
              <a:avLst/>
              <a:gdLst/>
              <a:ahLst/>
              <a:cxnLst/>
              <a:rect l="l" t="t" r="r" b="b"/>
              <a:pathLst>
                <a:path w="941" h="322" extrusionOk="0">
                  <a:moveTo>
                    <a:pt x="167" y="1"/>
                  </a:moveTo>
                  <a:cubicBezTo>
                    <a:pt x="72" y="1"/>
                    <a:pt x="0" y="72"/>
                    <a:pt x="0" y="167"/>
                  </a:cubicBezTo>
                  <a:cubicBezTo>
                    <a:pt x="0" y="251"/>
                    <a:pt x="72" y="322"/>
                    <a:pt x="167" y="322"/>
                  </a:cubicBezTo>
                  <a:lnTo>
                    <a:pt x="774" y="322"/>
                  </a:lnTo>
                  <a:cubicBezTo>
                    <a:pt x="870" y="322"/>
                    <a:pt x="941" y="251"/>
                    <a:pt x="941" y="167"/>
                  </a:cubicBezTo>
                  <a:cubicBezTo>
                    <a:pt x="941" y="72"/>
                    <a:pt x="870" y="1"/>
                    <a:pt x="7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0"/>
            <p:cNvSpPr/>
            <p:nvPr/>
          </p:nvSpPr>
          <p:spPr>
            <a:xfrm>
              <a:off x="5117809" y="3962717"/>
              <a:ext cx="28454" cy="19669"/>
            </a:xfrm>
            <a:custGeom>
              <a:avLst/>
              <a:gdLst/>
              <a:ahLst/>
              <a:cxnLst/>
              <a:rect l="l" t="t" r="r" b="b"/>
              <a:pathLst>
                <a:path w="894" h="618" extrusionOk="0">
                  <a:moveTo>
                    <a:pt x="706" y="0"/>
                  </a:moveTo>
                  <a:cubicBezTo>
                    <a:pt x="679" y="0"/>
                    <a:pt x="654" y="7"/>
                    <a:pt x="631" y="22"/>
                  </a:cubicBezTo>
                  <a:lnTo>
                    <a:pt x="107" y="320"/>
                  </a:lnTo>
                  <a:cubicBezTo>
                    <a:pt x="36" y="367"/>
                    <a:pt x="0" y="475"/>
                    <a:pt x="48" y="546"/>
                  </a:cubicBezTo>
                  <a:cubicBezTo>
                    <a:pt x="83" y="594"/>
                    <a:pt x="143" y="617"/>
                    <a:pt x="202" y="617"/>
                  </a:cubicBezTo>
                  <a:cubicBezTo>
                    <a:pt x="226" y="617"/>
                    <a:pt x="262" y="617"/>
                    <a:pt x="274" y="605"/>
                  </a:cubicBezTo>
                  <a:lnTo>
                    <a:pt x="798" y="308"/>
                  </a:lnTo>
                  <a:cubicBezTo>
                    <a:pt x="869" y="260"/>
                    <a:pt x="893" y="165"/>
                    <a:pt x="857" y="82"/>
                  </a:cubicBezTo>
                  <a:cubicBezTo>
                    <a:pt x="825" y="33"/>
                    <a:pt x="764" y="0"/>
                    <a:pt x="7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0"/>
            <p:cNvSpPr/>
            <p:nvPr/>
          </p:nvSpPr>
          <p:spPr>
            <a:xfrm>
              <a:off x="5090501" y="3928152"/>
              <a:ext cx="20879" cy="26958"/>
            </a:xfrm>
            <a:custGeom>
              <a:avLst/>
              <a:gdLst/>
              <a:ahLst/>
              <a:cxnLst/>
              <a:rect l="l" t="t" r="r" b="b"/>
              <a:pathLst>
                <a:path w="656" h="847" extrusionOk="0">
                  <a:moveTo>
                    <a:pt x="475" y="0"/>
                  </a:moveTo>
                  <a:cubicBezTo>
                    <a:pt x="424" y="0"/>
                    <a:pt x="370" y="29"/>
                    <a:pt x="346" y="84"/>
                  </a:cubicBezTo>
                  <a:lnTo>
                    <a:pt x="48" y="608"/>
                  </a:lnTo>
                  <a:cubicBezTo>
                    <a:pt x="1" y="679"/>
                    <a:pt x="25" y="787"/>
                    <a:pt x="108" y="834"/>
                  </a:cubicBezTo>
                  <a:cubicBezTo>
                    <a:pt x="132" y="846"/>
                    <a:pt x="168" y="846"/>
                    <a:pt x="179" y="846"/>
                  </a:cubicBezTo>
                  <a:cubicBezTo>
                    <a:pt x="239" y="846"/>
                    <a:pt x="287" y="810"/>
                    <a:pt x="310" y="775"/>
                  </a:cubicBezTo>
                  <a:lnTo>
                    <a:pt x="608" y="251"/>
                  </a:lnTo>
                  <a:cubicBezTo>
                    <a:pt x="656" y="179"/>
                    <a:pt x="620" y="72"/>
                    <a:pt x="549" y="25"/>
                  </a:cubicBezTo>
                  <a:cubicBezTo>
                    <a:pt x="528" y="8"/>
                    <a:pt x="502" y="0"/>
                    <a:pt x="47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06" name="Google Shape;506;p28"/>
          <p:cNvSpPr txBox="1">
            <a:spLocks noGrp="1"/>
          </p:cNvSpPr>
          <p:nvPr>
            <p:ph type="body" idx="1"/>
          </p:nvPr>
        </p:nvSpPr>
        <p:spPr>
          <a:xfrm>
            <a:off x="618825" y="1679175"/>
            <a:ext cx="3534300" cy="2090100"/>
          </a:xfrm>
          <a:prstGeom prst="rect">
            <a:avLst/>
          </a:prstGeom>
        </p:spPr>
        <p:txBody>
          <a:bodyPr spcFirstLastPara="1" wrap="square" lIns="91425" tIns="91425" rIns="91425" bIns="91425" anchor="t" anchorCtr="0">
            <a:noAutofit/>
          </a:bodyPr>
          <a:lstStyle/>
          <a:p>
            <a:pPr marL="0" indent="0">
              <a:buNone/>
            </a:pPr>
            <a:r>
              <a:rPr lang="en-IN" sz="1400" dirty="0"/>
              <a:t>This is a problem we don’t realize yet but will in future.</a:t>
            </a:r>
            <a:br>
              <a:rPr lang="en-IN" sz="1400" dirty="0"/>
            </a:br>
            <a:endParaRPr lang="en-IN" sz="1400" dirty="0"/>
          </a:p>
          <a:p>
            <a:pPr marL="0" indent="0">
              <a:buNone/>
            </a:pPr>
            <a:r>
              <a:rPr lang="en-IN" sz="1400" dirty="0"/>
              <a:t>1. Prioritize user privacy.</a:t>
            </a:r>
          </a:p>
          <a:p>
            <a:pPr marL="0" indent="0">
              <a:buNone/>
            </a:pPr>
            <a:r>
              <a:rPr lang="en-IN" sz="1400" dirty="0"/>
              <a:t>2. Improve user experience.</a:t>
            </a:r>
          </a:p>
          <a:p>
            <a:pPr marL="0" indent="0">
              <a:buNone/>
            </a:pPr>
            <a:r>
              <a:rPr lang="en-IN" sz="1400" dirty="0"/>
              <a:t>3. Reduce user hassle.</a:t>
            </a:r>
          </a:p>
          <a:p>
            <a:pPr marL="0" indent="0">
              <a:buNone/>
            </a:pPr>
            <a:r>
              <a:rPr lang="en-IN" sz="1400" dirty="0"/>
              <a:t>4. Reduce use of malicious websites.</a:t>
            </a:r>
          </a:p>
          <a:p>
            <a:pPr marL="0" indent="0">
              <a:buNone/>
            </a:pPr>
            <a:r>
              <a:rPr lang="en-IN" sz="1400" dirty="0"/>
              <a:t>5. Expand into a big functional tool.</a:t>
            </a:r>
            <a:endParaRPr sz="1400" dirty="0"/>
          </a:p>
        </p:txBody>
      </p:sp>
      <p:sp>
        <p:nvSpPr>
          <p:cNvPr id="507" name="Google Shape;507;p28"/>
          <p:cNvSpPr txBox="1">
            <a:spLocks noGrp="1"/>
          </p:cNvSpPr>
          <p:nvPr>
            <p:ph type="ctrTitle"/>
          </p:nvPr>
        </p:nvSpPr>
        <p:spPr>
          <a:xfrm>
            <a:off x="618825" y="411675"/>
            <a:ext cx="26865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OUR </a:t>
            </a:r>
            <a:r>
              <a:rPr lang="en-IN" dirty="0"/>
              <a:t>MOTIVE</a:t>
            </a:r>
            <a:endParaRPr dirty="0"/>
          </a:p>
        </p:txBody>
      </p:sp>
      <p:grpSp>
        <p:nvGrpSpPr>
          <p:cNvPr id="508" name="Google Shape;508;p28"/>
          <p:cNvGrpSpPr/>
          <p:nvPr/>
        </p:nvGrpSpPr>
        <p:grpSpPr>
          <a:xfrm>
            <a:off x="4834661" y="989482"/>
            <a:ext cx="2851442" cy="3213988"/>
            <a:chOff x="2501950" y="1507050"/>
            <a:chExt cx="2392350" cy="2696525"/>
          </a:xfrm>
        </p:grpSpPr>
        <p:sp>
          <p:nvSpPr>
            <p:cNvPr id="509" name="Google Shape;509;p28"/>
            <p:cNvSpPr/>
            <p:nvPr/>
          </p:nvSpPr>
          <p:spPr>
            <a:xfrm>
              <a:off x="4032450" y="3778325"/>
              <a:ext cx="0" cy="25"/>
            </a:xfrm>
            <a:custGeom>
              <a:avLst/>
              <a:gdLst/>
              <a:ahLst/>
              <a:cxnLst/>
              <a:rect l="l" t="t" r="r" b="b"/>
              <a:pathLst>
                <a:path h="1" extrusionOk="0">
                  <a:moveTo>
                    <a:pt x="0" y="0"/>
                  </a:move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8"/>
            <p:cNvSpPr/>
            <p:nvPr/>
          </p:nvSpPr>
          <p:spPr>
            <a:xfrm>
              <a:off x="2720475" y="1507050"/>
              <a:ext cx="2173825" cy="2696525"/>
            </a:xfrm>
            <a:custGeom>
              <a:avLst/>
              <a:gdLst/>
              <a:ahLst/>
              <a:cxnLst/>
              <a:rect l="l" t="t" r="r" b="b"/>
              <a:pathLst>
                <a:path w="86953" h="107861" extrusionOk="0">
                  <a:moveTo>
                    <a:pt x="81393" y="927"/>
                  </a:moveTo>
                  <a:cubicBezTo>
                    <a:pt x="83963" y="927"/>
                    <a:pt x="86043" y="3008"/>
                    <a:pt x="86043" y="5577"/>
                  </a:cubicBezTo>
                  <a:lnTo>
                    <a:pt x="86043" y="102284"/>
                  </a:lnTo>
                  <a:cubicBezTo>
                    <a:pt x="86043" y="104854"/>
                    <a:pt x="83963" y="106934"/>
                    <a:pt x="81393" y="106934"/>
                  </a:cubicBezTo>
                  <a:lnTo>
                    <a:pt x="5559" y="106934"/>
                  </a:lnTo>
                  <a:cubicBezTo>
                    <a:pt x="2989" y="106934"/>
                    <a:pt x="909" y="104854"/>
                    <a:pt x="909" y="102284"/>
                  </a:cubicBezTo>
                  <a:lnTo>
                    <a:pt x="909" y="5577"/>
                  </a:lnTo>
                  <a:cubicBezTo>
                    <a:pt x="909" y="3008"/>
                    <a:pt x="2989" y="927"/>
                    <a:pt x="5559" y="927"/>
                  </a:cubicBezTo>
                  <a:close/>
                  <a:moveTo>
                    <a:pt x="5559" y="1"/>
                  </a:moveTo>
                  <a:cubicBezTo>
                    <a:pt x="2482" y="18"/>
                    <a:pt x="0" y="2501"/>
                    <a:pt x="0" y="5577"/>
                  </a:cubicBezTo>
                  <a:lnTo>
                    <a:pt x="0" y="102284"/>
                  </a:lnTo>
                  <a:cubicBezTo>
                    <a:pt x="0" y="105361"/>
                    <a:pt x="2482" y="107843"/>
                    <a:pt x="5559" y="107860"/>
                  </a:cubicBezTo>
                  <a:lnTo>
                    <a:pt x="81393" y="107860"/>
                  </a:lnTo>
                  <a:cubicBezTo>
                    <a:pt x="84470" y="107843"/>
                    <a:pt x="86952" y="105361"/>
                    <a:pt x="86952" y="102284"/>
                  </a:cubicBezTo>
                  <a:lnTo>
                    <a:pt x="86952" y="5577"/>
                  </a:lnTo>
                  <a:cubicBezTo>
                    <a:pt x="86952" y="2501"/>
                    <a:pt x="84470" y="18"/>
                    <a:pt x="81393" y="1"/>
                  </a:cubicBez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8"/>
            <p:cNvSpPr/>
            <p:nvPr/>
          </p:nvSpPr>
          <p:spPr>
            <a:xfrm>
              <a:off x="2810050" y="1616325"/>
              <a:ext cx="1994650" cy="2478000"/>
            </a:xfrm>
            <a:custGeom>
              <a:avLst/>
              <a:gdLst/>
              <a:ahLst/>
              <a:cxnLst/>
              <a:rect l="l" t="t" r="r" b="b"/>
              <a:pathLst>
                <a:path w="79786" h="99120" extrusionOk="0">
                  <a:moveTo>
                    <a:pt x="74961" y="227"/>
                  </a:moveTo>
                  <a:cubicBezTo>
                    <a:pt x="77495" y="227"/>
                    <a:pt x="79576" y="2290"/>
                    <a:pt x="79576" y="4842"/>
                  </a:cubicBezTo>
                  <a:lnTo>
                    <a:pt x="79576" y="94277"/>
                  </a:lnTo>
                  <a:cubicBezTo>
                    <a:pt x="79576" y="96829"/>
                    <a:pt x="77495" y="98892"/>
                    <a:pt x="74961" y="98892"/>
                  </a:cubicBezTo>
                  <a:lnTo>
                    <a:pt x="4843" y="98892"/>
                  </a:lnTo>
                  <a:cubicBezTo>
                    <a:pt x="2291" y="98892"/>
                    <a:pt x="210" y="96829"/>
                    <a:pt x="210" y="94277"/>
                  </a:cubicBezTo>
                  <a:lnTo>
                    <a:pt x="210" y="4842"/>
                  </a:lnTo>
                  <a:cubicBezTo>
                    <a:pt x="210" y="2290"/>
                    <a:pt x="2291" y="227"/>
                    <a:pt x="4843" y="227"/>
                  </a:cubicBezTo>
                  <a:close/>
                  <a:moveTo>
                    <a:pt x="4843" y="0"/>
                  </a:moveTo>
                  <a:cubicBezTo>
                    <a:pt x="2168" y="18"/>
                    <a:pt x="1" y="2168"/>
                    <a:pt x="1" y="4842"/>
                  </a:cubicBezTo>
                  <a:lnTo>
                    <a:pt x="1" y="94277"/>
                  </a:lnTo>
                  <a:cubicBezTo>
                    <a:pt x="1" y="96951"/>
                    <a:pt x="2168" y="99102"/>
                    <a:pt x="4843" y="99119"/>
                  </a:cubicBezTo>
                  <a:lnTo>
                    <a:pt x="74961" y="99119"/>
                  </a:lnTo>
                  <a:cubicBezTo>
                    <a:pt x="77618" y="99102"/>
                    <a:pt x="79786" y="96951"/>
                    <a:pt x="79786" y="94277"/>
                  </a:cubicBezTo>
                  <a:lnTo>
                    <a:pt x="79786" y="4842"/>
                  </a:lnTo>
                  <a:cubicBezTo>
                    <a:pt x="79786" y="2168"/>
                    <a:pt x="77618" y="18"/>
                    <a:pt x="74961"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8"/>
            <p:cNvSpPr/>
            <p:nvPr/>
          </p:nvSpPr>
          <p:spPr>
            <a:xfrm>
              <a:off x="2501950" y="2406475"/>
              <a:ext cx="100100" cy="30175"/>
            </a:xfrm>
            <a:custGeom>
              <a:avLst/>
              <a:gdLst/>
              <a:ahLst/>
              <a:cxnLst/>
              <a:rect l="l" t="t" r="r" b="b"/>
              <a:pathLst>
                <a:path w="4004" h="1207" extrusionOk="0">
                  <a:moveTo>
                    <a:pt x="0" y="0"/>
                  </a:moveTo>
                  <a:lnTo>
                    <a:pt x="0" y="1207"/>
                  </a:lnTo>
                  <a:lnTo>
                    <a:pt x="4004" y="1207"/>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8"/>
            <p:cNvSpPr/>
            <p:nvPr/>
          </p:nvSpPr>
          <p:spPr>
            <a:xfrm>
              <a:off x="2501950" y="2341800"/>
              <a:ext cx="100100" cy="30175"/>
            </a:xfrm>
            <a:custGeom>
              <a:avLst/>
              <a:gdLst/>
              <a:ahLst/>
              <a:cxnLst/>
              <a:rect l="l" t="t" r="r" b="b"/>
              <a:pathLst>
                <a:path w="4004" h="1207" extrusionOk="0">
                  <a:moveTo>
                    <a:pt x="0" y="0"/>
                  </a:moveTo>
                  <a:lnTo>
                    <a:pt x="0" y="1206"/>
                  </a:lnTo>
                  <a:lnTo>
                    <a:pt x="4004" y="1206"/>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8"/>
            <p:cNvSpPr/>
            <p:nvPr/>
          </p:nvSpPr>
          <p:spPr>
            <a:xfrm>
              <a:off x="2501950" y="2471150"/>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8"/>
            <p:cNvSpPr/>
            <p:nvPr/>
          </p:nvSpPr>
          <p:spPr>
            <a:xfrm>
              <a:off x="2501950" y="2535400"/>
              <a:ext cx="100100" cy="30600"/>
            </a:xfrm>
            <a:custGeom>
              <a:avLst/>
              <a:gdLst/>
              <a:ahLst/>
              <a:cxnLst/>
              <a:rect l="l" t="t" r="r" b="b"/>
              <a:pathLst>
                <a:path w="4004" h="1224" extrusionOk="0">
                  <a:moveTo>
                    <a:pt x="0" y="0"/>
                  </a:moveTo>
                  <a:lnTo>
                    <a:pt x="0" y="1224"/>
                  </a:lnTo>
                  <a:lnTo>
                    <a:pt x="4004" y="1224"/>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8"/>
            <p:cNvSpPr/>
            <p:nvPr/>
          </p:nvSpPr>
          <p:spPr>
            <a:xfrm>
              <a:off x="2501950" y="2600075"/>
              <a:ext cx="100100" cy="30625"/>
            </a:xfrm>
            <a:custGeom>
              <a:avLst/>
              <a:gdLst/>
              <a:ahLst/>
              <a:cxnLst/>
              <a:rect l="l" t="t" r="r" b="b"/>
              <a:pathLst>
                <a:path w="4004" h="1225" extrusionOk="0">
                  <a:moveTo>
                    <a:pt x="0" y="1"/>
                  </a:moveTo>
                  <a:lnTo>
                    <a:pt x="0" y="1224"/>
                  </a:lnTo>
                  <a:lnTo>
                    <a:pt x="4004" y="1224"/>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8"/>
            <p:cNvSpPr/>
            <p:nvPr/>
          </p:nvSpPr>
          <p:spPr>
            <a:xfrm>
              <a:off x="2501950" y="2083075"/>
              <a:ext cx="100100" cy="30175"/>
            </a:xfrm>
            <a:custGeom>
              <a:avLst/>
              <a:gdLst/>
              <a:ahLst/>
              <a:cxnLst/>
              <a:rect l="l" t="t" r="r" b="b"/>
              <a:pathLst>
                <a:path w="4004" h="1207" extrusionOk="0">
                  <a:moveTo>
                    <a:pt x="0" y="0"/>
                  </a:moveTo>
                  <a:lnTo>
                    <a:pt x="0" y="1206"/>
                  </a:lnTo>
                  <a:lnTo>
                    <a:pt x="4004" y="1206"/>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8"/>
            <p:cNvSpPr/>
            <p:nvPr/>
          </p:nvSpPr>
          <p:spPr>
            <a:xfrm>
              <a:off x="2501950" y="2018375"/>
              <a:ext cx="100100" cy="30200"/>
            </a:xfrm>
            <a:custGeom>
              <a:avLst/>
              <a:gdLst/>
              <a:ahLst/>
              <a:cxnLst/>
              <a:rect l="l" t="t" r="r" b="b"/>
              <a:pathLst>
                <a:path w="4004" h="1208"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8"/>
            <p:cNvSpPr/>
            <p:nvPr/>
          </p:nvSpPr>
          <p:spPr>
            <a:xfrm>
              <a:off x="2501950" y="2147750"/>
              <a:ext cx="100100" cy="30175"/>
            </a:xfrm>
            <a:custGeom>
              <a:avLst/>
              <a:gdLst/>
              <a:ahLst/>
              <a:cxnLst/>
              <a:rect l="l" t="t" r="r" b="b"/>
              <a:pathLst>
                <a:path w="4004" h="1207" extrusionOk="0">
                  <a:moveTo>
                    <a:pt x="0" y="0"/>
                  </a:moveTo>
                  <a:lnTo>
                    <a:pt x="0" y="1207"/>
                  </a:lnTo>
                  <a:lnTo>
                    <a:pt x="4004" y="1207"/>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8"/>
            <p:cNvSpPr/>
            <p:nvPr/>
          </p:nvSpPr>
          <p:spPr>
            <a:xfrm>
              <a:off x="2501950" y="2212425"/>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8"/>
            <p:cNvSpPr/>
            <p:nvPr/>
          </p:nvSpPr>
          <p:spPr>
            <a:xfrm>
              <a:off x="2501950" y="2277100"/>
              <a:ext cx="100100" cy="30200"/>
            </a:xfrm>
            <a:custGeom>
              <a:avLst/>
              <a:gdLst/>
              <a:ahLst/>
              <a:cxnLst/>
              <a:rect l="l" t="t" r="r" b="b"/>
              <a:pathLst>
                <a:path w="4004" h="1208"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8"/>
            <p:cNvSpPr/>
            <p:nvPr/>
          </p:nvSpPr>
          <p:spPr>
            <a:xfrm>
              <a:off x="2501950" y="1759650"/>
              <a:ext cx="100100" cy="30200"/>
            </a:xfrm>
            <a:custGeom>
              <a:avLst/>
              <a:gdLst/>
              <a:ahLst/>
              <a:cxnLst/>
              <a:rect l="l" t="t" r="r" b="b"/>
              <a:pathLst>
                <a:path w="4004" h="1208"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8"/>
            <p:cNvSpPr/>
            <p:nvPr/>
          </p:nvSpPr>
          <p:spPr>
            <a:xfrm>
              <a:off x="2501950" y="1694975"/>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8"/>
            <p:cNvSpPr/>
            <p:nvPr/>
          </p:nvSpPr>
          <p:spPr>
            <a:xfrm>
              <a:off x="2501950" y="1824350"/>
              <a:ext cx="100100" cy="30175"/>
            </a:xfrm>
            <a:custGeom>
              <a:avLst/>
              <a:gdLst/>
              <a:ahLst/>
              <a:cxnLst/>
              <a:rect l="l" t="t" r="r" b="b"/>
              <a:pathLst>
                <a:path w="4004" h="1207" extrusionOk="0">
                  <a:moveTo>
                    <a:pt x="0" y="0"/>
                  </a:moveTo>
                  <a:lnTo>
                    <a:pt x="0" y="1206"/>
                  </a:lnTo>
                  <a:lnTo>
                    <a:pt x="4004" y="1206"/>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8"/>
            <p:cNvSpPr/>
            <p:nvPr/>
          </p:nvSpPr>
          <p:spPr>
            <a:xfrm>
              <a:off x="2501950" y="1889025"/>
              <a:ext cx="100100" cy="30175"/>
            </a:xfrm>
            <a:custGeom>
              <a:avLst/>
              <a:gdLst/>
              <a:ahLst/>
              <a:cxnLst/>
              <a:rect l="l" t="t" r="r" b="b"/>
              <a:pathLst>
                <a:path w="4004" h="1207" extrusionOk="0">
                  <a:moveTo>
                    <a:pt x="0" y="0"/>
                  </a:moveTo>
                  <a:lnTo>
                    <a:pt x="0" y="1207"/>
                  </a:lnTo>
                  <a:lnTo>
                    <a:pt x="4004" y="1207"/>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8"/>
            <p:cNvSpPr/>
            <p:nvPr/>
          </p:nvSpPr>
          <p:spPr>
            <a:xfrm>
              <a:off x="2501950" y="1953700"/>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8"/>
            <p:cNvSpPr/>
            <p:nvPr/>
          </p:nvSpPr>
          <p:spPr>
            <a:xfrm>
              <a:off x="2501950" y="2668250"/>
              <a:ext cx="100100" cy="1423000"/>
            </a:xfrm>
            <a:custGeom>
              <a:avLst/>
              <a:gdLst/>
              <a:ahLst/>
              <a:cxnLst/>
              <a:rect l="l" t="t" r="r" b="b"/>
              <a:pathLst>
                <a:path w="4004" h="56920" extrusionOk="0">
                  <a:moveTo>
                    <a:pt x="0" y="1"/>
                  </a:moveTo>
                  <a:lnTo>
                    <a:pt x="0" y="56920"/>
                  </a:lnTo>
                  <a:lnTo>
                    <a:pt x="4004" y="56920"/>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8" name="Google Shape;528;p28"/>
          <p:cNvGrpSpPr/>
          <p:nvPr/>
        </p:nvGrpSpPr>
        <p:grpSpPr>
          <a:xfrm>
            <a:off x="7686104" y="-476250"/>
            <a:ext cx="2291257" cy="2922300"/>
            <a:chOff x="4882900" y="-64350"/>
            <a:chExt cx="2493750" cy="2922300"/>
          </a:xfrm>
        </p:grpSpPr>
        <p:sp>
          <p:nvSpPr>
            <p:cNvPr id="529" name="Google Shape;529;p28"/>
            <p:cNvSpPr/>
            <p:nvPr/>
          </p:nvSpPr>
          <p:spPr>
            <a:xfrm>
              <a:off x="4882900" y="2852675"/>
              <a:ext cx="2493750" cy="5275"/>
            </a:xfrm>
            <a:custGeom>
              <a:avLst/>
              <a:gdLst/>
              <a:ahLst/>
              <a:cxnLst/>
              <a:rect l="l" t="t" r="r" b="b"/>
              <a:pathLst>
                <a:path w="99750" h="211" extrusionOk="0">
                  <a:moveTo>
                    <a:pt x="1" y="1"/>
                  </a:moveTo>
                  <a:lnTo>
                    <a:pt x="1" y="210"/>
                  </a:lnTo>
                  <a:lnTo>
                    <a:pt x="99749" y="210"/>
                  </a:lnTo>
                  <a:lnTo>
                    <a:pt x="99749"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8"/>
            <p:cNvSpPr/>
            <p:nvPr/>
          </p:nvSpPr>
          <p:spPr>
            <a:xfrm>
              <a:off x="4987800" y="-64350"/>
              <a:ext cx="1082975" cy="2914922"/>
            </a:xfrm>
            <a:custGeom>
              <a:avLst/>
              <a:gdLst/>
              <a:ahLst/>
              <a:cxnLst/>
              <a:rect l="l" t="t" r="r" b="b"/>
              <a:pathLst>
                <a:path w="43319" h="94995" extrusionOk="0">
                  <a:moveTo>
                    <a:pt x="0" y="1"/>
                  </a:moveTo>
                  <a:lnTo>
                    <a:pt x="0" y="30716"/>
                  </a:lnTo>
                  <a:lnTo>
                    <a:pt x="43127" y="30716"/>
                  </a:lnTo>
                  <a:lnTo>
                    <a:pt x="43127" y="94994"/>
                  </a:lnTo>
                  <a:lnTo>
                    <a:pt x="43319" y="94994"/>
                  </a:lnTo>
                  <a:lnTo>
                    <a:pt x="43319" y="30523"/>
                  </a:lnTo>
                  <a:lnTo>
                    <a:pt x="210" y="30523"/>
                  </a:lnTo>
                  <a:lnTo>
                    <a:pt x="210"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8"/>
            <p:cNvSpPr/>
            <p:nvPr/>
          </p:nvSpPr>
          <p:spPr>
            <a:xfrm>
              <a:off x="6127150" y="2700150"/>
              <a:ext cx="105350" cy="107100"/>
            </a:xfrm>
            <a:custGeom>
              <a:avLst/>
              <a:gdLst/>
              <a:ahLst/>
              <a:cxnLst/>
              <a:rect l="l" t="t" r="r" b="b"/>
              <a:pathLst>
                <a:path w="4214" h="4284" extrusionOk="0">
                  <a:moveTo>
                    <a:pt x="0" y="1"/>
                  </a:moveTo>
                  <a:lnTo>
                    <a:pt x="0" y="4284"/>
                  </a:lnTo>
                  <a:lnTo>
                    <a:pt x="4213" y="4284"/>
                  </a:lnTo>
                  <a:lnTo>
                    <a:pt x="4213" y="4074"/>
                  </a:lnTo>
                  <a:lnTo>
                    <a:pt x="210" y="4074"/>
                  </a:lnTo>
                  <a:lnTo>
                    <a:pt x="210"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8"/>
            <p:cNvSpPr/>
            <p:nvPr/>
          </p:nvSpPr>
          <p:spPr>
            <a:xfrm>
              <a:off x="5950575" y="939175"/>
              <a:ext cx="76075" cy="78250"/>
            </a:xfrm>
            <a:custGeom>
              <a:avLst/>
              <a:gdLst/>
              <a:ahLst/>
              <a:cxnLst/>
              <a:rect l="l" t="t" r="r" b="b"/>
              <a:pathLst>
                <a:path w="3043" h="3130" extrusionOk="0">
                  <a:moveTo>
                    <a:pt x="1" y="0"/>
                  </a:moveTo>
                  <a:lnTo>
                    <a:pt x="1" y="210"/>
                  </a:lnTo>
                  <a:lnTo>
                    <a:pt x="2833" y="210"/>
                  </a:lnTo>
                  <a:lnTo>
                    <a:pt x="2833" y="3130"/>
                  </a:lnTo>
                  <a:lnTo>
                    <a:pt x="3042" y="3130"/>
                  </a:lnTo>
                  <a:lnTo>
                    <a:pt x="3042" y="0"/>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8"/>
            <p:cNvSpPr/>
            <p:nvPr/>
          </p:nvSpPr>
          <p:spPr>
            <a:xfrm>
              <a:off x="5032375" y="744525"/>
              <a:ext cx="77800" cy="78250"/>
            </a:xfrm>
            <a:custGeom>
              <a:avLst/>
              <a:gdLst/>
              <a:ahLst/>
              <a:cxnLst/>
              <a:rect l="l" t="t" r="r" b="b"/>
              <a:pathLst>
                <a:path w="3112" h="3130" extrusionOk="0">
                  <a:moveTo>
                    <a:pt x="0" y="1"/>
                  </a:moveTo>
                  <a:lnTo>
                    <a:pt x="0" y="3130"/>
                  </a:lnTo>
                  <a:lnTo>
                    <a:pt x="3112" y="3130"/>
                  </a:lnTo>
                  <a:lnTo>
                    <a:pt x="3112" y="2920"/>
                  </a:lnTo>
                  <a:lnTo>
                    <a:pt x="193" y="2920"/>
                  </a:lnTo>
                  <a:lnTo>
                    <a:pt x="193"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4" name="Google Shape;534;p28"/>
          <p:cNvGrpSpPr/>
          <p:nvPr/>
        </p:nvGrpSpPr>
        <p:grpSpPr>
          <a:xfrm>
            <a:off x="5599242" y="1368971"/>
            <a:ext cx="1541751" cy="2455003"/>
            <a:chOff x="2160750" y="237575"/>
            <a:chExt cx="3253325" cy="5180425"/>
          </a:xfrm>
        </p:grpSpPr>
        <p:sp>
          <p:nvSpPr>
            <p:cNvPr id="535" name="Google Shape;535;p28"/>
            <p:cNvSpPr/>
            <p:nvPr/>
          </p:nvSpPr>
          <p:spPr>
            <a:xfrm>
              <a:off x="3341025" y="1584075"/>
              <a:ext cx="870850" cy="1801975"/>
            </a:xfrm>
            <a:custGeom>
              <a:avLst/>
              <a:gdLst/>
              <a:ahLst/>
              <a:cxnLst/>
              <a:rect l="l" t="t" r="r" b="b"/>
              <a:pathLst>
                <a:path w="34834" h="72079" extrusionOk="0">
                  <a:moveTo>
                    <a:pt x="17417" y="1"/>
                  </a:moveTo>
                  <a:cubicBezTo>
                    <a:pt x="7942" y="1"/>
                    <a:pt x="219" y="7559"/>
                    <a:pt x="0" y="17089"/>
                  </a:cubicBezTo>
                  <a:lnTo>
                    <a:pt x="0" y="71202"/>
                  </a:lnTo>
                  <a:cubicBezTo>
                    <a:pt x="0" y="71777"/>
                    <a:pt x="439" y="72065"/>
                    <a:pt x="877" y="72065"/>
                  </a:cubicBezTo>
                  <a:cubicBezTo>
                    <a:pt x="1315" y="72065"/>
                    <a:pt x="1753" y="71777"/>
                    <a:pt x="1753" y="71202"/>
                  </a:cubicBezTo>
                  <a:lnTo>
                    <a:pt x="1753" y="17089"/>
                  </a:lnTo>
                  <a:cubicBezTo>
                    <a:pt x="1589" y="8271"/>
                    <a:pt x="8654" y="1096"/>
                    <a:pt x="17417" y="1096"/>
                  </a:cubicBezTo>
                  <a:cubicBezTo>
                    <a:pt x="26180" y="1096"/>
                    <a:pt x="33246" y="8271"/>
                    <a:pt x="33081" y="17089"/>
                  </a:cubicBezTo>
                  <a:lnTo>
                    <a:pt x="33081" y="71202"/>
                  </a:lnTo>
                  <a:cubicBezTo>
                    <a:pt x="33081" y="71695"/>
                    <a:pt x="33465" y="72078"/>
                    <a:pt x="33958" y="72078"/>
                  </a:cubicBezTo>
                  <a:cubicBezTo>
                    <a:pt x="34451" y="72078"/>
                    <a:pt x="34834" y="71695"/>
                    <a:pt x="34834" y="71202"/>
                  </a:cubicBezTo>
                  <a:lnTo>
                    <a:pt x="34834" y="17089"/>
                  </a:lnTo>
                  <a:cubicBezTo>
                    <a:pt x="34670" y="7559"/>
                    <a:pt x="26892" y="1"/>
                    <a:pt x="1741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28"/>
            <p:cNvSpPr/>
            <p:nvPr/>
          </p:nvSpPr>
          <p:spPr>
            <a:xfrm>
              <a:off x="3546400" y="1782625"/>
              <a:ext cx="472425" cy="1629425"/>
            </a:xfrm>
            <a:custGeom>
              <a:avLst/>
              <a:gdLst/>
              <a:ahLst/>
              <a:cxnLst/>
              <a:rect l="l" t="t" r="r" b="b"/>
              <a:pathLst>
                <a:path w="18897" h="65177" extrusionOk="0">
                  <a:moveTo>
                    <a:pt x="9476" y="1"/>
                  </a:moveTo>
                  <a:cubicBezTo>
                    <a:pt x="4218" y="1"/>
                    <a:pt x="1" y="4273"/>
                    <a:pt x="1" y="9476"/>
                  </a:cubicBezTo>
                  <a:lnTo>
                    <a:pt x="1" y="64246"/>
                  </a:lnTo>
                  <a:cubicBezTo>
                    <a:pt x="56" y="64793"/>
                    <a:pt x="480" y="65067"/>
                    <a:pt x="905" y="65067"/>
                  </a:cubicBezTo>
                  <a:cubicBezTo>
                    <a:pt x="1329" y="65067"/>
                    <a:pt x="1753" y="64793"/>
                    <a:pt x="1808" y="64246"/>
                  </a:cubicBezTo>
                  <a:lnTo>
                    <a:pt x="1808" y="9476"/>
                  </a:lnTo>
                  <a:cubicBezTo>
                    <a:pt x="1808" y="5258"/>
                    <a:pt x="5204" y="1808"/>
                    <a:pt x="9476" y="1808"/>
                  </a:cubicBezTo>
                  <a:cubicBezTo>
                    <a:pt x="13693" y="1808"/>
                    <a:pt x="17144" y="5258"/>
                    <a:pt x="17144" y="9476"/>
                  </a:cubicBezTo>
                  <a:lnTo>
                    <a:pt x="17144" y="64246"/>
                  </a:lnTo>
                  <a:cubicBezTo>
                    <a:pt x="17144" y="64739"/>
                    <a:pt x="17527" y="65177"/>
                    <a:pt x="18020" y="65177"/>
                  </a:cubicBezTo>
                  <a:cubicBezTo>
                    <a:pt x="18513" y="65177"/>
                    <a:pt x="18896" y="64739"/>
                    <a:pt x="18896" y="64246"/>
                  </a:cubicBezTo>
                  <a:lnTo>
                    <a:pt x="18896" y="9476"/>
                  </a:lnTo>
                  <a:cubicBezTo>
                    <a:pt x="18896" y="4273"/>
                    <a:pt x="14679" y="1"/>
                    <a:pt x="94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28"/>
            <p:cNvSpPr/>
            <p:nvPr/>
          </p:nvSpPr>
          <p:spPr>
            <a:xfrm>
              <a:off x="3760000" y="2060575"/>
              <a:ext cx="47950" cy="948925"/>
            </a:xfrm>
            <a:custGeom>
              <a:avLst/>
              <a:gdLst/>
              <a:ahLst/>
              <a:cxnLst/>
              <a:rect l="l" t="t" r="r" b="b"/>
              <a:pathLst>
                <a:path w="1918" h="37957" extrusionOk="0">
                  <a:moveTo>
                    <a:pt x="959" y="1"/>
                  </a:moveTo>
                  <a:cubicBezTo>
                    <a:pt x="480" y="1"/>
                    <a:pt x="1" y="329"/>
                    <a:pt x="56" y="987"/>
                  </a:cubicBezTo>
                  <a:lnTo>
                    <a:pt x="56" y="37025"/>
                  </a:lnTo>
                  <a:cubicBezTo>
                    <a:pt x="56" y="37518"/>
                    <a:pt x="494" y="37956"/>
                    <a:pt x="987" y="37956"/>
                  </a:cubicBezTo>
                  <a:cubicBezTo>
                    <a:pt x="1480" y="37956"/>
                    <a:pt x="1863" y="37518"/>
                    <a:pt x="1863" y="37025"/>
                  </a:cubicBezTo>
                  <a:lnTo>
                    <a:pt x="1863" y="987"/>
                  </a:lnTo>
                  <a:cubicBezTo>
                    <a:pt x="1918" y="329"/>
                    <a:pt x="1439" y="1"/>
                    <a:pt x="95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28"/>
            <p:cNvSpPr/>
            <p:nvPr/>
          </p:nvSpPr>
          <p:spPr>
            <a:xfrm>
              <a:off x="3150700" y="1358150"/>
              <a:ext cx="1273425" cy="2019675"/>
            </a:xfrm>
            <a:custGeom>
              <a:avLst/>
              <a:gdLst/>
              <a:ahLst/>
              <a:cxnLst/>
              <a:rect l="l" t="t" r="r" b="b"/>
              <a:pathLst>
                <a:path w="50937" h="80787" extrusionOk="0">
                  <a:moveTo>
                    <a:pt x="25468" y="1"/>
                  </a:moveTo>
                  <a:cubicBezTo>
                    <a:pt x="11393" y="1"/>
                    <a:pt x="0" y="11557"/>
                    <a:pt x="220" y="25633"/>
                  </a:cubicBezTo>
                  <a:cubicBezTo>
                    <a:pt x="274" y="26181"/>
                    <a:pt x="685" y="26455"/>
                    <a:pt x="1096" y="26455"/>
                  </a:cubicBezTo>
                  <a:cubicBezTo>
                    <a:pt x="1507" y="26455"/>
                    <a:pt x="1917" y="26181"/>
                    <a:pt x="1972" y="25633"/>
                  </a:cubicBezTo>
                  <a:cubicBezTo>
                    <a:pt x="1753" y="12543"/>
                    <a:pt x="12324" y="1753"/>
                    <a:pt x="25468" y="1753"/>
                  </a:cubicBezTo>
                  <a:cubicBezTo>
                    <a:pt x="38613" y="1753"/>
                    <a:pt x="49184" y="12543"/>
                    <a:pt x="48964" y="25633"/>
                  </a:cubicBezTo>
                  <a:lnTo>
                    <a:pt x="48964" y="79910"/>
                  </a:lnTo>
                  <a:cubicBezTo>
                    <a:pt x="48964" y="80403"/>
                    <a:pt x="49348" y="80787"/>
                    <a:pt x="49841" y="80787"/>
                  </a:cubicBezTo>
                  <a:cubicBezTo>
                    <a:pt x="50334" y="80787"/>
                    <a:pt x="50717" y="80403"/>
                    <a:pt x="50717" y="79910"/>
                  </a:cubicBezTo>
                  <a:lnTo>
                    <a:pt x="50717" y="25633"/>
                  </a:lnTo>
                  <a:cubicBezTo>
                    <a:pt x="50936" y="11557"/>
                    <a:pt x="39544" y="1"/>
                    <a:pt x="2546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28"/>
            <p:cNvSpPr/>
            <p:nvPr/>
          </p:nvSpPr>
          <p:spPr>
            <a:xfrm>
              <a:off x="3546400" y="1782625"/>
              <a:ext cx="472425" cy="1629425"/>
            </a:xfrm>
            <a:custGeom>
              <a:avLst/>
              <a:gdLst/>
              <a:ahLst/>
              <a:cxnLst/>
              <a:rect l="l" t="t" r="r" b="b"/>
              <a:pathLst>
                <a:path w="18897" h="65177" extrusionOk="0">
                  <a:moveTo>
                    <a:pt x="9476" y="1"/>
                  </a:moveTo>
                  <a:cubicBezTo>
                    <a:pt x="4218" y="1"/>
                    <a:pt x="1" y="4273"/>
                    <a:pt x="1" y="9476"/>
                  </a:cubicBezTo>
                  <a:lnTo>
                    <a:pt x="1" y="64246"/>
                  </a:lnTo>
                  <a:cubicBezTo>
                    <a:pt x="56" y="64793"/>
                    <a:pt x="480" y="65067"/>
                    <a:pt x="905" y="65067"/>
                  </a:cubicBezTo>
                  <a:cubicBezTo>
                    <a:pt x="1329" y="65067"/>
                    <a:pt x="1753" y="64793"/>
                    <a:pt x="1808" y="64246"/>
                  </a:cubicBezTo>
                  <a:lnTo>
                    <a:pt x="1808" y="9476"/>
                  </a:lnTo>
                  <a:cubicBezTo>
                    <a:pt x="1808" y="5258"/>
                    <a:pt x="5204" y="1808"/>
                    <a:pt x="9476" y="1808"/>
                  </a:cubicBezTo>
                  <a:cubicBezTo>
                    <a:pt x="13693" y="1808"/>
                    <a:pt x="17144" y="5258"/>
                    <a:pt x="17144" y="9476"/>
                  </a:cubicBezTo>
                  <a:lnTo>
                    <a:pt x="17144" y="64246"/>
                  </a:lnTo>
                  <a:cubicBezTo>
                    <a:pt x="17144" y="64739"/>
                    <a:pt x="17527" y="65177"/>
                    <a:pt x="18020" y="65177"/>
                  </a:cubicBezTo>
                  <a:cubicBezTo>
                    <a:pt x="18513" y="65177"/>
                    <a:pt x="18896" y="64739"/>
                    <a:pt x="18896" y="64246"/>
                  </a:cubicBezTo>
                  <a:lnTo>
                    <a:pt x="18896" y="9476"/>
                  </a:lnTo>
                  <a:cubicBezTo>
                    <a:pt x="18896" y="4273"/>
                    <a:pt x="14679" y="1"/>
                    <a:pt x="94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28"/>
            <p:cNvSpPr/>
            <p:nvPr/>
          </p:nvSpPr>
          <p:spPr>
            <a:xfrm>
              <a:off x="2352425" y="1196575"/>
              <a:ext cx="2282550" cy="3382075"/>
            </a:xfrm>
            <a:custGeom>
              <a:avLst/>
              <a:gdLst/>
              <a:ahLst/>
              <a:cxnLst/>
              <a:rect l="l" t="t" r="r" b="b"/>
              <a:pathLst>
                <a:path w="91302" h="135283" extrusionOk="0">
                  <a:moveTo>
                    <a:pt x="57345" y="1"/>
                  </a:moveTo>
                  <a:cubicBezTo>
                    <a:pt x="38887" y="1"/>
                    <a:pt x="23771" y="14898"/>
                    <a:pt x="23552" y="33411"/>
                  </a:cubicBezTo>
                  <a:lnTo>
                    <a:pt x="23552" y="58660"/>
                  </a:lnTo>
                  <a:cubicBezTo>
                    <a:pt x="23497" y="58714"/>
                    <a:pt x="23497" y="58824"/>
                    <a:pt x="23552" y="58879"/>
                  </a:cubicBezTo>
                  <a:lnTo>
                    <a:pt x="23552" y="84894"/>
                  </a:lnTo>
                  <a:cubicBezTo>
                    <a:pt x="23552" y="101654"/>
                    <a:pt x="16925" y="117756"/>
                    <a:pt x="5040" y="129532"/>
                  </a:cubicBezTo>
                  <a:cubicBezTo>
                    <a:pt x="3561" y="131011"/>
                    <a:pt x="2027" y="132380"/>
                    <a:pt x="439" y="133695"/>
                  </a:cubicBezTo>
                  <a:cubicBezTo>
                    <a:pt x="56" y="134023"/>
                    <a:pt x="1" y="134571"/>
                    <a:pt x="329" y="134954"/>
                  </a:cubicBezTo>
                  <a:cubicBezTo>
                    <a:pt x="494" y="135173"/>
                    <a:pt x="768" y="135283"/>
                    <a:pt x="987" y="135283"/>
                  </a:cubicBezTo>
                  <a:cubicBezTo>
                    <a:pt x="1206" y="135283"/>
                    <a:pt x="1425" y="135228"/>
                    <a:pt x="1589" y="135064"/>
                  </a:cubicBezTo>
                  <a:cubicBezTo>
                    <a:pt x="3177" y="133749"/>
                    <a:pt x="4766" y="132325"/>
                    <a:pt x="6244" y="130847"/>
                  </a:cubicBezTo>
                  <a:cubicBezTo>
                    <a:pt x="18184" y="118961"/>
                    <a:pt x="25030" y="102969"/>
                    <a:pt x="25304" y="86154"/>
                  </a:cubicBezTo>
                  <a:cubicBezTo>
                    <a:pt x="25304" y="85716"/>
                    <a:pt x="25304" y="85278"/>
                    <a:pt x="25304" y="84840"/>
                  </a:cubicBezTo>
                  <a:lnTo>
                    <a:pt x="25304" y="58824"/>
                  </a:lnTo>
                  <a:cubicBezTo>
                    <a:pt x="25359" y="58769"/>
                    <a:pt x="25304" y="58660"/>
                    <a:pt x="25304" y="58605"/>
                  </a:cubicBezTo>
                  <a:lnTo>
                    <a:pt x="25304" y="33411"/>
                  </a:lnTo>
                  <a:cubicBezTo>
                    <a:pt x="25304" y="15665"/>
                    <a:pt x="39654" y="1315"/>
                    <a:pt x="57399" y="1315"/>
                  </a:cubicBezTo>
                  <a:cubicBezTo>
                    <a:pt x="75145" y="1315"/>
                    <a:pt x="89494" y="15665"/>
                    <a:pt x="89494" y="33411"/>
                  </a:cubicBezTo>
                  <a:lnTo>
                    <a:pt x="89494" y="86209"/>
                  </a:lnTo>
                  <a:cubicBezTo>
                    <a:pt x="89440" y="86839"/>
                    <a:pt x="89905" y="87154"/>
                    <a:pt x="90371" y="87154"/>
                  </a:cubicBezTo>
                  <a:cubicBezTo>
                    <a:pt x="90836" y="87154"/>
                    <a:pt x="91302" y="86839"/>
                    <a:pt x="91247" y="86209"/>
                  </a:cubicBezTo>
                  <a:lnTo>
                    <a:pt x="91247" y="33411"/>
                  </a:lnTo>
                  <a:lnTo>
                    <a:pt x="91192" y="33411"/>
                  </a:lnTo>
                  <a:cubicBezTo>
                    <a:pt x="90918" y="14898"/>
                    <a:pt x="75857" y="1"/>
                    <a:pt x="5734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28"/>
            <p:cNvSpPr/>
            <p:nvPr/>
          </p:nvSpPr>
          <p:spPr>
            <a:xfrm>
              <a:off x="3546400" y="1782625"/>
              <a:ext cx="472425" cy="1629425"/>
            </a:xfrm>
            <a:custGeom>
              <a:avLst/>
              <a:gdLst/>
              <a:ahLst/>
              <a:cxnLst/>
              <a:rect l="l" t="t" r="r" b="b"/>
              <a:pathLst>
                <a:path w="18897" h="65177" extrusionOk="0">
                  <a:moveTo>
                    <a:pt x="9476" y="1"/>
                  </a:moveTo>
                  <a:cubicBezTo>
                    <a:pt x="4218" y="1"/>
                    <a:pt x="1" y="4273"/>
                    <a:pt x="1" y="9476"/>
                  </a:cubicBezTo>
                  <a:lnTo>
                    <a:pt x="1" y="64246"/>
                  </a:lnTo>
                  <a:cubicBezTo>
                    <a:pt x="56" y="64793"/>
                    <a:pt x="480" y="65067"/>
                    <a:pt x="905" y="65067"/>
                  </a:cubicBezTo>
                  <a:cubicBezTo>
                    <a:pt x="1329" y="65067"/>
                    <a:pt x="1753" y="64793"/>
                    <a:pt x="1808" y="64246"/>
                  </a:cubicBezTo>
                  <a:lnTo>
                    <a:pt x="1808" y="9476"/>
                  </a:lnTo>
                  <a:cubicBezTo>
                    <a:pt x="1808" y="5258"/>
                    <a:pt x="5204" y="1808"/>
                    <a:pt x="9476" y="1808"/>
                  </a:cubicBezTo>
                  <a:cubicBezTo>
                    <a:pt x="13693" y="1808"/>
                    <a:pt x="17144" y="5258"/>
                    <a:pt x="17144" y="9476"/>
                  </a:cubicBezTo>
                  <a:lnTo>
                    <a:pt x="17144" y="64246"/>
                  </a:lnTo>
                  <a:cubicBezTo>
                    <a:pt x="17144" y="64739"/>
                    <a:pt x="17527" y="65177"/>
                    <a:pt x="18020" y="65177"/>
                  </a:cubicBezTo>
                  <a:cubicBezTo>
                    <a:pt x="18513" y="65177"/>
                    <a:pt x="18896" y="64739"/>
                    <a:pt x="18896" y="64246"/>
                  </a:cubicBezTo>
                  <a:lnTo>
                    <a:pt x="18896" y="9476"/>
                  </a:lnTo>
                  <a:cubicBezTo>
                    <a:pt x="18896" y="4273"/>
                    <a:pt x="14679" y="1"/>
                    <a:pt x="94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28"/>
            <p:cNvSpPr/>
            <p:nvPr/>
          </p:nvSpPr>
          <p:spPr>
            <a:xfrm>
              <a:off x="3546400" y="1782625"/>
              <a:ext cx="472425" cy="1629425"/>
            </a:xfrm>
            <a:custGeom>
              <a:avLst/>
              <a:gdLst/>
              <a:ahLst/>
              <a:cxnLst/>
              <a:rect l="l" t="t" r="r" b="b"/>
              <a:pathLst>
                <a:path w="18897" h="65177" extrusionOk="0">
                  <a:moveTo>
                    <a:pt x="9476" y="1"/>
                  </a:moveTo>
                  <a:cubicBezTo>
                    <a:pt x="4218" y="1"/>
                    <a:pt x="1" y="4273"/>
                    <a:pt x="1" y="9476"/>
                  </a:cubicBezTo>
                  <a:lnTo>
                    <a:pt x="1" y="64246"/>
                  </a:lnTo>
                  <a:cubicBezTo>
                    <a:pt x="56" y="64793"/>
                    <a:pt x="480" y="65067"/>
                    <a:pt x="905" y="65067"/>
                  </a:cubicBezTo>
                  <a:cubicBezTo>
                    <a:pt x="1329" y="65067"/>
                    <a:pt x="1753" y="64793"/>
                    <a:pt x="1808" y="64246"/>
                  </a:cubicBezTo>
                  <a:lnTo>
                    <a:pt x="1808" y="9476"/>
                  </a:lnTo>
                  <a:cubicBezTo>
                    <a:pt x="1808" y="5258"/>
                    <a:pt x="5204" y="1808"/>
                    <a:pt x="9476" y="1808"/>
                  </a:cubicBezTo>
                  <a:cubicBezTo>
                    <a:pt x="13693" y="1808"/>
                    <a:pt x="17144" y="5258"/>
                    <a:pt x="17144" y="9476"/>
                  </a:cubicBezTo>
                  <a:lnTo>
                    <a:pt x="17144" y="64246"/>
                  </a:lnTo>
                  <a:cubicBezTo>
                    <a:pt x="17144" y="64739"/>
                    <a:pt x="17527" y="65177"/>
                    <a:pt x="18020" y="65177"/>
                  </a:cubicBezTo>
                  <a:cubicBezTo>
                    <a:pt x="18513" y="65177"/>
                    <a:pt x="18896" y="64739"/>
                    <a:pt x="18896" y="64246"/>
                  </a:cubicBezTo>
                  <a:lnTo>
                    <a:pt x="18896" y="9476"/>
                  </a:lnTo>
                  <a:cubicBezTo>
                    <a:pt x="18896" y="4273"/>
                    <a:pt x="14679" y="1"/>
                    <a:pt x="94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28"/>
            <p:cNvSpPr/>
            <p:nvPr/>
          </p:nvSpPr>
          <p:spPr>
            <a:xfrm>
              <a:off x="4775975" y="2232425"/>
              <a:ext cx="43850" cy="1304225"/>
            </a:xfrm>
            <a:custGeom>
              <a:avLst/>
              <a:gdLst/>
              <a:ahLst/>
              <a:cxnLst/>
              <a:rect l="l" t="t" r="r" b="b"/>
              <a:pathLst>
                <a:path w="1754" h="52169" extrusionOk="0">
                  <a:moveTo>
                    <a:pt x="877" y="1"/>
                  </a:moveTo>
                  <a:cubicBezTo>
                    <a:pt x="439" y="1"/>
                    <a:pt x="1" y="302"/>
                    <a:pt x="1" y="904"/>
                  </a:cubicBezTo>
                  <a:lnTo>
                    <a:pt x="1" y="51293"/>
                  </a:lnTo>
                  <a:cubicBezTo>
                    <a:pt x="1" y="51786"/>
                    <a:pt x="384" y="52169"/>
                    <a:pt x="877" y="52169"/>
                  </a:cubicBezTo>
                  <a:cubicBezTo>
                    <a:pt x="1370" y="52169"/>
                    <a:pt x="1754" y="51786"/>
                    <a:pt x="1754" y="51293"/>
                  </a:cubicBezTo>
                  <a:lnTo>
                    <a:pt x="1754" y="904"/>
                  </a:lnTo>
                  <a:cubicBezTo>
                    <a:pt x="1754" y="302"/>
                    <a:pt x="1315" y="1"/>
                    <a:pt x="8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28"/>
            <p:cNvSpPr/>
            <p:nvPr/>
          </p:nvSpPr>
          <p:spPr>
            <a:xfrm>
              <a:off x="3123775" y="942025"/>
              <a:ext cx="1615275" cy="648925"/>
            </a:xfrm>
            <a:custGeom>
              <a:avLst/>
              <a:gdLst/>
              <a:ahLst/>
              <a:cxnLst/>
              <a:rect l="l" t="t" r="r" b="b"/>
              <a:pathLst>
                <a:path w="64611" h="25957" extrusionOk="0">
                  <a:moveTo>
                    <a:pt x="26510" y="1"/>
                  </a:moveTo>
                  <a:cubicBezTo>
                    <a:pt x="17548" y="1"/>
                    <a:pt x="8463" y="2908"/>
                    <a:pt x="749" y="9088"/>
                  </a:cubicBezTo>
                  <a:cubicBezTo>
                    <a:pt x="1" y="9660"/>
                    <a:pt x="561" y="10656"/>
                    <a:pt x="1293" y="10656"/>
                  </a:cubicBezTo>
                  <a:cubicBezTo>
                    <a:pt x="1472" y="10656"/>
                    <a:pt x="1661" y="10597"/>
                    <a:pt x="1844" y="10457"/>
                  </a:cubicBezTo>
                  <a:cubicBezTo>
                    <a:pt x="9220" y="4536"/>
                    <a:pt x="17910" y="1750"/>
                    <a:pt x="26484" y="1750"/>
                  </a:cubicBezTo>
                  <a:cubicBezTo>
                    <a:pt x="41466" y="1750"/>
                    <a:pt x="56095" y="10256"/>
                    <a:pt x="62748" y="25409"/>
                  </a:cubicBezTo>
                  <a:cubicBezTo>
                    <a:pt x="62912" y="25738"/>
                    <a:pt x="63241" y="25902"/>
                    <a:pt x="63570" y="25957"/>
                  </a:cubicBezTo>
                  <a:cubicBezTo>
                    <a:pt x="63679" y="25957"/>
                    <a:pt x="63843" y="25902"/>
                    <a:pt x="63953" y="25847"/>
                  </a:cubicBezTo>
                  <a:cubicBezTo>
                    <a:pt x="64391" y="25683"/>
                    <a:pt x="64610" y="25135"/>
                    <a:pt x="64391" y="24697"/>
                  </a:cubicBezTo>
                  <a:cubicBezTo>
                    <a:pt x="57459" y="8881"/>
                    <a:pt x="42173" y="1"/>
                    <a:pt x="2651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28"/>
            <p:cNvSpPr/>
            <p:nvPr/>
          </p:nvSpPr>
          <p:spPr>
            <a:xfrm>
              <a:off x="2753625" y="1951050"/>
              <a:ext cx="46575" cy="1088575"/>
            </a:xfrm>
            <a:custGeom>
              <a:avLst/>
              <a:gdLst/>
              <a:ahLst/>
              <a:cxnLst/>
              <a:rect l="l" t="t" r="r" b="b"/>
              <a:pathLst>
                <a:path w="1863" h="43543" extrusionOk="0">
                  <a:moveTo>
                    <a:pt x="931" y="0"/>
                  </a:moveTo>
                  <a:cubicBezTo>
                    <a:pt x="466" y="0"/>
                    <a:pt x="0" y="329"/>
                    <a:pt x="55" y="986"/>
                  </a:cubicBezTo>
                  <a:lnTo>
                    <a:pt x="55" y="42666"/>
                  </a:lnTo>
                  <a:cubicBezTo>
                    <a:pt x="55" y="43159"/>
                    <a:pt x="438" y="43542"/>
                    <a:pt x="931" y="43542"/>
                  </a:cubicBezTo>
                  <a:cubicBezTo>
                    <a:pt x="1424" y="43542"/>
                    <a:pt x="1808" y="43159"/>
                    <a:pt x="1808" y="42666"/>
                  </a:cubicBezTo>
                  <a:lnTo>
                    <a:pt x="1808" y="986"/>
                  </a:lnTo>
                  <a:cubicBezTo>
                    <a:pt x="1862" y="329"/>
                    <a:pt x="1397" y="0"/>
                    <a:pt x="9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28"/>
            <p:cNvSpPr/>
            <p:nvPr/>
          </p:nvSpPr>
          <p:spPr>
            <a:xfrm>
              <a:off x="2688525" y="477325"/>
              <a:ext cx="2531125" cy="3715200"/>
            </a:xfrm>
            <a:custGeom>
              <a:avLst/>
              <a:gdLst/>
              <a:ahLst/>
              <a:cxnLst/>
              <a:rect l="l" t="t" r="r" b="b"/>
              <a:pathLst>
                <a:path w="101245" h="148608" extrusionOk="0">
                  <a:moveTo>
                    <a:pt x="43983" y="0"/>
                  </a:moveTo>
                  <a:cubicBezTo>
                    <a:pt x="27622" y="0"/>
                    <a:pt x="11667" y="7019"/>
                    <a:pt x="578" y="19898"/>
                  </a:cubicBezTo>
                  <a:cubicBezTo>
                    <a:pt x="1" y="20599"/>
                    <a:pt x="602" y="21392"/>
                    <a:pt x="1285" y="21392"/>
                  </a:cubicBezTo>
                  <a:cubicBezTo>
                    <a:pt x="1510" y="21392"/>
                    <a:pt x="1744" y="21307"/>
                    <a:pt x="1947" y="21103"/>
                  </a:cubicBezTo>
                  <a:cubicBezTo>
                    <a:pt x="12685" y="8615"/>
                    <a:pt x="28147" y="1792"/>
                    <a:pt x="43998" y="1792"/>
                  </a:cubicBezTo>
                  <a:cubicBezTo>
                    <a:pt x="50462" y="1792"/>
                    <a:pt x="56990" y="2927"/>
                    <a:pt x="63289" y="5275"/>
                  </a:cubicBezTo>
                  <a:cubicBezTo>
                    <a:pt x="85033" y="13326"/>
                    <a:pt x="99437" y="34084"/>
                    <a:pt x="99437" y="57306"/>
                  </a:cubicBezTo>
                  <a:lnTo>
                    <a:pt x="99437" y="147677"/>
                  </a:lnTo>
                  <a:cubicBezTo>
                    <a:pt x="99437" y="148170"/>
                    <a:pt x="99820" y="148608"/>
                    <a:pt x="100313" y="148608"/>
                  </a:cubicBezTo>
                  <a:cubicBezTo>
                    <a:pt x="100806" y="148608"/>
                    <a:pt x="101244" y="148170"/>
                    <a:pt x="101244" y="147677"/>
                  </a:cubicBezTo>
                  <a:lnTo>
                    <a:pt x="101244" y="57306"/>
                  </a:lnTo>
                  <a:cubicBezTo>
                    <a:pt x="101244" y="33372"/>
                    <a:pt x="86347" y="11957"/>
                    <a:pt x="63891" y="3577"/>
                  </a:cubicBezTo>
                  <a:cubicBezTo>
                    <a:pt x="57389" y="1166"/>
                    <a:pt x="50652" y="0"/>
                    <a:pt x="4398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28"/>
            <p:cNvSpPr/>
            <p:nvPr/>
          </p:nvSpPr>
          <p:spPr>
            <a:xfrm>
              <a:off x="2355175" y="1889425"/>
              <a:ext cx="45200" cy="2303100"/>
            </a:xfrm>
            <a:custGeom>
              <a:avLst/>
              <a:gdLst/>
              <a:ahLst/>
              <a:cxnLst/>
              <a:rect l="l" t="t" r="r" b="b"/>
              <a:pathLst>
                <a:path w="1808" h="92124" extrusionOk="0">
                  <a:moveTo>
                    <a:pt x="904" y="1"/>
                  </a:moveTo>
                  <a:cubicBezTo>
                    <a:pt x="480" y="1"/>
                    <a:pt x="55" y="274"/>
                    <a:pt x="0" y="822"/>
                  </a:cubicBezTo>
                  <a:lnTo>
                    <a:pt x="0" y="91193"/>
                  </a:lnTo>
                  <a:cubicBezTo>
                    <a:pt x="0" y="91686"/>
                    <a:pt x="438" y="92069"/>
                    <a:pt x="931" y="92124"/>
                  </a:cubicBezTo>
                  <a:cubicBezTo>
                    <a:pt x="1424" y="92124"/>
                    <a:pt x="1808" y="91686"/>
                    <a:pt x="1808" y="91193"/>
                  </a:cubicBezTo>
                  <a:lnTo>
                    <a:pt x="1808" y="822"/>
                  </a:lnTo>
                  <a:cubicBezTo>
                    <a:pt x="1753" y="274"/>
                    <a:pt x="1328" y="1"/>
                    <a:pt x="9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28"/>
            <p:cNvSpPr/>
            <p:nvPr/>
          </p:nvSpPr>
          <p:spPr>
            <a:xfrm>
              <a:off x="2160750" y="1843225"/>
              <a:ext cx="45200" cy="1942650"/>
            </a:xfrm>
            <a:custGeom>
              <a:avLst/>
              <a:gdLst/>
              <a:ahLst/>
              <a:cxnLst/>
              <a:rect l="l" t="t" r="r" b="b"/>
              <a:pathLst>
                <a:path w="1808" h="77706" extrusionOk="0">
                  <a:moveTo>
                    <a:pt x="904" y="0"/>
                  </a:moveTo>
                  <a:cubicBezTo>
                    <a:pt x="479" y="0"/>
                    <a:pt x="55" y="288"/>
                    <a:pt x="0" y="863"/>
                  </a:cubicBezTo>
                  <a:lnTo>
                    <a:pt x="0" y="76829"/>
                  </a:lnTo>
                  <a:cubicBezTo>
                    <a:pt x="0" y="77322"/>
                    <a:pt x="383" y="77705"/>
                    <a:pt x="931" y="77705"/>
                  </a:cubicBezTo>
                  <a:cubicBezTo>
                    <a:pt x="1369" y="77705"/>
                    <a:pt x="1807" y="77322"/>
                    <a:pt x="1807" y="76829"/>
                  </a:cubicBezTo>
                  <a:lnTo>
                    <a:pt x="1807" y="863"/>
                  </a:lnTo>
                  <a:cubicBezTo>
                    <a:pt x="1753" y="288"/>
                    <a:pt x="1328" y="0"/>
                    <a:pt x="90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8"/>
            <p:cNvSpPr/>
            <p:nvPr/>
          </p:nvSpPr>
          <p:spPr>
            <a:xfrm>
              <a:off x="2531800" y="237575"/>
              <a:ext cx="2238125" cy="619475"/>
            </a:xfrm>
            <a:custGeom>
              <a:avLst/>
              <a:gdLst/>
              <a:ahLst/>
              <a:cxnLst/>
              <a:rect l="l" t="t" r="r" b="b"/>
              <a:pathLst>
                <a:path w="89525" h="24779" extrusionOk="0">
                  <a:moveTo>
                    <a:pt x="50205" y="0"/>
                  </a:moveTo>
                  <a:cubicBezTo>
                    <a:pt x="31571" y="0"/>
                    <a:pt x="13128" y="7985"/>
                    <a:pt x="329" y="23299"/>
                  </a:cubicBezTo>
                  <a:cubicBezTo>
                    <a:pt x="1" y="23683"/>
                    <a:pt x="55" y="24285"/>
                    <a:pt x="439" y="24559"/>
                  </a:cubicBezTo>
                  <a:cubicBezTo>
                    <a:pt x="603" y="24723"/>
                    <a:pt x="822" y="24778"/>
                    <a:pt x="1041" y="24778"/>
                  </a:cubicBezTo>
                  <a:cubicBezTo>
                    <a:pt x="1260" y="24778"/>
                    <a:pt x="1534" y="24668"/>
                    <a:pt x="1698" y="24504"/>
                  </a:cubicBezTo>
                  <a:cubicBezTo>
                    <a:pt x="14191" y="9590"/>
                    <a:pt x="32153" y="1815"/>
                    <a:pt x="50288" y="1815"/>
                  </a:cubicBezTo>
                  <a:cubicBezTo>
                    <a:pt x="63320" y="1815"/>
                    <a:pt x="76442" y="5830"/>
                    <a:pt x="87687" y="14098"/>
                  </a:cubicBezTo>
                  <a:cubicBezTo>
                    <a:pt x="87865" y="14234"/>
                    <a:pt x="88048" y="14292"/>
                    <a:pt x="88223" y="14292"/>
                  </a:cubicBezTo>
                  <a:cubicBezTo>
                    <a:pt x="88960" y="14292"/>
                    <a:pt x="89525" y="13250"/>
                    <a:pt x="88727" y="12674"/>
                  </a:cubicBezTo>
                  <a:cubicBezTo>
                    <a:pt x="77147" y="4143"/>
                    <a:pt x="63626" y="0"/>
                    <a:pt x="5020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8"/>
            <p:cNvSpPr/>
            <p:nvPr/>
          </p:nvSpPr>
          <p:spPr>
            <a:xfrm>
              <a:off x="4704025" y="549550"/>
              <a:ext cx="241775" cy="203425"/>
            </a:xfrm>
            <a:custGeom>
              <a:avLst/>
              <a:gdLst/>
              <a:ahLst/>
              <a:cxnLst/>
              <a:rect l="l" t="t" r="r" b="b"/>
              <a:pathLst>
                <a:path w="9671" h="8137" extrusionOk="0">
                  <a:moveTo>
                    <a:pt x="1303" y="1"/>
                  </a:moveTo>
                  <a:cubicBezTo>
                    <a:pt x="565" y="1"/>
                    <a:pt x="0" y="1043"/>
                    <a:pt x="798" y="1619"/>
                  </a:cubicBezTo>
                  <a:cubicBezTo>
                    <a:pt x="3372" y="3536"/>
                    <a:pt x="5782" y="5617"/>
                    <a:pt x="8082" y="7863"/>
                  </a:cubicBezTo>
                  <a:cubicBezTo>
                    <a:pt x="8246" y="8027"/>
                    <a:pt x="8465" y="8137"/>
                    <a:pt x="8685" y="8137"/>
                  </a:cubicBezTo>
                  <a:cubicBezTo>
                    <a:pt x="8958" y="8137"/>
                    <a:pt x="9177" y="8027"/>
                    <a:pt x="9342" y="7863"/>
                  </a:cubicBezTo>
                  <a:cubicBezTo>
                    <a:pt x="9670" y="7534"/>
                    <a:pt x="9670" y="6932"/>
                    <a:pt x="9342" y="6603"/>
                  </a:cubicBezTo>
                  <a:cubicBezTo>
                    <a:pt x="6987" y="4303"/>
                    <a:pt x="4522" y="2112"/>
                    <a:pt x="1838" y="195"/>
                  </a:cubicBezTo>
                  <a:cubicBezTo>
                    <a:pt x="1661" y="59"/>
                    <a:pt x="1477" y="1"/>
                    <a:pt x="13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28"/>
            <p:cNvSpPr/>
            <p:nvPr/>
          </p:nvSpPr>
          <p:spPr>
            <a:xfrm>
              <a:off x="5171700" y="1077775"/>
              <a:ext cx="242375" cy="1574350"/>
            </a:xfrm>
            <a:custGeom>
              <a:avLst/>
              <a:gdLst/>
              <a:ahLst/>
              <a:cxnLst/>
              <a:rect l="l" t="t" r="r" b="b"/>
              <a:pathLst>
                <a:path w="9695" h="62974" extrusionOk="0">
                  <a:moveTo>
                    <a:pt x="1014" y="1"/>
                  </a:moveTo>
                  <a:cubicBezTo>
                    <a:pt x="874" y="1"/>
                    <a:pt x="734" y="32"/>
                    <a:pt x="603" y="98"/>
                  </a:cubicBezTo>
                  <a:cubicBezTo>
                    <a:pt x="165" y="371"/>
                    <a:pt x="0" y="864"/>
                    <a:pt x="274" y="1357"/>
                  </a:cubicBezTo>
                  <a:cubicBezTo>
                    <a:pt x="5258" y="10559"/>
                    <a:pt x="7887" y="20910"/>
                    <a:pt x="7887" y="31481"/>
                  </a:cubicBezTo>
                  <a:lnTo>
                    <a:pt x="7887" y="62042"/>
                  </a:lnTo>
                  <a:cubicBezTo>
                    <a:pt x="7887" y="62535"/>
                    <a:pt x="8271" y="62974"/>
                    <a:pt x="8818" y="62974"/>
                  </a:cubicBezTo>
                  <a:cubicBezTo>
                    <a:pt x="9311" y="62974"/>
                    <a:pt x="9695" y="62535"/>
                    <a:pt x="9695" y="61988"/>
                  </a:cubicBezTo>
                  <a:lnTo>
                    <a:pt x="9695" y="31481"/>
                  </a:lnTo>
                  <a:cubicBezTo>
                    <a:pt x="9695" y="20636"/>
                    <a:pt x="7011" y="10011"/>
                    <a:pt x="1863" y="481"/>
                  </a:cubicBezTo>
                  <a:cubicBezTo>
                    <a:pt x="1670" y="174"/>
                    <a:pt x="1344" y="1"/>
                    <a:pt x="101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28"/>
            <p:cNvSpPr/>
            <p:nvPr/>
          </p:nvSpPr>
          <p:spPr>
            <a:xfrm>
              <a:off x="5168950" y="3860950"/>
              <a:ext cx="244500" cy="719075"/>
            </a:xfrm>
            <a:custGeom>
              <a:avLst/>
              <a:gdLst/>
              <a:ahLst/>
              <a:cxnLst/>
              <a:rect l="l" t="t" r="r" b="b"/>
              <a:pathLst>
                <a:path w="9780" h="28763" extrusionOk="0">
                  <a:moveTo>
                    <a:pt x="8808" y="1"/>
                  </a:moveTo>
                  <a:cubicBezTo>
                    <a:pt x="8350" y="1"/>
                    <a:pt x="7888" y="303"/>
                    <a:pt x="7888" y="940"/>
                  </a:cubicBezTo>
                  <a:cubicBezTo>
                    <a:pt x="7395" y="10196"/>
                    <a:pt x="4821" y="19287"/>
                    <a:pt x="329" y="27448"/>
                  </a:cubicBezTo>
                  <a:cubicBezTo>
                    <a:pt x="1" y="28051"/>
                    <a:pt x="439" y="28763"/>
                    <a:pt x="1096" y="28763"/>
                  </a:cubicBezTo>
                  <a:cubicBezTo>
                    <a:pt x="1425" y="28763"/>
                    <a:pt x="1753" y="28598"/>
                    <a:pt x="1918" y="28325"/>
                  </a:cubicBezTo>
                  <a:cubicBezTo>
                    <a:pt x="6518" y="19890"/>
                    <a:pt x="9147" y="10579"/>
                    <a:pt x="9695" y="994"/>
                  </a:cubicBezTo>
                  <a:cubicBezTo>
                    <a:pt x="9780" y="344"/>
                    <a:pt x="9296" y="1"/>
                    <a:pt x="880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28"/>
            <p:cNvSpPr/>
            <p:nvPr/>
          </p:nvSpPr>
          <p:spPr>
            <a:xfrm>
              <a:off x="3215550" y="5085250"/>
              <a:ext cx="1519175" cy="332750"/>
            </a:xfrm>
            <a:custGeom>
              <a:avLst/>
              <a:gdLst/>
              <a:ahLst/>
              <a:cxnLst/>
              <a:rect l="l" t="t" r="r" b="b"/>
              <a:pathLst>
                <a:path w="60767" h="13310" extrusionOk="0">
                  <a:moveTo>
                    <a:pt x="59424" y="0"/>
                  </a:moveTo>
                  <a:cubicBezTo>
                    <a:pt x="59260" y="0"/>
                    <a:pt x="59085" y="50"/>
                    <a:pt x="58913" y="165"/>
                  </a:cubicBezTo>
                  <a:cubicBezTo>
                    <a:pt x="48999" y="7121"/>
                    <a:pt x="37224" y="11064"/>
                    <a:pt x="25120" y="11448"/>
                  </a:cubicBezTo>
                  <a:cubicBezTo>
                    <a:pt x="24263" y="11484"/>
                    <a:pt x="23405" y="11503"/>
                    <a:pt x="22549" y="11503"/>
                  </a:cubicBezTo>
                  <a:cubicBezTo>
                    <a:pt x="15743" y="11503"/>
                    <a:pt x="8976" y="10351"/>
                    <a:pt x="2555" y="8162"/>
                  </a:cubicBezTo>
                  <a:lnTo>
                    <a:pt x="1569" y="7888"/>
                  </a:lnTo>
                  <a:cubicBezTo>
                    <a:pt x="1446" y="7838"/>
                    <a:pt x="1328" y="7816"/>
                    <a:pt x="1219" y="7816"/>
                  </a:cubicBezTo>
                  <a:cubicBezTo>
                    <a:pt x="360" y="7816"/>
                    <a:pt x="1" y="9197"/>
                    <a:pt x="1021" y="9586"/>
                  </a:cubicBezTo>
                  <a:lnTo>
                    <a:pt x="1952" y="9914"/>
                  </a:lnTo>
                  <a:cubicBezTo>
                    <a:pt x="5512" y="11119"/>
                    <a:pt x="9182" y="11995"/>
                    <a:pt x="12906" y="12543"/>
                  </a:cubicBezTo>
                  <a:cubicBezTo>
                    <a:pt x="16192" y="13036"/>
                    <a:pt x="19533" y="13310"/>
                    <a:pt x="22874" y="13310"/>
                  </a:cubicBezTo>
                  <a:cubicBezTo>
                    <a:pt x="23696" y="13310"/>
                    <a:pt x="24463" y="13310"/>
                    <a:pt x="25175" y="13255"/>
                  </a:cubicBezTo>
                  <a:cubicBezTo>
                    <a:pt x="37662" y="12817"/>
                    <a:pt x="49711" y="8819"/>
                    <a:pt x="59953" y="1644"/>
                  </a:cubicBezTo>
                  <a:cubicBezTo>
                    <a:pt x="60767" y="1102"/>
                    <a:pt x="60201" y="0"/>
                    <a:pt x="594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28"/>
            <p:cNvSpPr/>
            <p:nvPr/>
          </p:nvSpPr>
          <p:spPr>
            <a:xfrm>
              <a:off x="2160750" y="3119350"/>
              <a:ext cx="71225" cy="966375"/>
            </a:xfrm>
            <a:custGeom>
              <a:avLst/>
              <a:gdLst/>
              <a:ahLst/>
              <a:cxnLst/>
              <a:rect l="l" t="t" r="r" b="b"/>
              <a:pathLst>
                <a:path w="2849" h="38655" extrusionOk="0">
                  <a:moveTo>
                    <a:pt x="904" y="1"/>
                  </a:moveTo>
                  <a:cubicBezTo>
                    <a:pt x="479" y="1"/>
                    <a:pt x="55" y="288"/>
                    <a:pt x="0" y="863"/>
                  </a:cubicBezTo>
                  <a:lnTo>
                    <a:pt x="0" y="26879"/>
                  </a:lnTo>
                  <a:cubicBezTo>
                    <a:pt x="0" y="30604"/>
                    <a:pt x="329" y="34273"/>
                    <a:pt x="931" y="37943"/>
                  </a:cubicBezTo>
                  <a:cubicBezTo>
                    <a:pt x="986" y="38381"/>
                    <a:pt x="1369" y="38655"/>
                    <a:pt x="1807" y="38655"/>
                  </a:cubicBezTo>
                  <a:lnTo>
                    <a:pt x="2026" y="38655"/>
                  </a:lnTo>
                  <a:cubicBezTo>
                    <a:pt x="2519" y="38600"/>
                    <a:pt x="2848" y="38107"/>
                    <a:pt x="2738" y="37614"/>
                  </a:cubicBezTo>
                  <a:cubicBezTo>
                    <a:pt x="2136" y="34054"/>
                    <a:pt x="1807" y="30494"/>
                    <a:pt x="1807" y="26879"/>
                  </a:cubicBezTo>
                  <a:lnTo>
                    <a:pt x="1807" y="863"/>
                  </a:lnTo>
                  <a:cubicBezTo>
                    <a:pt x="1753" y="288"/>
                    <a:pt x="1328" y="1"/>
                    <a:pt x="9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28"/>
            <p:cNvSpPr/>
            <p:nvPr/>
          </p:nvSpPr>
          <p:spPr>
            <a:xfrm>
              <a:off x="3034325" y="3862850"/>
              <a:ext cx="776375" cy="1384000"/>
            </a:xfrm>
            <a:custGeom>
              <a:avLst/>
              <a:gdLst/>
              <a:ahLst/>
              <a:cxnLst/>
              <a:rect l="l" t="t" r="r" b="b"/>
              <a:pathLst>
                <a:path w="31055" h="55360" extrusionOk="0">
                  <a:moveTo>
                    <a:pt x="30123" y="1"/>
                  </a:moveTo>
                  <a:cubicBezTo>
                    <a:pt x="29699" y="1"/>
                    <a:pt x="29274" y="288"/>
                    <a:pt x="29247" y="864"/>
                  </a:cubicBezTo>
                  <a:cubicBezTo>
                    <a:pt x="29247" y="17623"/>
                    <a:pt x="22620" y="33726"/>
                    <a:pt x="10680" y="45611"/>
                  </a:cubicBezTo>
                  <a:cubicBezTo>
                    <a:pt x="7668" y="48623"/>
                    <a:pt x="4327" y="51361"/>
                    <a:pt x="767" y="53717"/>
                  </a:cubicBezTo>
                  <a:cubicBezTo>
                    <a:pt x="0" y="54209"/>
                    <a:pt x="329" y="55360"/>
                    <a:pt x="1260" y="55360"/>
                  </a:cubicBezTo>
                  <a:cubicBezTo>
                    <a:pt x="1424" y="55360"/>
                    <a:pt x="1588" y="55305"/>
                    <a:pt x="1753" y="55195"/>
                  </a:cubicBezTo>
                  <a:cubicBezTo>
                    <a:pt x="5422" y="52785"/>
                    <a:pt x="8818" y="49937"/>
                    <a:pt x="11940" y="46870"/>
                  </a:cubicBezTo>
                  <a:cubicBezTo>
                    <a:pt x="24208" y="34657"/>
                    <a:pt x="31054" y="18116"/>
                    <a:pt x="31000" y="864"/>
                  </a:cubicBezTo>
                  <a:cubicBezTo>
                    <a:pt x="30972" y="288"/>
                    <a:pt x="30548" y="1"/>
                    <a:pt x="3012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28"/>
            <p:cNvSpPr/>
            <p:nvPr/>
          </p:nvSpPr>
          <p:spPr>
            <a:xfrm>
              <a:off x="3034325" y="3212475"/>
              <a:ext cx="776375" cy="2034375"/>
            </a:xfrm>
            <a:custGeom>
              <a:avLst/>
              <a:gdLst/>
              <a:ahLst/>
              <a:cxnLst/>
              <a:rect l="l" t="t" r="r" b="b"/>
              <a:pathLst>
                <a:path w="31055" h="81375" extrusionOk="0">
                  <a:moveTo>
                    <a:pt x="30123" y="0"/>
                  </a:moveTo>
                  <a:cubicBezTo>
                    <a:pt x="29699" y="0"/>
                    <a:pt x="29274" y="288"/>
                    <a:pt x="29247" y="863"/>
                  </a:cubicBezTo>
                  <a:lnTo>
                    <a:pt x="29247" y="26879"/>
                  </a:lnTo>
                  <a:cubicBezTo>
                    <a:pt x="29247" y="43638"/>
                    <a:pt x="22620" y="59741"/>
                    <a:pt x="10680" y="71626"/>
                  </a:cubicBezTo>
                  <a:cubicBezTo>
                    <a:pt x="7668" y="74638"/>
                    <a:pt x="4327" y="77376"/>
                    <a:pt x="767" y="79732"/>
                  </a:cubicBezTo>
                  <a:cubicBezTo>
                    <a:pt x="0" y="80224"/>
                    <a:pt x="329" y="81375"/>
                    <a:pt x="1260" y="81375"/>
                  </a:cubicBezTo>
                  <a:cubicBezTo>
                    <a:pt x="1424" y="81375"/>
                    <a:pt x="1588" y="81320"/>
                    <a:pt x="1753" y="81210"/>
                  </a:cubicBezTo>
                  <a:cubicBezTo>
                    <a:pt x="5422" y="78800"/>
                    <a:pt x="8818" y="75952"/>
                    <a:pt x="11940" y="72885"/>
                  </a:cubicBezTo>
                  <a:cubicBezTo>
                    <a:pt x="24208" y="60672"/>
                    <a:pt x="31054" y="44131"/>
                    <a:pt x="31000" y="26879"/>
                  </a:cubicBezTo>
                  <a:lnTo>
                    <a:pt x="31000" y="863"/>
                  </a:lnTo>
                  <a:cubicBezTo>
                    <a:pt x="30972" y="288"/>
                    <a:pt x="30548" y="0"/>
                    <a:pt x="3012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28"/>
            <p:cNvSpPr/>
            <p:nvPr/>
          </p:nvSpPr>
          <p:spPr>
            <a:xfrm>
              <a:off x="3220525" y="3945025"/>
              <a:ext cx="780500" cy="1389450"/>
            </a:xfrm>
            <a:custGeom>
              <a:avLst/>
              <a:gdLst/>
              <a:ahLst/>
              <a:cxnLst/>
              <a:rect l="l" t="t" r="r" b="b"/>
              <a:pathLst>
                <a:path w="31220" h="55578" extrusionOk="0">
                  <a:moveTo>
                    <a:pt x="30261" y="0"/>
                  </a:moveTo>
                  <a:cubicBezTo>
                    <a:pt x="29836" y="0"/>
                    <a:pt x="29412" y="288"/>
                    <a:pt x="29357" y="863"/>
                  </a:cubicBezTo>
                  <a:cubicBezTo>
                    <a:pt x="29412" y="17622"/>
                    <a:pt x="22730" y="33725"/>
                    <a:pt x="10845" y="45555"/>
                  </a:cubicBezTo>
                  <a:cubicBezTo>
                    <a:pt x="7668" y="48677"/>
                    <a:pt x="4273" y="51470"/>
                    <a:pt x="548" y="53880"/>
                  </a:cubicBezTo>
                  <a:cubicBezTo>
                    <a:pt x="110" y="54154"/>
                    <a:pt x="1" y="54756"/>
                    <a:pt x="275" y="55140"/>
                  </a:cubicBezTo>
                  <a:cubicBezTo>
                    <a:pt x="439" y="55414"/>
                    <a:pt x="713" y="55578"/>
                    <a:pt x="1041" y="55578"/>
                  </a:cubicBezTo>
                  <a:cubicBezTo>
                    <a:pt x="1206" y="55578"/>
                    <a:pt x="1370" y="55523"/>
                    <a:pt x="1534" y="55414"/>
                  </a:cubicBezTo>
                  <a:cubicBezTo>
                    <a:pt x="5313" y="52949"/>
                    <a:pt x="8873" y="50046"/>
                    <a:pt x="12105" y="46869"/>
                  </a:cubicBezTo>
                  <a:cubicBezTo>
                    <a:pt x="24318" y="34656"/>
                    <a:pt x="31219" y="18115"/>
                    <a:pt x="31165" y="863"/>
                  </a:cubicBezTo>
                  <a:cubicBezTo>
                    <a:pt x="31110" y="288"/>
                    <a:pt x="30685" y="0"/>
                    <a:pt x="3026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28"/>
            <p:cNvSpPr/>
            <p:nvPr/>
          </p:nvSpPr>
          <p:spPr>
            <a:xfrm>
              <a:off x="3918850" y="3310700"/>
              <a:ext cx="293025" cy="1655450"/>
            </a:xfrm>
            <a:custGeom>
              <a:avLst/>
              <a:gdLst/>
              <a:ahLst/>
              <a:cxnLst/>
              <a:rect l="l" t="t" r="r" b="b"/>
              <a:pathLst>
                <a:path w="11721" h="66218" extrusionOk="0">
                  <a:moveTo>
                    <a:pt x="10845" y="1"/>
                  </a:moveTo>
                  <a:cubicBezTo>
                    <a:pt x="10420" y="1"/>
                    <a:pt x="9996" y="275"/>
                    <a:pt x="9968" y="822"/>
                  </a:cubicBezTo>
                  <a:lnTo>
                    <a:pt x="9968" y="26893"/>
                  </a:lnTo>
                  <a:cubicBezTo>
                    <a:pt x="9968" y="42283"/>
                    <a:pt x="6846" y="54333"/>
                    <a:pt x="219" y="64849"/>
                  </a:cubicBezTo>
                  <a:cubicBezTo>
                    <a:pt x="0" y="65232"/>
                    <a:pt x="110" y="65780"/>
                    <a:pt x="548" y="66053"/>
                  </a:cubicBezTo>
                  <a:cubicBezTo>
                    <a:pt x="657" y="66163"/>
                    <a:pt x="822" y="66218"/>
                    <a:pt x="986" y="66218"/>
                  </a:cubicBezTo>
                  <a:cubicBezTo>
                    <a:pt x="1315" y="66218"/>
                    <a:pt x="1589" y="66053"/>
                    <a:pt x="1753" y="65780"/>
                  </a:cubicBezTo>
                  <a:cubicBezTo>
                    <a:pt x="8599" y="54990"/>
                    <a:pt x="11721" y="42612"/>
                    <a:pt x="11721" y="26893"/>
                  </a:cubicBezTo>
                  <a:lnTo>
                    <a:pt x="11721" y="822"/>
                  </a:lnTo>
                  <a:cubicBezTo>
                    <a:pt x="11694" y="275"/>
                    <a:pt x="11269" y="1"/>
                    <a:pt x="1084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28"/>
            <p:cNvSpPr/>
            <p:nvPr/>
          </p:nvSpPr>
          <p:spPr>
            <a:xfrm>
              <a:off x="3816150" y="3513350"/>
              <a:ext cx="603850" cy="1903300"/>
            </a:xfrm>
            <a:custGeom>
              <a:avLst/>
              <a:gdLst/>
              <a:ahLst/>
              <a:cxnLst/>
              <a:rect l="l" t="t" r="r" b="b"/>
              <a:pathLst>
                <a:path w="24154" h="76132" extrusionOk="0">
                  <a:moveTo>
                    <a:pt x="23195" y="1"/>
                  </a:moveTo>
                  <a:cubicBezTo>
                    <a:pt x="22771" y="1"/>
                    <a:pt x="22346" y="275"/>
                    <a:pt x="22292" y="822"/>
                  </a:cubicBezTo>
                  <a:lnTo>
                    <a:pt x="22292" y="26893"/>
                  </a:lnTo>
                  <a:cubicBezTo>
                    <a:pt x="22346" y="43653"/>
                    <a:pt x="15665" y="59755"/>
                    <a:pt x="3780" y="71585"/>
                  </a:cubicBezTo>
                  <a:cubicBezTo>
                    <a:pt x="2739" y="72626"/>
                    <a:pt x="1698" y="73612"/>
                    <a:pt x="603" y="74543"/>
                  </a:cubicBezTo>
                  <a:cubicBezTo>
                    <a:pt x="0" y="75090"/>
                    <a:pt x="384" y="76131"/>
                    <a:pt x="1205" y="76131"/>
                  </a:cubicBezTo>
                  <a:cubicBezTo>
                    <a:pt x="1424" y="76131"/>
                    <a:pt x="1644" y="76076"/>
                    <a:pt x="1808" y="75912"/>
                  </a:cubicBezTo>
                  <a:cubicBezTo>
                    <a:pt x="2903" y="74926"/>
                    <a:pt x="3999" y="73940"/>
                    <a:pt x="5039" y="72900"/>
                  </a:cubicBezTo>
                  <a:cubicBezTo>
                    <a:pt x="17308" y="60686"/>
                    <a:pt x="24154" y="44145"/>
                    <a:pt x="24099" y="26893"/>
                  </a:cubicBezTo>
                  <a:lnTo>
                    <a:pt x="24099" y="822"/>
                  </a:lnTo>
                  <a:cubicBezTo>
                    <a:pt x="24044" y="275"/>
                    <a:pt x="23620" y="1"/>
                    <a:pt x="2319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28"/>
            <p:cNvSpPr/>
            <p:nvPr/>
          </p:nvSpPr>
          <p:spPr>
            <a:xfrm>
              <a:off x="4233775" y="3651650"/>
              <a:ext cx="399825" cy="1695150"/>
            </a:xfrm>
            <a:custGeom>
              <a:avLst/>
              <a:gdLst/>
              <a:ahLst/>
              <a:cxnLst/>
              <a:rect l="l" t="t" r="r" b="b"/>
              <a:pathLst>
                <a:path w="15993" h="67806" extrusionOk="0">
                  <a:moveTo>
                    <a:pt x="15089" y="1"/>
                  </a:moveTo>
                  <a:cubicBezTo>
                    <a:pt x="14665" y="1"/>
                    <a:pt x="14240" y="274"/>
                    <a:pt x="14186" y="822"/>
                  </a:cubicBezTo>
                  <a:lnTo>
                    <a:pt x="14186" y="26838"/>
                  </a:lnTo>
                  <a:cubicBezTo>
                    <a:pt x="14186" y="41188"/>
                    <a:pt x="9311" y="55154"/>
                    <a:pt x="329" y="66382"/>
                  </a:cubicBezTo>
                  <a:cubicBezTo>
                    <a:pt x="0" y="66765"/>
                    <a:pt x="110" y="67313"/>
                    <a:pt x="493" y="67642"/>
                  </a:cubicBezTo>
                  <a:cubicBezTo>
                    <a:pt x="657" y="67751"/>
                    <a:pt x="822" y="67806"/>
                    <a:pt x="1041" y="67806"/>
                  </a:cubicBezTo>
                  <a:cubicBezTo>
                    <a:pt x="1315" y="67806"/>
                    <a:pt x="1589" y="67696"/>
                    <a:pt x="1753" y="67477"/>
                  </a:cubicBezTo>
                  <a:cubicBezTo>
                    <a:pt x="10954" y="55921"/>
                    <a:pt x="15993" y="41626"/>
                    <a:pt x="15993" y="26838"/>
                  </a:cubicBezTo>
                  <a:lnTo>
                    <a:pt x="15993" y="822"/>
                  </a:lnTo>
                  <a:cubicBezTo>
                    <a:pt x="15938" y="274"/>
                    <a:pt x="15514" y="1"/>
                    <a:pt x="1508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28"/>
            <p:cNvSpPr/>
            <p:nvPr/>
          </p:nvSpPr>
          <p:spPr>
            <a:xfrm>
              <a:off x="4686975" y="3624275"/>
              <a:ext cx="134225" cy="1506200"/>
            </a:xfrm>
            <a:custGeom>
              <a:avLst/>
              <a:gdLst/>
              <a:ahLst/>
              <a:cxnLst/>
              <a:rect l="l" t="t" r="r" b="b"/>
              <a:pathLst>
                <a:path w="5369" h="60248" extrusionOk="0">
                  <a:moveTo>
                    <a:pt x="4444" y="0"/>
                  </a:moveTo>
                  <a:cubicBezTo>
                    <a:pt x="4013" y="0"/>
                    <a:pt x="3588" y="274"/>
                    <a:pt x="3561" y="822"/>
                  </a:cubicBezTo>
                  <a:lnTo>
                    <a:pt x="3561" y="38668"/>
                  </a:lnTo>
                  <a:cubicBezTo>
                    <a:pt x="3561" y="45624"/>
                    <a:pt x="2411" y="52525"/>
                    <a:pt x="165" y="59097"/>
                  </a:cubicBezTo>
                  <a:cubicBezTo>
                    <a:pt x="1" y="59535"/>
                    <a:pt x="275" y="60083"/>
                    <a:pt x="768" y="60247"/>
                  </a:cubicBezTo>
                  <a:lnTo>
                    <a:pt x="1042" y="60247"/>
                  </a:lnTo>
                  <a:cubicBezTo>
                    <a:pt x="1425" y="60247"/>
                    <a:pt x="1754" y="60028"/>
                    <a:pt x="1863" y="59699"/>
                  </a:cubicBezTo>
                  <a:cubicBezTo>
                    <a:pt x="4163" y="52908"/>
                    <a:pt x="5368" y="45788"/>
                    <a:pt x="5368" y="38668"/>
                  </a:cubicBezTo>
                  <a:lnTo>
                    <a:pt x="5368" y="822"/>
                  </a:lnTo>
                  <a:cubicBezTo>
                    <a:pt x="5314" y="274"/>
                    <a:pt x="4875" y="0"/>
                    <a:pt x="444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28"/>
            <p:cNvSpPr/>
            <p:nvPr/>
          </p:nvSpPr>
          <p:spPr>
            <a:xfrm>
              <a:off x="2574250" y="706400"/>
              <a:ext cx="2427675" cy="4213200"/>
            </a:xfrm>
            <a:custGeom>
              <a:avLst/>
              <a:gdLst/>
              <a:ahLst/>
              <a:cxnLst/>
              <a:rect l="l" t="t" r="r" b="b"/>
              <a:pathLst>
                <a:path w="97107" h="168528" extrusionOk="0">
                  <a:moveTo>
                    <a:pt x="48526" y="0"/>
                  </a:moveTo>
                  <a:cubicBezTo>
                    <a:pt x="21744" y="0"/>
                    <a:pt x="0" y="21744"/>
                    <a:pt x="0" y="48581"/>
                  </a:cubicBezTo>
                  <a:lnTo>
                    <a:pt x="0" y="124931"/>
                  </a:lnTo>
                  <a:cubicBezTo>
                    <a:pt x="0" y="125533"/>
                    <a:pt x="452" y="125834"/>
                    <a:pt x="904" y="125834"/>
                  </a:cubicBezTo>
                  <a:cubicBezTo>
                    <a:pt x="1356" y="125834"/>
                    <a:pt x="1808" y="125533"/>
                    <a:pt x="1808" y="124931"/>
                  </a:cubicBezTo>
                  <a:lnTo>
                    <a:pt x="1808" y="48581"/>
                  </a:lnTo>
                  <a:cubicBezTo>
                    <a:pt x="1808" y="22730"/>
                    <a:pt x="22730" y="1808"/>
                    <a:pt x="48526" y="1808"/>
                  </a:cubicBezTo>
                  <a:cubicBezTo>
                    <a:pt x="74378" y="1808"/>
                    <a:pt x="95300" y="22730"/>
                    <a:pt x="95300" y="48581"/>
                  </a:cubicBezTo>
                  <a:lnTo>
                    <a:pt x="95300" y="155383"/>
                  </a:lnTo>
                  <a:cubicBezTo>
                    <a:pt x="95300" y="159436"/>
                    <a:pt x="94916" y="163489"/>
                    <a:pt x="94149" y="167487"/>
                  </a:cubicBezTo>
                  <a:cubicBezTo>
                    <a:pt x="94040" y="167980"/>
                    <a:pt x="94368" y="168418"/>
                    <a:pt x="94807" y="168528"/>
                  </a:cubicBezTo>
                  <a:lnTo>
                    <a:pt x="94971" y="168528"/>
                  </a:lnTo>
                  <a:cubicBezTo>
                    <a:pt x="95464" y="168528"/>
                    <a:pt x="95847" y="168254"/>
                    <a:pt x="95902" y="167816"/>
                  </a:cubicBezTo>
                  <a:cubicBezTo>
                    <a:pt x="96724" y="163708"/>
                    <a:pt x="97107" y="159545"/>
                    <a:pt x="97107" y="155383"/>
                  </a:cubicBezTo>
                  <a:lnTo>
                    <a:pt x="97107" y="48581"/>
                  </a:lnTo>
                  <a:cubicBezTo>
                    <a:pt x="97107" y="21744"/>
                    <a:pt x="75363" y="0"/>
                    <a:pt x="4852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28"/>
            <p:cNvSpPr/>
            <p:nvPr/>
          </p:nvSpPr>
          <p:spPr>
            <a:xfrm>
              <a:off x="2812500" y="4858700"/>
              <a:ext cx="317500" cy="252600"/>
            </a:xfrm>
            <a:custGeom>
              <a:avLst/>
              <a:gdLst/>
              <a:ahLst/>
              <a:cxnLst/>
              <a:rect l="l" t="t" r="r" b="b"/>
              <a:pathLst>
                <a:path w="12700" h="10104" extrusionOk="0">
                  <a:moveTo>
                    <a:pt x="11427" y="0"/>
                  </a:moveTo>
                  <a:cubicBezTo>
                    <a:pt x="11231" y="0"/>
                    <a:pt x="11028" y="73"/>
                    <a:pt x="10845" y="245"/>
                  </a:cubicBezTo>
                  <a:cubicBezTo>
                    <a:pt x="7778" y="3312"/>
                    <a:pt x="4437" y="6050"/>
                    <a:pt x="822" y="8406"/>
                  </a:cubicBezTo>
                  <a:cubicBezTo>
                    <a:pt x="0" y="8844"/>
                    <a:pt x="329" y="10103"/>
                    <a:pt x="1260" y="10103"/>
                  </a:cubicBezTo>
                  <a:cubicBezTo>
                    <a:pt x="1424" y="10103"/>
                    <a:pt x="1589" y="10049"/>
                    <a:pt x="1753" y="9939"/>
                  </a:cubicBezTo>
                  <a:cubicBezTo>
                    <a:pt x="5477" y="7529"/>
                    <a:pt x="8928" y="4681"/>
                    <a:pt x="12104" y="1559"/>
                  </a:cubicBezTo>
                  <a:cubicBezTo>
                    <a:pt x="12700" y="879"/>
                    <a:pt x="12107" y="0"/>
                    <a:pt x="1142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28"/>
            <p:cNvSpPr/>
            <p:nvPr/>
          </p:nvSpPr>
          <p:spPr>
            <a:xfrm>
              <a:off x="3534075" y="3075550"/>
              <a:ext cx="57550" cy="886950"/>
            </a:xfrm>
            <a:custGeom>
              <a:avLst/>
              <a:gdLst/>
              <a:ahLst/>
              <a:cxnLst/>
              <a:rect l="l" t="t" r="r" b="b"/>
              <a:pathLst>
                <a:path w="2302" h="35478" extrusionOk="0">
                  <a:moveTo>
                    <a:pt x="1425" y="0"/>
                  </a:moveTo>
                  <a:cubicBezTo>
                    <a:pt x="1000" y="0"/>
                    <a:pt x="576" y="288"/>
                    <a:pt x="549" y="863"/>
                  </a:cubicBezTo>
                  <a:lnTo>
                    <a:pt x="549" y="26879"/>
                  </a:lnTo>
                  <a:cubicBezTo>
                    <a:pt x="494" y="29398"/>
                    <a:pt x="330" y="31917"/>
                    <a:pt x="56" y="34492"/>
                  </a:cubicBezTo>
                  <a:cubicBezTo>
                    <a:pt x="1" y="34930"/>
                    <a:pt x="330" y="35423"/>
                    <a:pt x="822" y="35477"/>
                  </a:cubicBezTo>
                  <a:lnTo>
                    <a:pt x="932" y="35477"/>
                  </a:lnTo>
                  <a:cubicBezTo>
                    <a:pt x="1425" y="35477"/>
                    <a:pt x="1808" y="35149"/>
                    <a:pt x="1863" y="34656"/>
                  </a:cubicBezTo>
                  <a:cubicBezTo>
                    <a:pt x="2192" y="32082"/>
                    <a:pt x="2301" y="29453"/>
                    <a:pt x="2301" y="26879"/>
                  </a:cubicBezTo>
                  <a:lnTo>
                    <a:pt x="2301" y="863"/>
                  </a:lnTo>
                  <a:cubicBezTo>
                    <a:pt x="2274" y="288"/>
                    <a:pt x="1849" y="0"/>
                    <a:pt x="142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28"/>
            <p:cNvSpPr/>
            <p:nvPr/>
          </p:nvSpPr>
          <p:spPr>
            <a:xfrm>
              <a:off x="2639975" y="2951975"/>
              <a:ext cx="746250" cy="2014175"/>
            </a:xfrm>
            <a:custGeom>
              <a:avLst/>
              <a:gdLst/>
              <a:ahLst/>
              <a:cxnLst/>
              <a:rect l="l" t="t" r="r" b="b"/>
              <a:pathLst>
                <a:path w="29850" h="80567" extrusionOk="0">
                  <a:moveTo>
                    <a:pt x="28926" y="0"/>
                  </a:moveTo>
                  <a:cubicBezTo>
                    <a:pt x="28494" y="0"/>
                    <a:pt x="28070" y="274"/>
                    <a:pt x="28042" y="822"/>
                  </a:cubicBezTo>
                  <a:lnTo>
                    <a:pt x="28042" y="26892"/>
                  </a:lnTo>
                  <a:cubicBezTo>
                    <a:pt x="28042" y="43652"/>
                    <a:pt x="21415" y="59754"/>
                    <a:pt x="9476" y="71585"/>
                  </a:cubicBezTo>
                  <a:cubicBezTo>
                    <a:pt x="6792" y="74268"/>
                    <a:pt x="3834" y="76733"/>
                    <a:pt x="712" y="78924"/>
                  </a:cubicBezTo>
                  <a:cubicBezTo>
                    <a:pt x="0" y="79417"/>
                    <a:pt x="329" y="80567"/>
                    <a:pt x="1260" y="80567"/>
                  </a:cubicBezTo>
                  <a:cubicBezTo>
                    <a:pt x="1424" y="80567"/>
                    <a:pt x="1589" y="80512"/>
                    <a:pt x="1753" y="80402"/>
                  </a:cubicBezTo>
                  <a:cubicBezTo>
                    <a:pt x="4984" y="78157"/>
                    <a:pt x="7997" y="75638"/>
                    <a:pt x="10790" y="72899"/>
                  </a:cubicBezTo>
                  <a:cubicBezTo>
                    <a:pt x="23004" y="60685"/>
                    <a:pt x="29850" y="44145"/>
                    <a:pt x="29850" y="26892"/>
                  </a:cubicBezTo>
                  <a:lnTo>
                    <a:pt x="29850" y="822"/>
                  </a:lnTo>
                  <a:cubicBezTo>
                    <a:pt x="29795" y="274"/>
                    <a:pt x="29357" y="0"/>
                    <a:pt x="2892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28"/>
            <p:cNvSpPr/>
            <p:nvPr/>
          </p:nvSpPr>
          <p:spPr>
            <a:xfrm>
              <a:off x="2479775" y="3406550"/>
              <a:ext cx="722975" cy="1377500"/>
            </a:xfrm>
            <a:custGeom>
              <a:avLst/>
              <a:gdLst/>
              <a:ahLst/>
              <a:cxnLst/>
              <a:rect l="l" t="t" r="r" b="b"/>
              <a:pathLst>
                <a:path w="28919" h="55100" extrusionOk="0">
                  <a:moveTo>
                    <a:pt x="27960" y="1"/>
                  </a:moveTo>
                  <a:cubicBezTo>
                    <a:pt x="27481" y="1"/>
                    <a:pt x="27002" y="329"/>
                    <a:pt x="27057" y="987"/>
                  </a:cubicBezTo>
                  <a:lnTo>
                    <a:pt x="27057" y="2137"/>
                  </a:lnTo>
                  <a:cubicBezTo>
                    <a:pt x="27111" y="18896"/>
                    <a:pt x="20429" y="34999"/>
                    <a:pt x="8490" y="46829"/>
                  </a:cubicBezTo>
                  <a:cubicBezTo>
                    <a:pt x="6080" y="49239"/>
                    <a:pt x="3451" y="51485"/>
                    <a:pt x="712" y="53511"/>
                  </a:cubicBezTo>
                  <a:cubicBezTo>
                    <a:pt x="0" y="54004"/>
                    <a:pt x="329" y="55099"/>
                    <a:pt x="1205" y="55099"/>
                  </a:cubicBezTo>
                  <a:cubicBezTo>
                    <a:pt x="1424" y="55099"/>
                    <a:pt x="1589" y="55045"/>
                    <a:pt x="1753" y="54935"/>
                  </a:cubicBezTo>
                  <a:cubicBezTo>
                    <a:pt x="4601" y="52909"/>
                    <a:pt x="7285" y="50608"/>
                    <a:pt x="9804" y="48089"/>
                  </a:cubicBezTo>
                  <a:cubicBezTo>
                    <a:pt x="22018" y="35930"/>
                    <a:pt x="28864" y="19389"/>
                    <a:pt x="28864" y="2137"/>
                  </a:cubicBezTo>
                  <a:lnTo>
                    <a:pt x="28864" y="987"/>
                  </a:lnTo>
                  <a:cubicBezTo>
                    <a:pt x="28919" y="329"/>
                    <a:pt x="28439" y="1"/>
                    <a:pt x="2796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60"/>
        <p:cNvGrpSpPr/>
        <p:nvPr/>
      </p:nvGrpSpPr>
      <p:grpSpPr>
        <a:xfrm>
          <a:off x="0" y="0"/>
          <a:ext cx="0" cy="0"/>
          <a:chOff x="0" y="0"/>
          <a:chExt cx="0" cy="0"/>
        </a:xfrm>
      </p:grpSpPr>
      <p:sp>
        <p:nvSpPr>
          <p:cNvPr id="1361" name="Google Shape;1361;p47"/>
          <p:cNvSpPr txBox="1">
            <a:spLocks noGrp="1"/>
          </p:cNvSpPr>
          <p:nvPr>
            <p:ph type="title"/>
          </p:nvPr>
        </p:nvSpPr>
        <p:spPr>
          <a:xfrm>
            <a:off x="2471150" y="1830075"/>
            <a:ext cx="3823200" cy="1121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sz="6600" dirty="0"/>
              <a:t>THANK YOU</a:t>
            </a:r>
            <a:endParaRPr sz="6600" dirty="0"/>
          </a:p>
        </p:txBody>
      </p:sp>
      <p:sp>
        <p:nvSpPr>
          <p:cNvPr id="1364" name="Google Shape;1364;p47"/>
          <p:cNvSpPr/>
          <p:nvPr/>
        </p:nvSpPr>
        <p:spPr>
          <a:xfrm>
            <a:off x="-65247" y="971445"/>
            <a:ext cx="62397" cy="62143"/>
          </a:xfrm>
          <a:custGeom>
            <a:avLst/>
            <a:gdLst/>
            <a:ahLst/>
            <a:cxnLst/>
            <a:rect l="l" t="t" r="r" b="b"/>
            <a:pathLst>
              <a:path w="2207" h="2198" fill="none" extrusionOk="0">
                <a:moveTo>
                  <a:pt x="0" y="0"/>
                </a:moveTo>
                <a:lnTo>
                  <a:pt x="2207" y="0"/>
                </a:lnTo>
                <a:lnTo>
                  <a:pt x="2207" y="2197"/>
                </a:lnTo>
                <a:lnTo>
                  <a:pt x="0" y="2197"/>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65" name="Google Shape;1365;p47"/>
          <p:cNvGrpSpPr/>
          <p:nvPr/>
        </p:nvGrpSpPr>
        <p:grpSpPr>
          <a:xfrm>
            <a:off x="7981434" y="-1177061"/>
            <a:ext cx="203789" cy="1274754"/>
            <a:chOff x="2877432" y="975334"/>
            <a:chExt cx="188886" cy="1181531"/>
          </a:xfrm>
        </p:grpSpPr>
        <p:sp>
          <p:nvSpPr>
            <p:cNvPr id="1366" name="Google Shape;1366;p47"/>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47"/>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47"/>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69" name="Google Shape;1369;p47"/>
          <p:cNvSpPr/>
          <p:nvPr/>
        </p:nvSpPr>
        <p:spPr>
          <a:xfrm>
            <a:off x="9277943" y="-708433"/>
            <a:ext cx="9132" cy="2718429"/>
          </a:xfrm>
          <a:custGeom>
            <a:avLst/>
            <a:gdLst/>
            <a:ahLst/>
            <a:cxnLst/>
            <a:rect l="l" t="t" r="r" b="b"/>
            <a:pathLst>
              <a:path w="323" h="96151" extrusionOk="0">
                <a:moveTo>
                  <a:pt x="166" y="0"/>
                </a:moveTo>
                <a:lnTo>
                  <a:pt x="1" y="96150"/>
                </a:lnTo>
                <a:lnTo>
                  <a:pt x="323" y="96150"/>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47"/>
          <p:cNvSpPr/>
          <p:nvPr/>
        </p:nvSpPr>
        <p:spPr>
          <a:xfrm>
            <a:off x="335228" y="-685306"/>
            <a:ext cx="9132" cy="1822332"/>
          </a:xfrm>
          <a:custGeom>
            <a:avLst/>
            <a:gdLst/>
            <a:ahLst/>
            <a:cxnLst/>
            <a:rect l="l" t="t" r="r" b="b"/>
            <a:pathLst>
              <a:path w="323" h="64456" extrusionOk="0">
                <a:moveTo>
                  <a:pt x="166" y="0"/>
                </a:moveTo>
                <a:lnTo>
                  <a:pt x="1" y="64456"/>
                </a:lnTo>
                <a:lnTo>
                  <a:pt x="322" y="64456"/>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Rectangle 1">
            <a:extLst>
              <a:ext uri="{FF2B5EF4-FFF2-40B4-BE49-F238E27FC236}">
                <a16:creationId xmlns:a16="http://schemas.microsoft.com/office/drawing/2014/main" id="{4FEC5C6D-FD03-4638-A6EE-1D2F59323293}"/>
              </a:ext>
            </a:extLst>
          </p:cNvPr>
          <p:cNvSpPr/>
          <p:nvPr/>
        </p:nvSpPr>
        <p:spPr>
          <a:xfrm>
            <a:off x="2315264" y="3845860"/>
            <a:ext cx="4134971" cy="826994"/>
          </a:xfrm>
          <a:prstGeom prst="rect">
            <a:avLst/>
          </a:prstGeom>
          <a:solidFill>
            <a:srgbClr val="002845"/>
          </a:solidFill>
          <a:ln>
            <a:noFill/>
          </a:ln>
        </p:spPr>
        <p:style>
          <a:lnRef idx="2">
            <a:schemeClr val="dk1">
              <a:shade val="50000"/>
            </a:schemeClr>
          </a:lnRef>
          <a:fillRef idx="1">
            <a:schemeClr val="dk1"/>
          </a:fillRef>
          <a:effectRef idx="0">
            <a:schemeClr val="dk1"/>
          </a:effectRef>
          <a:fontRef idx="minor">
            <a:schemeClr val="lt1"/>
          </a:fontRef>
        </p:style>
        <p:txBody>
          <a:bodyPr rtlCol="0" anchor="b"/>
          <a:lstStyle/>
          <a:p>
            <a:pPr algn="ct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26"/>
          <p:cNvSpPr txBox="1">
            <a:spLocks noGrp="1"/>
          </p:cNvSpPr>
          <p:nvPr>
            <p:ph type="body" idx="1"/>
          </p:nvPr>
        </p:nvSpPr>
        <p:spPr>
          <a:xfrm>
            <a:off x="597375" y="1063525"/>
            <a:ext cx="7866900" cy="3786900"/>
          </a:xfrm>
          <a:prstGeom prst="rect">
            <a:avLst/>
          </a:prstGeom>
        </p:spPr>
        <p:txBody>
          <a:bodyPr spcFirstLastPara="1" wrap="square" lIns="91425" tIns="91425" rIns="91425" bIns="91425" anchor="t" anchorCtr="0">
            <a:noAutofit/>
          </a:bodyPr>
          <a:lstStyle/>
          <a:p>
            <a:pPr marL="0" lvl="0" indent="0">
              <a:buNone/>
            </a:pPr>
            <a:r>
              <a:rPr lang="en-US" dirty="0"/>
              <a:t>A tool that will contain all the necessities for a user on the internet. It will have the following:</a:t>
            </a:r>
          </a:p>
          <a:p>
            <a:pPr marL="685800" lvl="1" indent="-228600">
              <a:buFont typeface="+mj-lt"/>
              <a:buAutoNum type="arabicPeriod"/>
            </a:pPr>
            <a:r>
              <a:rPr lang="en-US" sz="1200" dirty="0">
                <a:solidFill>
                  <a:srgbClr val="00B0F0"/>
                </a:solidFill>
              </a:rPr>
              <a:t>Link </a:t>
            </a:r>
            <a:r>
              <a:rPr lang="en-US" sz="1200" dirty="0" err="1">
                <a:solidFill>
                  <a:srgbClr val="00B0F0"/>
                </a:solidFill>
              </a:rPr>
              <a:t>Shortener</a:t>
            </a:r>
            <a:r>
              <a:rPr lang="en-US" sz="1200" dirty="0">
                <a:solidFill>
                  <a:srgbClr val="00B0F0"/>
                </a:solidFill>
              </a:rPr>
              <a:t> </a:t>
            </a:r>
            <a:r>
              <a:rPr lang="en-US" sz="1200" dirty="0"/>
              <a:t>– A program that enables users to shorten links. This will reduce the size of the links as well as even make it easy for the user to remember, in case of needs.</a:t>
            </a:r>
          </a:p>
          <a:p>
            <a:pPr marL="685800" lvl="1" indent="-228600">
              <a:buFont typeface="+mj-lt"/>
              <a:buAutoNum type="arabicPeriod"/>
            </a:pPr>
            <a:r>
              <a:rPr lang="en-US" sz="1200" dirty="0">
                <a:solidFill>
                  <a:srgbClr val="00B0F0"/>
                </a:solidFill>
              </a:rPr>
              <a:t>Instagram Post Downloader </a:t>
            </a:r>
            <a:r>
              <a:rPr lang="en-US" sz="1200" dirty="0"/>
              <a:t>– It will allow users to download High Quality images from Instagram.</a:t>
            </a:r>
          </a:p>
          <a:p>
            <a:pPr marL="685800" lvl="1" indent="-228600">
              <a:buFont typeface="+mj-lt"/>
              <a:buAutoNum type="arabicPeriod"/>
            </a:pPr>
            <a:r>
              <a:rPr lang="en-US" sz="1200" dirty="0">
                <a:solidFill>
                  <a:srgbClr val="00B0F0"/>
                </a:solidFill>
              </a:rPr>
              <a:t>JPG to PNG Convertor </a:t>
            </a:r>
            <a:r>
              <a:rPr lang="en-US" sz="1200" dirty="0"/>
              <a:t>– This will enable user to convert JPG files to PNG or vice versa, as for some forms jpg and for others </a:t>
            </a:r>
            <a:r>
              <a:rPr lang="en-US" sz="1200" dirty="0" err="1"/>
              <a:t>png</a:t>
            </a:r>
            <a:r>
              <a:rPr lang="en-US" sz="1200" dirty="0"/>
              <a:t> is used.</a:t>
            </a:r>
          </a:p>
          <a:p>
            <a:pPr marL="685800" lvl="1" indent="-228600">
              <a:buFont typeface="+mj-lt"/>
              <a:buAutoNum type="arabicPeriod"/>
            </a:pPr>
            <a:r>
              <a:rPr lang="en-US" sz="1200" dirty="0">
                <a:solidFill>
                  <a:srgbClr val="00B0F0"/>
                </a:solidFill>
              </a:rPr>
              <a:t>Currency Calculator </a:t>
            </a:r>
            <a:r>
              <a:rPr lang="en-US" sz="1200" dirty="0"/>
              <a:t>– This will help user to convert currencies in real time prices.</a:t>
            </a:r>
          </a:p>
          <a:p>
            <a:pPr marL="685800" lvl="1" indent="-228600">
              <a:buFont typeface="+mj-lt"/>
              <a:buAutoNum type="arabicPeriod"/>
            </a:pPr>
            <a:r>
              <a:rPr lang="en-US" sz="1200" dirty="0">
                <a:solidFill>
                  <a:srgbClr val="00B0F0"/>
                </a:solidFill>
              </a:rPr>
              <a:t>File Organizer </a:t>
            </a:r>
            <a:r>
              <a:rPr lang="en-US" sz="1200" dirty="0"/>
              <a:t>-  This will help user to organize not only their desktop but also their folders and sort files according to there particular extensions into different folders.</a:t>
            </a:r>
            <a:endParaRPr lang="en-US" dirty="0"/>
          </a:p>
          <a:p>
            <a:pPr marL="685800" lvl="1" indent="-228600">
              <a:buFont typeface="+mj-lt"/>
              <a:buAutoNum type="arabicPeriod"/>
            </a:pPr>
            <a:endParaRPr lang="en-US" dirty="0"/>
          </a:p>
          <a:p>
            <a:pPr marL="0" lvl="0" indent="0">
              <a:buNone/>
            </a:pPr>
            <a:endParaRPr lang="en-US" dirty="0"/>
          </a:p>
          <a:p>
            <a:pPr marL="0" lvl="0" indent="0">
              <a:buNone/>
            </a:pPr>
            <a:endParaRPr lang="en-US" dirty="0"/>
          </a:p>
          <a:p>
            <a:pPr marL="0" lvl="0" indent="0">
              <a:buNone/>
            </a:pPr>
            <a:endParaRPr dirty="0"/>
          </a:p>
          <a:p>
            <a:pPr marL="0" lvl="0" indent="0" algn="l" rtl="0">
              <a:lnSpc>
                <a:spcPct val="100000"/>
              </a:lnSpc>
              <a:spcBef>
                <a:spcPts val="1600"/>
              </a:spcBef>
              <a:spcAft>
                <a:spcPts val="1600"/>
              </a:spcAft>
              <a:buNone/>
            </a:pPr>
            <a:endParaRPr dirty="0"/>
          </a:p>
        </p:txBody>
      </p:sp>
      <p:sp>
        <p:nvSpPr>
          <p:cNvPr id="466" name="Google Shape;466;p26"/>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dirty="0"/>
              <a:t>WHAT IS PYTHON </a:t>
            </a:r>
            <a:r>
              <a:rPr lang="en-IN" dirty="0">
                <a:solidFill>
                  <a:srgbClr val="00B0F0"/>
                </a:solidFill>
              </a:rPr>
              <a:t>UTILITY</a:t>
            </a:r>
            <a:r>
              <a:rPr lang="en-IN" dirty="0"/>
              <a:t> TOOL</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6" name="Google Shape;466;p26"/>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dirty="0"/>
              <a:t>CURRENCY CONVERTOR</a:t>
            </a:r>
            <a:endParaRPr dirty="0"/>
          </a:p>
        </p:txBody>
      </p:sp>
      <p:pic>
        <p:nvPicPr>
          <p:cNvPr id="4" name="Picture 3">
            <a:extLst>
              <a:ext uri="{FF2B5EF4-FFF2-40B4-BE49-F238E27FC236}">
                <a16:creationId xmlns:a16="http://schemas.microsoft.com/office/drawing/2014/main" id="{A4D49FF9-F417-41DF-BCFC-811E254BAD16}"/>
              </a:ext>
            </a:extLst>
          </p:cNvPr>
          <p:cNvPicPr>
            <a:picLocks noChangeAspect="1"/>
          </p:cNvPicPr>
          <p:nvPr/>
        </p:nvPicPr>
        <p:blipFill>
          <a:blip r:embed="rId3"/>
          <a:stretch>
            <a:fillRect/>
          </a:stretch>
        </p:blipFill>
        <p:spPr>
          <a:xfrm>
            <a:off x="618825" y="989475"/>
            <a:ext cx="3705049" cy="3824567"/>
          </a:xfrm>
          <a:prstGeom prst="rect">
            <a:avLst/>
          </a:prstGeom>
        </p:spPr>
      </p:pic>
      <p:sp>
        <p:nvSpPr>
          <p:cNvPr id="5" name="TextBox 4">
            <a:extLst>
              <a:ext uri="{FF2B5EF4-FFF2-40B4-BE49-F238E27FC236}">
                <a16:creationId xmlns:a16="http://schemas.microsoft.com/office/drawing/2014/main" id="{B2144984-48D2-405A-8CDF-7E042144D0EA}"/>
              </a:ext>
            </a:extLst>
          </p:cNvPr>
          <p:cNvSpPr txBox="1"/>
          <p:nvPr/>
        </p:nvSpPr>
        <p:spPr>
          <a:xfrm>
            <a:off x="4619065" y="989475"/>
            <a:ext cx="4134970" cy="3785652"/>
          </a:xfrm>
          <a:prstGeom prst="rect">
            <a:avLst/>
          </a:prstGeom>
          <a:noFill/>
        </p:spPr>
        <p:txBody>
          <a:bodyPr wrap="square" rtlCol="0">
            <a:spAutoFit/>
          </a:bodyPr>
          <a:lstStyle/>
          <a:p>
            <a:r>
              <a:rPr lang="en-US" sz="1200" b="1" dirty="0">
                <a:solidFill>
                  <a:schemeClr val="bg1"/>
                </a:solidFill>
              </a:rPr>
              <a:t>Libraries Used:</a:t>
            </a:r>
          </a:p>
          <a:p>
            <a:endParaRPr lang="en-US" sz="1200" b="1" dirty="0">
              <a:solidFill>
                <a:schemeClr val="bg1"/>
              </a:solidFill>
            </a:endParaRPr>
          </a:p>
          <a:p>
            <a:r>
              <a:rPr lang="en-US" sz="1200" dirty="0" err="1">
                <a:solidFill>
                  <a:schemeClr val="bg1"/>
                </a:solidFill>
              </a:rPr>
              <a:t>Tkinter</a:t>
            </a:r>
            <a:r>
              <a:rPr lang="en-US" sz="1200" dirty="0">
                <a:solidFill>
                  <a:schemeClr val="bg1"/>
                </a:solidFill>
              </a:rPr>
              <a:t> and forex-python</a:t>
            </a:r>
          </a:p>
          <a:p>
            <a:endParaRPr lang="en-US" sz="1200" dirty="0">
              <a:solidFill>
                <a:schemeClr val="bg1"/>
              </a:solidFill>
            </a:endParaRPr>
          </a:p>
          <a:p>
            <a:r>
              <a:rPr lang="en-US" sz="1200" dirty="0">
                <a:solidFill>
                  <a:schemeClr val="bg1"/>
                </a:solidFill>
              </a:rPr>
              <a:t>pip install forex-python</a:t>
            </a:r>
          </a:p>
          <a:p>
            <a:endParaRPr lang="en-US" sz="1200" dirty="0">
              <a:solidFill>
                <a:schemeClr val="bg1"/>
              </a:solidFill>
            </a:endParaRPr>
          </a:p>
          <a:p>
            <a:r>
              <a:rPr lang="en-US" sz="1200" b="1" dirty="0">
                <a:solidFill>
                  <a:schemeClr val="bg1"/>
                </a:solidFill>
              </a:rPr>
              <a:t>Working:-</a:t>
            </a:r>
          </a:p>
          <a:p>
            <a:endParaRPr lang="en-US" sz="1200" b="1" dirty="0">
              <a:solidFill>
                <a:schemeClr val="bg1"/>
              </a:solidFill>
            </a:endParaRPr>
          </a:p>
          <a:p>
            <a:r>
              <a:rPr lang="en-US" sz="1200" dirty="0">
                <a:solidFill>
                  <a:schemeClr val="bg1"/>
                </a:solidFill>
              </a:rPr>
              <a:t>This currency convertor has a simple GUI design. It contains Two Lists of currencies. First list is the Currency From list</a:t>
            </a:r>
          </a:p>
          <a:p>
            <a:r>
              <a:rPr lang="en-US" sz="1200" dirty="0">
                <a:solidFill>
                  <a:schemeClr val="bg1"/>
                </a:solidFill>
              </a:rPr>
              <a:t>and the second list is Currency To list. It contains an Input Field where the user can input the amount. After all the</a:t>
            </a:r>
          </a:p>
          <a:p>
            <a:r>
              <a:rPr lang="en-US" sz="1200" dirty="0">
                <a:solidFill>
                  <a:schemeClr val="bg1"/>
                </a:solidFill>
              </a:rPr>
              <a:t>required inputs, the output is displayed in another Output Amount Field.</a:t>
            </a:r>
          </a:p>
          <a:p>
            <a:endParaRPr lang="en-US" sz="1200" dirty="0">
              <a:solidFill>
                <a:schemeClr val="bg1"/>
              </a:solidFill>
            </a:endParaRPr>
          </a:p>
          <a:p>
            <a:r>
              <a:rPr lang="en-US" sz="1200" b="1" dirty="0">
                <a:solidFill>
                  <a:schemeClr val="bg1"/>
                </a:solidFill>
              </a:rPr>
              <a:t>(Requirements):</a:t>
            </a:r>
          </a:p>
          <a:p>
            <a:endParaRPr lang="en-US" sz="1200" b="1" dirty="0">
              <a:solidFill>
                <a:schemeClr val="bg1"/>
              </a:solidFill>
            </a:endParaRPr>
          </a:p>
          <a:p>
            <a:r>
              <a:rPr lang="en-US" sz="1200" dirty="0">
                <a:solidFill>
                  <a:schemeClr val="bg1"/>
                </a:solidFill>
              </a:rPr>
              <a:t>Working Internet connection with down speed of </a:t>
            </a:r>
            <a:r>
              <a:rPr lang="en-US" sz="1200" dirty="0" err="1">
                <a:solidFill>
                  <a:schemeClr val="bg1"/>
                </a:solidFill>
              </a:rPr>
              <a:t>atleast</a:t>
            </a:r>
            <a:r>
              <a:rPr lang="en-US" sz="1200" dirty="0">
                <a:solidFill>
                  <a:schemeClr val="bg1"/>
                </a:solidFill>
              </a:rPr>
              <a:t> 1Mbps</a:t>
            </a:r>
            <a:endParaRPr lang="en-IN" sz="1200" dirty="0">
              <a:solidFill>
                <a:schemeClr val="bg1"/>
              </a:solidFill>
            </a:endParaRPr>
          </a:p>
        </p:txBody>
      </p:sp>
    </p:spTree>
    <p:extLst>
      <p:ext uri="{BB962C8B-B14F-4D97-AF65-F5344CB8AC3E}">
        <p14:creationId xmlns:p14="http://schemas.microsoft.com/office/powerpoint/2010/main" val="23985643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6" name="Google Shape;466;p26"/>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dirty="0"/>
              <a:t>FILE ORGANIZER</a:t>
            </a:r>
            <a:endParaRPr dirty="0"/>
          </a:p>
        </p:txBody>
      </p:sp>
      <p:sp>
        <p:nvSpPr>
          <p:cNvPr id="5" name="TextBox 4">
            <a:extLst>
              <a:ext uri="{FF2B5EF4-FFF2-40B4-BE49-F238E27FC236}">
                <a16:creationId xmlns:a16="http://schemas.microsoft.com/office/drawing/2014/main" id="{B2144984-48D2-405A-8CDF-7E042144D0EA}"/>
              </a:ext>
            </a:extLst>
          </p:cNvPr>
          <p:cNvSpPr txBox="1"/>
          <p:nvPr/>
        </p:nvSpPr>
        <p:spPr>
          <a:xfrm>
            <a:off x="4619065" y="989475"/>
            <a:ext cx="4134970" cy="3785652"/>
          </a:xfrm>
          <a:prstGeom prst="rect">
            <a:avLst/>
          </a:prstGeom>
          <a:noFill/>
        </p:spPr>
        <p:txBody>
          <a:bodyPr wrap="square" rtlCol="0">
            <a:spAutoFit/>
          </a:bodyPr>
          <a:lstStyle/>
          <a:p>
            <a:r>
              <a:rPr lang="en-US" sz="1200" b="1" dirty="0">
                <a:solidFill>
                  <a:schemeClr val="bg1"/>
                </a:solidFill>
              </a:rPr>
              <a:t>Libraries Used:</a:t>
            </a:r>
          </a:p>
          <a:p>
            <a:endParaRPr lang="en-US" sz="1200" b="1" dirty="0">
              <a:solidFill>
                <a:schemeClr val="bg1"/>
              </a:solidFill>
            </a:endParaRPr>
          </a:p>
          <a:p>
            <a:r>
              <a:rPr lang="en-US" sz="1200" dirty="0" err="1">
                <a:solidFill>
                  <a:schemeClr val="bg1"/>
                </a:solidFill>
              </a:rPr>
              <a:t>Os</a:t>
            </a:r>
            <a:r>
              <a:rPr lang="en-US" sz="1200" dirty="0">
                <a:solidFill>
                  <a:schemeClr val="bg1"/>
                </a:solidFill>
              </a:rPr>
              <a:t> and </a:t>
            </a:r>
            <a:r>
              <a:rPr lang="en-US" sz="1200" dirty="0" err="1">
                <a:solidFill>
                  <a:schemeClr val="bg1"/>
                </a:solidFill>
              </a:rPr>
              <a:t>shutil</a:t>
            </a:r>
            <a:endParaRPr lang="en-US" sz="1200" dirty="0">
              <a:solidFill>
                <a:schemeClr val="bg1"/>
              </a:solidFill>
            </a:endParaRPr>
          </a:p>
          <a:p>
            <a:endParaRPr lang="en-US" sz="1200" dirty="0">
              <a:solidFill>
                <a:schemeClr val="bg1"/>
              </a:solidFill>
            </a:endParaRPr>
          </a:p>
          <a:p>
            <a:r>
              <a:rPr lang="en-US" sz="1200" b="1" dirty="0">
                <a:solidFill>
                  <a:schemeClr val="bg1"/>
                </a:solidFill>
              </a:rPr>
              <a:t>Working:-</a:t>
            </a:r>
          </a:p>
          <a:p>
            <a:endParaRPr lang="en-US" sz="1200" b="1" dirty="0">
              <a:solidFill>
                <a:schemeClr val="bg1"/>
              </a:solidFill>
            </a:endParaRPr>
          </a:p>
          <a:p>
            <a:r>
              <a:rPr lang="en-US" sz="1200" dirty="0">
                <a:solidFill>
                  <a:schemeClr val="bg1"/>
                </a:solidFill>
              </a:rPr>
              <a:t>This is a simple program which segregates the files into different folders depending on their format. Firstly the program makes</a:t>
            </a:r>
          </a:p>
          <a:p>
            <a:r>
              <a:rPr lang="en-US" sz="1200" dirty="0">
                <a:solidFill>
                  <a:schemeClr val="bg1"/>
                </a:solidFill>
              </a:rPr>
              <a:t>Multiple folders like Video, Pictures, Documents etc. and then moves the files into these folders based on their extension, for example all</a:t>
            </a:r>
          </a:p>
          <a:p>
            <a:r>
              <a:rPr lang="en-US" sz="1200" dirty="0">
                <a:solidFill>
                  <a:schemeClr val="bg1"/>
                </a:solidFill>
              </a:rPr>
              <a:t>the files having the extension as .jpg or .</a:t>
            </a:r>
            <a:r>
              <a:rPr lang="en-US" sz="1200" dirty="0" err="1">
                <a:solidFill>
                  <a:schemeClr val="bg1"/>
                </a:solidFill>
              </a:rPr>
              <a:t>png</a:t>
            </a:r>
            <a:r>
              <a:rPr lang="en-US" sz="1200" dirty="0">
                <a:solidFill>
                  <a:schemeClr val="bg1"/>
                </a:solidFill>
              </a:rPr>
              <a:t> or .gif are moved to the folder named images.</a:t>
            </a:r>
          </a:p>
          <a:p>
            <a:endParaRPr lang="en-US" sz="1200" dirty="0">
              <a:solidFill>
                <a:schemeClr val="bg1"/>
              </a:solidFill>
            </a:endParaRPr>
          </a:p>
          <a:p>
            <a:endParaRPr lang="en-US" sz="1200" dirty="0">
              <a:solidFill>
                <a:schemeClr val="bg1"/>
              </a:solidFill>
            </a:endParaRPr>
          </a:p>
          <a:p>
            <a:r>
              <a:rPr lang="en-US" sz="1200" b="1" dirty="0">
                <a:solidFill>
                  <a:schemeClr val="bg1"/>
                </a:solidFill>
              </a:rPr>
              <a:t>(Requirements):</a:t>
            </a:r>
          </a:p>
          <a:p>
            <a:endParaRPr lang="en-US" sz="1200" b="1" dirty="0">
              <a:solidFill>
                <a:schemeClr val="bg1"/>
              </a:solidFill>
            </a:endParaRPr>
          </a:p>
          <a:p>
            <a:r>
              <a:rPr lang="en-US" sz="1200" dirty="0">
                <a:solidFill>
                  <a:schemeClr val="bg1"/>
                </a:solidFill>
              </a:rPr>
              <a:t>Working Internet connection with down speed of </a:t>
            </a:r>
            <a:r>
              <a:rPr lang="en-US" sz="1200" dirty="0" err="1">
                <a:solidFill>
                  <a:schemeClr val="bg1"/>
                </a:solidFill>
              </a:rPr>
              <a:t>atleast</a:t>
            </a:r>
            <a:r>
              <a:rPr lang="en-US" sz="1200" dirty="0">
                <a:solidFill>
                  <a:schemeClr val="bg1"/>
                </a:solidFill>
              </a:rPr>
              <a:t> 1Mbps</a:t>
            </a:r>
            <a:endParaRPr lang="en-IN" sz="1200" dirty="0">
              <a:solidFill>
                <a:schemeClr val="bg1"/>
              </a:solidFill>
            </a:endParaRPr>
          </a:p>
        </p:txBody>
      </p:sp>
      <p:pic>
        <p:nvPicPr>
          <p:cNvPr id="2" name="Picture 1">
            <a:extLst>
              <a:ext uri="{FF2B5EF4-FFF2-40B4-BE49-F238E27FC236}">
                <a16:creationId xmlns:a16="http://schemas.microsoft.com/office/drawing/2014/main" id="{2E906A14-D373-4F78-BCC6-11C0E693248C}"/>
              </a:ext>
            </a:extLst>
          </p:cNvPr>
          <p:cNvPicPr>
            <a:picLocks noChangeAspect="1"/>
          </p:cNvPicPr>
          <p:nvPr/>
        </p:nvPicPr>
        <p:blipFill>
          <a:blip r:embed="rId3"/>
          <a:stretch>
            <a:fillRect/>
          </a:stretch>
        </p:blipFill>
        <p:spPr>
          <a:xfrm>
            <a:off x="618825" y="989475"/>
            <a:ext cx="3705049" cy="3822110"/>
          </a:xfrm>
          <a:prstGeom prst="rect">
            <a:avLst/>
          </a:prstGeom>
        </p:spPr>
      </p:pic>
    </p:spTree>
    <p:extLst>
      <p:ext uri="{BB962C8B-B14F-4D97-AF65-F5344CB8AC3E}">
        <p14:creationId xmlns:p14="http://schemas.microsoft.com/office/powerpoint/2010/main" val="27520253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6" name="Google Shape;466;p26"/>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dirty="0"/>
              <a:t>INSTAGRAM DOWNLOADER</a:t>
            </a:r>
            <a:endParaRPr dirty="0"/>
          </a:p>
        </p:txBody>
      </p:sp>
      <p:sp>
        <p:nvSpPr>
          <p:cNvPr id="5" name="TextBox 4">
            <a:extLst>
              <a:ext uri="{FF2B5EF4-FFF2-40B4-BE49-F238E27FC236}">
                <a16:creationId xmlns:a16="http://schemas.microsoft.com/office/drawing/2014/main" id="{B2144984-48D2-405A-8CDF-7E042144D0EA}"/>
              </a:ext>
            </a:extLst>
          </p:cNvPr>
          <p:cNvSpPr txBox="1"/>
          <p:nvPr/>
        </p:nvSpPr>
        <p:spPr>
          <a:xfrm>
            <a:off x="4619065" y="989475"/>
            <a:ext cx="4134970" cy="3600986"/>
          </a:xfrm>
          <a:prstGeom prst="rect">
            <a:avLst/>
          </a:prstGeom>
          <a:noFill/>
        </p:spPr>
        <p:txBody>
          <a:bodyPr wrap="square" rtlCol="0">
            <a:spAutoFit/>
          </a:bodyPr>
          <a:lstStyle/>
          <a:p>
            <a:r>
              <a:rPr lang="en-US" sz="1200" b="1" dirty="0">
                <a:solidFill>
                  <a:schemeClr val="bg1"/>
                </a:solidFill>
              </a:rPr>
              <a:t>Libraries Used:</a:t>
            </a:r>
          </a:p>
          <a:p>
            <a:endParaRPr lang="en-US" sz="1200" b="1" dirty="0">
              <a:solidFill>
                <a:schemeClr val="bg1"/>
              </a:solidFill>
            </a:endParaRPr>
          </a:p>
          <a:p>
            <a:r>
              <a:rPr lang="en-US" sz="1200" dirty="0" err="1">
                <a:solidFill>
                  <a:schemeClr val="bg1"/>
                </a:solidFill>
              </a:rPr>
              <a:t>Instaloader</a:t>
            </a:r>
            <a:endParaRPr lang="en-US" sz="1200" dirty="0">
              <a:solidFill>
                <a:schemeClr val="bg1"/>
              </a:solidFill>
            </a:endParaRPr>
          </a:p>
          <a:p>
            <a:endParaRPr lang="en-US" sz="1200" dirty="0">
              <a:solidFill>
                <a:schemeClr val="bg1"/>
              </a:solidFill>
            </a:endParaRPr>
          </a:p>
          <a:p>
            <a:r>
              <a:rPr lang="en-US" sz="1200" dirty="0">
                <a:solidFill>
                  <a:schemeClr val="bg1"/>
                </a:solidFill>
              </a:rPr>
              <a:t>pip install </a:t>
            </a:r>
            <a:r>
              <a:rPr lang="en-US" sz="1200" dirty="0" err="1">
                <a:solidFill>
                  <a:schemeClr val="bg1"/>
                </a:solidFill>
              </a:rPr>
              <a:t>instaloader</a:t>
            </a:r>
            <a:endParaRPr lang="en-US" sz="1200" dirty="0">
              <a:solidFill>
                <a:schemeClr val="bg1"/>
              </a:solidFill>
            </a:endParaRPr>
          </a:p>
          <a:p>
            <a:endParaRPr lang="en-US" sz="1200" dirty="0">
              <a:solidFill>
                <a:schemeClr val="bg1"/>
              </a:solidFill>
            </a:endParaRPr>
          </a:p>
          <a:p>
            <a:r>
              <a:rPr lang="en-US" sz="1200" b="1" dirty="0">
                <a:solidFill>
                  <a:schemeClr val="bg1"/>
                </a:solidFill>
              </a:rPr>
              <a:t>Working:-</a:t>
            </a:r>
          </a:p>
          <a:p>
            <a:endParaRPr lang="en-US" sz="1200" b="1" dirty="0">
              <a:solidFill>
                <a:schemeClr val="bg1"/>
              </a:solidFill>
            </a:endParaRPr>
          </a:p>
          <a:p>
            <a:r>
              <a:rPr lang="en-US" sz="1200" dirty="0">
                <a:solidFill>
                  <a:schemeClr val="bg1"/>
                </a:solidFill>
              </a:rPr>
              <a:t>This is a very simple program to download the profile picture of a particular user on </a:t>
            </a:r>
            <a:r>
              <a:rPr lang="en-US" sz="1200" dirty="0" err="1">
                <a:solidFill>
                  <a:schemeClr val="bg1"/>
                </a:solidFill>
              </a:rPr>
              <a:t>instagram</a:t>
            </a:r>
            <a:r>
              <a:rPr lang="en-US" sz="1200" dirty="0">
                <a:solidFill>
                  <a:schemeClr val="bg1"/>
                </a:solidFill>
              </a:rPr>
              <a:t>. Using the </a:t>
            </a:r>
            <a:r>
              <a:rPr lang="en-US" sz="1200" dirty="0" err="1">
                <a:solidFill>
                  <a:schemeClr val="bg1"/>
                </a:solidFill>
              </a:rPr>
              <a:t>instaloader</a:t>
            </a:r>
            <a:r>
              <a:rPr lang="en-US" sz="1200" dirty="0">
                <a:solidFill>
                  <a:schemeClr val="bg1"/>
                </a:solidFill>
              </a:rPr>
              <a:t> library you can</a:t>
            </a:r>
          </a:p>
          <a:p>
            <a:r>
              <a:rPr lang="en-US" sz="1200" dirty="0">
                <a:solidFill>
                  <a:schemeClr val="bg1"/>
                </a:solidFill>
              </a:rPr>
              <a:t>directly enter the username of a user with the @ symbol and the file automatically creates a folder containing the DP of the user.</a:t>
            </a:r>
          </a:p>
          <a:p>
            <a:endParaRPr lang="en-US" sz="1200" dirty="0">
              <a:solidFill>
                <a:schemeClr val="bg1"/>
              </a:solidFill>
            </a:endParaRPr>
          </a:p>
          <a:p>
            <a:r>
              <a:rPr lang="en-US" sz="1200" b="1" dirty="0">
                <a:solidFill>
                  <a:schemeClr val="bg1"/>
                </a:solidFill>
              </a:rPr>
              <a:t>(Requirements):</a:t>
            </a:r>
          </a:p>
          <a:p>
            <a:endParaRPr lang="en-US" sz="1200" b="1" dirty="0">
              <a:solidFill>
                <a:schemeClr val="bg1"/>
              </a:solidFill>
            </a:endParaRPr>
          </a:p>
          <a:p>
            <a:r>
              <a:rPr lang="en-US" sz="1200" dirty="0">
                <a:solidFill>
                  <a:schemeClr val="bg1"/>
                </a:solidFill>
              </a:rPr>
              <a:t>Working Internet connection with down speed of </a:t>
            </a:r>
            <a:r>
              <a:rPr lang="en-US" sz="1200" dirty="0" err="1">
                <a:solidFill>
                  <a:schemeClr val="bg1"/>
                </a:solidFill>
              </a:rPr>
              <a:t>atleast</a:t>
            </a:r>
            <a:r>
              <a:rPr lang="en-US" sz="1200" dirty="0">
                <a:solidFill>
                  <a:schemeClr val="bg1"/>
                </a:solidFill>
              </a:rPr>
              <a:t> 1Mbps</a:t>
            </a:r>
            <a:endParaRPr lang="en-IN" sz="1200" dirty="0">
              <a:solidFill>
                <a:schemeClr val="bg1"/>
              </a:solidFill>
            </a:endParaRPr>
          </a:p>
        </p:txBody>
      </p:sp>
      <p:pic>
        <p:nvPicPr>
          <p:cNvPr id="3" name="Picture 2">
            <a:extLst>
              <a:ext uri="{FF2B5EF4-FFF2-40B4-BE49-F238E27FC236}">
                <a16:creationId xmlns:a16="http://schemas.microsoft.com/office/drawing/2014/main" id="{744832CE-CD89-4E7C-B09A-4C2FD3E92196}"/>
              </a:ext>
            </a:extLst>
          </p:cNvPr>
          <p:cNvPicPr>
            <a:picLocks noChangeAspect="1"/>
          </p:cNvPicPr>
          <p:nvPr/>
        </p:nvPicPr>
        <p:blipFill>
          <a:blip r:embed="rId3"/>
          <a:stretch>
            <a:fillRect/>
          </a:stretch>
        </p:blipFill>
        <p:spPr>
          <a:xfrm>
            <a:off x="618825" y="1252523"/>
            <a:ext cx="3719328" cy="3074890"/>
          </a:xfrm>
          <a:prstGeom prst="rect">
            <a:avLst/>
          </a:prstGeom>
        </p:spPr>
      </p:pic>
    </p:spTree>
    <p:extLst>
      <p:ext uri="{BB962C8B-B14F-4D97-AF65-F5344CB8AC3E}">
        <p14:creationId xmlns:p14="http://schemas.microsoft.com/office/powerpoint/2010/main" val="8816705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6" name="Google Shape;466;p26"/>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dirty="0"/>
              <a:t>JPG TO PNG CONVERTOR</a:t>
            </a:r>
            <a:endParaRPr dirty="0"/>
          </a:p>
        </p:txBody>
      </p:sp>
      <p:sp>
        <p:nvSpPr>
          <p:cNvPr id="5" name="TextBox 4">
            <a:extLst>
              <a:ext uri="{FF2B5EF4-FFF2-40B4-BE49-F238E27FC236}">
                <a16:creationId xmlns:a16="http://schemas.microsoft.com/office/drawing/2014/main" id="{B2144984-48D2-405A-8CDF-7E042144D0EA}"/>
              </a:ext>
            </a:extLst>
          </p:cNvPr>
          <p:cNvSpPr txBox="1"/>
          <p:nvPr/>
        </p:nvSpPr>
        <p:spPr>
          <a:xfrm>
            <a:off x="4619065" y="989475"/>
            <a:ext cx="4134970" cy="3600986"/>
          </a:xfrm>
          <a:prstGeom prst="rect">
            <a:avLst/>
          </a:prstGeom>
          <a:noFill/>
        </p:spPr>
        <p:txBody>
          <a:bodyPr wrap="square" rtlCol="0">
            <a:spAutoFit/>
          </a:bodyPr>
          <a:lstStyle/>
          <a:p>
            <a:r>
              <a:rPr lang="en-US" sz="1200" b="1" dirty="0">
                <a:solidFill>
                  <a:schemeClr val="bg1"/>
                </a:solidFill>
              </a:rPr>
              <a:t>Libraries Used:</a:t>
            </a:r>
          </a:p>
          <a:p>
            <a:endParaRPr lang="en-US" sz="1200" dirty="0">
              <a:solidFill>
                <a:schemeClr val="bg1"/>
              </a:solidFill>
            </a:endParaRPr>
          </a:p>
          <a:p>
            <a:r>
              <a:rPr lang="en-US" sz="1200" dirty="0">
                <a:solidFill>
                  <a:schemeClr val="bg1"/>
                </a:solidFill>
              </a:rPr>
              <a:t>Using sys, </a:t>
            </a:r>
            <a:r>
              <a:rPr lang="en-US" sz="1200" dirty="0" err="1">
                <a:solidFill>
                  <a:schemeClr val="bg1"/>
                </a:solidFill>
              </a:rPr>
              <a:t>os</a:t>
            </a:r>
            <a:r>
              <a:rPr lang="en-US" sz="1200" dirty="0">
                <a:solidFill>
                  <a:schemeClr val="bg1"/>
                </a:solidFill>
              </a:rPr>
              <a:t> and PIL(Image Filter)</a:t>
            </a:r>
          </a:p>
          <a:p>
            <a:r>
              <a:rPr lang="en-US" sz="1200" dirty="0">
                <a:solidFill>
                  <a:schemeClr val="bg1"/>
                </a:solidFill>
              </a:rPr>
              <a:t>PIL PACKAGE- pip install pillow</a:t>
            </a:r>
          </a:p>
          <a:p>
            <a:endParaRPr lang="en-US" sz="1200" dirty="0">
              <a:solidFill>
                <a:schemeClr val="bg1"/>
              </a:solidFill>
            </a:endParaRPr>
          </a:p>
          <a:p>
            <a:r>
              <a:rPr lang="en-US" sz="1200" b="1" dirty="0">
                <a:solidFill>
                  <a:schemeClr val="bg1"/>
                </a:solidFill>
              </a:rPr>
              <a:t>Working:-</a:t>
            </a:r>
          </a:p>
          <a:p>
            <a:endParaRPr lang="en-US" sz="1200" b="1" dirty="0">
              <a:solidFill>
                <a:schemeClr val="bg1"/>
              </a:solidFill>
            </a:endParaRPr>
          </a:p>
          <a:p>
            <a:r>
              <a:rPr lang="en-US" sz="1200" dirty="0">
                <a:solidFill>
                  <a:schemeClr val="bg1"/>
                </a:solidFill>
              </a:rPr>
              <a:t>JPG to PNG is a type of file conversion tool in which we convert a type of file into another type of file. </a:t>
            </a:r>
          </a:p>
          <a:p>
            <a:r>
              <a:rPr lang="en-US" sz="1200" dirty="0">
                <a:solidFill>
                  <a:schemeClr val="bg1"/>
                </a:solidFill>
              </a:rPr>
              <a:t>and for this we import an image from our path where the file is stored and then we click on convert JPG--&gt;PNG TOOL and </a:t>
            </a:r>
          </a:p>
          <a:p>
            <a:r>
              <a:rPr lang="en-US" sz="1200" dirty="0">
                <a:solidFill>
                  <a:schemeClr val="bg1"/>
                </a:solidFill>
              </a:rPr>
              <a:t>allocate the path to store that file by taking a new name for that file(image). </a:t>
            </a:r>
          </a:p>
          <a:p>
            <a:endParaRPr lang="en-US" sz="1200" dirty="0">
              <a:solidFill>
                <a:schemeClr val="bg1"/>
              </a:solidFill>
            </a:endParaRPr>
          </a:p>
          <a:p>
            <a:endParaRPr lang="en-US" sz="1200" dirty="0">
              <a:solidFill>
                <a:schemeClr val="bg1"/>
              </a:solidFill>
            </a:endParaRPr>
          </a:p>
          <a:p>
            <a:r>
              <a:rPr lang="en-US" sz="1200" b="1" dirty="0">
                <a:solidFill>
                  <a:schemeClr val="bg1"/>
                </a:solidFill>
              </a:rPr>
              <a:t>(Requirements):</a:t>
            </a:r>
          </a:p>
          <a:p>
            <a:endParaRPr lang="en-US" sz="1200" b="1" dirty="0">
              <a:solidFill>
                <a:schemeClr val="bg1"/>
              </a:solidFill>
            </a:endParaRPr>
          </a:p>
          <a:p>
            <a:r>
              <a:rPr lang="en-US" sz="1200" dirty="0">
                <a:solidFill>
                  <a:schemeClr val="bg1"/>
                </a:solidFill>
              </a:rPr>
              <a:t>A JPG File</a:t>
            </a:r>
            <a:endParaRPr lang="en-IN" sz="1200" dirty="0">
              <a:solidFill>
                <a:schemeClr val="bg1"/>
              </a:solidFill>
            </a:endParaRPr>
          </a:p>
        </p:txBody>
      </p:sp>
      <p:pic>
        <p:nvPicPr>
          <p:cNvPr id="3" name="Picture 2">
            <a:extLst>
              <a:ext uri="{FF2B5EF4-FFF2-40B4-BE49-F238E27FC236}">
                <a16:creationId xmlns:a16="http://schemas.microsoft.com/office/drawing/2014/main" id="{6C05DF48-E465-4E37-805A-934049D3DD1D}"/>
              </a:ext>
            </a:extLst>
          </p:cNvPr>
          <p:cNvPicPr>
            <a:picLocks noChangeAspect="1"/>
          </p:cNvPicPr>
          <p:nvPr/>
        </p:nvPicPr>
        <p:blipFill>
          <a:blip r:embed="rId3"/>
          <a:stretch>
            <a:fillRect/>
          </a:stretch>
        </p:blipFill>
        <p:spPr>
          <a:xfrm>
            <a:off x="618825" y="1102070"/>
            <a:ext cx="3727515" cy="3488391"/>
          </a:xfrm>
          <a:prstGeom prst="rect">
            <a:avLst/>
          </a:prstGeom>
        </p:spPr>
      </p:pic>
    </p:spTree>
    <p:extLst>
      <p:ext uri="{BB962C8B-B14F-4D97-AF65-F5344CB8AC3E}">
        <p14:creationId xmlns:p14="http://schemas.microsoft.com/office/powerpoint/2010/main" val="1804081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6" name="Google Shape;466;p26"/>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dirty="0"/>
              <a:t>URL SHORTENER</a:t>
            </a:r>
            <a:endParaRPr dirty="0"/>
          </a:p>
        </p:txBody>
      </p:sp>
      <p:sp>
        <p:nvSpPr>
          <p:cNvPr id="5" name="TextBox 4">
            <a:extLst>
              <a:ext uri="{FF2B5EF4-FFF2-40B4-BE49-F238E27FC236}">
                <a16:creationId xmlns:a16="http://schemas.microsoft.com/office/drawing/2014/main" id="{B2144984-48D2-405A-8CDF-7E042144D0EA}"/>
              </a:ext>
            </a:extLst>
          </p:cNvPr>
          <p:cNvSpPr txBox="1"/>
          <p:nvPr/>
        </p:nvSpPr>
        <p:spPr>
          <a:xfrm>
            <a:off x="4619065" y="989475"/>
            <a:ext cx="4134970" cy="3231654"/>
          </a:xfrm>
          <a:prstGeom prst="rect">
            <a:avLst/>
          </a:prstGeom>
          <a:noFill/>
        </p:spPr>
        <p:txBody>
          <a:bodyPr wrap="square" rtlCol="0">
            <a:spAutoFit/>
          </a:bodyPr>
          <a:lstStyle/>
          <a:p>
            <a:r>
              <a:rPr lang="en-US" sz="1200" b="1" dirty="0">
                <a:solidFill>
                  <a:schemeClr val="bg1"/>
                </a:solidFill>
              </a:rPr>
              <a:t>Libraries Used:</a:t>
            </a:r>
          </a:p>
          <a:p>
            <a:endParaRPr lang="en-US" sz="1200" b="1" dirty="0">
              <a:solidFill>
                <a:schemeClr val="bg1"/>
              </a:solidFill>
            </a:endParaRPr>
          </a:p>
          <a:p>
            <a:r>
              <a:rPr lang="en-US" sz="1200" dirty="0">
                <a:solidFill>
                  <a:schemeClr val="bg1"/>
                </a:solidFill>
              </a:rPr>
              <a:t>pip install </a:t>
            </a:r>
            <a:r>
              <a:rPr lang="en-US" sz="1200" dirty="0" err="1">
                <a:solidFill>
                  <a:schemeClr val="bg1"/>
                </a:solidFill>
              </a:rPr>
              <a:t>pyshorteners</a:t>
            </a:r>
            <a:endParaRPr lang="en-US" sz="1200" dirty="0">
              <a:solidFill>
                <a:schemeClr val="bg1"/>
              </a:solidFill>
            </a:endParaRPr>
          </a:p>
          <a:p>
            <a:endParaRPr lang="en-US" sz="1200" dirty="0">
              <a:solidFill>
                <a:schemeClr val="bg1"/>
              </a:solidFill>
            </a:endParaRPr>
          </a:p>
          <a:p>
            <a:r>
              <a:rPr lang="en-US" sz="1200" b="1" dirty="0">
                <a:solidFill>
                  <a:schemeClr val="bg1"/>
                </a:solidFill>
              </a:rPr>
              <a:t>Working:-</a:t>
            </a:r>
          </a:p>
          <a:p>
            <a:endParaRPr lang="en-US" sz="1200" b="1" dirty="0">
              <a:solidFill>
                <a:schemeClr val="bg1"/>
              </a:solidFill>
            </a:endParaRPr>
          </a:p>
          <a:p>
            <a:r>
              <a:rPr lang="en-US" sz="1200" dirty="0">
                <a:solidFill>
                  <a:schemeClr val="bg1"/>
                </a:solidFill>
              </a:rPr>
              <a:t>Using the </a:t>
            </a:r>
            <a:r>
              <a:rPr lang="en-US" sz="1200" dirty="0" err="1">
                <a:solidFill>
                  <a:schemeClr val="bg1"/>
                </a:solidFill>
              </a:rPr>
              <a:t>pyshorteners</a:t>
            </a:r>
            <a:r>
              <a:rPr lang="en-US" sz="1200" dirty="0">
                <a:solidFill>
                  <a:schemeClr val="bg1"/>
                </a:solidFill>
              </a:rPr>
              <a:t> library we are easily able to convert the link in to a tiny </a:t>
            </a:r>
            <a:r>
              <a:rPr lang="en-US" sz="1200" dirty="0" err="1">
                <a:solidFill>
                  <a:schemeClr val="bg1"/>
                </a:solidFill>
              </a:rPr>
              <a:t>url</a:t>
            </a:r>
            <a:r>
              <a:rPr lang="en-US" sz="1200" dirty="0">
                <a:solidFill>
                  <a:schemeClr val="bg1"/>
                </a:solidFill>
              </a:rPr>
              <a:t>. Which can be used to share to an audience, this removes</a:t>
            </a:r>
          </a:p>
          <a:p>
            <a:r>
              <a:rPr lang="en-US" sz="1200" dirty="0">
                <a:solidFill>
                  <a:schemeClr val="bg1"/>
                </a:solidFill>
              </a:rPr>
              <a:t>the hassle of going to multiple malicious websites and searching for a good </a:t>
            </a:r>
            <a:r>
              <a:rPr lang="en-US" sz="1200" dirty="0" err="1">
                <a:solidFill>
                  <a:schemeClr val="bg1"/>
                </a:solidFill>
              </a:rPr>
              <a:t>url</a:t>
            </a:r>
            <a:r>
              <a:rPr lang="en-US" sz="1200" dirty="0">
                <a:solidFill>
                  <a:schemeClr val="bg1"/>
                </a:solidFill>
              </a:rPr>
              <a:t> converter.</a:t>
            </a:r>
          </a:p>
          <a:p>
            <a:endParaRPr lang="en-US" sz="1200" dirty="0">
              <a:solidFill>
                <a:schemeClr val="bg1"/>
              </a:solidFill>
            </a:endParaRPr>
          </a:p>
          <a:p>
            <a:endParaRPr lang="en-US" sz="1200" dirty="0">
              <a:solidFill>
                <a:schemeClr val="bg1"/>
              </a:solidFill>
            </a:endParaRPr>
          </a:p>
          <a:p>
            <a:r>
              <a:rPr lang="en-US" sz="1200" b="1" dirty="0">
                <a:solidFill>
                  <a:schemeClr val="bg1"/>
                </a:solidFill>
              </a:rPr>
              <a:t>(Requirements):</a:t>
            </a:r>
          </a:p>
          <a:p>
            <a:endParaRPr lang="en-US" sz="1200" b="1" dirty="0">
              <a:solidFill>
                <a:schemeClr val="bg1"/>
              </a:solidFill>
            </a:endParaRPr>
          </a:p>
          <a:p>
            <a:r>
              <a:rPr lang="en-US" sz="1200" dirty="0">
                <a:solidFill>
                  <a:schemeClr val="bg1"/>
                </a:solidFill>
              </a:rPr>
              <a:t>Working Internet connection with down speed of </a:t>
            </a:r>
            <a:r>
              <a:rPr lang="en-US" sz="1200" dirty="0" err="1">
                <a:solidFill>
                  <a:schemeClr val="bg1"/>
                </a:solidFill>
              </a:rPr>
              <a:t>atleast</a:t>
            </a:r>
            <a:r>
              <a:rPr lang="en-US" sz="1200" dirty="0">
                <a:solidFill>
                  <a:schemeClr val="bg1"/>
                </a:solidFill>
              </a:rPr>
              <a:t> 1Mbps</a:t>
            </a:r>
            <a:endParaRPr lang="en-IN" sz="1200" dirty="0">
              <a:solidFill>
                <a:schemeClr val="bg1"/>
              </a:solidFill>
            </a:endParaRPr>
          </a:p>
        </p:txBody>
      </p:sp>
      <p:pic>
        <p:nvPicPr>
          <p:cNvPr id="2" name="Picture 1">
            <a:extLst>
              <a:ext uri="{FF2B5EF4-FFF2-40B4-BE49-F238E27FC236}">
                <a16:creationId xmlns:a16="http://schemas.microsoft.com/office/drawing/2014/main" id="{7493BAC2-4636-428A-A94B-DB2FA91A2E9B}"/>
              </a:ext>
            </a:extLst>
          </p:cNvPr>
          <p:cNvPicPr>
            <a:picLocks noChangeAspect="1"/>
          </p:cNvPicPr>
          <p:nvPr/>
        </p:nvPicPr>
        <p:blipFill>
          <a:blip r:embed="rId3"/>
          <a:stretch>
            <a:fillRect/>
          </a:stretch>
        </p:blipFill>
        <p:spPr>
          <a:xfrm>
            <a:off x="768751" y="1123093"/>
            <a:ext cx="3419475" cy="3333750"/>
          </a:xfrm>
          <a:prstGeom prst="rect">
            <a:avLst/>
          </a:prstGeom>
        </p:spPr>
      </p:pic>
    </p:spTree>
    <p:extLst>
      <p:ext uri="{BB962C8B-B14F-4D97-AF65-F5344CB8AC3E}">
        <p14:creationId xmlns:p14="http://schemas.microsoft.com/office/powerpoint/2010/main" val="19087504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70"/>
        <p:cNvGrpSpPr/>
        <p:nvPr/>
      </p:nvGrpSpPr>
      <p:grpSpPr>
        <a:xfrm>
          <a:off x="0" y="0"/>
          <a:ext cx="0" cy="0"/>
          <a:chOff x="0" y="0"/>
          <a:chExt cx="0" cy="0"/>
        </a:xfrm>
      </p:grpSpPr>
      <p:sp>
        <p:nvSpPr>
          <p:cNvPr id="571" name="Google Shape;571;p29"/>
          <p:cNvSpPr txBox="1">
            <a:spLocks noGrp="1"/>
          </p:cNvSpPr>
          <p:nvPr>
            <p:ph type="ctrTitle" idx="4"/>
          </p:nvPr>
        </p:nvSpPr>
        <p:spPr>
          <a:xfrm>
            <a:off x="618825" y="411675"/>
            <a:ext cx="61536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UNDERSTANDING THE PROBLEM</a:t>
            </a:r>
            <a:endParaRPr dirty="0"/>
          </a:p>
        </p:txBody>
      </p:sp>
      <p:sp>
        <p:nvSpPr>
          <p:cNvPr id="572" name="Google Shape;572;p29"/>
          <p:cNvSpPr txBox="1">
            <a:spLocks noGrp="1"/>
          </p:cNvSpPr>
          <p:nvPr>
            <p:ph type="ctrTitle"/>
          </p:nvPr>
        </p:nvSpPr>
        <p:spPr>
          <a:xfrm>
            <a:off x="931234" y="1196026"/>
            <a:ext cx="9822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dirty="0"/>
              <a:t>VIRUS</a:t>
            </a:r>
            <a:endParaRPr dirty="0"/>
          </a:p>
        </p:txBody>
      </p:sp>
      <p:sp>
        <p:nvSpPr>
          <p:cNvPr id="573" name="Google Shape;573;p29"/>
          <p:cNvSpPr txBox="1">
            <a:spLocks noGrp="1"/>
          </p:cNvSpPr>
          <p:nvPr>
            <p:ph type="subTitle" idx="1"/>
          </p:nvPr>
        </p:nvSpPr>
        <p:spPr>
          <a:xfrm>
            <a:off x="931246" y="1684092"/>
            <a:ext cx="2620500" cy="121048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Most of these websites right now are malicious and provide outputs in zip folders that may contain virus and silent miners.</a:t>
            </a:r>
            <a:endParaRPr dirty="0"/>
          </a:p>
        </p:txBody>
      </p:sp>
      <p:sp>
        <p:nvSpPr>
          <p:cNvPr id="574" name="Google Shape;574;p29"/>
          <p:cNvSpPr txBox="1">
            <a:spLocks noGrp="1"/>
          </p:cNvSpPr>
          <p:nvPr>
            <p:ph type="ctrTitle" idx="2"/>
          </p:nvPr>
        </p:nvSpPr>
        <p:spPr>
          <a:xfrm>
            <a:off x="7050379" y="1196025"/>
            <a:ext cx="1137300" cy="577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IN" dirty="0"/>
              <a:t>PRICING</a:t>
            </a:r>
            <a:endParaRPr dirty="0"/>
          </a:p>
        </p:txBody>
      </p:sp>
      <p:sp>
        <p:nvSpPr>
          <p:cNvPr id="575" name="Google Shape;575;p29"/>
          <p:cNvSpPr txBox="1">
            <a:spLocks noGrp="1"/>
          </p:cNvSpPr>
          <p:nvPr>
            <p:ph type="subTitle" idx="3"/>
          </p:nvPr>
        </p:nvSpPr>
        <p:spPr>
          <a:xfrm>
            <a:off x="5450166" y="1684093"/>
            <a:ext cx="2737500" cy="1112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IN" dirty="0"/>
              <a:t>A lot of websites charge users for using their service, and if they don’t charge they put disturbing ads for their income.</a:t>
            </a:r>
            <a:endParaRPr dirty="0"/>
          </a:p>
        </p:txBody>
      </p:sp>
      <p:grpSp>
        <p:nvGrpSpPr>
          <p:cNvPr id="576" name="Google Shape;576;p29"/>
          <p:cNvGrpSpPr/>
          <p:nvPr/>
        </p:nvGrpSpPr>
        <p:grpSpPr>
          <a:xfrm>
            <a:off x="2466797" y="2837754"/>
            <a:ext cx="4594825" cy="1842617"/>
            <a:chOff x="3834069" y="2439811"/>
            <a:chExt cx="2413629" cy="967914"/>
          </a:xfrm>
        </p:grpSpPr>
        <p:grpSp>
          <p:nvGrpSpPr>
            <p:cNvPr id="577" name="Google Shape;577;p29"/>
            <p:cNvGrpSpPr/>
            <p:nvPr/>
          </p:nvGrpSpPr>
          <p:grpSpPr>
            <a:xfrm>
              <a:off x="4960453" y="2469658"/>
              <a:ext cx="1287244" cy="885527"/>
              <a:chOff x="4960453" y="2469658"/>
              <a:chExt cx="1287244" cy="885527"/>
            </a:xfrm>
          </p:grpSpPr>
          <p:sp>
            <p:nvSpPr>
              <p:cNvPr id="578" name="Google Shape;578;p29"/>
              <p:cNvSpPr/>
              <p:nvPr/>
            </p:nvSpPr>
            <p:spPr>
              <a:xfrm>
                <a:off x="4960453" y="3257061"/>
                <a:ext cx="1287244" cy="98124"/>
              </a:xfrm>
              <a:custGeom>
                <a:avLst/>
                <a:gdLst/>
                <a:ahLst/>
                <a:cxnLst/>
                <a:rect l="l" t="t" r="r" b="b"/>
                <a:pathLst>
                  <a:path w="42851" h="6286" extrusionOk="0">
                    <a:moveTo>
                      <a:pt x="0" y="1"/>
                    </a:moveTo>
                    <a:lnTo>
                      <a:pt x="0" y="6286"/>
                    </a:lnTo>
                    <a:lnTo>
                      <a:pt x="42851" y="6286"/>
                    </a:lnTo>
                    <a:lnTo>
                      <a:pt x="4285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29"/>
              <p:cNvSpPr/>
              <p:nvPr/>
            </p:nvSpPr>
            <p:spPr>
              <a:xfrm>
                <a:off x="4960454" y="3099580"/>
                <a:ext cx="1051349" cy="98140"/>
              </a:xfrm>
              <a:custGeom>
                <a:avLst/>
                <a:gdLst/>
                <a:ahLst/>
                <a:cxnLst/>
                <a:rect l="l" t="t" r="r" b="b"/>
                <a:pathLst>
                  <a:path w="42851" h="6286" extrusionOk="0">
                    <a:moveTo>
                      <a:pt x="0" y="0"/>
                    </a:moveTo>
                    <a:lnTo>
                      <a:pt x="0" y="6285"/>
                    </a:lnTo>
                    <a:lnTo>
                      <a:pt x="42851" y="6285"/>
                    </a:lnTo>
                    <a:lnTo>
                      <a:pt x="4285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29"/>
              <p:cNvSpPr/>
              <p:nvPr/>
            </p:nvSpPr>
            <p:spPr>
              <a:xfrm>
                <a:off x="4960455" y="2942094"/>
                <a:ext cx="668904" cy="98124"/>
              </a:xfrm>
              <a:custGeom>
                <a:avLst/>
                <a:gdLst/>
                <a:ahLst/>
                <a:cxnLst/>
                <a:rect l="l" t="t" r="r" b="b"/>
                <a:pathLst>
                  <a:path w="42851" h="6286" extrusionOk="0">
                    <a:moveTo>
                      <a:pt x="0" y="1"/>
                    </a:moveTo>
                    <a:lnTo>
                      <a:pt x="0" y="6286"/>
                    </a:lnTo>
                    <a:lnTo>
                      <a:pt x="42851" y="6286"/>
                    </a:lnTo>
                    <a:lnTo>
                      <a:pt x="4285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29"/>
              <p:cNvSpPr/>
              <p:nvPr/>
            </p:nvSpPr>
            <p:spPr>
              <a:xfrm>
                <a:off x="4960455" y="2784621"/>
                <a:ext cx="618094" cy="98124"/>
              </a:xfrm>
              <a:custGeom>
                <a:avLst/>
                <a:gdLst/>
                <a:ahLst/>
                <a:cxnLst/>
                <a:rect l="l" t="t" r="r" b="b"/>
                <a:pathLst>
                  <a:path w="39596" h="6286" extrusionOk="0">
                    <a:moveTo>
                      <a:pt x="0" y="0"/>
                    </a:moveTo>
                    <a:lnTo>
                      <a:pt x="0" y="6285"/>
                    </a:lnTo>
                    <a:lnTo>
                      <a:pt x="39596" y="6285"/>
                    </a:lnTo>
                    <a:lnTo>
                      <a:pt x="3959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29"/>
              <p:cNvSpPr/>
              <p:nvPr/>
            </p:nvSpPr>
            <p:spPr>
              <a:xfrm>
                <a:off x="4960455" y="2627131"/>
                <a:ext cx="516519" cy="98140"/>
              </a:xfrm>
              <a:custGeom>
                <a:avLst/>
                <a:gdLst/>
                <a:ahLst/>
                <a:cxnLst/>
                <a:rect l="l" t="t" r="r" b="b"/>
                <a:pathLst>
                  <a:path w="33089" h="6287" extrusionOk="0">
                    <a:moveTo>
                      <a:pt x="0" y="1"/>
                    </a:moveTo>
                    <a:lnTo>
                      <a:pt x="0" y="6286"/>
                    </a:lnTo>
                    <a:lnTo>
                      <a:pt x="33089" y="6286"/>
                    </a:lnTo>
                    <a:lnTo>
                      <a:pt x="3308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29"/>
              <p:cNvSpPr/>
              <p:nvPr/>
            </p:nvSpPr>
            <p:spPr>
              <a:xfrm>
                <a:off x="4960455" y="2469658"/>
                <a:ext cx="313293" cy="98078"/>
              </a:xfrm>
              <a:custGeom>
                <a:avLst/>
                <a:gdLst/>
                <a:ahLst/>
                <a:cxnLst/>
                <a:rect l="l" t="t" r="r" b="b"/>
                <a:pathLst>
                  <a:path w="20070" h="6283" extrusionOk="0">
                    <a:moveTo>
                      <a:pt x="0" y="1"/>
                    </a:moveTo>
                    <a:lnTo>
                      <a:pt x="0" y="6283"/>
                    </a:lnTo>
                    <a:lnTo>
                      <a:pt x="20069" y="6283"/>
                    </a:lnTo>
                    <a:lnTo>
                      <a:pt x="2006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4" name="Google Shape;584;p29"/>
            <p:cNvGrpSpPr/>
            <p:nvPr/>
          </p:nvGrpSpPr>
          <p:grpSpPr>
            <a:xfrm>
              <a:off x="3834069" y="2469658"/>
              <a:ext cx="1129846" cy="885527"/>
              <a:chOff x="3834069" y="2469658"/>
              <a:chExt cx="1129846" cy="885527"/>
            </a:xfrm>
          </p:grpSpPr>
          <p:sp>
            <p:nvSpPr>
              <p:cNvPr id="585" name="Google Shape;585;p29"/>
              <p:cNvSpPr/>
              <p:nvPr/>
            </p:nvSpPr>
            <p:spPr>
              <a:xfrm>
                <a:off x="3834069" y="3257061"/>
                <a:ext cx="1129846" cy="98124"/>
              </a:xfrm>
              <a:custGeom>
                <a:avLst/>
                <a:gdLst/>
                <a:ahLst/>
                <a:cxnLst/>
                <a:rect l="l" t="t" r="r" b="b"/>
                <a:pathLst>
                  <a:path w="42854" h="6286" extrusionOk="0">
                    <a:moveTo>
                      <a:pt x="0" y="1"/>
                    </a:moveTo>
                    <a:lnTo>
                      <a:pt x="0" y="6286"/>
                    </a:lnTo>
                    <a:lnTo>
                      <a:pt x="42854" y="6286"/>
                    </a:lnTo>
                    <a:lnTo>
                      <a:pt x="428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29"/>
              <p:cNvSpPr/>
              <p:nvPr/>
            </p:nvSpPr>
            <p:spPr>
              <a:xfrm>
                <a:off x="4093459" y="3099580"/>
                <a:ext cx="870365" cy="98140"/>
              </a:xfrm>
              <a:custGeom>
                <a:avLst/>
                <a:gdLst/>
                <a:ahLst/>
                <a:cxnLst/>
                <a:rect l="l" t="t" r="r" b="b"/>
                <a:pathLst>
                  <a:path w="42854" h="6286" extrusionOk="0">
                    <a:moveTo>
                      <a:pt x="0" y="0"/>
                    </a:moveTo>
                    <a:lnTo>
                      <a:pt x="0" y="6285"/>
                    </a:lnTo>
                    <a:lnTo>
                      <a:pt x="42854" y="6285"/>
                    </a:lnTo>
                    <a:lnTo>
                      <a:pt x="428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29"/>
              <p:cNvSpPr/>
              <p:nvPr/>
            </p:nvSpPr>
            <p:spPr>
              <a:xfrm>
                <a:off x="4294923" y="2942094"/>
                <a:ext cx="668951" cy="98124"/>
              </a:xfrm>
              <a:custGeom>
                <a:avLst/>
                <a:gdLst/>
                <a:ahLst/>
                <a:cxnLst/>
                <a:rect l="l" t="t" r="r" b="b"/>
                <a:pathLst>
                  <a:path w="42854" h="6286" extrusionOk="0">
                    <a:moveTo>
                      <a:pt x="0" y="1"/>
                    </a:moveTo>
                    <a:lnTo>
                      <a:pt x="0" y="6286"/>
                    </a:lnTo>
                    <a:lnTo>
                      <a:pt x="42854" y="6286"/>
                    </a:lnTo>
                    <a:lnTo>
                      <a:pt x="428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29"/>
              <p:cNvSpPr/>
              <p:nvPr/>
            </p:nvSpPr>
            <p:spPr>
              <a:xfrm>
                <a:off x="4447355" y="2784621"/>
                <a:ext cx="516519" cy="98124"/>
              </a:xfrm>
              <a:custGeom>
                <a:avLst/>
                <a:gdLst/>
                <a:ahLst/>
                <a:cxnLst/>
                <a:rect l="l" t="t" r="r" b="b"/>
                <a:pathLst>
                  <a:path w="33089" h="6286" extrusionOk="0">
                    <a:moveTo>
                      <a:pt x="0" y="0"/>
                    </a:moveTo>
                    <a:lnTo>
                      <a:pt x="0" y="6285"/>
                    </a:lnTo>
                    <a:lnTo>
                      <a:pt x="33089" y="6285"/>
                    </a:lnTo>
                    <a:lnTo>
                      <a:pt x="3308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29"/>
              <p:cNvSpPr/>
              <p:nvPr/>
            </p:nvSpPr>
            <p:spPr>
              <a:xfrm>
                <a:off x="4548960" y="2627131"/>
                <a:ext cx="414914" cy="98140"/>
              </a:xfrm>
              <a:custGeom>
                <a:avLst/>
                <a:gdLst/>
                <a:ahLst/>
                <a:cxnLst/>
                <a:rect l="l" t="t" r="r" b="b"/>
                <a:pathLst>
                  <a:path w="26580" h="6287" extrusionOk="0">
                    <a:moveTo>
                      <a:pt x="1" y="1"/>
                    </a:moveTo>
                    <a:lnTo>
                      <a:pt x="1" y="6286"/>
                    </a:lnTo>
                    <a:lnTo>
                      <a:pt x="26580" y="6286"/>
                    </a:lnTo>
                    <a:lnTo>
                      <a:pt x="2658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29"/>
              <p:cNvSpPr/>
              <p:nvPr/>
            </p:nvSpPr>
            <p:spPr>
              <a:xfrm>
                <a:off x="4650534" y="2469658"/>
                <a:ext cx="313340" cy="98078"/>
              </a:xfrm>
              <a:custGeom>
                <a:avLst/>
                <a:gdLst/>
                <a:ahLst/>
                <a:cxnLst/>
                <a:rect l="l" t="t" r="r" b="b"/>
                <a:pathLst>
                  <a:path w="20073" h="6283" extrusionOk="0">
                    <a:moveTo>
                      <a:pt x="1" y="1"/>
                    </a:moveTo>
                    <a:lnTo>
                      <a:pt x="1" y="6283"/>
                    </a:lnTo>
                    <a:lnTo>
                      <a:pt x="20073" y="6283"/>
                    </a:lnTo>
                    <a:lnTo>
                      <a:pt x="2007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1" name="Google Shape;591;p29"/>
            <p:cNvSpPr/>
            <p:nvPr/>
          </p:nvSpPr>
          <p:spPr>
            <a:xfrm>
              <a:off x="4963437" y="2439811"/>
              <a:ext cx="16" cy="967914"/>
            </a:xfrm>
            <a:custGeom>
              <a:avLst/>
              <a:gdLst/>
              <a:ahLst/>
              <a:cxnLst/>
              <a:rect l="l" t="t" r="r" b="b"/>
              <a:pathLst>
                <a:path w="1" h="62006" fill="none" extrusionOk="0">
                  <a:moveTo>
                    <a:pt x="1" y="0"/>
                  </a:moveTo>
                  <a:lnTo>
                    <a:pt x="1" y="62006"/>
                  </a:lnTo>
                </a:path>
              </a:pathLst>
            </a:custGeom>
            <a:noFill/>
            <a:ln w="9525" cap="flat" cmpd="sng">
              <a:solidFill>
                <a:schemeClr val="lt2"/>
              </a:solidFill>
              <a:prstDash val="solid"/>
              <a:miter lim="299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592" name="Google Shape;592;p29"/>
          <p:cNvCxnSpPr>
            <a:stCxn id="572" idx="1"/>
          </p:cNvCxnSpPr>
          <p:nvPr/>
        </p:nvCxnSpPr>
        <p:spPr>
          <a:xfrm>
            <a:off x="931234" y="1484926"/>
            <a:ext cx="2543700" cy="2202000"/>
          </a:xfrm>
          <a:prstGeom prst="bentConnector3">
            <a:avLst>
              <a:gd name="adj1" fmla="val -9361"/>
            </a:avLst>
          </a:prstGeom>
          <a:noFill/>
          <a:ln w="9525" cap="flat" cmpd="sng">
            <a:solidFill>
              <a:schemeClr val="accent2"/>
            </a:solidFill>
            <a:prstDash val="solid"/>
            <a:round/>
            <a:headEnd type="none" w="med" len="med"/>
            <a:tailEnd type="none" w="med" len="med"/>
          </a:ln>
        </p:spPr>
      </p:cxnSp>
      <p:cxnSp>
        <p:nvCxnSpPr>
          <p:cNvPr id="593" name="Google Shape;593;p29"/>
          <p:cNvCxnSpPr>
            <a:stCxn id="574" idx="3"/>
          </p:cNvCxnSpPr>
          <p:nvPr/>
        </p:nvCxnSpPr>
        <p:spPr>
          <a:xfrm flipH="1">
            <a:off x="7041079" y="1484925"/>
            <a:ext cx="1146600" cy="2563800"/>
          </a:xfrm>
          <a:prstGeom prst="bentConnector4">
            <a:avLst>
              <a:gd name="adj1" fmla="val -20768"/>
              <a:gd name="adj2" fmla="val 100745"/>
            </a:avLst>
          </a:prstGeom>
          <a:noFill/>
          <a:ln w="9525" cap="flat" cmpd="sng">
            <a:solidFill>
              <a:schemeClr val="accent3"/>
            </a:solidFill>
            <a:prstDash val="solid"/>
            <a:round/>
            <a:headEnd type="none" w="med" len="med"/>
            <a:tailEnd type="none" w="med" len="med"/>
          </a:ln>
        </p:spPr>
      </p:cxnSp>
      <p:sp>
        <p:nvSpPr>
          <p:cNvPr id="594" name="Google Shape;594;p29"/>
          <p:cNvSpPr/>
          <p:nvPr/>
        </p:nvSpPr>
        <p:spPr>
          <a:xfrm>
            <a:off x="923634" y="3637035"/>
            <a:ext cx="121172" cy="121198"/>
          </a:xfrm>
          <a:custGeom>
            <a:avLst/>
            <a:gdLst/>
            <a:ahLst/>
            <a:cxnLst/>
            <a:rect l="l" t="t" r="r" b="b"/>
            <a:pathLst>
              <a:path w="4624" h="4625" extrusionOk="0">
                <a:moveTo>
                  <a:pt x="0" y="1"/>
                </a:moveTo>
                <a:lnTo>
                  <a:pt x="0" y="4624"/>
                </a:lnTo>
                <a:lnTo>
                  <a:pt x="4624" y="4624"/>
                </a:lnTo>
                <a:lnTo>
                  <a:pt x="462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29"/>
          <p:cNvSpPr/>
          <p:nvPr/>
        </p:nvSpPr>
        <p:spPr>
          <a:xfrm>
            <a:off x="8282034" y="2960760"/>
            <a:ext cx="121172" cy="121198"/>
          </a:xfrm>
          <a:custGeom>
            <a:avLst/>
            <a:gdLst/>
            <a:ahLst/>
            <a:cxnLst/>
            <a:rect l="l" t="t" r="r" b="b"/>
            <a:pathLst>
              <a:path w="4624" h="4625" extrusionOk="0">
                <a:moveTo>
                  <a:pt x="0" y="1"/>
                </a:moveTo>
                <a:lnTo>
                  <a:pt x="0" y="4624"/>
                </a:lnTo>
                <a:lnTo>
                  <a:pt x="4624" y="4624"/>
                </a:lnTo>
                <a:lnTo>
                  <a:pt x="462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sp>
        <p:nvSpPr>
          <p:cNvPr id="471" name="Google Shape;471;p27"/>
          <p:cNvSpPr txBox="1">
            <a:spLocks noGrp="1"/>
          </p:cNvSpPr>
          <p:nvPr>
            <p:ph type="ctrTitle" idx="13"/>
          </p:nvPr>
        </p:nvSpPr>
        <p:spPr>
          <a:xfrm>
            <a:off x="6666296" y="3396800"/>
            <a:ext cx="22518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dirty="0"/>
              <a:t>OUR</a:t>
            </a:r>
            <a:br>
              <a:rPr lang="en-IN" dirty="0"/>
            </a:br>
            <a:r>
              <a:rPr lang="en-IN" dirty="0"/>
              <a:t>TARGET</a:t>
            </a:r>
            <a:endParaRPr dirty="0"/>
          </a:p>
        </p:txBody>
      </p:sp>
      <p:sp>
        <p:nvSpPr>
          <p:cNvPr id="472" name="Google Shape;472;p27"/>
          <p:cNvSpPr txBox="1">
            <a:spLocks noGrp="1"/>
          </p:cNvSpPr>
          <p:nvPr>
            <p:ph type="subTitle" idx="1"/>
          </p:nvPr>
        </p:nvSpPr>
        <p:spPr>
          <a:xfrm>
            <a:off x="6666298" y="3829675"/>
            <a:ext cx="1753800" cy="75577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A single website/app that will do it all.</a:t>
            </a:r>
            <a:endParaRPr dirty="0"/>
          </a:p>
        </p:txBody>
      </p:sp>
      <p:sp>
        <p:nvSpPr>
          <p:cNvPr id="473" name="Google Shape;473;p27"/>
          <p:cNvSpPr txBox="1">
            <a:spLocks noGrp="1"/>
          </p:cNvSpPr>
          <p:nvPr>
            <p:ph type="ctrTitle" idx="4"/>
          </p:nvPr>
        </p:nvSpPr>
        <p:spPr>
          <a:xfrm>
            <a:off x="3942834" y="3396800"/>
            <a:ext cx="13866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OUR PROCESS</a:t>
            </a:r>
            <a:endParaRPr dirty="0"/>
          </a:p>
        </p:txBody>
      </p:sp>
      <p:sp>
        <p:nvSpPr>
          <p:cNvPr id="474" name="Google Shape;474;p27"/>
          <p:cNvSpPr txBox="1">
            <a:spLocks noGrp="1"/>
          </p:cNvSpPr>
          <p:nvPr>
            <p:ph type="ctrTitle"/>
          </p:nvPr>
        </p:nvSpPr>
        <p:spPr>
          <a:xfrm>
            <a:off x="1223300" y="3274359"/>
            <a:ext cx="2152500" cy="700241"/>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dirty="0"/>
              <a:t>CURRENT </a:t>
            </a:r>
            <a:br>
              <a:rPr lang="en-IN" dirty="0"/>
            </a:br>
            <a:r>
              <a:rPr lang="en-IN" dirty="0"/>
              <a:t>PROBLEM</a:t>
            </a:r>
            <a:endParaRPr dirty="0"/>
          </a:p>
        </p:txBody>
      </p:sp>
      <p:sp>
        <p:nvSpPr>
          <p:cNvPr id="475" name="Google Shape;475;p27"/>
          <p:cNvSpPr txBox="1">
            <a:spLocks noGrp="1"/>
          </p:cNvSpPr>
          <p:nvPr>
            <p:ph type="subTitle" idx="2"/>
          </p:nvPr>
        </p:nvSpPr>
        <p:spPr>
          <a:xfrm>
            <a:off x="1223300" y="3829680"/>
            <a:ext cx="1755600" cy="57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Users need to visit multiple websites for different tasks.</a:t>
            </a:r>
            <a:endParaRPr dirty="0"/>
          </a:p>
        </p:txBody>
      </p:sp>
      <p:sp>
        <p:nvSpPr>
          <p:cNvPr id="476" name="Google Shape;476;p27"/>
          <p:cNvSpPr txBox="1">
            <a:spLocks noGrp="1"/>
          </p:cNvSpPr>
          <p:nvPr>
            <p:ph type="title" idx="3"/>
          </p:nvPr>
        </p:nvSpPr>
        <p:spPr>
          <a:xfrm>
            <a:off x="1223300" y="2645887"/>
            <a:ext cx="1753800"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01</a:t>
            </a:r>
            <a:endParaRPr/>
          </a:p>
        </p:txBody>
      </p:sp>
      <p:sp>
        <p:nvSpPr>
          <p:cNvPr id="477" name="Google Shape;477;p27"/>
          <p:cNvSpPr txBox="1">
            <a:spLocks noGrp="1"/>
          </p:cNvSpPr>
          <p:nvPr>
            <p:ph type="subTitle" idx="5"/>
          </p:nvPr>
        </p:nvSpPr>
        <p:spPr>
          <a:xfrm>
            <a:off x="3942827" y="3829680"/>
            <a:ext cx="1755600" cy="57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We will put all basic needs of the user at one place.</a:t>
            </a:r>
            <a:endParaRPr dirty="0"/>
          </a:p>
        </p:txBody>
      </p:sp>
      <p:sp>
        <p:nvSpPr>
          <p:cNvPr id="478" name="Google Shape;478;p27"/>
          <p:cNvSpPr txBox="1">
            <a:spLocks noGrp="1"/>
          </p:cNvSpPr>
          <p:nvPr>
            <p:ph type="title" idx="6"/>
          </p:nvPr>
        </p:nvSpPr>
        <p:spPr>
          <a:xfrm>
            <a:off x="3942827" y="2645887"/>
            <a:ext cx="1753800"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02</a:t>
            </a:r>
            <a:endParaRPr/>
          </a:p>
        </p:txBody>
      </p:sp>
      <p:sp>
        <p:nvSpPr>
          <p:cNvPr id="479" name="Google Shape;479;p27"/>
          <p:cNvSpPr txBox="1">
            <a:spLocks noGrp="1"/>
          </p:cNvSpPr>
          <p:nvPr>
            <p:ph type="ctrTitle" idx="7"/>
          </p:nvPr>
        </p:nvSpPr>
        <p:spPr>
          <a:xfrm>
            <a:off x="618825" y="411675"/>
            <a:ext cx="45762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dirty="0"/>
              <a:t>HOW WE WILL TACKLE THIS</a:t>
            </a:r>
            <a:endParaRPr dirty="0"/>
          </a:p>
        </p:txBody>
      </p:sp>
      <p:sp>
        <p:nvSpPr>
          <p:cNvPr id="480" name="Google Shape;480;p27"/>
          <p:cNvSpPr txBox="1">
            <a:spLocks noGrp="1"/>
          </p:cNvSpPr>
          <p:nvPr>
            <p:ph type="title" idx="9"/>
          </p:nvPr>
        </p:nvSpPr>
        <p:spPr>
          <a:xfrm>
            <a:off x="6665704" y="2645887"/>
            <a:ext cx="1753800"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03</a:t>
            </a:r>
            <a:endParaRPr/>
          </a:p>
        </p:txBody>
      </p:sp>
      <p:sp>
        <p:nvSpPr>
          <p:cNvPr id="481" name="Google Shape;481;p27"/>
          <p:cNvSpPr/>
          <p:nvPr/>
        </p:nvSpPr>
        <p:spPr>
          <a:xfrm>
            <a:off x="1223300" y="1562750"/>
            <a:ext cx="824100" cy="824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7"/>
          <p:cNvSpPr/>
          <p:nvPr/>
        </p:nvSpPr>
        <p:spPr>
          <a:xfrm>
            <a:off x="3942827" y="1562750"/>
            <a:ext cx="824100" cy="824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7"/>
          <p:cNvSpPr/>
          <p:nvPr/>
        </p:nvSpPr>
        <p:spPr>
          <a:xfrm>
            <a:off x="6665704" y="1562750"/>
            <a:ext cx="824100" cy="824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84" name="Google Shape;484;p27"/>
          <p:cNvCxnSpPr>
            <a:stCxn id="481" idx="1"/>
            <a:endCxn id="476" idx="1"/>
          </p:cNvCxnSpPr>
          <p:nvPr/>
        </p:nvCxnSpPr>
        <p:spPr>
          <a:xfrm>
            <a:off x="1223300" y="1974800"/>
            <a:ext cx="600" cy="960000"/>
          </a:xfrm>
          <a:prstGeom prst="bentConnector3">
            <a:avLst>
              <a:gd name="adj1" fmla="val -39687500"/>
            </a:avLst>
          </a:prstGeom>
          <a:noFill/>
          <a:ln w="9525" cap="flat" cmpd="sng">
            <a:solidFill>
              <a:schemeClr val="lt1"/>
            </a:solidFill>
            <a:prstDash val="solid"/>
            <a:round/>
            <a:headEnd type="none" w="med" len="med"/>
            <a:tailEnd type="none" w="med" len="med"/>
          </a:ln>
        </p:spPr>
      </p:cxnSp>
      <p:cxnSp>
        <p:nvCxnSpPr>
          <p:cNvPr id="485" name="Google Shape;485;p27"/>
          <p:cNvCxnSpPr>
            <a:stCxn id="482" idx="1"/>
            <a:endCxn id="478" idx="1"/>
          </p:cNvCxnSpPr>
          <p:nvPr/>
        </p:nvCxnSpPr>
        <p:spPr>
          <a:xfrm>
            <a:off x="3942827" y="1974800"/>
            <a:ext cx="600" cy="960000"/>
          </a:xfrm>
          <a:prstGeom prst="bentConnector3">
            <a:avLst>
              <a:gd name="adj1" fmla="val -39687500"/>
            </a:avLst>
          </a:prstGeom>
          <a:noFill/>
          <a:ln w="9525" cap="flat" cmpd="sng">
            <a:solidFill>
              <a:schemeClr val="lt1"/>
            </a:solidFill>
            <a:prstDash val="solid"/>
            <a:round/>
            <a:headEnd type="none" w="med" len="med"/>
            <a:tailEnd type="none" w="med" len="med"/>
          </a:ln>
        </p:spPr>
      </p:cxnSp>
      <p:cxnSp>
        <p:nvCxnSpPr>
          <p:cNvPr id="486" name="Google Shape;486;p27"/>
          <p:cNvCxnSpPr>
            <a:stCxn id="483" idx="1"/>
            <a:endCxn id="480" idx="1"/>
          </p:cNvCxnSpPr>
          <p:nvPr/>
        </p:nvCxnSpPr>
        <p:spPr>
          <a:xfrm>
            <a:off x="6665704" y="1974800"/>
            <a:ext cx="600" cy="960000"/>
          </a:xfrm>
          <a:prstGeom prst="bentConnector3">
            <a:avLst>
              <a:gd name="adj1" fmla="val -39687500"/>
            </a:avLst>
          </a:prstGeom>
          <a:noFill/>
          <a:ln w="9525" cap="flat" cmpd="sng">
            <a:solidFill>
              <a:schemeClr val="lt1"/>
            </a:solidFill>
            <a:prstDash val="solid"/>
            <a:round/>
            <a:headEnd type="none" w="med" len="med"/>
            <a:tailEnd type="none" w="med" len="med"/>
          </a:ln>
        </p:spPr>
      </p:cxnSp>
      <p:sp>
        <p:nvSpPr>
          <p:cNvPr id="487" name="Google Shape;487;p27"/>
          <p:cNvSpPr/>
          <p:nvPr/>
        </p:nvSpPr>
        <p:spPr>
          <a:xfrm>
            <a:off x="2276000" y="1324712"/>
            <a:ext cx="238733" cy="238031"/>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7"/>
          <p:cNvSpPr/>
          <p:nvPr/>
        </p:nvSpPr>
        <p:spPr>
          <a:xfrm>
            <a:off x="7489808" y="2386862"/>
            <a:ext cx="238733" cy="238031"/>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7"/>
          <p:cNvSpPr/>
          <p:nvPr/>
        </p:nvSpPr>
        <p:spPr>
          <a:xfrm>
            <a:off x="1346749" y="1669267"/>
            <a:ext cx="577195" cy="577814"/>
          </a:xfrm>
          <a:custGeom>
            <a:avLst/>
            <a:gdLst/>
            <a:ahLst/>
            <a:cxnLst/>
            <a:rect l="l" t="t" r="r" b="b"/>
            <a:pathLst>
              <a:path w="11193" h="11205" extrusionOk="0">
                <a:moveTo>
                  <a:pt x="3763" y="358"/>
                </a:moveTo>
                <a:cubicBezTo>
                  <a:pt x="4096" y="358"/>
                  <a:pt x="4346" y="632"/>
                  <a:pt x="4346" y="941"/>
                </a:cubicBezTo>
                <a:cubicBezTo>
                  <a:pt x="4346" y="1144"/>
                  <a:pt x="4239" y="1346"/>
                  <a:pt x="4061" y="1441"/>
                </a:cubicBezTo>
                <a:cubicBezTo>
                  <a:pt x="4013" y="1477"/>
                  <a:pt x="3977" y="1536"/>
                  <a:pt x="3977" y="1596"/>
                </a:cubicBezTo>
                <a:lnTo>
                  <a:pt x="3977" y="2001"/>
                </a:lnTo>
                <a:cubicBezTo>
                  <a:pt x="3977" y="2096"/>
                  <a:pt x="4049" y="2179"/>
                  <a:pt x="4156" y="2179"/>
                </a:cubicBezTo>
                <a:lnTo>
                  <a:pt x="5394" y="2179"/>
                </a:lnTo>
                <a:lnTo>
                  <a:pt x="5394" y="3406"/>
                </a:lnTo>
                <a:cubicBezTo>
                  <a:pt x="5394" y="3513"/>
                  <a:pt x="5466" y="3584"/>
                  <a:pt x="5573" y="3584"/>
                </a:cubicBezTo>
                <a:lnTo>
                  <a:pt x="5966" y="3584"/>
                </a:lnTo>
                <a:cubicBezTo>
                  <a:pt x="6025" y="3584"/>
                  <a:pt x="6085" y="3561"/>
                  <a:pt x="6120" y="3501"/>
                </a:cubicBezTo>
                <a:cubicBezTo>
                  <a:pt x="6228" y="3322"/>
                  <a:pt x="6418" y="3215"/>
                  <a:pt x="6620" y="3215"/>
                </a:cubicBezTo>
                <a:cubicBezTo>
                  <a:pt x="6954" y="3215"/>
                  <a:pt x="7204" y="3489"/>
                  <a:pt x="7204" y="3799"/>
                </a:cubicBezTo>
                <a:cubicBezTo>
                  <a:pt x="7204" y="4120"/>
                  <a:pt x="6942" y="4382"/>
                  <a:pt x="6620" y="4382"/>
                </a:cubicBezTo>
                <a:cubicBezTo>
                  <a:pt x="6418" y="4382"/>
                  <a:pt x="6228" y="4275"/>
                  <a:pt x="6120" y="4096"/>
                </a:cubicBezTo>
                <a:cubicBezTo>
                  <a:pt x="6085" y="4037"/>
                  <a:pt x="6025" y="4001"/>
                  <a:pt x="5966" y="4001"/>
                </a:cubicBezTo>
                <a:lnTo>
                  <a:pt x="5573" y="4001"/>
                </a:lnTo>
                <a:cubicBezTo>
                  <a:pt x="5466" y="4001"/>
                  <a:pt x="5394" y="4084"/>
                  <a:pt x="5394" y="4180"/>
                </a:cubicBezTo>
                <a:lnTo>
                  <a:pt x="5394" y="5418"/>
                </a:lnTo>
                <a:lnTo>
                  <a:pt x="4334" y="5418"/>
                </a:lnTo>
                <a:lnTo>
                  <a:pt x="4334" y="5299"/>
                </a:lnTo>
                <a:cubicBezTo>
                  <a:pt x="4573" y="5120"/>
                  <a:pt x="4704" y="4834"/>
                  <a:pt x="4704" y="4561"/>
                </a:cubicBezTo>
                <a:cubicBezTo>
                  <a:pt x="4704" y="4037"/>
                  <a:pt x="4287" y="3620"/>
                  <a:pt x="3775" y="3620"/>
                </a:cubicBezTo>
                <a:cubicBezTo>
                  <a:pt x="3251" y="3620"/>
                  <a:pt x="2834" y="4037"/>
                  <a:pt x="2834" y="4561"/>
                </a:cubicBezTo>
                <a:cubicBezTo>
                  <a:pt x="2834" y="4858"/>
                  <a:pt x="2965" y="5132"/>
                  <a:pt x="3203" y="5299"/>
                </a:cubicBezTo>
                <a:lnTo>
                  <a:pt x="3203" y="5430"/>
                </a:lnTo>
                <a:lnTo>
                  <a:pt x="2144" y="5430"/>
                </a:lnTo>
                <a:lnTo>
                  <a:pt x="2144" y="2179"/>
                </a:lnTo>
                <a:lnTo>
                  <a:pt x="3382" y="2179"/>
                </a:lnTo>
                <a:cubicBezTo>
                  <a:pt x="3489" y="2179"/>
                  <a:pt x="3561" y="2096"/>
                  <a:pt x="3561" y="2001"/>
                </a:cubicBezTo>
                <a:lnTo>
                  <a:pt x="3561" y="1596"/>
                </a:lnTo>
                <a:cubicBezTo>
                  <a:pt x="3561" y="1536"/>
                  <a:pt x="3537" y="1477"/>
                  <a:pt x="3465" y="1441"/>
                </a:cubicBezTo>
                <a:cubicBezTo>
                  <a:pt x="3299" y="1346"/>
                  <a:pt x="3191" y="1144"/>
                  <a:pt x="3191" y="941"/>
                </a:cubicBezTo>
                <a:cubicBezTo>
                  <a:pt x="3191" y="608"/>
                  <a:pt x="3453" y="358"/>
                  <a:pt x="3763" y="358"/>
                </a:cubicBezTo>
                <a:close/>
                <a:moveTo>
                  <a:pt x="9014" y="5811"/>
                </a:moveTo>
                <a:lnTo>
                  <a:pt x="9014" y="7799"/>
                </a:lnTo>
                <a:lnTo>
                  <a:pt x="9014" y="8025"/>
                </a:lnTo>
                <a:lnTo>
                  <a:pt x="9014" y="9049"/>
                </a:lnTo>
                <a:lnTo>
                  <a:pt x="7775" y="9049"/>
                </a:lnTo>
                <a:cubicBezTo>
                  <a:pt x="7668" y="9049"/>
                  <a:pt x="7597" y="9121"/>
                  <a:pt x="7597" y="9228"/>
                </a:cubicBezTo>
                <a:lnTo>
                  <a:pt x="7597" y="9633"/>
                </a:lnTo>
                <a:cubicBezTo>
                  <a:pt x="7597" y="9692"/>
                  <a:pt x="7621" y="9752"/>
                  <a:pt x="7680" y="9776"/>
                </a:cubicBezTo>
                <a:cubicBezTo>
                  <a:pt x="7859" y="9883"/>
                  <a:pt x="7966" y="10073"/>
                  <a:pt x="7966" y="10288"/>
                </a:cubicBezTo>
                <a:cubicBezTo>
                  <a:pt x="7966" y="10609"/>
                  <a:pt x="7704" y="10871"/>
                  <a:pt x="7382" y="10871"/>
                </a:cubicBezTo>
                <a:cubicBezTo>
                  <a:pt x="7061" y="10871"/>
                  <a:pt x="6811" y="10597"/>
                  <a:pt x="6811" y="10288"/>
                </a:cubicBezTo>
                <a:cubicBezTo>
                  <a:pt x="6811" y="10073"/>
                  <a:pt x="6906" y="9883"/>
                  <a:pt x="7085" y="9776"/>
                </a:cubicBezTo>
                <a:cubicBezTo>
                  <a:pt x="7144" y="9752"/>
                  <a:pt x="7180" y="9692"/>
                  <a:pt x="7180" y="9633"/>
                </a:cubicBezTo>
                <a:lnTo>
                  <a:pt x="7180" y="9228"/>
                </a:lnTo>
                <a:cubicBezTo>
                  <a:pt x="7180" y="9121"/>
                  <a:pt x="7109" y="9049"/>
                  <a:pt x="7001" y="9049"/>
                </a:cubicBezTo>
                <a:lnTo>
                  <a:pt x="5763" y="9049"/>
                </a:lnTo>
                <a:lnTo>
                  <a:pt x="5763" y="7811"/>
                </a:lnTo>
                <a:cubicBezTo>
                  <a:pt x="5763" y="7716"/>
                  <a:pt x="5692" y="7632"/>
                  <a:pt x="5585" y="7632"/>
                </a:cubicBezTo>
                <a:lnTo>
                  <a:pt x="5180" y="7632"/>
                </a:lnTo>
                <a:cubicBezTo>
                  <a:pt x="5120" y="7632"/>
                  <a:pt x="5061" y="7668"/>
                  <a:pt x="5037" y="7728"/>
                </a:cubicBezTo>
                <a:cubicBezTo>
                  <a:pt x="4930" y="7906"/>
                  <a:pt x="4739" y="8013"/>
                  <a:pt x="4525" y="8013"/>
                </a:cubicBezTo>
                <a:cubicBezTo>
                  <a:pt x="4203" y="8013"/>
                  <a:pt x="3953" y="7740"/>
                  <a:pt x="3953" y="7430"/>
                </a:cubicBezTo>
                <a:cubicBezTo>
                  <a:pt x="3953" y="7120"/>
                  <a:pt x="4215" y="6847"/>
                  <a:pt x="4525" y="6847"/>
                </a:cubicBezTo>
                <a:cubicBezTo>
                  <a:pt x="4739" y="6847"/>
                  <a:pt x="4930" y="6954"/>
                  <a:pt x="5037" y="7132"/>
                </a:cubicBezTo>
                <a:cubicBezTo>
                  <a:pt x="5061" y="7192"/>
                  <a:pt x="5120" y="7216"/>
                  <a:pt x="5180" y="7216"/>
                </a:cubicBezTo>
                <a:lnTo>
                  <a:pt x="5585" y="7216"/>
                </a:lnTo>
                <a:cubicBezTo>
                  <a:pt x="5692" y="7216"/>
                  <a:pt x="5763" y="7144"/>
                  <a:pt x="5763" y="7037"/>
                </a:cubicBezTo>
                <a:lnTo>
                  <a:pt x="5763" y="5811"/>
                </a:lnTo>
                <a:lnTo>
                  <a:pt x="6823" y="5811"/>
                </a:lnTo>
                <a:lnTo>
                  <a:pt x="6823" y="5942"/>
                </a:lnTo>
                <a:cubicBezTo>
                  <a:pt x="6585" y="6120"/>
                  <a:pt x="6454" y="6406"/>
                  <a:pt x="6454" y="6680"/>
                </a:cubicBezTo>
                <a:cubicBezTo>
                  <a:pt x="6454" y="7204"/>
                  <a:pt x="6870" y="7621"/>
                  <a:pt x="7382" y="7621"/>
                </a:cubicBezTo>
                <a:cubicBezTo>
                  <a:pt x="7906" y="7621"/>
                  <a:pt x="8323" y="7204"/>
                  <a:pt x="8323" y="6680"/>
                </a:cubicBezTo>
                <a:cubicBezTo>
                  <a:pt x="8323" y="6382"/>
                  <a:pt x="8192" y="6108"/>
                  <a:pt x="7954" y="5942"/>
                </a:cubicBezTo>
                <a:lnTo>
                  <a:pt x="7954" y="5811"/>
                </a:lnTo>
                <a:close/>
                <a:moveTo>
                  <a:pt x="3799" y="1"/>
                </a:moveTo>
                <a:cubicBezTo>
                  <a:pt x="3275" y="1"/>
                  <a:pt x="2858" y="417"/>
                  <a:pt x="2858" y="941"/>
                </a:cubicBezTo>
                <a:cubicBezTo>
                  <a:pt x="2858" y="1239"/>
                  <a:pt x="3001" y="1525"/>
                  <a:pt x="3239" y="1679"/>
                </a:cubicBezTo>
                <a:lnTo>
                  <a:pt x="3239" y="1822"/>
                </a:lnTo>
                <a:lnTo>
                  <a:pt x="2001" y="1822"/>
                </a:lnTo>
                <a:cubicBezTo>
                  <a:pt x="1894" y="1822"/>
                  <a:pt x="1822" y="1894"/>
                  <a:pt x="1822" y="2001"/>
                </a:cubicBezTo>
                <a:lnTo>
                  <a:pt x="1822" y="5608"/>
                </a:lnTo>
                <a:lnTo>
                  <a:pt x="1822" y="6847"/>
                </a:lnTo>
                <a:lnTo>
                  <a:pt x="1691" y="6847"/>
                </a:lnTo>
                <a:cubicBezTo>
                  <a:pt x="1513" y="6609"/>
                  <a:pt x="1227" y="6478"/>
                  <a:pt x="941" y="6478"/>
                </a:cubicBezTo>
                <a:cubicBezTo>
                  <a:pt x="417" y="6478"/>
                  <a:pt x="1" y="6894"/>
                  <a:pt x="1" y="7406"/>
                </a:cubicBezTo>
                <a:cubicBezTo>
                  <a:pt x="1" y="7930"/>
                  <a:pt x="417" y="8347"/>
                  <a:pt x="941" y="8347"/>
                </a:cubicBezTo>
                <a:cubicBezTo>
                  <a:pt x="1239" y="8347"/>
                  <a:pt x="1525" y="8216"/>
                  <a:pt x="1691" y="7978"/>
                </a:cubicBezTo>
                <a:lnTo>
                  <a:pt x="1822" y="7978"/>
                </a:lnTo>
                <a:lnTo>
                  <a:pt x="1822" y="9216"/>
                </a:lnTo>
                <a:cubicBezTo>
                  <a:pt x="1822" y="9311"/>
                  <a:pt x="1894" y="9395"/>
                  <a:pt x="2001" y="9395"/>
                </a:cubicBezTo>
                <a:lnTo>
                  <a:pt x="2620" y="9395"/>
                </a:lnTo>
                <a:cubicBezTo>
                  <a:pt x="2727" y="9395"/>
                  <a:pt x="2799" y="9311"/>
                  <a:pt x="2799" y="9216"/>
                </a:cubicBezTo>
                <a:cubicBezTo>
                  <a:pt x="2799" y="9109"/>
                  <a:pt x="2727" y="9037"/>
                  <a:pt x="2620" y="9037"/>
                </a:cubicBezTo>
                <a:lnTo>
                  <a:pt x="2179" y="9037"/>
                </a:lnTo>
                <a:lnTo>
                  <a:pt x="2179" y="7799"/>
                </a:lnTo>
                <a:cubicBezTo>
                  <a:pt x="2179" y="7692"/>
                  <a:pt x="2108" y="7621"/>
                  <a:pt x="2001" y="7621"/>
                </a:cubicBezTo>
                <a:lnTo>
                  <a:pt x="1596" y="7621"/>
                </a:lnTo>
                <a:cubicBezTo>
                  <a:pt x="1536" y="7621"/>
                  <a:pt x="1477" y="7644"/>
                  <a:pt x="1453" y="7704"/>
                </a:cubicBezTo>
                <a:cubicBezTo>
                  <a:pt x="1346" y="7882"/>
                  <a:pt x="1155" y="7990"/>
                  <a:pt x="941" y="7990"/>
                </a:cubicBezTo>
                <a:cubicBezTo>
                  <a:pt x="620" y="7990"/>
                  <a:pt x="358" y="7728"/>
                  <a:pt x="358" y="7406"/>
                </a:cubicBezTo>
                <a:cubicBezTo>
                  <a:pt x="358" y="7085"/>
                  <a:pt x="632" y="6835"/>
                  <a:pt x="941" y="6835"/>
                </a:cubicBezTo>
                <a:cubicBezTo>
                  <a:pt x="1155" y="6835"/>
                  <a:pt x="1346" y="6930"/>
                  <a:pt x="1453" y="7109"/>
                </a:cubicBezTo>
                <a:cubicBezTo>
                  <a:pt x="1477" y="7168"/>
                  <a:pt x="1536" y="7204"/>
                  <a:pt x="1596" y="7204"/>
                </a:cubicBezTo>
                <a:lnTo>
                  <a:pt x="2001" y="7204"/>
                </a:lnTo>
                <a:cubicBezTo>
                  <a:pt x="2108" y="7204"/>
                  <a:pt x="2179" y="7132"/>
                  <a:pt x="2179" y="7025"/>
                </a:cubicBezTo>
                <a:lnTo>
                  <a:pt x="2179" y="5787"/>
                </a:lnTo>
                <a:lnTo>
                  <a:pt x="3418" y="5787"/>
                </a:lnTo>
                <a:cubicBezTo>
                  <a:pt x="3513" y="5787"/>
                  <a:pt x="3596" y="5716"/>
                  <a:pt x="3596" y="5608"/>
                </a:cubicBezTo>
                <a:lnTo>
                  <a:pt x="3596" y="5204"/>
                </a:lnTo>
                <a:cubicBezTo>
                  <a:pt x="3596" y="5144"/>
                  <a:pt x="3561" y="5085"/>
                  <a:pt x="3501" y="5061"/>
                </a:cubicBezTo>
                <a:cubicBezTo>
                  <a:pt x="3322" y="4954"/>
                  <a:pt x="3215" y="4763"/>
                  <a:pt x="3215" y="4549"/>
                </a:cubicBezTo>
                <a:cubicBezTo>
                  <a:pt x="3215" y="4227"/>
                  <a:pt x="3489" y="3977"/>
                  <a:pt x="3799" y="3977"/>
                </a:cubicBezTo>
                <a:cubicBezTo>
                  <a:pt x="4132" y="3977"/>
                  <a:pt x="4382" y="4239"/>
                  <a:pt x="4382" y="4549"/>
                </a:cubicBezTo>
                <a:cubicBezTo>
                  <a:pt x="4382" y="4763"/>
                  <a:pt x="4275" y="4954"/>
                  <a:pt x="4096" y="5061"/>
                </a:cubicBezTo>
                <a:cubicBezTo>
                  <a:pt x="4037" y="5085"/>
                  <a:pt x="4013" y="5144"/>
                  <a:pt x="4013" y="5204"/>
                </a:cubicBezTo>
                <a:lnTo>
                  <a:pt x="4013" y="5608"/>
                </a:lnTo>
                <a:cubicBezTo>
                  <a:pt x="4013" y="5716"/>
                  <a:pt x="4084" y="5787"/>
                  <a:pt x="4192" y="5787"/>
                </a:cubicBezTo>
                <a:lnTo>
                  <a:pt x="5418" y="5787"/>
                </a:lnTo>
                <a:lnTo>
                  <a:pt x="5418" y="6847"/>
                </a:lnTo>
                <a:lnTo>
                  <a:pt x="5287" y="6847"/>
                </a:lnTo>
                <a:cubicBezTo>
                  <a:pt x="5108" y="6609"/>
                  <a:pt x="4823" y="6478"/>
                  <a:pt x="4549" y="6478"/>
                </a:cubicBezTo>
                <a:cubicBezTo>
                  <a:pt x="4025" y="6478"/>
                  <a:pt x="3608" y="6894"/>
                  <a:pt x="3608" y="7406"/>
                </a:cubicBezTo>
                <a:cubicBezTo>
                  <a:pt x="3608" y="7930"/>
                  <a:pt x="4025" y="8347"/>
                  <a:pt x="4549" y="8347"/>
                </a:cubicBezTo>
                <a:cubicBezTo>
                  <a:pt x="4846" y="8347"/>
                  <a:pt x="5120" y="8216"/>
                  <a:pt x="5287" y="7978"/>
                </a:cubicBezTo>
                <a:lnTo>
                  <a:pt x="5418" y="7978"/>
                </a:lnTo>
                <a:lnTo>
                  <a:pt x="5418" y="9037"/>
                </a:lnTo>
                <a:lnTo>
                  <a:pt x="3168" y="9037"/>
                </a:lnTo>
                <a:cubicBezTo>
                  <a:pt x="3072" y="9037"/>
                  <a:pt x="3001" y="9109"/>
                  <a:pt x="3001" y="9216"/>
                </a:cubicBezTo>
                <a:cubicBezTo>
                  <a:pt x="3001" y="9311"/>
                  <a:pt x="3072" y="9395"/>
                  <a:pt x="3168" y="9395"/>
                </a:cubicBezTo>
                <a:lnTo>
                  <a:pt x="6835" y="9395"/>
                </a:lnTo>
                <a:lnTo>
                  <a:pt x="6835" y="9526"/>
                </a:lnTo>
                <a:cubicBezTo>
                  <a:pt x="6597" y="9704"/>
                  <a:pt x="6466" y="9990"/>
                  <a:pt x="6466" y="10264"/>
                </a:cubicBezTo>
                <a:cubicBezTo>
                  <a:pt x="6466" y="10788"/>
                  <a:pt x="6882" y="11204"/>
                  <a:pt x="7406" y="11204"/>
                </a:cubicBezTo>
                <a:cubicBezTo>
                  <a:pt x="7918" y="11204"/>
                  <a:pt x="8335" y="10788"/>
                  <a:pt x="8335" y="10264"/>
                </a:cubicBezTo>
                <a:cubicBezTo>
                  <a:pt x="8335" y="9966"/>
                  <a:pt x="8204" y="9692"/>
                  <a:pt x="7966" y="9526"/>
                </a:cubicBezTo>
                <a:lnTo>
                  <a:pt x="7966" y="9395"/>
                </a:lnTo>
                <a:lnTo>
                  <a:pt x="9204" y="9395"/>
                </a:lnTo>
                <a:cubicBezTo>
                  <a:pt x="9311" y="9395"/>
                  <a:pt x="9383" y="9311"/>
                  <a:pt x="9383" y="9216"/>
                </a:cubicBezTo>
                <a:lnTo>
                  <a:pt x="9383" y="8002"/>
                </a:lnTo>
                <a:lnTo>
                  <a:pt x="9383" y="7787"/>
                </a:lnTo>
                <a:lnTo>
                  <a:pt x="9383" y="5596"/>
                </a:lnTo>
                <a:lnTo>
                  <a:pt x="9383" y="4358"/>
                </a:lnTo>
                <a:lnTo>
                  <a:pt x="9514" y="4358"/>
                </a:lnTo>
                <a:cubicBezTo>
                  <a:pt x="9692" y="4596"/>
                  <a:pt x="9978" y="4727"/>
                  <a:pt x="10264" y="4727"/>
                </a:cubicBezTo>
                <a:cubicBezTo>
                  <a:pt x="10776" y="4727"/>
                  <a:pt x="11192" y="4311"/>
                  <a:pt x="11192" y="3799"/>
                </a:cubicBezTo>
                <a:cubicBezTo>
                  <a:pt x="11192" y="3287"/>
                  <a:pt x="10776" y="2858"/>
                  <a:pt x="10264" y="2858"/>
                </a:cubicBezTo>
                <a:cubicBezTo>
                  <a:pt x="9966" y="2858"/>
                  <a:pt x="9680" y="2989"/>
                  <a:pt x="9514" y="3227"/>
                </a:cubicBezTo>
                <a:lnTo>
                  <a:pt x="9383" y="3227"/>
                </a:lnTo>
                <a:lnTo>
                  <a:pt x="9383" y="2001"/>
                </a:lnTo>
                <a:cubicBezTo>
                  <a:pt x="9383" y="1894"/>
                  <a:pt x="9311" y="1822"/>
                  <a:pt x="9204" y="1822"/>
                </a:cubicBezTo>
                <a:lnTo>
                  <a:pt x="8609" y="1822"/>
                </a:lnTo>
                <a:cubicBezTo>
                  <a:pt x="8502" y="1822"/>
                  <a:pt x="8430" y="1894"/>
                  <a:pt x="8430" y="2001"/>
                </a:cubicBezTo>
                <a:cubicBezTo>
                  <a:pt x="8430" y="2096"/>
                  <a:pt x="8502" y="2179"/>
                  <a:pt x="8609" y="2179"/>
                </a:cubicBezTo>
                <a:lnTo>
                  <a:pt x="9026" y="2179"/>
                </a:lnTo>
                <a:lnTo>
                  <a:pt x="9026" y="3406"/>
                </a:lnTo>
                <a:cubicBezTo>
                  <a:pt x="9026" y="3513"/>
                  <a:pt x="9097" y="3584"/>
                  <a:pt x="9204" y="3584"/>
                </a:cubicBezTo>
                <a:lnTo>
                  <a:pt x="9609" y="3584"/>
                </a:lnTo>
                <a:cubicBezTo>
                  <a:pt x="9668" y="3584"/>
                  <a:pt x="9728" y="3561"/>
                  <a:pt x="9752" y="3501"/>
                </a:cubicBezTo>
                <a:cubicBezTo>
                  <a:pt x="9859" y="3322"/>
                  <a:pt x="10049" y="3215"/>
                  <a:pt x="10264" y="3215"/>
                </a:cubicBezTo>
                <a:cubicBezTo>
                  <a:pt x="10585" y="3215"/>
                  <a:pt x="10835" y="3489"/>
                  <a:pt x="10835" y="3799"/>
                </a:cubicBezTo>
                <a:cubicBezTo>
                  <a:pt x="10835" y="4120"/>
                  <a:pt x="10573" y="4382"/>
                  <a:pt x="10264" y="4382"/>
                </a:cubicBezTo>
                <a:cubicBezTo>
                  <a:pt x="10049" y="4382"/>
                  <a:pt x="9859" y="4275"/>
                  <a:pt x="9752" y="4096"/>
                </a:cubicBezTo>
                <a:cubicBezTo>
                  <a:pt x="9728" y="4037"/>
                  <a:pt x="9668" y="4001"/>
                  <a:pt x="9609" y="4001"/>
                </a:cubicBezTo>
                <a:lnTo>
                  <a:pt x="9204" y="4001"/>
                </a:lnTo>
                <a:cubicBezTo>
                  <a:pt x="9097" y="4001"/>
                  <a:pt x="9026" y="4084"/>
                  <a:pt x="9026" y="4180"/>
                </a:cubicBezTo>
                <a:lnTo>
                  <a:pt x="9026" y="5418"/>
                </a:lnTo>
                <a:lnTo>
                  <a:pt x="7787" y="5418"/>
                </a:lnTo>
                <a:cubicBezTo>
                  <a:pt x="7680" y="5418"/>
                  <a:pt x="7609" y="5489"/>
                  <a:pt x="7609" y="5596"/>
                </a:cubicBezTo>
                <a:lnTo>
                  <a:pt x="7609" y="6001"/>
                </a:lnTo>
                <a:cubicBezTo>
                  <a:pt x="7609" y="6061"/>
                  <a:pt x="7644" y="6120"/>
                  <a:pt x="7704" y="6144"/>
                </a:cubicBezTo>
                <a:cubicBezTo>
                  <a:pt x="7883" y="6251"/>
                  <a:pt x="7978" y="6442"/>
                  <a:pt x="7978" y="6656"/>
                </a:cubicBezTo>
                <a:cubicBezTo>
                  <a:pt x="7978" y="6978"/>
                  <a:pt x="7716" y="7240"/>
                  <a:pt x="7406" y="7240"/>
                </a:cubicBezTo>
                <a:cubicBezTo>
                  <a:pt x="7073" y="7240"/>
                  <a:pt x="6823" y="6966"/>
                  <a:pt x="6823" y="6656"/>
                </a:cubicBezTo>
                <a:cubicBezTo>
                  <a:pt x="6823" y="6442"/>
                  <a:pt x="6930" y="6251"/>
                  <a:pt x="7109" y="6144"/>
                </a:cubicBezTo>
                <a:cubicBezTo>
                  <a:pt x="7168" y="6120"/>
                  <a:pt x="7192" y="6061"/>
                  <a:pt x="7192" y="6001"/>
                </a:cubicBezTo>
                <a:lnTo>
                  <a:pt x="7192" y="5596"/>
                </a:lnTo>
                <a:cubicBezTo>
                  <a:pt x="7192" y="5489"/>
                  <a:pt x="7121" y="5418"/>
                  <a:pt x="7013" y="5418"/>
                </a:cubicBezTo>
                <a:lnTo>
                  <a:pt x="5775" y="5418"/>
                </a:lnTo>
                <a:lnTo>
                  <a:pt x="5775" y="4358"/>
                </a:lnTo>
                <a:lnTo>
                  <a:pt x="5918" y="4358"/>
                </a:lnTo>
                <a:cubicBezTo>
                  <a:pt x="6097" y="4596"/>
                  <a:pt x="6370" y="4739"/>
                  <a:pt x="6656" y="4739"/>
                </a:cubicBezTo>
                <a:cubicBezTo>
                  <a:pt x="7180" y="4739"/>
                  <a:pt x="7597" y="4323"/>
                  <a:pt x="7597" y="3799"/>
                </a:cubicBezTo>
                <a:cubicBezTo>
                  <a:pt x="7597" y="3275"/>
                  <a:pt x="7180" y="2858"/>
                  <a:pt x="6656" y="2858"/>
                </a:cubicBezTo>
                <a:cubicBezTo>
                  <a:pt x="6359" y="2858"/>
                  <a:pt x="6073" y="2989"/>
                  <a:pt x="5918" y="3227"/>
                </a:cubicBezTo>
                <a:lnTo>
                  <a:pt x="5775" y="3227"/>
                </a:lnTo>
                <a:lnTo>
                  <a:pt x="5775" y="2179"/>
                </a:lnTo>
                <a:lnTo>
                  <a:pt x="8025" y="2179"/>
                </a:lnTo>
                <a:cubicBezTo>
                  <a:pt x="8133" y="2179"/>
                  <a:pt x="8204" y="2096"/>
                  <a:pt x="8204" y="2001"/>
                </a:cubicBezTo>
                <a:cubicBezTo>
                  <a:pt x="8204" y="1894"/>
                  <a:pt x="8133" y="1822"/>
                  <a:pt x="8025" y="1822"/>
                </a:cubicBezTo>
                <a:lnTo>
                  <a:pt x="4370" y="1822"/>
                </a:lnTo>
                <a:lnTo>
                  <a:pt x="4370" y="1679"/>
                </a:lnTo>
                <a:cubicBezTo>
                  <a:pt x="4608" y="1501"/>
                  <a:pt x="4739" y="1227"/>
                  <a:pt x="4739" y="941"/>
                </a:cubicBezTo>
                <a:cubicBezTo>
                  <a:pt x="4739" y="417"/>
                  <a:pt x="4323" y="1"/>
                  <a:pt x="37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0" name="Google Shape;490;p27"/>
          <p:cNvGrpSpPr/>
          <p:nvPr/>
        </p:nvGrpSpPr>
        <p:grpSpPr>
          <a:xfrm>
            <a:off x="4075558" y="1684660"/>
            <a:ext cx="577210" cy="580282"/>
            <a:chOff x="3095745" y="3805393"/>
            <a:chExt cx="352840" cy="354717"/>
          </a:xfrm>
        </p:grpSpPr>
        <p:sp>
          <p:nvSpPr>
            <p:cNvPr id="491" name="Google Shape;491;p27"/>
            <p:cNvSpPr/>
            <p:nvPr/>
          </p:nvSpPr>
          <p:spPr>
            <a:xfrm>
              <a:off x="3095745" y="3805393"/>
              <a:ext cx="272093" cy="271711"/>
            </a:xfrm>
            <a:custGeom>
              <a:avLst/>
              <a:gdLst/>
              <a:ahLst/>
              <a:cxnLst/>
              <a:rect l="l" t="t" r="r" b="b"/>
              <a:pathLst>
                <a:path w="8549" h="8537" extrusionOk="0">
                  <a:moveTo>
                    <a:pt x="4025" y="0"/>
                  </a:moveTo>
                  <a:cubicBezTo>
                    <a:pt x="3763" y="0"/>
                    <a:pt x="3525" y="179"/>
                    <a:pt x="3489" y="441"/>
                  </a:cubicBezTo>
                  <a:lnTo>
                    <a:pt x="3322" y="1262"/>
                  </a:lnTo>
                  <a:cubicBezTo>
                    <a:pt x="3155" y="1322"/>
                    <a:pt x="2977" y="1381"/>
                    <a:pt x="2834" y="1465"/>
                  </a:cubicBezTo>
                  <a:lnTo>
                    <a:pt x="2132" y="1012"/>
                  </a:lnTo>
                  <a:cubicBezTo>
                    <a:pt x="2036" y="947"/>
                    <a:pt x="1929" y="915"/>
                    <a:pt x="1825" y="915"/>
                  </a:cubicBezTo>
                  <a:cubicBezTo>
                    <a:pt x="1683" y="915"/>
                    <a:pt x="1544" y="974"/>
                    <a:pt x="1441" y="1084"/>
                  </a:cubicBezTo>
                  <a:lnTo>
                    <a:pt x="1084" y="1441"/>
                  </a:lnTo>
                  <a:cubicBezTo>
                    <a:pt x="905" y="1619"/>
                    <a:pt x="881" y="1917"/>
                    <a:pt x="1012" y="2119"/>
                  </a:cubicBezTo>
                  <a:lnTo>
                    <a:pt x="1477" y="2822"/>
                  </a:lnTo>
                  <a:cubicBezTo>
                    <a:pt x="1381" y="2989"/>
                    <a:pt x="1322" y="3155"/>
                    <a:pt x="1262" y="3310"/>
                  </a:cubicBezTo>
                  <a:lnTo>
                    <a:pt x="453" y="3477"/>
                  </a:lnTo>
                  <a:cubicBezTo>
                    <a:pt x="191" y="3524"/>
                    <a:pt x="0" y="3763"/>
                    <a:pt x="0" y="4013"/>
                  </a:cubicBezTo>
                  <a:lnTo>
                    <a:pt x="0" y="4525"/>
                  </a:lnTo>
                  <a:cubicBezTo>
                    <a:pt x="0" y="4775"/>
                    <a:pt x="179" y="5013"/>
                    <a:pt x="453" y="5060"/>
                  </a:cubicBezTo>
                  <a:lnTo>
                    <a:pt x="1262" y="5215"/>
                  </a:lnTo>
                  <a:cubicBezTo>
                    <a:pt x="1322" y="5382"/>
                    <a:pt x="1381" y="5560"/>
                    <a:pt x="1477" y="5715"/>
                  </a:cubicBezTo>
                  <a:lnTo>
                    <a:pt x="1012" y="6406"/>
                  </a:lnTo>
                  <a:cubicBezTo>
                    <a:pt x="869" y="6632"/>
                    <a:pt x="893" y="6918"/>
                    <a:pt x="1084" y="7096"/>
                  </a:cubicBezTo>
                  <a:lnTo>
                    <a:pt x="1441" y="7453"/>
                  </a:lnTo>
                  <a:cubicBezTo>
                    <a:pt x="1544" y="7557"/>
                    <a:pt x="1687" y="7608"/>
                    <a:pt x="1830" y="7608"/>
                  </a:cubicBezTo>
                  <a:cubicBezTo>
                    <a:pt x="1935" y="7608"/>
                    <a:pt x="2041" y="7580"/>
                    <a:pt x="2132" y="7525"/>
                  </a:cubicBezTo>
                  <a:lnTo>
                    <a:pt x="2834" y="7061"/>
                  </a:lnTo>
                  <a:cubicBezTo>
                    <a:pt x="2989" y="7156"/>
                    <a:pt x="3155" y="7215"/>
                    <a:pt x="3322" y="7275"/>
                  </a:cubicBezTo>
                  <a:lnTo>
                    <a:pt x="3489" y="8096"/>
                  </a:lnTo>
                  <a:cubicBezTo>
                    <a:pt x="3525" y="8346"/>
                    <a:pt x="3763" y="8537"/>
                    <a:pt x="4025" y="8537"/>
                  </a:cubicBezTo>
                  <a:lnTo>
                    <a:pt x="4525" y="8537"/>
                  </a:lnTo>
                  <a:cubicBezTo>
                    <a:pt x="4775" y="8537"/>
                    <a:pt x="5013" y="8358"/>
                    <a:pt x="5060" y="8096"/>
                  </a:cubicBezTo>
                  <a:lnTo>
                    <a:pt x="5227" y="7275"/>
                  </a:lnTo>
                  <a:cubicBezTo>
                    <a:pt x="5358" y="7227"/>
                    <a:pt x="5489" y="7180"/>
                    <a:pt x="5632" y="7120"/>
                  </a:cubicBezTo>
                  <a:cubicBezTo>
                    <a:pt x="5692" y="7084"/>
                    <a:pt x="5727" y="6977"/>
                    <a:pt x="5692" y="6894"/>
                  </a:cubicBezTo>
                  <a:cubicBezTo>
                    <a:pt x="5655" y="6821"/>
                    <a:pt x="5584" y="6790"/>
                    <a:pt x="5515" y="6790"/>
                  </a:cubicBezTo>
                  <a:cubicBezTo>
                    <a:pt x="5494" y="6790"/>
                    <a:pt x="5473" y="6793"/>
                    <a:pt x="5453" y="6799"/>
                  </a:cubicBezTo>
                  <a:cubicBezTo>
                    <a:pt x="5299" y="6870"/>
                    <a:pt x="5156" y="6918"/>
                    <a:pt x="5001" y="6965"/>
                  </a:cubicBezTo>
                  <a:cubicBezTo>
                    <a:pt x="4941" y="6977"/>
                    <a:pt x="4882" y="7037"/>
                    <a:pt x="4882" y="7096"/>
                  </a:cubicBezTo>
                  <a:lnTo>
                    <a:pt x="4703" y="8025"/>
                  </a:lnTo>
                  <a:cubicBezTo>
                    <a:pt x="4691" y="8108"/>
                    <a:pt x="4596" y="8180"/>
                    <a:pt x="4513" y="8180"/>
                  </a:cubicBezTo>
                  <a:lnTo>
                    <a:pt x="4001" y="8180"/>
                  </a:lnTo>
                  <a:cubicBezTo>
                    <a:pt x="3917" y="8180"/>
                    <a:pt x="3822" y="8120"/>
                    <a:pt x="3810" y="8025"/>
                  </a:cubicBezTo>
                  <a:lnTo>
                    <a:pt x="3632" y="7096"/>
                  </a:lnTo>
                  <a:cubicBezTo>
                    <a:pt x="3620" y="7037"/>
                    <a:pt x="3572" y="6977"/>
                    <a:pt x="3513" y="6965"/>
                  </a:cubicBezTo>
                  <a:cubicBezTo>
                    <a:pt x="3310" y="6906"/>
                    <a:pt x="3096" y="6811"/>
                    <a:pt x="2905" y="6703"/>
                  </a:cubicBezTo>
                  <a:cubicBezTo>
                    <a:pt x="2876" y="6691"/>
                    <a:pt x="2843" y="6686"/>
                    <a:pt x="2812" y="6686"/>
                  </a:cubicBezTo>
                  <a:cubicBezTo>
                    <a:pt x="2780" y="6686"/>
                    <a:pt x="2751" y="6691"/>
                    <a:pt x="2727" y="6703"/>
                  </a:cubicBezTo>
                  <a:lnTo>
                    <a:pt x="1941" y="7227"/>
                  </a:lnTo>
                  <a:cubicBezTo>
                    <a:pt x="1904" y="7249"/>
                    <a:pt x="1864" y="7260"/>
                    <a:pt x="1824" y="7260"/>
                  </a:cubicBezTo>
                  <a:cubicBezTo>
                    <a:pt x="1774" y="7260"/>
                    <a:pt x="1725" y="7243"/>
                    <a:pt x="1679" y="7203"/>
                  </a:cubicBezTo>
                  <a:lnTo>
                    <a:pt x="1322" y="6846"/>
                  </a:lnTo>
                  <a:cubicBezTo>
                    <a:pt x="1262" y="6787"/>
                    <a:pt x="1250" y="6680"/>
                    <a:pt x="1298" y="6584"/>
                  </a:cubicBezTo>
                  <a:lnTo>
                    <a:pt x="1822" y="5799"/>
                  </a:lnTo>
                  <a:cubicBezTo>
                    <a:pt x="1846" y="5739"/>
                    <a:pt x="1858" y="5679"/>
                    <a:pt x="1822" y="5620"/>
                  </a:cubicBezTo>
                  <a:cubicBezTo>
                    <a:pt x="1715" y="5429"/>
                    <a:pt x="1620" y="5215"/>
                    <a:pt x="1560" y="5013"/>
                  </a:cubicBezTo>
                  <a:cubicBezTo>
                    <a:pt x="1548" y="4953"/>
                    <a:pt x="1489" y="4894"/>
                    <a:pt x="1429" y="4894"/>
                  </a:cubicBezTo>
                  <a:lnTo>
                    <a:pt x="512" y="4715"/>
                  </a:lnTo>
                  <a:cubicBezTo>
                    <a:pt x="417" y="4703"/>
                    <a:pt x="346" y="4608"/>
                    <a:pt x="346" y="4525"/>
                  </a:cubicBezTo>
                  <a:lnTo>
                    <a:pt x="346" y="4013"/>
                  </a:lnTo>
                  <a:cubicBezTo>
                    <a:pt x="346" y="3929"/>
                    <a:pt x="405" y="3834"/>
                    <a:pt x="512" y="3822"/>
                  </a:cubicBezTo>
                  <a:lnTo>
                    <a:pt x="1429" y="3643"/>
                  </a:lnTo>
                  <a:cubicBezTo>
                    <a:pt x="1489" y="3632"/>
                    <a:pt x="1548" y="3584"/>
                    <a:pt x="1560" y="3524"/>
                  </a:cubicBezTo>
                  <a:cubicBezTo>
                    <a:pt x="1620" y="3322"/>
                    <a:pt x="1715" y="3108"/>
                    <a:pt x="1822" y="2917"/>
                  </a:cubicBezTo>
                  <a:cubicBezTo>
                    <a:pt x="1846" y="2858"/>
                    <a:pt x="1846" y="2786"/>
                    <a:pt x="1822" y="2739"/>
                  </a:cubicBezTo>
                  <a:lnTo>
                    <a:pt x="1298" y="1941"/>
                  </a:lnTo>
                  <a:cubicBezTo>
                    <a:pt x="1250" y="1869"/>
                    <a:pt x="1250" y="1762"/>
                    <a:pt x="1322" y="1691"/>
                  </a:cubicBezTo>
                  <a:lnTo>
                    <a:pt x="1679" y="1334"/>
                  </a:lnTo>
                  <a:cubicBezTo>
                    <a:pt x="1714" y="1299"/>
                    <a:pt x="1765" y="1280"/>
                    <a:pt x="1820" y="1280"/>
                  </a:cubicBezTo>
                  <a:cubicBezTo>
                    <a:pt x="1859" y="1280"/>
                    <a:pt x="1901" y="1290"/>
                    <a:pt x="1941" y="1310"/>
                  </a:cubicBezTo>
                  <a:lnTo>
                    <a:pt x="2727" y="1822"/>
                  </a:lnTo>
                  <a:cubicBezTo>
                    <a:pt x="2759" y="1841"/>
                    <a:pt x="2791" y="1853"/>
                    <a:pt x="2822" y="1853"/>
                  </a:cubicBezTo>
                  <a:cubicBezTo>
                    <a:pt x="2850" y="1853"/>
                    <a:pt x="2878" y="1844"/>
                    <a:pt x="2905" y="1822"/>
                  </a:cubicBezTo>
                  <a:cubicBezTo>
                    <a:pt x="3096" y="1727"/>
                    <a:pt x="3310" y="1631"/>
                    <a:pt x="3513" y="1572"/>
                  </a:cubicBezTo>
                  <a:cubicBezTo>
                    <a:pt x="3572" y="1560"/>
                    <a:pt x="3632" y="1500"/>
                    <a:pt x="3632" y="1441"/>
                  </a:cubicBezTo>
                  <a:lnTo>
                    <a:pt x="3810" y="512"/>
                  </a:lnTo>
                  <a:cubicBezTo>
                    <a:pt x="3822" y="429"/>
                    <a:pt x="3917" y="357"/>
                    <a:pt x="4001" y="357"/>
                  </a:cubicBezTo>
                  <a:lnTo>
                    <a:pt x="4513" y="357"/>
                  </a:lnTo>
                  <a:cubicBezTo>
                    <a:pt x="4596" y="357"/>
                    <a:pt x="4691" y="417"/>
                    <a:pt x="4703" y="512"/>
                  </a:cubicBezTo>
                  <a:lnTo>
                    <a:pt x="4882" y="1441"/>
                  </a:lnTo>
                  <a:cubicBezTo>
                    <a:pt x="4894" y="1500"/>
                    <a:pt x="4941" y="1560"/>
                    <a:pt x="5001" y="1572"/>
                  </a:cubicBezTo>
                  <a:cubicBezTo>
                    <a:pt x="5215" y="1631"/>
                    <a:pt x="5418" y="1727"/>
                    <a:pt x="5608" y="1822"/>
                  </a:cubicBezTo>
                  <a:cubicBezTo>
                    <a:pt x="5638" y="1840"/>
                    <a:pt x="5674" y="1849"/>
                    <a:pt x="5706" y="1849"/>
                  </a:cubicBezTo>
                  <a:cubicBezTo>
                    <a:pt x="5739" y="1849"/>
                    <a:pt x="5769" y="1840"/>
                    <a:pt x="5787" y="1822"/>
                  </a:cubicBezTo>
                  <a:lnTo>
                    <a:pt x="6584" y="1310"/>
                  </a:lnTo>
                  <a:cubicBezTo>
                    <a:pt x="6617" y="1288"/>
                    <a:pt x="6656" y="1277"/>
                    <a:pt x="6696" y="1277"/>
                  </a:cubicBezTo>
                  <a:cubicBezTo>
                    <a:pt x="6745" y="1277"/>
                    <a:pt x="6795" y="1294"/>
                    <a:pt x="6835" y="1334"/>
                  </a:cubicBezTo>
                  <a:lnTo>
                    <a:pt x="7192" y="1691"/>
                  </a:lnTo>
                  <a:cubicBezTo>
                    <a:pt x="7251" y="1750"/>
                    <a:pt x="7263" y="1858"/>
                    <a:pt x="7216" y="1941"/>
                  </a:cubicBezTo>
                  <a:lnTo>
                    <a:pt x="6704" y="2739"/>
                  </a:lnTo>
                  <a:cubicBezTo>
                    <a:pt x="6668" y="2798"/>
                    <a:pt x="6656" y="2858"/>
                    <a:pt x="6704" y="2917"/>
                  </a:cubicBezTo>
                  <a:cubicBezTo>
                    <a:pt x="6799" y="3108"/>
                    <a:pt x="6894" y="3322"/>
                    <a:pt x="6954" y="3524"/>
                  </a:cubicBezTo>
                  <a:cubicBezTo>
                    <a:pt x="6965" y="3584"/>
                    <a:pt x="7025" y="3643"/>
                    <a:pt x="7085" y="3643"/>
                  </a:cubicBezTo>
                  <a:lnTo>
                    <a:pt x="8013" y="3822"/>
                  </a:lnTo>
                  <a:cubicBezTo>
                    <a:pt x="8097" y="3834"/>
                    <a:pt x="8168" y="3929"/>
                    <a:pt x="8168" y="4013"/>
                  </a:cubicBezTo>
                  <a:lnTo>
                    <a:pt x="8168" y="4525"/>
                  </a:lnTo>
                  <a:cubicBezTo>
                    <a:pt x="8168" y="4608"/>
                    <a:pt x="8108" y="4703"/>
                    <a:pt x="8013" y="4715"/>
                  </a:cubicBezTo>
                  <a:lnTo>
                    <a:pt x="7085" y="4894"/>
                  </a:lnTo>
                  <a:cubicBezTo>
                    <a:pt x="7025" y="4906"/>
                    <a:pt x="6965" y="4953"/>
                    <a:pt x="6954" y="5013"/>
                  </a:cubicBezTo>
                  <a:cubicBezTo>
                    <a:pt x="6906" y="5156"/>
                    <a:pt x="6846" y="5322"/>
                    <a:pt x="6787" y="5477"/>
                  </a:cubicBezTo>
                  <a:cubicBezTo>
                    <a:pt x="6739" y="5560"/>
                    <a:pt x="6787" y="5668"/>
                    <a:pt x="6882" y="5715"/>
                  </a:cubicBezTo>
                  <a:cubicBezTo>
                    <a:pt x="6903" y="5724"/>
                    <a:pt x="6926" y="5729"/>
                    <a:pt x="6949" y="5729"/>
                  </a:cubicBezTo>
                  <a:cubicBezTo>
                    <a:pt x="7016" y="5729"/>
                    <a:pt x="7085" y="5691"/>
                    <a:pt x="7120" y="5620"/>
                  </a:cubicBezTo>
                  <a:cubicBezTo>
                    <a:pt x="7180" y="5489"/>
                    <a:pt x="7239" y="5358"/>
                    <a:pt x="7275" y="5215"/>
                  </a:cubicBezTo>
                  <a:lnTo>
                    <a:pt x="8097" y="5060"/>
                  </a:lnTo>
                  <a:cubicBezTo>
                    <a:pt x="8347" y="5013"/>
                    <a:pt x="8549" y="4775"/>
                    <a:pt x="8549" y="4525"/>
                  </a:cubicBezTo>
                  <a:lnTo>
                    <a:pt x="8549" y="4013"/>
                  </a:lnTo>
                  <a:cubicBezTo>
                    <a:pt x="8549" y="3763"/>
                    <a:pt x="8370" y="3524"/>
                    <a:pt x="8097" y="3477"/>
                  </a:cubicBezTo>
                  <a:lnTo>
                    <a:pt x="7275" y="3310"/>
                  </a:lnTo>
                  <a:cubicBezTo>
                    <a:pt x="7216" y="3155"/>
                    <a:pt x="7156" y="2977"/>
                    <a:pt x="7073" y="2822"/>
                  </a:cubicBezTo>
                  <a:lnTo>
                    <a:pt x="7537" y="2119"/>
                  </a:lnTo>
                  <a:cubicBezTo>
                    <a:pt x="7680" y="1905"/>
                    <a:pt x="7656" y="1619"/>
                    <a:pt x="7454" y="1441"/>
                  </a:cubicBezTo>
                  <a:lnTo>
                    <a:pt x="7096" y="1084"/>
                  </a:lnTo>
                  <a:cubicBezTo>
                    <a:pt x="6992" y="980"/>
                    <a:pt x="6848" y="924"/>
                    <a:pt x="6705" y="924"/>
                  </a:cubicBezTo>
                  <a:cubicBezTo>
                    <a:pt x="6603" y="924"/>
                    <a:pt x="6502" y="953"/>
                    <a:pt x="6418" y="1012"/>
                  </a:cubicBezTo>
                  <a:lnTo>
                    <a:pt x="5715" y="1465"/>
                  </a:lnTo>
                  <a:cubicBezTo>
                    <a:pt x="5549" y="1381"/>
                    <a:pt x="5394" y="1322"/>
                    <a:pt x="5227" y="1262"/>
                  </a:cubicBezTo>
                  <a:lnTo>
                    <a:pt x="5060" y="441"/>
                  </a:lnTo>
                  <a:cubicBezTo>
                    <a:pt x="5013" y="191"/>
                    <a:pt x="4775" y="0"/>
                    <a:pt x="45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7"/>
            <p:cNvSpPr/>
            <p:nvPr/>
          </p:nvSpPr>
          <p:spPr>
            <a:xfrm>
              <a:off x="3184798" y="3878883"/>
              <a:ext cx="109550" cy="94018"/>
            </a:xfrm>
            <a:custGeom>
              <a:avLst/>
              <a:gdLst/>
              <a:ahLst/>
              <a:cxnLst/>
              <a:rect l="l" t="t" r="r" b="b"/>
              <a:pathLst>
                <a:path w="3442" h="2954" extrusionOk="0">
                  <a:moveTo>
                    <a:pt x="1465" y="1"/>
                  </a:moveTo>
                  <a:cubicBezTo>
                    <a:pt x="941" y="1"/>
                    <a:pt x="453" y="191"/>
                    <a:pt x="72" y="561"/>
                  </a:cubicBezTo>
                  <a:cubicBezTo>
                    <a:pt x="0" y="632"/>
                    <a:pt x="0" y="739"/>
                    <a:pt x="72" y="811"/>
                  </a:cubicBezTo>
                  <a:cubicBezTo>
                    <a:pt x="113" y="852"/>
                    <a:pt x="158" y="873"/>
                    <a:pt x="203" y="873"/>
                  </a:cubicBezTo>
                  <a:cubicBezTo>
                    <a:pt x="247" y="873"/>
                    <a:pt x="292" y="852"/>
                    <a:pt x="334" y="811"/>
                  </a:cubicBezTo>
                  <a:cubicBezTo>
                    <a:pt x="631" y="513"/>
                    <a:pt x="1024" y="358"/>
                    <a:pt x="1465" y="358"/>
                  </a:cubicBezTo>
                  <a:cubicBezTo>
                    <a:pt x="2358" y="358"/>
                    <a:pt x="3084" y="1084"/>
                    <a:pt x="3084" y="1977"/>
                  </a:cubicBezTo>
                  <a:cubicBezTo>
                    <a:pt x="3084" y="2227"/>
                    <a:pt x="3024" y="2477"/>
                    <a:pt x="2905" y="2716"/>
                  </a:cubicBezTo>
                  <a:cubicBezTo>
                    <a:pt x="2846" y="2799"/>
                    <a:pt x="2894" y="2894"/>
                    <a:pt x="2977" y="2942"/>
                  </a:cubicBezTo>
                  <a:cubicBezTo>
                    <a:pt x="3013" y="2954"/>
                    <a:pt x="3036" y="2954"/>
                    <a:pt x="3048" y="2954"/>
                  </a:cubicBezTo>
                  <a:cubicBezTo>
                    <a:pt x="3108" y="2954"/>
                    <a:pt x="3167" y="2930"/>
                    <a:pt x="3215" y="2870"/>
                  </a:cubicBezTo>
                  <a:cubicBezTo>
                    <a:pt x="3370" y="2585"/>
                    <a:pt x="3441" y="2287"/>
                    <a:pt x="3441" y="1977"/>
                  </a:cubicBezTo>
                  <a:cubicBezTo>
                    <a:pt x="3441" y="894"/>
                    <a:pt x="2560" y="1"/>
                    <a:pt x="14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7"/>
            <p:cNvSpPr/>
            <p:nvPr/>
          </p:nvSpPr>
          <p:spPr>
            <a:xfrm>
              <a:off x="3168120" y="3917331"/>
              <a:ext cx="102707" cy="87016"/>
            </a:xfrm>
            <a:custGeom>
              <a:avLst/>
              <a:gdLst/>
              <a:ahLst/>
              <a:cxnLst/>
              <a:rect l="l" t="t" r="r" b="b"/>
              <a:pathLst>
                <a:path w="3227" h="2734" extrusionOk="0">
                  <a:moveTo>
                    <a:pt x="277" y="0"/>
                  </a:moveTo>
                  <a:cubicBezTo>
                    <a:pt x="203" y="0"/>
                    <a:pt x="136" y="38"/>
                    <a:pt x="108" y="115"/>
                  </a:cubicBezTo>
                  <a:cubicBezTo>
                    <a:pt x="36" y="317"/>
                    <a:pt x="0" y="531"/>
                    <a:pt x="0" y="758"/>
                  </a:cubicBezTo>
                  <a:cubicBezTo>
                    <a:pt x="0" y="1841"/>
                    <a:pt x="881" y="2734"/>
                    <a:pt x="1977" y="2734"/>
                  </a:cubicBezTo>
                  <a:cubicBezTo>
                    <a:pt x="2394" y="2734"/>
                    <a:pt x="2798" y="2603"/>
                    <a:pt x="3144" y="2365"/>
                  </a:cubicBezTo>
                  <a:cubicBezTo>
                    <a:pt x="3215" y="2305"/>
                    <a:pt x="3227" y="2198"/>
                    <a:pt x="3191" y="2127"/>
                  </a:cubicBezTo>
                  <a:cubicBezTo>
                    <a:pt x="3162" y="2075"/>
                    <a:pt x="3106" y="2051"/>
                    <a:pt x="3050" y="2051"/>
                  </a:cubicBezTo>
                  <a:cubicBezTo>
                    <a:pt x="3015" y="2051"/>
                    <a:pt x="2981" y="2061"/>
                    <a:pt x="2953" y="2079"/>
                  </a:cubicBezTo>
                  <a:cubicBezTo>
                    <a:pt x="2667" y="2282"/>
                    <a:pt x="2334" y="2389"/>
                    <a:pt x="2001" y="2389"/>
                  </a:cubicBezTo>
                  <a:cubicBezTo>
                    <a:pt x="1108" y="2389"/>
                    <a:pt x="370" y="1662"/>
                    <a:pt x="370" y="769"/>
                  </a:cubicBezTo>
                  <a:cubicBezTo>
                    <a:pt x="370" y="591"/>
                    <a:pt x="405" y="412"/>
                    <a:pt x="465" y="246"/>
                  </a:cubicBezTo>
                  <a:cubicBezTo>
                    <a:pt x="465" y="138"/>
                    <a:pt x="417" y="43"/>
                    <a:pt x="334" y="7"/>
                  </a:cubicBezTo>
                  <a:cubicBezTo>
                    <a:pt x="315" y="3"/>
                    <a:pt x="296" y="0"/>
                    <a:pt x="2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7"/>
            <p:cNvSpPr/>
            <p:nvPr/>
          </p:nvSpPr>
          <p:spPr>
            <a:xfrm>
              <a:off x="3264749" y="3976275"/>
              <a:ext cx="183836" cy="183836"/>
            </a:xfrm>
            <a:custGeom>
              <a:avLst/>
              <a:gdLst/>
              <a:ahLst/>
              <a:cxnLst/>
              <a:rect l="l" t="t" r="r" b="b"/>
              <a:pathLst>
                <a:path w="5776" h="5776" extrusionOk="0">
                  <a:moveTo>
                    <a:pt x="2739" y="1"/>
                  </a:moveTo>
                  <a:cubicBezTo>
                    <a:pt x="2548" y="1"/>
                    <a:pt x="2370" y="156"/>
                    <a:pt x="2322" y="346"/>
                  </a:cubicBezTo>
                  <a:lnTo>
                    <a:pt x="2215" y="846"/>
                  </a:lnTo>
                  <a:cubicBezTo>
                    <a:pt x="2132" y="882"/>
                    <a:pt x="2036" y="930"/>
                    <a:pt x="1953" y="953"/>
                  </a:cubicBezTo>
                  <a:lnTo>
                    <a:pt x="1525" y="668"/>
                  </a:lnTo>
                  <a:cubicBezTo>
                    <a:pt x="1454" y="627"/>
                    <a:pt x="1372" y="606"/>
                    <a:pt x="1291" y="606"/>
                  </a:cubicBezTo>
                  <a:cubicBezTo>
                    <a:pt x="1181" y="606"/>
                    <a:pt x="1071" y="645"/>
                    <a:pt x="989" y="727"/>
                  </a:cubicBezTo>
                  <a:lnTo>
                    <a:pt x="751" y="965"/>
                  </a:lnTo>
                  <a:cubicBezTo>
                    <a:pt x="620" y="1108"/>
                    <a:pt x="584" y="1322"/>
                    <a:pt x="691" y="1501"/>
                  </a:cubicBezTo>
                  <a:lnTo>
                    <a:pt x="977" y="1942"/>
                  </a:lnTo>
                  <a:cubicBezTo>
                    <a:pt x="917" y="2061"/>
                    <a:pt x="870" y="2180"/>
                    <a:pt x="822" y="2311"/>
                  </a:cubicBezTo>
                  <a:cubicBezTo>
                    <a:pt x="786" y="2394"/>
                    <a:pt x="858" y="2501"/>
                    <a:pt x="941" y="2537"/>
                  </a:cubicBezTo>
                  <a:cubicBezTo>
                    <a:pt x="954" y="2541"/>
                    <a:pt x="967" y="2542"/>
                    <a:pt x="980" y="2542"/>
                  </a:cubicBezTo>
                  <a:cubicBezTo>
                    <a:pt x="1055" y="2542"/>
                    <a:pt x="1137" y="2489"/>
                    <a:pt x="1167" y="2418"/>
                  </a:cubicBezTo>
                  <a:cubicBezTo>
                    <a:pt x="1203" y="2275"/>
                    <a:pt x="1251" y="2144"/>
                    <a:pt x="1322" y="2025"/>
                  </a:cubicBezTo>
                  <a:cubicBezTo>
                    <a:pt x="1358" y="1965"/>
                    <a:pt x="1358" y="1894"/>
                    <a:pt x="1322" y="1846"/>
                  </a:cubicBezTo>
                  <a:lnTo>
                    <a:pt x="989" y="1322"/>
                  </a:lnTo>
                  <a:cubicBezTo>
                    <a:pt x="977" y="1299"/>
                    <a:pt x="977" y="1263"/>
                    <a:pt x="1001" y="1239"/>
                  </a:cubicBezTo>
                  <a:lnTo>
                    <a:pt x="1239" y="1001"/>
                  </a:lnTo>
                  <a:cubicBezTo>
                    <a:pt x="1258" y="981"/>
                    <a:pt x="1274" y="973"/>
                    <a:pt x="1291" y="973"/>
                  </a:cubicBezTo>
                  <a:cubicBezTo>
                    <a:pt x="1304" y="973"/>
                    <a:pt x="1318" y="978"/>
                    <a:pt x="1334" y="989"/>
                  </a:cubicBezTo>
                  <a:lnTo>
                    <a:pt x="1846" y="1322"/>
                  </a:lnTo>
                  <a:cubicBezTo>
                    <a:pt x="1878" y="1342"/>
                    <a:pt x="1910" y="1354"/>
                    <a:pt x="1942" y="1354"/>
                  </a:cubicBezTo>
                  <a:cubicBezTo>
                    <a:pt x="1969" y="1354"/>
                    <a:pt x="1997" y="1345"/>
                    <a:pt x="2025" y="1322"/>
                  </a:cubicBezTo>
                  <a:cubicBezTo>
                    <a:pt x="2144" y="1251"/>
                    <a:pt x="2287" y="1203"/>
                    <a:pt x="2417" y="1156"/>
                  </a:cubicBezTo>
                  <a:cubicBezTo>
                    <a:pt x="2477" y="1144"/>
                    <a:pt x="2537" y="1084"/>
                    <a:pt x="2537" y="1025"/>
                  </a:cubicBezTo>
                  <a:lnTo>
                    <a:pt x="2656" y="418"/>
                  </a:lnTo>
                  <a:cubicBezTo>
                    <a:pt x="2656" y="382"/>
                    <a:pt x="2679" y="358"/>
                    <a:pt x="2727" y="358"/>
                  </a:cubicBezTo>
                  <a:lnTo>
                    <a:pt x="3060" y="358"/>
                  </a:lnTo>
                  <a:cubicBezTo>
                    <a:pt x="3084" y="358"/>
                    <a:pt x="3120" y="394"/>
                    <a:pt x="3132" y="418"/>
                  </a:cubicBezTo>
                  <a:lnTo>
                    <a:pt x="3251" y="1025"/>
                  </a:lnTo>
                  <a:cubicBezTo>
                    <a:pt x="3263" y="1084"/>
                    <a:pt x="3310" y="1144"/>
                    <a:pt x="3370" y="1156"/>
                  </a:cubicBezTo>
                  <a:cubicBezTo>
                    <a:pt x="3501" y="1203"/>
                    <a:pt x="3632" y="1251"/>
                    <a:pt x="3751" y="1322"/>
                  </a:cubicBezTo>
                  <a:cubicBezTo>
                    <a:pt x="3781" y="1340"/>
                    <a:pt x="3816" y="1349"/>
                    <a:pt x="3849" y="1349"/>
                  </a:cubicBezTo>
                  <a:cubicBezTo>
                    <a:pt x="3882" y="1349"/>
                    <a:pt x="3912" y="1340"/>
                    <a:pt x="3930" y="1322"/>
                  </a:cubicBezTo>
                  <a:lnTo>
                    <a:pt x="4453" y="989"/>
                  </a:lnTo>
                  <a:cubicBezTo>
                    <a:pt x="4469" y="978"/>
                    <a:pt x="4483" y="973"/>
                    <a:pt x="4497" y="973"/>
                  </a:cubicBezTo>
                  <a:cubicBezTo>
                    <a:pt x="4513" y="973"/>
                    <a:pt x="4529" y="981"/>
                    <a:pt x="4549" y="1001"/>
                  </a:cubicBezTo>
                  <a:lnTo>
                    <a:pt x="4787" y="1239"/>
                  </a:lnTo>
                  <a:cubicBezTo>
                    <a:pt x="4811" y="1263"/>
                    <a:pt x="4811" y="1299"/>
                    <a:pt x="4799" y="1322"/>
                  </a:cubicBezTo>
                  <a:lnTo>
                    <a:pt x="4453" y="1846"/>
                  </a:lnTo>
                  <a:cubicBezTo>
                    <a:pt x="4430" y="1906"/>
                    <a:pt x="4406" y="1965"/>
                    <a:pt x="4453" y="2025"/>
                  </a:cubicBezTo>
                  <a:cubicBezTo>
                    <a:pt x="4525" y="2144"/>
                    <a:pt x="4573" y="2275"/>
                    <a:pt x="4620" y="2418"/>
                  </a:cubicBezTo>
                  <a:cubicBezTo>
                    <a:pt x="4632" y="2477"/>
                    <a:pt x="4692" y="2537"/>
                    <a:pt x="4751" y="2537"/>
                  </a:cubicBezTo>
                  <a:lnTo>
                    <a:pt x="5358" y="2656"/>
                  </a:lnTo>
                  <a:cubicBezTo>
                    <a:pt x="5394" y="2656"/>
                    <a:pt x="5418" y="2680"/>
                    <a:pt x="5418" y="2727"/>
                  </a:cubicBezTo>
                  <a:lnTo>
                    <a:pt x="5418" y="3049"/>
                  </a:lnTo>
                  <a:cubicBezTo>
                    <a:pt x="5418" y="3085"/>
                    <a:pt x="5394" y="3108"/>
                    <a:pt x="5358" y="3132"/>
                  </a:cubicBezTo>
                  <a:lnTo>
                    <a:pt x="4751" y="3251"/>
                  </a:lnTo>
                  <a:cubicBezTo>
                    <a:pt x="4692" y="3263"/>
                    <a:pt x="4632" y="3311"/>
                    <a:pt x="4620" y="3370"/>
                  </a:cubicBezTo>
                  <a:cubicBezTo>
                    <a:pt x="4573" y="3501"/>
                    <a:pt x="4525" y="3632"/>
                    <a:pt x="4453" y="3751"/>
                  </a:cubicBezTo>
                  <a:cubicBezTo>
                    <a:pt x="4430" y="3811"/>
                    <a:pt x="4430" y="3882"/>
                    <a:pt x="4453" y="3930"/>
                  </a:cubicBezTo>
                  <a:lnTo>
                    <a:pt x="4799" y="4454"/>
                  </a:lnTo>
                  <a:cubicBezTo>
                    <a:pt x="4811" y="4478"/>
                    <a:pt x="4811" y="4513"/>
                    <a:pt x="4787" y="4537"/>
                  </a:cubicBezTo>
                  <a:lnTo>
                    <a:pt x="4549" y="4775"/>
                  </a:lnTo>
                  <a:cubicBezTo>
                    <a:pt x="4526" y="4798"/>
                    <a:pt x="4508" y="4806"/>
                    <a:pt x="4489" y="4806"/>
                  </a:cubicBezTo>
                  <a:cubicBezTo>
                    <a:pt x="4478" y="4806"/>
                    <a:pt x="4467" y="4803"/>
                    <a:pt x="4453" y="4799"/>
                  </a:cubicBezTo>
                  <a:lnTo>
                    <a:pt x="3930" y="4454"/>
                  </a:lnTo>
                  <a:cubicBezTo>
                    <a:pt x="3898" y="4435"/>
                    <a:pt x="3866" y="4422"/>
                    <a:pt x="3834" y="4422"/>
                  </a:cubicBezTo>
                  <a:cubicBezTo>
                    <a:pt x="3806" y="4422"/>
                    <a:pt x="3779" y="4432"/>
                    <a:pt x="3751" y="4454"/>
                  </a:cubicBezTo>
                  <a:cubicBezTo>
                    <a:pt x="3632" y="4525"/>
                    <a:pt x="3501" y="4573"/>
                    <a:pt x="3370" y="4621"/>
                  </a:cubicBezTo>
                  <a:cubicBezTo>
                    <a:pt x="3310" y="4632"/>
                    <a:pt x="3251" y="4692"/>
                    <a:pt x="3251" y="4751"/>
                  </a:cubicBezTo>
                  <a:lnTo>
                    <a:pt x="3132" y="5359"/>
                  </a:lnTo>
                  <a:cubicBezTo>
                    <a:pt x="3132" y="5394"/>
                    <a:pt x="3096" y="5418"/>
                    <a:pt x="3060" y="5418"/>
                  </a:cubicBezTo>
                  <a:lnTo>
                    <a:pt x="2727" y="5418"/>
                  </a:lnTo>
                  <a:cubicBezTo>
                    <a:pt x="2703" y="5418"/>
                    <a:pt x="2668" y="5394"/>
                    <a:pt x="2656" y="5359"/>
                  </a:cubicBezTo>
                  <a:lnTo>
                    <a:pt x="2537" y="4751"/>
                  </a:lnTo>
                  <a:cubicBezTo>
                    <a:pt x="2525" y="4692"/>
                    <a:pt x="2477" y="4632"/>
                    <a:pt x="2417" y="4621"/>
                  </a:cubicBezTo>
                  <a:cubicBezTo>
                    <a:pt x="2287" y="4573"/>
                    <a:pt x="2144" y="4525"/>
                    <a:pt x="2025" y="4454"/>
                  </a:cubicBezTo>
                  <a:cubicBezTo>
                    <a:pt x="1995" y="4436"/>
                    <a:pt x="1962" y="4427"/>
                    <a:pt x="1931" y="4427"/>
                  </a:cubicBezTo>
                  <a:cubicBezTo>
                    <a:pt x="1900" y="4427"/>
                    <a:pt x="1870" y="4436"/>
                    <a:pt x="1846" y="4454"/>
                  </a:cubicBezTo>
                  <a:lnTo>
                    <a:pt x="1334" y="4799"/>
                  </a:lnTo>
                  <a:cubicBezTo>
                    <a:pt x="1321" y="4803"/>
                    <a:pt x="1309" y="4806"/>
                    <a:pt x="1298" y="4806"/>
                  </a:cubicBezTo>
                  <a:cubicBezTo>
                    <a:pt x="1279" y="4806"/>
                    <a:pt x="1261" y="4798"/>
                    <a:pt x="1239" y="4775"/>
                  </a:cubicBezTo>
                  <a:lnTo>
                    <a:pt x="1001" y="4537"/>
                  </a:lnTo>
                  <a:cubicBezTo>
                    <a:pt x="977" y="4513"/>
                    <a:pt x="977" y="4478"/>
                    <a:pt x="989" y="4454"/>
                  </a:cubicBezTo>
                  <a:lnTo>
                    <a:pt x="1322" y="3930"/>
                  </a:lnTo>
                  <a:cubicBezTo>
                    <a:pt x="1358" y="3870"/>
                    <a:pt x="1370" y="3811"/>
                    <a:pt x="1322" y="3751"/>
                  </a:cubicBezTo>
                  <a:cubicBezTo>
                    <a:pt x="1251" y="3632"/>
                    <a:pt x="1215" y="3501"/>
                    <a:pt x="1167" y="3370"/>
                  </a:cubicBezTo>
                  <a:cubicBezTo>
                    <a:pt x="1144" y="3311"/>
                    <a:pt x="1084" y="3251"/>
                    <a:pt x="1024" y="3251"/>
                  </a:cubicBezTo>
                  <a:lnTo>
                    <a:pt x="417" y="3132"/>
                  </a:lnTo>
                  <a:cubicBezTo>
                    <a:pt x="393" y="3132"/>
                    <a:pt x="358" y="3097"/>
                    <a:pt x="358" y="3049"/>
                  </a:cubicBezTo>
                  <a:lnTo>
                    <a:pt x="358" y="2727"/>
                  </a:lnTo>
                  <a:cubicBezTo>
                    <a:pt x="358" y="2692"/>
                    <a:pt x="393" y="2668"/>
                    <a:pt x="417" y="2656"/>
                  </a:cubicBezTo>
                  <a:lnTo>
                    <a:pt x="465" y="2632"/>
                  </a:lnTo>
                  <a:cubicBezTo>
                    <a:pt x="548" y="2620"/>
                    <a:pt x="632" y="2525"/>
                    <a:pt x="596" y="2430"/>
                  </a:cubicBezTo>
                  <a:cubicBezTo>
                    <a:pt x="586" y="2352"/>
                    <a:pt x="520" y="2289"/>
                    <a:pt x="444" y="2289"/>
                  </a:cubicBezTo>
                  <a:cubicBezTo>
                    <a:pt x="428" y="2289"/>
                    <a:pt x="410" y="2292"/>
                    <a:pt x="393" y="2299"/>
                  </a:cubicBezTo>
                  <a:lnTo>
                    <a:pt x="346" y="2311"/>
                  </a:lnTo>
                  <a:cubicBezTo>
                    <a:pt x="155" y="2358"/>
                    <a:pt x="1" y="2513"/>
                    <a:pt x="1" y="2727"/>
                  </a:cubicBezTo>
                  <a:lnTo>
                    <a:pt x="1" y="3049"/>
                  </a:lnTo>
                  <a:cubicBezTo>
                    <a:pt x="1" y="3251"/>
                    <a:pt x="155" y="3430"/>
                    <a:pt x="346" y="3466"/>
                  </a:cubicBezTo>
                  <a:lnTo>
                    <a:pt x="846" y="3573"/>
                  </a:lnTo>
                  <a:cubicBezTo>
                    <a:pt x="882" y="3668"/>
                    <a:pt x="929" y="3751"/>
                    <a:pt x="953" y="3847"/>
                  </a:cubicBezTo>
                  <a:lnTo>
                    <a:pt x="679" y="4275"/>
                  </a:lnTo>
                  <a:cubicBezTo>
                    <a:pt x="572" y="4442"/>
                    <a:pt x="584" y="4656"/>
                    <a:pt x="727" y="4811"/>
                  </a:cubicBezTo>
                  <a:lnTo>
                    <a:pt x="977" y="5049"/>
                  </a:lnTo>
                  <a:cubicBezTo>
                    <a:pt x="1055" y="5127"/>
                    <a:pt x="1163" y="5172"/>
                    <a:pt x="1278" y="5172"/>
                  </a:cubicBezTo>
                  <a:cubicBezTo>
                    <a:pt x="1356" y="5172"/>
                    <a:pt x="1436" y="5152"/>
                    <a:pt x="1513" y="5109"/>
                  </a:cubicBezTo>
                  <a:lnTo>
                    <a:pt x="1941" y="4823"/>
                  </a:lnTo>
                  <a:cubicBezTo>
                    <a:pt x="2025" y="4871"/>
                    <a:pt x="2120" y="4894"/>
                    <a:pt x="2203" y="4930"/>
                  </a:cubicBezTo>
                  <a:lnTo>
                    <a:pt x="2310" y="5430"/>
                  </a:lnTo>
                  <a:cubicBezTo>
                    <a:pt x="2358" y="5633"/>
                    <a:pt x="2513" y="5775"/>
                    <a:pt x="2727" y="5775"/>
                  </a:cubicBezTo>
                  <a:lnTo>
                    <a:pt x="3060" y="5775"/>
                  </a:lnTo>
                  <a:cubicBezTo>
                    <a:pt x="3251" y="5775"/>
                    <a:pt x="3430" y="5633"/>
                    <a:pt x="3465" y="5430"/>
                  </a:cubicBezTo>
                  <a:lnTo>
                    <a:pt x="3572" y="4930"/>
                  </a:lnTo>
                  <a:cubicBezTo>
                    <a:pt x="3668" y="4894"/>
                    <a:pt x="3751" y="4859"/>
                    <a:pt x="3846" y="4823"/>
                  </a:cubicBezTo>
                  <a:lnTo>
                    <a:pt x="4275" y="5109"/>
                  </a:lnTo>
                  <a:cubicBezTo>
                    <a:pt x="4344" y="5153"/>
                    <a:pt x="4422" y="5175"/>
                    <a:pt x="4500" y="5175"/>
                  </a:cubicBezTo>
                  <a:cubicBezTo>
                    <a:pt x="4610" y="5175"/>
                    <a:pt x="4720" y="5132"/>
                    <a:pt x="4811" y="5049"/>
                  </a:cubicBezTo>
                  <a:lnTo>
                    <a:pt x="5049" y="4811"/>
                  </a:lnTo>
                  <a:cubicBezTo>
                    <a:pt x="5180" y="4680"/>
                    <a:pt x="5215" y="4454"/>
                    <a:pt x="5108" y="4275"/>
                  </a:cubicBezTo>
                  <a:lnTo>
                    <a:pt x="4823" y="3847"/>
                  </a:lnTo>
                  <a:cubicBezTo>
                    <a:pt x="4870" y="3751"/>
                    <a:pt x="4894" y="3668"/>
                    <a:pt x="4930" y="3573"/>
                  </a:cubicBezTo>
                  <a:lnTo>
                    <a:pt x="5442" y="3466"/>
                  </a:lnTo>
                  <a:cubicBezTo>
                    <a:pt x="5632" y="3430"/>
                    <a:pt x="5775" y="3263"/>
                    <a:pt x="5775" y="3049"/>
                  </a:cubicBezTo>
                  <a:lnTo>
                    <a:pt x="5775" y="2727"/>
                  </a:lnTo>
                  <a:cubicBezTo>
                    <a:pt x="5775" y="2513"/>
                    <a:pt x="5644" y="2358"/>
                    <a:pt x="5454" y="2311"/>
                  </a:cubicBezTo>
                  <a:lnTo>
                    <a:pt x="4942" y="2204"/>
                  </a:lnTo>
                  <a:cubicBezTo>
                    <a:pt x="4918" y="2120"/>
                    <a:pt x="4870" y="2025"/>
                    <a:pt x="4846" y="1942"/>
                  </a:cubicBezTo>
                  <a:lnTo>
                    <a:pt x="5120" y="1501"/>
                  </a:lnTo>
                  <a:cubicBezTo>
                    <a:pt x="5227" y="1346"/>
                    <a:pt x="5215" y="1120"/>
                    <a:pt x="5061" y="965"/>
                  </a:cubicBezTo>
                  <a:lnTo>
                    <a:pt x="4823" y="727"/>
                  </a:lnTo>
                  <a:cubicBezTo>
                    <a:pt x="4745" y="650"/>
                    <a:pt x="4634" y="610"/>
                    <a:pt x="4520" y="610"/>
                  </a:cubicBezTo>
                  <a:cubicBezTo>
                    <a:pt x="4441" y="610"/>
                    <a:pt x="4360" y="629"/>
                    <a:pt x="4287" y="668"/>
                  </a:cubicBezTo>
                  <a:lnTo>
                    <a:pt x="3858" y="953"/>
                  </a:lnTo>
                  <a:cubicBezTo>
                    <a:pt x="3763" y="906"/>
                    <a:pt x="3680" y="882"/>
                    <a:pt x="3596" y="846"/>
                  </a:cubicBezTo>
                  <a:lnTo>
                    <a:pt x="3489" y="346"/>
                  </a:lnTo>
                  <a:cubicBezTo>
                    <a:pt x="3441" y="156"/>
                    <a:pt x="3275" y="1"/>
                    <a:pt x="30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7"/>
            <p:cNvSpPr/>
            <p:nvPr/>
          </p:nvSpPr>
          <p:spPr>
            <a:xfrm>
              <a:off x="3326526" y="4036907"/>
              <a:ext cx="62541" cy="62573"/>
            </a:xfrm>
            <a:custGeom>
              <a:avLst/>
              <a:gdLst/>
              <a:ahLst/>
              <a:cxnLst/>
              <a:rect l="l" t="t" r="r" b="b"/>
              <a:pathLst>
                <a:path w="1965" h="1966" extrusionOk="0">
                  <a:moveTo>
                    <a:pt x="977" y="1"/>
                  </a:moveTo>
                  <a:cubicBezTo>
                    <a:pt x="441" y="1"/>
                    <a:pt x="0" y="453"/>
                    <a:pt x="0" y="989"/>
                  </a:cubicBezTo>
                  <a:cubicBezTo>
                    <a:pt x="0" y="1525"/>
                    <a:pt x="441" y="1965"/>
                    <a:pt x="977" y="1965"/>
                  </a:cubicBezTo>
                  <a:cubicBezTo>
                    <a:pt x="1203" y="1965"/>
                    <a:pt x="1417" y="1894"/>
                    <a:pt x="1572" y="1763"/>
                  </a:cubicBezTo>
                  <a:cubicBezTo>
                    <a:pt x="1655" y="1703"/>
                    <a:pt x="1667" y="1596"/>
                    <a:pt x="1608" y="1501"/>
                  </a:cubicBezTo>
                  <a:cubicBezTo>
                    <a:pt x="1574" y="1461"/>
                    <a:pt x="1525" y="1439"/>
                    <a:pt x="1473" y="1439"/>
                  </a:cubicBezTo>
                  <a:cubicBezTo>
                    <a:pt x="1434" y="1439"/>
                    <a:pt x="1394" y="1452"/>
                    <a:pt x="1358" y="1477"/>
                  </a:cubicBezTo>
                  <a:cubicBezTo>
                    <a:pt x="1250" y="1561"/>
                    <a:pt x="1119" y="1608"/>
                    <a:pt x="965" y="1608"/>
                  </a:cubicBezTo>
                  <a:cubicBezTo>
                    <a:pt x="619" y="1608"/>
                    <a:pt x="346" y="1322"/>
                    <a:pt x="346" y="977"/>
                  </a:cubicBezTo>
                  <a:cubicBezTo>
                    <a:pt x="346" y="644"/>
                    <a:pt x="619" y="358"/>
                    <a:pt x="977" y="358"/>
                  </a:cubicBezTo>
                  <a:cubicBezTo>
                    <a:pt x="1322" y="358"/>
                    <a:pt x="1608" y="644"/>
                    <a:pt x="1608" y="989"/>
                  </a:cubicBezTo>
                  <a:cubicBezTo>
                    <a:pt x="1608" y="1084"/>
                    <a:pt x="1679" y="1168"/>
                    <a:pt x="1786" y="1168"/>
                  </a:cubicBezTo>
                  <a:cubicBezTo>
                    <a:pt x="1893" y="1168"/>
                    <a:pt x="1965" y="1084"/>
                    <a:pt x="1965" y="989"/>
                  </a:cubicBezTo>
                  <a:cubicBezTo>
                    <a:pt x="1965" y="453"/>
                    <a:pt x="1512" y="1"/>
                    <a:pt x="9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7"/>
            <p:cNvSpPr/>
            <p:nvPr/>
          </p:nvSpPr>
          <p:spPr>
            <a:xfrm>
              <a:off x="3196542" y="3907687"/>
              <a:ext cx="68238" cy="68238"/>
            </a:xfrm>
            <a:custGeom>
              <a:avLst/>
              <a:gdLst/>
              <a:ahLst/>
              <a:cxnLst/>
              <a:rect l="l" t="t" r="r" b="b"/>
              <a:pathLst>
                <a:path w="2144" h="2144" extrusionOk="0">
                  <a:moveTo>
                    <a:pt x="1072" y="358"/>
                  </a:moveTo>
                  <a:cubicBezTo>
                    <a:pt x="1477" y="358"/>
                    <a:pt x="1786" y="680"/>
                    <a:pt x="1786" y="1072"/>
                  </a:cubicBezTo>
                  <a:cubicBezTo>
                    <a:pt x="1786" y="1477"/>
                    <a:pt x="1465" y="1787"/>
                    <a:pt x="1072" y="1787"/>
                  </a:cubicBezTo>
                  <a:cubicBezTo>
                    <a:pt x="691" y="1787"/>
                    <a:pt x="358" y="1453"/>
                    <a:pt x="358" y="1072"/>
                  </a:cubicBezTo>
                  <a:cubicBezTo>
                    <a:pt x="358" y="668"/>
                    <a:pt x="691" y="358"/>
                    <a:pt x="1072" y="358"/>
                  </a:cubicBezTo>
                  <a:close/>
                  <a:moveTo>
                    <a:pt x="1072" y="1"/>
                  </a:moveTo>
                  <a:cubicBezTo>
                    <a:pt x="477" y="1"/>
                    <a:pt x="0" y="477"/>
                    <a:pt x="0" y="1072"/>
                  </a:cubicBezTo>
                  <a:cubicBezTo>
                    <a:pt x="0" y="1668"/>
                    <a:pt x="477" y="2144"/>
                    <a:pt x="1072" y="2144"/>
                  </a:cubicBezTo>
                  <a:cubicBezTo>
                    <a:pt x="1667" y="2144"/>
                    <a:pt x="2144" y="1656"/>
                    <a:pt x="2144" y="1072"/>
                  </a:cubicBezTo>
                  <a:cubicBezTo>
                    <a:pt x="2144" y="477"/>
                    <a:pt x="1667" y="1"/>
                    <a:pt x="10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7" name="Google Shape;497;p27"/>
          <p:cNvGrpSpPr/>
          <p:nvPr/>
        </p:nvGrpSpPr>
        <p:grpSpPr>
          <a:xfrm>
            <a:off x="6789168" y="1684647"/>
            <a:ext cx="583817" cy="580314"/>
            <a:chOff x="3541011" y="3367320"/>
            <a:chExt cx="348257" cy="346188"/>
          </a:xfrm>
        </p:grpSpPr>
        <p:sp>
          <p:nvSpPr>
            <p:cNvPr id="498" name="Google Shape;498;p27"/>
            <p:cNvSpPr/>
            <p:nvPr/>
          </p:nvSpPr>
          <p:spPr>
            <a:xfrm>
              <a:off x="3541011" y="3367320"/>
              <a:ext cx="347906" cy="346188"/>
            </a:xfrm>
            <a:custGeom>
              <a:avLst/>
              <a:gdLst/>
              <a:ahLst/>
              <a:cxnLst/>
              <a:rect l="l" t="t" r="r" b="b"/>
              <a:pathLst>
                <a:path w="10931" h="10877" extrusionOk="0">
                  <a:moveTo>
                    <a:pt x="4203" y="6323"/>
                  </a:moveTo>
                  <a:cubicBezTo>
                    <a:pt x="4322" y="6454"/>
                    <a:pt x="4465" y="6609"/>
                    <a:pt x="4620" y="6740"/>
                  </a:cubicBezTo>
                  <a:lnTo>
                    <a:pt x="4024" y="7335"/>
                  </a:lnTo>
                  <a:lnTo>
                    <a:pt x="3977" y="7287"/>
                  </a:lnTo>
                  <a:lnTo>
                    <a:pt x="3632" y="6942"/>
                  </a:lnTo>
                  <a:lnTo>
                    <a:pt x="3584" y="6906"/>
                  </a:lnTo>
                  <a:lnTo>
                    <a:pt x="4203" y="6323"/>
                  </a:lnTo>
                  <a:close/>
                  <a:moveTo>
                    <a:pt x="3239" y="7123"/>
                  </a:moveTo>
                  <a:cubicBezTo>
                    <a:pt x="3307" y="7123"/>
                    <a:pt x="3376" y="7150"/>
                    <a:pt x="3429" y="7204"/>
                  </a:cubicBezTo>
                  <a:lnTo>
                    <a:pt x="3763" y="7537"/>
                  </a:lnTo>
                  <a:cubicBezTo>
                    <a:pt x="3858" y="7632"/>
                    <a:pt x="3858" y="7799"/>
                    <a:pt x="3751" y="7894"/>
                  </a:cubicBezTo>
                  <a:lnTo>
                    <a:pt x="3560" y="8097"/>
                  </a:lnTo>
                  <a:lnTo>
                    <a:pt x="2858" y="7394"/>
                  </a:lnTo>
                  <a:lnTo>
                    <a:pt x="3048" y="7204"/>
                  </a:lnTo>
                  <a:cubicBezTo>
                    <a:pt x="3102" y="7150"/>
                    <a:pt x="3170" y="7123"/>
                    <a:pt x="3239" y="7123"/>
                  </a:cubicBezTo>
                  <a:close/>
                  <a:moveTo>
                    <a:pt x="2631" y="7597"/>
                  </a:moveTo>
                  <a:lnTo>
                    <a:pt x="3334" y="8299"/>
                  </a:lnTo>
                  <a:lnTo>
                    <a:pt x="1167" y="10478"/>
                  </a:lnTo>
                  <a:cubicBezTo>
                    <a:pt x="1113" y="10526"/>
                    <a:pt x="1045" y="10550"/>
                    <a:pt x="976" y="10550"/>
                  </a:cubicBezTo>
                  <a:cubicBezTo>
                    <a:pt x="908" y="10550"/>
                    <a:pt x="840" y="10526"/>
                    <a:pt x="786" y="10478"/>
                  </a:cubicBezTo>
                  <a:lnTo>
                    <a:pt x="453" y="10133"/>
                  </a:lnTo>
                  <a:cubicBezTo>
                    <a:pt x="357" y="10038"/>
                    <a:pt x="357" y="9883"/>
                    <a:pt x="465" y="9776"/>
                  </a:cubicBezTo>
                  <a:lnTo>
                    <a:pt x="2631" y="7597"/>
                  </a:lnTo>
                  <a:close/>
                  <a:moveTo>
                    <a:pt x="7120" y="1"/>
                  </a:moveTo>
                  <a:cubicBezTo>
                    <a:pt x="3989" y="1"/>
                    <a:pt x="2191" y="3537"/>
                    <a:pt x="4001" y="6073"/>
                  </a:cubicBezTo>
                  <a:lnTo>
                    <a:pt x="3274" y="6799"/>
                  </a:lnTo>
                  <a:cubicBezTo>
                    <a:pt x="3249" y="6796"/>
                    <a:pt x="3223" y="6794"/>
                    <a:pt x="3198" y="6794"/>
                  </a:cubicBezTo>
                  <a:cubicBezTo>
                    <a:pt x="3049" y="6794"/>
                    <a:pt x="2912" y="6854"/>
                    <a:pt x="2810" y="6966"/>
                  </a:cubicBezTo>
                  <a:lnTo>
                    <a:pt x="226" y="9549"/>
                  </a:lnTo>
                  <a:cubicBezTo>
                    <a:pt x="0" y="9776"/>
                    <a:pt x="0" y="10145"/>
                    <a:pt x="226" y="10371"/>
                  </a:cubicBezTo>
                  <a:lnTo>
                    <a:pt x="572" y="10716"/>
                  </a:lnTo>
                  <a:cubicBezTo>
                    <a:pt x="679" y="10823"/>
                    <a:pt x="828" y="10877"/>
                    <a:pt x="976" y="10877"/>
                  </a:cubicBezTo>
                  <a:cubicBezTo>
                    <a:pt x="1125" y="10877"/>
                    <a:pt x="1274" y="10823"/>
                    <a:pt x="1381" y="10716"/>
                  </a:cubicBezTo>
                  <a:lnTo>
                    <a:pt x="3655" y="8430"/>
                  </a:lnTo>
                  <a:lnTo>
                    <a:pt x="3977" y="8121"/>
                  </a:lnTo>
                  <a:cubicBezTo>
                    <a:pt x="4096" y="8002"/>
                    <a:pt x="4155" y="7835"/>
                    <a:pt x="4144" y="7656"/>
                  </a:cubicBezTo>
                  <a:lnTo>
                    <a:pt x="4870" y="6930"/>
                  </a:lnTo>
                  <a:cubicBezTo>
                    <a:pt x="5406" y="7323"/>
                    <a:pt x="6037" y="7573"/>
                    <a:pt x="6715" y="7632"/>
                  </a:cubicBezTo>
                  <a:lnTo>
                    <a:pt x="6727" y="7632"/>
                  </a:lnTo>
                  <a:cubicBezTo>
                    <a:pt x="6799" y="7632"/>
                    <a:pt x="6882" y="7573"/>
                    <a:pt x="6894" y="7478"/>
                  </a:cubicBezTo>
                  <a:cubicBezTo>
                    <a:pt x="6906" y="7394"/>
                    <a:pt x="6834" y="7323"/>
                    <a:pt x="6739" y="7299"/>
                  </a:cubicBezTo>
                  <a:cubicBezTo>
                    <a:pt x="6037" y="7228"/>
                    <a:pt x="5406" y="6966"/>
                    <a:pt x="4882" y="6549"/>
                  </a:cubicBezTo>
                  <a:cubicBezTo>
                    <a:pt x="2298" y="4465"/>
                    <a:pt x="3822" y="310"/>
                    <a:pt x="7096" y="310"/>
                  </a:cubicBezTo>
                  <a:cubicBezTo>
                    <a:pt x="8942" y="310"/>
                    <a:pt x="10418" y="1703"/>
                    <a:pt x="10597" y="3465"/>
                  </a:cubicBezTo>
                  <a:cubicBezTo>
                    <a:pt x="10609" y="3549"/>
                    <a:pt x="10692" y="3608"/>
                    <a:pt x="10775" y="3608"/>
                  </a:cubicBezTo>
                  <a:cubicBezTo>
                    <a:pt x="10871" y="3596"/>
                    <a:pt x="10930" y="3525"/>
                    <a:pt x="10930" y="3430"/>
                  </a:cubicBezTo>
                  <a:cubicBezTo>
                    <a:pt x="10728" y="1525"/>
                    <a:pt x="9120" y="1"/>
                    <a:pt x="71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7"/>
            <p:cNvSpPr/>
            <p:nvPr/>
          </p:nvSpPr>
          <p:spPr>
            <a:xfrm>
              <a:off x="3658105" y="3389599"/>
              <a:ext cx="208820" cy="199431"/>
            </a:xfrm>
            <a:custGeom>
              <a:avLst/>
              <a:gdLst/>
              <a:ahLst/>
              <a:cxnLst/>
              <a:rect l="l" t="t" r="r" b="b"/>
              <a:pathLst>
                <a:path w="6561" h="6266" extrusionOk="0">
                  <a:moveTo>
                    <a:pt x="3441" y="336"/>
                  </a:moveTo>
                  <a:cubicBezTo>
                    <a:pt x="4989" y="336"/>
                    <a:pt x="6251" y="1587"/>
                    <a:pt x="6251" y="3146"/>
                  </a:cubicBezTo>
                  <a:cubicBezTo>
                    <a:pt x="6251" y="4694"/>
                    <a:pt x="4989" y="5944"/>
                    <a:pt x="3441" y="5944"/>
                  </a:cubicBezTo>
                  <a:cubicBezTo>
                    <a:pt x="2727" y="5944"/>
                    <a:pt x="1989" y="5682"/>
                    <a:pt x="1441" y="5135"/>
                  </a:cubicBezTo>
                  <a:cubicBezTo>
                    <a:pt x="345" y="4027"/>
                    <a:pt x="345" y="2241"/>
                    <a:pt x="1441" y="1158"/>
                  </a:cubicBezTo>
                  <a:cubicBezTo>
                    <a:pt x="1989" y="598"/>
                    <a:pt x="2703" y="336"/>
                    <a:pt x="3441" y="336"/>
                  </a:cubicBezTo>
                  <a:close/>
                  <a:moveTo>
                    <a:pt x="3428" y="0"/>
                  </a:moveTo>
                  <a:cubicBezTo>
                    <a:pt x="2628" y="0"/>
                    <a:pt x="1828" y="307"/>
                    <a:pt x="1215" y="920"/>
                  </a:cubicBezTo>
                  <a:cubicBezTo>
                    <a:pt x="0" y="2134"/>
                    <a:pt x="0" y="4123"/>
                    <a:pt x="1215" y="5337"/>
                  </a:cubicBezTo>
                  <a:cubicBezTo>
                    <a:pt x="1822" y="5944"/>
                    <a:pt x="2631" y="6266"/>
                    <a:pt x="3429" y="6266"/>
                  </a:cubicBezTo>
                  <a:cubicBezTo>
                    <a:pt x="5144" y="6266"/>
                    <a:pt x="6561" y="4873"/>
                    <a:pt x="6561" y="3134"/>
                  </a:cubicBezTo>
                  <a:cubicBezTo>
                    <a:pt x="6561" y="2301"/>
                    <a:pt x="6227" y="1515"/>
                    <a:pt x="5632" y="920"/>
                  </a:cubicBezTo>
                  <a:cubicBezTo>
                    <a:pt x="5025" y="307"/>
                    <a:pt x="4227" y="0"/>
                    <a:pt x="342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7"/>
            <p:cNvSpPr/>
            <p:nvPr/>
          </p:nvSpPr>
          <p:spPr>
            <a:xfrm>
              <a:off x="3720614" y="3426805"/>
              <a:ext cx="95164" cy="116011"/>
            </a:xfrm>
            <a:custGeom>
              <a:avLst/>
              <a:gdLst/>
              <a:ahLst/>
              <a:cxnLst/>
              <a:rect l="l" t="t" r="r" b="b"/>
              <a:pathLst>
                <a:path w="2990" h="3645" extrusionOk="0">
                  <a:moveTo>
                    <a:pt x="1477" y="334"/>
                  </a:moveTo>
                  <a:cubicBezTo>
                    <a:pt x="1834" y="334"/>
                    <a:pt x="2132" y="632"/>
                    <a:pt x="2132" y="989"/>
                  </a:cubicBezTo>
                  <a:cubicBezTo>
                    <a:pt x="2132" y="1334"/>
                    <a:pt x="1834" y="1632"/>
                    <a:pt x="1477" y="1632"/>
                  </a:cubicBezTo>
                  <a:cubicBezTo>
                    <a:pt x="1120" y="1632"/>
                    <a:pt x="822" y="1334"/>
                    <a:pt x="822" y="989"/>
                  </a:cubicBezTo>
                  <a:cubicBezTo>
                    <a:pt x="822" y="608"/>
                    <a:pt x="1120" y="334"/>
                    <a:pt x="1477" y="334"/>
                  </a:cubicBezTo>
                  <a:close/>
                  <a:moveTo>
                    <a:pt x="1906" y="1953"/>
                  </a:moveTo>
                  <a:cubicBezTo>
                    <a:pt x="2287" y="1953"/>
                    <a:pt x="2620" y="2263"/>
                    <a:pt x="2620" y="2668"/>
                  </a:cubicBezTo>
                  <a:lnTo>
                    <a:pt x="2620" y="3335"/>
                  </a:lnTo>
                  <a:lnTo>
                    <a:pt x="2275" y="3335"/>
                  </a:lnTo>
                  <a:lnTo>
                    <a:pt x="2275" y="2632"/>
                  </a:lnTo>
                  <a:cubicBezTo>
                    <a:pt x="2275" y="2549"/>
                    <a:pt x="2203" y="2477"/>
                    <a:pt x="2108" y="2477"/>
                  </a:cubicBezTo>
                  <a:cubicBezTo>
                    <a:pt x="2025" y="2477"/>
                    <a:pt x="1953" y="2549"/>
                    <a:pt x="1953" y="2632"/>
                  </a:cubicBezTo>
                  <a:lnTo>
                    <a:pt x="1953" y="3335"/>
                  </a:lnTo>
                  <a:lnTo>
                    <a:pt x="953" y="3335"/>
                  </a:lnTo>
                  <a:lnTo>
                    <a:pt x="953" y="2632"/>
                  </a:lnTo>
                  <a:cubicBezTo>
                    <a:pt x="953" y="2549"/>
                    <a:pt x="882" y="2477"/>
                    <a:pt x="787" y="2477"/>
                  </a:cubicBezTo>
                  <a:cubicBezTo>
                    <a:pt x="691" y="2477"/>
                    <a:pt x="620" y="2549"/>
                    <a:pt x="620" y="2632"/>
                  </a:cubicBezTo>
                  <a:lnTo>
                    <a:pt x="620" y="3335"/>
                  </a:lnTo>
                  <a:lnTo>
                    <a:pt x="263" y="3335"/>
                  </a:lnTo>
                  <a:lnTo>
                    <a:pt x="263" y="2668"/>
                  </a:lnTo>
                  <a:cubicBezTo>
                    <a:pt x="263" y="2275"/>
                    <a:pt x="584" y="1953"/>
                    <a:pt x="977" y="1953"/>
                  </a:cubicBezTo>
                  <a:close/>
                  <a:moveTo>
                    <a:pt x="1477" y="1"/>
                  </a:moveTo>
                  <a:cubicBezTo>
                    <a:pt x="941" y="1"/>
                    <a:pt x="501" y="429"/>
                    <a:pt x="501" y="965"/>
                  </a:cubicBezTo>
                  <a:cubicBezTo>
                    <a:pt x="501" y="1239"/>
                    <a:pt x="608" y="1477"/>
                    <a:pt x="787" y="1656"/>
                  </a:cubicBezTo>
                  <a:cubicBezTo>
                    <a:pt x="322" y="1763"/>
                    <a:pt x="1" y="2180"/>
                    <a:pt x="1" y="2656"/>
                  </a:cubicBezTo>
                  <a:lnTo>
                    <a:pt x="1" y="3335"/>
                  </a:lnTo>
                  <a:cubicBezTo>
                    <a:pt x="1" y="3501"/>
                    <a:pt x="132" y="3644"/>
                    <a:pt x="310" y="3644"/>
                  </a:cubicBezTo>
                  <a:lnTo>
                    <a:pt x="2680" y="3644"/>
                  </a:lnTo>
                  <a:cubicBezTo>
                    <a:pt x="2846" y="3644"/>
                    <a:pt x="2989" y="3513"/>
                    <a:pt x="2989" y="3335"/>
                  </a:cubicBezTo>
                  <a:lnTo>
                    <a:pt x="2989" y="2656"/>
                  </a:lnTo>
                  <a:cubicBezTo>
                    <a:pt x="2965" y="2180"/>
                    <a:pt x="2620" y="1763"/>
                    <a:pt x="2156" y="1656"/>
                  </a:cubicBezTo>
                  <a:cubicBezTo>
                    <a:pt x="2334" y="1477"/>
                    <a:pt x="2442" y="1239"/>
                    <a:pt x="2442" y="965"/>
                  </a:cubicBezTo>
                  <a:cubicBezTo>
                    <a:pt x="2442" y="429"/>
                    <a:pt x="2013" y="1"/>
                    <a:pt x="14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7"/>
            <p:cNvSpPr/>
            <p:nvPr/>
          </p:nvSpPr>
          <p:spPr>
            <a:xfrm>
              <a:off x="3773671" y="3496030"/>
              <a:ext cx="115597" cy="114993"/>
            </a:xfrm>
            <a:custGeom>
              <a:avLst/>
              <a:gdLst/>
              <a:ahLst/>
              <a:cxnLst/>
              <a:rect l="l" t="t" r="r" b="b"/>
              <a:pathLst>
                <a:path w="3632" h="3613" extrusionOk="0">
                  <a:moveTo>
                    <a:pt x="3433" y="0"/>
                  </a:moveTo>
                  <a:cubicBezTo>
                    <a:pt x="3361" y="0"/>
                    <a:pt x="3297" y="65"/>
                    <a:pt x="3287" y="148"/>
                  </a:cubicBezTo>
                  <a:cubicBezTo>
                    <a:pt x="3120" y="1803"/>
                    <a:pt x="1810" y="3112"/>
                    <a:pt x="143" y="3291"/>
                  </a:cubicBezTo>
                  <a:cubicBezTo>
                    <a:pt x="60" y="3303"/>
                    <a:pt x="1" y="3374"/>
                    <a:pt x="1" y="3469"/>
                  </a:cubicBezTo>
                  <a:cubicBezTo>
                    <a:pt x="13" y="3553"/>
                    <a:pt x="72" y="3612"/>
                    <a:pt x="167" y="3612"/>
                  </a:cubicBezTo>
                  <a:lnTo>
                    <a:pt x="179" y="3612"/>
                  </a:lnTo>
                  <a:cubicBezTo>
                    <a:pt x="1989" y="3422"/>
                    <a:pt x="3442" y="1993"/>
                    <a:pt x="3620" y="183"/>
                  </a:cubicBezTo>
                  <a:cubicBezTo>
                    <a:pt x="3632" y="88"/>
                    <a:pt x="3561" y="17"/>
                    <a:pt x="3465" y="5"/>
                  </a:cubicBezTo>
                  <a:cubicBezTo>
                    <a:pt x="3454" y="2"/>
                    <a:pt x="3443" y="0"/>
                    <a:pt x="343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theme/theme1.xml><?xml version="1.0" encoding="utf-8"?>
<a:theme xmlns:a="http://schemas.openxmlformats.org/drawingml/2006/main" name="Data Science Consulting by Slidesgo">
  <a:themeElements>
    <a:clrScheme name="Simple Light">
      <a:dk1>
        <a:srgbClr val="1A5E8F"/>
      </a:dk1>
      <a:lt1>
        <a:srgbClr val="FFFFFF"/>
      </a:lt1>
      <a:dk2>
        <a:srgbClr val="002845"/>
      </a:dk2>
      <a:lt2>
        <a:srgbClr val="FFD6E1"/>
      </a:lt2>
      <a:accent1>
        <a:srgbClr val="E898AC"/>
      </a:accent1>
      <a:accent2>
        <a:srgbClr val="00CFCC"/>
      </a:accent2>
      <a:accent3>
        <a:srgbClr val="FF9973"/>
      </a:accent3>
      <a:accent4>
        <a:srgbClr val="F64975"/>
      </a:accent4>
      <a:accent5>
        <a:srgbClr val="5EFFFD"/>
      </a:accent5>
      <a:accent6>
        <a:srgbClr val="FC723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135</TotalTime>
  <Words>816</Words>
  <Application>Microsoft Office PowerPoint</Application>
  <PresentationFormat>On-screen Show (16:9)</PresentationFormat>
  <Paragraphs>135</Paragraphs>
  <Slides>13</Slides>
  <Notes>13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Fira Sans Condensed Medium</vt:lpstr>
      <vt:lpstr>Fira Sans Extra Condensed Medium</vt:lpstr>
      <vt:lpstr>Maven Pro</vt:lpstr>
      <vt:lpstr>Share Tech</vt:lpstr>
      <vt:lpstr>Advent Pro SemiBold</vt:lpstr>
      <vt:lpstr>Livvic Light</vt:lpstr>
      <vt:lpstr>Arial</vt:lpstr>
      <vt:lpstr>Nunito Light</vt:lpstr>
      <vt:lpstr>Data Science Consulting by Slidesgo</vt:lpstr>
      <vt:lpstr>PYTHON UTILITY TOOLS</vt:lpstr>
      <vt:lpstr>WHAT IS PYTHON UTILITY TOOL</vt:lpstr>
      <vt:lpstr>CURRENCY CONVERTOR</vt:lpstr>
      <vt:lpstr>FILE ORGANIZER</vt:lpstr>
      <vt:lpstr>INSTAGRAM DOWNLOADER</vt:lpstr>
      <vt:lpstr>JPG TO PNG CONVERTOR</vt:lpstr>
      <vt:lpstr>URL SHORTENER</vt:lpstr>
      <vt:lpstr>UNDERSTANDING THE PROBLEM</vt:lpstr>
      <vt:lpstr>OUR TARGET</vt:lpstr>
      <vt:lpstr>OUR PROCESS</vt:lpstr>
      <vt:lpstr>OUR SOLUTION</vt:lpstr>
      <vt:lpstr>OUR MOTIVE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UTILITY TOOL – AI LAB</dc:title>
  <dc:creator>EKANSH SHARMA</dc:creator>
  <cp:lastModifiedBy>BHAVYA SEHGAL</cp:lastModifiedBy>
  <cp:revision>11</cp:revision>
  <dcterms:modified xsi:type="dcterms:W3CDTF">2021-12-21T15:23:35Z</dcterms:modified>
</cp:coreProperties>
</file>