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Play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gtFBKO4yusRtyX25OpxhSyr132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Pl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Zomato Project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91" name="Google Shape;91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075" y="1203997"/>
            <a:ext cx="12192000" cy="53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97" name="Google Shape;97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600" y="2488275"/>
            <a:ext cx="12080700" cy="256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03" name="Google Shape;10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8626" y="1356426"/>
            <a:ext cx="8543100" cy="48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09" name="Google Shape;10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0101" y="1670675"/>
            <a:ext cx="8340300" cy="47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15" name="Google Shape;115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700" y="2414527"/>
            <a:ext cx="11814300" cy="269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21" name="Google Shape;121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6725" y="1139500"/>
            <a:ext cx="9577200" cy="50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838200" y="1148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27" name="Google Shape;127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525" y="1806950"/>
            <a:ext cx="9350700" cy="47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2025-03-09T12:09:34Z</dcterms:created>
  <dc:creator>Vipul Sonawane</dc:creator>
</cp:coreProperties>
</file>