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EBB2-824B-4395-B326-92D24F58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6962-A082-483E-BDA9-6AFAD1A0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2D8A3-5F87-4BF7-B812-69E30286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7322-B22B-4174-B6EC-F4187919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B5B8-CDD1-4DE1-9B85-BDC41E7E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5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330B-6DDE-4583-880B-02206623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16D4-2142-45C7-9718-2691D41A0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BFFD8-A3CC-450F-9F3B-F4DFFF25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372C-01D4-4DE2-AFE5-BF4FB3D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7D1F-E620-4C3B-BFD4-6A602E31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7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2B36A-492B-40D3-98F5-4258E3FA7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F1FC0-BEA0-476D-991E-7B37DEA9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AB51-6E05-4D00-B5BD-4B73870E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3CF6-0AA0-48E8-8BEE-5DE37FAE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97C7-6413-4566-B166-70B36DD2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6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2E7D-5E80-4BC9-9B35-6259A06F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ABE9-053E-4756-AF1F-0C1A6953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2537-021C-4384-AB1E-96FFFB82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FB58-CBF9-42CE-AF49-4E374BA2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116B-175B-45ED-97FF-A893C75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7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927F-8805-4586-A826-BE5103C3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97368-5F13-40C9-904C-E4274AB08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DCF3-829F-4370-86E3-37D534EC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E0A48-E739-497E-84EB-C7805877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FEA9-65F2-49E6-BB61-88AD4B9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0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FF02-CC73-4E62-B2EC-73C0AAE5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0E28-26D0-46F5-92FA-B29362085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DCD6D-120F-4F6B-9A2C-63362D96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3C29B-C9D5-45BD-947E-F6BA7319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4D41-E7DD-4457-839D-9F59D9E3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16C5F-ED4D-495F-9A7E-F808C41F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6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C5AD-0C49-42AC-AEEB-E83A552D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5BD67-449A-440A-B827-0B28A00B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3CF9-8AE9-42C7-9B93-69033D40B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A162C-0227-468D-BC83-D8B14843A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2EE3B-955C-4B77-8B55-A3624C3A3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5C4B6-DD7E-440A-BE34-93CF94C4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6711A-F3F9-4958-BEC2-22EB64B6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4C148-F04D-4AB6-AA2A-4818117B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7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625-C37F-4711-8F39-08DEFF9B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AAECB-62EA-401A-8656-3B64D344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05E7F-92F6-44F6-A683-5C19CDB1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2A9C6-BCA1-40F5-9E67-C8255D83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8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F657B-3EF2-4190-A3F5-63672128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D6FB9-95DB-4951-B924-F6FEE2B6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3DF9B-7866-4895-A86D-C6B540AC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1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B498-4E11-485D-9A6F-4ABD5038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E1C5-1233-4817-8707-8BE8A73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503D5-E113-4C40-B4E9-52A876739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CBD1E-E78E-4084-8DC3-11BDFB8A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FF641-4EC7-442D-87D4-21A1F337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DC9F0-8E4B-4D6B-9066-43E38737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6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687C-30E1-4257-A838-E6AA7E89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B20BE-9848-422D-B7E5-6EB014643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0309-3A2E-4FA3-830B-FE17942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7945E-5FD3-442D-BBDE-52DACDDF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66586-114F-4632-A2FF-619FC3A1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21AD-0E40-4276-9843-CBFE165B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3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B051D-EB71-4D92-A41E-BBE39A71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1320-807A-4F4C-BFDC-8D79B91F6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2076-0FE2-481C-B418-64B3460D6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5147-E1A7-485B-9DAA-04A88DEA0DB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2B9A-C8A1-4D57-8D51-CD99ADA6F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28B7-3D4C-46B3-B999-067754B0F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82CD-00AB-4D60-8C82-FA2C8C0C0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6E30-9657-4D3D-8F67-5E77F664C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2628"/>
          </a:xfrm>
        </p:spPr>
        <p:txBody>
          <a:bodyPr/>
          <a:lstStyle/>
          <a:p>
            <a:r>
              <a:rPr lang="en-IN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582F9-7BD5-47A8-BF41-6E69BAD17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Screenshots Attached</a:t>
            </a:r>
          </a:p>
          <a:p>
            <a:pPr algn="l"/>
            <a:r>
              <a:rPr lang="en-US" sz="2000" dirty="0"/>
              <a:t>SimpliLearn IAM User: </a:t>
            </a:r>
            <a:r>
              <a:rPr lang="en-IN" sz="2000" dirty="0"/>
              <a:t>simplilearnvakalapudibhavyasrikanthivakalapudibhavyasrikanthi</a:t>
            </a:r>
          </a:p>
          <a:p>
            <a:pPr algn="l"/>
            <a:r>
              <a:rPr lang="en-IN" sz="2000" dirty="0"/>
              <a:t>V. Bhavya Sri kanthi</a:t>
            </a:r>
          </a:p>
          <a:p>
            <a:pPr algn="l"/>
            <a:r>
              <a:rPr lang="en-IN" sz="2000" dirty="0"/>
              <a:t>University Id: 170031338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59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FA33-7F86-4586-9E1D-5890B43B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Make the uploaded file as public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E99DD9-B680-4BA7-8188-6A27FBEF4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1497496"/>
            <a:ext cx="11065565" cy="5155095"/>
          </a:xfrm>
        </p:spPr>
      </p:pic>
    </p:spTree>
    <p:extLst>
      <p:ext uri="{BB962C8B-B14F-4D97-AF65-F5344CB8AC3E}">
        <p14:creationId xmlns:p14="http://schemas.microsoft.com/office/powerpoint/2010/main" val="10009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AC3F-B9D5-47C8-B88A-906A7276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Click on make public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FA6C5C-CD5D-41EF-B64A-77924AEF2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25217"/>
            <a:ext cx="11009242" cy="5274366"/>
          </a:xfrm>
        </p:spPr>
      </p:pic>
    </p:spTree>
    <p:extLst>
      <p:ext uri="{BB962C8B-B14F-4D97-AF65-F5344CB8AC3E}">
        <p14:creationId xmlns:p14="http://schemas.microsoft.com/office/powerpoint/2010/main" val="180338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21C5-D012-4D80-9BE3-B363F885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 Go to Properties -&gt; Static Website Hosting and click on the ​Endpoint​.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B1B9AA-A293-4C84-8130-9FEDB5222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1563757"/>
            <a:ext cx="10874325" cy="4929118"/>
          </a:xfrm>
        </p:spPr>
      </p:pic>
    </p:spTree>
    <p:extLst>
      <p:ext uri="{BB962C8B-B14F-4D97-AF65-F5344CB8AC3E}">
        <p14:creationId xmlns:p14="http://schemas.microsoft.com/office/powerpoint/2010/main" val="141524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3307-BB5D-41B8-B410-1BB29CA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You can access the index.html page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5FE0F0-CD90-47B2-AFC3-B6C65D6DC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1550504"/>
            <a:ext cx="11173621" cy="4942371"/>
          </a:xfrm>
        </p:spPr>
      </p:pic>
    </p:spTree>
    <p:extLst>
      <p:ext uri="{BB962C8B-B14F-4D97-AF65-F5344CB8AC3E}">
        <p14:creationId xmlns:p14="http://schemas.microsoft.com/office/powerpoint/2010/main" val="419419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B2D-357F-4FF0-9B9A-475774BB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Go to CloudFront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5F8D30-0CCD-4F2C-A72F-CEC0C1B6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1404729"/>
            <a:ext cx="11183815" cy="5088145"/>
          </a:xfrm>
        </p:spPr>
      </p:pic>
    </p:spTree>
    <p:extLst>
      <p:ext uri="{BB962C8B-B14F-4D97-AF65-F5344CB8AC3E}">
        <p14:creationId xmlns:p14="http://schemas.microsoft.com/office/powerpoint/2010/main" val="87329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9867-C1D4-42F3-B600-5A6BAE8B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Click Create Distribution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3E024BF-1BA3-4829-BF59-F736FB271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24000"/>
            <a:ext cx="11102008" cy="4968875"/>
          </a:xfrm>
        </p:spPr>
      </p:pic>
    </p:spTree>
    <p:extLst>
      <p:ext uri="{BB962C8B-B14F-4D97-AF65-F5344CB8AC3E}">
        <p14:creationId xmlns:p14="http://schemas.microsoft.com/office/powerpoint/2010/main" val="238168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085-09C6-40A0-ADBA-E9D338A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Click on Get Started for web delivery method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A67F019-AF3C-487A-A6B3-F263B2934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802187"/>
          </a:xfrm>
        </p:spPr>
      </p:pic>
    </p:spTree>
    <p:extLst>
      <p:ext uri="{BB962C8B-B14F-4D97-AF65-F5344CB8AC3E}">
        <p14:creationId xmlns:p14="http://schemas.microsoft.com/office/powerpoint/2010/main" val="81482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D68-EE5C-4611-BBCA-B036E3DA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Choose S3 bucket for origin domain name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F0D74B-9FA9-4B69-9ACC-3908FCFAC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1590261"/>
            <a:ext cx="10200861" cy="4902614"/>
          </a:xfrm>
        </p:spPr>
      </p:pic>
    </p:spTree>
    <p:extLst>
      <p:ext uri="{BB962C8B-B14F-4D97-AF65-F5344CB8AC3E}">
        <p14:creationId xmlns:p14="http://schemas.microsoft.com/office/powerpoint/2010/main" val="131660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4C7-8C54-4FB9-B86C-4E44E650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For Default Root Object and type html file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B194CF-BE4C-481C-B1D6-CE786ADC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590261"/>
            <a:ext cx="11184835" cy="4902614"/>
          </a:xfrm>
        </p:spPr>
      </p:pic>
    </p:spTree>
    <p:extLst>
      <p:ext uri="{BB962C8B-B14F-4D97-AF65-F5344CB8AC3E}">
        <p14:creationId xmlns:p14="http://schemas.microsoft.com/office/powerpoint/2010/main" val="382347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7DBA-B78E-45AC-B614-3B1AFA1C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Click Create Distribution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A843B3-5FB2-4F79-8113-CFAF7D3D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84243"/>
            <a:ext cx="11131825" cy="5008632"/>
          </a:xfrm>
        </p:spPr>
      </p:pic>
    </p:spTree>
    <p:extLst>
      <p:ext uri="{BB962C8B-B14F-4D97-AF65-F5344CB8AC3E}">
        <p14:creationId xmlns:p14="http://schemas.microsoft.com/office/powerpoint/2010/main" val="29882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B110-2B5A-4A6A-9B68-43B81DE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Creating bucket in Amazon S3 bucket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C59478-82E2-4AC4-950F-0605131FB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690688"/>
            <a:ext cx="11834191" cy="5014912"/>
          </a:xfrm>
        </p:spPr>
      </p:pic>
    </p:spTree>
    <p:extLst>
      <p:ext uri="{BB962C8B-B14F-4D97-AF65-F5344CB8AC3E}">
        <p14:creationId xmlns:p14="http://schemas.microsoft.com/office/powerpoint/2010/main" val="2351882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A723-6639-4240-9C30-1970DD66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Select your distribution-&gt; Distribution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B0E40-BD31-4031-BCCA-FA013A53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1550504"/>
            <a:ext cx="11118574" cy="4942371"/>
          </a:xfrm>
        </p:spPr>
      </p:pic>
    </p:spTree>
    <p:extLst>
      <p:ext uri="{BB962C8B-B14F-4D97-AF65-F5344CB8AC3E}">
        <p14:creationId xmlns:p14="http://schemas.microsoft.com/office/powerpoint/2010/main" val="348576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1817-6C78-44E6-8B9F-51B59DB9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Go to Restrictions and click Edit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28D5FB-9569-4B1A-9AA6-0CE4D5627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1457739"/>
            <a:ext cx="11092069" cy="5035136"/>
          </a:xfrm>
        </p:spPr>
      </p:pic>
    </p:spTree>
    <p:extLst>
      <p:ext uri="{BB962C8B-B14F-4D97-AF65-F5344CB8AC3E}">
        <p14:creationId xmlns:p14="http://schemas.microsoft.com/office/powerpoint/2010/main" val="4155191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561-FCD6-40BB-B629-6D7AFB29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Blacklist France and Australia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0C35ED1-13AC-4D36-B66C-688175238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1550504"/>
            <a:ext cx="11105322" cy="4942371"/>
          </a:xfrm>
        </p:spPr>
      </p:pic>
    </p:spTree>
    <p:extLst>
      <p:ext uri="{BB962C8B-B14F-4D97-AF65-F5344CB8AC3E}">
        <p14:creationId xmlns:p14="http://schemas.microsoft.com/office/powerpoint/2010/main" val="387311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AC64-4A45-47DB-96D8-ABA69011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Click on Yes, Edit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B8E595E-6772-4853-ABB9-8E7D4AAC4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04730"/>
            <a:ext cx="10956234" cy="5088145"/>
          </a:xfrm>
        </p:spPr>
      </p:pic>
    </p:spTree>
    <p:extLst>
      <p:ext uri="{BB962C8B-B14F-4D97-AF65-F5344CB8AC3E}">
        <p14:creationId xmlns:p14="http://schemas.microsoft.com/office/powerpoint/2010/main" val="819600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24BD-1DFB-43D6-A554-1460E260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Go to General and copy Domain Name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6217DA-BEE7-41AA-9D11-15308FAE0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1" y="1470991"/>
            <a:ext cx="10919790" cy="5021884"/>
          </a:xfrm>
        </p:spPr>
      </p:pic>
    </p:spTree>
    <p:extLst>
      <p:ext uri="{BB962C8B-B14F-4D97-AF65-F5344CB8AC3E}">
        <p14:creationId xmlns:p14="http://schemas.microsoft.com/office/powerpoint/2010/main" val="408788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F2E4-AC93-4BB8-9300-6717F89B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589"/>
          </a:xfrm>
        </p:spPr>
        <p:txBody>
          <a:bodyPr>
            <a:normAutofit/>
          </a:bodyPr>
          <a:lstStyle/>
          <a:p>
            <a:r>
              <a:rPr lang="en-IN" sz="3200" b="1" dirty="0"/>
              <a:t>Access your website using the same domain name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80ACEA-FED7-464F-8726-29EFA3FDB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1298714"/>
            <a:ext cx="11171583" cy="5406886"/>
          </a:xfrm>
        </p:spPr>
      </p:pic>
    </p:spTree>
    <p:extLst>
      <p:ext uri="{BB962C8B-B14F-4D97-AF65-F5344CB8AC3E}">
        <p14:creationId xmlns:p14="http://schemas.microsoft.com/office/powerpoint/2010/main" val="206116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310A3D37-395F-47FC-A5E7-8F284C8A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92" y="0"/>
            <a:ext cx="9145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278C-4A35-4997-AA0E-EAA195DD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Name your bucket and choose region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163D0C-2558-40AD-86C2-F12446AAE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504"/>
            <a:ext cx="10876721" cy="4942371"/>
          </a:xfrm>
        </p:spPr>
      </p:pic>
    </p:spTree>
    <p:extLst>
      <p:ext uri="{BB962C8B-B14F-4D97-AF65-F5344CB8AC3E}">
        <p14:creationId xmlns:p14="http://schemas.microsoft.com/office/powerpoint/2010/main" val="370397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E001-7217-4D20-A14E-217A1141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Uncheck ​Block all public access​, and click ​Next​.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0675FF-A581-4C66-AD9C-81F9AF6B2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" y="1537252"/>
            <a:ext cx="11171583" cy="5075583"/>
          </a:xfrm>
        </p:spPr>
      </p:pic>
    </p:spTree>
    <p:extLst>
      <p:ext uri="{BB962C8B-B14F-4D97-AF65-F5344CB8AC3E}">
        <p14:creationId xmlns:p14="http://schemas.microsoft.com/office/powerpoint/2010/main" val="329349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7BE6-A303-4511-BF1F-927E5437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Click create bucket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1D1950C-3BC5-4C84-9562-040EA1996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1338470"/>
            <a:ext cx="10986053" cy="5314121"/>
          </a:xfrm>
        </p:spPr>
      </p:pic>
    </p:spTree>
    <p:extLst>
      <p:ext uri="{BB962C8B-B14F-4D97-AF65-F5344CB8AC3E}">
        <p14:creationId xmlns:p14="http://schemas.microsoft.com/office/powerpoint/2010/main" val="177506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6816-AB23-4629-BEBF-3E8166B1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Click on the bucket name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65C4F2-BA39-4647-A650-26ED994EF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" y="1378226"/>
            <a:ext cx="11052313" cy="5114649"/>
          </a:xfrm>
        </p:spPr>
      </p:pic>
    </p:spTree>
    <p:extLst>
      <p:ext uri="{BB962C8B-B14F-4D97-AF65-F5344CB8AC3E}">
        <p14:creationId xmlns:p14="http://schemas.microsoft.com/office/powerpoint/2010/main" val="104948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BA6-632F-466C-B57A-59238441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Go to static website hosting within properties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9A1D34-F89F-4D61-A678-AE1263BA2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1391478"/>
            <a:ext cx="11321638" cy="5287618"/>
          </a:xfrm>
        </p:spPr>
      </p:pic>
    </p:spTree>
    <p:extLst>
      <p:ext uri="{BB962C8B-B14F-4D97-AF65-F5344CB8AC3E}">
        <p14:creationId xmlns:p14="http://schemas.microsoft.com/office/powerpoint/2010/main" val="135978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15A0-7814-496A-884E-1FDBE0B2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Use this bucket to host a website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2D9B72-23CF-44DD-957D-9FBDBB30A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7" y="1417983"/>
            <a:ext cx="11118573" cy="5074892"/>
          </a:xfrm>
        </p:spPr>
      </p:pic>
    </p:spTree>
    <p:extLst>
      <p:ext uri="{BB962C8B-B14F-4D97-AF65-F5344CB8AC3E}">
        <p14:creationId xmlns:p14="http://schemas.microsoft.com/office/powerpoint/2010/main" val="373973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9763-2DAD-44BD-A989-B001BE3C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Upload html file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D858F2-C454-42D6-8F4C-F4AB6AC1F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1338470"/>
            <a:ext cx="10972799" cy="5154405"/>
          </a:xfrm>
        </p:spPr>
      </p:pic>
    </p:spTree>
    <p:extLst>
      <p:ext uri="{BB962C8B-B14F-4D97-AF65-F5344CB8AC3E}">
        <p14:creationId xmlns:p14="http://schemas.microsoft.com/office/powerpoint/2010/main" val="135782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171</Words>
  <Application>Microsoft Office PowerPoint</Application>
  <PresentationFormat>Widescreen</PresentationFormat>
  <Paragraphs>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Project 3</vt:lpstr>
      <vt:lpstr>Creating bucket in Amazon S3 bucket</vt:lpstr>
      <vt:lpstr>Name your bucket and choose region </vt:lpstr>
      <vt:lpstr>Uncheck ​Block all public access​, and click ​Next​. </vt:lpstr>
      <vt:lpstr>Click create bucket</vt:lpstr>
      <vt:lpstr>Click on the bucket name</vt:lpstr>
      <vt:lpstr>Go to static website hosting within properties</vt:lpstr>
      <vt:lpstr>Use this bucket to host a website</vt:lpstr>
      <vt:lpstr>Upload html file</vt:lpstr>
      <vt:lpstr>Make the uploaded file as public </vt:lpstr>
      <vt:lpstr>Click on make public</vt:lpstr>
      <vt:lpstr> Go to Properties -&gt; Static Website Hosting and click on the ​Endpoint​. </vt:lpstr>
      <vt:lpstr>You can access the index.html page</vt:lpstr>
      <vt:lpstr>Go to CloudFront</vt:lpstr>
      <vt:lpstr>Click Create Distribution</vt:lpstr>
      <vt:lpstr>Click on Get Started for web delivery method</vt:lpstr>
      <vt:lpstr>Choose S3 bucket for origin domain name</vt:lpstr>
      <vt:lpstr>For Default Root Object and type html file</vt:lpstr>
      <vt:lpstr>Click Create Distribution</vt:lpstr>
      <vt:lpstr>Select your distribution-&gt; Distribution Settings</vt:lpstr>
      <vt:lpstr>Go to Restrictions and click Edit</vt:lpstr>
      <vt:lpstr>Blacklist France and Australia</vt:lpstr>
      <vt:lpstr>Click on Yes, Edit</vt:lpstr>
      <vt:lpstr>Go to General and copy Domain Name</vt:lpstr>
      <vt:lpstr>Access your website using the same domain name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vakalapudi bhavya</dc:creator>
  <cp:lastModifiedBy>vakalapudi bhavya</cp:lastModifiedBy>
  <cp:revision>23</cp:revision>
  <dcterms:created xsi:type="dcterms:W3CDTF">2020-05-19T06:41:28Z</dcterms:created>
  <dcterms:modified xsi:type="dcterms:W3CDTF">2020-05-20T11:14:39Z</dcterms:modified>
</cp:coreProperties>
</file>