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BC761-7F3F-49CD-B031-F2F573D729F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F6E0A-D39F-4335-8400-F9485F32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59B5-88BC-4779-9C5F-A3D97C8E18A2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7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F1-3A85-49BA-B137-10D66BE73DC3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4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C90F-41C8-489B-B571-3E216ED91B7A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7AF2-D81B-488D-B9EE-79B75CB00F50}" type="datetime1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4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9654-BB27-48C6-9C59-D9E20AB47C9F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6A36-2903-49E3-A755-9C81A0BD415B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B5ED-290D-4830-B471-6391EF12A854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5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4391-1FFF-43D4-8662-A39A7E28E185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8BF1-F49D-4A8B-9E7A-331EAAEC5216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BE2E-BCEB-494D-88D3-E4FEB9DA58DD}" type="datetime1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DA83-38E7-4B43-AA6B-A2FDC15A00B9}" type="datetime1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B45-B719-419B-B97C-B38511EE550B}" type="datetime1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0AE4-A89A-4366-BAE4-745E9987493A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E34FCF5C-3E61-40A5-A713-CD771AE4FECB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r>
              <a:rPr lang="en-US"/>
              <a:t>Bhavy Bhut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Bhavy Bhut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12CF168-849A-4C31-85EE-A836B3421ECE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3CC0414-7DE8-4740-B473-52EF66C6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6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Master’s  Seminar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Bhavy </a:t>
            </a:r>
            <a:r>
              <a:rPr lang="en-US" dirty="0" err="1"/>
              <a:t>Bhut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0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40758"/>
            <a:ext cx="7744918" cy="4240060"/>
          </a:xfrm>
        </p:spPr>
        <p:txBody>
          <a:bodyPr anchor="t">
            <a:normAutofit/>
          </a:bodyPr>
          <a:lstStyle/>
          <a:p>
            <a:r>
              <a:rPr lang="en-US" sz="2000" dirty="0"/>
              <a:t>IPLMS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IP Log Management system offers Telco’s a Web based system that provides complete information of the suspected mobile number from the web-portal.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The investigation team can intercept and monitor on-going events in real-time.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7" y="6305136"/>
            <a:ext cx="8455018" cy="365125"/>
          </a:xfrm>
        </p:spPr>
        <p:txBody>
          <a:bodyPr/>
          <a:lstStyle/>
          <a:p>
            <a:pPr algn="r"/>
            <a:r>
              <a:rPr lang="en-US" dirty="0"/>
              <a:t>Bhavy </a:t>
            </a:r>
            <a:r>
              <a:rPr lang="en-US" dirty="0" err="1"/>
              <a:t>Bhut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40758"/>
            <a:ext cx="7744918" cy="4240060"/>
          </a:xfrm>
        </p:spPr>
        <p:txBody>
          <a:bodyPr>
            <a:normAutofit/>
          </a:bodyPr>
          <a:lstStyle/>
          <a:p>
            <a:r>
              <a:rPr lang="en-US" sz="2000" dirty="0"/>
              <a:t>Certified MongoDB for Java Developer</a:t>
            </a:r>
          </a:p>
          <a:p>
            <a:r>
              <a:rPr lang="en-US" sz="2000" dirty="0"/>
              <a:t>Oracle Certified Java Professional</a:t>
            </a:r>
          </a:p>
          <a:p>
            <a:r>
              <a:rPr lang="en-US" sz="2000" dirty="0"/>
              <a:t>Online Course of Database Management from Stanford University</a:t>
            </a:r>
          </a:p>
          <a:p>
            <a:r>
              <a:rPr lang="en-US" sz="2000" dirty="0"/>
              <a:t>Aspiring Minds Certified Data Processing Specialist</a:t>
            </a:r>
          </a:p>
          <a:p>
            <a:r>
              <a:rPr lang="en-US" sz="2000" dirty="0"/>
              <a:t>Online course of ‘SaaS’ (Software as a Service) from University of California, Berkeley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7" y="6305136"/>
            <a:ext cx="8455018" cy="365125"/>
          </a:xfrm>
        </p:spPr>
        <p:txBody>
          <a:bodyPr/>
          <a:lstStyle/>
          <a:p>
            <a:pPr algn="r"/>
            <a:r>
              <a:rPr lang="en-US" dirty="0"/>
              <a:t>Bhavy </a:t>
            </a:r>
            <a:r>
              <a:rPr lang="en-US" dirty="0" err="1"/>
              <a:t>Bhut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40758"/>
            <a:ext cx="7744918" cy="4240060"/>
          </a:xfrm>
        </p:spPr>
        <p:txBody>
          <a:bodyPr>
            <a:normAutofit/>
          </a:bodyPr>
          <a:lstStyle/>
          <a:p>
            <a:r>
              <a:rPr lang="en-US" sz="2000" dirty="0"/>
              <a:t>Programming Languages and Frameworks:</a:t>
            </a:r>
          </a:p>
          <a:p>
            <a:pPr marL="0" indent="0">
              <a:buNone/>
            </a:pPr>
            <a:r>
              <a:rPr lang="en-US" sz="2000" dirty="0"/>
              <a:t>     J2SE, J2EE, Struts, Hibernate, Hadoop, JavaFX 1.3, ZK, C#</a:t>
            </a:r>
          </a:p>
          <a:p>
            <a:r>
              <a:rPr lang="en-US" sz="2000" dirty="0"/>
              <a:t>Relational Databases: </a:t>
            </a:r>
          </a:p>
          <a:p>
            <a:pPr marL="0" indent="0">
              <a:buNone/>
            </a:pPr>
            <a:r>
              <a:rPr lang="en-US" sz="2000" dirty="0"/>
              <a:t>     Oracle 10g, MySQL, MSSQL, MongoDB</a:t>
            </a:r>
          </a:p>
          <a:p>
            <a:r>
              <a:rPr lang="en-US" sz="2000" dirty="0"/>
              <a:t>Platforms:</a:t>
            </a:r>
          </a:p>
          <a:p>
            <a:pPr marL="0" indent="0">
              <a:buNone/>
            </a:pPr>
            <a:r>
              <a:rPr lang="en-US" sz="2000" dirty="0"/>
              <a:t>     Windows, Linux, Unix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7" y="6305136"/>
            <a:ext cx="8455018" cy="365125"/>
          </a:xfrm>
        </p:spPr>
        <p:txBody>
          <a:bodyPr/>
          <a:lstStyle/>
          <a:p>
            <a:pPr algn="r"/>
            <a:r>
              <a:rPr lang="en-US" dirty="0"/>
              <a:t>Bhavy </a:t>
            </a:r>
            <a:r>
              <a:rPr lang="en-US" dirty="0" err="1"/>
              <a:t>Bhut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7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703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Amdocs is a telecommunication software and services provider to more than 300 communications, media and entertainment service operators in 90 countries.</a:t>
            </a:r>
          </a:p>
          <a:p>
            <a:r>
              <a:rPr lang="en-US" sz="2000" dirty="0"/>
              <a:t>It is world’s second largest telecommunication solution provider.</a:t>
            </a:r>
          </a:p>
          <a:p>
            <a:r>
              <a:rPr lang="en-US" sz="2000" dirty="0"/>
              <a:t>Its products span includes business support systems (BSS), operational support systems (OSS), network control, optimization and network functions virtualization and others.</a:t>
            </a:r>
          </a:p>
          <a:p>
            <a:r>
              <a:rPr lang="en-US" sz="2000" dirty="0"/>
              <a:t>The company was founded in 1982 and headquarters in Chesterfield, Missouri, United States.</a:t>
            </a:r>
          </a:p>
          <a:p>
            <a:endParaRPr lang="en-US" sz="2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7" y="6305136"/>
            <a:ext cx="8455018" cy="365125"/>
          </a:xfrm>
        </p:spPr>
        <p:txBody>
          <a:bodyPr/>
          <a:lstStyle/>
          <a:p>
            <a:pPr algn="r"/>
            <a:r>
              <a:rPr lang="en-US" dirty="0"/>
              <a:t>Bhavy </a:t>
            </a:r>
            <a:r>
              <a:rPr lang="en-US" dirty="0" err="1"/>
              <a:t>Bhut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480903"/>
            <a:ext cx="7524003" cy="36365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Big Data Developer</a:t>
            </a:r>
          </a:p>
          <a:p>
            <a:r>
              <a:rPr lang="en-US" sz="2000" dirty="0"/>
              <a:t>You will design, develop, modify, debug and/or maintain software code according to functional, non-functional and technical design specifications.</a:t>
            </a:r>
          </a:p>
          <a:p>
            <a:r>
              <a:rPr lang="en-US" sz="2000" dirty="0"/>
              <a:t>You will investigate issues by reviewing/debugging code, provides fixes and workarounds, and reviews changes for operability to maintain existing software solutions.</a:t>
            </a:r>
          </a:p>
          <a:p>
            <a:r>
              <a:rPr lang="en-US" sz="2000" dirty="0"/>
              <a:t>You will work within a team, collaborate and add value through participation in peer code reviews, provide comments and suggestions, work with cross functional teams to achieve goals.</a:t>
            </a:r>
          </a:p>
          <a:p>
            <a:r>
              <a:rPr lang="en-US" sz="2000" dirty="0"/>
              <a:t>You will be encourage to actively look for innovation and continuous improvement, efficiency in all assigned tasks.</a:t>
            </a:r>
          </a:p>
          <a:p>
            <a:endParaRPr lang="en-US" sz="2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7" y="6305136"/>
            <a:ext cx="8455018" cy="365125"/>
          </a:xfrm>
        </p:spPr>
        <p:txBody>
          <a:bodyPr/>
          <a:lstStyle/>
          <a:p>
            <a:pPr algn="r"/>
            <a:r>
              <a:rPr lang="en-US" dirty="0"/>
              <a:t>Bhavy </a:t>
            </a:r>
            <a:r>
              <a:rPr lang="en-US" dirty="0" err="1"/>
              <a:t>Bhut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2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Should have basic knowledge in BSS data model specially CRM, OMS, Billing</a:t>
            </a:r>
          </a:p>
          <a:p>
            <a:r>
              <a:rPr lang="en-US" sz="2000" dirty="0"/>
              <a:t>Be part of a team of Hadoop developers working on Big Data project with ample opportunity to grow professionally, functionally and technically</a:t>
            </a:r>
          </a:p>
          <a:p>
            <a:r>
              <a:rPr lang="en-US" sz="2000" dirty="0"/>
              <a:t>Work with other groups to ensure smooth delivery with high standards and quality</a:t>
            </a:r>
          </a:p>
          <a:p>
            <a:r>
              <a:rPr lang="en-US" sz="2000" dirty="0"/>
              <a:t>Understand requirements, propose and deliver superior solutions</a:t>
            </a:r>
          </a:p>
          <a:p>
            <a:r>
              <a:rPr lang="en-US" sz="2000" dirty="0"/>
              <a:t>Ability to collaborate with stakeholders business partners, IT project team members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7" y="6305136"/>
            <a:ext cx="8455018" cy="365125"/>
          </a:xfrm>
        </p:spPr>
        <p:txBody>
          <a:bodyPr/>
          <a:lstStyle/>
          <a:p>
            <a:pPr algn="r"/>
            <a:r>
              <a:rPr lang="en-US" dirty="0"/>
              <a:t>Bhavy </a:t>
            </a:r>
            <a:r>
              <a:rPr lang="en-US" dirty="0" err="1"/>
              <a:t>Bhut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Qualifications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744918" cy="4240060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Master's degree in Science/IT/Computing or equivalent</a:t>
            </a:r>
          </a:p>
          <a:p>
            <a:r>
              <a:rPr lang="en-US" sz="2600" dirty="0"/>
              <a:t>2-3 years of experience in writing  software code in Java programming language</a:t>
            </a:r>
          </a:p>
          <a:p>
            <a:r>
              <a:rPr lang="en-US" sz="2600" dirty="0"/>
              <a:t>2-3 years of knowledge in Unix/Linux</a:t>
            </a:r>
          </a:p>
          <a:p>
            <a:r>
              <a:rPr lang="en-US" sz="2600" dirty="0"/>
              <a:t>Good knowledge in Object Oriented Design and development</a:t>
            </a:r>
          </a:p>
          <a:p>
            <a:r>
              <a:rPr lang="en-US" sz="2600" dirty="0"/>
              <a:t>Core Technical Skills: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Excellent knowledge in Java, SQL, Unix, Shell Programing will be big plus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Basic knowledge of Hadoop, PIG, Hive, </a:t>
            </a:r>
            <a:r>
              <a:rPr lang="en-US" sz="2000" dirty="0" err="1"/>
              <a:t>Hbase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Excellent analytical and debugging skills</a:t>
            </a:r>
          </a:p>
          <a:p>
            <a:r>
              <a:rPr lang="en-US" sz="2600" dirty="0"/>
              <a:t>Required Behavioral Competencies: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Eagerness to learn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Good problem solving &amp; decision making skills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Effectively handle multiple and complex work assignments, while consistently deliver high quality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7" y="6305136"/>
            <a:ext cx="8455018" cy="365125"/>
          </a:xfrm>
        </p:spPr>
        <p:txBody>
          <a:bodyPr/>
          <a:lstStyle/>
          <a:p>
            <a:pPr algn="r"/>
            <a:r>
              <a:rPr lang="en-US" dirty="0"/>
              <a:t>Bhavy </a:t>
            </a:r>
            <a:r>
              <a:rPr lang="en-US" dirty="0" err="1"/>
              <a:t>Bhut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8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744918" cy="4240060"/>
          </a:xfrm>
        </p:spPr>
        <p:txBody>
          <a:bodyPr>
            <a:normAutofit/>
          </a:bodyPr>
          <a:lstStyle/>
          <a:p>
            <a:r>
              <a:rPr lang="en-US" sz="2000" dirty="0"/>
              <a:t>Master of Science 										2018</a:t>
            </a:r>
          </a:p>
          <a:p>
            <a:pPr marL="0" indent="0">
              <a:buNone/>
            </a:pPr>
            <a:r>
              <a:rPr lang="en-US" sz="2000" dirty="0"/>
              <a:t>     Kent State University</a:t>
            </a:r>
          </a:p>
          <a:p>
            <a:pPr marL="0" indent="0">
              <a:buNone/>
            </a:pPr>
            <a:r>
              <a:rPr lang="en-US" sz="2000" dirty="0"/>
              <a:t>     Major: Computer Science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Bachelor of Engineering 								2013</a:t>
            </a:r>
          </a:p>
          <a:p>
            <a:pPr marL="0" indent="0">
              <a:buNone/>
            </a:pPr>
            <a:r>
              <a:rPr lang="en-US" sz="2000" dirty="0"/>
              <a:t>     Gujarat Technological University</a:t>
            </a:r>
          </a:p>
          <a:p>
            <a:pPr marL="0" indent="0">
              <a:buNone/>
            </a:pPr>
            <a:r>
              <a:rPr lang="en-US" sz="2000" dirty="0"/>
              <a:t>     Major: Computer Engineering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7" y="6305136"/>
            <a:ext cx="8455018" cy="365125"/>
          </a:xfrm>
        </p:spPr>
        <p:txBody>
          <a:bodyPr/>
          <a:lstStyle/>
          <a:p>
            <a:pPr algn="r"/>
            <a:r>
              <a:rPr lang="en-US" dirty="0"/>
              <a:t>Bhavy </a:t>
            </a:r>
            <a:r>
              <a:rPr lang="en-US" dirty="0" err="1"/>
              <a:t>Bhut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744918" cy="4240060"/>
          </a:xfrm>
        </p:spPr>
        <p:txBody>
          <a:bodyPr anchor="t">
            <a:normAutofit/>
          </a:bodyPr>
          <a:lstStyle/>
          <a:p>
            <a:r>
              <a:rPr lang="en-US" sz="2000" dirty="0"/>
              <a:t>Order Management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Order Management Service allows you to introduce new services to your customers faster and at a lower cost.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Each customer order is broken down to its basic components, tracked and processed to completion.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7" y="6305136"/>
            <a:ext cx="8455018" cy="365125"/>
          </a:xfrm>
        </p:spPr>
        <p:txBody>
          <a:bodyPr/>
          <a:lstStyle/>
          <a:p>
            <a:pPr algn="r"/>
            <a:r>
              <a:rPr lang="en-US" dirty="0"/>
              <a:t>Bhavy </a:t>
            </a:r>
            <a:r>
              <a:rPr lang="en-US" dirty="0" err="1"/>
              <a:t>Bhut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40758"/>
            <a:ext cx="7744918" cy="42400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Mediation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Mediation System is required in telecom industry especially for Voice Postpaid Billing Solutions.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The switches at the telecom service provider generate the CDRs as per usage of customers or the subscribers of the service.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Mediation Server is responsible for collecting these files, parse them and convert into unified format that is understandable by downgrade system.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Mainly four service: Collection Service, Parsing Service, Processing Service and Distribution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Filters zero duration calls, duplicate calls, incoming calls and others as per business requirements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7" y="6305136"/>
            <a:ext cx="8455018" cy="365125"/>
          </a:xfrm>
        </p:spPr>
        <p:txBody>
          <a:bodyPr/>
          <a:lstStyle/>
          <a:p>
            <a:pPr algn="r"/>
            <a:r>
              <a:rPr lang="en-US" dirty="0"/>
              <a:t>Bhavy </a:t>
            </a:r>
            <a:r>
              <a:rPr lang="en-US" dirty="0" err="1"/>
              <a:t>Bhut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3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40758"/>
            <a:ext cx="7744918" cy="4240060"/>
          </a:xfrm>
        </p:spPr>
        <p:txBody>
          <a:bodyPr anchor="t">
            <a:normAutofit/>
          </a:bodyPr>
          <a:lstStyle/>
          <a:p>
            <a:r>
              <a:rPr lang="en-US" sz="2000" dirty="0"/>
              <a:t>Mediation Server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It is used to manage the different Mediation Servers through UI by creating their instances.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All configurations of any Mediation Server can be changed and updated through Server Manager UI.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There are functionalities like Synchronized-To/Synchronized-Back configuration, Import/Export Configuration, Start/Stop/Restart Server/Service/Agents; CDR Reprocessing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7" y="6305136"/>
            <a:ext cx="8455018" cy="365125"/>
          </a:xfrm>
        </p:spPr>
        <p:txBody>
          <a:bodyPr/>
          <a:lstStyle/>
          <a:p>
            <a:pPr algn="r"/>
            <a:r>
              <a:rPr lang="en-US" dirty="0"/>
              <a:t>Bhavy </a:t>
            </a:r>
            <a:r>
              <a:rPr lang="en-US" dirty="0" err="1"/>
              <a:t>Bhut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5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344</TotalTime>
  <Words>628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Trebuchet MS</vt:lpstr>
      <vt:lpstr>Wingdings</vt:lpstr>
      <vt:lpstr>Wingdings 2</vt:lpstr>
      <vt:lpstr>Quotable</vt:lpstr>
      <vt:lpstr>Master’s  Seminar</vt:lpstr>
      <vt:lpstr>Amdocs</vt:lpstr>
      <vt:lpstr>Job Description</vt:lpstr>
      <vt:lpstr>Key Responsibilities</vt:lpstr>
      <vt:lpstr>Job Qualifications</vt:lpstr>
      <vt:lpstr>Education</vt:lpstr>
      <vt:lpstr>Projects</vt:lpstr>
      <vt:lpstr>Projects</vt:lpstr>
      <vt:lpstr>Projects</vt:lpstr>
      <vt:lpstr>Projects</vt:lpstr>
      <vt:lpstr>Certifications</vt:lpstr>
      <vt:lpstr>Technical Skills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</dc:creator>
  <cp:lastModifiedBy>Bhavy</cp:lastModifiedBy>
  <cp:revision>48</cp:revision>
  <dcterms:created xsi:type="dcterms:W3CDTF">2016-11-29T06:27:51Z</dcterms:created>
  <dcterms:modified xsi:type="dcterms:W3CDTF">2016-11-30T17:36:41Z</dcterms:modified>
</cp:coreProperties>
</file>