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sldIdLst>
    <p:sldId id="258" r:id="rId2"/>
    <p:sldId id="257" r:id="rId3"/>
    <p:sldId id="262" r:id="rId4"/>
    <p:sldId id="256" r:id="rId5"/>
    <p:sldId id="266" r:id="rId6"/>
    <p:sldId id="267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8957576-7990-496A-BC59-6B110080D205}">
          <p14:sldIdLst>
            <p14:sldId id="258"/>
          </p14:sldIdLst>
        </p14:section>
        <p14:section name="Untitled Section" id="{31427EA6-0734-4E7D-B08B-C174CACB47C8}">
          <p14:sldIdLst>
            <p14:sldId id="257"/>
            <p14:sldId id="262"/>
            <p14:sldId id="256"/>
            <p14:sldId id="266"/>
            <p14:sldId id="26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62" autoAdjust="0"/>
    <p:restoredTop sz="94660"/>
  </p:normalViewPr>
  <p:slideViewPr>
    <p:cSldViewPr>
      <p:cViewPr>
        <p:scale>
          <a:sx n="66" d="100"/>
          <a:sy n="66" d="100"/>
        </p:scale>
        <p:origin x="-1248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6EF1FF4-EB34-409D-9B43-085D33AC7FEA}" type="doc">
      <dgm:prSet loTypeId="urn:microsoft.com/office/officeart/2005/8/layout/orgChart1" loCatId="hierarchy" qsTypeId="urn:microsoft.com/office/officeart/2005/8/quickstyle/3d1" qsCatId="3D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D5D2328F-078C-4A10-A649-FCC6F938A0A9}">
      <dgm:prSet/>
      <dgm:spPr/>
      <dgm:t>
        <a:bodyPr/>
        <a:lstStyle/>
        <a:p>
          <a:pPr rtl="0"/>
          <a:r>
            <a:rPr lang="en-US" dirty="0" smtClean="0"/>
            <a:t>Storage Representation</a:t>
          </a:r>
          <a:endParaRPr lang="en-US" dirty="0"/>
        </a:p>
      </dgm:t>
    </dgm:pt>
    <dgm:pt modelId="{9CD9B104-1956-49C0-AF92-9F1A6BCD7A7D}" type="parTrans" cxnId="{6E42ED3A-606C-46D2-89CB-6E1E1EFFDE57}">
      <dgm:prSet/>
      <dgm:spPr/>
      <dgm:t>
        <a:bodyPr/>
        <a:lstStyle/>
        <a:p>
          <a:endParaRPr lang="en-US"/>
        </a:p>
      </dgm:t>
    </dgm:pt>
    <dgm:pt modelId="{1BE1737F-72CB-40FA-AAB5-E306E67565F7}" type="sibTrans" cxnId="{6E42ED3A-606C-46D2-89CB-6E1E1EFFDE57}">
      <dgm:prSet/>
      <dgm:spPr/>
      <dgm:t>
        <a:bodyPr/>
        <a:lstStyle/>
        <a:p>
          <a:endParaRPr lang="en-US"/>
        </a:p>
      </dgm:t>
    </dgm:pt>
    <dgm:pt modelId="{C71121DA-8B94-4691-BD17-7DE04D986C1B}">
      <dgm:prSet/>
      <dgm:spPr/>
      <dgm:t>
        <a:bodyPr/>
        <a:lstStyle/>
        <a:p>
          <a:pPr rtl="0"/>
          <a:r>
            <a:rPr lang="en-US" smtClean="0"/>
            <a:t>Primitive</a:t>
          </a:r>
          <a:endParaRPr lang="en-US"/>
        </a:p>
      </dgm:t>
    </dgm:pt>
    <dgm:pt modelId="{51FBFDF1-9331-4E69-9461-10B97856AFF4}" type="parTrans" cxnId="{CF4BCF39-6864-4641-8C93-A7D9F331F5EE}">
      <dgm:prSet/>
      <dgm:spPr/>
      <dgm:t>
        <a:bodyPr/>
        <a:lstStyle/>
        <a:p>
          <a:endParaRPr lang="en-US"/>
        </a:p>
      </dgm:t>
    </dgm:pt>
    <dgm:pt modelId="{D2940779-0B37-4B9A-9CAC-EE267A195D6A}" type="sibTrans" cxnId="{CF4BCF39-6864-4641-8C93-A7D9F331F5EE}">
      <dgm:prSet/>
      <dgm:spPr/>
      <dgm:t>
        <a:bodyPr/>
        <a:lstStyle/>
        <a:p>
          <a:endParaRPr lang="en-US"/>
        </a:p>
      </dgm:t>
    </dgm:pt>
    <dgm:pt modelId="{4044AE56-DCAC-4217-961E-1376F7C24746}">
      <dgm:prSet/>
      <dgm:spPr/>
      <dgm:t>
        <a:bodyPr/>
        <a:lstStyle/>
        <a:p>
          <a:pPr rtl="0"/>
          <a:r>
            <a:rPr lang="en-US" smtClean="0"/>
            <a:t>Int</a:t>
          </a:r>
          <a:endParaRPr lang="en-US"/>
        </a:p>
      </dgm:t>
    </dgm:pt>
    <dgm:pt modelId="{A809115B-B01D-46BD-89F8-A3F6282AE503}" type="parTrans" cxnId="{1FF12898-02AC-454A-871A-CAD2D911D3AB}">
      <dgm:prSet/>
      <dgm:spPr/>
      <dgm:t>
        <a:bodyPr/>
        <a:lstStyle/>
        <a:p>
          <a:endParaRPr lang="en-US"/>
        </a:p>
      </dgm:t>
    </dgm:pt>
    <dgm:pt modelId="{DB3A4606-5D47-4A0F-B285-5AE4F4967FB1}" type="sibTrans" cxnId="{1FF12898-02AC-454A-871A-CAD2D911D3AB}">
      <dgm:prSet/>
      <dgm:spPr/>
      <dgm:t>
        <a:bodyPr/>
        <a:lstStyle/>
        <a:p>
          <a:endParaRPr lang="en-US"/>
        </a:p>
      </dgm:t>
    </dgm:pt>
    <dgm:pt modelId="{02736C25-25EE-4C93-95B4-CA8F3767049D}">
      <dgm:prSet/>
      <dgm:spPr/>
      <dgm:t>
        <a:bodyPr/>
        <a:lstStyle/>
        <a:p>
          <a:pPr rtl="0"/>
          <a:r>
            <a:rPr lang="en-US" smtClean="0"/>
            <a:t>Float</a:t>
          </a:r>
          <a:endParaRPr lang="en-US"/>
        </a:p>
      </dgm:t>
    </dgm:pt>
    <dgm:pt modelId="{7406AAAC-C24A-4920-8155-6386F0103114}" type="parTrans" cxnId="{9C381B8A-6D55-44F6-A856-5B5D82A65EC5}">
      <dgm:prSet/>
      <dgm:spPr/>
      <dgm:t>
        <a:bodyPr/>
        <a:lstStyle/>
        <a:p>
          <a:endParaRPr lang="en-US"/>
        </a:p>
      </dgm:t>
    </dgm:pt>
    <dgm:pt modelId="{6C42BDD7-B9B6-49CA-8A53-D8863D3F70A7}" type="sibTrans" cxnId="{9C381B8A-6D55-44F6-A856-5B5D82A65EC5}">
      <dgm:prSet/>
      <dgm:spPr/>
      <dgm:t>
        <a:bodyPr/>
        <a:lstStyle/>
        <a:p>
          <a:endParaRPr lang="en-US"/>
        </a:p>
      </dgm:t>
    </dgm:pt>
    <dgm:pt modelId="{56F3ED31-5940-490C-A309-2AF55E4401E2}">
      <dgm:prSet/>
      <dgm:spPr/>
      <dgm:t>
        <a:bodyPr/>
        <a:lstStyle/>
        <a:p>
          <a:pPr rtl="0"/>
          <a:r>
            <a:rPr lang="en-US" smtClean="0"/>
            <a:t>char</a:t>
          </a:r>
          <a:endParaRPr lang="en-US"/>
        </a:p>
      </dgm:t>
    </dgm:pt>
    <dgm:pt modelId="{27270124-E957-4072-9F65-B24110FD0F92}" type="parTrans" cxnId="{1264C661-2F4D-47F0-89DF-A1A4812AFFB9}">
      <dgm:prSet/>
      <dgm:spPr/>
      <dgm:t>
        <a:bodyPr/>
        <a:lstStyle/>
        <a:p>
          <a:endParaRPr lang="en-US"/>
        </a:p>
      </dgm:t>
    </dgm:pt>
    <dgm:pt modelId="{2A0ADE7D-4C9E-4A26-944C-0DFB11CC2386}" type="sibTrans" cxnId="{1264C661-2F4D-47F0-89DF-A1A4812AFFB9}">
      <dgm:prSet/>
      <dgm:spPr/>
      <dgm:t>
        <a:bodyPr/>
        <a:lstStyle/>
        <a:p>
          <a:endParaRPr lang="en-US"/>
        </a:p>
      </dgm:t>
    </dgm:pt>
    <dgm:pt modelId="{14E148D5-76BE-4744-B184-73DEDA0F256D}">
      <dgm:prSet/>
      <dgm:spPr/>
      <dgm:t>
        <a:bodyPr/>
        <a:lstStyle/>
        <a:p>
          <a:pPr rtl="0"/>
          <a:r>
            <a:rPr lang="en-US" smtClean="0"/>
            <a:t>Bool</a:t>
          </a:r>
          <a:endParaRPr lang="en-US"/>
        </a:p>
      </dgm:t>
    </dgm:pt>
    <dgm:pt modelId="{DE5D7E17-CBEF-4529-BA51-7A1CA78010BA}" type="parTrans" cxnId="{B1057B18-C3DF-4548-830C-27F6D6AA9900}">
      <dgm:prSet/>
      <dgm:spPr/>
      <dgm:t>
        <a:bodyPr/>
        <a:lstStyle/>
        <a:p>
          <a:endParaRPr lang="en-US"/>
        </a:p>
      </dgm:t>
    </dgm:pt>
    <dgm:pt modelId="{19FF1AAE-93D1-4D52-B806-5E1FA6B11C3A}" type="sibTrans" cxnId="{B1057B18-C3DF-4548-830C-27F6D6AA9900}">
      <dgm:prSet/>
      <dgm:spPr/>
      <dgm:t>
        <a:bodyPr/>
        <a:lstStyle/>
        <a:p>
          <a:endParaRPr lang="en-US"/>
        </a:p>
      </dgm:t>
    </dgm:pt>
    <dgm:pt modelId="{B2ACAC53-B4B0-4992-8F9E-5C87C6338414}">
      <dgm:prSet/>
      <dgm:spPr/>
      <dgm:t>
        <a:bodyPr/>
        <a:lstStyle/>
        <a:p>
          <a:pPr rtl="0"/>
          <a:r>
            <a:rPr lang="en-US" dirty="0" smtClean="0"/>
            <a:t>Non-Primitive</a:t>
          </a:r>
          <a:endParaRPr lang="en-US" dirty="0"/>
        </a:p>
      </dgm:t>
    </dgm:pt>
    <dgm:pt modelId="{2311B577-1800-4917-B82C-89F8ADEC4155}" type="parTrans" cxnId="{355781CA-AC03-489D-97DE-AB34731DA4A2}">
      <dgm:prSet/>
      <dgm:spPr/>
      <dgm:t>
        <a:bodyPr/>
        <a:lstStyle/>
        <a:p>
          <a:endParaRPr lang="en-US"/>
        </a:p>
      </dgm:t>
    </dgm:pt>
    <dgm:pt modelId="{40CF0336-8154-4BFA-9612-6C44A9401339}" type="sibTrans" cxnId="{355781CA-AC03-489D-97DE-AB34731DA4A2}">
      <dgm:prSet/>
      <dgm:spPr/>
      <dgm:t>
        <a:bodyPr/>
        <a:lstStyle/>
        <a:p>
          <a:endParaRPr lang="en-US"/>
        </a:p>
      </dgm:t>
    </dgm:pt>
    <dgm:pt modelId="{D5C8F58D-82FC-4115-8CFF-7AF42D4CEF60}">
      <dgm:prSet/>
      <dgm:spPr/>
      <dgm:t>
        <a:bodyPr/>
        <a:lstStyle/>
        <a:p>
          <a:pPr rtl="0"/>
          <a:r>
            <a:rPr lang="en-US" dirty="0" smtClean="0"/>
            <a:t>Linear</a:t>
          </a:r>
          <a:endParaRPr lang="en-US" dirty="0"/>
        </a:p>
      </dgm:t>
    </dgm:pt>
    <dgm:pt modelId="{8A366EAA-6853-4DC6-81C1-DDBDAB29A57A}" type="parTrans" cxnId="{5428BFBC-4BED-4913-BCF2-29D7E51AFE4C}">
      <dgm:prSet/>
      <dgm:spPr/>
      <dgm:t>
        <a:bodyPr/>
        <a:lstStyle/>
        <a:p>
          <a:endParaRPr lang="en-US"/>
        </a:p>
      </dgm:t>
    </dgm:pt>
    <dgm:pt modelId="{34E33DD2-E075-433F-A08F-762EDEAF1D71}" type="sibTrans" cxnId="{5428BFBC-4BED-4913-BCF2-29D7E51AFE4C}">
      <dgm:prSet/>
      <dgm:spPr/>
      <dgm:t>
        <a:bodyPr/>
        <a:lstStyle/>
        <a:p>
          <a:endParaRPr lang="en-US"/>
        </a:p>
      </dgm:t>
    </dgm:pt>
    <dgm:pt modelId="{93CB42C6-3E57-476B-B3FB-3051BF95E636}">
      <dgm:prSet/>
      <dgm:spPr/>
      <dgm:t>
        <a:bodyPr/>
        <a:lstStyle/>
        <a:p>
          <a:pPr rtl="0"/>
          <a:r>
            <a:rPr lang="en-US" smtClean="0"/>
            <a:t>Array</a:t>
          </a:r>
          <a:endParaRPr lang="en-US"/>
        </a:p>
      </dgm:t>
    </dgm:pt>
    <dgm:pt modelId="{FED12248-4AE7-4B7C-8288-2D77B531EC8B}" type="parTrans" cxnId="{78DE4557-0C24-44C6-8559-C2F371C0A648}">
      <dgm:prSet/>
      <dgm:spPr/>
      <dgm:t>
        <a:bodyPr/>
        <a:lstStyle/>
        <a:p>
          <a:endParaRPr lang="en-US"/>
        </a:p>
      </dgm:t>
    </dgm:pt>
    <dgm:pt modelId="{1AEF52FC-7A57-4C48-8725-ADFC296E5E6A}" type="sibTrans" cxnId="{78DE4557-0C24-44C6-8559-C2F371C0A648}">
      <dgm:prSet/>
      <dgm:spPr/>
      <dgm:t>
        <a:bodyPr/>
        <a:lstStyle/>
        <a:p>
          <a:endParaRPr lang="en-US"/>
        </a:p>
      </dgm:t>
    </dgm:pt>
    <dgm:pt modelId="{7666C102-4677-4C30-83A6-B8B4AC9238FE}">
      <dgm:prSet/>
      <dgm:spPr/>
      <dgm:t>
        <a:bodyPr/>
        <a:lstStyle/>
        <a:p>
          <a:pPr rtl="0"/>
          <a:r>
            <a:rPr lang="en-US" smtClean="0"/>
            <a:t>String </a:t>
          </a:r>
          <a:endParaRPr lang="en-US"/>
        </a:p>
      </dgm:t>
    </dgm:pt>
    <dgm:pt modelId="{CBFD5ED6-667F-4753-9D7D-37E040EC071E}" type="parTrans" cxnId="{666ED277-AD29-4FEC-98B4-DC3A2CA2184E}">
      <dgm:prSet/>
      <dgm:spPr/>
      <dgm:t>
        <a:bodyPr/>
        <a:lstStyle/>
        <a:p>
          <a:endParaRPr lang="en-US"/>
        </a:p>
      </dgm:t>
    </dgm:pt>
    <dgm:pt modelId="{33D83C50-F9C1-4096-B6B0-AA70897D9C5C}" type="sibTrans" cxnId="{666ED277-AD29-4FEC-98B4-DC3A2CA2184E}">
      <dgm:prSet/>
      <dgm:spPr/>
      <dgm:t>
        <a:bodyPr/>
        <a:lstStyle/>
        <a:p>
          <a:endParaRPr lang="en-US"/>
        </a:p>
      </dgm:t>
    </dgm:pt>
    <dgm:pt modelId="{D2A60B3A-E93E-4111-A8FC-861A4650F882}">
      <dgm:prSet/>
      <dgm:spPr/>
      <dgm:t>
        <a:bodyPr/>
        <a:lstStyle/>
        <a:p>
          <a:pPr rtl="0"/>
          <a:r>
            <a:rPr lang="en-US" smtClean="0"/>
            <a:t>Stack </a:t>
          </a:r>
          <a:endParaRPr lang="en-US"/>
        </a:p>
      </dgm:t>
    </dgm:pt>
    <dgm:pt modelId="{309674EB-7358-48C9-A55A-5EBF57875F50}" type="parTrans" cxnId="{C0603C58-4C3A-45AD-9F2A-86397FF58B35}">
      <dgm:prSet/>
      <dgm:spPr/>
      <dgm:t>
        <a:bodyPr/>
        <a:lstStyle/>
        <a:p>
          <a:endParaRPr lang="en-US"/>
        </a:p>
      </dgm:t>
    </dgm:pt>
    <dgm:pt modelId="{F7C24F97-2361-40D7-8F0D-33B0FF006B0A}" type="sibTrans" cxnId="{C0603C58-4C3A-45AD-9F2A-86397FF58B35}">
      <dgm:prSet/>
      <dgm:spPr/>
      <dgm:t>
        <a:bodyPr/>
        <a:lstStyle/>
        <a:p>
          <a:endParaRPr lang="en-US"/>
        </a:p>
      </dgm:t>
    </dgm:pt>
    <dgm:pt modelId="{78868386-5FC3-4315-9FDD-66DEF372539F}">
      <dgm:prSet/>
      <dgm:spPr/>
      <dgm:t>
        <a:bodyPr/>
        <a:lstStyle/>
        <a:p>
          <a:pPr rtl="0"/>
          <a:r>
            <a:rPr lang="en-US" smtClean="0"/>
            <a:t>Queue </a:t>
          </a:r>
          <a:endParaRPr lang="en-US"/>
        </a:p>
      </dgm:t>
    </dgm:pt>
    <dgm:pt modelId="{51023660-4E04-461A-AE18-12D27925E2F4}" type="parTrans" cxnId="{DFC521DE-8F90-4589-997A-48A74D2EA54E}">
      <dgm:prSet/>
      <dgm:spPr/>
      <dgm:t>
        <a:bodyPr/>
        <a:lstStyle/>
        <a:p>
          <a:endParaRPr lang="en-US"/>
        </a:p>
      </dgm:t>
    </dgm:pt>
    <dgm:pt modelId="{39F5CF57-74A7-4DFA-8AD0-F69851131545}" type="sibTrans" cxnId="{DFC521DE-8F90-4589-997A-48A74D2EA54E}">
      <dgm:prSet/>
      <dgm:spPr/>
      <dgm:t>
        <a:bodyPr/>
        <a:lstStyle/>
        <a:p>
          <a:endParaRPr lang="en-US"/>
        </a:p>
      </dgm:t>
    </dgm:pt>
    <dgm:pt modelId="{C2751715-4E01-48EC-B883-24ABEC14FEF8}">
      <dgm:prSet/>
      <dgm:spPr/>
      <dgm:t>
        <a:bodyPr/>
        <a:lstStyle/>
        <a:p>
          <a:pPr rtl="0"/>
          <a:r>
            <a:rPr lang="en-US" smtClean="0"/>
            <a:t>Non-Linear</a:t>
          </a:r>
          <a:endParaRPr lang="en-US"/>
        </a:p>
      </dgm:t>
    </dgm:pt>
    <dgm:pt modelId="{19BDC252-3563-416F-8FC8-E3D328928660}" type="parTrans" cxnId="{876D205C-E9CF-4348-862F-FEC0D23BDA2D}">
      <dgm:prSet/>
      <dgm:spPr/>
      <dgm:t>
        <a:bodyPr/>
        <a:lstStyle/>
        <a:p>
          <a:endParaRPr lang="en-US"/>
        </a:p>
      </dgm:t>
    </dgm:pt>
    <dgm:pt modelId="{68FE482F-9F6A-4776-AD38-E05ACE02BB33}" type="sibTrans" cxnId="{876D205C-E9CF-4348-862F-FEC0D23BDA2D}">
      <dgm:prSet/>
      <dgm:spPr/>
      <dgm:t>
        <a:bodyPr/>
        <a:lstStyle/>
        <a:p>
          <a:endParaRPr lang="en-US"/>
        </a:p>
      </dgm:t>
    </dgm:pt>
    <dgm:pt modelId="{4FFC1937-395B-4794-BAEE-C20A94B73100}">
      <dgm:prSet/>
      <dgm:spPr/>
      <dgm:t>
        <a:bodyPr/>
        <a:lstStyle/>
        <a:p>
          <a:pPr rtl="0"/>
          <a:r>
            <a:rPr lang="en-US" dirty="0" smtClean="0"/>
            <a:t>Tree</a:t>
          </a:r>
          <a:endParaRPr lang="en-US" dirty="0"/>
        </a:p>
      </dgm:t>
    </dgm:pt>
    <dgm:pt modelId="{213E87D5-202F-477C-A3F6-40520A6F2207}" type="parTrans" cxnId="{1A496A07-FB0E-4566-BBAA-47EAF691C72C}">
      <dgm:prSet/>
      <dgm:spPr/>
      <dgm:t>
        <a:bodyPr/>
        <a:lstStyle/>
        <a:p>
          <a:endParaRPr lang="en-US"/>
        </a:p>
      </dgm:t>
    </dgm:pt>
    <dgm:pt modelId="{4DC510E0-CB22-4394-80E7-104DE8B8B787}" type="sibTrans" cxnId="{1A496A07-FB0E-4566-BBAA-47EAF691C72C}">
      <dgm:prSet/>
      <dgm:spPr/>
      <dgm:t>
        <a:bodyPr/>
        <a:lstStyle/>
        <a:p>
          <a:endParaRPr lang="en-US"/>
        </a:p>
      </dgm:t>
    </dgm:pt>
    <dgm:pt modelId="{37AE7F0E-5D1C-4F77-9454-39B8F2A4611F}">
      <dgm:prSet/>
      <dgm:spPr/>
      <dgm:t>
        <a:bodyPr/>
        <a:lstStyle/>
        <a:p>
          <a:pPr rtl="0"/>
          <a:r>
            <a:rPr lang="en-US" smtClean="0"/>
            <a:t>Graph</a:t>
          </a:r>
          <a:endParaRPr lang="en-US"/>
        </a:p>
      </dgm:t>
    </dgm:pt>
    <dgm:pt modelId="{8BA17A7A-AA4A-47B7-BC85-DA58B3D82C13}" type="parTrans" cxnId="{5D28A015-9306-4AD5-97BA-67989C04BF84}">
      <dgm:prSet/>
      <dgm:spPr/>
      <dgm:t>
        <a:bodyPr/>
        <a:lstStyle/>
        <a:p>
          <a:endParaRPr lang="en-US"/>
        </a:p>
      </dgm:t>
    </dgm:pt>
    <dgm:pt modelId="{6784AA2A-AD30-4416-9CAA-A747D6132B9F}" type="sibTrans" cxnId="{5D28A015-9306-4AD5-97BA-67989C04BF84}">
      <dgm:prSet/>
      <dgm:spPr/>
      <dgm:t>
        <a:bodyPr/>
        <a:lstStyle/>
        <a:p>
          <a:endParaRPr lang="en-US"/>
        </a:p>
      </dgm:t>
    </dgm:pt>
    <dgm:pt modelId="{3C12D3BF-748B-48C1-883F-FB43466227DE}" type="pres">
      <dgm:prSet presAssocID="{46EF1FF4-EB34-409D-9B43-085D33AC7FE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C579C627-9EC4-4945-9BD0-C4AAE26E09D6}" type="pres">
      <dgm:prSet presAssocID="{D5D2328F-078C-4A10-A649-FCC6F938A0A9}" presName="hierRoot1" presStyleCnt="0">
        <dgm:presLayoutVars>
          <dgm:hierBranch val="init"/>
        </dgm:presLayoutVars>
      </dgm:prSet>
      <dgm:spPr/>
    </dgm:pt>
    <dgm:pt modelId="{94A0B2F2-00B5-4481-A9EF-FCC2F166A4C9}" type="pres">
      <dgm:prSet presAssocID="{D5D2328F-078C-4A10-A649-FCC6F938A0A9}" presName="rootComposite1" presStyleCnt="0"/>
      <dgm:spPr/>
    </dgm:pt>
    <dgm:pt modelId="{8F6D4338-72A7-434D-898C-05B5CABCFB1D}" type="pres">
      <dgm:prSet presAssocID="{D5D2328F-078C-4A10-A649-FCC6F938A0A9}" presName="rootText1" presStyleLbl="node0" presStyleIdx="0" presStyleCnt="1" custLinFactX="27700" custLinFactNeighborX="100000" custLinFactNeighborY="-17429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A556260-5F08-4B80-9E2D-0EAC66748AD3}" type="pres">
      <dgm:prSet presAssocID="{D5D2328F-078C-4A10-A649-FCC6F938A0A9}" presName="rootConnector1" presStyleLbl="node1" presStyleIdx="0" presStyleCnt="0"/>
      <dgm:spPr/>
      <dgm:t>
        <a:bodyPr/>
        <a:lstStyle/>
        <a:p>
          <a:endParaRPr lang="en-US"/>
        </a:p>
      </dgm:t>
    </dgm:pt>
    <dgm:pt modelId="{2461064B-2853-4A92-B908-4A06A08FD52C}" type="pres">
      <dgm:prSet presAssocID="{D5D2328F-078C-4A10-A649-FCC6F938A0A9}" presName="hierChild2" presStyleCnt="0"/>
      <dgm:spPr/>
    </dgm:pt>
    <dgm:pt modelId="{4FA6DE23-969D-4C06-A2F9-CB54FF395C7A}" type="pres">
      <dgm:prSet presAssocID="{51FBFDF1-9331-4E69-9461-10B97856AFF4}" presName="Name37" presStyleLbl="parChTrans1D2" presStyleIdx="0" presStyleCnt="2"/>
      <dgm:spPr/>
      <dgm:t>
        <a:bodyPr/>
        <a:lstStyle/>
        <a:p>
          <a:endParaRPr lang="en-US"/>
        </a:p>
      </dgm:t>
    </dgm:pt>
    <dgm:pt modelId="{9414582F-820A-4A44-BBAB-5D77C54C8C63}" type="pres">
      <dgm:prSet presAssocID="{C71121DA-8B94-4691-BD17-7DE04D986C1B}" presName="hierRoot2" presStyleCnt="0">
        <dgm:presLayoutVars>
          <dgm:hierBranch val="init"/>
        </dgm:presLayoutVars>
      </dgm:prSet>
      <dgm:spPr/>
    </dgm:pt>
    <dgm:pt modelId="{D22D0441-8A10-487A-89D7-6BB18481F32F}" type="pres">
      <dgm:prSet presAssocID="{C71121DA-8B94-4691-BD17-7DE04D986C1B}" presName="rootComposite" presStyleCnt="0"/>
      <dgm:spPr/>
    </dgm:pt>
    <dgm:pt modelId="{26D4A2DE-9E27-4754-872B-0C36D6E7B85E}" type="pres">
      <dgm:prSet presAssocID="{C71121DA-8B94-4691-BD17-7DE04D986C1B}" presName="rootText" presStyleLbl="node2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DFAF9B2-E144-40C2-B9DD-3887C58EDFCA}" type="pres">
      <dgm:prSet presAssocID="{C71121DA-8B94-4691-BD17-7DE04D986C1B}" presName="rootConnector" presStyleLbl="node2" presStyleIdx="0" presStyleCnt="2"/>
      <dgm:spPr/>
      <dgm:t>
        <a:bodyPr/>
        <a:lstStyle/>
        <a:p>
          <a:endParaRPr lang="en-US"/>
        </a:p>
      </dgm:t>
    </dgm:pt>
    <dgm:pt modelId="{419A6931-95F4-4D0B-A52A-3BEB97947A00}" type="pres">
      <dgm:prSet presAssocID="{C71121DA-8B94-4691-BD17-7DE04D986C1B}" presName="hierChild4" presStyleCnt="0"/>
      <dgm:spPr/>
    </dgm:pt>
    <dgm:pt modelId="{DAE957EF-2908-49BB-88C9-6C96DF5F1158}" type="pres">
      <dgm:prSet presAssocID="{A809115B-B01D-46BD-89F8-A3F6282AE503}" presName="Name37" presStyleLbl="parChTrans1D3" presStyleIdx="0" presStyleCnt="10"/>
      <dgm:spPr/>
      <dgm:t>
        <a:bodyPr/>
        <a:lstStyle/>
        <a:p>
          <a:endParaRPr lang="en-US"/>
        </a:p>
      </dgm:t>
    </dgm:pt>
    <dgm:pt modelId="{B6730BD8-CDA0-4CC3-A57C-57AAA186A991}" type="pres">
      <dgm:prSet presAssocID="{4044AE56-DCAC-4217-961E-1376F7C24746}" presName="hierRoot2" presStyleCnt="0">
        <dgm:presLayoutVars>
          <dgm:hierBranch val="init"/>
        </dgm:presLayoutVars>
      </dgm:prSet>
      <dgm:spPr/>
    </dgm:pt>
    <dgm:pt modelId="{BAC957A3-17BE-4C7B-B750-8565197C21C1}" type="pres">
      <dgm:prSet presAssocID="{4044AE56-DCAC-4217-961E-1376F7C24746}" presName="rootComposite" presStyleCnt="0"/>
      <dgm:spPr/>
    </dgm:pt>
    <dgm:pt modelId="{1ADE4529-0A72-4844-B01E-06722D211208}" type="pres">
      <dgm:prSet presAssocID="{4044AE56-DCAC-4217-961E-1376F7C24746}" presName="rootText" presStyleLbl="node3" presStyleIdx="0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9751ED2-4C4A-41C0-9A1B-F04FFEC2EF1B}" type="pres">
      <dgm:prSet presAssocID="{4044AE56-DCAC-4217-961E-1376F7C24746}" presName="rootConnector" presStyleLbl="node3" presStyleIdx="0" presStyleCnt="10"/>
      <dgm:spPr/>
      <dgm:t>
        <a:bodyPr/>
        <a:lstStyle/>
        <a:p>
          <a:endParaRPr lang="en-US"/>
        </a:p>
      </dgm:t>
    </dgm:pt>
    <dgm:pt modelId="{3E6F570D-3687-4193-8EA8-4DC3FCA13D33}" type="pres">
      <dgm:prSet presAssocID="{4044AE56-DCAC-4217-961E-1376F7C24746}" presName="hierChild4" presStyleCnt="0"/>
      <dgm:spPr/>
    </dgm:pt>
    <dgm:pt modelId="{DDE991CA-18B9-41CF-94FE-0A058A6D6C7A}" type="pres">
      <dgm:prSet presAssocID="{4044AE56-DCAC-4217-961E-1376F7C24746}" presName="hierChild5" presStyleCnt="0"/>
      <dgm:spPr/>
    </dgm:pt>
    <dgm:pt modelId="{DE49BFBD-3161-4E53-99D8-A7738444C7D4}" type="pres">
      <dgm:prSet presAssocID="{7406AAAC-C24A-4920-8155-6386F0103114}" presName="Name37" presStyleLbl="parChTrans1D3" presStyleIdx="1" presStyleCnt="10"/>
      <dgm:spPr/>
      <dgm:t>
        <a:bodyPr/>
        <a:lstStyle/>
        <a:p>
          <a:endParaRPr lang="en-US"/>
        </a:p>
      </dgm:t>
    </dgm:pt>
    <dgm:pt modelId="{F0626721-7103-4EE5-BB43-015354284869}" type="pres">
      <dgm:prSet presAssocID="{02736C25-25EE-4C93-95B4-CA8F3767049D}" presName="hierRoot2" presStyleCnt="0">
        <dgm:presLayoutVars>
          <dgm:hierBranch val="init"/>
        </dgm:presLayoutVars>
      </dgm:prSet>
      <dgm:spPr/>
    </dgm:pt>
    <dgm:pt modelId="{0CB5E0F4-A952-4CF1-B792-A79EEB8A4E7D}" type="pres">
      <dgm:prSet presAssocID="{02736C25-25EE-4C93-95B4-CA8F3767049D}" presName="rootComposite" presStyleCnt="0"/>
      <dgm:spPr/>
    </dgm:pt>
    <dgm:pt modelId="{7EB5B3A3-687E-4A80-9502-0F4CC58E0025}" type="pres">
      <dgm:prSet presAssocID="{02736C25-25EE-4C93-95B4-CA8F3767049D}" presName="rootText" presStyleLbl="node3" presStyleIdx="1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D47846C-9761-4CB5-B28C-E90396B7FB37}" type="pres">
      <dgm:prSet presAssocID="{02736C25-25EE-4C93-95B4-CA8F3767049D}" presName="rootConnector" presStyleLbl="node3" presStyleIdx="1" presStyleCnt="10"/>
      <dgm:spPr/>
      <dgm:t>
        <a:bodyPr/>
        <a:lstStyle/>
        <a:p>
          <a:endParaRPr lang="en-US"/>
        </a:p>
      </dgm:t>
    </dgm:pt>
    <dgm:pt modelId="{21AE3288-4E09-48B8-BC49-3BAE2B1C680A}" type="pres">
      <dgm:prSet presAssocID="{02736C25-25EE-4C93-95B4-CA8F3767049D}" presName="hierChild4" presStyleCnt="0"/>
      <dgm:spPr/>
    </dgm:pt>
    <dgm:pt modelId="{EA891E6F-6993-42BE-91A0-EE22C59E8DD4}" type="pres">
      <dgm:prSet presAssocID="{02736C25-25EE-4C93-95B4-CA8F3767049D}" presName="hierChild5" presStyleCnt="0"/>
      <dgm:spPr/>
    </dgm:pt>
    <dgm:pt modelId="{54644CA7-46C2-48D1-BD85-04FA3BC5F474}" type="pres">
      <dgm:prSet presAssocID="{27270124-E957-4072-9F65-B24110FD0F92}" presName="Name37" presStyleLbl="parChTrans1D3" presStyleIdx="2" presStyleCnt="10"/>
      <dgm:spPr/>
      <dgm:t>
        <a:bodyPr/>
        <a:lstStyle/>
        <a:p>
          <a:endParaRPr lang="en-US"/>
        </a:p>
      </dgm:t>
    </dgm:pt>
    <dgm:pt modelId="{9056F3C1-3461-4316-95E6-19BFEC419FA9}" type="pres">
      <dgm:prSet presAssocID="{56F3ED31-5940-490C-A309-2AF55E4401E2}" presName="hierRoot2" presStyleCnt="0">
        <dgm:presLayoutVars>
          <dgm:hierBranch val="init"/>
        </dgm:presLayoutVars>
      </dgm:prSet>
      <dgm:spPr/>
    </dgm:pt>
    <dgm:pt modelId="{E184A693-3DD7-4ABD-BDE8-B5C42DFF9500}" type="pres">
      <dgm:prSet presAssocID="{56F3ED31-5940-490C-A309-2AF55E4401E2}" presName="rootComposite" presStyleCnt="0"/>
      <dgm:spPr/>
    </dgm:pt>
    <dgm:pt modelId="{71AAC495-890E-4EEB-A187-FC5333BEB06A}" type="pres">
      <dgm:prSet presAssocID="{56F3ED31-5940-490C-A309-2AF55E4401E2}" presName="rootText" presStyleLbl="node3" presStyleIdx="2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8BF8462-BFFA-49A5-9BD1-BE7D7AE8F197}" type="pres">
      <dgm:prSet presAssocID="{56F3ED31-5940-490C-A309-2AF55E4401E2}" presName="rootConnector" presStyleLbl="node3" presStyleIdx="2" presStyleCnt="10"/>
      <dgm:spPr/>
      <dgm:t>
        <a:bodyPr/>
        <a:lstStyle/>
        <a:p>
          <a:endParaRPr lang="en-US"/>
        </a:p>
      </dgm:t>
    </dgm:pt>
    <dgm:pt modelId="{A1CFEA7C-F7E5-4185-AB3C-9D2F8FF82A6A}" type="pres">
      <dgm:prSet presAssocID="{56F3ED31-5940-490C-A309-2AF55E4401E2}" presName="hierChild4" presStyleCnt="0"/>
      <dgm:spPr/>
    </dgm:pt>
    <dgm:pt modelId="{C921EC17-5001-4EEE-B838-E7DDB7F19471}" type="pres">
      <dgm:prSet presAssocID="{56F3ED31-5940-490C-A309-2AF55E4401E2}" presName="hierChild5" presStyleCnt="0"/>
      <dgm:spPr/>
    </dgm:pt>
    <dgm:pt modelId="{9F7B4023-A0B4-4CA7-B7C4-3000E01920E1}" type="pres">
      <dgm:prSet presAssocID="{DE5D7E17-CBEF-4529-BA51-7A1CA78010BA}" presName="Name37" presStyleLbl="parChTrans1D3" presStyleIdx="3" presStyleCnt="10"/>
      <dgm:spPr/>
      <dgm:t>
        <a:bodyPr/>
        <a:lstStyle/>
        <a:p>
          <a:endParaRPr lang="en-US"/>
        </a:p>
      </dgm:t>
    </dgm:pt>
    <dgm:pt modelId="{03C8D7BC-56B0-4526-B11A-DC30611E7AAD}" type="pres">
      <dgm:prSet presAssocID="{14E148D5-76BE-4744-B184-73DEDA0F256D}" presName="hierRoot2" presStyleCnt="0">
        <dgm:presLayoutVars>
          <dgm:hierBranch val="init"/>
        </dgm:presLayoutVars>
      </dgm:prSet>
      <dgm:spPr/>
    </dgm:pt>
    <dgm:pt modelId="{596225A5-B580-46DF-877F-782C7B63DF21}" type="pres">
      <dgm:prSet presAssocID="{14E148D5-76BE-4744-B184-73DEDA0F256D}" presName="rootComposite" presStyleCnt="0"/>
      <dgm:spPr/>
    </dgm:pt>
    <dgm:pt modelId="{120C805D-F74E-40E5-AAD9-5071E63D8676}" type="pres">
      <dgm:prSet presAssocID="{14E148D5-76BE-4744-B184-73DEDA0F256D}" presName="rootText" presStyleLbl="node3" presStyleIdx="3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817EA30-6A12-4053-B4A9-8DF3E984E171}" type="pres">
      <dgm:prSet presAssocID="{14E148D5-76BE-4744-B184-73DEDA0F256D}" presName="rootConnector" presStyleLbl="node3" presStyleIdx="3" presStyleCnt="10"/>
      <dgm:spPr/>
      <dgm:t>
        <a:bodyPr/>
        <a:lstStyle/>
        <a:p>
          <a:endParaRPr lang="en-US"/>
        </a:p>
      </dgm:t>
    </dgm:pt>
    <dgm:pt modelId="{8A561F7A-B9D1-4C9E-85C7-51A7C527C1F0}" type="pres">
      <dgm:prSet presAssocID="{14E148D5-76BE-4744-B184-73DEDA0F256D}" presName="hierChild4" presStyleCnt="0"/>
      <dgm:spPr/>
    </dgm:pt>
    <dgm:pt modelId="{A8796C5F-7030-4435-97F2-26956EFBF104}" type="pres">
      <dgm:prSet presAssocID="{14E148D5-76BE-4744-B184-73DEDA0F256D}" presName="hierChild5" presStyleCnt="0"/>
      <dgm:spPr/>
    </dgm:pt>
    <dgm:pt modelId="{F78A25C0-3245-4E54-9F57-FEE19ECE5C41}" type="pres">
      <dgm:prSet presAssocID="{C71121DA-8B94-4691-BD17-7DE04D986C1B}" presName="hierChild5" presStyleCnt="0"/>
      <dgm:spPr/>
    </dgm:pt>
    <dgm:pt modelId="{B9BE347F-81E6-48EE-9055-83B79B4C2953}" type="pres">
      <dgm:prSet presAssocID="{2311B577-1800-4917-B82C-89F8ADEC4155}" presName="Name37" presStyleLbl="parChTrans1D2" presStyleIdx="1" presStyleCnt="2"/>
      <dgm:spPr/>
      <dgm:t>
        <a:bodyPr/>
        <a:lstStyle/>
        <a:p>
          <a:endParaRPr lang="en-US"/>
        </a:p>
      </dgm:t>
    </dgm:pt>
    <dgm:pt modelId="{AAFFE91B-189C-431F-B964-30ADA3DD95C7}" type="pres">
      <dgm:prSet presAssocID="{B2ACAC53-B4B0-4992-8F9E-5C87C6338414}" presName="hierRoot2" presStyleCnt="0">
        <dgm:presLayoutVars>
          <dgm:hierBranch val="init"/>
        </dgm:presLayoutVars>
      </dgm:prSet>
      <dgm:spPr/>
    </dgm:pt>
    <dgm:pt modelId="{BD67B489-9F6A-4E85-9A7F-2D18CE7820B3}" type="pres">
      <dgm:prSet presAssocID="{B2ACAC53-B4B0-4992-8F9E-5C87C6338414}" presName="rootComposite" presStyleCnt="0"/>
      <dgm:spPr/>
    </dgm:pt>
    <dgm:pt modelId="{041AD54E-6135-48D4-AFC0-955FFC2593E3}" type="pres">
      <dgm:prSet presAssocID="{B2ACAC53-B4B0-4992-8F9E-5C87C6338414}" presName="rootText" presStyleLbl="node2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BCB2607-811D-4AA0-81F3-023182F73121}" type="pres">
      <dgm:prSet presAssocID="{B2ACAC53-B4B0-4992-8F9E-5C87C6338414}" presName="rootConnector" presStyleLbl="node2" presStyleIdx="1" presStyleCnt="2"/>
      <dgm:spPr/>
      <dgm:t>
        <a:bodyPr/>
        <a:lstStyle/>
        <a:p>
          <a:endParaRPr lang="en-US"/>
        </a:p>
      </dgm:t>
    </dgm:pt>
    <dgm:pt modelId="{5D9B149A-364B-4F6B-80B3-B3D48DAC5839}" type="pres">
      <dgm:prSet presAssocID="{B2ACAC53-B4B0-4992-8F9E-5C87C6338414}" presName="hierChild4" presStyleCnt="0"/>
      <dgm:spPr/>
    </dgm:pt>
    <dgm:pt modelId="{7C013327-6A3E-4DBB-8A2F-1E04C013C1F6}" type="pres">
      <dgm:prSet presAssocID="{8A366EAA-6853-4DC6-81C1-DDBDAB29A57A}" presName="Name37" presStyleLbl="parChTrans1D3" presStyleIdx="4" presStyleCnt="10"/>
      <dgm:spPr/>
      <dgm:t>
        <a:bodyPr/>
        <a:lstStyle/>
        <a:p>
          <a:endParaRPr lang="en-US"/>
        </a:p>
      </dgm:t>
    </dgm:pt>
    <dgm:pt modelId="{D2EB0D75-DBE4-43A7-B94F-C110177076E6}" type="pres">
      <dgm:prSet presAssocID="{D5C8F58D-82FC-4115-8CFF-7AF42D4CEF60}" presName="hierRoot2" presStyleCnt="0">
        <dgm:presLayoutVars>
          <dgm:hierBranch val="init"/>
        </dgm:presLayoutVars>
      </dgm:prSet>
      <dgm:spPr/>
    </dgm:pt>
    <dgm:pt modelId="{3F526CF8-BCA2-48D7-9DDC-CB6A039F8FA9}" type="pres">
      <dgm:prSet presAssocID="{D5C8F58D-82FC-4115-8CFF-7AF42D4CEF60}" presName="rootComposite" presStyleCnt="0"/>
      <dgm:spPr/>
    </dgm:pt>
    <dgm:pt modelId="{D2DF5BFA-670A-44BA-8FFB-5E8B5F3263F3}" type="pres">
      <dgm:prSet presAssocID="{D5C8F58D-82FC-4115-8CFF-7AF42D4CEF60}" presName="rootText" presStyleLbl="node3" presStyleIdx="4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27EC9A0-1320-4797-B94B-C9F979690792}" type="pres">
      <dgm:prSet presAssocID="{D5C8F58D-82FC-4115-8CFF-7AF42D4CEF60}" presName="rootConnector" presStyleLbl="node3" presStyleIdx="4" presStyleCnt="10"/>
      <dgm:spPr/>
      <dgm:t>
        <a:bodyPr/>
        <a:lstStyle/>
        <a:p>
          <a:endParaRPr lang="en-US"/>
        </a:p>
      </dgm:t>
    </dgm:pt>
    <dgm:pt modelId="{D030DB55-499A-4498-AB7D-5CFAF9F1E3E0}" type="pres">
      <dgm:prSet presAssocID="{D5C8F58D-82FC-4115-8CFF-7AF42D4CEF60}" presName="hierChild4" presStyleCnt="0"/>
      <dgm:spPr/>
    </dgm:pt>
    <dgm:pt modelId="{6BF4AE12-B16A-471A-A329-54AE3C542ED3}" type="pres">
      <dgm:prSet presAssocID="{D5C8F58D-82FC-4115-8CFF-7AF42D4CEF60}" presName="hierChild5" presStyleCnt="0"/>
      <dgm:spPr/>
    </dgm:pt>
    <dgm:pt modelId="{32ECFCCA-EB3B-4128-ABE7-7589E5D19A50}" type="pres">
      <dgm:prSet presAssocID="{FED12248-4AE7-4B7C-8288-2D77B531EC8B}" presName="Name37" presStyleLbl="parChTrans1D3" presStyleIdx="5" presStyleCnt="10"/>
      <dgm:spPr/>
      <dgm:t>
        <a:bodyPr/>
        <a:lstStyle/>
        <a:p>
          <a:endParaRPr lang="en-US"/>
        </a:p>
      </dgm:t>
    </dgm:pt>
    <dgm:pt modelId="{8B3160E0-BF68-4347-945E-541BB786AEC1}" type="pres">
      <dgm:prSet presAssocID="{93CB42C6-3E57-476B-B3FB-3051BF95E636}" presName="hierRoot2" presStyleCnt="0">
        <dgm:presLayoutVars>
          <dgm:hierBranch val="init"/>
        </dgm:presLayoutVars>
      </dgm:prSet>
      <dgm:spPr/>
    </dgm:pt>
    <dgm:pt modelId="{707AC6C5-1258-4ED8-8F49-CD61AF517998}" type="pres">
      <dgm:prSet presAssocID="{93CB42C6-3E57-476B-B3FB-3051BF95E636}" presName="rootComposite" presStyleCnt="0"/>
      <dgm:spPr/>
    </dgm:pt>
    <dgm:pt modelId="{8240A1CA-6624-42C1-A568-0D5BCF419606}" type="pres">
      <dgm:prSet presAssocID="{93CB42C6-3E57-476B-B3FB-3051BF95E636}" presName="rootText" presStyleLbl="node3" presStyleIdx="5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0217867-42EA-4AAB-8686-D44A1D4FEA94}" type="pres">
      <dgm:prSet presAssocID="{93CB42C6-3E57-476B-B3FB-3051BF95E636}" presName="rootConnector" presStyleLbl="node3" presStyleIdx="5" presStyleCnt="10"/>
      <dgm:spPr/>
      <dgm:t>
        <a:bodyPr/>
        <a:lstStyle/>
        <a:p>
          <a:endParaRPr lang="en-US"/>
        </a:p>
      </dgm:t>
    </dgm:pt>
    <dgm:pt modelId="{F8CA6264-F7F6-4D03-8AF4-8B8DDFE7A766}" type="pres">
      <dgm:prSet presAssocID="{93CB42C6-3E57-476B-B3FB-3051BF95E636}" presName="hierChild4" presStyleCnt="0"/>
      <dgm:spPr/>
    </dgm:pt>
    <dgm:pt modelId="{9BF0D6CD-BC23-4841-B5B9-C0517B935C51}" type="pres">
      <dgm:prSet presAssocID="{93CB42C6-3E57-476B-B3FB-3051BF95E636}" presName="hierChild5" presStyleCnt="0"/>
      <dgm:spPr/>
    </dgm:pt>
    <dgm:pt modelId="{33120739-868A-45F1-83EF-D89FB8B284DB}" type="pres">
      <dgm:prSet presAssocID="{CBFD5ED6-667F-4753-9D7D-37E040EC071E}" presName="Name37" presStyleLbl="parChTrans1D3" presStyleIdx="6" presStyleCnt="10"/>
      <dgm:spPr/>
      <dgm:t>
        <a:bodyPr/>
        <a:lstStyle/>
        <a:p>
          <a:endParaRPr lang="en-US"/>
        </a:p>
      </dgm:t>
    </dgm:pt>
    <dgm:pt modelId="{C1E00A99-9A7C-45C9-B54E-669121860F07}" type="pres">
      <dgm:prSet presAssocID="{7666C102-4677-4C30-83A6-B8B4AC9238FE}" presName="hierRoot2" presStyleCnt="0">
        <dgm:presLayoutVars>
          <dgm:hierBranch val="init"/>
        </dgm:presLayoutVars>
      </dgm:prSet>
      <dgm:spPr/>
    </dgm:pt>
    <dgm:pt modelId="{EFB83048-FAB6-4852-9DA9-C88D5DFC00D5}" type="pres">
      <dgm:prSet presAssocID="{7666C102-4677-4C30-83A6-B8B4AC9238FE}" presName="rootComposite" presStyleCnt="0"/>
      <dgm:spPr/>
    </dgm:pt>
    <dgm:pt modelId="{6A7ED47C-B76C-4F7A-9B5B-63CB14214D5F}" type="pres">
      <dgm:prSet presAssocID="{7666C102-4677-4C30-83A6-B8B4AC9238FE}" presName="rootText" presStyleLbl="node3" presStyleIdx="6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3D74626-195C-4CB9-B3D9-BB8408AD2ED2}" type="pres">
      <dgm:prSet presAssocID="{7666C102-4677-4C30-83A6-B8B4AC9238FE}" presName="rootConnector" presStyleLbl="node3" presStyleIdx="6" presStyleCnt="10"/>
      <dgm:spPr/>
      <dgm:t>
        <a:bodyPr/>
        <a:lstStyle/>
        <a:p>
          <a:endParaRPr lang="en-US"/>
        </a:p>
      </dgm:t>
    </dgm:pt>
    <dgm:pt modelId="{9F2657FF-DAF4-4415-82D0-6FF74110B9FF}" type="pres">
      <dgm:prSet presAssocID="{7666C102-4677-4C30-83A6-B8B4AC9238FE}" presName="hierChild4" presStyleCnt="0"/>
      <dgm:spPr/>
    </dgm:pt>
    <dgm:pt modelId="{3ED2D468-00EF-4B99-A64C-B634242EA4A0}" type="pres">
      <dgm:prSet presAssocID="{7666C102-4677-4C30-83A6-B8B4AC9238FE}" presName="hierChild5" presStyleCnt="0"/>
      <dgm:spPr/>
    </dgm:pt>
    <dgm:pt modelId="{F81332F7-B2AD-4903-ADA2-64E125AB4A8E}" type="pres">
      <dgm:prSet presAssocID="{309674EB-7358-48C9-A55A-5EBF57875F50}" presName="Name37" presStyleLbl="parChTrans1D3" presStyleIdx="7" presStyleCnt="10"/>
      <dgm:spPr/>
      <dgm:t>
        <a:bodyPr/>
        <a:lstStyle/>
        <a:p>
          <a:endParaRPr lang="en-US"/>
        </a:p>
      </dgm:t>
    </dgm:pt>
    <dgm:pt modelId="{CBCE9726-40E8-4373-B797-C755312F46F3}" type="pres">
      <dgm:prSet presAssocID="{D2A60B3A-E93E-4111-A8FC-861A4650F882}" presName="hierRoot2" presStyleCnt="0">
        <dgm:presLayoutVars>
          <dgm:hierBranch val="init"/>
        </dgm:presLayoutVars>
      </dgm:prSet>
      <dgm:spPr/>
    </dgm:pt>
    <dgm:pt modelId="{237BF2DF-484E-42E1-B418-C1827FB671AF}" type="pres">
      <dgm:prSet presAssocID="{D2A60B3A-E93E-4111-A8FC-861A4650F882}" presName="rootComposite" presStyleCnt="0"/>
      <dgm:spPr/>
    </dgm:pt>
    <dgm:pt modelId="{05F43B59-AEF7-4A30-8976-2D6AFA953E43}" type="pres">
      <dgm:prSet presAssocID="{D2A60B3A-E93E-4111-A8FC-861A4650F882}" presName="rootText" presStyleLbl="node3" presStyleIdx="7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23C4DE2-9D89-48CF-A71E-398E0CD83529}" type="pres">
      <dgm:prSet presAssocID="{D2A60B3A-E93E-4111-A8FC-861A4650F882}" presName="rootConnector" presStyleLbl="node3" presStyleIdx="7" presStyleCnt="10"/>
      <dgm:spPr/>
      <dgm:t>
        <a:bodyPr/>
        <a:lstStyle/>
        <a:p>
          <a:endParaRPr lang="en-US"/>
        </a:p>
      </dgm:t>
    </dgm:pt>
    <dgm:pt modelId="{0993A1AD-A82D-43B9-B36D-97606990BAA4}" type="pres">
      <dgm:prSet presAssocID="{D2A60B3A-E93E-4111-A8FC-861A4650F882}" presName="hierChild4" presStyleCnt="0"/>
      <dgm:spPr/>
    </dgm:pt>
    <dgm:pt modelId="{736CE5BA-5B71-446B-83B4-1D1FF01B4EE9}" type="pres">
      <dgm:prSet presAssocID="{D2A60B3A-E93E-4111-A8FC-861A4650F882}" presName="hierChild5" presStyleCnt="0"/>
      <dgm:spPr/>
    </dgm:pt>
    <dgm:pt modelId="{A21A825D-5C51-4016-83C8-81E9AC79532A}" type="pres">
      <dgm:prSet presAssocID="{51023660-4E04-461A-AE18-12D27925E2F4}" presName="Name37" presStyleLbl="parChTrans1D3" presStyleIdx="8" presStyleCnt="10"/>
      <dgm:spPr/>
      <dgm:t>
        <a:bodyPr/>
        <a:lstStyle/>
        <a:p>
          <a:endParaRPr lang="en-US"/>
        </a:p>
      </dgm:t>
    </dgm:pt>
    <dgm:pt modelId="{90783450-C219-4044-9B9F-136FE612F6C7}" type="pres">
      <dgm:prSet presAssocID="{78868386-5FC3-4315-9FDD-66DEF372539F}" presName="hierRoot2" presStyleCnt="0">
        <dgm:presLayoutVars>
          <dgm:hierBranch val="init"/>
        </dgm:presLayoutVars>
      </dgm:prSet>
      <dgm:spPr/>
    </dgm:pt>
    <dgm:pt modelId="{71C37C3E-1974-4C01-96E4-B938551BC71A}" type="pres">
      <dgm:prSet presAssocID="{78868386-5FC3-4315-9FDD-66DEF372539F}" presName="rootComposite" presStyleCnt="0"/>
      <dgm:spPr/>
    </dgm:pt>
    <dgm:pt modelId="{964D96CE-0158-46E0-A095-0F645BD9989F}" type="pres">
      <dgm:prSet presAssocID="{78868386-5FC3-4315-9FDD-66DEF372539F}" presName="rootText" presStyleLbl="node3" presStyleIdx="8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C16BD79-4E72-4024-8192-281BCC191814}" type="pres">
      <dgm:prSet presAssocID="{78868386-5FC3-4315-9FDD-66DEF372539F}" presName="rootConnector" presStyleLbl="node3" presStyleIdx="8" presStyleCnt="10"/>
      <dgm:spPr/>
      <dgm:t>
        <a:bodyPr/>
        <a:lstStyle/>
        <a:p>
          <a:endParaRPr lang="en-US"/>
        </a:p>
      </dgm:t>
    </dgm:pt>
    <dgm:pt modelId="{033DF419-4E6C-43EE-BE04-31A6CB49BCC7}" type="pres">
      <dgm:prSet presAssocID="{78868386-5FC3-4315-9FDD-66DEF372539F}" presName="hierChild4" presStyleCnt="0"/>
      <dgm:spPr/>
    </dgm:pt>
    <dgm:pt modelId="{0AAA7CDD-39F6-45AF-BAE4-84D9B0288EC1}" type="pres">
      <dgm:prSet presAssocID="{78868386-5FC3-4315-9FDD-66DEF372539F}" presName="hierChild5" presStyleCnt="0"/>
      <dgm:spPr/>
    </dgm:pt>
    <dgm:pt modelId="{32576AF8-5C9D-457F-8542-50E34B22133A}" type="pres">
      <dgm:prSet presAssocID="{19BDC252-3563-416F-8FC8-E3D328928660}" presName="Name37" presStyleLbl="parChTrans1D3" presStyleIdx="9" presStyleCnt="10"/>
      <dgm:spPr/>
      <dgm:t>
        <a:bodyPr/>
        <a:lstStyle/>
        <a:p>
          <a:endParaRPr lang="en-US"/>
        </a:p>
      </dgm:t>
    </dgm:pt>
    <dgm:pt modelId="{D0CDCDBC-3CEF-4402-9987-8529D85C5EEA}" type="pres">
      <dgm:prSet presAssocID="{C2751715-4E01-48EC-B883-24ABEC14FEF8}" presName="hierRoot2" presStyleCnt="0">
        <dgm:presLayoutVars>
          <dgm:hierBranch val="init"/>
        </dgm:presLayoutVars>
      </dgm:prSet>
      <dgm:spPr/>
    </dgm:pt>
    <dgm:pt modelId="{E98FCBC3-2CC6-4D86-8DF4-6525FF8D7E8A}" type="pres">
      <dgm:prSet presAssocID="{C2751715-4E01-48EC-B883-24ABEC14FEF8}" presName="rootComposite" presStyleCnt="0"/>
      <dgm:spPr/>
    </dgm:pt>
    <dgm:pt modelId="{063C4524-9278-4CA5-91AB-94893592D39B}" type="pres">
      <dgm:prSet presAssocID="{C2751715-4E01-48EC-B883-24ABEC14FEF8}" presName="rootText" presStyleLbl="node3" presStyleIdx="9" presStyleCnt="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10EBE39-C362-46AA-8022-0323E7D21D0E}" type="pres">
      <dgm:prSet presAssocID="{C2751715-4E01-48EC-B883-24ABEC14FEF8}" presName="rootConnector" presStyleLbl="node3" presStyleIdx="9" presStyleCnt="10"/>
      <dgm:spPr/>
      <dgm:t>
        <a:bodyPr/>
        <a:lstStyle/>
        <a:p>
          <a:endParaRPr lang="en-US"/>
        </a:p>
      </dgm:t>
    </dgm:pt>
    <dgm:pt modelId="{DA6F83B8-427D-4D87-B07B-DDC69FBDF23A}" type="pres">
      <dgm:prSet presAssocID="{C2751715-4E01-48EC-B883-24ABEC14FEF8}" presName="hierChild4" presStyleCnt="0"/>
      <dgm:spPr/>
    </dgm:pt>
    <dgm:pt modelId="{D94E0CD2-E9EB-4596-A2E6-E4C3DD79F39D}" type="pres">
      <dgm:prSet presAssocID="{213E87D5-202F-477C-A3F6-40520A6F2207}" presName="Name37" presStyleLbl="parChTrans1D4" presStyleIdx="0" presStyleCnt="2"/>
      <dgm:spPr/>
      <dgm:t>
        <a:bodyPr/>
        <a:lstStyle/>
        <a:p>
          <a:endParaRPr lang="en-US"/>
        </a:p>
      </dgm:t>
    </dgm:pt>
    <dgm:pt modelId="{82B5000C-13FA-4AC3-A6CC-864407D73CF3}" type="pres">
      <dgm:prSet presAssocID="{4FFC1937-395B-4794-BAEE-C20A94B73100}" presName="hierRoot2" presStyleCnt="0">
        <dgm:presLayoutVars>
          <dgm:hierBranch val="init"/>
        </dgm:presLayoutVars>
      </dgm:prSet>
      <dgm:spPr/>
    </dgm:pt>
    <dgm:pt modelId="{9CD967F7-16EC-472D-A86C-2BD0666BB9B3}" type="pres">
      <dgm:prSet presAssocID="{4FFC1937-395B-4794-BAEE-C20A94B73100}" presName="rootComposite" presStyleCnt="0"/>
      <dgm:spPr/>
    </dgm:pt>
    <dgm:pt modelId="{E0DB0EFA-A90C-426F-842E-D532D7F12E3B}" type="pres">
      <dgm:prSet presAssocID="{4FFC1937-395B-4794-BAEE-C20A94B73100}" presName="rootText" presStyleLbl="node4" presStyleIdx="0" presStyleCnt="2" custLinFactNeighborX="7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E96F44E-1503-42C4-8543-4FBAE469AF0B}" type="pres">
      <dgm:prSet presAssocID="{4FFC1937-395B-4794-BAEE-C20A94B73100}" presName="rootConnector" presStyleLbl="node4" presStyleIdx="0" presStyleCnt="2"/>
      <dgm:spPr/>
      <dgm:t>
        <a:bodyPr/>
        <a:lstStyle/>
        <a:p>
          <a:endParaRPr lang="en-US"/>
        </a:p>
      </dgm:t>
    </dgm:pt>
    <dgm:pt modelId="{FFEB8BB1-CBC2-4D2C-93A0-7D938556314D}" type="pres">
      <dgm:prSet presAssocID="{4FFC1937-395B-4794-BAEE-C20A94B73100}" presName="hierChild4" presStyleCnt="0"/>
      <dgm:spPr/>
    </dgm:pt>
    <dgm:pt modelId="{CE9273BD-D738-4197-87AE-A99CC6A1BC9F}" type="pres">
      <dgm:prSet presAssocID="{4FFC1937-395B-4794-BAEE-C20A94B73100}" presName="hierChild5" presStyleCnt="0"/>
      <dgm:spPr/>
    </dgm:pt>
    <dgm:pt modelId="{86B81DE0-C46D-4D4C-BAA5-A72B5CB6D28B}" type="pres">
      <dgm:prSet presAssocID="{8BA17A7A-AA4A-47B7-BC85-DA58B3D82C13}" presName="Name37" presStyleLbl="parChTrans1D4" presStyleIdx="1" presStyleCnt="2"/>
      <dgm:spPr/>
      <dgm:t>
        <a:bodyPr/>
        <a:lstStyle/>
        <a:p>
          <a:endParaRPr lang="en-US"/>
        </a:p>
      </dgm:t>
    </dgm:pt>
    <dgm:pt modelId="{2A9BDC1E-BD1D-4225-B17D-5547D471B6A7}" type="pres">
      <dgm:prSet presAssocID="{37AE7F0E-5D1C-4F77-9454-39B8F2A4611F}" presName="hierRoot2" presStyleCnt="0">
        <dgm:presLayoutVars>
          <dgm:hierBranch val="init"/>
        </dgm:presLayoutVars>
      </dgm:prSet>
      <dgm:spPr/>
    </dgm:pt>
    <dgm:pt modelId="{3A5E794E-58BE-43CE-97EA-F86752D69126}" type="pres">
      <dgm:prSet presAssocID="{37AE7F0E-5D1C-4F77-9454-39B8F2A4611F}" presName="rootComposite" presStyleCnt="0"/>
      <dgm:spPr/>
    </dgm:pt>
    <dgm:pt modelId="{9DECAEBE-9E7A-414C-B806-B83DF9C89890}" type="pres">
      <dgm:prSet presAssocID="{37AE7F0E-5D1C-4F77-9454-39B8F2A4611F}" presName="rootText" presStyleLbl="node4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4F6F385-8D00-4CB1-971D-97450D456E3A}" type="pres">
      <dgm:prSet presAssocID="{37AE7F0E-5D1C-4F77-9454-39B8F2A4611F}" presName="rootConnector" presStyleLbl="node4" presStyleIdx="1" presStyleCnt="2"/>
      <dgm:spPr/>
      <dgm:t>
        <a:bodyPr/>
        <a:lstStyle/>
        <a:p>
          <a:endParaRPr lang="en-US"/>
        </a:p>
      </dgm:t>
    </dgm:pt>
    <dgm:pt modelId="{1A3D0AC0-C5E6-4E89-A444-8324FB0F95BF}" type="pres">
      <dgm:prSet presAssocID="{37AE7F0E-5D1C-4F77-9454-39B8F2A4611F}" presName="hierChild4" presStyleCnt="0"/>
      <dgm:spPr/>
    </dgm:pt>
    <dgm:pt modelId="{64919485-28DD-482E-94CD-AE41190FF1BE}" type="pres">
      <dgm:prSet presAssocID="{37AE7F0E-5D1C-4F77-9454-39B8F2A4611F}" presName="hierChild5" presStyleCnt="0"/>
      <dgm:spPr/>
    </dgm:pt>
    <dgm:pt modelId="{BD542E7A-3B55-479F-A5A3-D67F51C39E6F}" type="pres">
      <dgm:prSet presAssocID="{C2751715-4E01-48EC-B883-24ABEC14FEF8}" presName="hierChild5" presStyleCnt="0"/>
      <dgm:spPr/>
    </dgm:pt>
    <dgm:pt modelId="{8D83AE88-525C-4EEE-9CA7-7A5A59D21E53}" type="pres">
      <dgm:prSet presAssocID="{B2ACAC53-B4B0-4992-8F9E-5C87C6338414}" presName="hierChild5" presStyleCnt="0"/>
      <dgm:spPr/>
    </dgm:pt>
    <dgm:pt modelId="{5C21F227-4FDB-499A-8E94-53092B36CE44}" type="pres">
      <dgm:prSet presAssocID="{D5D2328F-078C-4A10-A649-FCC6F938A0A9}" presName="hierChild3" presStyleCnt="0"/>
      <dgm:spPr/>
    </dgm:pt>
  </dgm:ptLst>
  <dgm:cxnLst>
    <dgm:cxn modelId="{78DE4557-0C24-44C6-8559-C2F371C0A648}" srcId="{B2ACAC53-B4B0-4992-8F9E-5C87C6338414}" destId="{93CB42C6-3E57-476B-B3FB-3051BF95E636}" srcOrd="1" destOrd="0" parTransId="{FED12248-4AE7-4B7C-8288-2D77B531EC8B}" sibTransId="{1AEF52FC-7A57-4C48-8725-ADFC296E5E6A}"/>
    <dgm:cxn modelId="{876D205C-E9CF-4348-862F-FEC0D23BDA2D}" srcId="{B2ACAC53-B4B0-4992-8F9E-5C87C6338414}" destId="{C2751715-4E01-48EC-B883-24ABEC14FEF8}" srcOrd="5" destOrd="0" parTransId="{19BDC252-3563-416F-8FC8-E3D328928660}" sibTransId="{68FE482F-9F6A-4776-AD38-E05ACE02BB33}"/>
    <dgm:cxn modelId="{492784CA-C63F-4131-9504-2EB2BC2E2506}" type="presOf" srcId="{8A366EAA-6853-4DC6-81C1-DDBDAB29A57A}" destId="{7C013327-6A3E-4DBB-8A2F-1E04C013C1F6}" srcOrd="0" destOrd="0" presId="urn:microsoft.com/office/officeart/2005/8/layout/orgChart1"/>
    <dgm:cxn modelId="{D8A9F121-086C-456D-83D7-5D43AAAC49A3}" type="presOf" srcId="{7666C102-4677-4C30-83A6-B8B4AC9238FE}" destId="{6A7ED47C-B76C-4F7A-9B5B-63CB14214D5F}" srcOrd="0" destOrd="0" presId="urn:microsoft.com/office/officeart/2005/8/layout/orgChart1"/>
    <dgm:cxn modelId="{B5026CA4-3480-4680-BA1D-4A83E2060E0D}" type="presOf" srcId="{D2A60B3A-E93E-4111-A8FC-861A4650F882}" destId="{05F43B59-AEF7-4A30-8976-2D6AFA953E43}" srcOrd="0" destOrd="0" presId="urn:microsoft.com/office/officeart/2005/8/layout/orgChart1"/>
    <dgm:cxn modelId="{6A4514E5-D244-4E4E-9049-5ED93C59C3B9}" type="presOf" srcId="{4044AE56-DCAC-4217-961E-1376F7C24746}" destId="{1ADE4529-0A72-4844-B01E-06722D211208}" srcOrd="0" destOrd="0" presId="urn:microsoft.com/office/officeart/2005/8/layout/orgChart1"/>
    <dgm:cxn modelId="{1D264868-D997-44CC-AA4F-DBE0DE533DD9}" type="presOf" srcId="{51023660-4E04-461A-AE18-12D27925E2F4}" destId="{A21A825D-5C51-4016-83C8-81E9AC79532A}" srcOrd="0" destOrd="0" presId="urn:microsoft.com/office/officeart/2005/8/layout/orgChart1"/>
    <dgm:cxn modelId="{61683828-7A35-4A42-8FE5-BA734F3AAAEE}" type="presOf" srcId="{02736C25-25EE-4C93-95B4-CA8F3767049D}" destId="{7EB5B3A3-687E-4A80-9502-0F4CC58E0025}" srcOrd="0" destOrd="0" presId="urn:microsoft.com/office/officeart/2005/8/layout/orgChart1"/>
    <dgm:cxn modelId="{1A496A07-FB0E-4566-BBAA-47EAF691C72C}" srcId="{C2751715-4E01-48EC-B883-24ABEC14FEF8}" destId="{4FFC1937-395B-4794-BAEE-C20A94B73100}" srcOrd="0" destOrd="0" parTransId="{213E87D5-202F-477C-A3F6-40520A6F2207}" sibTransId="{4DC510E0-CB22-4394-80E7-104DE8B8B787}"/>
    <dgm:cxn modelId="{E7F13456-DE00-4156-AFA4-FC6DFCD041BF}" type="presOf" srcId="{78868386-5FC3-4315-9FDD-66DEF372539F}" destId="{FC16BD79-4E72-4024-8192-281BCC191814}" srcOrd="1" destOrd="0" presId="urn:microsoft.com/office/officeart/2005/8/layout/orgChart1"/>
    <dgm:cxn modelId="{4823B9D0-0BA8-4968-9434-F80B4C6C0764}" type="presOf" srcId="{A809115B-B01D-46BD-89F8-A3F6282AE503}" destId="{DAE957EF-2908-49BB-88C9-6C96DF5F1158}" srcOrd="0" destOrd="0" presId="urn:microsoft.com/office/officeart/2005/8/layout/orgChart1"/>
    <dgm:cxn modelId="{EC6A48D1-0449-404F-8945-AB773ADE803B}" type="presOf" srcId="{309674EB-7358-48C9-A55A-5EBF57875F50}" destId="{F81332F7-B2AD-4903-ADA2-64E125AB4A8E}" srcOrd="0" destOrd="0" presId="urn:microsoft.com/office/officeart/2005/8/layout/orgChart1"/>
    <dgm:cxn modelId="{1FF12898-02AC-454A-871A-CAD2D911D3AB}" srcId="{C71121DA-8B94-4691-BD17-7DE04D986C1B}" destId="{4044AE56-DCAC-4217-961E-1376F7C24746}" srcOrd="0" destOrd="0" parTransId="{A809115B-B01D-46BD-89F8-A3F6282AE503}" sibTransId="{DB3A4606-5D47-4A0F-B285-5AE4F4967FB1}"/>
    <dgm:cxn modelId="{CDAAD53E-C542-4B6B-97CF-1438A475D1F1}" type="presOf" srcId="{02736C25-25EE-4C93-95B4-CA8F3767049D}" destId="{5D47846C-9761-4CB5-B28C-E90396B7FB37}" srcOrd="1" destOrd="0" presId="urn:microsoft.com/office/officeart/2005/8/layout/orgChart1"/>
    <dgm:cxn modelId="{5428BFBC-4BED-4913-BCF2-29D7E51AFE4C}" srcId="{B2ACAC53-B4B0-4992-8F9E-5C87C6338414}" destId="{D5C8F58D-82FC-4115-8CFF-7AF42D4CEF60}" srcOrd="0" destOrd="0" parTransId="{8A366EAA-6853-4DC6-81C1-DDBDAB29A57A}" sibTransId="{34E33DD2-E075-433F-A08F-762EDEAF1D71}"/>
    <dgm:cxn modelId="{5D28A015-9306-4AD5-97BA-67989C04BF84}" srcId="{C2751715-4E01-48EC-B883-24ABEC14FEF8}" destId="{37AE7F0E-5D1C-4F77-9454-39B8F2A4611F}" srcOrd="1" destOrd="0" parTransId="{8BA17A7A-AA4A-47B7-BC85-DA58B3D82C13}" sibTransId="{6784AA2A-AD30-4416-9CAA-A747D6132B9F}"/>
    <dgm:cxn modelId="{8606E21A-D93A-4B12-9B0A-8F7EB96963B2}" type="presOf" srcId="{C71121DA-8B94-4691-BD17-7DE04D986C1B}" destId="{26D4A2DE-9E27-4754-872B-0C36D6E7B85E}" srcOrd="0" destOrd="0" presId="urn:microsoft.com/office/officeart/2005/8/layout/orgChart1"/>
    <dgm:cxn modelId="{5BB289C9-EEDD-411E-BFC6-23DD690CF0AF}" type="presOf" srcId="{C71121DA-8B94-4691-BD17-7DE04D986C1B}" destId="{7DFAF9B2-E144-40C2-B9DD-3887C58EDFCA}" srcOrd="1" destOrd="0" presId="urn:microsoft.com/office/officeart/2005/8/layout/orgChart1"/>
    <dgm:cxn modelId="{28858C05-1177-4F51-ACBB-43FB36BE89BB}" type="presOf" srcId="{14E148D5-76BE-4744-B184-73DEDA0F256D}" destId="{120C805D-F74E-40E5-AAD9-5071E63D8676}" srcOrd="0" destOrd="0" presId="urn:microsoft.com/office/officeart/2005/8/layout/orgChart1"/>
    <dgm:cxn modelId="{666ED277-AD29-4FEC-98B4-DC3A2CA2184E}" srcId="{B2ACAC53-B4B0-4992-8F9E-5C87C6338414}" destId="{7666C102-4677-4C30-83A6-B8B4AC9238FE}" srcOrd="2" destOrd="0" parTransId="{CBFD5ED6-667F-4753-9D7D-37E040EC071E}" sibTransId="{33D83C50-F9C1-4096-B6B0-AA70897D9C5C}"/>
    <dgm:cxn modelId="{C0603C58-4C3A-45AD-9F2A-86397FF58B35}" srcId="{B2ACAC53-B4B0-4992-8F9E-5C87C6338414}" destId="{D2A60B3A-E93E-4111-A8FC-861A4650F882}" srcOrd="3" destOrd="0" parTransId="{309674EB-7358-48C9-A55A-5EBF57875F50}" sibTransId="{F7C24F97-2361-40D7-8F0D-33B0FF006B0A}"/>
    <dgm:cxn modelId="{2716FD7C-746A-4DDF-8CFD-BCF37CF3521B}" type="presOf" srcId="{D2A60B3A-E93E-4111-A8FC-861A4650F882}" destId="{723C4DE2-9D89-48CF-A71E-398E0CD83529}" srcOrd="1" destOrd="0" presId="urn:microsoft.com/office/officeart/2005/8/layout/orgChart1"/>
    <dgm:cxn modelId="{051F944C-4014-4C9C-8EE1-870A23D2BB95}" type="presOf" srcId="{56F3ED31-5940-490C-A309-2AF55E4401E2}" destId="{B8BF8462-BFFA-49A5-9BD1-BE7D7AE8F197}" srcOrd="1" destOrd="0" presId="urn:microsoft.com/office/officeart/2005/8/layout/orgChart1"/>
    <dgm:cxn modelId="{6E42ED3A-606C-46D2-89CB-6E1E1EFFDE57}" srcId="{46EF1FF4-EB34-409D-9B43-085D33AC7FEA}" destId="{D5D2328F-078C-4A10-A649-FCC6F938A0A9}" srcOrd="0" destOrd="0" parTransId="{9CD9B104-1956-49C0-AF92-9F1A6BCD7A7D}" sibTransId="{1BE1737F-72CB-40FA-AAB5-E306E67565F7}"/>
    <dgm:cxn modelId="{937A5830-8CE2-42DD-AFF4-1130969B6A04}" type="presOf" srcId="{B2ACAC53-B4B0-4992-8F9E-5C87C6338414}" destId="{CBCB2607-811D-4AA0-81F3-023182F73121}" srcOrd="1" destOrd="0" presId="urn:microsoft.com/office/officeart/2005/8/layout/orgChart1"/>
    <dgm:cxn modelId="{CAA7FAF7-150C-44D6-8D44-B5FB957373B5}" type="presOf" srcId="{4044AE56-DCAC-4217-961E-1376F7C24746}" destId="{C9751ED2-4C4A-41C0-9A1B-F04FFEC2EF1B}" srcOrd="1" destOrd="0" presId="urn:microsoft.com/office/officeart/2005/8/layout/orgChart1"/>
    <dgm:cxn modelId="{4B6F5B6E-7B50-4E6C-9675-E5893293C369}" type="presOf" srcId="{46EF1FF4-EB34-409D-9B43-085D33AC7FEA}" destId="{3C12D3BF-748B-48C1-883F-FB43466227DE}" srcOrd="0" destOrd="0" presId="urn:microsoft.com/office/officeart/2005/8/layout/orgChart1"/>
    <dgm:cxn modelId="{0E035F8B-75C9-4310-AB62-1BEDB1151C40}" type="presOf" srcId="{8BA17A7A-AA4A-47B7-BC85-DA58B3D82C13}" destId="{86B81DE0-C46D-4D4C-BAA5-A72B5CB6D28B}" srcOrd="0" destOrd="0" presId="urn:microsoft.com/office/officeart/2005/8/layout/orgChart1"/>
    <dgm:cxn modelId="{0E122952-0119-4374-BC42-0633384D2830}" type="presOf" srcId="{93CB42C6-3E57-476B-B3FB-3051BF95E636}" destId="{8240A1CA-6624-42C1-A568-0D5BCF419606}" srcOrd="0" destOrd="0" presId="urn:microsoft.com/office/officeart/2005/8/layout/orgChart1"/>
    <dgm:cxn modelId="{9E2606D1-287D-4596-8303-189F0B4970EB}" type="presOf" srcId="{CBFD5ED6-667F-4753-9D7D-37E040EC071E}" destId="{33120739-868A-45F1-83EF-D89FB8B284DB}" srcOrd="0" destOrd="0" presId="urn:microsoft.com/office/officeart/2005/8/layout/orgChart1"/>
    <dgm:cxn modelId="{FE4F1AFD-C85B-4DF7-AFD3-A5961A9D3B73}" type="presOf" srcId="{FED12248-4AE7-4B7C-8288-2D77B531EC8B}" destId="{32ECFCCA-EB3B-4128-ABE7-7589E5D19A50}" srcOrd="0" destOrd="0" presId="urn:microsoft.com/office/officeart/2005/8/layout/orgChart1"/>
    <dgm:cxn modelId="{5285EACD-CCD6-4314-B558-399F77CD8801}" type="presOf" srcId="{D5D2328F-078C-4A10-A649-FCC6F938A0A9}" destId="{9A556260-5F08-4B80-9E2D-0EAC66748AD3}" srcOrd="1" destOrd="0" presId="urn:microsoft.com/office/officeart/2005/8/layout/orgChart1"/>
    <dgm:cxn modelId="{6C57B563-2DF4-434D-BFC3-2B8B843CFB68}" type="presOf" srcId="{19BDC252-3563-416F-8FC8-E3D328928660}" destId="{32576AF8-5C9D-457F-8542-50E34B22133A}" srcOrd="0" destOrd="0" presId="urn:microsoft.com/office/officeart/2005/8/layout/orgChart1"/>
    <dgm:cxn modelId="{0BC24FB4-0CBD-4C17-A26B-CF75D3C61A9C}" type="presOf" srcId="{51FBFDF1-9331-4E69-9461-10B97856AFF4}" destId="{4FA6DE23-969D-4C06-A2F9-CB54FF395C7A}" srcOrd="0" destOrd="0" presId="urn:microsoft.com/office/officeart/2005/8/layout/orgChart1"/>
    <dgm:cxn modelId="{339CA8FC-0F51-47F1-BE75-724262758ED2}" type="presOf" srcId="{14E148D5-76BE-4744-B184-73DEDA0F256D}" destId="{6817EA30-6A12-4053-B4A9-8DF3E984E171}" srcOrd="1" destOrd="0" presId="urn:microsoft.com/office/officeart/2005/8/layout/orgChart1"/>
    <dgm:cxn modelId="{241AE991-8EA7-4365-ACDF-6C4CA4A8AAE7}" type="presOf" srcId="{B2ACAC53-B4B0-4992-8F9E-5C87C6338414}" destId="{041AD54E-6135-48D4-AFC0-955FFC2593E3}" srcOrd="0" destOrd="0" presId="urn:microsoft.com/office/officeart/2005/8/layout/orgChart1"/>
    <dgm:cxn modelId="{51122CB9-BDDE-4644-9844-612EE7397864}" type="presOf" srcId="{D5C8F58D-82FC-4115-8CFF-7AF42D4CEF60}" destId="{027EC9A0-1320-4797-B94B-C9F979690792}" srcOrd="1" destOrd="0" presId="urn:microsoft.com/office/officeart/2005/8/layout/orgChart1"/>
    <dgm:cxn modelId="{1D2A6D00-7862-47AC-B53C-D19355AB449E}" type="presOf" srcId="{37AE7F0E-5D1C-4F77-9454-39B8F2A4611F}" destId="{9DECAEBE-9E7A-414C-B806-B83DF9C89890}" srcOrd="0" destOrd="0" presId="urn:microsoft.com/office/officeart/2005/8/layout/orgChart1"/>
    <dgm:cxn modelId="{CAC58C1A-D211-4F7E-81F4-5DC95E543B8A}" type="presOf" srcId="{D5C8F58D-82FC-4115-8CFF-7AF42D4CEF60}" destId="{D2DF5BFA-670A-44BA-8FFB-5E8B5F3263F3}" srcOrd="0" destOrd="0" presId="urn:microsoft.com/office/officeart/2005/8/layout/orgChart1"/>
    <dgm:cxn modelId="{CFC34E42-64F8-471D-A939-462A462FF164}" type="presOf" srcId="{C2751715-4E01-48EC-B883-24ABEC14FEF8}" destId="{010EBE39-C362-46AA-8022-0323E7D21D0E}" srcOrd="1" destOrd="0" presId="urn:microsoft.com/office/officeart/2005/8/layout/orgChart1"/>
    <dgm:cxn modelId="{BEAF95EC-B3ED-42C1-AEA9-BF62A989A664}" type="presOf" srcId="{56F3ED31-5940-490C-A309-2AF55E4401E2}" destId="{71AAC495-890E-4EEB-A187-FC5333BEB06A}" srcOrd="0" destOrd="0" presId="urn:microsoft.com/office/officeart/2005/8/layout/orgChart1"/>
    <dgm:cxn modelId="{AD861935-A474-44F5-B531-0806C17251B0}" type="presOf" srcId="{4FFC1937-395B-4794-BAEE-C20A94B73100}" destId="{6E96F44E-1503-42C4-8543-4FBAE469AF0B}" srcOrd="1" destOrd="0" presId="urn:microsoft.com/office/officeart/2005/8/layout/orgChart1"/>
    <dgm:cxn modelId="{EAA9CFF3-E2F6-436B-8629-BC3FAF313519}" type="presOf" srcId="{D5D2328F-078C-4A10-A649-FCC6F938A0A9}" destId="{8F6D4338-72A7-434D-898C-05B5CABCFB1D}" srcOrd="0" destOrd="0" presId="urn:microsoft.com/office/officeart/2005/8/layout/orgChart1"/>
    <dgm:cxn modelId="{CF4BCF39-6864-4641-8C93-A7D9F331F5EE}" srcId="{D5D2328F-078C-4A10-A649-FCC6F938A0A9}" destId="{C71121DA-8B94-4691-BD17-7DE04D986C1B}" srcOrd="0" destOrd="0" parTransId="{51FBFDF1-9331-4E69-9461-10B97856AFF4}" sibTransId="{D2940779-0B37-4B9A-9CAC-EE267A195D6A}"/>
    <dgm:cxn modelId="{B1057B18-C3DF-4548-830C-27F6D6AA9900}" srcId="{C71121DA-8B94-4691-BD17-7DE04D986C1B}" destId="{14E148D5-76BE-4744-B184-73DEDA0F256D}" srcOrd="3" destOrd="0" parTransId="{DE5D7E17-CBEF-4529-BA51-7A1CA78010BA}" sibTransId="{19FF1AAE-93D1-4D52-B806-5E1FA6B11C3A}"/>
    <dgm:cxn modelId="{B6AF5854-5E82-483C-BADA-FFA0917D5596}" type="presOf" srcId="{7406AAAC-C24A-4920-8155-6386F0103114}" destId="{DE49BFBD-3161-4E53-99D8-A7738444C7D4}" srcOrd="0" destOrd="0" presId="urn:microsoft.com/office/officeart/2005/8/layout/orgChart1"/>
    <dgm:cxn modelId="{92697728-05DC-4322-97D6-36207FBF328F}" type="presOf" srcId="{78868386-5FC3-4315-9FDD-66DEF372539F}" destId="{964D96CE-0158-46E0-A095-0F645BD9989F}" srcOrd="0" destOrd="0" presId="urn:microsoft.com/office/officeart/2005/8/layout/orgChart1"/>
    <dgm:cxn modelId="{042F33FC-13DE-4C5E-8CFF-C42A833F282C}" type="presOf" srcId="{213E87D5-202F-477C-A3F6-40520A6F2207}" destId="{D94E0CD2-E9EB-4596-A2E6-E4C3DD79F39D}" srcOrd="0" destOrd="0" presId="urn:microsoft.com/office/officeart/2005/8/layout/orgChart1"/>
    <dgm:cxn modelId="{1264C661-2F4D-47F0-89DF-A1A4812AFFB9}" srcId="{C71121DA-8B94-4691-BD17-7DE04D986C1B}" destId="{56F3ED31-5940-490C-A309-2AF55E4401E2}" srcOrd="2" destOrd="0" parTransId="{27270124-E957-4072-9F65-B24110FD0F92}" sibTransId="{2A0ADE7D-4C9E-4A26-944C-0DFB11CC2386}"/>
    <dgm:cxn modelId="{FAE9C926-D08B-477D-ACBD-A311B0CB5AE2}" type="presOf" srcId="{27270124-E957-4072-9F65-B24110FD0F92}" destId="{54644CA7-46C2-48D1-BD85-04FA3BC5F474}" srcOrd="0" destOrd="0" presId="urn:microsoft.com/office/officeart/2005/8/layout/orgChart1"/>
    <dgm:cxn modelId="{9C381B8A-6D55-44F6-A856-5B5D82A65EC5}" srcId="{C71121DA-8B94-4691-BD17-7DE04D986C1B}" destId="{02736C25-25EE-4C93-95B4-CA8F3767049D}" srcOrd="1" destOrd="0" parTransId="{7406AAAC-C24A-4920-8155-6386F0103114}" sibTransId="{6C42BDD7-B9B6-49CA-8A53-D8863D3F70A7}"/>
    <dgm:cxn modelId="{FE4BFE49-7F99-4549-AB66-30952DA259A3}" type="presOf" srcId="{4FFC1937-395B-4794-BAEE-C20A94B73100}" destId="{E0DB0EFA-A90C-426F-842E-D532D7F12E3B}" srcOrd="0" destOrd="0" presId="urn:microsoft.com/office/officeart/2005/8/layout/orgChart1"/>
    <dgm:cxn modelId="{DFC521DE-8F90-4589-997A-48A74D2EA54E}" srcId="{B2ACAC53-B4B0-4992-8F9E-5C87C6338414}" destId="{78868386-5FC3-4315-9FDD-66DEF372539F}" srcOrd="4" destOrd="0" parTransId="{51023660-4E04-461A-AE18-12D27925E2F4}" sibTransId="{39F5CF57-74A7-4DFA-8AD0-F69851131545}"/>
    <dgm:cxn modelId="{B326ECFD-677B-45AE-BB3A-F68B04EDC579}" type="presOf" srcId="{2311B577-1800-4917-B82C-89F8ADEC4155}" destId="{B9BE347F-81E6-48EE-9055-83B79B4C2953}" srcOrd="0" destOrd="0" presId="urn:microsoft.com/office/officeart/2005/8/layout/orgChart1"/>
    <dgm:cxn modelId="{D0A40F1A-D109-4791-89BF-3CA6811691B0}" type="presOf" srcId="{93CB42C6-3E57-476B-B3FB-3051BF95E636}" destId="{10217867-42EA-4AAB-8686-D44A1D4FEA94}" srcOrd="1" destOrd="0" presId="urn:microsoft.com/office/officeart/2005/8/layout/orgChart1"/>
    <dgm:cxn modelId="{820439FF-3957-4093-B3F9-0C9B349D760F}" type="presOf" srcId="{7666C102-4677-4C30-83A6-B8B4AC9238FE}" destId="{E3D74626-195C-4CB9-B3D9-BB8408AD2ED2}" srcOrd="1" destOrd="0" presId="urn:microsoft.com/office/officeart/2005/8/layout/orgChart1"/>
    <dgm:cxn modelId="{355781CA-AC03-489D-97DE-AB34731DA4A2}" srcId="{D5D2328F-078C-4A10-A649-FCC6F938A0A9}" destId="{B2ACAC53-B4B0-4992-8F9E-5C87C6338414}" srcOrd="1" destOrd="0" parTransId="{2311B577-1800-4917-B82C-89F8ADEC4155}" sibTransId="{40CF0336-8154-4BFA-9612-6C44A9401339}"/>
    <dgm:cxn modelId="{EC5D6CB9-B030-4753-B3E2-BDB1042A77CB}" type="presOf" srcId="{37AE7F0E-5D1C-4F77-9454-39B8F2A4611F}" destId="{24F6F385-8D00-4CB1-971D-97450D456E3A}" srcOrd="1" destOrd="0" presId="urn:microsoft.com/office/officeart/2005/8/layout/orgChart1"/>
    <dgm:cxn modelId="{4AEF47E5-3BBA-4B07-BD73-A7462A9DB43E}" type="presOf" srcId="{C2751715-4E01-48EC-B883-24ABEC14FEF8}" destId="{063C4524-9278-4CA5-91AB-94893592D39B}" srcOrd="0" destOrd="0" presId="urn:microsoft.com/office/officeart/2005/8/layout/orgChart1"/>
    <dgm:cxn modelId="{1EE0A275-5FD4-4CD8-A985-4E55FBC47D23}" type="presOf" srcId="{DE5D7E17-CBEF-4529-BA51-7A1CA78010BA}" destId="{9F7B4023-A0B4-4CA7-B7C4-3000E01920E1}" srcOrd="0" destOrd="0" presId="urn:microsoft.com/office/officeart/2005/8/layout/orgChart1"/>
    <dgm:cxn modelId="{53CB20B5-0721-4259-8AFA-D5781263C48C}" type="presParOf" srcId="{3C12D3BF-748B-48C1-883F-FB43466227DE}" destId="{C579C627-9EC4-4945-9BD0-C4AAE26E09D6}" srcOrd="0" destOrd="0" presId="urn:microsoft.com/office/officeart/2005/8/layout/orgChart1"/>
    <dgm:cxn modelId="{51696341-E618-477D-A404-D3412A634477}" type="presParOf" srcId="{C579C627-9EC4-4945-9BD0-C4AAE26E09D6}" destId="{94A0B2F2-00B5-4481-A9EF-FCC2F166A4C9}" srcOrd="0" destOrd="0" presId="urn:microsoft.com/office/officeart/2005/8/layout/orgChart1"/>
    <dgm:cxn modelId="{3AA51216-E6EE-4149-82ED-DF0BB0567A5C}" type="presParOf" srcId="{94A0B2F2-00B5-4481-A9EF-FCC2F166A4C9}" destId="{8F6D4338-72A7-434D-898C-05B5CABCFB1D}" srcOrd="0" destOrd="0" presId="urn:microsoft.com/office/officeart/2005/8/layout/orgChart1"/>
    <dgm:cxn modelId="{DC1FA5FE-0145-4BBE-908F-549B6D2AA813}" type="presParOf" srcId="{94A0B2F2-00B5-4481-A9EF-FCC2F166A4C9}" destId="{9A556260-5F08-4B80-9E2D-0EAC66748AD3}" srcOrd="1" destOrd="0" presId="urn:microsoft.com/office/officeart/2005/8/layout/orgChart1"/>
    <dgm:cxn modelId="{AB0DB9EF-CF48-4B77-B8CC-DA03C289C07F}" type="presParOf" srcId="{C579C627-9EC4-4945-9BD0-C4AAE26E09D6}" destId="{2461064B-2853-4A92-B908-4A06A08FD52C}" srcOrd="1" destOrd="0" presId="urn:microsoft.com/office/officeart/2005/8/layout/orgChart1"/>
    <dgm:cxn modelId="{0C5FBD80-2944-427C-8C81-9D96AF5FA427}" type="presParOf" srcId="{2461064B-2853-4A92-B908-4A06A08FD52C}" destId="{4FA6DE23-969D-4C06-A2F9-CB54FF395C7A}" srcOrd="0" destOrd="0" presId="urn:microsoft.com/office/officeart/2005/8/layout/orgChart1"/>
    <dgm:cxn modelId="{BF75414F-705F-43A9-AC2B-7AD1BBE0AD38}" type="presParOf" srcId="{2461064B-2853-4A92-B908-4A06A08FD52C}" destId="{9414582F-820A-4A44-BBAB-5D77C54C8C63}" srcOrd="1" destOrd="0" presId="urn:microsoft.com/office/officeart/2005/8/layout/orgChart1"/>
    <dgm:cxn modelId="{714F3240-528E-4E1A-8EEC-B2897E52DA1D}" type="presParOf" srcId="{9414582F-820A-4A44-BBAB-5D77C54C8C63}" destId="{D22D0441-8A10-487A-89D7-6BB18481F32F}" srcOrd="0" destOrd="0" presId="urn:microsoft.com/office/officeart/2005/8/layout/orgChart1"/>
    <dgm:cxn modelId="{4C7DEDE1-C0BA-453C-8567-9C1570134380}" type="presParOf" srcId="{D22D0441-8A10-487A-89D7-6BB18481F32F}" destId="{26D4A2DE-9E27-4754-872B-0C36D6E7B85E}" srcOrd="0" destOrd="0" presId="urn:microsoft.com/office/officeart/2005/8/layout/orgChart1"/>
    <dgm:cxn modelId="{80047648-A89C-4AE1-B902-DA8C17FAA01F}" type="presParOf" srcId="{D22D0441-8A10-487A-89D7-6BB18481F32F}" destId="{7DFAF9B2-E144-40C2-B9DD-3887C58EDFCA}" srcOrd="1" destOrd="0" presId="urn:microsoft.com/office/officeart/2005/8/layout/orgChart1"/>
    <dgm:cxn modelId="{5251A141-6723-4BA3-95A4-088AA307929E}" type="presParOf" srcId="{9414582F-820A-4A44-BBAB-5D77C54C8C63}" destId="{419A6931-95F4-4D0B-A52A-3BEB97947A00}" srcOrd="1" destOrd="0" presId="urn:microsoft.com/office/officeart/2005/8/layout/orgChart1"/>
    <dgm:cxn modelId="{B5217ED7-C20E-4A0E-9218-8E4F89836B7F}" type="presParOf" srcId="{419A6931-95F4-4D0B-A52A-3BEB97947A00}" destId="{DAE957EF-2908-49BB-88C9-6C96DF5F1158}" srcOrd="0" destOrd="0" presId="urn:microsoft.com/office/officeart/2005/8/layout/orgChart1"/>
    <dgm:cxn modelId="{549B46F6-068E-4A3F-9CF7-C28927D2C611}" type="presParOf" srcId="{419A6931-95F4-4D0B-A52A-3BEB97947A00}" destId="{B6730BD8-CDA0-4CC3-A57C-57AAA186A991}" srcOrd="1" destOrd="0" presId="urn:microsoft.com/office/officeart/2005/8/layout/orgChart1"/>
    <dgm:cxn modelId="{9D29A121-8C69-4AF1-9544-6EFA01D58E1F}" type="presParOf" srcId="{B6730BD8-CDA0-4CC3-A57C-57AAA186A991}" destId="{BAC957A3-17BE-4C7B-B750-8565197C21C1}" srcOrd="0" destOrd="0" presId="urn:microsoft.com/office/officeart/2005/8/layout/orgChart1"/>
    <dgm:cxn modelId="{0FFD37E2-2A6C-4961-8238-0CAC20B779D0}" type="presParOf" srcId="{BAC957A3-17BE-4C7B-B750-8565197C21C1}" destId="{1ADE4529-0A72-4844-B01E-06722D211208}" srcOrd="0" destOrd="0" presId="urn:microsoft.com/office/officeart/2005/8/layout/orgChart1"/>
    <dgm:cxn modelId="{31C23DB4-193F-4B54-9DEB-3FC696BC1A5F}" type="presParOf" srcId="{BAC957A3-17BE-4C7B-B750-8565197C21C1}" destId="{C9751ED2-4C4A-41C0-9A1B-F04FFEC2EF1B}" srcOrd="1" destOrd="0" presId="urn:microsoft.com/office/officeart/2005/8/layout/orgChart1"/>
    <dgm:cxn modelId="{C423655F-7859-4C42-9D68-31F432CC0976}" type="presParOf" srcId="{B6730BD8-CDA0-4CC3-A57C-57AAA186A991}" destId="{3E6F570D-3687-4193-8EA8-4DC3FCA13D33}" srcOrd="1" destOrd="0" presId="urn:microsoft.com/office/officeart/2005/8/layout/orgChart1"/>
    <dgm:cxn modelId="{63FF094D-9A4A-428B-8042-F672BC824AB8}" type="presParOf" srcId="{B6730BD8-CDA0-4CC3-A57C-57AAA186A991}" destId="{DDE991CA-18B9-41CF-94FE-0A058A6D6C7A}" srcOrd="2" destOrd="0" presId="urn:microsoft.com/office/officeart/2005/8/layout/orgChart1"/>
    <dgm:cxn modelId="{91199A1D-2BBE-4CA8-8D69-32C073F35797}" type="presParOf" srcId="{419A6931-95F4-4D0B-A52A-3BEB97947A00}" destId="{DE49BFBD-3161-4E53-99D8-A7738444C7D4}" srcOrd="2" destOrd="0" presId="urn:microsoft.com/office/officeart/2005/8/layout/orgChart1"/>
    <dgm:cxn modelId="{C8E17816-E211-4682-B56A-B6E504F0D0DA}" type="presParOf" srcId="{419A6931-95F4-4D0B-A52A-3BEB97947A00}" destId="{F0626721-7103-4EE5-BB43-015354284869}" srcOrd="3" destOrd="0" presId="urn:microsoft.com/office/officeart/2005/8/layout/orgChart1"/>
    <dgm:cxn modelId="{1A3B4824-ADA2-4325-9A17-5203CBF26066}" type="presParOf" srcId="{F0626721-7103-4EE5-BB43-015354284869}" destId="{0CB5E0F4-A952-4CF1-B792-A79EEB8A4E7D}" srcOrd="0" destOrd="0" presId="urn:microsoft.com/office/officeart/2005/8/layout/orgChart1"/>
    <dgm:cxn modelId="{0BA9DABB-7BCB-403B-98EA-DBE2B7157631}" type="presParOf" srcId="{0CB5E0F4-A952-4CF1-B792-A79EEB8A4E7D}" destId="{7EB5B3A3-687E-4A80-9502-0F4CC58E0025}" srcOrd="0" destOrd="0" presId="urn:microsoft.com/office/officeart/2005/8/layout/orgChart1"/>
    <dgm:cxn modelId="{1E2ED866-109F-4AD1-B1D8-89721B592AF6}" type="presParOf" srcId="{0CB5E0F4-A952-4CF1-B792-A79EEB8A4E7D}" destId="{5D47846C-9761-4CB5-B28C-E90396B7FB37}" srcOrd="1" destOrd="0" presId="urn:microsoft.com/office/officeart/2005/8/layout/orgChart1"/>
    <dgm:cxn modelId="{F6134236-BC12-4E95-8B1B-CE00D35B4C65}" type="presParOf" srcId="{F0626721-7103-4EE5-BB43-015354284869}" destId="{21AE3288-4E09-48B8-BC49-3BAE2B1C680A}" srcOrd="1" destOrd="0" presId="urn:microsoft.com/office/officeart/2005/8/layout/orgChart1"/>
    <dgm:cxn modelId="{398A3786-0819-4DC4-9D41-81C298DBA69E}" type="presParOf" srcId="{F0626721-7103-4EE5-BB43-015354284869}" destId="{EA891E6F-6993-42BE-91A0-EE22C59E8DD4}" srcOrd="2" destOrd="0" presId="urn:microsoft.com/office/officeart/2005/8/layout/orgChart1"/>
    <dgm:cxn modelId="{903240AC-36BB-4535-AC24-93C95F0EEA9F}" type="presParOf" srcId="{419A6931-95F4-4D0B-A52A-3BEB97947A00}" destId="{54644CA7-46C2-48D1-BD85-04FA3BC5F474}" srcOrd="4" destOrd="0" presId="urn:microsoft.com/office/officeart/2005/8/layout/orgChart1"/>
    <dgm:cxn modelId="{9E3C5BBA-5FBC-46B6-BFF2-BA7E8C9563B2}" type="presParOf" srcId="{419A6931-95F4-4D0B-A52A-3BEB97947A00}" destId="{9056F3C1-3461-4316-95E6-19BFEC419FA9}" srcOrd="5" destOrd="0" presId="urn:microsoft.com/office/officeart/2005/8/layout/orgChart1"/>
    <dgm:cxn modelId="{1042F40E-D578-4B01-AA71-7E791A7F1814}" type="presParOf" srcId="{9056F3C1-3461-4316-95E6-19BFEC419FA9}" destId="{E184A693-3DD7-4ABD-BDE8-B5C42DFF9500}" srcOrd="0" destOrd="0" presId="urn:microsoft.com/office/officeart/2005/8/layout/orgChart1"/>
    <dgm:cxn modelId="{8AD4B86D-00CF-4E32-943E-FA14CCD8A65B}" type="presParOf" srcId="{E184A693-3DD7-4ABD-BDE8-B5C42DFF9500}" destId="{71AAC495-890E-4EEB-A187-FC5333BEB06A}" srcOrd="0" destOrd="0" presId="urn:microsoft.com/office/officeart/2005/8/layout/orgChart1"/>
    <dgm:cxn modelId="{1C92EBDD-53E1-402F-B380-7199D93C638F}" type="presParOf" srcId="{E184A693-3DD7-4ABD-BDE8-B5C42DFF9500}" destId="{B8BF8462-BFFA-49A5-9BD1-BE7D7AE8F197}" srcOrd="1" destOrd="0" presId="urn:microsoft.com/office/officeart/2005/8/layout/orgChart1"/>
    <dgm:cxn modelId="{CA970F27-1AAE-4060-90D9-198B6BD64C7E}" type="presParOf" srcId="{9056F3C1-3461-4316-95E6-19BFEC419FA9}" destId="{A1CFEA7C-F7E5-4185-AB3C-9D2F8FF82A6A}" srcOrd="1" destOrd="0" presId="urn:microsoft.com/office/officeart/2005/8/layout/orgChart1"/>
    <dgm:cxn modelId="{DCDF76B0-3C46-49B3-8692-A3EC47C5AD00}" type="presParOf" srcId="{9056F3C1-3461-4316-95E6-19BFEC419FA9}" destId="{C921EC17-5001-4EEE-B838-E7DDB7F19471}" srcOrd="2" destOrd="0" presId="urn:microsoft.com/office/officeart/2005/8/layout/orgChart1"/>
    <dgm:cxn modelId="{11BE099A-2DB1-4F18-9E89-1F777482E063}" type="presParOf" srcId="{419A6931-95F4-4D0B-A52A-3BEB97947A00}" destId="{9F7B4023-A0B4-4CA7-B7C4-3000E01920E1}" srcOrd="6" destOrd="0" presId="urn:microsoft.com/office/officeart/2005/8/layout/orgChart1"/>
    <dgm:cxn modelId="{AC096D39-3E76-4C42-B5B9-BB8DAF50056D}" type="presParOf" srcId="{419A6931-95F4-4D0B-A52A-3BEB97947A00}" destId="{03C8D7BC-56B0-4526-B11A-DC30611E7AAD}" srcOrd="7" destOrd="0" presId="urn:microsoft.com/office/officeart/2005/8/layout/orgChart1"/>
    <dgm:cxn modelId="{14DC560B-0401-41E2-BC96-17EEC7E3C93B}" type="presParOf" srcId="{03C8D7BC-56B0-4526-B11A-DC30611E7AAD}" destId="{596225A5-B580-46DF-877F-782C7B63DF21}" srcOrd="0" destOrd="0" presId="urn:microsoft.com/office/officeart/2005/8/layout/orgChart1"/>
    <dgm:cxn modelId="{E45CD3E0-9D26-4107-BBA3-AC743A1C9943}" type="presParOf" srcId="{596225A5-B580-46DF-877F-782C7B63DF21}" destId="{120C805D-F74E-40E5-AAD9-5071E63D8676}" srcOrd="0" destOrd="0" presId="urn:microsoft.com/office/officeart/2005/8/layout/orgChart1"/>
    <dgm:cxn modelId="{0FEE568C-B1C7-41AF-B0CB-BCA9832CE9B1}" type="presParOf" srcId="{596225A5-B580-46DF-877F-782C7B63DF21}" destId="{6817EA30-6A12-4053-B4A9-8DF3E984E171}" srcOrd="1" destOrd="0" presId="urn:microsoft.com/office/officeart/2005/8/layout/orgChart1"/>
    <dgm:cxn modelId="{4EF6218D-BC74-4B58-BBA5-1CEEA5035684}" type="presParOf" srcId="{03C8D7BC-56B0-4526-B11A-DC30611E7AAD}" destId="{8A561F7A-B9D1-4C9E-85C7-51A7C527C1F0}" srcOrd="1" destOrd="0" presId="urn:microsoft.com/office/officeart/2005/8/layout/orgChart1"/>
    <dgm:cxn modelId="{31D586EF-BDDE-40B7-B1A0-668B2EF6DA25}" type="presParOf" srcId="{03C8D7BC-56B0-4526-B11A-DC30611E7AAD}" destId="{A8796C5F-7030-4435-97F2-26956EFBF104}" srcOrd="2" destOrd="0" presId="urn:microsoft.com/office/officeart/2005/8/layout/orgChart1"/>
    <dgm:cxn modelId="{950640D4-8720-46E1-8F09-DD732EC468F9}" type="presParOf" srcId="{9414582F-820A-4A44-BBAB-5D77C54C8C63}" destId="{F78A25C0-3245-4E54-9F57-FEE19ECE5C41}" srcOrd="2" destOrd="0" presId="urn:microsoft.com/office/officeart/2005/8/layout/orgChart1"/>
    <dgm:cxn modelId="{6001BEE5-3362-4444-956A-AA94A241BA7B}" type="presParOf" srcId="{2461064B-2853-4A92-B908-4A06A08FD52C}" destId="{B9BE347F-81E6-48EE-9055-83B79B4C2953}" srcOrd="2" destOrd="0" presId="urn:microsoft.com/office/officeart/2005/8/layout/orgChart1"/>
    <dgm:cxn modelId="{CE0BD048-F866-488B-92E5-DCEACAD1B604}" type="presParOf" srcId="{2461064B-2853-4A92-B908-4A06A08FD52C}" destId="{AAFFE91B-189C-431F-B964-30ADA3DD95C7}" srcOrd="3" destOrd="0" presId="urn:microsoft.com/office/officeart/2005/8/layout/orgChart1"/>
    <dgm:cxn modelId="{CFBEC1A4-115C-43E9-80F6-674E048A9CEF}" type="presParOf" srcId="{AAFFE91B-189C-431F-B964-30ADA3DD95C7}" destId="{BD67B489-9F6A-4E85-9A7F-2D18CE7820B3}" srcOrd="0" destOrd="0" presId="urn:microsoft.com/office/officeart/2005/8/layout/orgChart1"/>
    <dgm:cxn modelId="{F3DB4813-6338-456B-BBD8-5EFBB2BB67FD}" type="presParOf" srcId="{BD67B489-9F6A-4E85-9A7F-2D18CE7820B3}" destId="{041AD54E-6135-48D4-AFC0-955FFC2593E3}" srcOrd="0" destOrd="0" presId="urn:microsoft.com/office/officeart/2005/8/layout/orgChart1"/>
    <dgm:cxn modelId="{1E759DDC-513A-445C-B06F-C791D73F4515}" type="presParOf" srcId="{BD67B489-9F6A-4E85-9A7F-2D18CE7820B3}" destId="{CBCB2607-811D-4AA0-81F3-023182F73121}" srcOrd="1" destOrd="0" presId="urn:microsoft.com/office/officeart/2005/8/layout/orgChart1"/>
    <dgm:cxn modelId="{AC2DCBC2-8C48-4AAD-B769-7FCB39A9579D}" type="presParOf" srcId="{AAFFE91B-189C-431F-B964-30ADA3DD95C7}" destId="{5D9B149A-364B-4F6B-80B3-B3D48DAC5839}" srcOrd="1" destOrd="0" presId="urn:microsoft.com/office/officeart/2005/8/layout/orgChart1"/>
    <dgm:cxn modelId="{A63C2229-CA28-4C63-B21A-DF6360C63363}" type="presParOf" srcId="{5D9B149A-364B-4F6B-80B3-B3D48DAC5839}" destId="{7C013327-6A3E-4DBB-8A2F-1E04C013C1F6}" srcOrd="0" destOrd="0" presId="urn:microsoft.com/office/officeart/2005/8/layout/orgChart1"/>
    <dgm:cxn modelId="{1F22C6D8-845A-4C3B-B949-0692E85599A8}" type="presParOf" srcId="{5D9B149A-364B-4F6B-80B3-B3D48DAC5839}" destId="{D2EB0D75-DBE4-43A7-B94F-C110177076E6}" srcOrd="1" destOrd="0" presId="urn:microsoft.com/office/officeart/2005/8/layout/orgChart1"/>
    <dgm:cxn modelId="{7A952845-40DD-415B-A286-9A0CFB76C70A}" type="presParOf" srcId="{D2EB0D75-DBE4-43A7-B94F-C110177076E6}" destId="{3F526CF8-BCA2-48D7-9DDC-CB6A039F8FA9}" srcOrd="0" destOrd="0" presId="urn:microsoft.com/office/officeart/2005/8/layout/orgChart1"/>
    <dgm:cxn modelId="{FAC7EBB6-EDE8-459A-B3EF-ADE29D27F5AF}" type="presParOf" srcId="{3F526CF8-BCA2-48D7-9DDC-CB6A039F8FA9}" destId="{D2DF5BFA-670A-44BA-8FFB-5E8B5F3263F3}" srcOrd="0" destOrd="0" presId="urn:microsoft.com/office/officeart/2005/8/layout/orgChart1"/>
    <dgm:cxn modelId="{7F6D0786-EE17-46F2-ADD7-7BA5FE564699}" type="presParOf" srcId="{3F526CF8-BCA2-48D7-9DDC-CB6A039F8FA9}" destId="{027EC9A0-1320-4797-B94B-C9F979690792}" srcOrd="1" destOrd="0" presId="urn:microsoft.com/office/officeart/2005/8/layout/orgChart1"/>
    <dgm:cxn modelId="{9BF22857-7446-4866-8C3A-9500D6A56D0E}" type="presParOf" srcId="{D2EB0D75-DBE4-43A7-B94F-C110177076E6}" destId="{D030DB55-499A-4498-AB7D-5CFAF9F1E3E0}" srcOrd="1" destOrd="0" presId="urn:microsoft.com/office/officeart/2005/8/layout/orgChart1"/>
    <dgm:cxn modelId="{DB6C263E-E4F0-4C35-A530-08C87373140B}" type="presParOf" srcId="{D2EB0D75-DBE4-43A7-B94F-C110177076E6}" destId="{6BF4AE12-B16A-471A-A329-54AE3C542ED3}" srcOrd="2" destOrd="0" presId="urn:microsoft.com/office/officeart/2005/8/layout/orgChart1"/>
    <dgm:cxn modelId="{E9733B41-AD16-4C75-AC76-EE90778CBA6A}" type="presParOf" srcId="{5D9B149A-364B-4F6B-80B3-B3D48DAC5839}" destId="{32ECFCCA-EB3B-4128-ABE7-7589E5D19A50}" srcOrd="2" destOrd="0" presId="urn:microsoft.com/office/officeart/2005/8/layout/orgChart1"/>
    <dgm:cxn modelId="{AFB51878-9524-45C4-99E1-68C073E00FBA}" type="presParOf" srcId="{5D9B149A-364B-4F6B-80B3-B3D48DAC5839}" destId="{8B3160E0-BF68-4347-945E-541BB786AEC1}" srcOrd="3" destOrd="0" presId="urn:microsoft.com/office/officeart/2005/8/layout/orgChart1"/>
    <dgm:cxn modelId="{58D0CB19-C217-450C-9221-38C04BFAC349}" type="presParOf" srcId="{8B3160E0-BF68-4347-945E-541BB786AEC1}" destId="{707AC6C5-1258-4ED8-8F49-CD61AF517998}" srcOrd="0" destOrd="0" presId="urn:microsoft.com/office/officeart/2005/8/layout/orgChart1"/>
    <dgm:cxn modelId="{94AF0BBA-C684-439A-B893-1F445FB21062}" type="presParOf" srcId="{707AC6C5-1258-4ED8-8F49-CD61AF517998}" destId="{8240A1CA-6624-42C1-A568-0D5BCF419606}" srcOrd="0" destOrd="0" presId="urn:microsoft.com/office/officeart/2005/8/layout/orgChart1"/>
    <dgm:cxn modelId="{EBC9B5DC-062A-438C-9021-5AF374C33DAA}" type="presParOf" srcId="{707AC6C5-1258-4ED8-8F49-CD61AF517998}" destId="{10217867-42EA-4AAB-8686-D44A1D4FEA94}" srcOrd="1" destOrd="0" presId="urn:microsoft.com/office/officeart/2005/8/layout/orgChart1"/>
    <dgm:cxn modelId="{36AAB2A6-A98D-45B8-B271-2570E1C23578}" type="presParOf" srcId="{8B3160E0-BF68-4347-945E-541BB786AEC1}" destId="{F8CA6264-F7F6-4D03-8AF4-8B8DDFE7A766}" srcOrd="1" destOrd="0" presId="urn:microsoft.com/office/officeart/2005/8/layout/orgChart1"/>
    <dgm:cxn modelId="{1004D807-8313-4C85-8262-CC661B57BBF0}" type="presParOf" srcId="{8B3160E0-BF68-4347-945E-541BB786AEC1}" destId="{9BF0D6CD-BC23-4841-B5B9-C0517B935C51}" srcOrd="2" destOrd="0" presId="urn:microsoft.com/office/officeart/2005/8/layout/orgChart1"/>
    <dgm:cxn modelId="{763FCCB3-6E6D-4179-BD4A-80B9CEB78D43}" type="presParOf" srcId="{5D9B149A-364B-4F6B-80B3-B3D48DAC5839}" destId="{33120739-868A-45F1-83EF-D89FB8B284DB}" srcOrd="4" destOrd="0" presId="urn:microsoft.com/office/officeart/2005/8/layout/orgChart1"/>
    <dgm:cxn modelId="{70E33D66-60DB-4D87-9111-C38F6994A2C5}" type="presParOf" srcId="{5D9B149A-364B-4F6B-80B3-B3D48DAC5839}" destId="{C1E00A99-9A7C-45C9-B54E-669121860F07}" srcOrd="5" destOrd="0" presId="urn:microsoft.com/office/officeart/2005/8/layout/orgChart1"/>
    <dgm:cxn modelId="{AFD59FE3-19EA-4604-90A7-6C4CA79855E0}" type="presParOf" srcId="{C1E00A99-9A7C-45C9-B54E-669121860F07}" destId="{EFB83048-FAB6-4852-9DA9-C88D5DFC00D5}" srcOrd="0" destOrd="0" presId="urn:microsoft.com/office/officeart/2005/8/layout/orgChart1"/>
    <dgm:cxn modelId="{BC2D996D-3E49-46C1-AD84-D2032B8A3B53}" type="presParOf" srcId="{EFB83048-FAB6-4852-9DA9-C88D5DFC00D5}" destId="{6A7ED47C-B76C-4F7A-9B5B-63CB14214D5F}" srcOrd="0" destOrd="0" presId="urn:microsoft.com/office/officeart/2005/8/layout/orgChart1"/>
    <dgm:cxn modelId="{A0B948E3-34B5-4E74-81A9-2FBE97275640}" type="presParOf" srcId="{EFB83048-FAB6-4852-9DA9-C88D5DFC00D5}" destId="{E3D74626-195C-4CB9-B3D9-BB8408AD2ED2}" srcOrd="1" destOrd="0" presId="urn:microsoft.com/office/officeart/2005/8/layout/orgChart1"/>
    <dgm:cxn modelId="{3B00042C-1C5B-4AD2-983D-683C096A2113}" type="presParOf" srcId="{C1E00A99-9A7C-45C9-B54E-669121860F07}" destId="{9F2657FF-DAF4-4415-82D0-6FF74110B9FF}" srcOrd="1" destOrd="0" presId="urn:microsoft.com/office/officeart/2005/8/layout/orgChart1"/>
    <dgm:cxn modelId="{94637FA6-1213-42A2-9CB9-6E31693FBDB7}" type="presParOf" srcId="{C1E00A99-9A7C-45C9-B54E-669121860F07}" destId="{3ED2D468-00EF-4B99-A64C-B634242EA4A0}" srcOrd="2" destOrd="0" presId="urn:microsoft.com/office/officeart/2005/8/layout/orgChart1"/>
    <dgm:cxn modelId="{63EA78A1-B47C-4EF8-8260-15911338C8F1}" type="presParOf" srcId="{5D9B149A-364B-4F6B-80B3-B3D48DAC5839}" destId="{F81332F7-B2AD-4903-ADA2-64E125AB4A8E}" srcOrd="6" destOrd="0" presId="urn:microsoft.com/office/officeart/2005/8/layout/orgChart1"/>
    <dgm:cxn modelId="{9668EE79-B15C-4B0B-846F-BFDCF484AA84}" type="presParOf" srcId="{5D9B149A-364B-4F6B-80B3-B3D48DAC5839}" destId="{CBCE9726-40E8-4373-B797-C755312F46F3}" srcOrd="7" destOrd="0" presId="urn:microsoft.com/office/officeart/2005/8/layout/orgChart1"/>
    <dgm:cxn modelId="{89140AAB-B23A-4F83-9E0E-B8B9B820044C}" type="presParOf" srcId="{CBCE9726-40E8-4373-B797-C755312F46F3}" destId="{237BF2DF-484E-42E1-B418-C1827FB671AF}" srcOrd="0" destOrd="0" presId="urn:microsoft.com/office/officeart/2005/8/layout/orgChart1"/>
    <dgm:cxn modelId="{A41B2D04-A697-4EFA-AD66-7CF680DBBEE1}" type="presParOf" srcId="{237BF2DF-484E-42E1-B418-C1827FB671AF}" destId="{05F43B59-AEF7-4A30-8976-2D6AFA953E43}" srcOrd="0" destOrd="0" presId="urn:microsoft.com/office/officeart/2005/8/layout/orgChart1"/>
    <dgm:cxn modelId="{7CFCC27D-38E2-4933-8A1F-21DE8822A8A9}" type="presParOf" srcId="{237BF2DF-484E-42E1-B418-C1827FB671AF}" destId="{723C4DE2-9D89-48CF-A71E-398E0CD83529}" srcOrd="1" destOrd="0" presId="urn:microsoft.com/office/officeart/2005/8/layout/orgChart1"/>
    <dgm:cxn modelId="{6AB369DA-0D70-4550-B2E8-ACB21A1EF27A}" type="presParOf" srcId="{CBCE9726-40E8-4373-B797-C755312F46F3}" destId="{0993A1AD-A82D-43B9-B36D-97606990BAA4}" srcOrd="1" destOrd="0" presId="urn:microsoft.com/office/officeart/2005/8/layout/orgChart1"/>
    <dgm:cxn modelId="{974C0D58-0ECB-4699-B06C-C1E58B852BD4}" type="presParOf" srcId="{CBCE9726-40E8-4373-B797-C755312F46F3}" destId="{736CE5BA-5B71-446B-83B4-1D1FF01B4EE9}" srcOrd="2" destOrd="0" presId="urn:microsoft.com/office/officeart/2005/8/layout/orgChart1"/>
    <dgm:cxn modelId="{2D39F2BB-9BB7-4A25-8750-12D1F1D89A8A}" type="presParOf" srcId="{5D9B149A-364B-4F6B-80B3-B3D48DAC5839}" destId="{A21A825D-5C51-4016-83C8-81E9AC79532A}" srcOrd="8" destOrd="0" presId="urn:microsoft.com/office/officeart/2005/8/layout/orgChart1"/>
    <dgm:cxn modelId="{321DE3A5-CE66-43D6-903B-6D539DDF98C5}" type="presParOf" srcId="{5D9B149A-364B-4F6B-80B3-B3D48DAC5839}" destId="{90783450-C219-4044-9B9F-136FE612F6C7}" srcOrd="9" destOrd="0" presId="urn:microsoft.com/office/officeart/2005/8/layout/orgChart1"/>
    <dgm:cxn modelId="{0B4C1677-8265-4977-8EA8-D1ACD4470684}" type="presParOf" srcId="{90783450-C219-4044-9B9F-136FE612F6C7}" destId="{71C37C3E-1974-4C01-96E4-B938551BC71A}" srcOrd="0" destOrd="0" presId="urn:microsoft.com/office/officeart/2005/8/layout/orgChart1"/>
    <dgm:cxn modelId="{2DE8A20C-241D-479C-BD26-F6C6DD554CE2}" type="presParOf" srcId="{71C37C3E-1974-4C01-96E4-B938551BC71A}" destId="{964D96CE-0158-46E0-A095-0F645BD9989F}" srcOrd="0" destOrd="0" presId="urn:microsoft.com/office/officeart/2005/8/layout/orgChart1"/>
    <dgm:cxn modelId="{C42F8F7F-F34B-46CF-B6DE-DFCC4FE71B2B}" type="presParOf" srcId="{71C37C3E-1974-4C01-96E4-B938551BC71A}" destId="{FC16BD79-4E72-4024-8192-281BCC191814}" srcOrd="1" destOrd="0" presId="urn:microsoft.com/office/officeart/2005/8/layout/orgChart1"/>
    <dgm:cxn modelId="{02CAA2A6-AEE8-4AAF-97C2-6228F4120A04}" type="presParOf" srcId="{90783450-C219-4044-9B9F-136FE612F6C7}" destId="{033DF419-4E6C-43EE-BE04-31A6CB49BCC7}" srcOrd="1" destOrd="0" presId="urn:microsoft.com/office/officeart/2005/8/layout/orgChart1"/>
    <dgm:cxn modelId="{F9C6EE47-DC03-465F-B498-2D2A292926B4}" type="presParOf" srcId="{90783450-C219-4044-9B9F-136FE612F6C7}" destId="{0AAA7CDD-39F6-45AF-BAE4-84D9B0288EC1}" srcOrd="2" destOrd="0" presId="urn:microsoft.com/office/officeart/2005/8/layout/orgChart1"/>
    <dgm:cxn modelId="{C25FCAAD-AA67-462F-A7E3-FBEAB569F422}" type="presParOf" srcId="{5D9B149A-364B-4F6B-80B3-B3D48DAC5839}" destId="{32576AF8-5C9D-457F-8542-50E34B22133A}" srcOrd="10" destOrd="0" presId="urn:microsoft.com/office/officeart/2005/8/layout/orgChart1"/>
    <dgm:cxn modelId="{FE7605E0-D219-4504-BCD9-2188E1E11E13}" type="presParOf" srcId="{5D9B149A-364B-4F6B-80B3-B3D48DAC5839}" destId="{D0CDCDBC-3CEF-4402-9987-8529D85C5EEA}" srcOrd="11" destOrd="0" presId="urn:microsoft.com/office/officeart/2005/8/layout/orgChart1"/>
    <dgm:cxn modelId="{A0409F41-1DAF-4EF7-A2C8-FBF5FED32211}" type="presParOf" srcId="{D0CDCDBC-3CEF-4402-9987-8529D85C5EEA}" destId="{E98FCBC3-2CC6-4D86-8DF4-6525FF8D7E8A}" srcOrd="0" destOrd="0" presId="urn:microsoft.com/office/officeart/2005/8/layout/orgChart1"/>
    <dgm:cxn modelId="{BE2EEED5-817F-41F4-B67B-C336A6B73915}" type="presParOf" srcId="{E98FCBC3-2CC6-4D86-8DF4-6525FF8D7E8A}" destId="{063C4524-9278-4CA5-91AB-94893592D39B}" srcOrd="0" destOrd="0" presId="urn:microsoft.com/office/officeart/2005/8/layout/orgChart1"/>
    <dgm:cxn modelId="{C3034964-585C-489B-B63A-6CF247FD69A3}" type="presParOf" srcId="{E98FCBC3-2CC6-4D86-8DF4-6525FF8D7E8A}" destId="{010EBE39-C362-46AA-8022-0323E7D21D0E}" srcOrd="1" destOrd="0" presId="urn:microsoft.com/office/officeart/2005/8/layout/orgChart1"/>
    <dgm:cxn modelId="{F704D80B-67E7-473A-8FA4-04BA1496330D}" type="presParOf" srcId="{D0CDCDBC-3CEF-4402-9987-8529D85C5EEA}" destId="{DA6F83B8-427D-4D87-B07B-DDC69FBDF23A}" srcOrd="1" destOrd="0" presId="urn:microsoft.com/office/officeart/2005/8/layout/orgChart1"/>
    <dgm:cxn modelId="{DF968D17-B45C-461B-B843-C2FEC7188757}" type="presParOf" srcId="{DA6F83B8-427D-4D87-B07B-DDC69FBDF23A}" destId="{D94E0CD2-E9EB-4596-A2E6-E4C3DD79F39D}" srcOrd="0" destOrd="0" presId="urn:microsoft.com/office/officeart/2005/8/layout/orgChart1"/>
    <dgm:cxn modelId="{DF4D3384-66E7-4259-9311-37593B505C45}" type="presParOf" srcId="{DA6F83B8-427D-4D87-B07B-DDC69FBDF23A}" destId="{82B5000C-13FA-4AC3-A6CC-864407D73CF3}" srcOrd="1" destOrd="0" presId="urn:microsoft.com/office/officeart/2005/8/layout/orgChart1"/>
    <dgm:cxn modelId="{CB2D3742-8E08-4478-BEAE-22917C2688D5}" type="presParOf" srcId="{82B5000C-13FA-4AC3-A6CC-864407D73CF3}" destId="{9CD967F7-16EC-472D-A86C-2BD0666BB9B3}" srcOrd="0" destOrd="0" presId="urn:microsoft.com/office/officeart/2005/8/layout/orgChart1"/>
    <dgm:cxn modelId="{9441CC4F-3D57-411C-BE70-F394404B9D94}" type="presParOf" srcId="{9CD967F7-16EC-472D-A86C-2BD0666BB9B3}" destId="{E0DB0EFA-A90C-426F-842E-D532D7F12E3B}" srcOrd="0" destOrd="0" presId="urn:microsoft.com/office/officeart/2005/8/layout/orgChart1"/>
    <dgm:cxn modelId="{B632FD04-54EC-4BCA-8D31-3E752164FB54}" type="presParOf" srcId="{9CD967F7-16EC-472D-A86C-2BD0666BB9B3}" destId="{6E96F44E-1503-42C4-8543-4FBAE469AF0B}" srcOrd="1" destOrd="0" presId="urn:microsoft.com/office/officeart/2005/8/layout/orgChart1"/>
    <dgm:cxn modelId="{C51BE749-C88A-4C11-8294-C0EB6847B23B}" type="presParOf" srcId="{82B5000C-13FA-4AC3-A6CC-864407D73CF3}" destId="{FFEB8BB1-CBC2-4D2C-93A0-7D938556314D}" srcOrd="1" destOrd="0" presId="urn:microsoft.com/office/officeart/2005/8/layout/orgChart1"/>
    <dgm:cxn modelId="{CB3457AB-047A-4824-A376-44454BA75386}" type="presParOf" srcId="{82B5000C-13FA-4AC3-A6CC-864407D73CF3}" destId="{CE9273BD-D738-4197-87AE-A99CC6A1BC9F}" srcOrd="2" destOrd="0" presId="urn:microsoft.com/office/officeart/2005/8/layout/orgChart1"/>
    <dgm:cxn modelId="{606ADE50-5695-4513-8BC5-448BA4F9BEDF}" type="presParOf" srcId="{DA6F83B8-427D-4D87-B07B-DDC69FBDF23A}" destId="{86B81DE0-C46D-4D4C-BAA5-A72B5CB6D28B}" srcOrd="2" destOrd="0" presId="urn:microsoft.com/office/officeart/2005/8/layout/orgChart1"/>
    <dgm:cxn modelId="{1557DB0D-6330-4776-BA8E-7E63312B2045}" type="presParOf" srcId="{DA6F83B8-427D-4D87-B07B-DDC69FBDF23A}" destId="{2A9BDC1E-BD1D-4225-B17D-5547D471B6A7}" srcOrd="3" destOrd="0" presId="urn:microsoft.com/office/officeart/2005/8/layout/orgChart1"/>
    <dgm:cxn modelId="{280A2AB1-401B-4146-AD6F-EBBBA72AB300}" type="presParOf" srcId="{2A9BDC1E-BD1D-4225-B17D-5547D471B6A7}" destId="{3A5E794E-58BE-43CE-97EA-F86752D69126}" srcOrd="0" destOrd="0" presId="urn:microsoft.com/office/officeart/2005/8/layout/orgChart1"/>
    <dgm:cxn modelId="{EDDBF5FA-F8B7-452C-8F32-1CAD81D99649}" type="presParOf" srcId="{3A5E794E-58BE-43CE-97EA-F86752D69126}" destId="{9DECAEBE-9E7A-414C-B806-B83DF9C89890}" srcOrd="0" destOrd="0" presId="urn:microsoft.com/office/officeart/2005/8/layout/orgChart1"/>
    <dgm:cxn modelId="{777A9EF9-32E6-429A-8E97-E032FCCEE845}" type="presParOf" srcId="{3A5E794E-58BE-43CE-97EA-F86752D69126}" destId="{24F6F385-8D00-4CB1-971D-97450D456E3A}" srcOrd="1" destOrd="0" presId="urn:microsoft.com/office/officeart/2005/8/layout/orgChart1"/>
    <dgm:cxn modelId="{9FC81483-541A-4C73-AA63-82CD2D440A42}" type="presParOf" srcId="{2A9BDC1E-BD1D-4225-B17D-5547D471B6A7}" destId="{1A3D0AC0-C5E6-4E89-A444-8324FB0F95BF}" srcOrd="1" destOrd="0" presId="urn:microsoft.com/office/officeart/2005/8/layout/orgChart1"/>
    <dgm:cxn modelId="{C2F2DCF1-BD95-47D3-AEF6-AA42DD9AFB14}" type="presParOf" srcId="{2A9BDC1E-BD1D-4225-B17D-5547D471B6A7}" destId="{64919485-28DD-482E-94CD-AE41190FF1BE}" srcOrd="2" destOrd="0" presId="urn:microsoft.com/office/officeart/2005/8/layout/orgChart1"/>
    <dgm:cxn modelId="{EBF3D59A-9D0B-4492-B812-F4809FAB183A}" type="presParOf" srcId="{D0CDCDBC-3CEF-4402-9987-8529D85C5EEA}" destId="{BD542E7A-3B55-479F-A5A3-D67F51C39E6F}" srcOrd="2" destOrd="0" presId="urn:microsoft.com/office/officeart/2005/8/layout/orgChart1"/>
    <dgm:cxn modelId="{A5258DFB-B34A-4492-8AF7-55DB3DBF22FE}" type="presParOf" srcId="{AAFFE91B-189C-431F-B964-30ADA3DD95C7}" destId="{8D83AE88-525C-4EEE-9CA7-7A5A59D21E53}" srcOrd="2" destOrd="0" presId="urn:microsoft.com/office/officeart/2005/8/layout/orgChart1"/>
    <dgm:cxn modelId="{B1DDACE2-B430-4C8A-84B1-8DC58CBBC079}" type="presParOf" srcId="{C579C627-9EC4-4945-9BD0-C4AAE26E09D6}" destId="{5C21F227-4FDB-499A-8E94-53092B36CE44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B81DE0-C46D-4D4C-BAA5-A72B5CB6D28B}">
      <dsp:nvSpPr>
        <dsp:cNvPr id="0" name=""/>
        <dsp:cNvSpPr/>
      </dsp:nvSpPr>
      <dsp:spPr>
        <a:xfrm>
          <a:off x="7005640" y="2855676"/>
          <a:ext cx="138073" cy="10769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76976"/>
              </a:lnTo>
              <a:lnTo>
                <a:pt x="138073" y="1076976"/>
              </a:lnTo>
            </a:path>
          </a:pathLst>
        </a:custGeom>
        <a:noFill/>
        <a:ln w="381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4E0CD2-E9EB-4596-A2E6-E4C3DD79F39D}">
      <dsp:nvSpPr>
        <dsp:cNvPr id="0" name=""/>
        <dsp:cNvSpPr/>
      </dsp:nvSpPr>
      <dsp:spPr>
        <a:xfrm>
          <a:off x="7005640" y="2855676"/>
          <a:ext cx="138763" cy="4234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3426"/>
              </a:lnTo>
              <a:lnTo>
                <a:pt x="138763" y="423426"/>
              </a:lnTo>
            </a:path>
          </a:pathLst>
        </a:custGeom>
        <a:noFill/>
        <a:ln w="381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576AF8-5C9D-457F-8542-50E34B22133A}">
      <dsp:nvSpPr>
        <dsp:cNvPr id="0" name=""/>
        <dsp:cNvSpPr/>
      </dsp:nvSpPr>
      <dsp:spPr>
        <a:xfrm>
          <a:off x="4589346" y="2202126"/>
          <a:ext cx="2784490" cy="1933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6651"/>
              </a:lnTo>
              <a:lnTo>
                <a:pt x="2784490" y="96651"/>
              </a:lnTo>
              <a:lnTo>
                <a:pt x="2784490" y="193303"/>
              </a:lnTo>
            </a:path>
          </a:pathLst>
        </a:custGeom>
        <a:noFill/>
        <a:ln w="381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1A825D-5C51-4016-83C8-81E9AC79532A}">
      <dsp:nvSpPr>
        <dsp:cNvPr id="0" name=""/>
        <dsp:cNvSpPr/>
      </dsp:nvSpPr>
      <dsp:spPr>
        <a:xfrm>
          <a:off x="4589346" y="2202126"/>
          <a:ext cx="1670694" cy="1933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6651"/>
              </a:lnTo>
              <a:lnTo>
                <a:pt x="1670694" y="96651"/>
              </a:lnTo>
              <a:lnTo>
                <a:pt x="1670694" y="193303"/>
              </a:lnTo>
            </a:path>
          </a:pathLst>
        </a:custGeom>
        <a:noFill/>
        <a:ln w="381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1332F7-B2AD-4903-ADA2-64E125AB4A8E}">
      <dsp:nvSpPr>
        <dsp:cNvPr id="0" name=""/>
        <dsp:cNvSpPr/>
      </dsp:nvSpPr>
      <dsp:spPr>
        <a:xfrm>
          <a:off x="4589346" y="2202126"/>
          <a:ext cx="556898" cy="1933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6651"/>
              </a:lnTo>
              <a:lnTo>
                <a:pt x="556898" y="96651"/>
              </a:lnTo>
              <a:lnTo>
                <a:pt x="556898" y="193303"/>
              </a:lnTo>
            </a:path>
          </a:pathLst>
        </a:custGeom>
        <a:noFill/>
        <a:ln w="381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120739-868A-45F1-83EF-D89FB8B284DB}">
      <dsp:nvSpPr>
        <dsp:cNvPr id="0" name=""/>
        <dsp:cNvSpPr/>
      </dsp:nvSpPr>
      <dsp:spPr>
        <a:xfrm>
          <a:off x="4032447" y="2202126"/>
          <a:ext cx="556898" cy="193303"/>
        </a:xfrm>
        <a:custGeom>
          <a:avLst/>
          <a:gdLst/>
          <a:ahLst/>
          <a:cxnLst/>
          <a:rect l="0" t="0" r="0" b="0"/>
          <a:pathLst>
            <a:path>
              <a:moveTo>
                <a:pt x="556898" y="0"/>
              </a:moveTo>
              <a:lnTo>
                <a:pt x="556898" y="96651"/>
              </a:lnTo>
              <a:lnTo>
                <a:pt x="0" y="96651"/>
              </a:lnTo>
              <a:lnTo>
                <a:pt x="0" y="193303"/>
              </a:lnTo>
            </a:path>
          </a:pathLst>
        </a:custGeom>
        <a:noFill/>
        <a:ln w="381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ECFCCA-EB3B-4128-ABE7-7589E5D19A50}">
      <dsp:nvSpPr>
        <dsp:cNvPr id="0" name=""/>
        <dsp:cNvSpPr/>
      </dsp:nvSpPr>
      <dsp:spPr>
        <a:xfrm>
          <a:off x="2918651" y="2202126"/>
          <a:ext cx="1670694" cy="193303"/>
        </a:xfrm>
        <a:custGeom>
          <a:avLst/>
          <a:gdLst/>
          <a:ahLst/>
          <a:cxnLst/>
          <a:rect l="0" t="0" r="0" b="0"/>
          <a:pathLst>
            <a:path>
              <a:moveTo>
                <a:pt x="1670694" y="0"/>
              </a:moveTo>
              <a:lnTo>
                <a:pt x="1670694" y="96651"/>
              </a:lnTo>
              <a:lnTo>
                <a:pt x="0" y="96651"/>
              </a:lnTo>
              <a:lnTo>
                <a:pt x="0" y="193303"/>
              </a:lnTo>
            </a:path>
          </a:pathLst>
        </a:custGeom>
        <a:noFill/>
        <a:ln w="381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013327-6A3E-4DBB-8A2F-1E04C013C1F6}">
      <dsp:nvSpPr>
        <dsp:cNvPr id="0" name=""/>
        <dsp:cNvSpPr/>
      </dsp:nvSpPr>
      <dsp:spPr>
        <a:xfrm>
          <a:off x="1804855" y="2202126"/>
          <a:ext cx="2784490" cy="193303"/>
        </a:xfrm>
        <a:custGeom>
          <a:avLst/>
          <a:gdLst/>
          <a:ahLst/>
          <a:cxnLst/>
          <a:rect l="0" t="0" r="0" b="0"/>
          <a:pathLst>
            <a:path>
              <a:moveTo>
                <a:pt x="2784490" y="0"/>
              </a:moveTo>
              <a:lnTo>
                <a:pt x="2784490" y="96651"/>
              </a:lnTo>
              <a:lnTo>
                <a:pt x="0" y="96651"/>
              </a:lnTo>
              <a:lnTo>
                <a:pt x="0" y="193303"/>
              </a:lnTo>
            </a:path>
          </a:pathLst>
        </a:custGeom>
        <a:noFill/>
        <a:ln w="381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BE347F-81E6-48EE-9055-83B79B4C2953}">
      <dsp:nvSpPr>
        <dsp:cNvPr id="0" name=""/>
        <dsp:cNvSpPr/>
      </dsp:nvSpPr>
      <dsp:spPr>
        <a:xfrm>
          <a:off x="3700610" y="1468359"/>
          <a:ext cx="888735" cy="2735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6868"/>
              </a:lnTo>
              <a:lnTo>
                <a:pt x="888735" y="176868"/>
              </a:lnTo>
              <a:lnTo>
                <a:pt x="888735" y="273519"/>
              </a:lnTo>
            </a:path>
          </a:pathLst>
        </a:custGeom>
        <a:noFill/>
        <a:ln w="381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7B4023-A0B4-4CA7-B7C4-3000E01920E1}">
      <dsp:nvSpPr>
        <dsp:cNvPr id="0" name=""/>
        <dsp:cNvSpPr/>
      </dsp:nvSpPr>
      <dsp:spPr>
        <a:xfrm>
          <a:off x="92738" y="2202126"/>
          <a:ext cx="138073" cy="23840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84076"/>
              </a:lnTo>
              <a:lnTo>
                <a:pt x="138073" y="2384076"/>
              </a:lnTo>
            </a:path>
          </a:pathLst>
        </a:custGeom>
        <a:noFill/>
        <a:ln w="381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644CA7-46C2-48D1-BD85-04FA3BC5F474}">
      <dsp:nvSpPr>
        <dsp:cNvPr id="0" name=""/>
        <dsp:cNvSpPr/>
      </dsp:nvSpPr>
      <dsp:spPr>
        <a:xfrm>
          <a:off x="92738" y="2202126"/>
          <a:ext cx="138073" cy="17305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30526"/>
              </a:lnTo>
              <a:lnTo>
                <a:pt x="138073" y="1730526"/>
              </a:lnTo>
            </a:path>
          </a:pathLst>
        </a:custGeom>
        <a:noFill/>
        <a:ln w="381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49BFBD-3161-4E53-99D8-A7738444C7D4}">
      <dsp:nvSpPr>
        <dsp:cNvPr id="0" name=""/>
        <dsp:cNvSpPr/>
      </dsp:nvSpPr>
      <dsp:spPr>
        <a:xfrm>
          <a:off x="92738" y="2202126"/>
          <a:ext cx="138073" cy="10769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76976"/>
              </a:lnTo>
              <a:lnTo>
                <a:pt x="138073" y="1076976"/>
              </a:lnTo>
            </a:path>
          </a:pathLst>
        </a:custGeom>
        <a:noFill/>
        <a:ln w="381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E957EF-2908-49BB-88C9-6C96DF5F1158}">
      <dsp:nvSpPr>
        <dsp:cNvPr id="0" name=""/>
        <dsp:cNvSpPr/>
      </dsp:nvSpPr>
      <dsp:spPr>
        <a:xfrm>
          <a:off x="92738" y="2202126"/>
          <a:ext cx="138073" cy="4234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3426"/>
              </a:lnTo>
              <a:lnTo>
                <a:pt x="138073" y="423426"/>
              </a:lnTo>
            </a:path>
          </a:pathLst>
        </a:custGeom>
        <a:noFill/>
        <a:ln w="381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A6DE23-969D-4C06-A2F9-CB54FF395C7A}">
      <dsp:nvSpPr>
        <dsp:cNvPr id="0" name=""/>
        <dsp:cNvSpPr/>
      </dsp:nvSpPr>
      <dsp:spPr>
        <a:xfrm>
          <a:off x="460935" y="1468359"/>
          <a:ext cx="3239674" cy="273519"/>
        </a:xfrm>
        <a:custGeom>
          <a:avLst/>
          <a:gdLst/>
          <a:ahLst/>
          <a:cxnLst/>
          <a:rect l="0" t="0" r="0" b="0"/>
          <a:pathLst>
            <a:path>
              <a:moveTo>
                <a:pt x="3239674" y="0"/>
              </a:moveTo>
              <a:lnTo>
                <a:pt x="3239674" y="176868"/>
              </a:lnTo>
              <a:lnTo>
                <a:pt x="0" y="176868"/>
              </a:lnTo>
              <a:lnTo>
                <a:pt x="0" y="273519"/>
              </a:lnTo>
            </a:path>
          </a:pathLst>
        </a:custGeom>
        <a:noFill/>
        <a:ln w="381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6D4338-72A7-434D-898C-05B5CABCFB1D}">
      <dsp:nvSpPr>
        <dsp:cNvPr id="0" name=""/>
        <dsp:cNvSpPr/>
      </dsp:nvSpPr>
      <dsp:spPr>
        <a:xfrm>
          <a:off x="3240363" y="1008113"/>
          <a:ext cx="920492" cy="46024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8000"/>
                <a:satMod val="150000"/>
              </a:schemeClr>
            </a:gs>
            <a:gs pos="72000">
              <a:schemeClr val="accent2">
                <a:hueOff val="0"/>
                <a:satOff val="0"/>
                <a:lumOff val="0"/>
                <a:alphaOff val="0"/>
                <a:tint val="90000"/>
                <a:satMod val="13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8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43137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Storage Representation</a:t>
          </a:r>
          <a:endParaRPr lang="en-US" sz="1000" kern="1200" dirty="0"/>
        </a:p>
      </dsp:txBody>
      <dsp:txXfrm>
        <a:off x="3240363" y="1008113"/>
        <a:ext cx="920492" cy="460246"/>
      </dsp:txXfrm>
    </dsp:sp>
    <dsp:sp modelId="{26D4A2DE-9E27-4754-872B-0C36D6E7B85E}">
      <dsp:nvSpPr>
        <dsp:cNvPr id="0" name=""/>
        <dsp:cNvSpPr/>
      </dsp:nvSpPr>
      <dsp:spPr>
        <a:xfrm>
          <a:off x="689" y="1741879"/>
          <a:ext cx="920492" cy="460246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8000"/>
                <a:satMod val="150000"/>
              </a:schemeClr>
            </a:gs>
            <a:gs pos="72000">
              <a:schemeClr val="accent4">
                <a:hueOff val="0"/>
                <a:satOff val="0"/>
                <a:lumOff val="0"/>
                <a:alphaOff val="0"/>
                <a:tint val="90000"/>
                <a:satMod val="135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8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43137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smtClean="0"/>
            <a:t>Primitive</a:t>
          </a:r>
          <a:endParaRPr lang="en-US" sz="1000" kern="1200"/>
        </a:p>
      </dsp:txBody>
      <dsp:txXfrm>
        <a:off x="689" y="1741879"/>
        <a:ext cx="920492" cy="460246"/>
      </dsp:txXfrm>
    </dsp:sp>
    <dsp:sp modelId="{1ADE4529-0A72-4844-B01E-06722D211208}">
      <dsp:nvSpPr>
        <dsp:cNvPr id="0" name=""/>
        <dsp:cNvSpPr/>
      </dsp:nvSpPr>
      <dsp:spPr>
        <a:xfrm>
          <a:off x="230812" y="2395429"/>
          <a:ext cx="920492" cy="460246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8000"/>
                <a:satMod val="150000"/>
              </a:schemeClr>
            </a:gs>
            <a:gs pos="72000">
              <a:schemeClr val="accent5">
                <a:hueOff val="0"/>
                <a:satOff val="0"/>
                <a:lumOff val="0"/>
                <a:alphaOff val="0"/>
                <a:tint val="90000"/>
                <a:satMod val="135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8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43137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smtClean="0"/>
            <a:t>Int</a:t>
          </a:r>
          <a:endParaRPr lang="en-US" sz="1000" kern="1200"/>
        </a:p>
      </dsp:txBody>
      <dsp:txXfrm>
        <a:off x="230812" y="2395429"/>
        <a:ext cx="920492" cy="460246"/>
      </dsp:txXfrm>
    </dsp:sp>
    <dsp:sp modelId="{7EB5B3A3-687E-4A80-9502-0F4CC58E0025}">
      <dsp:nvSpPr>
        <dsp:cNvPr id="0" name=""/>
        <dsp:cNvSpPr/>
      </dsp:nvSpPr>
      <dsp:spPr>
        <a:xfrm>
          <a:off x="230812" y="3048979"/>
          <a:ext cx="920492" cy="460246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8000"/>
                <a:satMod val="150000"/>
              </a:schemeClr>
            </a:gs>
            <a:gs pos="72000">
              <a:schemeClr val="accent5">
                <a:hueOff val="0"/>
                <a:satOff val="0"/>
                <a:lumOff val="0"/>
                <a:alphaOff val="0"/>
                <a:tint val="90000"/>
                <a:satMod val="135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8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43137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smtClean="0"/>
            <a:t>Float</a:t>
          </a:r>
          <a:endParaRPr lang="en-US" sz="1000" kern="1200"/>
        </a:p>
      </dsp:txBody>
      <dsp:txXfrm>
        <a:off x="230812" y="3048979"/>
        <a:ext cx="920492" cy="460246"/>
      </dsp:txXfrm>
    </dsp:sp>
    <dsp:sp modelId="{71AAC495-890E-4EEB-A187-FC5333BEB06A}">
      <dsp:nvSpPr>
        <dsp:cNvPr id="0" name=""/>
        <dsp:cNvSpPr/>
      </dsp:nvSpPr>
      <dsp:spPr>
        <a:xfrm>
          <a:off x="230812" y="3702529"/>
          <a:ext cx="920492" cy="460246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8000"/>
                <a:satMod val="150000"/>
              </a:schemeClr>
            </a:gs>
            <a:gs pos="72000">
              <a:schemeClr val="accent5">
                <a:hueOff val="0"/>
                <a:satOff val="0"/>
                <a:lumOff val="0"/>
                <a:alphaOff val="0"/>
                <a:tint val="90000"/>
                <a:satMod val="135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8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43137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smtClean="0"/>
            <a:t>char</a:t>
          </a:r>
          <a:endParaRPr lang="en-US" sz="1000" kern="1200"/>
        </a:p>
      </dsp:txBody>
      <dsp:txXfrm>
        <a:off x="230812" y="3702529"/>
        <a:ext cx="920492" cy="460246"/>
      </dsp:txXfrm>
    </dsp:sp>
    <dsp:sp modelId="{120C805D-F74E-40E5-AAD9-5071E63D8676}">
      <dsp:nvSpPr>
        <dsp:cNvPr id="0" name=""/>
        <dsp:cNvSpPr/>
      </dsp:nvSpPr>
      <dsp:spPr>
        <a:xfrm>
          <a:off x="230812" y="4356079"/>
          <a:ext cx="920492" cy="460246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8000"/>
                <a:satMod val="150000"/>
              </a:schemeClr>
            </a:gs>
            <a:gs pos="72000">
              <a:schemeClr val="accent5">
                <a:hueOff val="0"/>
                <a:satOff val="0"/>
                <a:lumOff val="0"/>
                <a:alphaOff val="0"/>
                <a:tint val="90000"/>
                <a:satMod val="135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8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43137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smtClean="0"/>
            <a:t>Bool</a:t>
          </a:r>
          <a:endParaRPr lang="en-US" sz="1000" kern="1200"/>
        </a:p>
      </dsp:txBody>
      <dsp:txXfrm>
        <a:off x="230812" y="4356079"/>
        <a:ext cx="920492" cy="460246"/>
      </dsp:txXfrm>
    </dsp:sp>
    <dsp:sp modelId="{041AD54E-6135-48D4-AFC0-955FFC2593E3}">
      <dsp:nvSpPr>
        <dsp:cNvPr id="0" name=""/>
        <dsp:cNvSpPr/>
      </dsp:nvSpPr>
      <dsp:spPr>
        <a:xfrm>
          <a:off x="4129099" y="1741879"/>
          <a:ext cx="920492" cy="460246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8000"/>
                <a:satMod val="150000"/>
              </a:schemeClr>
            </a:gs>
            <a:gs pos="72000">
              <a:schemeClr val="accent4">
                <a:hueOff val="0"/>
                <a:satOff val="0"/>
                <a:lumOff val="0"/>
                <a:alphaOff val="0"/>
                <a:tint val="90000"/>
                <a:satMod val="135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8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43137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Non-Primitive</a:t>
          </a:r>
          <a:endParaRPr lang="en-US" sz="1000" kern="1200" dirty="0"/>
        </a:p>
      </dsp:txBody>
      <dsp:txXfrm>
        <a:off x="4129099" y="1741879"/>
        <a:ext cx="920492" cy="460246"/>
      </dsp:txXfrm>
    </dsp:sp>
    <dsp:sp modelId="{D2DF5BFA-670A-44BA-8FFB-5E8B5F3263F3}">
      <dsp:nvSpPr>
        <dsp:cNvPr id="0" name=""/>
        <dsp:cNvSpPr/>
      </dsp:nvSpPr>
      <dsp:spPr>
        <a:xfrm>
          <a:off x="1344608" y="2395429"/>
          <a:ext cx="920492" cy="460246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8000"/>
                <a:satMod val="150000"/>
              </a:schemeClr>
            </a:gs>
            <a:gs pos="72000">
              <a:schemeClr val="accent5">
                <a:hueOff val="0"/>
                <a:satOff val="0"/>
                <a:lumOff val="0"/>
                <a:alphaOff val="0"/>
                <a:tint val="90000"/>
                <a:satMod val="135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8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43137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Linear</a:t>
          </a:r>
          <a:endParaRPr lang="en-US" sz="1000" kern="1200" dirty="0"/>
        </a:p>
      </dsp:txBody>
      <dsp:txXfrm>
        <a:off x="1344608" y="2395429"/>
        <a:ext cx="920492" cy="460246"/>
      </dsp:txXfrm>
    </dsp:sp>
    <dsp:sp modelId="{8240A1CA-6624-42C1-A568-0D5BCF419606}">
      <dsp:nvSpPr>
        <dsp:cNvPr id="0" name=""/>
        <dsp:cNvSpPr/>
      </dsp:nvSpPr>
      <dsp:spPr>
        <a:xfrm>
          <a:off x="2458405" y="2395429"/>
          <a:ext cx="920492" cy="460246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8000"/>
                <a:satMod val="150000"/>
              </a:schemeClr>
            </a:gs>
            <a:gs pos="72000">
              <a:schemeClr val="accent5">
                <a:hueOff val="0"/>
                <a:satOff val="0"/>
                <a:lumOff val="0"/>
                <a:alphaOff val="0"/>
                <a:tint val="90000"/>
                <a:satMod val="135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8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43137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smtClean="0"/>
            <a:t>Array</a:t>
          </a:r>
          <a:endParaRPr lang="en-US" sz="1000" kern="1200"/>
        </a:p>
      </dsp:txBody>
      <dsp:txXfrm>
        <a:off x="2458405" y="2395429"/>
        <a:ext cx="920492" cy="460246"/>
      </dsp:txXfrm>
    </dsp:sp>
    <dsp:sp modelId="{6A7ED47C-B76C-4F7A-9B5B-63CB14214D5F}">
      <dsp:nvSpPr>
        <dsp:cNvPr id="0" name=""/>
        <dsp:cNvSpPr/>
      </dsp:nvSpPr>
      <dsp:spPr>
        <a:xfrm>
          <a:off x="3572201" y="2395429"/>
          <a:ext cx="920492" cy="460246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8000"/>
                <a:satMod val="150000"/>
              </a:schemeClr>
            </a:gs>
            <a:gs pos="72000">
              <a:schemeClr val="accent5">
                <a:hueOff val="0"/>
                <a:satOff val="0"/>
                <a:lumOff val="0"/>
                <a:alphaOff val="0"/>
                <a:tint val="90000"/>
                <a:satMod val="135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8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43137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smtClean="0"/>
            <a:t>String </a:t>
          </a:r>
          <a:endParaRPr lang="en-US" sz="1000" kern="1200"/>
        </a:p>
      </dsp:txBody>
      <dsp:txXfrm>
        <a:off x="3572201" y="2395429"/>
        <a:ext cx="920492" cy="460246"/>
      </dsp:txXfrm>
    </dsp:sp>
    <dsp:sp modelId="{05F43B59-AEF7-4A30-8976-2D6AFA953E43}">
      <dsp:nvSpPr>
        <dsp:cNvPr id="0" name=""/>
        <dsp:cNvSpPr/>
      </dsp:nvSpPr>
      <dsp:spPr>
        <a:xfrm>
          <a:off x="4685997" y="2395429"/>
          <a:ext cx="920492" cy="460246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8000"/>
                <a:satMod val="150000"/>
              </a:schemeClr>
            </a:gs>
            <a:gs pos="72000">
              <a:schemeClr val="accent5">
                <a:hueOff val="0"/>
                <a:satOff val="0"/>
                <a:lumOff val="0"/>
                <a:alphaOff val="0"/>
                <a:tint val="90000"/>
                <a:satMod val="135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8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43137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smtClean="0"/>
            <a:t>Stack </a:t>
          </a:r>
          <a:endParaRPr lang="en-US" sz="1000" kern="1200"/>
        </a:p>
      </dsp:txBody>
      <dsp:txXfrm>
        <a:off x="4685997" y="2395429"/>
        <a:ext cx="920492" cy="460246"/>
      </dsp:txXfrm>
    </dsp:sp>
    <dsp:sp modelId="{964D96CE-0158-46E0-A095-0F645BD9989F}">
      <dsp:nvSpPr>
        <dsp:cNvPr id="0" name=""/>
        <dsp:cNvSpPr/>
      </dsp:nvSpPr>
      <dsp:spPr>
        <a:xfrm>
          <a:off x="5799794" y="2395429"/>
          <a:ext cx="920492" cy="460246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8000"/>
                <a:satMod val="150000"/>
              </a:schemeClr>
            </a:gs>
            <a:gs pos="72000">
              <a:schemeClr val="accent5">
                <a:hueOff val="0"/>
                <a:satOff val="0"/>
                <a:lumOff val="0"/>
                <a:alphaOff val="0"/>
                <a:tint val="90000"/>
                <a:satMod val="135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8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43137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smtClean="0"/>
            <a:t>Queue </a:t>
          </a:r>
          <a:endParaRPr lang="en-US" sz="1000" kern="1200"/>
        </a:p>
      </dsp:txBody>
      <dsp:txXfrm>
        <a:off x="5799794" y="2395429"/>
        <a:ext cx="920492" cy="460246"/>
      </dsp:txXfrm>
    </dsp:sp>
    <dsp:sp modelId="{063C4524-9278-4CA5-91AB-94893592D39B}">
      <dsp:nvSpPr>
        <dsp:cNvPr id="0" name=""/>
        <dsp:cNvSpPr/>
      </dsp:nvSpPr>
      <dsp:spPr>
        <a:xfrm>
          <a:off x="6913590" y="2395429"/>
          <a:ext cx="920492" cy="460246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8000"/>
                <a:satMod val="150000"/>
              </a:schemeClr>
            </a:gs>
            <a:gs pos="72000">
              <a:schemeClr val="accent5">
                <a:hueOff val="0"/>
                <a:satOff val="0"/>
                <a:lumOff val="0"/>
                <a:alphaOff val="0"/>
                <a:tint val="90000"/>
                <a:satMod val="135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8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43137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smtClean="0"/>
            <a:t>Non-Linear</a:t>
          </a:r>
          <a:endParaRPr lang="en-US" sz="1000" kern="1200"/>
        </a:p>
      </dsp:txBody>
      <dsp:txXfrm>
        <a:off x="6913590" y="2395429"/>
        <a:ext cx="920492" cy="460246"/>
      </dsp:txXfrm>
    </dsp:sp>
    <dsp:sp modelId="{E0DB0EFA-A90C-426F-842E-D532D7F12E3B}">
      <dsp:nvSpPr>
        <dsp:cNvPr id="0" name=""/>
        <dsp:cNvSpPr/>
      </dsp:nvSpPr>
      <dsp:spPr>
        <a:xfrm>
          <a:off x="7144403" y="3048979"/>
          <a:ext cx="920492" cy="460246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8000"/>
                <a:satMod val="150000"/>
              </a:schemeClr>
            </a:gs>
            <a:gs pos="72000">
              <a:schemeClr val="accent6">
                <a:hueOff val="0"/>
                <a:satOff val="0"/>
                <a:lumOff val="0"/>
                <a:alphaOff val="0"/>
                <a:tint val="90000"/>
                <a:satMod val="135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8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43137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Tree</a:t>
          </a:r>
          <a:endParaRPr lang="en-US" sz="1000" kern="1200" dirty="0"/>
        </a:p>
      </dsp:txBody>
      <dsp:txXfrm>
        <a:off x="7144403" y="3048979"/>
        <a:ext cx="920492" cy="460246"/>
      </dsp:txXfrm>
    </dsp:sp>
    <dsp:sp modelId="{9DECAEBE-9E7A-414C-B806-B83DF9C89890}">
      <dsp:nvSpPr>
        <dsp:cNvPr id="0" name=""/>
        <dsp:cNvSpPr/>
      </dsp:nvSpPr>
      <dsp:spPr>
        <a:xfrm>
          <a:off x="7143713" y="3702529"/>
          <a:ext cx="920492" cy="460246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hade val="58000"/>
                <a:satMod val="150000"/>
              </a:schemeClr>
            </a:gs>
            <a:gs pos="72000">
              <a:schemeClr val="accent6">
                <a:hueOff val="0"/>
                <a:satOff val="0"/>
                <a:lumOff val="0"/>
                <a:alphaOff val="0"/>
                <a:tint val="90000"/>
                <a:satMod val="135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tint val="80000"/>
                <a:satMod val="155000"/>
              </a:schemeClr>
            </a:gs>
          </a:gsLst>
          <a:lin ang="16200000" scaled="0"/>
        </a:gradFill>
        <a:ln>
          <a:noFill/>
        </a:ln>
        <a:effectLst>
          <a:outerShdw blurRad="50800" dist="38100" dir="5400000" rotWithShape="0">
            <a:srgbClr val="000000">
              <a:alpha val="43137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smtClean="0"/>
            <a:t>Graph</a:t>
          </a:r>
          <a:endParaRPr lang="en-US" sz="1000" kern="1200"/>
        </a:p>
      </dsp:txBody>
      <dsp:txXfrm>
        <a:off x="7143713" y="3702529"/>
        <a:ext cx="920492" cy="4602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28C38DFB-B283-421E-BC21-F5DE2D68F70F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BCBE5CA3-ECA9-485A-BEF4-3EA059468DD3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8C38DFB-B283-421E-BC21-F5DE2D68F70F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BE5CA3-ECA9-485A-BEF4-3EA059468D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8C38DFB-B283-421E-BC21-F5DE2D68F70F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BE5CA3-ECA9-485A-BEF4-3EA059468D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8C38DFB-B283-421E-BC21-F5DE2D68F70F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BE5CA3-ECA9-485A-BEF4-3EA059468D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0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28C38DFB-B283-421E-BC21-F5DE2D68F70F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BCBE5CA3-ECA9-485A-BEF4-3EA059468DD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8C38DFB-B283-421E-BC21-F5DE2D68F70F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BCBE5CA3-ECA9-485A-BEF4-3EA059468DD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8C38DFB-B283-421E-BC21-F5DE2D68F70F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BCBE5CA3-ECA9-485A-BEF4-3EA059468D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8"/>
            <a:ext cx="822960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8C38DFB-B283-421E-BC21-F5DE2D68F70F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BE5CA3-ECA9-485A-BEF4-3EA059468DD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8C38DFB-B283-421E-BC21-F5DE2D68F70F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CBE5CA3-ECA9-485A-BEF4-3EA059468DD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0"/>
            <a:ext cx="3002280" cy="274320"/>
          </a:xfrm>
        </p:spPr>
        <p:txBody>
          <a:bodyPr vert="horz" rtlCol="0"/>
          <a:lstStyle>
            <a:extLst/>
          </a:lstStyle>
          <a:p>
            <a:fld id="{28C38DFB-B283-421E-BC21-F5DE2D68F70F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0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BCBE5CA3-ECA9-485A-BEF4-3EA059468DD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0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6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28C38DFB-B283-421E-BC21-F5DE2D68F70F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BCBE5CA3-ECA9-485A-BEF4-3EA059468DD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28C38DFB-B283-421E-BC21-F5DE2D68F70F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BCBE5CA3-ECA9-485A-BEF4-3EA059468DD3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TITLE SLIDE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845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772816"/>
            <a:ext cx="8229600" cy="4525963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Background</a:t>
            </a:r>
          </a:p>
          <a:p>
            <a:pPr lvl="1"/>
            <a:r>
              <a:rPr lang="en-US" sz="2400" dirty="0" smtClean="0"/>
              <a:t>Storage </a:t>
            </a:r>
            <a:r>
              <a:rPr lang="en-US" sz="2400" dirty="0"/>
              <a:t>representation defines how data is arranged in </a:t>
            </a:r>
            <a:r>
              <a:rPr lang="en-US" sz="2400" dirty="0" smtClean="0"/>
              <a:t>memory.</a:t>
            </a:r>
          </a:p>
          <a:p>
            <a:pPr lvl="1"/>
            <a:r>
              <a:rPr lang="en-US" sz="2400" dirty="0" smtClean="0"/>
              <a:t>It </a:t>
            </a:r>
            <a:r>
              <a:rPr lang="en-US" sz="2400" dirty="0"/>
              <a:t>applies to both primitive and complex data </a:t>
            </a:r>
            <a:r>
              <a:rPr lang="en-US" sz="2400" dirty="0" smtClean="0"/>
              <a:t>Structures.</a:t>
            </a:r>
          </a:p>
          <a:p>
            <a:r>
              <a:rPr lang="en-US" sz="2800" b="1" dirty="0" smtClean="0"/>
              <a:t>Importance in Data Structures</a:t>
            </a:r>
            <a:endParaRPr lang="en-US" sz="2800" dirty="0" smtClean="0"/>
          </a:p>
          <a:p>
            <a:pPr lvl="1"/>
            <a:r>
              <a:rPr lang="en-US" sz="2400" dirty="0" smtClean="0"/>
              <a:t>Determines </a:t>
            </a:r>
            <a:r>
              <a:rPr lang="en-US" sz="2400" dirty="0"/>
              <a:t>how efficiently data can be stored and </a:t>
            </a:r>
            <a:r>
              <a:rPr lang="en-US" sz="2400" dirty="0" smtClean="0"/>
              <a:t>retrieved.</a:t>
            </a:r>
          </a:p>
          <a:p>
            <a:pPr lvl="1"/>
            <a:r>
              <a:rPr lang="en-US" sz="2400" dirty="0" smtClean="0"/>
              <a:t>Influences </a:t>
            </a:r>
            <a:r>
              <a:rPr lang="en-US" sz="2400" dirty="0"/>
              <a:t>the choice of data structure for a given </a:t>
            </a:r>
            <a:r>
              <a:rPr lang="en-US" sz="2400" dirty="0" smtClean="0"/>
              <a:t>problem.</a:t>
            </a:r>
          </a:p>
          <a:p>
            <a:pPr lvl="1"/>
            <a:r>
              <a:rPr lang="en-US" sz="2400" dirty="0" smtClean="0"/>
              <a:t>Affects </a:t>
            </a:r>
            <a:r>
              <a:rPr lang="en-US" sz="2400" dirty="0"/>
              <a:t>algorithm performance, memory management, and system speed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548680"/>
            <a:ext cx="84969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63452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268760"/>
            <a:ext cx="8229600" cy="5328592"/>
          </a:xfrm>
        </p:spPr>
        <p:txBody>
          <a:bodyPr>
            <a:noAutofit/>
          </a:bodyPr>
          <a:lstStyle/>
          <a:p>
            <a:r>
              <a:rPr lang="en-US" sz="1800" dirty="0" smtClean="0"/>
              <a:t>Definition</a:t>
            </a:r>
          </a:p>
          <a:p>
            <a:pPr marL="45720" indent="0">
              <a:buNone/>
            </a:pPr>
            <a:endParaRPr lang="en-US" sz="1800" dirty="0"/>
          </a:p>
          <a:p>
            <a:pPr lvl="1"/>
            <a:r>
              <a:rPr lang="en-US" sz="1400" i="1" dirty="0"/>
              <a:t>Storage Representation</a:t>
            </a:r>
            <a:r>
              <a:rPr lang="en-US" sz="1400" dirty="0"/>
              <a:t> is the method of organizing and storing data elements in computer memory for efficient access and processing.</a:t>
            </a:r>
          </a:p>
          <a:p>
            <a:endParaRPr lang="en-US" sz="1400" dirty="0"/>
          </a:p>
          <a:p>
            <a:r>
              <a:rPr lang="en-US" sz="1800" dirty="0"/>
              <a:t>Key Concepts</a:t>
            </a:r>
          </a:p>
          <a:p>
            <a:endParaRPr lang="en-US" sz="1800" dirty="0"/>
          </a:p>
          <a:p>
            <a:pPr lvl="1"/>
            <a:r>
              <a:rPr lang="en-US" sz="1400" b="1" dirty="0"/>
              <a:t>Primitive Data Types</a:t>
            </a:r>
            <a:r>
              <a:rPr lang="en-US" sz="1400" dirty="0"/>
              <a:t> – Basic units of storage (</a:t>
            </a:r>
            <a:r>
              <a:rPr lang="en-US" sz="1400" dirty="0" err="1"/>
              <a:t>int</a:t>
            </a:r>
            <a:r>
              <a:rPr lang="en-US" sz="1400" dirty="0"/>
              <a:t>, float, char, </a:t>
            </a:r>
            <a:r>
              <a:rPr lang="en-US" sz="1400" dirty="0" err="1"/>
              <a:t>bool</a:t>
            </a:r>
            <a:r>
              <a:rPr lang="en-US" sz="1400" dirty="0"/>
              <a:t>).</a:t>
            </a:r>
          </a:p>
          <a:p>
            <a:pPr lvl="1"/>
            <a:r>
              <a:rPr lang="en-US" sz="1400" b="1" dirty="0"/>
              <a:t>Non-Primitive Data Types</a:t>
            </a:r>
            <a:r>
              <a:rPr lang="en-US" sz="1400" dirty="0"/>
              <a:t> – Complex structures built from primitives.</a:t>
            </a:r>
          </a:p>
          <a:p>
            <a:pPr lvl="1"/>
            <a:r>
              <a:rPr lang="en-US" sz="1400" b="1" dirty="0"/>
              <a:t>Linear Structures</a:t>
            </a:r>
            <a:r>
              <a:rPr lang="en-US" sz="1400" dirty="0"/>
              <a:t> – Data stored sequentially (Array, Linked List, Stack, Queue).</a:t>
            </a:r>
          </a:p>
          <a:p>
            <a:pPr lvl="1"/>
            <a:r>
              <a:rPr lang="en-US" sz="1400" b="1" dirty="0"/>
              <a:t>Non-Linear Structures</a:t>
            </a:r>
            <a:r>
              <a:rPr lang="en-US" sz="1400" dirty="0"/>
              <a:t> – Data connected in a hierarchical or network form (Tree, Graph).</a:t>
            </a:r>
          </a:p>
          <a:p>
            <a:pPr lvl="1"/>
            <a:r>
              <a:rPr lang="en-US" sz="1400" b="1" dirty="0"/>
              <a:t>Static Storage</a:t>
            </a:r>
            <a:r>
              <a:rPr lang="en-US" sz="1400" dirty="0"/>
              <a:t> – Memory size fixed at compile time.</a:t>
            </a:r>
          </a:p>
          <a:p>
            <a:pPr lvl="1"/>
            <a:r>
              <a:rPr lang="en-US" sz="1400" b="1" dirty="0"/>
              <a:t>Dynamic Storage</a:t>
            </a:r>
            <a:r>
              <a:rPr lang="en-US" sz="1400" dirty="0"/>
              <a:t> – Memory allocated and managed at runtime.</a:t>
            </a:r>
          </a:p>
          <a:p>
            <a:pPr lvl="1"/>
            <a:endParaRPr lang="en-US" sz="1400" dirty="0"/>
          </a:p>
          <a:p>
            <a:r>
              <a:rPr lang="en-US" sz="1800" b="1" dirty="0"/>
              <a:t>Visual Idea</a:t>
            </a:r>
            <a:endParaRPr lang="en-US" sz="1800" dirty="0"/>
          </a:p>
          <a:p>
            <a:pPr lvl="1"/>
            <a:r>
              <a:rPr lang="en-US" sz="1400" dirty="0"/>
              <a:t> for Primitive</a:t>
            </a:r>
          </a:p>
          <a:p>
            <a:pPr lvl="1"/>
            <a:r>
              <a:rPr lang="en-US" sz="1400" dirty="0"/>
              <a:t> for Non-Primitive</a:t>
            </a:r>
          </a:p>
          <a:p>
            <a:pPr lvl="1"/>
            <a:r>
              <a:rPr lang="en-US" sz="1400" dirty="0"/>
              <a:t> for Linear</a:t>
            </a:r>
          </a:p>
          <a:p>
            <a:pPr lvl="1"/>
            <a:r>
              <a:rPr lang="en-US" sz="1400" dirty="0"/>
              <a:t> for Non-Linear</a:t>
            </a:r>
          </a:p>
          <a:p>
            <a:pPr marL="45720" indent="0">
              <a:buNone/>
            </a:pPr>
            <a:endParaRPr 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233278"/>
            <a:ext cx="84969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Definition &amp; Key Concepts</a:t>
            </a:r>
          </a:p>
        </p:txBody>
      </p:sp>
    </p:spTree>
    <p:extLst>
      <p:ext uri="{BB962C8B-B14F-4D97-AF65-F5344CB8AC3E}">
        <p14:creationId xmlns:p14="http://schemas.microsoft.com/office/powerpoint/2010/main" val="3426667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469519572"/>
              </p:ext>
            </p:extLst>
          </p:nvPr>
        </p:nvGraphicFramePr>
        <p:xfrm>
          <a:off x="683568" y="908720"/>
          <a:ext cx="8064896" cy="59046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77099" y="290290"/>
            <a:ext cx="84249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Classification Diagram</a:t>
            </a:r>
          </a:p>
        </p:txBody>
      </p:sp>
    </p:spTree>
    <p:extLst>
      <p:ext uri="{BB962C8B-B14F-4D97-AF65-F5344CB8AC3E}">
        <p14:creationId xmlns:p14="http://schemas.microsoft.com/office/powerpoint/2010/main" val="2298965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864" y="404664"/>
            <a:ext cx="8229600" cy="871208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/>
              <a:t>Array Representation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412776"/>
            <a:ext cx="8229600" cy="52851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/>
              <a:t>Definition: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	An array is a collection of same data type stored  in 	contiguous</a:t>
            </a:r>
            <a:r>
              <a:rPr lang="en-US" sz="2400" b="1" dirty="0" smtClean="0"/>
              <a:t> </a:t>
            </a:r>
            <a:r>
              <a:rPr lang="en-US" sz="2400" dirty="0" smtClean="0"/>
              <a:t>memory</a:t>
            </a:r>
            <a:r>
              <a:rPr lang="en-US" sz="2400" b="1" dirty="0" smtClean="0"/>
              <a:t> </a:t>
            </a:r>
            <a:r>
              <a:rPr lang="en-US" sz="2400" dirty="0" smtClean="0"/>
              <a:t>locations, accessed using  an index.</a:t>
            </a:r>
          </a:p>
          <a:p>
            <a:pPr marL="0" indent="0">
              <a:buNone/>
            </a:pPr>
            <a:r>
              <a:rPr lang="en-US" sz="2400" dirty="0" smtClean="0"/>
              <a:t>Type :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1-D </a:t>
            </a:r>
            <a:r>
              <a:rPr lang="en-US" sz="2400" dirty="0"/>
              <a:t>A</a:t>
            </a:r>
            <a:r>
              <a:rPr lang="en-US" sz="2400" dirty="0" smtClean="0"/>
              <a:t>rray,2-D Array, </a:t>
            </a:r>
            <a:r>
              <a:rPr lang="en-US" sz="2400" dirty="0" err="1" smtClean="0"/>
              <a:t>Multidimention</a:t>
            </a:r>
            <a:r>
              <a:rPr lang="en-US" sz="2400" dirty="0" smtClean="0"/>
              <a:t> Array</a:t>
            </a:r>
            <a:endParaRPr lang="en-US" sz="2800" dirty="0"/>
          </a:p>
          <a:p>
            <a:pPr marL="0" indent="0">
              <a:buNone/>
            </a:pPr>
            <a:r>
              <a:rPr lang="en-US" sz="2400" dirty="0" smtClean="0"/>
              <a:t>code: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err="1" smtClean="0"/>
              <a:t>int</a:t>
            </a:r>
            <a:r>
              <a:rPr lang="en-US" sz="2400" dirty="0" smtClean="0"/>
              <a:t> a[5]={1,2,3,4,5};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err="1" smtClean="0"/>
              <a:t>printf</a:t>
            </a:r>
            <a:r>
              <a:rPr lang="en-US" sz="2400" dirty="0" smtClean="0"/>
              <a:t>(“%</a:t>
            </a:r>
            <a:r>
              <a:rPr lang="en-US" sz="2400" dirty="0" err="1" smtClean="0"/>
              <a:t>d”,a</a:t>
            </a:r>
            <a:r>
              <a:rPr lang="en-US" sz="2400" dirty="0" smtClean="0"/>
              <a:t>[0]); 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output =&gt; 1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2051720" y="5805264"/>
            <a:ext cx="4752528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2915816" y="5805264"/>
            <a:ext cx="0" cy="7920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923928" y="5805264"/>
            <a:ext cx="0" cy="7920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932040" y="5805264"/>
            <a:ext cx="0" cy="7920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868144" y="5805264"/>
            <a:ext cx="0" cy="7920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979712" y="5291916"/>
            <a:ext cx="482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a[0]         a[1]           a[2]        a[3]           a[4]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051720" y="5991671"/>
            <a:ext cx="4680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   1            2            3          4           5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452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127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undry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759</TotalTime>
  <Words>219</Words>
  <Application>Microsoft Office PowerPoint</Application>
  <PresentationFormat>On-screen Show (4:3)</PresentationFormat>
  <Paragraphs>54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Foundry</vt:lpstr>
      <vt:lpstr>TITLE SLIDE </vt:lpstr>
      <vt:lpstr>PowerPoint Presentation</vt:lpstr>
      <vt:lpstr>PowerPoint Presentation</vt:lpstr>
      <vt:lpstr>PowerPoint Presentation</vt:lpstr>
      <vt:lpstr>Array Representation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8</cp:revision>
  <dcterms:created xsi:type="dcterms:W3CDTF">2025-08-14T12:18:32Z</dcterms:created>
  <dcterms:modified xsi:type="dcterms:W3CDTF">2025-08-15T03:11:39Z</dcterms:modified>
</cp:coreProperties>
</file>