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E6B72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E6B72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E6B72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5551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0951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7552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7952" y="0"/>
            <a:ext cx="1606296" cy="113995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4504" y="6095999"/>
            <a:ext cx="993648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3680" y="0"/>
            <a:ext cx="766381" cy="120535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6352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4394" y="592023"/>
            <a:ext cx="9443211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 u="heavy">
                <a:solidFill>
                  <a:srgbClr val="E6B72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4290" y="1399032"/>
            <a:ext cx="10583418" cy="479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9" Type="http://schemas.openxmlformats.org/officeDocument/2006/relationships/image" Target="../media/image15.jpg"/><Relationship Id="rId10" Type="http://schemas.openxmlformats.org/officeDocument/2006/relationships/image" Target="../media/image1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2301" y="5328915"/>
            <a:ext cx="3435350" cy="8191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200" spc="-114">
                <a:solidFill>
                  <a:srgbClr val="FFFF00"/>
                </a:solidFill>
                <a:latin typeface="Verdana"/>
                <a:cs typeface="Verdana"/>
              </a:rPr>
              <a:t>Su</a:t>
            </a:r>
            <a:r>
              <a:rPr dirty="0" sz="2200" spc="-10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dirty="0" sz="2200" spc="-8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dirty="0" sz="2200" spc="-15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200" spc="-12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200" spc="-13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200" spc="130">
                <a:solidFill>
                  <a:srgbClr val="FFFF00"/>
                </a:solidFill>
                <a:latin typeface="Verdana"/>
                <a:cs typeface="Verdana"/>
              </a:rPr>
              <a:t>ed</a:t>
            </a:r>
            <a:r>
              <a:rPr dirty="0" sz="2200" spc="-1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200" spc="-5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200" spc="-1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-39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21590">
              <a:lnSpc>
                <a:spcPct val="100000"/>
              </a:lnSpc>
              <a:spcBef>
                <a:spcPts val="484"/>
              </a:spcBef>
              <a:tabLst>
                <a:tab pos="539750" algn="l"/>
              </a:tabLst>
            </a:pPr>
            <a:r>
              <a:rPr dirty="0" sz="2200" spc="-185" b="1">
                <a:solidFill>
                  <a:srgbClr val="FFC000"/>
                </a:solidFill>
                <a:latin typeface="Tahoma"/>
                <a:cs typeface="Tahoma"/>
              </a:rPr>
              <a:t>Dr</a:t>
            </a:r>
            <a:r>
              <a:rPr dirty="0" sz="2200" spc="-95" b="1">
                <a:solidFill>
                  <a:srgbClr val="FFC000"/>
                </a:solidFill>
                <a:latin typeface="Tahoma"/>
                <a:cs typeface="Tahoma"/>
              </a:rPr>
              <a:t>.</a:t>
            </a:r>
            <a:r>
              <a:rPr dirty="0" sz="2200" b="1">
                <a:solidFill>
                  <a:srgbClr val="FFC000"/>
                </a:solidFill>
                <a:latin typeface="Tahoma"/>
                <a:cs typeface="Tahoma"/>
              </a:rPr>
              <a:t>	</a:t>
            </a:r>
            <a:r>
              <a:rPr dirty="0" sz="2200" spc="10" b="1">
                <a:solidFill>
                  <a:srgbClr val="FFC000"/>
                </a:solidFill>
                <a:latin typeface="Tahoma"/>
                <a:cs typeface="Tahoma"/>
              </a:rPr>
              <a:t>Ale</a:t>
            </a:r>
            <a:r>
              <a:rPr dirty="0" sz="2200" spc="5" b="1">
                <a:solidFill>
                  <a:srgbClr val="FFC000"/>
                </a:solidFill>
                <a:latin typeface="Tahoma"/>
                <a:cs typeface="Tahoma"/>
              </a:rPr>
              <a:t>k</a:t>
            </a:r>
            <a:r>
              <a:rPr dirty="0" sz="2200" spc="20" b="1">
                <a:solidFill>
                  <a:srgbClr val="FFC000"/>
                </a:solidFill>
                <a:latin typeface="Tahoma"/>
                <a:cs typeface="Tahoma"/>
              </a:rPr>
              <a:t>h</a:t>
            </a:r>
            <a:r>
              <a:rPr dirty="0" sz="2200" spc="25" b="1">
                <a:solidFill>
                  <a:srgbClr val="FFC000"/>
                </a:solidFill>
                <a:latin typeface="Tahoma"/>
                <a:cs typeface="Tahoma"/>
              </a:rPr>
              <a:t>a</a:t>
            </a:r>
            <a:r>
              <a:rPr dirty="0" sz="2200" spc="-45" b="1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dirty="0" sz="2200" spc="-85" b="1">
                <a:solidFill>
                  <a:srgbClr val="FFC000"/>
                </a:solidFill>
                <a:latin typeface="Tahoma"/>
                <a:cs typeface="Tahoma"/>
              </a:rPr>
              <a:t>Ku</a:t>
            </a:r>
            <a:r>
              <a:rPr dirty="0" sz="2200" spc="-135" b="1">
                <a:solidFill>
                  <a:srgbClr val="FFC000"/>
                </a:solidFill>
                <a:latin typeface="Tahoma"/>
                <a:cs typeface="Tahoma"/>
              </a:rPr>
              <a:t>m</a:t>
            </a:r>
            <a:r>
              <a:rPr dirty="0" sz="2200" spc="140" b="1">
                <a:solidFill>
                  <a:srgbClr val="FFC000"/>
                </a:solidFill>
                <a:latin typeface="Tahoma"/>
                <a:cs typeface="Tahoma"/>
              </a:rPr>
              <a:t>a</a:t>
            </a:r>
            <a:r>
              <a:rPr dirty="0" sz="2200" spc="-250" b="1">
                <a:solidFill>
                  <a:srgbClr val="FFC000"/>
                </a:solidFill>
                <a:latin typeface="Tahoma"/>
                <a:cs typeface="Tahoma"/>
              </a:rPr>
              <a:t>r</a:t>
            </a:r>
            <a:r>
              <a:rPr dirty="0" sz="2200" spc="-55" b="1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dirty="0" sz="2200" spc="-100" b="1">
                <a:solidFill>
                  <a:srgbClr val="FFC000"/>
                </a:solidFill>
                <a:latin typeface="Tahoma"/>
                <a:cs typeface="Tahoma"/>
              </a:rPr>
              <a:t>Mi</a:t>
            </a:r>
            <a:r>
              <a:rPr dirty="0" sz="2200" spc="-95" b="1">
                <a:solidFill>
                  <a:srgbClr val="FFC000"/>
                </a:solidFill>
                <a:latin typeface="Tahoma"/>
                <a:cs typeface="Tahoma"/>
              </a:rPr>
              <a:t>s</a:t>
            </a:r>
            <a:r>
              <a:rPr dirty="0" sz="2200" spc="-204" b="1">
                <a:solidFill>
                  <a:srgbClr val="FFC000"/>
                </a:solidFill>
                <a:latin typeface="Tahoma"/>
                <a:cs typeface="Tahoma"/>
              </a:rPr>
              <a:t>h</a:t>
            </a:r>
            <a:r>
              <a:rPr dirty="0" sz="2200" spc="-155" b="1">
                <a:solidFill>
                  <a:srgbClr val="FFC000"/>
                </a:solidFill>
                <a:latin typeface="Tahoma"/>
                <a:cs typeface="Tahoma"/>
              </a:rPr>
              <a:t>r</a:t>
            </a:r>
            <a:r>
              <a:rPr dirty="0" sz="2200" spc="140" b="1">
                <a:solidFill>
                  <a:srgbClr val="FFC000"/>
                </a:solidFill>
                <a:latin typeface="Tahoma"/>
                <a:cs typeface="Tahoma"/>
              </a:rPr>
              <a:t>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5328915"/>
            <a:ext cx="2373630" cy="121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100"/>
              </a:spcBef>
            </a:pPr>
            <a:r>
              <a:rPr dirty="0" sz="2200" spc="-114">
                <a:solidFill>
                  <a:srgbClr val="FFFF00"/>
                </a:solidFill>
                <a:latin typeface="Verdana"/>
                <a:cs typeface="Verdana"/>
              </a:rPr>
              <a:t>Su</a:t>
            </a:r>
            <a:r>
              <a:rPr dirty="0" sz="2200" spc="-10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dirty="0" sz="2200" spc="-8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dirty="0" sz="2200" spc="-15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200" spc="-12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200" spc="-13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200" spc="130">
                <a:solidFill>
                  <a:srgbClr val="FFFF00"/>
                </a:solidFill>
                <a:latin typeface="Verdana"/>
                <a:cs typeface="Verdana"/>
              </a:rPr>
              <a:t>ed</a:t>
            </a:r>
            <a:r>
              <a:rPr dirty="0" sz="2200" spc="-21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10">
                <a:solidFill>
                  <a:srgbClr val="FFFF00"/>
                </a:solidFill>
                <a:latin typeface="Verdana"/>
                <a:cs typeface="Verdana"/>
              </a:rPr>
              <a:t>by</a:t>
            </a:r>
            <a:r>
              <a:rPr dirty="0" sz="2200" spc="-1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200" spc="-330">
                <a:solidFill>
                  <a:srgbClr val="FFFF00"/>
                </a:solidFill>
                <a:latin typeface="Verdana"/>
                <a:cs typeface="Verdana"/>
              </a:rPr>
              <a:t>:  </a:t>
            </a:r>
            <a:r>
              <a:rPr dirty="0" sz="2200" spc="-30" b="1">
                <a:solidFill>
                  <a:srgbClr val="FFC000"/>
                </a:solidFill>
                <a:latin typeface="Tahoma"/>
                <a:cs typeface="Tahoma"/>
              </a:rPr>
              <a:t>Bhawana </a:t>
            </a:r>
            <a:r>
              <a:rPr dirty="0" sz="2200" spc="-25" b="1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dirty="0" sz="2200" spc="-160" b="1">
                <a:solidFill>
                  <a:srgbClr val="FFC000"/>
                </a:solidFill>
                <a:latin typeface="Tahoma"/>
                <a:cs typeface="Tahoma"/>
              </a:rPr>
              <a:t>2021</a:t>
            </a:r>
            <a:r>
              <a:rPr dirty="0" sz="2200" spc="-204" b="1">
                <a:solidFill>
                  <a:srgbClr val="FFC000"/>
                </a:solidFill>
                <a:latin typeface="Tahoma"/>
                <a:cs typeface="Tahoma"/>
              </a:rPr>
              <a:t>P</a:t>
            </a:r>
            <a:r>
              <a:rPr dirty="0" sz="2200" spc="204" b="1">
                <a:solidFill>
                  <a:srgbClr val="FFC000"/>
                </a:solidFill>
                <a:latin typeface="Tahoma"/>
                <a:cs typeface="Tahoma"/>
              </a:rPr>
              <a:t>G</a:t>
            </a:r>
            <a:r>
              <a:rPr dirty="0" sz="2200" spc="210" b="1">
                <a:solidFill>
                  <a:srgbClr val="FFC000"/>
                </a:solidFill>
                <a:latin typeface="Tahoma"/>
                <a:cs typeface="Tahoma"/>
              </a:rPr>
              <a:t>CA</a:t>
            </a:r>
            <a:r>
              <a:rPr dirty="0" sz="2200" spc="190" b="1">
                <a:solidFill>
                  <a:srgbClr val="FFC000"/>
                </a:solidFill>
                <a:latin typeface="Tahoma"/>
                <a:cs typeface="Tahoma"/>
              </a:rPr>
              <a:t>C</a:t>
            </a:r>
            <a:r>
              <a:rPr dirty="0" sz="2200" spc="-20" b="1">
                <a:solidFill>
                  <a:srgbClr val="FFC000"/>
                </a:solidFill>
                <a:latin typeface="Tahoma"/>
                <a:cs typeface="Tahoma"/>
              </a:rPr>
              <a:t>A</a:t>
            </a:r>
            <a:r>
              <a:rPr dirty="0" sz="2200" spc="-40" b="1">
                <a:solidFill>
                  <a:srgbClr val="FFC000"/>
                </a:solidFill>
                <a:latin typeface="Tahoma"/>
                <a:cs typeface="Tahoma"/>
              </a:rPr>
              <a:t>0</a:t>
            </a:r>
            <a:r>
              <a:rPr dirty="0" sz="2200" spc="-160" b="1">
                <a:solidFill>
                  <a:srgbClr val="FFC000"/>
                </a:solidFill>
                <a:latin typeface="Tahoma"/>
                <a:cs typeface="Tahoma"/>
              </a:rPr>
              <a:t>1</a:t>
            </a:r>
            <a:r>
              <a:rPr dirty="0" sz="2200" spc="-165" b="1">
                <a:solidFill>
                  <a:srgbClr val="FFC000"/>
                </a:solidFill>
                <a:latin typeface="Tahoma"/>
                <a:cs typeface="Tahoma"/>
              </a:rPr>
              <a:t>1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41320" y="2255520"/>
            <a:ext cx="6129655" cy="1957070"/>
            <a:chOff x="2941320" y="2255520"/>
            <a:chExt cx="6129655" cy="1957070"/>
          </a:xfrm>
        </p:grpSpPr>
        <p:sp>
          <p:nvSpPr>
            <p:cNvPr id="5" name="object 5"/>
            <p:cNvSpPr/>
            <p:nvPr/>
          </p:nvSpPr>
          <p:spPr>
            <a:xfrm>
              <a:off x="2950464" y="2264664"/>
              <a:ext cx="6111240" cy="1938655"/>
            </a:xfrm>
            <a:custGeom>
              <a:avLst/>
              <a:gdLst/>
              <a:ahLst/>
              <a:cxnLst/>
              <a:rect l="l" t="t" r="r" b="b"/>
              <a:pathLst>
                <a:path w="6111240" h="1938654">
                  <a:moveTo>
                    <a:pt x="6111240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6111240" y="1938527"/>
                  </a:lnTo>
                  <a:lnTo>
                    <a:pt x="6111240" y="0"/>
                  </a:lnTo>
                  <a:close/>
                </a:path>
              </a:pathLst>
            </a:custGeom>
            <a:solidFill>
              <a:srgbClr val="B8C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50464" y="2264664"/>
              <a:ext cx="6111240" cy="1938655"/>
            </a:xfrm>
            <a:custGeom>
              <a:avLst/>
              <a:gdLst/>
              <a:ahLst/>
              <a:cxnLst/>
              <a:rect l="l" t="t" r="r" b="b"/>
              <a:pathLst>
                <a:path w="6111240" h="1938654">
                  <a:moveTo>
                    <a:pt x="0" y="1938527"/>
                  </a:moveTo>
                  <a:lnTo>
                    <a:pt x="6111240" y="1938527"/>
                  </a:lnTo>
                  <a:lnTo>
                    <a:pt x="6111240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1080" y="2511513"/>
              <a:ext cx="2406142" cy="5895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0760" y="2492629"/>
              <a:ext cx="2405888" cy="58699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1624" y="3416744"/>
              <a:ext cx="2863342" cy="5956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0161" y="3396615"/>
              <a:ext cx="2861944" cy="59410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1856" y="1078991"/>
            <a:ext cx="1667256" cy="9753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1856" y="3048000"/>
            <a:ext cx="1728216" cy="119176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530351"/>
            <a:ext cx="1874520" cy="972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08247" y="487680"/>
            <a:ext cx="1874520" cy="9753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671304" y="1152144"/>
            <a:ext cx="2173224" cy="2618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592023"/>
            <a:ext cx="402971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0"/>
              <a:t>W</a:t>
            </a:r>
            <a:r>
              <a:rPr dirty="0" spc="-125"/>
              <a:t>h</a:t>
            </a:r>
            <a:r>
              <a:rPr dirty="0" spc="10"/>
              <a:t>y</a:t>
            </a:r>
            <a:r>
              <a:rPr dirty="0" spc="-35"/>
              <a:t> </a:t>
            </a:r>
            <a:r>
              <a:rPr dirty="0" spc="-100"/>
              <a:t>Senso</a:t>
            </a:r>
            <a:r>
              <a:rPr dirty="0" spc="-345"/>
              <a:t>r</a:t>
            </a:r>
            <a:r>
              <a:rPr dirty="0" spc="-30"/>
              <a:t> </a:t>
            </a:r>
            <a:r>
              <a:rPr dirty="0" spc="-165"/>
              <a:t>D</a:t>
            </a:r>
            <a:r>
              <a:rPr dirty="0" spc="70"/>
              <a:t>evice</a:t>
            </a:r>
            <a:r>
              <a:rPr dirty="0" spc="-225"/>
              <a:t>s</a:t>
            </a:r>
            <a:r>
              <a:rPr dirty="0" spc="-40"/>
              <a:t> </a:t>
            </a:r>
            <a:r>
              <a:rPr dirty="0" spc="-2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558997"/>
            <a:ext cx="8475980" cy="24758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 spc="-20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2000" spc="-13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459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1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45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dirty="0" sz="2500" spc="-6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1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14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00" spc="1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2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dirty="0" sz="2500" spc="6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6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2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9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5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Verdana"/>
                <a:cs typeface="Verdana"/>
              </a:rPr>
              <a:t>hum</a:t>
            </a:r>
            <a:r>
              <a:rPr dirty="0" sz="25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0" spc="1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2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-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g.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000" spc="-20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2000" spc="-135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1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00" spc="-3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9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00" spc="-1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-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8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4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2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500" spc="-14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500" spc="-3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5">
                <a:solidFill>
                  <a:srgbClr val="FFFFFF"/>
                </a:solidFill>
                <a:latin typeface="Verdana"/>
                <a:cs typeface="Verdana"/>
              </a:rPr>
              <a:t>au</a:t>
            </a:r>
            <a:r>
              <a:rPr dirty="0" sz="250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2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00" spc="13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dirty="0" sz="2500" spc="8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17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00" spc="-16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22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spc="-20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2000" spc="-135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5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5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dirty="0" sz="25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14">
                <a:solidFill>
                  <a:srgbClr val="FFFFFF"/>
                </a:solidFill>
                <a:latin typeface="Verdana"/>
                <a:cs typeface="Verdana"/>
              </a:rPr>
              <a:t>things</a:t>
            </a:r>
            <a:r>
              <a:rPr dirty="0" sz="25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dirty="0" sz="25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easier</a:t>
            </a:r>
            <a:r>
              <a:rPr dirty="0" sz="25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Verdana"/>
                <a:cs typeface="Verdana"/>
              </a:rPr>
              <a:t>beyond</a:t>
            </a:r>
            <a:r>
              <a:rPr dirty="0" sz="25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25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Verdana"/>
                <a:cs typeface="Verdana"/>
              </a:rPr>
              <a:t>imagination.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229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dirty="0" sz="2600" spc="-36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600" spc="-16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600" spc="25">
                <a:solidFill>
                  <a:srgbClr val="FFFF00"/>
                </a:solidFill>
                <a:latin typeface="Verdana"/>
                <a:cs typeface="Verdana"/>
              </a:rPr>
              <a:t>ng</a:t>
            </a:r>
            <a:r>
              <a:rPr dirty="0" sz="2600" spc="-1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00"/>
                </a:solidFill>
                <a:latin typeface="Verdana"/>
                <a:cs typeface="Verdana"/>
              </a:rPr>
              <a:t>Sens</a:t>
            </a:r>
            <a:r>
              <a:rPr dirty="0" sz="2600" spc="-12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600" spc="-345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2600" spc="-34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600" spc="-240">
                <a:solidFill>
                  <a:srgbClr val="FFFF00"/>
                </a:solidFill>
                <a:latin typeface="Verdana"/>
                <a:cs typeface="Verdana"/>
              </a:rPr>
              <a:t>,</a:t>
            </a:r>
            <a:r>
              <a:rPr dirty="0" sz="2600" spc="-14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-17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600" spc="85">
                <a:solidFill>
                  <a:srgbClr val="FFFF00"/>
                </a:solidFill>
                <a:latin typeface="Verdana"/>
                <a:cs typeface="Verdana"/>
              </a:rPr>
              <a:t>echn</a:t>
            </a:r>
            <a:r>
              <a:rPr dirty="0" sz="2600" spc="95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600" spc="-19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2600" spc="12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600" spc="130">
                <a:solidFill>
                  <a:srgbClr val="FFFF00"/>
                </a:solidFill>
                <a:latin typeface="Verdana"/>
                <a:cs typeface="Verdana"/>
              </a:rPr>
              <a:t>g</a:t>
            </a:r>
            <a:r>
              <a:rPr dirty="0" sz="2600" spc="-150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dirty="0" sz="2600" spc="-14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-16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600" spc="-35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600" spc="-22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45">
                <a:solidFill>
                  <a:srgbClr val="FFFF00"/>
                </a:solidFill>
                <a:latin typeface="Verdana"/>
                <a:cs typeface="Verdana"/>
              </a:rPr>
              <a:t>exp</a:t>
            </a:r>
            <a:r>
              <a:rPr dirty="0" sz="2600" spc="5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600" spc="-45">
                <a:solidFill>
                  <a:srgbClr val="FFFF00"/>
                </a:solidFill>
                <a:latin typeface="Verdana"/>
                <a:cs typeface="Verdana"/>
              </a:rPr>
              <a:t>nd</a:t>
            </a:r>
            <a:r>
              <a:rPr dirty="0" sz="2600" spc="1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600" spc="25">
                <a:solidFill>
                  <a:srgbClr val="FFFF00"/>
                </a:solidFill>
                <a:latin typeface="Verdana"/>
                <a:cs typeface="Verdana"/>
              </a:rPr>
              <a:t>ng</a:t>
            </a:r>
            <a:r>
              <a:rPr dirty="0" sz="2600" spc="-21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FFFF00"/>
                </a:solidFill>
                <a:latin typeface="Verdana"/>
                <a:cs typeface="Verdana"/>
              </a:rPr>
              <a:t>da</a:t>
            </a:r>
            <a:r>
              <a:rPr dirty="0" sz="2600" spc="70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dirty="0" sz="2600" spc="-17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145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dirty="0" sz="2600" spc="-150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dirty="0" sz="2600" spc="-19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FFFF00"/>
                </a:solidFill>
                <a:latin typeface="Verdana"/>
                <a:cs typeface="Verdana"/>
              </a:rPr>
              <a:t>da</a:t>
            </a:r>
            <a:r>
              <a:rPr dirty="0" sz="2600" spc="50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dirty="0" sz="2600" spc="-229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41320" y="4910328"/>
            <a:ext cx="6696709" cy="1277620"/>
            <a:chOff x="2941320" y="4910328"/>
            <a:chExt cx="6696709" cy="1277620"/>
          </a:xfrm>
        </p:grpSpPr>
        <p:sp>
          <p:nvSpPr>
            <p:cNvPr id="5" name="object 5"/>
            <p:cNvSpPr/>
            <p:nvPr/>
          </p:nvSpPr>
          <p:spPr>
            <a:xfrm>
              <a:off x="2950464" y="4919472"/>
              <a:ext cx="6678295" cy="1259205"/>
            </a:xfrm>
            <a:custGeom>
              <a:avLst/>
              <a:gdLst/>
              <a:ahLst/>
              <a:cxnLst/>
              <a:rect l="l" t="t" r="r" b="b"/>
              <a:pathLst>
                <a:path w="6678295" h="1259204">
                  <a:moveTo>
                    <a:pt x="6468364" y="0"/>
                  </a:moveTo>
                  <a:lnTo>
                    <a:pt x="209804" y="0"/>
                  </a:lnTo>
                  <a:lnTo>
                    <a:pt x="161712" y="5543"/>
                  </a:lnTo>
                  <a:lnTo>
                    <a:pt x="117558" y="21333"/>
                  </a:lnTo>
                  <a:lnTo>
                    <a:pt x="78602" y="46106"/>
                  </a:lnTo>
                  <a:lnTo>
                    <a:pt x="46106" y="78602"/>
                  </a:lnTo>
                  <a:lnTo>
                    <a:pt x="21333" y="117558"/>
                  </a:lnTo>
                  <a:lnTo>
                    <a:pt x="5543" y="161712"/>
                  </a:lnTo>
                  <a:lnTo>
                    <a:pt x="0" y="209803"/>
                  </a:lnTo>
                  <a:lnTo>
                    <a:pt x="0" y="1049007"/>
                  </a:lnTo>
                  <a:lnTo>
                    <a:pt x="5543" y="1097115"/>
                  </a:lnTo>
                  <a:lnTo>
                    <a:pt x="21333" y="1141277"/>
                  </a:lnTo>
                  <a:lnTo>
                    <a:pt x="46106" y="1180235"/>
                  </a:lnTo>
                  <a:lnTo>
                    <a:pt x="78602" y="1212728"/>
                  </a:lnTo>
                  <a:lnTo>
                    <a:pt x="117558" y="1237497"/>
                  </a:lnTo>
                  <a:lnTo>
                    <a:pt x="161712" y="1253282"/>
                  </a:lnTo>
                  <a:lnTo>
                    <a:pt x="209804" y="1258823"/>
                  </a:lnTo>
                  <a:lnTo>
                    <a:pt x="6468364" y="1258823"/>
                  </a:lnTo>
                  <a:lnTo>
                    <a:pt x="6516455" y="1253282"/>
                  </a:lnTo>
                  <a:lnTo>
                    <a:pt x="6560609" y="1237497"/>
                  </a:lnTo>
                  <a:lnTo>
                    <a:pt x="6599565" y="1212728"/>
                  </a:lnTo>
                  <a:lnTo>
                    <a:pt x="6632061" y="1180235"/>
                  </a:lnTo>
                  <a:lnTo>
                    <a:pt x="6656834" y="1141277"/>
                  </a:lnTo>
                  <a:lnTo>
                    <a:pt x="6672624" y="1097115"/>
                  </a:lnTo>
                  <a:lnTo>
                    <a:pt x="6678167" y="1049007"/>
                  </a:lnTo>
                  <a:lnTo>
                    <a:pt x="6678167" y="209803"/>
                  </a:lnTo>
                  <a:lnTo>
                    <a:pt x="6672624" y="161712"/>
                  </a:lnTo>
                  <a:lnTo>
                    <a:pt x="6656834" y="117558"/>
                  </a:lnTo>
                  <a:lnTo>
                    <a:pt x="6632061" y="78602"/>
                  </a:lnTo>
                  <a:lnTo>
                    <a:pt x="6599565" y="46106"/>
                  </a:lnTo>
                  <a:lnTo>
                    <a:pt x="6560609" y="21333"/>
                  </a:lnTo>
                  <a:lnTo>
                    <a:pt x="6516455" y="5543"/>
                  </a:lnTo>
                  <a:lnTo>
                    <a:pt x="6468364" y="0"/>
                  </a:lnTo>
                  <a:close/>
                </a:path>
              </a:pathLst>
            </a:custGeom>
            <a:solidFill>
              <a:srgbClr val="F8C6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50464" y="4919472"/>
              <a:ext cx="6678295" cy="1259205"/>
            </a:xfrm>
            <a:custGeom>
              <a:avLst/>
              <a:gdLst/>
              <a:ahLst/>
              <a:cxnLst/>
              <a:rect l="l" t="t" r="r" b="b"/>
              <a:pathLst>
                <a:path w="6678295" h="1259204">
                  <a:moveTo>
                    <a:pt x="0" y="209803"/>
                  </a:moveTo>
                  <a:lnTo>
                    <a:pt x="5543" y="161712"/>
                  </a:lnTo>
                  <a:lnTo>
                    <a:pt x="21333" y="117558"/>
                  </a:lnTo>
                  <a:lnTo>
                    <a:pt x="46106" y="78602"/>
                  </a:lnTo>
                  <a:lnTo>
                    <a:pt x="78602" y="46106"/>
                  </a:lnTo>
                  <a:lnTo>
                    <a:pt x="117558" y="21333"/>
                  </a:lnTo>
                  <a:lnTo>
                    <a:pt x="161712" y="5543"/>
                  </a:lnTo>
                  <a:lnTo>
                    <a:pt x="209804" y="0"/>
                  </a:lnTo>
                  <a:lnTo>
                    <a:pt x="6468364" y="0"/>
                  </a:lnTo>
                  <a:lnTo>
                    <a:pt x="6516455" y="5543"/>
                  </a:lnTo>
                  <a:lnTo>
                    <a:pt x="6560609" y="21333"/>
                  </a:lnTo>
                  <a:lnTo>
                    <a:pt x="6599565" y="46106"/>
                  </a:lnTo>
                  <a:lnTo>
                    <a:pt x="6632061" y="78602"/>
                  </a:lnTo>
                  <a:lnTo>
                    <a:pt x="6656834" y="117558"/>
                  </a:lnTo>
                  <a:lnTo>
                    <a:pt x="6672624" y="161712"/>
                  </a:lnTo>
                  <a:lnTo>
                    <a:pt x="6678167" y="209803"/>
                  </a:lnTo>
                  <a:lnTo>
                    <a:pt x="6678167" y="1049007"/>
                  </a:lnTo>
                  <a:lnTo>
                    <a:pt x="6672624" y="1097115"/>
                  </a:lnTo>
                  <a:lnTo>
                    <a:pt x="6656834" y="1141277"/>
                  </a:lnTo>
                  <a:lnTo>
                    <a:pt x="6632061" y="1180235"/>
                  </a:lnTo>
                  <a:lnTo>
                    <a:pt x="6599565" y="1212728"/>
                  </a:lnTo>
                  <a:lnTo>
                    <a:pt x="6560609" y="1237497"/>
                  </a:lnTo>
                  <a:lnTo>
                    <a:pt x="6516455" y="1253282"/>
                  </a:lnTo>
                  <a:lnTo>
                    <a:pt x="6468364" y="1258823"/>
                  </a:lnTo>
                  <a:lnTo>
                    <a:pt x="209804" y="1258823"/>
                  </a:lnTo>
                  <a:lnTo>
                    <a:pt x="161712" y="1253282"/>
                  </a:lnTo>
                  <a:lnTo>
                    <a:pt x="117558" y="1237497"/>
                  </a:lnTo>
                  <a:lnTo>
                    <a:pt x="78602" y="1212728"/>
                  </a:lnTo>
                  <a:lnTo>
                    <a:pt x="46106" y="1180235"/>
                  </a:lnTo>
                  <a:lnTo>
                    <a:pt x="21333" y="1141277"/>
                  </a:lnTo>
                  <a:lnTo>
                    <a:pt x="5543" y="1097115"/>
                  </a:lnTo>
                  <a:lnTo>
                    <a:pt x="0" y="1049007"/>
                  </a:lnTo>
                  <a:lnTo>
                    <a:pt x="0" y="209803"/>
                  </a:lnTo>
                  <a:close/>
                </a:path>
              </a:pathLst>
            </a:custGeom>
            <a:ln w="18288">
              <a:solidFill>
                <a:srgbClr val="9E5E9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7096" y="5279136"/>
              <a:ext cx="4192397" cy="7419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0365" y="5269738"/>
              <a:ext cx="4163822" cy="7183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E51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670047"/>
            <a:ext cx="4036060" cy="4188460"/>
            <a:chOff x="0" y="2670047"/>
            <a:chExt cx="4036060" cy="4188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70047"/>
              <a:ext cx="4035551" cy="4187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2552"/>
              <a:ext cx="1520951" cy="236524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7552" y="1676400"/>
            <a:ext cx="2819400" cy="2819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7952" y="0"/>
            <a:ext cx="1606296" cy="11399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4504" y="6095999"/>
            <a:ext cx="993648" cy="7619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393680" y="0"/>
            <a:ext cx="766445" cy="1205865"/>
            <a:chOff x="10393680" y="0"/>
            <a:chExt cx="766445" cy="120586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3680" y="0"/>
              <a:ext cx="766381" cy="120535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6352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4001" y="633806"/>
            <a:ext cx="6763384" cy="65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98500" indent="-6864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98500" algn="l"/>
                <a:tab pos="699135" algn="l"/>
              </a:tabLst>
            </a:pPr>
            <a:r>
              <a:rPr dirty="0" sz="4100" spc="-254" b="1">
                <a:solidFill>
                  <a:srgbClr val="E6B729"/>
                </a:solidFill>
                <a:latin typeface="Tahoma"/>
                <a:cs typeface="Tahoma"/>
              </a:rPr>
              <a:t>Point</a:t>
            </a:r>
            <a:r>
              <a:rPr dirty="0" sz="4100" spc="-245" b="1">
                <a:solidFill>
                  <a:srgbClr val="E6B729"/>
                </a:solidFill>
                <a:latin typeface="Tahoma"/>
                <a:cs typeface="Tahoma"/>
              </a:rPr>
              <a:t>s</a:t>
            </a:r>
            <a:r>
              <a:rPr dirty="0" sz="4100" spc="-70" b="1">
                <a:solidFill>
                  <a:srgbClr val="E6B729"/>
                </a:solidFill>
                <a:latin typeface="Tahoma"/>
                <a:cs typeface="Tahoma"/>
              </a:rPr>
              <a:t> </a:t>
            </a:r>
            <a:r>
              <a:rPr dirty="0" sz="4100" spc="-190" b="1">
                <a:solidFill>
                  <a:srgbClr val="E6B729"/>
                </a:solidFill>
                <a:latin typeface="Tahoma"/>
                <a:cs typeface="Tahoma"/>
              </a:rPr>
              <a:t>to</a:t>
            </a:r>
            <a:r>
              <a:rPr dirty="0" sz="4100" spc="-70" b="1">
                <a:solidFill>
                  <a:srgbClr val="E6B729"/>
                </a:solidFill>
                <a:latin typeface="Tahoma"/>
                <a:cs typeface="Tahoma"/>
              </a:rPr>
              <a:t> </a:t>
            </a:r>
            <a:r>
              <a:rPr dirty="0" sz="4100" spc="155" b="1">
                <a:solidFill>
                  <a:srgbClr val="E6B729"/>
                </a:solidFill>
                <a:latin typeface="Tahoma"/>
                <a:cs typeface="Tahoma"/>
              </a:rPr>
              <a:t>b</a:t>
            </a:r>
            <a:r>
              <a:rPr dirty="0" sz="4100" spc="150" b="1">
                <a:solidFill>
                  <a:srgbClr val="E6B729"/>
                </a:solidFill>
                <a:latin typeface="Tahoma"/>
                <a:cs typeface="Tahoma"/>
              </a:rPr>
              <a:t>e</a:t>
            </a:r>
            <a:r>
              <a:rPr dirty="0" sz="4100" spc="-45" b="1">
                <a:solidFill>
                  <a:srgbClr val="E6B729"/>
                </a:solidFill>
                <a:latin typeface="Tahoma"/>
                <a:cs typeface="Tahoma"/>
              </a:rPr>
              <a:t> </a:t>
            </a:r>
            <a:r>
              <a:rPr dirty="0" sz="4100" b="1">
                <a:solidFill>
                  <a:srgbClr val="E6B729"/>
                </a:solidFill>
                <a:latin typeface="Tahoma"/>
                <a:cs typeface="Tahoma"/>
              </a:rPr>
              <a:t>dis</a:t>
            </a:r>
            <a:r>
              <a:rPr dirty="0" sz="4100" spc="-15" b="1">
                <a:solidFill>
                  <a:srgbClr val="E6B729"/>
                </a:solidFill>
                <a:latin typeface="Tahoma"/>
                <a:cs typeface="Tahoma"/>
              </a:rPr>
              <a:t>c</a:t>
            </a:r>
            <a:r>
              <a:rPr dirty="0" sz="4100" spc="-150" b="1">
                <a:solidFill>
                  <a:srgbClr val="E6B729"/>
                </a:solidFill>
                <a:latin typeface="Tahoma"/>
                <a:cs typeface="Tahoma"/>
              </a:rPr>
              <a:t>uss</a:t>
            </a:r>
            <a:r>
              <a:rPr dirty="0" sz="4100" spc="-175" b="1">
                <a:solidFill>
                  <a:srgbClr val="E6B729"/>
                </a:solidFill>
                <a:latin typeface="Tahoma"/>
                <a:cs typeface="Tahoma"/>
              </a:rPr>
              <a:t>e</a:t>
            </a:r>
            <a:r>
              <a:rPr dirty="0" sz="4100" spc="60" b="1">
                <a:solidFill>
                  <a:srgbClr val="E6B729"/>
                </a:solidFill>
                <a:latin typeface="Tahoma"/>
                <a:cs typeface="Tahoma"/>
              </a:rPr>
              <a:t>d…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0080" y="1883740"/>
            <a:ext cx="7164705" cy="45561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00" spc="-270" b="1">
                <a:solidFill>
                  <a:srgbClr val="FFFF00"/>
                </a:solidFill>
                <a:latin typeface="Tahoma"/>
                <a:cs typeface="Tahoma"/>
              </a:rPr>
              <a:t>W</a:t>
            </a:r>
            <a:r>
              <a:rPr dirty="0" sz="2700" spc="-165" b="1">
                <a:solidFill>
                  <a:srgbClr val="FFFF00"/>
                </a:solidFill>
                <a:latin typeface="Tahoma"/>
                <a:cs typeface="Tahoma"/>
              </a:rPr>
              <a:t>h</a:t>
            </a:r>
            <a:r>
              <a:rPr dirty="0" sz="2700" spc="180" b="1">
                <a:solidFill>
                  <a:srgbClr val="FFFF00"/>
                </a:solidFill>
                <a:latin typeface="Tahoma"/>
                <a:cs typeface="Tahoma"/>
              </a:rPr>
              <a:t>a</a:t>
            </a:r>
            <a:r>
              <a:rPr dirty="0" sz="2700" spc="-310" b="1">
                <a:solidFill>
                  <a:srgbClr val="FFFF00"/>
                </a:solidFill>
                <a:latin typeface="Tahoma"/>
                <a:cs typeface="Tahoma"/>
              </a:rPr>
              <a:t>t</a:t>
            </a:r>
            <a:r>
              <a:rPr dirty="0" sz="2700" spc="-9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180" b="1">
                <a:solidFill>
                  <a:srgbClr val="FFFF00"/>
                </a:solidFill>
                <a:latin typeface="Tahoma"/>
                <a:cs typeface="Tahoma"/>
              </a:rPr>
              <a:t>a</a:t>
            </a:r>
            <a:r>
              <a:rPr dirty="0" sz="2700" spc="-85" b="1">
                <a:solidFill>
                  <a:srgbClr val="FFFF00"/>
                </a:solidFill>
                <a:latin typeface="Tahoma"/>
                <a:cs typeface="Tahoma"/>
              </a:rPr>
              <a:t>re</a:t>
            </a:r>
            <a:r>
              <a:rPr dirty="0" sz="2700" spc="-6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285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700" spc="-265" b="1">
                <a:solidFill>
                  <a:srgbClr val="FFFF00"/>
                </a:solidFill>
                <a:latin typeface="Tahoma"/>
                <a:cs typeface="Tahoma"/>
              </a:rPr>
              <a:t>E</a:t>
            </a:r>
            <a:r>
              <a:rPr dirty="0" sz="2700" spc="-204" b="1">
                <a:solidFill>
                  <a:srgbClr val="FFFF00"/>
                </a:solidFill>
                <a:latin typeface="Tahoma"/>
                <a:cs typeface="Tahoma"/>
              </a:rPr>
              <a:t>N</a:t>
            </a:r>
            <a:r>
              <a:rPr dirty="0" sz="2700" spc="-165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700" spc="175" b="1">
                <a:solidFill>
                  <a:srgbClr val="FFFF00"/>
                </a:solidFill>
                <a:latin typeface="Tahoma"/>
                <a:cs typeface="Tahoma"/>
              </a:rPr>
              <a:t>O</a:t>
            </a:r>
            <a:r>
              <a:rPr dirty="0" sz="2700" spc="-390" b="1">
                <a:solidFill>
                  <a:srgbClr val="FFFF00"/>
                </a:solidFill>
                <a:latin typeface="Tahoma"/>
                <a:cs typeface="Tahoma"/>
              </a:rPr>
              <a:t>R</a:t>
            </a:r>
            <a:r>
              <a:rPr dirty="0" sz="2700" spc="-11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65" b="1">
                <a:solidFill>
                  <a:srgbClr val="FFFF00"/>
                </a:solidFill>
                <a:latin typeface="Tahoma"/>
                <a:cs typeface="Tahoma"/>
              </a:rPr>
              <a:t>DEVICE</a:t>
            </a:r>
            <a:r>
              <a:rPr dirty="0" sz="2700" spc="-160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700" spc="-13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FFFF00"/>
                </a:solidFill>
                <a:latin typeface="Tahoma"/>
                <a:cs typeface="Tahoma"/>
              </a:rPr>
              <a:t>?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700" spc="-270" b="1">
                <a:solidFill>
                  <a:srgbClr val="FFFF00"/>
                </a:solidFill>
                <a:latin typeface="Tahoma"/>
                <a:cs typeface="Tahoma"/>
              </a:rPr>
              <a:t>W</a:t>
            </a:r>
            <a:r>
              <a:rPr dirty="0" sz="2700" spc="-165" b="1">
                <a:solidFill>
                  <a:srgbClr val="FFFF00"/>
                </a:solidFill>
                <a:latin typeface="Tahoma"/>
                <a:cs typeface="Tahoma"/>
              </a:rPr>
              <a:t>h</a:t>
            </a:r>
            <a:r>
              <a:rPr dirty="0" sz="2700" spc="15" b="1">
                <a:solidFill>
                  <a:srgbClr val="FFFF00"/>
                </a:solidFill>
                <a:latin typeface="Tahoma"/>
                <a:cs typeface="Tahoma"/>
              </a:rPr>
              <a:t>y</a:t>
            </a:r>
            <a:r>
              <a:rPr dirty="0" sz="2700" spc="-9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285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700" spc="-270" b="1">
                <a:solidFill>
                  <a:srgbClr val="FFFF00"/>
                </a:solidFill>
                <a:latin typeface="Tahoma"/>
                <a:cs typeface="Tahoma"/>
              </a:rPr>
              <a:t>E</a:t>
            </a:r>
            <a:r>
              <a:rPr dirty="0" sz="2700" spc="-70" b="1">
                <a:solidFill>
                  <a:srgbClr val="FFFF00"/>
                </a:solidFill>
                <a:latin typeface="Tahoma"/>
                <a:cs typeface="Tahoma"/>
              </a:rPr>
              <a:t>N</a:t>
            </a:r>
            <a:r>
              <a:rPr dirty="0" sz="2700" spc="-170" b="1">
                <a:solidFill>
                  <a:srgbClr val="FFFF00"/>
                </a:solidFill>
                <a:latin typeface="Tahoma"/>
                <a:cs typeface="Tahoma"/>
              </a:rPr>
              <a:t>SO</a:t>
            </a:r>
            <a:r>
              <a:rPr dirty="0" sz="2700" spc="-170" b="1">
                <a:solidFill>
                  <a:srgbClr val="FFFF00"/>
                </a:solidFill>
                <a:latin typeface="Tahoma"/>
                <a:cs typeface="Tahoma"/>
              </a:rPr>
              <a:t>R</a:t>
            </a:r>
            <a:r>
              <a:rPr dirty="0" sz="2700" spc="-12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240" b="1">
                <a:solidFill>
                  <a:srgbClr val="FFFF00"/>
                </a:solidFill>
                <a:latin typeface="Tahoma"/>
                <a:cs typeface="Tahoma"/>
              </a:rPr>
              <a:t>DEV</a:t>
            </a:r>
            <a:r>
              <a:rPr dirty="0" sz="2700" spc="-165" b="1">
                <a:solidFill>
                  <a:srgbClr val="FFFF00"/>
                </a:solidFill>
                <a:latin typeface="Tahoma"/>
                <a:cs typeface="Tahoma"/>
              </a:rPr>
              <a:t>I</a:t>
            </a:r>
            <a:r>
              <a:rPr dirty="0" sz="2700" spc="-80" b="1">
                <a:solidFill>
                  <a:srgbClr val="FFFF00"/>
                </a:solidFill>
                <a:latin typeface="Tahoma"/>
                <a:cs typeface="Tahoma"/>
              </a:rPr>
              <a:t>CES</a:t>
            </a:r>
            <a:r>
              <a:rPr dirty="0" sz="2700" spc="-13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5" b="1">
                <a:solidFill>
                  <a:srgbClr val="FFFF00"/>
                </a:solidFill>
                <a:latin typeface="Tahoma"/>
                <a:cs typeface="Tahoma"/>
              </a:rPr>
              <a:t>?</a:t>
            </a:r>
            <a:endParaRPr sz="2700">
              <a:latin typeface="Tahoma"/>
              <a:cs typeface="Tahoma"/>
            </a:endParaRPr>
          </a:p>
          <a:p>
            <a:pPr marL="12700" marR="3676015">
              <a:lnSpc>
                <a:spcPts val="6480"/>
              </a:lnSpc>
              <a:spcBef>
                <a:spcPts val="755"/>
              </a:spcBef>
            </a:pPr>
            <a:r>
              <a:rPr dirty="0" sz="2700" spc="-385" b="1">
                <a:solidFill>
                  <a:srgbClr val="FFFF00"/>
                </a:solidFill>
                <a:latin typeface="Tahoma"/>
                <a:cs typeface="Tahoma"/>
              </a:rPr>
              <a:t>R</a:t>
            </a:r>
            <a:r>
              <a:rPr dirty="0" sz="2700" spc="50" b="1">
                <a:solidFill>
                  <a:srgbClr val="FFFF00"/>
                </a:solidFill>
                <a:latin typeface="Tahoma"/>
                <a:cs typeface="Tahoma"/>
              </a:rPr>
              <a:t>ea</a:t>
            </a:r>
            <a:r>
              <a:rPr dirty="0" sz="2700" spc="25" b="1">
                <a:solidFill>
                  <a:srgbClr val="FFFF00"/>
                </a:solidFill>
                <a:latin typeface="Tahoma"/>
                <a:cs typeface="Tahoma"/>
              </a:rPr>
              <a:t>l</a:t>
            </a:r>
            <a:r>
              <a:rPr dirty="0" sz="2700" spc="-7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30" b="1">
                <a:solidFill>
                  <a:srgbClr val="FFFF00"/>
                </a:solidFill>
                <a:latin typeface="Tahoma"/>
                <a:cs typeface="Tahoma"/>
              </a:rPr>
              <a:t>World</a:t>
            </a:r>
            <a:r>
              <a:rPr dirty="0" sz="2700" spc="-9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70" b="1">
                <a:solidFill>
                  <a:srgbClr val="FFFF00"/>
                </a:solidFill>
                <a:latin typeface="Tahoma"/>
                <a:cs typeface="Tahoma"/>
              </a:rPr>
              <a:t>Ex</a:t>
            </a:r>
            <a:r>
              <a:rPr dirty="0" sz="2700" spc="-60" b="1">
                <a:solidFill>
                  <a:srgbClr val="FFFF00"/>
                </a:solidFill>
                <a:latin typeface="Tahoma"/>
                <a:cs typeface="Tahoma"/>
              </a:rPr>
              <a:t>a</a:t>
            </a:r>
            <a:r>
              <a:rPr dirty="0" sz="2700" spc="-30" b="1">
                <a:solidFill>
                  <a:srgbClr val="FFFF00"/>
                </a:solidFill>
                <a:latin typeface="Tahoma"/>
                <a:cs typeface="Tahoma"/>
              </a:rPr>
              <a:t>mples  </a:t>
            </a:r>
            <a:r>
              <a:rPr dirty="0" sz="2700" spc="-120" b="1">
                <a:solidFill>
                  <a:srgbClr val="FFFF00"/>
                </a:solidFill>
                <a:latin typeface="Tahoma"/>
                <a:cs typeface="Tahoma"/>
              </a:rPr>
              <a:t>Ho</a:t>
            </a:r>
            <a:r>
              <a:rPr dirty="0" sz="2700" spc="-150" b="1">
                <a:solidFill>
                  <a:srgbClr val="FFFF00"/>
                </a:solidFill>
                <a:latin typeface="Tahoma"/>
                <a:cs typeface="Tahoma"/>
              </a:rPr>
              <a:t>w</a:t>
            </a:r>
            <a:r>
              <a:rPr dirty="0" sz="2700" spc="-7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05" b="1">
                <a:solidFill>
                  <a:srgbClr val="FFFF00"/>
                </a:solidFill>
                <a:latin typeface="Tahoma"/>
                <a:cs typeface="Tahoma"/>
              </a:rPr>
              <a:t>senso</a:t>
            </a:r>
            <a:r>
              <a:rPr dirty="0" sz="2700" spc="-90" b="1">
                <a:solidFill>
                  <a:srgbClr val="FFFF00"/>
                </a:solidFill>
                <a:latin typeface="Tahoma"/>
                <a:cs typeface="Tahoma"/>
              </a:rPr>
              <a:t>r</a:t>
            </a:r>
            <a:r>
              <a:rPr dirty="0" sz="2700" spc="-200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700" spc="-9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250" b="1">
                <a:solidFill>
                  <a:srgbClr val="FFFF00"/>
                </a:solidFill>
                <a:latin typeface="Tahoma"/>
                <a:cs typeface="Tahoma"/>
              </a:rPr>
              <a:t>w</a:t>
            </a:r>
            <a:r>
              <a:rPr dirty="0" sz="2700" spc="60" b="1">
                <a:solidFill>
                  <a:srgbClr val="FFFF00"/>
                </a:solidFill>
                <a:latin typeface="Tahoma"/>
                <a:cs typeface="Tahoma"/>
              </a:rPr>
              <a:t>o</a:t>
            </a:r>
            <a:r>
              <a:rPr dirty="0" sz="2700" spc="-180" b="1">
                <a:solidFill>
                  <a:srgbClr val="FFFF00"/>
                </a:solidFill>
                <a:latin typeface="Tahoma"/>
                <a:cs typeface="Tahoma"/>
              </a:rPr>
              <a:t>rk</a:t>
            </a:r>
            <a:r>
              <a:rPr dirty="0" sz="2700" spc="-7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FFFF00"/>
                </a:solidFill>
                <a:latin typeface="Tahoma"/>
                <a:cs typeface="Tahoma"/>
              </a:rPr>
              <a:t>?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ts val="6480"/>
              </a:lnSpc>
            </a:pPr>
            <a:r>
              <a:rPr dirty="0" sz="2700" spc="-120" b="1">
                <a:solidFill>
                  <a:srgbClr val="FFFF00"/>
                </a:solidFill>
                <a:latin typeface="Tahoma"/>
                <a:cs typeface="Tahoma"/>
              </a:rPr>
              <a:t>Ho</a:t>
            </a:r>
            <a:r>
              <a:rPr dirty="0" sz="2700" spc="-150" b="1">
                <a:solidFill>
                  <a:srgbClr val="FFFF00"/>
                </a:solidFill>
                <a:latin typeface="Tahoma"/>
                <a:cs typeface="Tahoma"/>
              </a:rPr>
              <a:t>w</a:t>
            </a:r>
            <a:r>
              <a:rPr dirty="0" sz="2700" spc="-7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300" b="1">
                <a:solidFill>
                  <a:srgbClr val="FFFF00"/>
                </a:solidFill>
                <a:latin typeface="Tahoma"/>
                <a:cs typeface="Tahoma"/>
              </a:rPr>
              <a:t>c</a:t>
            </a:r>
            <a:r>
              <a:rPr dirty="0" sz="2700" spc="180" b="1">
                <a:solidFill>
                  <a:srgbClr val="FFFF00"/>
                </a:solidFill>
                <a:latin typeface="Tahoma"/>
                <a:cs typeface="Tahoma"/>
              </a:rPr>
              <a:t>a</a:t>
            </a:r>
            <a:r>
              <a:rPr dirty="0" sz="2700" spc="-100" b="1">
                <a:solidFill>
                  <a:srgbClr val="FFFF00"/>
                </a:solidFill>
                <a:latin typeface="Tahoma"/>
                <a:cs typeface="Tahoma"/>
              </a:rPr>
              <a:t>n</a:t>
            </a:r>
            <a:r>
              <a:rPr dirty="0" sz="2700" spc="-7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25" b="1">
                <a:solidFill>
                  <a:srgbClr val="FFFF00"/>
                </a:solidFill>
                <a:latin typeface="Tahoma"/>
                <a:cs typeface="Tahoma"/>
              </a:rPr>
              <a:t>y</a:t>
            </a:r>
            <a:r>
              <a:rPr dirty="0" sz="2700" spc="60" b="1">
                <a:solidFill>
                  <a:srgbClr val="FFFF00"/>
                </a:solidFill>
                <a:latin typeface="Tahoma"/>
                <a:cs typeface="Tahoma"/>
              </a:rPr>
              <a:t>o</a:t>
            </a:r>
            <a:r>
              <a:rPr dirty="0" sz="2700" spc="-100" b="1">
                <a:solidFill>
                  <a:srgbClr val="FFFF00"/>
                </a:solidFill>
                <a:latin typeface="Tahoma"/>
                <a:cs typeface="Tahoma"/>
              </a:rPr>
              <a:t>u</a:t>
            </a:r>
            <a:r>
              <a:rPr dirty="0" sz="2700" spc="-7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700" spc="-5" b="1">
                <a:solidFill>
                  <a:srgbClr val="FFFF00"/>
                </a:solidFill>
                <a:latin typeface="Tahoma"/>
                <a:cs typeface="Tahoma"/>
              </a:rPr>
              <a:t>a</a:t>
            </a:r>
            <a:r>
              <a:rPr dirty="0" sz="2700" spc="20" b="1">
                <a:solidFill>
                  <a:srgbClr val="FFFF00"/>
                </a:solidFill>
                <a:latin typeface="Tahoma"/>
                <a:cs typeface="Tahoma"/>
              </a:rPr>
              <a:t>y</a:t>
            </a:r>
            <a:r>
              <a:rPr dirty="0" sz="2700" spc="-9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175" b="1">
                <a:solidFill>
                  <a:srgbClr val="FFFF00"/>
                </a:solidFill>
                <a:latin typeface="Tahoma"/>
                <a:cs typeface="Tahoma"/>
              </a:rPr>
              <a:t>a</a:t>
            </a:r>
            <a:r>
              <a:rPr dirty="0" sz="2700" spc="-4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00" b="1">
                <a:solidFill>
                  <a:srgbClr val="FFFF00"/>
                </a:solidFill>
                <a:latin typeface="Tahoma"/>
                <a:cs typeface="Tahoma"/>
              </a:rPr>
              <a:t>sensor</a:t>
            </a:r>
            <a:r>
              <a:rPr dirty="0" sz="2700" spc="-8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80" b="1">
                <a:solidFill>
                  <a:srgbClr val="FFFF00"/>
                </a:solidFill>
                <a:latin typeface="Tahoma"/>
                <a:cs typeface="Tahoma"/>
              </a:rPr>
              <a:t>is</a:t>
            </a:r>
            <a:r>
              <a:rPr dirty="0" sz="2700" spc="-4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95" b="1">
                <a:solidFill>
                  <a:srgbClr val="FFFF00"/>
                </a:solidFill>
                <a:latin typeface="Tahoma"/>
                <a:cs typeface="Tahoma"/>
              </a:rPr>
              <a:t>g</a:t>
            </a:r>
            <a:r>
              <a:rPr dirty="0" sz="2700" spc="60" b="1">
                <a:solidFill>
                  <a:srgbClr val="FFFF00"/>
                </a:solidFill>
                <a:latin typeface="Tahoma"/>
                <a:cs typeface="Tahoma"/>
              </a:rPr>
              <a:t>oo</a:t>
            </a:r>
            <a:r>
              <a:rPr dirty="0" sz="2700" spc="90" b="1">
                <a:solidFill>
                  <a:srgbClr val="FFFF00"/>
                </a:solidFill>
                <a:latin typeface="Tahoma"/>
                <a:cs typeface="Tahoma"/>
              </a:rPr>
              <a:t>d</a:t>
            </a:r>
            <a:r>
              <a:rPr dirty="0" sz="2700" spc="-9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60" b="1">
                <a:solidFill>
                  <a:srgbClr val="FFFF00"/>
                </a:solidFill>
                <a:latin typeface="Tahoma"/>
                <a:cs typeface="Tahoma"/>
              </a:rPr>
              <a:t>o</a:t>
            </a:r>
            <a:r>
              <a:rPr dirty="0" sz="2700" spc="-305" b="1">
                <a:solidFill>
                  <a:srgbClr val="FFFF00"/>
                </a:solidFill>
                <a:latin typeface="Tahoma"/>
                <a:cs typeface="Tahoma"/>
              </a:rPr>
              <a:t>r</a:t>
            </a:r>
            <a:r>
              <a:rPr dirty="0" sz="2700" spc="-3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90" b="1">
                <a:solidFill>
                  <a:srgbClr val="FFFF00"/>
                </a:solidFill>
                <a:latin typeface="Tahoma"/>
                <a:cs typeface="Tahoma"/>
              </a:rPr>
              <a:t>b</a:t>
            </a:r>
            <a:r>
              <a:rPr dirty="0" sz="2700" spc="180" b="1">
                <a:solidFill>
                  <a:srgbClr val="FFFF00"/>
                </a:solidFill>
                <a:latin typeface="Tahoma"/>
                <a:cs typeface="Tahoma"/>
              </a:rPr>
              <a:t>a</a:t>
            </a:r>
            <a:r>
              <a:rPr dirty="0" sz="2700" spc="90" b="1">
                <a:solidFill>
                  <a:srgbClr val="FFFF00"/>
                </a:solidFill>
                <a:latin typeface="Tahoma"/>
                <a:cs typeface="Tahoma"/>
              </a:rPr>
              <a:t>d</a:t>
            </a:r>
            <a:r>
              <a:rPr dirty="0" sz="2700" spc="-9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FFFF00"/>
                </a:solidFill>
                <a:latin typeface="Tahoma"/>
                <a:cs typeface="Tahoma"/>
              </a:rPr>
              <a:t>?  </a:t>
            </a:r>
            <a:r>
              <a:rPr dirty="0" sz="2700" spc="-235" b="1">
                <a:solidFill>
                  <a:srgbClr val="FFFF00"/>
                </a:solidFill>
                <a:latin typeface="Tahoma"/>
                <a:cs typeface="Tahoma"/>
              </a:rPr>
              <a:t>Dif</a:t>
            </a:r>
            <a:r>
              <a:rPr dirty="0" sz="2700" spc="-175" b="1">
                <a:solidFill>
                  <a:srgbClr val="FFFF00"/>
                </a:solidFill>
                <a:latin typeface="Tahoma"/>
                <a:cs typeface="Tahoma"/>
              </a:rPr>
              <a:t>f</a:t>
            </a:r>
            <a:r>
              <a:rPr dirty="0" sz="2700" spc="-105" b="1">
                <a:solidFill>
                  <a:srgbClr val="FFFF00"/>
                </a:solidFill>
                <a:latin typeface="Tahoma"/>
                <a:cs typeface="Tahoma"/>
              </a:rPr>
              <a:t>e</a:t>
            </a:r>
            <a:r>
              <a:rPr dirty="0" sz="2700" spc="-90" b="1">
                <a:solidFill>
                  <a:srgbClr val="FFFF00"/>
                </a:solidFill>
                <a:latin typeface="Tahoma"/>
                <a:cs typeface="Tahoma"/>
              </a:rPr>
              <a:t>r</a:t>
            </a:r>
            <a:r>
              <a:rPr dirty="0" sz="2700" spc="-110" b="1">
                <a:solidFill>
                  <a:srgbClr val="FFFF00"/>
                </a:solidFill>
                <a:latin typeface="Tahoma"/>
                <a:cs typeface="Tahoma"/>
              </a:rPr>
              <a:t>en</a:t>
            </a:r>
            <a:r>
              <a:rPr dirty="0" sz="2700" spc="-70" b="1">
                <a:solidFill>
                  <a:srgbClr val="FFFF00"/>
                </a:solidFill>
                <a:latin typeface="Tahoma"/>
                <a:cs typeface="Tahoma"/>
              </a:rPr>
              <a:t>t</a:t>
            </a:r>
            <a:r>
              <a:rPr dirty="0" sz="2700" spc="-10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25" b="1">
                <a:solidFill>
                  <a:srgbClr val="FFFF00"/>
                </a:solidFill>
                <a:latin typeface="Tahoma"/>
                <a:cs typeface="Tahoma"/>
              </a:rPr>
              <a:t>t</a:t>
            </a:r>
            <a:r>
              <a:rPr dirty="0" sz="2700" spc="-160" b="1">
                <a:solidFill>
                  <a:srgbClr val="FFFF00"/>
                </a:solidFill>
                <a:latin typeface="Tahoma"/>
                <a:cs typeface="Tahoma"/>
              </a:rPr>
              <a:t>y</a:t>
            </a:r>
            <a:r>
              <a:rPr dirty="0" sz="2700" spc="95" b="1">
                <a:solidFill>
                  <a:srgbClr val="FFFF00"/>
                </a:solidFill>
                <a:latin typeface="Tahoma"/>
                <a:cs typeface="Tahoma"/>
              </a:rPr>
              <a:t>p</a:t>
            </a:r>
            <a:r>
              <a:rPr dirty="0" sz="2700" spc="-40" b="1">
                <a:solidFill>
                  <a:srgbClr val="FFFF00"/>
                </a:solidFill>
                <a:latin typeface="Tahoma"/>
                <a:cs typeface="Tahoma"/>
              </a:rPr>
              <a:t>e</a:t>
            </a:r>
            <a:r>
              <a:rPr dirty="0" sz="2700" spc="-30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700" spc="-100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135" b="1">
                <a:solidFill>
                  <a:srgbClr val="FFFF00"/>
                </a:solidFill>
                <a:latin typeface="Tahoma"/>
                <a:cs typeface="Tahoma"/>
              </a:rPr>
              <a:t>o</a:t>
            </a:r>
            <a:r>
              <a:rPr dirty="0" sz="2700" spc="-80" b="1">
                <a:solidFill>
                  <a:srgbClr val="FFFF00"/>
                </a:solidFill>
                <a:latin typeface="Tahoma"/>
                <a:cs typeface="Tahoma"/>
              </a:rPr>
              <a:t>f</a:t>
            </a:r>
            <a:r>
              <a:rPr dirty="0" sz="2700" spc="-75" b="1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dirty="0" sz="2700" spc="-95" b="1">
                <a:solidFill>
                  <a:srgbClr val="FFFF00"/>
                </a:solidFill>
                <a:latin typeface="Tahoma"/>
                <a:cs typeface="Tahoma"/>
              </a:rPr>
              <a:t>sen</a:t>
            </a:r>
            <a:r>
              <a:rPr dirty="0" sz="2700" spc="-80" b="1">
                <a:solidFill>
                  <a:srgbClr val="FFFF00"/>
                </a:solidFill>
                <a:latin typeface="Tahoma"/>
                <a:cs typeface="Tahoma"/>
              </a:rPr>
              <a:t>s</a:t>
            </a:r>
            <a:r>
              <a:rPr dirty="0" sz="2700" spc="-145" b="1">
                <a:solidFill>
                  <a:srgbClr val="FFFF00"/>
                </a:solidFill>
                <a:latin typeface="Tahoma"/>
                <a:cs typeface="Tahoma"/>
              </a:rPr>
              <a:t>o</a:t>
            </a:r>
            <a:r>
              <a:rPr dirty="0" sz="2700" spc="-114" b="1">
                <a:solidFill>
                  <a:srgbClr val="FFFF00"/>
                </a:solidFill>
                <a:latin typeface="Tahoma"/>
                <a:cs typeface="Tahoma"/>
              </a:rPr>
              <a:t>r</a:t>
            </a:r>
            <a:r>
              <a:rPr dirty="0" sz="2700" spc="-95" b="1">
                <a:solidFill>
                  <a:srgbClr val="FFFF00"/>
                </a:solidFill>
                <a:latin typeface="Tahoma"/>
                <a:cs typeface="Tahoma"/>
              </a:rPr>
              <a:t>s…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39" y="609600"/>
            <a:ext cx="8129016" cy="5638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53778" y="1648409"/>
            <a:ext cx="1800860" cy="3455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95"/>
              </a:spcBef>
            </a:pPr>
            <a:r>
              <a:rPr dirty="0" sz="2500" spc="-459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500" spc="-6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2500" spc="-22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dirty="0" sz="2500" spc="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500" spc="25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2500" spc="-17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2500" spc="-35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500" spc="-215">
                <a:solidFill>
                  <a:srgbClr val="FFFF00"/>
                </a:solidFill>
                <a:latin typeface="Verdana"/>
                <a:cs typeface="Verdana"/>
              </a:rPr>
              <a:t>,  </a:t>
            </a:r>
            <a:r>
              <a:rPr dirty="0" sz="2500" spc="-85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dirty="0" sz="2500" spc="-35">
                <a:solidFill>
                  <a:srgbClr val="FFFF00"/>
                </a:solidFill>
                <a:latin typeface="Verdana"/>
                <a:cs typeface="Verdana"/>
              </a:rPr>
              <a:t>oo</a:t>
            </a:r>
            <a:r>
              <a:rPr dirty="0" sz="2500" spc="-4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2500" spc="-33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500" spc="-15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1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dirty="0" sz="2500" spc="-21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500" spc="-165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2500" spc="-225">
                <a:solidFill>
                  <a:srgbClr val="FFFF00"/>
                </a:solidFill>
                <a:latin typeface="Verdana"/>
                <a:cs typeface="Verdana"/>
              </a:rPr>
              <a:t>l  </a:t>
            </a:r>
            <a:r>
              <a:rPr dirty="0" sz="2500" spc="20">
                <a:solidFill>
                  <a:srgbClr val="FFFF00"/>
                </a:solidFill>
                <a:latin typeface="Verdana"/>
                <a:cs typeface="Verdana"/>
              </a:rPr>
              <a:t>automatic </a:t>
            </a:r>
            <a:r>
              <a:rPr dirty="0" sz="2500" spc="2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500" spc="25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2500" spc="-165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2500" spc="-145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dirty="0" sz="2500" spc="-25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00"/>
                </a:solidFill>
                <a:latin typeface="Verdana"/>
                <a:cs typeface="Verdana"/>
              </a:rPr>
              <a:t>op</a:t>
            </a:r>
            <a:r>
              <a:rPr dirty="0" sz="2500" spc="13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500" spc="-45">
                <a:solidFill>
                  <a:srgbClr val="FFFF00"/>
                </a:solidFill>
                <a:latin typeface="Verdana"/>
                <a:cs typeface="Verdana"/>
              </a:rPr>
              <a:t>n  </a:t>
            </a:r>
            <a:r>
              <a:rPr dirty="0" sz="2500" spc="-7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500" spc="-6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500" spc="-17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204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500" spc="-1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135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dirty="0" sz="2500" spc="14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500" spc="-33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2500" spc="-35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500" spc="20">
                <a:solidFill>
                  <a:srgbClr val="FFFF00"/>
                </a:solidFill>
                <a:latin typeface="Verdana"/>
                <a:cs typeface="Verdana"/>
              </a:rPr>
              <a:t>on  </a:t>
            </a:r>
            <a:r>
              <a:rPr dirty="0" sz="2500" spc="120">
                <a:solidFill>
                  <a:srgbClr val="FFFF00"/>
                </a:solidFill>
                <a:latin typeface="Verdana"/>
                <a:cs typeface="Verdana"/>
              </a:rPr>
              <a:t>go</a:t>
            </a:r>
            <a:r>
              <a:rPr dirty="0" sz="2500" spc="-1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-13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500" spc="6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500" spc="65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dirty="0" sz="2500" spc="-7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500" spc="-65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2500" spc="-80">
                <a:solidFill>
                  <a:srgbClr val="FFFF00"/>
                </a:solidFill>
                <a:latin typeface="Verdana"/>
                <a:cs typeface="Verdana"/>
              </a:rPr>
              <a:t>ds  </a:t>
            </a:r>
            <a:r>
              <a:rPr dirty="0" sz="2500" spc="-12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500" spc="-7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dirty="0" sz="2500" spc="13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500" spc="-20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dirty="0" sz="2500" spc="12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500" spc="-12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500" spc="-95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2500" spc="-22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2500" spc="10">
                <a:solidFill>
                  <a:srgbClr val="FFC000"/>
                </a:solidFill>
                <a:latin typeface="Verdana"/>
                <a:cs typeface="Verdana"/>
              </a:rPr>
              <a:t>How?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401" y="476834"/>
            <a:ext cx="7066280" cy="666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200" spc="-240">
                <a:solidFill>
                  <a:srgbClr val="EFD37E"/>
                </a:solidFill>
              </a:rPr>
              <a:t>WH</a:t>
            </a:r>
            <a:r>
              <a:rPr dirty="0" u="none" sz="4200" spc="-210">
                <a:solidFill>
                  <a:srgbClr val="EFD37E"/>
                </a:solidFill>
              </a:rPr>
              <a:t>A</a:t>
            </a:r>
            <a:r>
              <a:rPr dirty="0" u="none" sz="4200" spc="-810">
                <a:solidFill>
                  <a:srgbClr val="EFD37E"/>
                </a:solidFill>
              </a:rPr>
              <a:t>T</a:t>
            </a:r>
            <a:r>
              <a:rPr dirty="0" u="none" sz="4200" spc="-20">
                <a:solidFill>
                  <a:srgbClr val="EFD37E"/>
                </a:solidFill>
              </a:rPr>
              <a:t> </a:t>
            </a:r>
            <a:r>
              <a:rPr dirty="0" u="none" sz="4200" spc="-665">
                <a:solidFill>
                  <a:srgbClr val="EFD37E"/>
                </a:solidFill>
              </a:rPr>
              <a:t>IS</a:t>
            </a:r>
            <a:r>
              <a:rPr dirty="0" u="none" sz="4200" spc="-55">
                <a:solidFill>
                  <a:srgbClr val="EFD37E"/>
                </a:solidFill>
              </a:rPr>
              <a:t> </a:t>
            </a:r>
            <a:r>
              <a:rPr dirty="0" u="none" sz="4200" spc="229">
                <a:solidFill>
                  <a:srgbClr val="EFD37E"/>
                </a:solidFill>
              </a:rPr>
              <a:t>A</a:t>
            </a:r>
            <a:r>
              <a:rPr dirty="0" u="none" sz="4200" spc="-55">
                <a:solidFill>
                  <a:srgbClr val="EFD37E"/>
                </a:solidFill>
              </a:rPr>
              <a:t> </a:t>
            </a:r>
            <a:r>
              <a:rPr dirty="0" u="none" sz="4200" spc="-315">
                <a:solidFill>
                  <a:srgbClr val="EFD37E"/>
                </a:solidFill>
              </a:rPr>
              <a:t>SE</a:t>
            </a:r>
            <a:r>
              <a:rPr dirty="0" u="none" sz="4200" spc="-400">
                <a:solidFill>
                  <a:srgbClr val="EFD37E"/>
                </a:solidFill>
              </a:rPr>
              <a:t>N</a:t>
            </a:r>
            <a:r>
              <a:rPr dirty="0" u="none" sz="4200" spc="-270">
                <a:solidFill>
                  <a:srgbClr val="EFD37E"/>
                </a:solidFill>
              </a:rPr>
              <a:t>SO</a:t>
            </a:r>
            <a:r>
              <a:rPr dirty="0" u="none" sz="4200" spc="-270">
                <a:solidFill>
                  <a:srgbClr val="EFD37E"/>
                </a:solidFill>
              </a:rPr>
              <a:t>R</a:t>
            </a:r>
            <a:r>
              <a:rPr dirty="0" u="none" sz="4200" spc="-25">
                <a:solidFill>
                  <a:srgbClr val="EFD37E"/>
                </a:solidFill>
              </a:rPr>
              <a:t> </a:t>
            </a:r>
            <a:r>
              <a:rPr dirty="0" u="none" sz="4200" spc="-235">
                <a:solidFill>
                  <a:srgbClr val="EFD37E"/>
                </a:solidFill>
              </a:rPr>
              <a:t>D</a:t>
            </a:r>
            <a:r>
              <a:rPr dirty="0" u="none" sz="4200" spc="-145">
                <a:solidFill>
                  <a:srgbClr val="EFD37E"/>
                </a:solidFill>
              </a:rPr>
              <a:t>E</a:t>
            </a:r>
            <a:r>
              <a:rPr dirty="0" u="none" sz="4200" spc="-150">
                <a:solidFill>
                  <a:srgbClr val="EFD37E"/>
                </a:solidFill>
              </a:rPr>
              <a:t>V</a:t>
            </a:r>
            <a:r>
              <a:rPr dirty="0" u="none" sz="4200" spc="-204">
                <a:solidFill>
                  <a:srgbClr val="EFD37E"/>
                </a:solidFill>
              </a:rPr>
              <a:t>ICE?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744" y="3468623"/>
            <a:ext cx="6004559" cy="21884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751" y="3368040"/>
            <a:ext cx="890016" cy="9204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5872" y="3429000"/>
            <a:ext cx="1072896" cy="835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1192" y="1748739"/>
            <a:ext cx="10607040" cy="1383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dirty="0" sz="1600" spc="-150">
                <a:solidFill>
                  <a:srgbClr val="89D0D5"/>
                </a:solidFill>
                <a:latin typeface="Lucida Sans Unicode"/>
                <a:cs typeface="Lucida Sans Unicode"/>
              </a:rPr>
              <a:t>▶	</a:t>
            </a:r>
            <a:r>
              <a:rPr dirty="0" sz="2000" spc="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sensor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device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Verdana"/>
                <a:cs typeface="Verdana"/>
              </a:rPr>
              <a:t>detects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events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dirty="0" sz="20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22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resp</a:t>
            </a:r>
            <a:r>
              <a:rPr dirty="0" sz="2000" spc="1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1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Verdana"/>
              <a:cs typeface="Verdana"/>
            </a:endParaRPr>
          </a:p>
          <a:p>
            <a:pPr marL="158115">
              <a:lnSpc>
                <a:spcPct val="100000"/>
              </a:lnSpc>
            </a:pPr>
            <a:r>
              <a:rPr dirty="0" sz="1800" spc="-35">
                <a:solidFill>
                  <a:srgbClr val="E6B729"/>
                </a:solidFill>
                <a:latin typeface="Verdana"/>
                <a:cs typeface="Verdana"/>
              </a:rPr>
              <a:t>P</a:t>
            </a:r>
            <a:r>
              <a:rPr dirty="0" sz="1800" spc="-45">
                <a:solidFill>
                  <a:srgbClr val="E6B729"/>
                </a:solidFill>
                <a:latin typeface="Verdana"/>
                <a:cs typeface="Verdana"/>
              </a:rPr>
              <a:t>h</a:t>
            </a:r>
            <a:r>
              <a:rPr dirty="0" sz="1800" spc="-190">
                <a:solidFill>
                  <a:srgbClr val="E6B729"/>
                </a:solidFill>
                <a:latin typeface="Verdana"/>
                <a:cs typeface="Verdana"/>
              </a:rPr>
              <a:t>y</a:t>
            </a:r>
            <a:r>
              <a:rPr dirty="0" sz="1800" spc="-170">
                <a:solidFill>
                  <a:srgbClr val="E6B729"/>
                </a:solidFill>
                <a:latin typeface="Verdana"/>
                <a:cs typeface="Verdana"/>
              </a:rPr>
              <a:t>s</a:t>
            </a:r>
            <a:r>
              <a:rPr dirty="0" sz="1800" spc="-114">
                <a:solidFill>
                  <a:srgbClr val="E6B729"/>
                </a:solidFill>
                <a:latin typeface="Verdana"/>
                <a:cs typeface="Verdana"/>
              </a:rPr>
              <a:t>i</a:t>
            </a:r>
            <a:r>
              <a:rPr dirty="0" sz="1800" spc="229">
                <a:solidFill>
                  <a:srgbClr val="E6B729"/>
                </a:solidFill>
                <a:latin typeface="Verdana"/>
                <a:cs typeface="Verdana"/>
              </a:rPr>
              <a:t>c</a:t>
            </a:r>
            <a:r>
              <a:rPr dirty="0" sz="1800" spc="135">
                <a:solidFill>
                  <a:srgbClr val="E6B729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E6B729"/>
                </a:solidFill>
                <a:latin typeface="Verdana"/>
                <a:cs typeface="Verdana"/>
              </a:rPr>
              <a:t>l</a:t>
            </a:r>
            <a:r>
              <a:rPr dirty="0" sz="1800" spc="-155">
                <a:solidFill>
                  <a:srgbClr val="E6B729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E6B729"/>
                </a:solidFill>
                <a:latin typeface="Verdana"/>
                <a:cs typeface="Verdana"/>
              </a:rPr>
              <a:t>C</a:t>
            </a:r>
            <a:r>
              <a:rPr dirty="0" sz="1800" spc="80">
                <a:solidFill>
                  <a:srgbClr val="E6B729"/>
                </a:solidFill>
                <a:latin typeface="Verdana"/>
                <a:cs typeface="Verdana"/>
              </a:rPr>
              <a:t>h</a:t>
            </a:r>
            <a:r>
              <a:rPr dirty="0" sz="1800" spc="135">
                <a:solidFill>
                  <a:srgbClr val="E6B729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E6B729"/>
                </a:solidFill>
                <a:latin typeface="Verdana"/>
                <a:cs typeface="Verdana"/>
              </a:rPr>
              <a:t>n</a:t>
            </a:r>
            <a:r>
              <a:rPr dirty="0" sz="1800" spc="70">
                <a:solidFill>
                  <a:srgbClr val="E6B729"/>
                </a:solidFill>
                <a:latin typeface="Verdana"/>
                <a:cs typeface="Verdana"/>
              </a:rPr>
              <a:t>g</a:t>
            </a:r>
            <a:r>
              <a:rPr dirty="0" sz="1800" spc="95">
                <a:solidFill>
                  <a:srgbClr val="E6B729"/>
                </a:solidFill>
                <a:latin typeface="Verdana"/>
                <a:cs typeface="Verdana"/>
              </a:rPr>
              <a:t>e</a:t>
            </a:r>
            <a:r>
              <a:rPr dirty="0" sz="1800" spc="-240">
                <a:solidFill>
                  <a:srgbClr val="E6B729"/>
                </a:solidFill>
                <a:latin typeface="Verdana"/>
                <a:cs typeface="Verdana"/>
              </a:rPr>
              <a:t>s</a:t>
            </a:r>
            <a:r>
              <a:rPr dirty="0" sz="1800" spc="-135">
                <a:solidFill>
                  <a:srgbClr val="E6B729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E6B729"/>
                </a:solidFill>
                <a:latin typeface="Verdana"/>
                <a:cs typeface="Verdana"/>
              </a:rPr>
              <a:t>/</a:t>
            </a:r>
            <a:r>
              <a:rPr dirty="0" sz="1800" spc="-130">
                <a:solidFill>
                  <a:srgbClr val="E6B729"/>
                </a:solidFill>
                <a:latin typeface="Verdana"/>
                <a:cs typeface="Verdana"/>
              </a:rPr>
              <a:t> </a:t>
            </a:r>
            <a:r>
              <a:rPr dirty="0" sz="1800" spc="-305">
                <a:solidFill>
                  <a:srgbClr val="E6B729"/>
                </a:solidFill>
                <a:latin typeface="Verdana"/>
                <a:cs typeface="Verdana"/>
              </a:rPr>
              <a:t>I</a:t>
            </a:r>
            <a:r>
              <a:rPr dirty="0" sz="1800" spc="-45">
                <a:solidFill>
                  <a:srgbClr val="E6B729"/>
                </a:solidFill>
                <a:latin typeface="Verdana"/>
                <a:cs typeface="Verdana"/>
              </a:rPr>
              <a:t>n</a:t>
            </a:r>
            <a:r>
              <a:rPr dirty="0" sz="1800" spc="25">
                <a:solidFill>
                  <a:srgbClr val="E6B729"/>
                </a:solidFill>
                <a:latin typeface="Verdana"/>
                <a:cs typeface="Verdana"/>
              </a:rPr>
              <a:t>p</a:t>
            </a:r>
            <a:r>
              <a:rPr dirty="0" sz="1800" spc="30">
                <a:solidFill>
                  <a:srgbClr val="E6B729"/>
                </a:solidFill>
                <a:latin typeface="Verdana"/>
                <a:cs typeface="Verdana"/>
              </a:rPr>
              <a:t>u</a:t>
            </a:r>
            <a:r>
              <a:rPr dirty="0" sz="1800" spc="-114">
                <a:solidFill>
                  <a:srgbClr val="E6B729"/>
                </a:solidFill>
                <a:latin typeface="Verdana"/>
                <a:cs typeface="Verdana"/>
              </a:rPr>
              <a:t>t</a:t>
            </a:r>
            <a:r>
              <a:rPr dirty="0" sz="1800" spc="-240">
                <a:solidFill>
                  <a:srgbClr val="E6B729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223" y="5035296"/>
            <a:ext cx="1237488" cy="8534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25495" y="5096255"/>
            <a:ext cx="978407" cy="9448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7755" y="6215888"/>
            <a:ext cx="596455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dirty="0" sz="2800" spc="-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dirty="0" sz="280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3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3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38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ors</a:t>
            </a:r>
            <a:r>
              <a:rPr dirty="0" sz="28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105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28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3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dirty="0" sz="2800" spc="-28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800" spc="-2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533" y="383794"/>
            <a:ext cx="80194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229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Infr</a:t>
            </a:r>
            <a:r>
              <a:rPr dirty="0" u="heavy" spc="-28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a</a:t>
            </a:r>
            <a:r>
              <a:rPr dirty="0" u="heavy" spc="-10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re</a:t>
            </a:r>
            <a:r>
              <a:rPr dirty="0" u="heavy" spc="9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d</a:t>
            </a:r>
            <a:r>
              <a:rPr dirty="0" u="heavy" spc="-5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 </a:t>
            </a:r>
            <a:r>
              <a:rPr dirty="0" u="heavy" spc="-16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Sensor</a:t>
            </a:r>
            <a:r>
              <a:rPr dirty="0" u="heavy" spc="-14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s</a:t>
            </a:r>
            <a:r>
              <a:rPr dirty="0" u="none" spc="-80">
                <a:solidFill>
                  <a:srgbClr val="FFC000"/>
                </a:solidFill>
              </a:rPr>
              <a:t> </a:t>
            </a:r>
            <a:r>
              <a:rPr dirty="0" u="none" sz="2800" spc="-380" b="0">
                <a:solidFill>
                  <a:srgbClr val="EBEBEB"/>
                </a:solidFill>
                <a:latin typeface="Verdana"/>
                <a:cs typeface="Verdana"/>
              </a:rPr>
              <a:t>–</a:t>
            </a:r>
            <a:r>
              <a:rPr dirty="0" u="none" sz="2800" spc="-204" b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dirty="0" u="none" sz="2800" spc="-30" b="0">
                <a:solidFill>
                  <a:srgbClr val="FFFF00"/>
                </a:solidFill>
                <a:latin typeface="Verdana"/>
                <a:cs typeface="Verdana"/>
              </a:rPr>
              <a:t>De</a:t>
            </a:r>
            <a:r>
              <a:rPr dirty="0" u="none" sz="2800" spc="-30" b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u="none" sz="2800" spc="270" b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u="none" sz="2800" spc="245" b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dirty="0" u="none" sz="2800" spc="-155" b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u="none" sz="2800" spc="-210" b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u="none" sz="2800" spc="-55" b="0">
                <a:solidFill>
                  <a:srgbClr val="FFFF00"/>
                </a:solidFill>
                <a:latin typeface="Verdana"/>
                <a:cs typeface="Verdana"/>
              </a:rPr>
              <a:t>prese</a:t>
            </a:r>
            <a:r>
              <a:rPr dirty="0" u="none" sz="2800" spc="-65" b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u="none" sz="2800" spc="360" b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dirty="0" u="none" sz="2800" spc="155" b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u="none" sz="2800" spc="-215" b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u="none" sz="2800" spc="140" b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u="none" sz="2800" spc="-105" b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dirty="0" u="none" sz="2800" spc="-235" b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u="none" sz="2800" spc="140" b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u="none" sz="2800" spc="-150" b="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dirty="0" u="none" sz="2800" spc="-70" b="0">
                <a:solidFill>
                  <a:srgbClr val="FFFF00"/>
                </a:solidFill>
                <a:latin typeface="Verdana"/>
                <a:cs typeface="Verdana"/>
              </a:rPr>
              <a:t>j</a:t>
            </a:r>
            <a:r>
              <a:rPr dirty="0" u="none" sz="2800" spc="270" b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u="none" sz="2800" spc="245" b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dirty="0" u="none" sz="2800" spc="-170" b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u="none" sz="2800" spc="-245" b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1344167"/>
            <a:ext cx="5757672" cy="4623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5016" y="1527047"/>
            <a:ext cx="2517648" cy="19324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5016" y="4035552"/>
            <a:ext cx="2517648" cy="18135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76231" y="1527047"/>
            <a:ext cx="2395728" cy="19324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92070" y="6226251"/>
            <a:ext cx="12528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5">
                <a:solidFill>
                  <a:srgbClr val="FFC000"/>
                </a:solidFill>
                <a:latin typeface="Verdana"/>
                <a:cs typeface="Verdana"/>
              </a:rPr>
              <a:t>Working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9506" y="6175044"/>
            <a:ext cx="147891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80">
                <a:solidFill>
                  <a:srgbClr val="FFC000"/>
                </a:solidFill>
                <a:latin typeface="Verdana"/>
                <a:cs typeface="Verdana"/>
              </a:rPr>
              <a:t>Examples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4143" y="4035552"/>
            <a:ext cx="2319528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6272" y="2386583"/>
            <a:ext cx="2877312" cy="32948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7815" y="2386583"/>
            <a:ext cx="3191256" cy="32948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4623" y="716737"/>
            <a:ext cx="10506075" cy="1338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10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Temperature</a:t>
            </a:r>
            <a:r>
              <a:rPr dirty="0" u="heavy" spc="-3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 </a:t>
            </a:r>
            <a:r>
              <a:rPr dirty="0" u="heavy" spc="-14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Sensor</a:t>
            </a:r>
            <a:r>
              <a:rPr dirty="0" u="heavy" spc="-1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 </a:t>
            </a:r>
            <a:r>
              <a:rPr dirty="0" u="none" spc="-535" b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u="none" spc="-57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-45" b="0">
                <a:solidFill>
                  <a:srgbClr val="FFFFFF"/>
                </a:solidFill>
                <a:latin typeface="Verdana"/>
                <a:cs typeface="Verdana"/>
              </a:rPr>
              <a:t>Measures</a:t>
            </a:r>
            <a:r>
              <a:rPr dirty="0" u="none" sz="2800" spc="-254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-25" b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u="none" sz="2800" spc="-21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125" b="0">
                <a:solidFill>
                  <a:srgbClr val="FFFF00"/>
                </a:solidFill>
                <a:latin typeface="Verdana"/>
                <a:cs typeface="Verdana"/>
              </a:rPr>
              <a:t>change</a:t>
            </a:r>
            <a:r>
              <a:rPr dirty="0" u="none" sz="2800" spc="-210" b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u="none" sz="2800" spc="-120" b="0">
                <a:solidFill>
                  <a:srgbClr val="FFFF00"/>
                </a:solidFill>
                <a:latin typeface="Verdana"/>
                <a:cs typeface="Verdana"/>
              </a:rPr>
              <a:t>in</a:t>
            </a:r>
            <a:r>
              <a:rPr dirty="0" u="none" sz="2800" spc="-250" b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u="none" sz="2800" spc="-50" b="0">
                <a:solidFill>
                  <a:srgbClr val="FFFF00"/>
                </a:solidFill>
                <a:latin typeface="Verdana"/>
                <a:cs typeface="Verdana"/>
              </a:rPr>
              <a:t>temperature</a:t>
            </a:r>
            <a:r>
              <a:rPr dirty="0" u="none" sz="2800" spc="-50" b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2369185" marR="621030" indent="27305">
              <a:lnSpc>
                <a:spcPct val="100000"/>
              </a:lnSpc>
              <a:spcBef>
                <a:spcPts val="10"/>
              </a:spcBef>
            </a:pPr>
            <a:r>
              <a:rPr dirty="0" u="none" sz="2800" spc="-254" b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u="none" sz="2800" spc="-385" b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u="none" sz="2800" spc="-105" b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u="none" sz="2800" spc="-1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-17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u="none" sz="2800" spc="-75" b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u="none" sz="2800" spc="155" b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u="none" sz="2800" spc="-20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229" b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u="none" sz="2800" spc="275" b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u="none" sz="2800" spc="-75" b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u="none" sz="2800" spc="-80" b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u="none" sz="2800" spc="-114" b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u="none" sz="2800" spc="-90" b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u="none" sz="2800" spc="-17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u="none" sz="2800" spc="-105" b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u="none" sz="2800" spc="-26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10" b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u="none" sz="2800" spc="30" b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u="none" sz="2800" spc="-350" b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u="none" sz="2800" spc="-22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229" b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u="none" sz="2800" spc="275" b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u="none" sz="2800" spc="-75" b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u="none" sz="2800" spc="-80" b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u="none" sz="2800" spc="-114" b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u="none" sz="2800" spc="-90" b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u="none" sz="2800" spc="-17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u="none" sz="2800" spc="-180" b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u="none" sz="2800" spc="-75" b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u="none" sz="2800" spc="145" b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u="none" sz="2800" spc="-285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-17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u="none" sz="2800" spc="-75" b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u="none" sz="2800" spc="114" b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u="none" sz="2800" spc="-90" b="0">
                <a:solidFill>
                  <a:srgbClr val="FFFFFF"/>
                </a:solidFill>
                <a:latin typeface="Verdana"/>
                <a:cs typeface="Verdana"/>
              </a:rPr>
              <a:t>measu</a:t>
            </a:r>
            <a:r>
              <a:rPr dirty="0" u="none" sz="2800" spc="-70" b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u="none" sz="2800" spc="165" b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dirty="0" u="none" sz="2800" spc="-25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-17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u="none" sz="2800" spc="85" b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u="none" sz="2800" spc="70" b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u="none" sz="2800" spc="-30" b="0">
                <a:solidFill>
                  <a:srgbClr val="FFFFFF"/>
                </a:solidFill>
                <a:latin typeface="Verdana"/>
                <a:cs typeface="Verdana"/>
              </a:rPr>
              <a:t>era</a:t>
            </a:r>
            <a:r>
              <a:rPr dirty="0" u="none" sz="2800" spc="-4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u="none" sz="2800" spc="-250" b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u="none" sz="2800" spc="-180" b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u="none" sz="2800" spc="155" b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u="none" sz="2800" spc="-22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-17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u="none" sz="2800" spc="135" b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u="none" sz="2800" spc="-21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-35" b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u="none" sz="2800" spc="10" b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u="none" sz="2800" spc="130" b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dirty="0" u="none" sz="2800" spc="75" b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u="none" sz="2800" spc="-340" b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u="none" sz="2800" spc="-190" b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u="none" sz="2800" spc="275" b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u="none" sz="2800" spc="300" b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u="none" sz="2800" spc="-210" b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u="none" sz="2800" spc="-28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none" sz="2800" spc="-380" b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u="none" sz="2800" spc="-175" b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u="none" sz="2800" spc="30" b="0">
                <a:solidFill>
                  <a:srgbClr val="FFFFFF"/>
                </a:solidFill>
                <a:latin typeface="Verdana"/>
                <a:cs typeface="Verdana"/>
              </a:rPr>
              <a:t>gna</a:t>
            </a:r>
            <a:r>
              <a:rPr dirty="0" u="none" sz="2800" spc="40" b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u="none" sz="2800" spc="-380" b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u="none" sz="2800" spc="-245" b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623" y="6042761"/>
            <a:ext cx="103016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00"/>
                </a:solidFill>
                <a:latin typeface="Verdana"/>
                <a:cs typeface="Verdana"/>
              </a:rPr>
              <a:t>Based</a:t>
            </a:r>
            <a:r>
              <a:rPr dirty="0" sz="1800" spc="-11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FFFF00"/>
                </a:solidFill>
                <a:latin typeface="Verdana"/>
                <a:cs typeface="Verdana"/>
              </a:rPr>
              <a:t>on</a:t>
            </a:r>
            <a:r>
              <a:rPr dirty="0" sz="1800" spc="-14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00"/>
                </a:solidFill>
                <a:latin typeface="Verdana"/>
                <a:cs typeface="Verdana"/>
              </a:rPr>
              <a:t>voltage,</a:t>
            </a:r>
            <a:r>
              <a:rPr dirty="0" sz="1800" spc="-7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00"/>
                </a:solidFill>
                <a:latin typeface="Verdana"/>
                <a:cs typeface="Verdana"/>
              </a:rPr>
              <a:t>it</a:t>
            </a:r>
            <a:r>
              <a:rPr dirty="0" sz="1800" spc="-16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FFFF00"/>
                </a:solidFill>
                <a:latin typeface="Verdana"/>
                <a:cs typeface="Verdana"/>
              </a:rPr>
              <a:t>consists</a:t>
            </a:r>
            <a:r>
              <a:rPr dirty="0" sz="1800" spc="-13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dirty="0" sz="1800" spc="-13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FFFF00"/>
                </a:solidFill>
                <a:latin typeface="Verdana"/>
                <a:cs typeface="Verdana"/>
              </a:rPr>
              <a:t>2</a:t>
            </a:r>
            <a:r>
              <a:rPr dirty="0" sz="1800" spc="-14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00"/>
                </a:solidFill>
                <a:latin typeface="Verdana"/>
                <a:cs typeface="Verdana"/>
              </a:rPr>
              <a:t>metal</a:t>
            </a:r>
            <a:r>
              <a:rPr dirty="0" sz="1800" spc="-8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FFFF00"/>
                </a:solidFill>
                <a:latin typeface="Verdana"/>
                <a:cs typeface="Verdana"/>
              </a:rPr>
              <a:t>rods</a:t>
            </a:r>
            <a:r>
              <a:rPr dirty="0" sz="1800" spc="-12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5">
                <a:solidFill>
                  <a:srgbClr val="FFFF00"/>
                </a:solidFill>
                <a:latin typeface="Verdana"/>
                <a:cs typeface="Verdana"/>
              </a:rPr>
              <a:t>which</a:t>
            </a:r>
            <a:r>
              <a:rPr dirty="0" sz="1800" spc="-17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00"/>
                </a:solidFill>
                <a:latin typeface="Verdana"/>
                <a:cs typeface="Verdana"/>
              </a:rPr>
              <a:t>generates</a:t>
            </a:r>
            <a:r>
              <a:rPr dirty="0" sz="1800" spc="-10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FFFF00"/>
                </a:solidFill>
                <a:latin typeface="Verdana"/>
                <a:cs typeface="Verdana"/>
              </a:rPr>
              <a:t>voltage.</a:t>
            </a:r>
            <a:r>
              <a:rPr dirty="0" sz="1800" spc="-9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FFFF00"/>
                </a:solidFill>
                <a:latin typeface="Verdana"/>
                <a:cs typeface="Verdana"/>
              </a:rPr>
              <a:t>If</a:t>
            </a:r>
            <a:r>
              <a:rPr dirty="0" sz="1800" spc="-16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dirty="0" sz="1800" spc="-13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10">
                <a:solidFill>
                  <a:srgbClr val="FFFF00"/>
                </a:solidFill>
                <a:latin typeface="Verdana"/>
                <a:cs typeface="Verdana"/>
              </a:rPr>
              <a:t>voltage</a:t>
            </a:r>
            <a:r>
              <a:rPr dirty="0" sz="1800" spc="-9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00"/>
                </a:solidFill>
                <a:latin typeface="Verdana"/>
                <a:cs typeface="Verdana"/>
              </a:rPr>
              <a:t>reduces,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114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1800" spc="1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1800" spc="-15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dirty="0" sz="1800" spc="-15">
                <a:solidFill>
                  <a:srgbClr val="FFFF00"/>
                </a:solidFill>
                <a:latin typeface="Verdana"/>
                <a:cs typeface="Verdana"/>
              </a:rPr>
              <a:t>pe</a:t>
            </a:r>
            <a:r>
              <a:rPr dirty="0" sz="180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1800" spc="14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1800" spc="-10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1800" spc="-90">
                <a:solidFill>
                  <a:srgbClr val="FFFF00"/>
                </a:solidFill>
                <a:latin typeface="Verdana"/>
                <a:cs typeface="Verdana"/>
              </a:rPr>
              <a:t>ls</a:t>
            </a:r>
            <a:r>
              <a:rPr dirty="0" sz="1800" spc="-125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1800" spc="-14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1800" spc="10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1800" spc="95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dirty="0" sz="1800" spc="-4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dirty="0" sz="1800" spc="229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dirty="0" sz="1800" spc="-70">
                <a:solidFill>
                  <a:srgbClr val="FFFF00"/>
                </a:solidFill>
                <a:latin typeface="Verdana"/>
                <a:cs typeface="Verdana"/>
              </a:rPr>
              <a:t>es</a:t>
            </a:r>
            <a:r>
              <a:rPr dirty="0" sz="1800" spc="-15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14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1800" spc="35">
                <a:solidFill>
                  <a:srgbClr val="FFFF00"/>
                </a:solidFill>
                <a:latin typeface="Verdana"/>
                <a:cs typeface="Verdana"/>
              </a:rPr>
              <a:t>nd</a:t>
            </a:r>
            <a:r>
              <a:rPr dirty="0" sz="1800" spc="-14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dirty="0" sz="1800" spc="2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1800" spc="35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1800" spc="229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dirty="0" sz="1800" spc="9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1800" spc="-15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1800" spc="25">
                <a:solidFill>
                  <a:srgbClr val="FFFF00"/>
                </a:solidFill>
                <a:latin typeface="Verdana"/>
                <a:cs typeface="Verdana"/>
              </a:rPr>
              <a:t>he</a:t>
            </a:r>
            <a:r>
              <a:rPr dirty="0" sz="1800" spc="-13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dirty="0" sz="1800" spc="1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FFFF00"/>
                </a:solidFill>
                <a:latin typeface="Verdana"/>
                <a:cs typeface="Verdana"/>
              </a:rPr>
              <a:t>v</a:t>
            </a:r>
            <a:r>
              <a:rPr dirty="0" sz="1800" spc="-114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1800" spc="14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1800" spc="-114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1800" spc="20">
                <a:solidFill>
                  <a:srgbClr val="FFFF00"/>
                </a:solidFill>
                <a:latin typeface="Verdana"/>
                <a:cs typeface="Verdana"/>
              </a:rPr>
              <a:t>on</a:t>
            </a:r>
            <a:r>
              <a:rPr dirty="0" sz="1800" spc="-13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1800" spc="-4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1800" spc="-15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1800" spc="1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1800" spc="-15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dirty="0" sz="1800" spc="-15">
                <a:solidFill>
                  <a:srgbClr val="FFFF00"/>
                </a:solidFill>
                <a:latin typeface="Verdana"/>
                <a:cs typeface="Verdana"/>
              </a:rPr>
              <a:t>pe</a:t>
            </a:r>
            <a:r>
              <a:rPr dirty="0" sz="180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1800" spc="14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1800" spc="-4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dirty="0" sz="1800" spc="-225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1800" spc="9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1800" spc="-13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1800" spc="14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1800" spc="-16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dirty="0" sz="1800" spc="-70">
                <a:solidFill>
                  <a:srgbClr val="FFFF00"/>
                </a:solidFill>
                <a:latin typeface="Verdana"/>
                <a:cs typeface="Verdana"/>
              </a:rPr>
              <a:t>es</a:t>
            </a:r>
            <a:r>
              <a:rPr dirty="0" sz="1800" spc="-13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dirty="0" sz="1800" spc="-2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1800" spc="14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1800" spc="229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dirty="0" sz="1800" spc="-30">
                <a:solidFill>
                  <a:srgbClr val="FFFF00"/>
                </a:solidFill>
                <a:latin typeface="Verdana"/>
                <a:cs typeface="Verdana"/>
              </a:rPr>
              <a:t>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4803" y="2023618"/>
            <a:ext cx="434975" cy="4295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500" spc="-335">
                <a:solidFill>
                  <a:srgbClr val="FFFF00"/>
                </a:solidFill>
                <a:latin typeface="Verdana"/>
                <a:cs typeface="Verdana"/>
              </a:rPr>
              <a:t>E </a:t>
            </a:r>
            <a:r>
              <a:rPr dirty="0" sz="3500" spc="-33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500" spc="-265">
                <a:solidFill>
                  <a:srgbClr val="FFFF00"/>
                </a:solidFill>
                <a:latin typeface="Verdana"/>
                <a:cs typeface="Verdana"/>
              </a:rPr>
              <a:t>X </a:t>
            </a:r>
            <a:r>
              <a:rPr dirty="0" sz="3500" spc="-26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500" spc="200">
                <a:solidFill>
                  <a:srgbClr val="FFFF00"/>
                </a:solidFill>
                <a:latin typeface="Verdana"/>
                <a:cs typeface="Verdana"/>
              </a:rPr>
              <a:t>A </a:t>
            </a:r>
            <a:r>
              <a:rPr dirty="0" sz="3500" spc="-122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500" spc="165">
                <a:solidFill>
                  <a:srgbClr val="FFFF00"/>
                </a:solidFill>
                <a:latin typeface="Verdana"/>
                <a:cs typeface="Verdana"/>
              </a:rPr>
              <a:t>M  </a:t>
            </a:r>
            <a:r>
              <a:rPr dirty="0" sz="3500" spc="-40">
                <a:solidFill>
                  <a:srgbClr val="FFFF00"/>
                </a:solidFill>
                <a:latin typeface="Verdana"/>
                <a:cs typeface="Verdana"/>
              </a:rPr>
              <a:t>P </a:t>
            </a:r>
            <a:r>
              <a:rPr dirty="0" sz="3500" spc="-122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500" spc="-330">
                <a:solidFill>
                  <a:srgbClr val="FFFF00"/>
                </a:solidFill>
                <a:latin typeface="Verdana"/>
                <a:cs typeface="Verdana"/>
              </a:rPr>
              <a:t>L </a:t>
            </a:r>
            <a:r>
              <a:rPr dirty="0" sz="3500" spc="-32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500" spc="-335">
                <a:solidFill>
                  <a:srgbClr val="FFFF00"/>
                </a:solidFill>
                <a:latin typeface="Verdana"/>
                <a:cs typeface="Verdana"/>
              </a:rPr>
              <a:t>E </a:t>
            </a:r>
            <a:r>
              <a:rPr dirty="0" sz="3500" spc="-33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500" spc="-65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07664" y="1399032"/>
            <a:ext cx="7980045" cy="4794885"/>
            <a:chOff x="3407664" y="1399032"/>
            <a:chExt cx="7980045" cy="4794885"/>
          </a:xfrm>
        </p:grpSpPr>
        <p:sp>
          <p:nvSpPr>
            <p:cNvPr id="3" name="object 3"/>
            <p:cNvSpPr/>
            <p:nvPr/>
          </p:nvSpPr>
          <p:spPr>
            <a:xfrm>
              <a:off x="3407664" y="1399032"/>
              <a:ext cx="7980045" cy="4794885"/>
            </a:xfrm>
            <a:custGeom>
              <a:avLst/>
              <a:gdLst/>
              <a:ahLst/>
              <a:cxnLst/>
              <a:rect l="l" t="t" r="r" b="b"/>
              <a:pathLst>
                <a:path w="7980045" h="4794885">
                  <a:moveTo>
                    <a:pt x="7979664" y="0"/>
                  </a:moveTo>
                  <a:lnTo>
                    <a:pt x="0" y="0"/>
                  </a:lnTo>
                  <a:lnTo>
                    <a:pt x="0" y="4794504"/>
                  </a:lnTo>
                  <a:lnTo>
                    <a:pt x="7979664" y="4794504"/>
                  </a:lnTo>
                  <a:lnTo>
                    <a:pt x="7979664" y="0"/>
                  </a:lnTo>
                  <a:close/>
                </a:path>
              </a:pathLst>
            </a:custGeom>
            <a:solidFill>
              <a:srgbClr val="E0EDE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1728" y="2063496"/>
              <a:ext cx="5654039" cy="33954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434" y="592023"/>
            <a:ext cx="909383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none" sz="2800" spc="-5" b="0">
                <a:solidFill>
                  <a:srgbClr val="FFC000"/>
                </a:solidFill>
                <a:latin typeface="Verdana"/>
                <a:cs typeface="Verdana"/>
              </a:rPr>
              <a:t>Ho</a:t>
            </a:r>
            <a:r>
              <a:rPr dirty="0" u="none" sz="2800" b="0">
                <a:solidFill>
                  <a:srgbClr val="FFC000"/>
                </a:solidFill>
                <a:latin typeface="Verdana"/>
                <a:cs typeface="Verdana"/>
              </a:rPr>
              <a:t>w</a:t>
            </a:r>
            <a:r>
              <a:rPr dirty="0" u="none" sz="2800" spc="-245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20" b="0">
                <a:solidFill>
                  <a:srgbClr val="FFC000"/>
                </a:solidFill>
                <a:latin typeface="Verdana"/>
                <a:cs typeface="Verdana"/>
              </a:rPr>
              <a:t>doe</a:t>
            </a:r>
            <a:r>
              <a:rPr dirty="0" u="none" sz="2800" spc="20" b="0">
                <a:solidFill>
                  <a:srgbClr val="FFC000"/>
                </a:solidFill>
                <a:latin typeface="Verdana"/>
                <a:cs typeface="Verdana"/>
              </a:rPr>
              <a:t>s</a:t>
            </a:r>
            <a:r>
              <a:rPr dirty="0" u="none" sz="2800" spc="-229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235" b="0">
                <a:solidFill>
                  <a:srgbClr val="FFC000"/>
                </a:solidFill>
                <a:latin typeface="Verdana"/>
                <a:cs typeface="Verdana"/>
              </a:rPr>
              <a:t>a</a:t>
            </a:r>
            <a:r>
              <a:rPr dirty="0" u="none" sz="2800" spc="-220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-35" b="0">
                <a:solidFill>
                  <a:srgbClr val="FFC000"/>
                </a:solidFill>
                <a:latin typeface="Verdana"/>
                <a:cs typeface="Verdana"/>
              </a:rPr>
              <a:t>e</a:t>
            </a:r>
            <a:r>
              <a:rPr dirty="0" u="none" sz="2800" spc="15" b="0">
                <a:solidFill>
                  <a:srgbClr val="FFC000"/>
                </a:solidFill>
                <a:latin typeface="Verdana"/>
                <a:cs typeface="Verdana"/>
              </a:rPr>
              <a:t>l</a:t>
            </a:r>
            <a:r>
              <a:rPr dirty="0" u="none" sz="2800" spc="135" b="0">
                <a:solidFill>
                  <a:srgbClr val="FFC000"/>
                </a:solidFill>
                <a:latin typeface="Verdana"/>
                <a:cs typeface="Verdana"/>
              </a:rPr>
              <a:t>ec</a:t>
            </a:r>
            <a:r>
              <a:rPr dirty="0" u="none" sz="2800" spc="80" b="0">
                <a:solidFill>
                  <a:srgbClr val="FFC000"/>
                </a:solidFill>
                <a:latin typeface="Verdana"/>
                <a:cs typeface="Verdana"/>
              </a:rPr>
              <a:t>t</a:t>
            </a:r>
            <a:r>
              <a:rPr dirty="0" u="none" sz="2800" spc="-340" b="0">
                <a:solidFill>
                  <a:srgbClr val="FFC000"/>
                </a:solidFill>
                <a:latin typeface="Verdana"/>
                <a:cs typeface="Verdana"/>
              </a:rPr>
              <a:t>r</a:t>
            </a:r>
            <a:r>
              <a:rPr dirty="0" u="none" sz="2800" spc="-195" b="0">
                <a:solidFill>
                  <a:srgbClr val="FFC000"/>
                </a:solidFill>
                <a:latin typeface="Verdana"/>
                <a:cs typeface="Verdana"/>
              </a:rPr>
              <a:t>i</a:t>
            </a:r>
            <a:r>
              <a:rPr dirty="0" u="none" sz="2800" spc="355" b="0">
                <a:solidFill>
                  <a:srgbClr val="FFC000"/>
                </a:solidFill>
                <a:latin typeface="Verdana"/>
                <a:cs typeface="Verdana"/>
              </a:rPr>
              <a:t>c</a:t>
            </a:r>
            <a:r>
              <a:rPr dirty="0" u="none" sz="2800" spc="-285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-90" b="0">
                <a:solidFill>
                  <a:srgbClr val="FFC000"/>
                </a:solidFill>
                <a:latin typeface="Verdana"/>
                <a:cs typeface="Verdana"/>
              </a:rPr>
              <a:t>ke</a:t>
            </a:r>
            <a:r>
              <a:rPr dirty="0" u="none" sz="2800" spc="-75" b="0">
                <a:solidFill>
                  <a:srgbClr val="FFC000"/>
                </a:solidFill>
                <a:latin typeface="Verdana"/>
                <a:cs typeface="Verdana"/>
              </a:rPr>
              <a:t>t</a:t>
            </a:r>
            <a:r>
              <a:rPr dirty="0" u="none" sz="2800" spc="-175" b="0">
                <a:solidFill>
                  <a:srgbClr val="FFC000"/>
                </a:solidFill>
                <a:latin typeface="Verdana"/>
                <a:cs typeface="Verdana"/>
              </a:rPr>
              <a:t>t</a:t>
            </a:r>
            <a:r>
              <a:rPr dirty="0" u="none" sz="2800" spc="-180" b="0">
                <a:solidFill>
                  <a:srgbClr val="FFC000"/>
                </a:solidFill>
                <a:latin typeface="Verdana"/>
                <a:cs typeface="Verdana"/>
              </a:rPr>
              <a:t>l</a:t>
            </a:r>
            <a:r>
              <a:rPr dirty="0" u="none" sz="2800" spc="155" b="0">
                <a:solidFill>
                  <a:srgbClr val="FFC000"/>
                </a:solidFill>
                <a:latin typeface="Verdana"/>
                <a:cs typeface="Verdana"/>
              </a:rPr>
              <a:t>e</a:t>
            </a:r>
            <a:r>
              <a:rPr dirty="0" u="none" sz="2800" spc="-245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-30" b="0">
                <a:solidFill>
                  <a:srgbClr val="FFC000"/>
                </a:solidFill>
                <a:latin typeface="Verdana"/>
                <a:cs typeface="Verdana"/>
              </a:rPr>
              <a:t>know</a:t>
            </a:r>
            <a:r>
              <a:rPr dirty="0" u="none" sz="2800" spc="-225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50" b="0">
                <a:solidFill>
                  <a:srgbClr val="FFC000"/>
                </a:solidFill>
                <a:latin typeface="Verdana"/>
                <a:cs typeface="Verdana"/>
              </a:rPr>
              <a:t>w</a:t>
            </a:r>
            <a:r>
              <a:rPr dirty="0" u="none" sz="2800" spc="-75" b="0">
                <a:solidFill>
                  <a:srgbClr val="FFC000"/>
                </a:solidFill>
                <a:latin typeface="Verdana"/>
                <a:cs typeface="Verdana"/>
              </a:rPr>
              <a:t>h</a:t>
            </a:r>
            <a:r>
              <a:rPr dirty="0" u="none" sz="2800" spc="50" b="0">
                <a:solidFill>
                  <a:srgbClr val="FFC000"/>
                </a:solidFill>
                <a:latin typeface="Verdana"/>
                <a:cs typeface="Verdana"/>
              </a:rPr>
              <a:t>en</a:t>
            </a:r>
            <a:r>
              <a:rPr dirty="0" u="none" sz="2800" spc="-235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-175" b="0">
                <a:solidFill>
                  <a:srgbClr val="FFC000"/>
                </a:solidFill>
                <a:latin typeface="Verdana"/>
                <a:cs typeface="Verdana"/>
              </a:rPr>
              <a:t>t</a:t>
            </a:r>
            <a:r>
              <a:rPr dirty="0" u="none" sz="2800" spc="140" b="0">
                <a:solidFill>
                  <a:srgbClr val="FFC000"/>
                </a:solidFill>
                <a:latin typeface="Verdana"/>
                <a:cs typeface="Verdana"/>
              </a:rPr>
              <a:t>o</a:t>
            </a:r>
            <a:r>
              <a:rPr dirty="0" u="none" sz="2800" spc="-204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-385" b="0">
                <a:solidFill>
                  <a:srgbClr val="FFC000"/>
                </a:solidFill>
                <a:latin typeface="Verdana"/>
                <a:cs typeface="Verdana"/>
              </a:rPr>
              <a:t>s</a:t>
            </a:r>
            <a:r>
              <a:rPr dirty="0" u="none" sz="2800" spc="50" b="0">
                <a:solidFill>
                  <a:srgbClr val="FFC000"/>
                </a:solidFill>
                <a:latin typeface="Verdana"/>
                <a:cs typeface="Verdana"/>
              </a:rPr>
              <a:t>w</a:t>
            </a:r>
            <a:r>
              <a:rPr dirty="0" u="none" sz="2800" spc="-180" b="0">
                <a:solidFill>
                  <a:srgbClr val="FFC000"/>
                </a:solidFill>
                <a:latin typeface="Verdana"/>
                <a:cs typeface="Verdana"/>
              </a:rPr>
              <a:t>i</a:t>
            </a:r>
            <a:r>
              <a:rPr dirty="0" u="none" sz="2800" spc="-175" b="0">
                <a:solidFill>
                  <a:srgbClr val="FFC000"/>
                </a:solidFill>
                <a:latin typeface="Verdana"/>
                <a:cs typeface="Verdana"/>
              </a:rPr>
              <a:t>t</a:t>
            </a:r>
            <a:r>
              <a:rPr dirty="0" u="none" sz="2800" spc="150" b="0">
                <a:solidFill>
                  <a:srgbClr val="FFC000"/>
                </a:solidFill>
                <a:latin typeface="Verdana"/>
                <a:cs typeface="Verdana"/>
              </a:rPr>
              <a:t>ch</a:t>
            </a:r>
            <a:r>
              <a:rPr dirty="0" u="none" sz="2800" spc="-250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20" b="0">
                <a:solidFill>
                  <a:srgbClr val="FFC000"/>
                </a:solidFill>
                <a:latin typeface="Verdana"/>
                <a:cs typeface="Verdana"/>
              </a:rPr>
              <a:t>o</a:t>
            </a:r>
            <a:r>
              <a:rPr dirty="0" u="none" sz="2800" spc="20" b="0">
                <a:solidFill>
                  <a:srgbClr val="FFC000"/>
                </a:solidFill>
                <a:latin typeface="Verdana"/>
                <a:cs typeface="Verdana"/>
              </a:rPr>
              <a:t>f</a:t>
            </a:r>
            <a:r>
              <a:rPr dirty="0" u="none" sz="2800" spc="-105" b="0">
                <a:solidFill>
                  <a:srgbClr val="FFC000"/>
                </a:solidFill>
                <a:latin typeface="Verdana"/>
                <a:cs typeface="Verdana"/>
              </a:rPr>
              <a:t>f</a:t>
            </a:r>
            <a:r>
              <a:rPr dirty="0" u="none" sz="2800" spc="-260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z="2800" spc="130" b="0">
                <a:solidFill>
                  <a:srgbClr val="FFC000"/>
                </a:solidFill>
                <a:latin typeface="Verdana"/>
                <a:cs typeface="Verdana"/>
              </a:rPr>
              <a:t>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2865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02865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02865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02865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02865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02865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02865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02865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02865"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602865"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algn="ctr" marL="2605405">
              <a:lnSpc>
                <a:spcPct val="100000"/>
              </a:lnSpc>
            </a:pPr>
            <a:r>
              <a:rPr dirty="0" spc="-70"/>
              <a:t>Bi-mettalic</a:t>
            </a:r>
            <a:r>
              <a:rPr dirty="0" spc="-90"/>
              <a:t> </a:t>
            </a:r>
            <a:r>
              <a:rPr dirty="0" spc="-110"/>
              <a:t>thermostat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9013" y="1540586"/>
            <a:ext cx="2264410" cy="3378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225">
                <a:solidFill>
                  <a:srgbClr val="EFD37E"/>
                </a:solidFill>
                <a:latin typeface="Verdana"/>
                <a:cs typeface="Verdana"/>
              </a:rPr>
              <a:t>B</a:t>
            </a:r>
            <a:r>
              <a:rPr dirty="0" sz="2000" spc="20">
                <a:solidFill>
                  <a:srgbClr val="EFD37E"/>
                </a:solidFill>
                <a:latin typeface="Verdana"/>
                <a:cs typeface="Verdana"/>
              </a:rPr>
              <a:t>ase</a:t>
            </a:r>
            <a:r>
              <a:rPr dirty="0" sz="2000" spc="30">
                <a:solidFill>
                  <a:srgbClr val="EFD37E"/>
                </a:solidFill>
                <a:latin typeface="Verdana"/>
                <a:cs typeface="Verdana"/>
              </a:rPr>
              <a:t>d</a:t>
            </a:r>
            <a:r>
              <a:rPr dirty="0" sz="2000" spc="-155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80">
                <a:solidFill>
                  <a:srgbClr val="EFD37E"/>
                </a:solidFill>
                <a:latin typeface="Verdana"/>
                <a:cs typeface="Verdana"/>
              </a:rPr>
              <a:t>o</a:t>
            </a:r>
            <a:r>
              <a:rPr dirty="0" sz="2000" spc="-35">
                <a:solidFill>
                  <a:srgbClr val="EFD37E"/>
                </a:solidFill>
                <a:latin typeface="Verdana"/>
                <a:cs typeface="Verdana"/>
              </a:rPr>
              <a:t>n  </a:t>
            </a:r>
            <a:r>
              <a:rPr dirty="0" sz="2000" spc="-1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-50">
                <a:solidFill>
                  <a:srgbClr val="EFD37E"/>
                </a:solidFill>
                <a:latin typeface="Verdana"/>
                <a:cs typeface="Verdana"/>
              </a:rPr>
              <a:t>h</a:t>
            </a:r>
            <a:r>
              <a:rPr dirty="0" sz="2000" spc="-85">
                <a:solidFill>
                  <a:srgbClr val="EFD37E"/>
                </a:solidFill>
                <a:latin typeface="Verdana"/>
                <a:cs typeface="Verdana"/>
              </a:rPr>
              <a:t>ermo</a:t>
            </a:r>
            <a:r>
              <a:rPr dirty="0" sz="2000" spc="-80">
                <a:solidFill>
                  <a:srgbClr val="EFD37E"/>
                </a:solidFill>
                <a:latin typeface="Verdana"/>
                <a:cs typeface="Verdana"/>
              </a:rPr>
              <a:t>s</a:t>
            </a:r>
            <a:r>
              <a:rPr dirty="0" sz="2000" spc="-1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160">
                <a:solidFill>
                  <a:srgbClr val="EFD37E"/>
                </a:solidFill>
                <a:latin typeface="Verdana"/>
                <a:cs typeface="Verdana"/>
              </a:rPr>
              <a:t>a</a:t>
            </a:r>
            <a:r>
              <a:rPr dirty="0" sz="2000" spc="-114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-185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EFD37E"/>
                </a:solidFill>
                <a:latin typeface="Verdana"/>
                <a:cs typeface="Verdana"/>
              </a:rPr>
              <a:t>w</a:t>
            </a:r>
            <a:r>
              <a:rPr dirty="0" sz="2000" spc="-50">
                <a:solidFill>
                  <a:srgbClr val="EFD37E"/>
                </a:solidFill>
                <a:latin typeface="Verdana"/>
                <a:cs typeface="Verdana"/>
              </a:rPr>
              <a:t>h</a:t>
            </a:r>
            <a:r>
              <a:rPr dirty="0" sz="2000" spc="-145">
                <a:solidFill>
                  <a:srgbClr val="EFD37E"/>
                </a:solidFill>
                <a:latin typeface="Verdana"/>
                <a:cs typeface="Verdana"/>
              </a:rPr>
              <a:t>i</a:t>
            </a:r>
            <a:r>
              <a:rPr dirty="0" sz="2000" spc="250">
                <a:solidFill>
                  <a:srgbClr val="EFD37E"/>
                </a:solidFill>
                <a:latin typeface="Verdana"/>
                <a:cs typeface="Verdana"/>
              </a:rPr>
              <a:t>c</a:t>
            </a:r>
            <a:r>
              <a:rPr dirty="0" sz="2000" spc="-40">
                <a:solidFill>
                  <a:srgbClr val="EFD37E"/>
                </a:solidFill>
                <a:latin typeface="Verdana"/>
                <a:cs typeface="Verdana"/>
              </a:rPr>
              <a:t>h  </a:t>
            </a:r>
            <a:r>
              <a:rPr dirty="0" sz="2000" spc="-30">
                <a:solidFill>
                  <a:srgbClr val="EFD37E"/>
                </a:solidFill>
                <a:latin typeface="Verdana"/>
                <a:cs typeface="Verdana"/>
              </a:rPr>
              <a:t>consi</a:t>
            </a:r>
            <a:r>
              <a:rPr dirty="0" sz="2000" spc="-225">
                <a:solidFill>
                  <a:srgbClr val="EFD37E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-270">
                <a:solidFill>
                  <a:srgbClr val="EFD37E"/>
                </a:solidFill>
                <a:latin typeface="Verdana"/>
                <a:cs typeface="Verdana"/>
              </a:rPr>
              <a:t>s</a:t>
            </a:r>
            <a:r>
              <a:rPr dirty="0" sz="2000" spc="-160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80">
                <a:solidFill>
                  <a:srgbClr val="EFD37E"/>
                </a:solidFill>
                <a:latin typeface="Verdana"/>
                <a:cs typeface="Verdana"/>
              </a:rPr>
              <a:t>o</a:t>
            </a:r>
            <a:r>
              <a:rPr dirty="0" sz="2000" spc="-80">
                <a:solidFill>
                  <a:srgbClr val="EFD37E"/>
                </a:solidFill>
                <a:latin typeface="Verdana"/>
                <a:cs typeface="Verdana"/>
              </a:rPr>
              <a:t>f</a:t>
            </a:r>
            <a:r>
              <a:rPr dirty="0" sz="2000" spc="-135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EFD37E"/>
                </a:solidFill>
                <a:latin typeface="Verdana"/>
                <a:cs typeface="Verdana"/>
              </a:rPr>
              <a:t>2  </a:t>
            </a:r>
            <a:r>
              <a:rPr dirty="0" sz="2000" spc="-35">
                <a:solidFill>
                  <a:srgbClr val="EFD37E"/>
                </a:solidFill>
                <a:latin typeface="Verdana"/>
                <a:cs typeface="Verdana"/>
              </a:rPr>
              <a:t>me</a:t>
            </a:r>
            <a:r>
              <a:rPr dirty="0" sz="20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-1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160">
                <a:solidFill>
                  <a:srgbClr val="EFD37E"/>
                </a:solidFill>
                <a:latin typeface="Verdana"/>
                <a:cs typeface="Verdana"/>
              </a:rPr>
              <a:t>a</a:t>
            </a:r>
            <a:r>
              <a:rPr dirty="0" sz="2000" spc="-145">
                <a:solidFill>
                  <a:srgbClr val="EFD37E"/>
                </a:solidFill>
                <a:latin typeface="Verdana"/>
                <a:cs typeface="Verdana"/>
              </a:rPr>
              <a:t>li</a:t>
            </a:r>
            <a:r>
              <a:rPr dirty="0" sz="2000" spc="245">
                <a:solidFill>
                  <a:srgbClr val="EFD37E"/>
                </a:solidFill>
                <a:latin typeface="Verdana"/>
                <a:cs typeface="Verdana"/>
              </a:rPr>
              <a:t>c</a:t>
            </a:r>
            <a:r>
              <a:rPr dirty="0" sz="2000" spc="-185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EFD37E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-250">
                <a:solidFill>
                  <a:srgbClr val="EFD37E"/>
                </a:solidFill>
                <a:latin typeface="Verdana"/>
                <a:cs typeface="Verdana"/>
              </a:rPr>
              <a:t>r</a:t>
            </a:r>
            <a:r>
              <a:rPr dirty="0" sz="2000" spc="-155">
                <a:solidFill>
                  <a:srgbClr val="EFD37E"/>
                </a:solidFill>
                <a:latin typeface="Verdana"/>
                <a:cs typeface="Verdana"/>
              </a:rPr>
              <a:t>i</a:t>
            </a:r>
            <a:r>
              <a:rPr dirty="0" sz="2000" spc="114">
                <a:solidFill>
                  <a:srgbClr val="EFD37E"/>
                </a:solidFill>
                <a:latin typeface="Verdana"/>
                <a:cs typeface="Verdana"/>
              </a:rPr>
              <a:t>p</a:t>
            </a:r>
            <a:r>
              <a:rPr dirty="0" sz="2000" spc="-270">
                <a:solidFill>
                  <a:srgbClr val="EFD37E"/>
                </a:solidFill>
                <a:latin typeface="Verdana"/>
                <a:cs typeface="Verdana"/>
              </a:rPr>
              <a:t>s</a:t>
            </a:r>
            <a:r>
              <a:rPr dirty="0" sz="2000" spc="-180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160">
                <a:solidFill>
                  <a:srgbClr val="EFD37E"/>
                </a:solidFill>
                <a:latin typeface="Verdana"/>
                <a:cs typeface="Verdana"/>
              </a:rPr>
              <a:t>a</a:t>
            </a:r>
            <a:r>
              <a:rPr dirty="0" sz="2000" spc="-50">
                <a:solidFill>
                  <a:srgbClr val="EFD37E"/>
                </a:solidFill>
                <a:latin typeface="Verdana"/>
                <a:cs typeface="Verdana"/>
              </a:rPr>
              <a:t>n</a:t>
            </a:r>
            <a:r>
              <a:rPr dirty="0" sz="2000" spc="80">
                <a:solidFill>
                  <a:srgbClr val="EFD37E"/>
                </a:solidFill>
                <a:latin typeface="Verdana"/>
                <a:cs typeface="Verdana"/>
              </a:rPr>
              <a:t>d  </a:t>
            </a:r>
            <a:r>
              <a:rPr dirty="0" sz="2000" spc="35">
                <a:solidFill>
                  <a:srgbClr val="EFD37E"/>
                </a:solidFill>
                <a:latin typeface="Verdana"/>
                <a:cs typeface="Verdana"/>
              </a:rPr>
              <a:t>w</a:t>
            </a:r>
            <a:r>
              <a:rPr dirty="0" sz="2000" spc="-45">
                <a:solidFill>
                  <a:srgbClr val="EFD37E"/>
                </a:solidFill>
                <a:latin typeface="Verdana"/>
                <a:cs typeface="Verdana"/>
              </a:rPr>
              <a:t>h</a:t>
            </a:r>
            <a:r>
              <a:rPr dirty="0" sz="2000" spc="25">
                <a:solidFill>
                  <a:srgbClr val="EFD37E"/>
                </a:solidFill>
                <a:latin typeface="Verdana"/>
                <a:cs typeface="Verdana"/>
              </a:rPr>
              <a:t>en</a:t>
            </a:r>
            <a:r>
              <a:rPr dirty="0" sz="2000" spc="-170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EFD37E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50">
                <a:solidFill>
                  <a:srgbClr val="EFD37E"/>
                </a:solidFill>
                <a:latin typeface="Verdana"/>
                <a:cs typeface="Verdana"/>
              </a:rPr>
              <a:t>eam  </a:t>
            </a:r>
            <a:r>
              <a:rPr dirty="0" sz="2000" spc="250">
                <a:solidFill>
                  <a:srgbClr val="EFD37E"/>
                </a:solidFill>
                <a:latin typeface="Verdana"/>
                <a:cs typeface="Verdana"/>
              </a:rPr>
              <a:t>c</a:t>
            </a:r>
            <a:r>
              <a:rPr dirty="0" sz="2000" spc="80">
                <a:solidFill>
                  <a:srgbClr val="EFD37E"/>
                </a:solidFill>
                <a:latin typeface="Verdana"/>
                <a:cs typeface="Verdana"/>
              </a:rPr>
              <a:t>o</a:t>
            </a:r>
            <a:r>
              <a:rPr dirty="0" sz="2000" spc="-85">
                <a:solidFill>
                  <a:srgbClr val="EFD37E"/>
                </a:solidFill>
                <a:latin typeface="Verdana"/>
                <a:cs typeface="Verdana"/>
              </a:rPr>
              <a:t>mes</a:t>
            </a:r>
            <a:r>
              <a:rPr dirty="0" sz="2000" spc="-130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EFD37E"/>
                </a:solidFill>
                <a:latin typeface="Verdana"/>
                <a:cs typeface="Verdana"/>
              </a:rPr>
              <a:t>i</a:t>
            </a:r>
            <a:r>
              <a:rPr dirty="0" sz="2000" spc="-55">
                <a:solidFill>
                  <a:srgbClr val="EFD37E"/>
                </a:solidFill>
                <a:latin typeface="Verdana"/>
                <a:cs typeface="Verdana"/>
              </a:rPr>
              <a:t>n</a:t>
            </a:r>
            <a:r>
              <a:rPr dirty="0" sz="2000" spc="-150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250">
                <a:solidFill>
                  <a:srgbClr val="EFD37E"/>
                </a:solidFill>
                <a:latin typeface="Verdana"/>
                <a:cs typeface="Verdana"/>
              </a:rPr>
              <a:t>c</a:t>
            </a:r>
            <a:r>
              <a:rPr dirty="0" sz="2000" spc="80">
                <a:solidFill>
                  <a:srgbClr val="EFD37E"/>
                </a:solidFill>
                <a:latin typeface="Verdana"/>
                <a:cs typeface="Verdana"/>
              </a:rPr>
              <a:t>o</a:t>
            </a:r>
            <a:r>
              <a:rPr dirty="0" sz="2000" spc="-50">
                <a:solidFill>
                  <a:srgbClr val="EFD37E"/>
                </a:solidFill>
                <a:latin typeface="Verdana"/>
                <a:cs typeface="Verdana"/>
              </a:rPr>
              <a:t>n</a:t>
            </a:r>
            <a:r>
              <a:rPr dirty="0" sz="2000" spc="-1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160">
                <a:solidFill>
                  <a:srgbClr val="EFD37E"/>
                </a:solidFill>
                <a:latin typeface="Verdana"/>
                <a:cs typeface="Verdana"/>
              </a:rPr>
              <a:t>a</a:t>
            </a:r>
            <a:r>
              <a:rPr dirty="0" sz="2000" spc="250">
                <a:solidFill>
                  <a:srgbClr val="EFD37E"/>
                </a:solidFill>
                <a:latin typeface="Verdana"/>
                <a:cs typeface="Verdana"/>
              </a:rPr>
              <a:t>c</a:t>
            </a:r>
            <a:r>
              <a:rPr dirty="0" sz="2000" spc="-105">
                <a:solidFill>
                  <a:srgbClr val="EFD37E"/>
                </a:solidFill>
                <a:latin typeface="Verdana"/>
                <a:cs typeface="Verdana"/>
              </a:rPr>
              <a:t>t  </a:t>
            </a:r>
            <a:r>
              <a:rPr dirty="0" sz="2000" spc="80">
                <a:solidFill>
                  <a:srgbClr val="EFD37E"/>
                </a:solidFill>
                <a:latin typeface="Verdana"/>
                <a:cs typeface="Verdana"/>
              </a:rPr>
              <a:t>o</a:t>
            </a:r>
            <a:r>
              <a:rPr dirty="0" sz="2000" spc="-254">
                <a:solidFill>
                  <a:srgbClr val="EFD37E"/>
                </a:solidFill>
                <a:latin typeface="Verdana"/>
                <a:cs typeface="Verdana"/>
              </a:rPr>
              <a:t>r</a:t>
            </a:r>
            <a:r>
              <a:rPr dirty="0" sz="2000" spc="-130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EFD37E"/>
                </a:solidFill>
                <a:latin typeface="Verdana"/>
                <a:cs typeface="Verdana"/>
              </a:rPr>
              <a:t>w</a:t>
            </a:r>
            <a:r>
              <a:rPr dirty="0" sz="2000" spc="100">
                <a:solidFill>
                  <a:srgbClr val="EFD37E"/>
                </a:solidFill>
                <a:latin typeface="Verdana"/>
                <a:cs typeface="Verdana"/>
              </a:rPr>
              <a:t>e</a:t>
            </a:r>
            <a:r>
              <a:rPr dirty="0" sz="2000" spc="-175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250">
                <a:solidFill>
                  <a:srgbClr val="EFD37E"/>
                </a:solidFill>
                <a:latin typeface="Verdana"/>
                <a:cs typeface="Verdana"/>
              </a:rPr>
              <a:t>c</a:t>
            </a:r>
            <a:r>
              <a:rPr dirty="0" sz="2000" spc="160">
                <a:solidFill>
                  <a:srgbClr val="EFD37E"/>
                </a:solidFill>
                <a:latin typeface="Verdana"/>
                <a:cs typeface="Verdana"/>
              </a:rPr>
              <a:t>a</a:t>
            </a:r>
            <a:r>
              <a:rPr dirty="0" sz="2000" spc="-55">
                <a:solidFill>
                  <a:srgbClr val="EFD37E"/>
                </a:solidFill>
                <a:latin typeface="Verdana"/>
                <a:cs typeface="Verdana"/>
              </a:rPr>
              <a:t>n</a:t>
            </a:r>
            <a:r>
              <a:rPr dirty="0" sz="2000" spc="-150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EFD37E"/>
                </a:solidFill>
                <a:latin typeface="Verdana"/>
                <a:cs typeface="Verdana"/>
              </a:rPr>
              <a:t>sa</a:t>
            </a:r>
            <a:r>
              <a:rPr dirty="0" sz="2000" spc="-80">
                <a:solidFill>
                  <a:srgbClr val="EFD37E"/>
                </a:solidFill>
                <a:latin typeface="Verdana"/>
                <a:cs typeface="Verdana"/>
              </a:rPr>
              <a:t>y</a:t>
            </a:r>
            <a:r>
              <a:rPr dirty="0" sz="2000" spc="-140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EFD37E"/>
                </a:solidFill>
                <a:latin typeface="Verdana"/>
                <a:cs typeface="Verdana"/>
              </a:rPr>
              <a:t>i</a:t>
            </a:r>
            <a:r>
              <a:rPr dirty="0" sz="2000" spc="-1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-60">
                <a:solidFill>
                  <a:srgbClr val="EFD37E"/>
                </a:solidFill>
                <a:latin typeface="Verdana"/>
                <a:cs typeface="Verdana"/>
              </a:rPr>
              <a:t>’s  </a:t>
            </a:r>
            <a:r>
              <a:rPr dirty="0" sz="2000" spc="-50">
                <a:solidFill>
                  <a:srgbClr val="EFD37E"/>
                </a:solidFill>
                <a:latin typeface="Verdana"/>
                <a:cs typeface="Verdana"/>
              </a:rPr>
              <a:t>h</a:t>
            </a:r>
            <a:r>
              <a:rPr dirty="0" sz="2000" spc="130">
                <a:solidFill>
                  <a:srgbClr val="EFD37E"/>
                </a:solidFill>
                <a:latin typeface="Verdana"/>
                <a:cs typeface="Verdana"/>
              </a:rPr>
              <a:t>e</a:t>
            </a:r>
            <a:r>
              <a:rPr dirty="0" sz="2000" spc="135">
                <a:solidFill>
                  <a:srgbClr val="EFD37E"/>
                </a:solidFill>
                <a:latin typeface="Verdana"/>
                <a:cs typeface="Verdana"/>
              </a:rPr>
              <a:t>a</a:t>
            </a:r>
            <a:r>
              <a:rPr dirty="0" sz="2000" spc="-1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110">
                <a:solidFill>
                  <a:srgbClr val="EFD37E"/>
                </a:solidFill>
                <a:latin typeface="Verdana"/>
                <a:cs typeface="Verdana"/>
              </a:rPr>
              <a:t>ed</a:t>
            </a:r>
            <a:r>
              <a:rPr dirty="0" sz="2000" spc="-175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EFD37E"/>
                </a:solidFill>
                <a:latin typeface="Verdana"/>
                <a:cs typeface="Verdana"/>
              </a:rPr>
              <a:t>u</a:t>
            </a:r>
            <a:r>
              <a:rPr dirty="0" sz="2000" spc="114">
                <a:solidFill>
                  <a:srgbClr val="EFD37E"/>
                </a:solidFill>
                <a:latin typeface="Verdana"/>
                <a:cs typeface="Verdana"/>
              </a:rPr>
              <a:t>p</a:t>
            </a:r>
            <a:r>
              <a:rPr dirty="0" sz="2000" spc="-175">
                <a:solidFill>
                  <a:srgbClr val="EFD37E"/>
                </a:solidFill>
                <a:latin typeface="Verdana"/>
                <a:cs typeface="Verdana"/>
              </a:rPr>
              <a:t>,  </a:t>
            </a:r>
            <a:r>
              <a:rPr dirty="0" sz="2000" spc="-35">
                <a:solidFill>
                  <a:srgbClr val="EFD37E"/>
                </a:solidFill>
                <a:latin typeface="Verdana"/>
                <a:cs typeface="Verdana"/>
              </a:rPr>
              <a:t>me</a:t>
            </a:r>
            <a:r>
              <a:rPr dirty="0" sz="20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160">
                <a:solidFill>
                  <a:srgbClr val="EFD37E"/>
                </a:solidFill>
                <a:latin typeface="Verdana"/>
                <a:cs typeface="Verdana"/>
              </a:rPr>
              <a:t>a</a:t>
            </a:r>
            <a:r>
              <a:rPr dirty="0" sz="2000" spc="-145">
                <a:solidFill>
                  <a:srgbClr val="EFD37E"/>
                </a:solidFill>
                <a:latin typeface="Verdana"/>
                <a:cs typeface="Verdana"/>
              </a:rPr>
              <a:t>lli</a:t>
            </a:r>
            <a:r>
              <a:rPr dirty="0" sz="2000" spc="245">
                <a:solidFill>
                  <a:srgbClr val="EFD37E"/>
                </a:solidFill>
                <a:latin typeface="Verdana"/>
                <a:cs typeface="Verdana"/>
              </a:rPr>
              <a:t>c</a:t>
            </a:r>
            <a:r>
              <a:rPr dirty="0" sz="2000" spc="-195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-225">
                <a:solidFill>
                  <a:srgbClr val="EFD37E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-250">
                <a:solidFill>
                  <a:srgbClr val="EFD37E"/>
                </a:solidFill>
                <a:latin typeface="Verdana"/>
                <a:cs typeface="Verdana"/>
              </a:rPr>
              <a:t>r</a:t>
            </a:r>
            <a:r>
              <a:rPr dirty="0" sz="2000" spc="-155">
                <a:solidFill>
                  <a:srgbClr val="EFD37E"/>
                </a:solidFill>
                <a:latin typeface="Verdana"/>
                <a:cs typeface="Verdana"/>
              </a:rPr>
              <a:t>i</a:t>
            </a:r>
            <a:r>
              <a:rPr dirty="0" sz="2000" spc="80">
                <a:solidFill>
                  <a:srgbClr val="EFD37E"/>
                </a:solidFill>
                <a:latin typeface="Verdana"/>
                <a:cs typeface="Verdana"/>
              </a:rPr>
              <a:t>p  </a:t>
            </a:r>
            <a:r>
              <a:rPr dirty="0" sz="2000" spc="114">
                <a:solidFill>
                  <a:srgbClr val="EFD37E"/>
                </a:solidFill>
                <a:latin typeface="Verdana"/>
                <a:cs typeface="Verdana"/>
              </a:rPr>
              <a:t>b</a:t>
            </a:r>
            <a:r>
              <a:rPr dirty="0" sz="2000" spc="25">
                <a:solidFill>
                  <a:srgbClr val="EFD37E"/>
                </a:solidFill>
                <a:latin typeface="Verdana"/>
                <a:cs typeface="Verdana"/>
              </a:rPr>
              <a:t>e</a:t>
            </a:r>
            <a:r>
              <a:rPr dirty="0" sz="2000" spc="30">
                <a:solidFill>
                  <a:srgbClr val="EFD37E"/>
                </a:solidFill>
                <a:latin typeface="Verdana"/>
                <a:cs typeface="Verdana"/>
              </a:rPr>
              <a:t>n</a:t>
            </a:r>
            <a:r>
              <a:rPr dirty="0" sz="2000" spc="-90">
                <a:solidFill>
                  <a:srgbClr val="EFD37E"/>
                </a:solidFill>
                <a:latin typeface="Verdana"/>
                <a:cs typeface="Verdana"/>
              </a:rPr>
              <a:t>d</a:t>
            </a:r>
            <a:r>
              <a:rPr dirty="0" sz="2000" spc="-70">
                <a:solidFill>
                  <a:srgbClr val="EFD37E"/>
                </a:solidFill>
                <a:latin typeface="Verdana"/>
                <a:cs typeface="Verdana"/>
              </a:rPr>
              <a:t>s</a:t>
            </a:r>
            <a:r>
              <a:rPr dirty="0" sz="2000" spc="-155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EFD37E"/>
                </a:solidFill>
                <a:latin typeface="Verdana"/>
                <a:cs typeface="Verdana"/>
              </a:rPr>
              <a:t>a</a:t>
            </a:r>
            <a:r>
              <a:rPr dirty="0" sz="2000" spc="60">
                <a:solidFill>
                  <a:srgbClr val="EFD37E"/>
                </a:solidFill>
                <a:latin typeface="Verdana"/>
                <a:cs typeface="Verdana"/>
              </a:rPr>
              <a:t>n</a:t>
            </a:r>
            <a:r>
              <a:rPr dirty="0" sz="2000" spc="120">
                <a:solidFill>
                  <a:srgbClr val="EFD37E"/>
                </a:solidFill>
                <a:latin typeface="Verdana"/>
                <a:cs typeface="Verdana"/>
              </a:rPr>
              <a:t>d</a:t>
            </a:r>
            <a:r>
              <a:rPr dirty="0" sz="2000" spc="-130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114">
                <a:solidFill>
                  <a:srgbClr val="EFD37E"/>
                </a:solidFill>
                <a:latin typeface="Verdana"/>
                <a:cs typeface="Verdana"/>
              </a:rPr>
              <a:t>b</a:t>
            </a:r>
            <a:r>
              <a:rPr dirty="0" sz="2000" spc="-45">
                <a:solidFill>
                  <a:srgbClr val="EFD37E"/>
                </a:solidFill>
                <a:latin typeface="Verdana"/>
                <a:cs typeface="Verdana"/>
              </a:rPr>
              <a:t>rea</a:t>
            </a:r>
            <a:r>
              <a:rPr dirty="0" sz="2000" spc="-40">
                <a:solidFill>
                  <a:srgbClr val="EFD37E"/>
                </a:solidFill>
                <a:latin typeface="Verdana"/>
                <a:cs typeface="Verdana"/>
              </a:rPr>
              <a:t>k</a:t>
            </a:r>
            <a:r>
              <a:rPr dirty="0" sz="2000" spc="-210">
                <a:solidFill>
                  <a:srgbClr val="EFD37E"/>
                </a:solidFill>
                <a:latin typeface="Verdana"/>
                <a:cs typeface="Verdana"/>
              </a:rPr>
              <a:t>s  </a:t>
            </a:r>
            <a:r>
              <a:rPr dirty="0" sz="2000" spc="-1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-50">
                <a:solidFill>
                  <a:srgbClr val="EFD37E"/>
                </a:solidFill>
                <a:latin typeface="Verdana"/>
                <a:cs typeface="Verdana"/>
              </a:rPr>
              <a:t>h</a:t>
            </a:r>
            <a:r>
              <a:rPr dirty="0" sz="2000" spc="100">
                <a:solidFill>
                  <a:srgbClr val="EFD37E"/>
                </a:solidFill>
                <a:latin typeface="Verdana"/>
                <a:cs typeface="Verdana"/>
              </a:rPr>
              <a:t>e</a:t>
            </a:r>
            <a:r>
              <a:rPr dirty="0" sz="2000" spc="-175">
                <a:solidFill>
                  <a:srgbClr val="EFD37E"/>
                </a:solidFill>
                <a:latin typeface="Verdana"/>
                <a:cs typeface="Verdana"/>
              </a:rPr>
              <a:t> </a:t>
            </a:r>
            <a:r>
              <a:rPr dirty="0" sz="2000" spc="250">
                <a:solidFill>
                  <a:srgbClr val="EFD37E"/>
                </a:solidFill>
                <a:latin typeface="Verdana"/>
                <a:cs typeface="Verdana"/>
              </a:rPr>
              <a:t>c</a:t>
            </a:r>
            <a:r>
              <a:rPr dirty="0" sz="2000" spc="-145">
                <a:solidFill>
                  <a:srgbClr val="EFD37E"/>
                </a:solidFill>
                <a:latin typeface="Verdana"/>
                <a:cs typeface="Verdana"/>
              </a:rPr>
              <a:t>i</a:t>
            </a:r>
            <a:r>
              <a:rPr dirty="0" sz="2000" spc="-5">
                <a:solidFill>
                  <a:srgbClr val="EFD37E"/>
                </a:solidFill>
                <a:latin typeface="Verdana"/>
                <a:cs typeface="Verdana"/>
              </a:rPr>
              <a:t>r</a:t>
            </a:r>
            <a:r>
              <a:rPr dirty="0" sz="2000">
                <a:solidFill>
                  <a:srgbClr val="EFD37E"/>
                </a:solidFill>
                <a:latin typeface="Verdana"/>
                <a:cs typeface="Verdana"/>
              </a:rPr>
              <a:t>c</a:t>
            </a:r>
            <a:r>
              <a:rPr dirty="0" sz="2000" spc="-70">
                <a:solidFill>
                  <a:srgbClr val="EFD37E"/>
                </a:solidFill>
                <a:latin typeface="Verdana"/>
                <a:cs typeface="Verdana"/>
              </a:rPr>
              <a:t>u</a:t>
            </a:r>
            <a:r>
              <a:rPr dirty="0" sz="2000" spc="-145">
                <a:solidFill>
                  <a:srgbClr val="EFD37E"/>
                </a:solidFill>
                <a:latin typeface="Verdana"/>
                <a:cs typeface="Verdana"/>
              </a:rPr>
              <a:t>i</a:t>
            </a:r>
            <a:r>
              <a:rPr dirty="0" sz="2000" spc="-100">
                <a:solidFill>
                  <a:srgbClr val="EFD37E"/>
                </a:solidFill>
                <a:latin typeface="Verdana"/>
                <a:cs typeface="Verdana"/>
              </a:rPr>
              <a:t>t</a:t>
            </a:r>
            <a:r>
              <a:rPr dirty="0" sz="2000" spc="-180">
                <a:solidFill>
                  <a:srgbClr val="EFD37E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013" y="5242941"/>
            <a:ext cx="2245360" cy="142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300" spc="-40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300" spc="-13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300" spc="-22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19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300" spc="-65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dirty="0" sz="2300" spc="-14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300" spc="1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300" spc="4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dirty="0" sz="2300" spc="19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300" spc="-14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300" spc="-15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300" spc="240">
                <a:solidFill>
                  <a:srgbClr val="FFFF00"/>
                </a:solidFill>
                <a:latin typeface="Verdana"/>
                <a:cs typeface="Verdana"/>
              </a:rPr>
              <a:t>ca</a:t>
            </a:r>
            <a:r>
              <a:rPr dirty="0" sz="2300" spc="-155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2300" spc="-140">
                <a:solidFill>
                  <a:srgbClr val="FFFF00"/>
                </a:solidFill>
                <a:latin typeface="Verdana"/>
                <a:cs typeface="Verdana"/>
              </a:rPr>
              <a:t>ly  </a:t>
            </a:r>
            <a:r>
              <a:rPr dirty="0" sz="2300" spc="-14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300" spc="-65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dirty="0" sz="2300" spc="-14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2300" spc="-20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2300" spc="-30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300" spc="-19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-20">
                <a:solidFill>
                  <a:srgbClr val="FFFF00"/>
                </a:solidFill>
                <a:latin typeface="Verdana"/>
                <a:cs typeface="Verdana"/>
              </a:rPr>
              <a:t>off</a:t>
            </a:r>
            <a:r>
              <a:rPr dirty="0" sz="2300" spc="-17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-15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dirty="0" sz="2300" spc="-5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dirty="0" sz="2300" spc="11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300" spc="-5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2300" spc="-204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-15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300" spc="-120">
                <a:solidFill>
                  <a:srgbClr val="FFFF00"/>
                </a:solidFill>
                <a:latin typeface="Verdana"/>
                <a:cs typeface="Verdana"/>
              </a:rPr>
              <a:t>t  </a:t>
            </a:r>
            <a:r>
              <a:rPr dirty="0" sz="2300" spc="-7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2300" spc="-10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300" spc="19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300" spc="120">
                <a:solidFill>
                  <a:srgbClr val="FFFF00"/>
                </a:solidFill>
                <a:latin typeface="Verdana"/>
                <a:cs typeface="Verdana"/>
              </a:rPr>
              <a:t>ch</a:t>
            </a:r>
            <a:r>
              <a:rPr dirty="0" sz="2300" spc="114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300" spc="-30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300" spc="-19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-15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300" spc="-14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300" spc="190">
                <a:solidFill>
                  <a:srgbClr val="FFFF00"/>
                </a:solidFill>
                <a:latin typeface="Verdana"/>
                <a:cs typeface="Verdana"/>
              </a:rPr>
              <a:t>’</a:t>
            </a:r>
            <a:r>
              <a:rPr dirty="0" sz="2300" spc="-240">
                <a:solidFill>
                  <a:srgbClr val="FFFF00"/>
                </a:solidFill>
                <a:latin typeface="Verdana"/>
                <a:cs typeface="Verdana"/>
              </a:rPr>
              <a:t>s  </a:t>
            </a:r>
            <a:r>
              <a:rPr dirty="0" sz="2300" spc="12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dirty="0" sz="2300" spc="-4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30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300" spc="-155">
                <a:solidFill>
                  <a:srgbClr val="FFFF00"/>
                </a:solidFill>
                <a:latin typeface="Verdana"/>
                <a:cs typeface="Verdana"/>
              </a:rPr>
              <a:t>li</a:t>
            </a:r>
            <a:r>
              <a:rPr dirty="0" sz="2300" spc="-5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2300" spc="114">
                <a:solidFill>
                  <a:srgbClr val="FFFF00"/>
                </a:solidFill>
                <a:latin typeface="Verdana"/>
                <a:cs typeface="Verdana"/>
              </a:rPr>
              <a:t>g</a:t>
            </a:r>
            <a:r>
              <a:rPr dirty="0" sz="2300" spc="-25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12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dirty="0" sz="2300" spc="-4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230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300" spc="-5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2300" spc="-14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300" spc="-20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887" y="578611"/>
            <a:ext cx="25476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pc="-280" b="0">
                <a:solidFill>
                  <a:srgbClr val="FFC000"/>
                </a:solidFill>
                <a:latin typeface="Verdana"/>
                <a:cs typeface="Verdana"/>
              </a:rPr>
              <a:t>S</a:t>
            </a:r>
            <a:r>
              <a:rPr dirty="0" u="none" spc="-400" b="0">
                <a:solidFill>
                  <a:srgbClr val="FFC000"/>
                </a:solidFill>
                <a:latin typeface="Verdana"/>
                <a:cs typeface="Verdana"/>
              </a:rPr>
              <a:t>m</a:t>
            </a:r>
            <a:r>
              <a:rPr dirty="0" u="none" spc="-65" b="0">
                <a:solidFill>
                  <a:srgbClr val="FFC000"/>
                </a:solidFill>
                <a:latin typeface="Verdana"/>
                <a:cs typeface="Verdana"/>
              </a:rPr>
              <a:t>o</a:t>
            </a:r>
            <a:r>
              <a:rPr dirty="0" u="none" spc="-60" b="0">
                <a:solidFill>
                  <a:srgbClr val="FFC000"/>
                </a:solidFill>
                <a:latin typeface="Verdana"/>
                <a:cs typeface="Verdana"/>
              </a:rPr>
              <a:t>k</a:t>
            </a:r>
            <a:r>
              <a:rPr dirty="0" u="none" spc="160" b="0">
                <a:solidFill>
                  <a:srgbClr val="FFC000"/>
                </a:solidFill>
                <a:latin typeface="Verdana"/>
                <a:cs typeface="Verdana"/>
              </a:rPr>
              <a:t>e</a:t>
            </a:r>
            <a:r>
              <a:rPr dirty="0" u="none" spc="-225" b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dirty="0" u="none" spc="-160" b="0">
                <a:solidFill>
                  <a:srgbClr val="FFC000"/>
                </a:solidFill>
                <a:latin typeface="Verdana"/>
                <a:cs typeface="Verdana"/>
              </a:rPr>
              <a:t>Se</a:t>
            </a:r>
            <a:r>
              <a:rPr dirty="0" u="none" spc="-175" b="0">
                <a:solidFill>
                  <a:srgbClr val="FFC000"/>
                </a:solidFill>
                <a:latin typeface="Verdana"/>
                <a:cs typeface="Verdana"/>
              </a:rPr>
              <a:t>n</a:t>
            </a:r>
            <a:r>
              <a:rPr dirty="0" u="none" spc="-395" b="0">
                <a:solidFill>
                  <a:srgbClr val="FFC000"/>
                </a:solidFill>
                <a:latin typeface="Verdana"/>
                <a:cs typeface="Verdana"/>
              </a:rPr>
              <a:t>s</a:t>
            </a:r>
            <a:r>
              <a:rPr dirty="0" u="none" spc="-120" b="0">
                <a:solidFill>
                  <a:srgbClr val="FFC000"/>
                </a:solidFill>
                <a:latin typeface="Verdana"/>
                <a:cs typeface="Verdana"/>
              </a:rPr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6887" y="1465833"/>
            <a:ext cx="4450080" cy="727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7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dirty="0" sz="2300" spc="114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300" spc="-14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300" spc="114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300" spc="95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dirty="0" sz="2300" spc="5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300" spc="-30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300" spc="-15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120">
                <a:solidFill>
                  <a:srgbClr val="FFFF00"/>
                </a:solidFill>
                <a:latin typeface="Verdana"/>
                <a:cs typeface="Verdana"/>
              </a:rPr>
              <a:t>g</a:t>
            </a:r>
            <a:r>
              <a:rPr dirty="0" sz="2300" spc="19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300" spc="-9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300" spc="-114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300" spc="-30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300" spc="-17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-15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2300" spc="-15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300" spc="-40">
                <a:solidFill>
                  <a:srgbClr val="FFFF00"/>
                </a:solidFill>
                <a:latin typeface="Verdana"/>
                <a:cs typeface="Verdana"/>
              </a:rPr>
              <a:t>ke</a:t>
            </a:r>
            <a:r>
              <a:rPr dirty="0" sz="2300" spc="-22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-229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2300" spc="85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dirty="0" sz="2300" spc="114">
                <a:solidFill>
                  <a:srgbClr val="FFFF00"/>
                </a:solidFill>
                <a:latin typeface="Verdana"/>
                <a:cs typeface="Verdana"/>
              </a:rPr>
              <a:t>G</a:t>
            </a:r>
            <a:r>
              <a:rPr dirty="0" sz="2300" spc="-200">
                <a:solidFill>
                  <a:srgbClr val="FFFF00"/>
                </a:solidFill>
                <a:latin typeface="Verdana"/>
                <a:cs typeface="Verdana"/>
              </a:rPr>
              <a:t>,</a:t>
            </a:r>
            <a:r>
              <a:rPr dirty="0" sz="2300" spc="-18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245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dirty="0" sz="2300" spc="21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2300" spc="-65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2300" spc="-10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dirty="0" sz="2300" spc="30">
                <a:solidFill>
                  <a:srgbClr val="FFFF00"/>
                </a:solidFill>
                <a:latin typeface="Verdana"/>
                <a:cs typeface="Verdana"/>
              </a:rPr>
              <a:t>on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300" spc="-75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dirty="0" sz="2300" spc="-15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300" spc="-130">
                <a:solidFill>
                  <a:srgbClr val="FFFF00"/>
                </a:solidFill>
                <a:latin typeface="Verdana"/>
                <a:cs typeface="Verdana"/>
              </a:rPr>
              <a:t>ox</a:t>
            </a:r>
            <a:r>
              <a:rPr dirty="0" sz="2300" spc="-5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2300" spc="135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dirty="0" sz="2300" spc="12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300" spc="-200">
                <a:solidFill>
                  <a:srgbClr val="FFFF00"/>
                </a:solidFill>
                <a:latin typeface="Verdana"/>
                <a:cs typeface="Verdana"/>
              </a:rPr>
              <a:t>,</a:t>
            </a:r>
            <a:r>
              <a:rPr dirty="0" sz="2300" spc="-22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300" spc="11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300" spc="-14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300" spc="45">
                <a:solidFill>
                  <a:srgbClr val="FFFF00"/>
                </a:solidFill>
                <a:latin typeface="Verdana"/>
                <a:cs typeface="Verdana"/>
              </a:rPr>
              <a:t>c.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3864" y="4064965"/>
            <a:ext cx="2432050" cy="239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000" spc="-3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Verdana"/>
                <a:cs typeface="Verdana"/>
              </a:rPr>
              <a:t>Touc</a:t>
            </a:r>
            <a:r>
              <a:rPr dirty="0" u="heavy" sz="3000" spc="-7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Verdana"/>
                <a:cs typeface="Verdana"/>
              </a:rPr>
              <a:t>h</a:t>
            </a:r>
            <a:r>
              <a:rPr dirty="0" u="heavy" sz="3000" spc="-25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3000" spc="-21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Verdana"/>
                <a:cs typeface="Verdana"/>
              </a:rPr>
              <a:t>S</a:t>
            </a:r>
            <a:r>
              <a:rPr dirty="0" u="heavy" sz="3000" spc="-204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Verdana"/>
                <a:cs typeface="Verdana"/>
              </a:rPr>
              <a:t>e</a:t>
            </a:r>
            <a:r>
              <a:rPr dirty="0" u="heavy" sz="3000" spc="-17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Verdana"/>
                <a:cs typeface="Verdana"/>
              </a:rPr>
              <a:t>nsor</a:t>
            </a:r>
            <a:endParaRPr sz="3000">
              <a:latin typeface="Verdana"/>
              <a:cs typeface="Verdana"/>
            </a:endParaRPr>
          </a:p>
          <a:p>
            <a:pPr marL="12700" marR="278130">
              <a:lnSpc>
                <a:spcPct val="100000"/>
              </a:lnSpc>
              <a:spcBef>
                <a:spcPts val="3025"/>
              </a:spcBef>
            </a:pPr>
            <a:r>
              <a:rPr dirty="0" sz="2500" spc="-85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dirty="0" sz="2500" spc="13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500" spc="-12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500" spc="13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500" spc="95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dirty="0" sz="2500" spc="7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2500" spc="-33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2500" spc="-22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1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dirty="0" sz="2500" spc="-7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dirty="0" sz="2500" spc="13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2500" spc="-45">
                <a:solidFill>
                  <a:srgbClr val="FFFF00"/>
                </a:solidFill>
                <a:latin typeface="Verdana"/>
                <a:cs typeface="Verdana"/>
              </a:rPr>
              <a:t>n  </a:t>
            </a:r>
            <a:r>
              <a:rPr dirty="0" sz="2500" spc="-10">
                <a:solidFill>
                  <a:srgbClr val="FFFF00"/>
                </a:solidFill>
                <a:latin typeface="Verdana"/>
                <a:cs typeface="Verdana"/>
              </a:rPr>
              <a:t>any </a:t>
            </a:r>
            <a:r>
              <a:rPr dirty="0" sz="2500" spc="30">
                <a:solidFill>
                  <a:srgbClr val="FFFF00"/>
                </a:solidFill>
                <a:latin typeface="Verdana"/>
                <a:cs typeface="Verdana"/>
              </a:rPr>
              <a:t>object </a:t>
            </a:r>
            <a:r>
              <a:rPr dirty="0" sz="2500" spc="3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114">
                <a:solidFill>
                  <a:srgbClr val="FFFF00"/>
                </a:solidFill>
                <a:latin typeface="Verdana"/>
                <a:cs typeface="Verdana"/>
              </a:rPr>
              <a:t>come </a:t>
            </a:r>
            <a:r>
              <a:rPr dirty="0" sz="2500" spc="-135">
                <a:solidFill>
                  <a:srgbClr val="FFFF00"/>
                </a:solidFill>
                <a:latin typeface="Verdana"/>
                <a:cs typeface="Verdana"/>
              </a:rPr>
              <a:t>in </a:t>
            </a:r>
            <a:r>
              <a:rPr dirty="0" sz="2500" spc="-13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FFFF00"/>
                </a:solidFill>
                <a:latin typeface="Verdana"/>
                <a:cs typeface="Verdana"/>
              </a:rPr>
              <a:t>contact.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59" y="4465320"/>
            <a:ext cx="3422904" cy="2002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672" y="2791967"/>
            <a:ext cx="4023360" cy="33497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3415" y="582168"/>
            <a:ext cx="6132576" cy="33101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034" y="731011"/>
            <a:ext cx="29317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Sensor’s</a:t>
            </a:r>
            <a:r>
              <a:rPr dirty="0" spc="-80"/>
              <a:t> </a:t>
            </a:r>
            <a:r>
              <a:rPr dirty="0" spc="-65"/>
              <a:t>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2589" y="1645361"/>
            <a:ext cx="7458709" cy="459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3000" spc="17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3000" spc="-23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FFFF00"/>
                </a:solidFill>
                <a:latin typeface="Verdana"/>
                <a:cs typeface="Verdana"/>
              </a:rPr>
              <a:t>good</a:t>
            </a:r>
            <a:r>
              <a:rPr dirty="0" sz="3000" spc="-26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39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3000" spc="4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3000" spc="3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3000" spc="-39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3000" spc="-120">
                <a:solidFill>
                  <a:srgbClr val="FFFF00"/>
                </a:solidFill>
                <a:latin typeface="Verdana"/>
                <a:cs typeface="Verdana"/>
              </a:rPr>
              <a:t>or</a:t>
            </a:r>
            <a:r>
              <a:rPr dirty="0" sz="3000" spc="-26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39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3000" spc="-65">
                <a:solidFill>
                  <a:srgbClr val="FFFF00"/>
                </a:solidFill>
                <a:latin typeface="Verdana"/>
                <a:cs typeface="Verdana"/>
              </a:rPr>
              <a:t>hou</a:t>
            </a:r>
            <a:r>
              <a:rPr dirty="0" sz="3000" spc="-2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3000" spc="185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dirty="0" sz="3000" spc="-28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165">
                <a:solidFill>
                  <a:srgbClr val="FFFF00"/>
                </a:solidFill>
                <a:latin typeface="Verdana"/>
                <a:cs typeface="Verdana"/>
              </a:rPr>
              <a:t>be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00"/>
              </a:buClr>
              <a:buFont typeface="Wingdings"/>
              <a:buChar char=""/>
            </a:pPr>
            <a:endParaRPr sz="2950">
              <a:latin typeface="Verdana"/>
              <a:cs typeface="Verdana"/>
            </a:endParaRPr>
          </a:p>
          <a:p>
            <a:pPr lvl="1" marL="927100" indent="-457200">
              <a:lnSpc>
                <a:spcPct val="100000"/>
              </a:lnSpc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3000" spc="-160">
                <a:solidFill>
                  <a:srgbClr val="FFFF00"/>
                </a:solidFill>
                <a:latin typeface="Verdana"/>
                <a:cs typeface="Verdana"/>
              </a:rPr>
              <a:t>Se</a:t>
            </a:r>
            <a:r>
              <a:rPr dirty="0" sz="3000" spc="-17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3000" spc="-39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3000" spc="-204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3000" spc="-15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-204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FFFF00"/>
                </a:solidFill>
                <a:latin typeface="Verdana"/>
                <a:cs typeface="Verdana"/>
              </a:rPr>
              <a:t>v</a:t>
            </a:r>
            <a:r>
              <a:rPr dirty="0" sz="3000" spc="16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3000" spc="-31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15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14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3000" spc="-23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15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45">
                <a:solidFill>
                  <a:srgbClr val="FFFF00"/>
                </a:solidFill>
                <a:latin typeface="Verdana"/>
                <a:cs typeface="Verdana"/>
              </a:rPr>
              <a:t>he</a:t>
            </a:r>
            <a:r>
              <a:rPr dirty="0" sz="3000" spc="-24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110">
                <a:solidFill>
                  <a:srgbClr val="FFFF00"/>
                </a:solidFill>
                <a:latin typeface="Verdana"/>
                <a:cs typeface="Verdana"/>
              </a:rPr>
              <a:t>me</a:t>
            </a:r>
            <a:r>
              <a:rPr dirty="0" sz="3000" spc="6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3000" spc="-39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3000" spc="-275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dirty="0" sz="3000" spc="-18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3000" spc="170">
                <a:solidFill>
                  <a:srgbClr val="FFFF00"/>
                </a:solidFill>
                <a:latin typeface="Verdana"/>
                <a:cs typeface="Verdana"/>
              </a:rPr>
              <a:t>ed</a:t>
            </a:r>
            <a:r>
              <a:rPr dirty="0" sz="3000" spc="-254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00"/>
                </a:solidFill>
                <a:latin typeface="Verdana"/>
                <a:cs typeface="Verdana"/>
              </a:rPr>
              <a:t>pr</a:t>
            </a:r>
            <a:r>
              <a:rPr dirty="0" sz="3000" spc="-2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3000" spc="-60">
                <a:solidFill>
                  <a:srgbClr val="FFFF00"/>
                </a:solidFill>
                <a:latin typeface="Verdana"/>
                <a:cs typeface="Verdana"/>
              </a:rPr>
              <a:t>per</a:t>
            </a:r>
            <a:r>
              <a:rPr dirty="0" sz="3000" spc="-3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-220">
                <a:solidFill>
                  <a:srgbClr val="FFFF00"/>
                </a:solidFill>
                <a:latin typeface="Verdana"/>
                <a:cs typeface="Verdana"/>
              </a:rPr>
              <a:t>y.</a:t>
            </a:r>
            <a:endParaRPr sz="3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00"/>
              </a:buClr>
              <a:buFont typeface="Arial MT"/>
              <a:buChar char="•"/>
            </a:pPr>
            <a:endParaRPr sz="2950">
              <a:latin typeface="Verdana"/>
              <a:cs typeface="Verdana"/>
            </a:endParaRPr>
          </a:p>
          <a:p>
            <a:pPr lvl="1" marL="927100" marR="639445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3000" spc="-52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3000" spc="-160">
                <a:solidFill>
                  <a:srgbClr val="FFFF00"/>
                </a:solidFill>
                <a:latin typeface="Verdana"/>
                <a:cs typeface="Verdana"/>
              </a:rPr>
              <a:t>nsen</a:t>
            </a:r>
            <a:r>
              <a:rPr dirty="0" sz="3000" spc="-155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3000" spc="-16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3000" spc="-22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-60">
                <a:solidFill>
                  <a:srgbClr val="FFFF00"/>
                </a:solidFill>
                <a:latin typeface="Verdana"/>
                <a:cs typeface="Verdana"/>
              </a:rPr>
              <a:t>iv</a:t>
            </a:r>
            <a:r>
              <a:rPr dirty="0" sz="3000" spc="-7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3000" spc="-32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15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145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3000" spc="-23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8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3000" spc="75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dirty="0" sz="3000" spc="-170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dirty="0" sz="3000" spc="-22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15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3000" spc="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45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dirty="0" sz="3000" spc="3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3000" spc="-38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3000" spc="-254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FFF00"/>
                </a:solidFill>
                <a:latin typeface="Verdana"/>
                <a:cs typeface="Verdana"/>
              </a:rPr>
              <a:t>proper</a:t>
            </a:r>
            <a:r>
              <a:rPr dirty="0" sz="3000" spc="-1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-125">
                <a:solidFill>
                  <a:srgbClr val="FFFF00"/>
                </a:solidFill>
                <a:latin typeface="Verdana"/>
                <a:cs typeface="Verdana"/>
              </a:rPr>
              <a:t>y  </a:t>
            </a:r>
            <a:r>
              <a:rPr dirty="0" sz="3000" spc="-204">
                <a:solidFill>
                  <a:srgbClr val="FFFF00"/>
                </a:solidFill>
                <a:latin typeface="Verdana"/>
                <a:cs typeface="Verdana"/>
              </a:rPr>
              <a:t>li</a:t>
            </a:r>
            <a:r>
              <a:rPr dirty="0" sz="3000" spc="-135">
                <a:solidFill>
                  <a:srgbClr val="FFFF00"/>
                </a:solidFill>
                <a:latin typeface="Verdana"/>
                <a:cs typeface="Verdana"/>
              </a:rPr>
              <a:t>ke</a:t>
            </a:r>
            <a:r>
              <a:rPr dirty="0" sz="3000" spc="-4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3000" spc="-170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dirty="0" sz="3000" spc="-31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15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14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dirty="0" sz="3000" spc="-23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165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dirty="0" sz="3000" spc="165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dirty="0" sz="3000" spc="-22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FFFF00"/>
                </a:solidFill>
                <a:latin typeface="Verdana"/>
                <a:cs typeface="Verdana"/>
              </a:rPr>
              <a:t>encoun</a:t>
            </a:r>
            <a:r>
              <a:rPr dirty="0" sz="3000" spc="4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30">
                <a:solidFill>
                  <a:srgbClr val="FFFF00"/>
                </a:solidFill>
                <a:latin typeface="Verdana"/>
                <a:cs typeface="Verdana"/>
              </a:rPr>
              <a:t>ered</a:t>
            </a:r>
            <a:r>
              <a:rPr dirty="0" sz="3000" spc="-254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114">
                <a:solidFill>
                  <a:srgbClr val="FFFF00"/>
                </a:solidFill>
                <a:latin typeface="Verdana"/>
                <a:cs typeface="Verdana"/>
              </a:rPr>
              <a:t>wh</a:t>
            </a:r>
            <a:r>
              <a:rPr dirty="0" sz="3000" spc="-25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3000" spc="-204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3000" spc="114">
                <a:solidFill>
                  <a:srgbClr val="FFFF00"/>
                </a:solidFill>
                <a:latin typeface="Verdana"/>
                <a:cs typeface="Verdana"/>
              </a:rPr>
              <a:t>e  </a:t>
            </a:r>
            <a:r>
              <a:rPr dirty="0" sz="3000" spc="-70">
                <a:solidFill>
                  <a:srgbClr val="FFFF00"/>
                </a:solidFill>
                <a:latin typeface="Verdana"/>
                <a:cs typeface="Verdana"/>
              </a:rPr>
              <a:t>measurement.</a:t>
            </a:r>
            <a:endParaRPr sz="3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00"/>
              </a:buClr>
              <a:buFont typeface="Arial MT"/>
              <a:buChar char="•"/>
            </a:pPr>
            <a:endParaRPr sz="2950">
              <a:latin typeface="Verdana"/>
              <a:cs typeface="Verdana"/>
            </a:endParaRPr>
          </a:p>
          <a:p>
            <a:pPr lvl="1" marL="927100" marR="377825" indent="-457200">
              <a:lnSpc>
                <a:spcPct val="100000"/>
              </a:lnSpc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3000" spc="-55">
                <a:solidFill>
                  <a:srgbClr val="FFFF00"/>
                </a:solidFill>
                <a:latin typeface="Verdana"/>
                <a:cs typeface="Verdana"/>
              </a:rPr>
              <a:t>Doe</a:t>
            </a:r>
            <a:r>
              <a:rPr dirty="0" sz="3000" spc="-4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3000" spc="-22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FFFF00"/>
                </a:solidFill>
                <a:latin typeface="Verdana"/>
                <a:cs typeface="Verdana"/>
              </a:rPr>
              <a:t>not</a:t>
            </a:r>
            <a:r>
              <a:rPr dirty="0" sz="3000" spc="-25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dirty="0" sz="3000" spc="-160">
                <a:solidFill>
                  <a:srgbClr val="FFFF00"/>
                </a:solidFill>
                <a:latin typeface="Verdana"/>
                <a:cs typeface="Verdana"/>
              </a:rPr>
              <a:t>nf</a:t>
            </a:r>
            <a:r>
              <a:rPr dirty="0" sz="3000" spc="-75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dirty="0" sz="3000" spc="110">
                <a:solidFill>
                  <a:srgbClr val="FFFF00"/>
                </a:solidFill>
                <a:latin typeface="Verdana"/>
                <a:cs typeface="Verdana"/>
              </a:rPr>
              <a:t>uence</a:t>
            </a:r>
            <a:r>
              <a:rPr dirty="0" sz="3000" spc="-27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-155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dirty="0" sz="3000" spc="45">
                <a:solidFill>
                  <a:srgbClr val="FFFF00"/>
                </a:solidFill>
                <a:latin typeface="Verdana"/>
                <a:cs typeface="Verdana"/>
              </a:rPr>
              <a:t>he</a:t>
            </a:r>
            <a:r>
              <a:rPr dirty="0" sz="3000" spc="-245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3000" spc="110">
                <a:solidFill>
                  <a:srgbClr val="FFFF00"/>
                </a:solidFill>
                <a:latin typeface="Verdana"/>
                <a:cs typeface="Verdana"/>
              </a:rPr>
              <a:t>me</a:t>
            </a:r>
            <a:r>
              <a:rPr dirty="0" sz="3000" spc="65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dirty="0" sz="3000" spc="-39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dirty="0" sz="3000" spc="-275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dirty="0" sz="3000" spc="-18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dirty="0" sz="3000" spc="135">
                <a:solidFill>
                  <a:srgbClr val="FFFF00"/>
                </a:solidFill>
                <a:latin typeface="Verdana"/>
                <a:cs typeface="Verdana"/>
              </a:rPr>
              <a:t>ed  </a:t>
            </a:r>
            <a:r>
              <a:rPr dirty="0" sz="3000" spc="-80">
                <a:solidFill>
                  <a:srgbClr val="FFFF00"/>
                </a:solidFill>
                <a:latin typeface="Verdana"/>
                <a:cs typeface="Verdana"/>
              </a:rPr>
              <a:t>property.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2022-11-15T13:59:13Z</dcterms:created>
  <dcterms:modified xsi:type="dcterms:W3CDTF">2022-11-15T13:59:13Z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2022-11-15T00:00:00Z</vt:filetime>
  </property>
</Properties>
</file>