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36"/>
  </p:notesMasterIdLst>
  <p:handoutMasterIdLst>
    <p:handoutMasterId r:id="rId37"/>
  </p:handoutMasterIdLst>
  <p:sldIdLst>
    <p:sldId id="257" r:id="rId5"/>
    <p:sldId id="263" r:id="rId6"/>
    <p:sldId id="264" r:id="rId7"/>
    <p:sldId id="261" r:id="rId8"/>
    <p:sldId id="265" r:id="rId9"/>
    <p:sldId id="266" r:id="rId10"/>
    <p:sldId id="267" r:id="rId11"/>
    <p:sldId id="268" r:id="rId12"/>
    <p:sldId id="269" r:id="rId13"/>
    <p:sldId id="270" r:id="rId14"/>
    <p:sldId id="271" r:id="rId15"/>
    <p:sldId id="272" r:id="rId16"/>
    <p:sldId id="273" r:id="rId17"/>
    <p:sldId id="274" r:id="rId18"/>
    <p:sldId id="285" r:id="rId19"/>
    <p:sldId id="286" r:id="rId20"/>
    <p:sldId id="287" r:id="rId21"/>
    <p:sldId id="288" r:id="rId22"/>
    <p:sldId id="289" r:id="rId23"/>
    <p:sldId id="290" r:id="rId24"/>
    <p:sldId id="291" r:id="rId25"/>
    <p:sldId id="275" r:id="rId26"/>
    <p:sldId id="276" r:id="rId27"/>
    <p:sldId id="277" r:id="rId28"/>
    <p:sldId id="278" r:id="rId29"/>
    <p:sldId id="279" r:id="rId30"/>
    <p:sldId id="280" r:id="rId31"/>
    <p:sldId id="281" r:id="rId32"/>
    <p:sldId id="282" r:id="rId33"/>
    <p:sldId id="283" r:id="rId34"/>
    <p:sldId id="284" r:id="rId3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9" d="100"/>
          <a:sy n="69" d="100"/>
        </p:scale>
        <p:origin x="780" y="60"/>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solidFill>
                <a:srgbClr val="FF0000"/>
              </a:solidFill>
            </a:rPr>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solidFill>
                <a:srgbClr val="FF0000"/>
              </a:solidFill>
            </a:rPr>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solidFill>
                <a:srgbClr val="FF0000"/>
              </a:solidFill>
            </a:rPr>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solidFill>
                <a:srgbClr val="FF0000"/>
              </a:solidFill>
            </a:rPr>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solidFill>
                <a:srgbClr val="FF0000"/>
              </a:solidFill>
            </a:rPr>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solidFill>
                <a:srgbClr val="FF0000"/>
              </a:solidFill>
            </a:rPr>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4984" y="1275321"/>
          <a:ext cx="2700517" cy="1650302"/>
        </a:xfrm>
        <a:prstGeom prst="round2SameRect">
          <a:avLst>
            <a:gd name="adj1" fmla="val 16670"/>
            <a:gd name="adj2" fmla="val 0"/>
          </a:avLst>
        </a:prstGeom>
        <a:solidFill>
          <a:schemeClr val="accent2">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107950" rIns="97155" bIns="107950" numCol="1" spcCol="1270" anchor="t" anchorCtr="0">
          <a:noAutofit/>
        </a:bodyPr>
        <a:lstStyle/>
        <a:p>
          <a:pPr marL="0" lvl="0" indent="0" algn="l" defTabSz="755650">
            <a:lnSpc>
              <a:spcPct val="90000"/>
            </a:lnSpc>
            <a:spcBef>
              <a:spcPct val="0"/>
            </a:spcBef>
            <a:spcAft>
              <a:spcPct val="35000"/>
            </a:spcAft>
            <a:buNone/>
          </a:pPr>
          <a:r>
            <a:rPr lang="en-US" sz="1700" kern="1200" dirty="0">
              <a:solidFill>
                <a:srgbClr val="FF0000"/>
              </a:solidFill>
            </a:rPr>
            <a:t>Web Scraping</a:t>
          </a:r>
        </a:p>
        <a:p>
          <a:pPr marL="114300" lvl="1" indent="-114300" algn="l" defTabSz="577850">
            <a:lnSpc>
              <a:spcPct val="90000"/>
            </a:lnSpc>
            <a:spcBef>
              <a:spcPct val="0"/>
            </a:spcBef>
            <a:spcAft>
              <a:spcPct val="15000"/>
            </a:spcAft>
            <a:buChar char="•"/>
          </a:pPr>
          <a:r>
            <a:rPr lang="en-US" sz="1300" kern="1200" dirty="0">
              <a:solidFill>
                <a:srgbClr val="FF0000"/>
              </a:solidFill>
            </a:rPr>
            <a:t>Wrote code to collect data</a:t>
          </a:r>
        </a:p>
        <a:p>
          <a:pPr marL="114300" lvl="1" indent="-114300" algn="l" defTabSz="577850">
            <a:lnSpc>
              <a:spcPct val="90000"/>
            </a:lnSpc>
            <a:spcBef>
              <a:spcPct val="0"/>
            </a:spcBef>
            <a:spcAft>
              <a:spcPct val="15000"/>
            </a:spcAft>
            <a:buChar char="•"/>
          </a:pPr>
          <a:r>
            <a:rPr lang="en-US" sz="1300" kern="1200" dirty="0">
              <a:solidFill>
                <a:srgbClr val="FF0000"/>
              </a:solidFill>
            </a:rPr>
            <a:t>Ensured the data collected is legitimate and valid</a:t>
          </a:r>
        </a:p>
      </dsp:txBody>
      <dsp:txXfrm rot="5400000">
        <a:off x="590699" y="830790"/>
        <a:ext cx="1569726" cy="2539365"/>
      </dsp:txXfrm>
    </dsp:sp>
    <dsp:sp modelId="{3A76F6E3-BE2C-4E68-B27C-D774B28C018E}">
      <dsp:nvSpPr>
        <dsp:cNvPr id="0" name=""/>
        <dsp:cNvSpPr/>
      </dsp:nvSpPr>
      <dsp:spPr>
        <a:xfrm rot="5400000">
          <a:off x="1710254" y="1275321"/>
          <a:ext cx="2700517" cy="1650302"/>
        </a:xfrm>
        <a:prstGeom prst="round2SameRect">
          <a:avLst>
            <a:gd name="adj1" fmla="val 16670"/>
            <a:gd name="adj2" fmla="val 0"/>
          </a:avLst>
        </a:prstGeom>
        <a:solidFill>
          <a:schemeClr val="accent2">
            <a:tint val="50000"/>
            <a:hueOff val="1547330"/>
            <a:satOff val="-7332"/>
            <a:lumOff val="96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155" tIns="107950" rIns="64770" bIns="107950" numCol="1" spcCol="1270" anchor="t" anchorCtr="0">
          <a:noAutofit/>
        </a:bodyPr>
        <a:lstStyle/>
        <a:p>
          <a:pPr marL="0" lvl="0" indent="0" algn="l" defTabSz="755650">
            <a:lnSpc>
              <a:spcPct val="90000"/>
            </a:lnSpc>
            <a:spcBef>
              <a:spcPct val="0"/>
            </a:spcBef>
            <a:spcAft>
              <a:spcPct val="35000"/>
            </a:spcAft>
            <a:buNone/>
          </a:pPr>
          <a:r>
            <a:rPr lang="en-US" sz="1700" kern="1200" dirty="0">
              <a:solidFill>
                <a:srgbClr val="FF0000"/>
              </a:solidFill>
            </a:rPr>
            <a:t>Machine Learning</a:t>
          </a:r>
        </a:p>
        <a:p>
          <a:pPr marL="114300" lvl="1" indent="-114300" algn="l" defTabSz="577850">
            <a:lnSpc>
              <a:spcPct val="90000"/>
            </a:lnSpc>
            <a:spcBef>
              <a:spcPct val="0"/>
            </a:spcBef>
            <a:spcAft>
              <a:spcPct val="15000"/>
            </a:spcAft>
            <a:buChar char="•"/>
          </a:pPr>
          <a:r>
            <a:rPr lang="en-US" sz="1300" kern="1200" dirty="0">
              <a:solidFill>
                <a:srgbClr val="FF0000"/>
              </a:solidFill>
            </a:rPr>
            <a:t>Performed Data cleaning, EDA, Visualization etc.</a:t>
          </a:r>
        </a:p>
        <a:p>
          <a:pPr marL="114300" lvl="1" indent="-114300" algn="l" defTabSz="577850">
            <a:lnSpc>
              <a:spcPct val="90000"/>
            </a:lnSpc>
            <a:spcBef>
              <a:spcPct val="0"/>
            </a:spcBef>
            <a:spcAft>
              <a:spcPct val="15000"/>
            </a:spcAft>
            <a:buChar char="•"/>
          </a:pPr>
          <a:r>
            <a:rPr lang="en-US" sz="1300" kern="1200" dirty="0">
              <a:solidFill>
                <a:srgbClr val="FF0000"/>
              </a:solidFill>
            </a:rPr>
            <a:t>Created multiple models and hyper tuned them</a:t>
          </a:r>
        </a:p>
      </dsp:txBody>
      <dsp:txXfrm rot="-5400000">
        <a:off x="2235361" y="830790"/>
        <a:ext cx="1569726" cy="2539365"/>
      </dsp:txXfrm>
    </dsp:sp>
    <dsp:sp modelId="{3C49965F-40A9-44AE-AD4B-5DD41A84CED1}">
      <dsp:nvSpPr>
        <dsp:cNvPr id="0" name=""/>
        <dsp:cNvSpPr/>
      </dsp:nvSpPr>
      <dsp:spPr>
        <a:xfrm>
          <a:off x="1335104" y="0"/>
          <a:ext cx="1725239" cy="172515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335104" y="2475369"/>
          <a:ext cx="1725239" cy="1725155"/>
        </a:xfrm>
        <a:prstGeom prst="circularArrow">
          <a:avLst>
            <a:gd name="adj1" fmla="val 12500"/>
            <a:gd name="adj2" fmla="val 1142322"/>
            <a:gd name="adj3" fmla="val 20457678"/>
            <a:gd name="adj4" fmla="val 10800000"/>
            <a:gd name="adj5" fmla="val 125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543" y="303799"/>
        <a:ext cx="2065693" cy="592175"/>
      </dsp:txXfrm>
    </dsp:sp>
    <dsp:sp modelId="{9D677988-374B-4BBA-B73C-8BE59201B4AA}">
      <dsp:nvSpPr>
        <dsp:cNvPr id="0" name=""/>
        <dsp:cNvSpPr/>
      </dsp:nvSpPr>
      <dsp:spPr>
        <a:xfrm>
          <a:off x="427637"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88139" y="956477"/>
        <a:ext cx="1944689" cy="2832121"/>
      </dsp:txXfrm>
    </dsp:sp>
    <dsp:sp modelId="{51EA4E37-9197-43C9-9502-961CC2F00719}">
      <dsp:nvSpPr>
        <dsp:cNvPr id="0" name=""/>
        <dsp:cNvSpPr/>
      </dsp:nvSpPr>
      <dsp:spPr>
        <a:xfrm>
          <a:off x="2383388"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445598"/>
        <a:ext cx="509592" cy="308578"/>
      </dsp:txXfrm>
    </dsp:sp>
    <dsp:sp modelId="{6BB0ABCB-2373-47ED-9774-278F8EE9E9B2}">
      <dsp:nvSpPr>
        <dsp:cNvPr id="0" name=""/>
        <dsp:cNvSpPr/>
      </dsp:nvSpPr>
      <dsp:spPr>
        <a:xfrm>
          <a:off x="3322843"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22843" y="303799"/>
        <a:ext cx="2065693" cy="592175"/>
      </dsp:txXfrm>
    </dsp:sp>
    <dsp:sp modelId="{93C83A52-6E6B-41FD-9424-D118FD751CED}">
      <dsp:nvSpPr>
        <dsp:cNvPr id="0" name=""/>
        <dsp:cNvSpPr/>
      </dsp:nvSpPr>
      <dsp:spPr>
        <a:xfrm>
          <a:off x="3745937"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806439" y="956477"/>
        <a:ext cx="1944689" cy="2832121"/>
      </dsp:txXfrm>
    </dsp:sp>
    <dsp:sp modelId="{A66EA167-6AD2-4AA4-A421-59E2B4561DDF}">
      <dsp:nvSpPr>
        <dsp:cNvPr id="0" name=""/>
        <dsp:cNvSpPr/>
      </dsp:nvSpPr>
      <dsp:spPr>
        <a:xfrm>
          <a:off x="5701689"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445598"/>
        <a:ext cx="509592" cy="308578"/>
      </dsp:txXfrm>
    </dsp:sp>
    <dsp:sp modelId="{3E371716-205E-4EF6-A7ED-14278F63B034}">
      <dsp:nvSpPr>
        <dsp:cNvPr id="0" name=""/>
        <dsp:cNvSpPr/>
      </dsp:nvSpPr>
      <dsp:spPr>
        <a:xfrm>
          <a:off x="6641144" y="30379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641144" y="303799"/>
        <a:ext cx="2065693" cy="592175"/>
      </dsp:txXfrm>
    </dsp:sp>
    <dsp:sp modelId="{D91F2413-E4E3-4058-AF8C-E44208B5C14B}">
      <dsp:nvSpPr>
        <dsp:cNvPr id="0" name=""/>
        <dsp:cNvSpPr/>
      </dsp:nvSpPr>
      <dsp:spPr>
        <a:xfrm>
          <a:off x="7064238" y="895975"/>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7124740" y="956477"/>
        <a:ext cx="1944689" cy="2832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68562"/>
        <a:ext cx="2065693" cy="592175"/>
      </dsp:txXfrm>
    </dsp:sp>
    <dsp:sp modelId="{9D677988-374B-4BBA-B73C-8BE59201B4AA}">
      <dsp:nvSpPr>
        <dsp:cNvPr id="0" name=""/>
        <dsp:cNvSpPr/>
      </dsp:nvSpPr>
      <dsp:spPr>
        <a:xfrm>
          <a:off x="427637"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21239"/>
        <a:ext cx="1944689" cy="3645496"/>
      </dsp:txXfrm>
    </dsp:sp>
    <dsp:sp modelId="{51EA4E37-9197-43C9-9502-961CC2F00719}">
      <dsp:nvSpPr>
        <dsp:cNvPr id="0" name=""/>
        <dsp:cNvSpPr/>
      </dsp:nvSpPr>
      <dsp:spPr>
        <a:xfrm>
          <a:off x="2383388"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10360"/>
        <a:ext cx="509592" cy="308578"/>
      </dsp:txXfrm>
    </dsp:sp>
    <dsp:sp modelId="{6BB0ABCB-2373-47ED-9774-278F8EE9E9B2}">
      <dsp:nvSpPr>
        <dsp:cNvPr id="0" name=""/>
        <dsp:cNvSpPr/>
      </dsp:nvSpPr>
      <dsp:spPr>
        <a:xfrm>
          <a:off x="3322843"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68562"/>
        <a:ext cx="2065693" cy="592175"/>
      </dsp:txXfrm>
    </dsp:sp>
    <dsp:sp modelId="{93C83A52-6E6B-41FD-9424-D118FD751CED}">
      <dsp:nvSpPr>
        <dsp:cNvPr id="0" name=""/>
        <dsp:cNvSpPr/>
      </dsp:nvSpPr>
      <dsp:spPr>
        <a:xfrm>
          <a:off x="3745937"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21239"/>
        <a:ext cx="1944689" cy="3645496"/>
      </dsp:txXfrm>
    </dsp:sp>
    <dsp:sp modelId="{A66EA167-6AD2-4AA4-A421-59E2B4561DDF}">
      <dsp:nvSpPr>
        <dsp:cNvPr id="0" name=""/>
        <dsp:cNvSpPr/>
      </dsp:nvSpPr>
      <dsp:spPr>
        <a:xfrm>
          <a:off x="5701689"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10360"/>
        <a:ext cx="509592" cy="308578"/>
      </dsp:txXfrm>
    </dsp:sp>
    <dsp:sp modelId="{3E371716-205E-4EF6-A7ED-14278F63B034}">
      <dsp:nvSpPr>
        <dsp:cNvPr id="0" name=""/>
        <dsp:cNvSpPr/>
      </dsp:nvSpPr>
      <dsp:spPr>
        <a:xfrm>
          <a:off x="6641144" y="6856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68562"/>
        <a:ext cx="2065693" cy="592175"/>
      </dsp:txXfrm>
    </dsp:sp>
    <dsp:sp modelId="{D91F2413-E4E3-4058-AF8C-E44208B5C14B}">
      <dsp:nvSpPr>
        <dsp:cNvPr id="0" name=""/>
        <dsp:cNvSpPr/>
      </dsp:nvSpPr>
      <dsp:spPr>
        <a:xfrm>
          <a:off x="7064238"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21239"/>
        <a:ext cx="1944689" cy="3645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2/5/2022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8287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0D41C-F0D3-49F0-8041-67FC705A40C6}" type="datetime1">
              <a:rPr lang="en-US" smtClean="0"/>
              <a:pPr/>
              <a:t>2/5/2022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2227228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9381008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578619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7130319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B0D41C-F0D3-49F0-8041-67FC705A40C6}" type="datetime1">
              <a:rPr lang="en-US" smtClean="0"/>
              <a:pPr/>
              <a:t>2/5/2022</a:t>
            </a:fld>
            <a:endParaRPr lang="en-US"/>
          </a:p>
        </p:txBody>
      </p:sp>
      <p:sp>
        <p:nvSpPr>
          <p:cNvPr id="4"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393496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B0D41C-F0D3-49F0-8041-67FC705A40C6}" type="datetime1">
              <a:rPr lang="en-US" smtClean="0"/>
              <a:pPr/>
              <a:t>2/5/2022</a:t>
            </a:fld>
            <a:endParaRPr lang="en-US"/>
          </a:p>
        </p:txBody>
      </p:sp>
      <p:sp>
        <p:nvSpPr>
          <p:cNvPr id="4"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3128928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3069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27608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05BD3E-AD23-4233-B7FD-BCC74AA741B1}" type="datetime1">
              <a:rPr lang="en-US" smtClean="0"/>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423946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2/5/2022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42825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2/5/2022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5265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2/5/2022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67349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B00E9B8-A638-47B9-8EAF-A06FB35BB403}" type="datetime1">
              <a:rPr lang="en-US" smtClean="0"/>
              <a:t>2/5/2022</a:t>
            </a:fld>
            <a:endParaRPr lang="en-US"/>
          </a:p>
        </p:txBody>
      </p:sp>
      <p:sp>
        <p:nvSpPr>
          <p:cNvPr id="5" name="Footer Placeholder 3"/>
          <p:cNvSpPr>
            <a:spLocks noGrp="1"/>
          </p:cNvSpPr>
          <p:nvPr>
            <p:ph type="ftr" sz="quarter" idx="11"/>
          </p:nvPr>
        </p:nvSpPr>
        <p:spPr/>
        <p:txBody>
          <a:bodyPr/>
          <a:lstStyle/>
          <a:p>
            <a:r>
              <a:rPr lang="en-US"/>
              <a:t>Add a footer</a:t>
            </a:r>
          </a:p>
        </p:txBody>
      </p:sp>
      <p:sp>
        <p:nvSpPr>
          <p:cNvPr id="6"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53545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0414C0-40BC-46FB-ADE3-F7141007B5FB}" type="datetime1">
              <a:rPr lang="en-US" smtClean="0"/>
              <a:t>2/5/2022</a:t>
            </a:fld>
            <a:endParaRPr lang="en-US"/>
          </a:p>
        </p:txBody>
      </p:sp>
      <p:sp>
        <p:nvSpPr>
          <p:cNvPr id="5" name="Footer Placeholder 2"/>
          <p:cNvSpPr>
            <a:spLocks noGrp="1"/>
          </p:cNvSpPr>
          <p:nvPr>
            <p:ph type="ftr" sz="quarter" idx="11"/>
          </p:nvPr>
        </p:nvSpPr>
        <p:spPr/>
        <p:txBody>
          <a:bodyPr/>
          <a:lstStyle/>
          <a:p>
            <a:r>
              <a:rPr lang="en-US"/>
              <a:t>Add a footer</a:t>
            </a:r>
          </a:p>
        </p:txBody>
      </p:sp>
      <p:sp>
        <p:nvSpPr>
          <p:cNvPr id="6"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3750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018BC97-2F5E-4770-AEEF-8F2730A3EA80}" type="datetime1">
              <a:rPr lang="en-US" smtClean="0"/>
              <a:t>2/5/2022</a:t>
            </a:fld>
            <a:endParaRPr lang="en-US"/>
          </a:p>
        </p:txBody>
      </p:sp>
      <p:sp>
        <p:nvSpPr>
          <p:cNvPr id="5" name="Footer Placeholder 5"/>
          <p:cNvSpPr>
            <a:spLocks noGrp="1"/>
          </p:cNvSpPr>
          <p:nvPr>
            <p:ph type="ftr" sz="quarter" idx="11"/>
          </p:nvPr>
        </p:nvSpPr>
        <p:spPr/>
        <p:txBody>
          <a:bodyPr/>
          <a:lstStyle/>
          <a:p>
            <a:r>
              <a:rPr lang="en-US"/>
              <a:t>Add a footer</a:t>
            </a:r>
          </a:p>
        </p:txBody>
      </p:sp>
      <p:sp>
        <p:nvSpPr>
          <p:cNvPr id="6"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70777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16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B0D41C-F0D3-49F0-8041-67FC705A40C6}" type="datetime1">
              <a:rPr lang="en-US" smtClean="0"/>
              <a:pPr/>
              <a:t>2/5/2022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80439779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FLIGHT PRICE PREDICTION PROJECT PRESENTATION</a:t>
            </a:r>
          </a:p>
        </p:txBody>
      </p:sp>
      <p:sp>
        <p:nvSpPr>
          <p:cNvPr id="3" name="Subtitle 2"/>
          <p:cNvSpPr>
            <a:spLocks noGrp="1"/>
          </p:cNvSpPr>
          <p:nvPr>
            <p:ph type="subTitle" idx="1"/>
          </p:nvPr>
        </p:nvSpPr>
        <p:spPr>
          <a:xfrm>
            <a:off x="1293814" y="5029200"/>
            <a:ext cx="8458200" cy="1066800"/>
          </a:xfrm>
        </p:spPr>
        <p:txBody>
          <a:bodyPr>
            <a:normAutofit lnSpcReduction="10000"/>
          </a:bodyPr>
          <a:lstStyle/>
          <a:p>
            <a:pPr algn="ctr"/>
            <a:r>
              <a:rPr lang="en-US" b="1" dirty="0"/>
              <a:t>Submitted by:</a:t>
            </a:r>
          </a:p>
          <a:p>
            <a:pPr algn="ctr"/>
            <a:r>
              <a:rPr lang="en-US" b="1" dirty="0"/>
              <a:t>Bhawana Maurya</a:t>
            </a:r>
            <a:br>
              <a:rPr lang="en-US" b="1" dirty="0"/>
            </a:b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925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normAutofit fontScale="90000"/>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889504"/>
            <a:ext cx="4394200" cy="2537904"/>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3088" y="2841079"/>
            <a:ext cx="4395787" cy="2629993"/>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886323"/>
            <a:ext cx="4394200" cy="2544266"/>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3088" y="3025868"/>
            <a:ext cx="4395787" cy="2260415"/>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03313" y="2982744"/>
            <a:ext cx="4394200" cy="2351424"/>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3088" y="2885267"/>
            <a:ext cx="4395787" cy="2541616"/>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3088" y="2601802"/>
            <a:ext cx="4395787" cy="3108546"/>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50732" y="2060575"/>
            <a:ext cx="4299362" cy="4195763"/>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3088" y="2242226"/>
            <a:ext cx="4395787" cy="3827698"/>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2679839"/>
            <a:ext cx="4394200" cy="2957234"/>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3088" y="2759914"/>
            <a:ext cx="4395787" cy="2792323"/>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3068695"/>
            <a:ext cx="4394200" cy="2179523"/>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653088" y="2846261"/>
            <a:ext cx="4395787" cy="2619629"/>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pic>
        <p:nvPicPr>
          <p:cNvPr id="5" name="Picture 4">
            <a:extLst>
              <a:ext uri="{FF2B5EF4-FFF2-40B4-BE49-F238E27FC236}">
                <a16:creationId xmlns:a16="http://schemas.microsoft.com/office/drawing/2014/main" id="{7AAAE083-09F6-4EEB-B8C4-6F25E4E4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16"/>
            <a:ext cx="12188825" cy="3170968"/>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normAutofit/>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1101738551"/>
              </p:ext>
            </p:extLst>
          </p:nvPr>
        </p:nvGraphicFramePr>
        <p:xfrm>
          <a:off x="5653088" y="2055813"/>
          <a:ext cx="4395787" cy="420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normAutofit/>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95</TotalTime>
  <Words>1607</Words>
  <Application>Microsoft Office PowerPoint</Application>
  <PresentationFormat>Custom</PresentationFormat>
  <Paragraphs>150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Century Gothic</vt:lpstr>
      <vt:lpstr>Constantia (Body)</vt:lpstr>
      <vt:lpstr>Palatino Linotype</vt:lpstr>
      <vt:lpstr>Wingdings</vt:lpstr>
      <vt:lpstr>Wingdings 3</vt:lpstr>
      <vt:lpstr>Ion</vt:lpstr>
      <vt:lpstr>FLIGHT PRICE PREDICTION PROJECT PRESENTATION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bhawana maurya</cp:lastModifiedBy>
  <cp:revision>21</cp:revision>
  <dcterms:created xsi:type="dcterms:W3CDTF">2021-11-29T18:55:00Z</dcterms:created>
  <dcterms:modified xsi:type="dcterms:W3CDTF">2022-02-05T17:42:24Z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