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C6A45B-619A-4AC7-9AD0-78C7B5C297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San Francisco Airport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60EA81-6E77-4867-ACAF-431BB83149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17-01-2021 20:15:12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45DC831-1E80-4371-868E-3AA518583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2021-01-17T14:45:14Z</dcterms:created>
  <dcterms:modified xsi:type="dcterms:W3CDTF">2021-01-17T14:45:14Z</dcterms:modified>
</cp:coreProperties>
</file>