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6DD75D7-7493-46EF-9488-0781396DC79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566F743-D0DA-449C-BC0C-8E52C929EF3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18-01-2021 22:05:28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F0AB517-5925-4DD9-859B-EA98039D84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2021-01-18T16:35:33Z</dcterms:created>
  <dcterms:modified xsi:type="dcterms:W3CDTF">2021-01-18T16:35:33Z</dcterms:modified>
</cp:coreProperties>
</file>