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717171"/>
    <a:srgbClr val="6C0859"/>
    <a:srgbClr val="81096A"/>
    <a:srgbClr val="6A0663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B1D-42C5-00FB-468F-9C28B47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7FB6-7711-9F43-8FFB-83C0DA7B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3CE5-0410-EDE2-91EE-40B408E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F289-E913-8992-96C6-2A39F70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3DA-1C37-6B54-C628-6350447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913-E5D3-25CC-F7CB-9F2C3C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5456-E5A5-38FD-DAA0-98C85E08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9352-0728-10C8-F349-3DE0772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924-530F-70A8-9F74-1312249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4BE-C43C-CC34-C8CF-C027A8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7DA0-D2BF-D61C-EFBF-1BE89CAA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84B-3873-C2D8-169B-906116AB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6A2-C74B-AC41-FDBB-21503A1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CF2-9737-98AE-96EA-AD01C29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64BF-145E-6F1F-2446-E8B7D5C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11B-5B88-E658-D39D-604E36B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98BF-AFE0-850F-BC38-ADF7ADCE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EB1-6762-C1EB-2D44-D440880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E435-4377-F179-9BA3-4FEF67A0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1E1-E9A5-C7E8-BFE3-032C91F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938-68CA-C33B-2D00-A731B49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804C-6796-CD5B-22F9-F7E1451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63D6-9741-2552-E8B6-9B5C79B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C5F-151B-DFF6-28BC-EF57B59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27F-D29F-AC1F-88D9-CD979F2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306-87F3-9CE6-7C90-30D0AC1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D693-DC82-F85E-2147-5A68644E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95-50B1-38F7-4E36-4E9D9A16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D72-4552-B6B7-E90F-17FEBD20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5646-E0DC-DEBE-7087-F578E2A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0E4-1C54-25B4-FC82-3DC983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159-F29E-2842-397A-3E3BDB1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4EF6-BC68-FE39-E86C-C485A91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43A8-F492-FA88-36DA-DD3AB77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C1AB-D255-B583-A3E5-698F2BD1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013A-EE4F-9660-0008-EAE4BBBD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C8F5-4C17-5C78-4468-374431C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416-7622-0724-C77B-01B9AD1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E96-CAF0-9C86-6F25-18F70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297-6076-5613-A14B-416C6C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FA74-93E6-273A-7038-5965AA0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8138-1E0D-C9DD-65A7-B9EBC99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A9DC-244B-F2EE-D5B0-4C4A824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E49-BA84-880B-1DF6-EDD547A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1BA3-E01C-251B-1720-7D2C1D5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A057-F7FA-C9A3-2AB2-0805D97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4E3-A92D-5593-A3F3-066EC85C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EEB-97A5-9972-D855-B8CE8C1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E89A-CD53-2BCD-D007-E0D08F21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3FEB-D463-17B2-3966-4486242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55C-902E-6998-A5D0-D0A8833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CB0-B3BF-E3B4-9FA4-9747B8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5DCA-14D1-C752-BF56-9D07C776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592-AD8E-0673-8F08-47BA9BF5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83A6-6236-10D5-C14E-79268E5A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0A10-EEA4-2225-808D-FB28A81A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BF36-C201-BB9C-9406-02524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325B-0B0B-7BF1-3A94-034550B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9888-5E35-141A-9377-A63FA18E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219-0568-3AD8-E8EE-58CD1CE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78E-0698-05E8-506D-96938091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28D5-DFAA-4265-B163-D81AAE95F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D2CD-568D-184C-DCA5-7F632F59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D2FB-AAC8-9AFD-8DC7-3A91D44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2F5597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6C0859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001746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36388" y="123825"/>
            <a:ext cx="11893687" cy="6579333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8000"/>
                </a:schemeClr>
              </a:gs>
              <a:gs pos="96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2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Windows User</cp:lastModifiedBy>
  <cp:revision>3</cp:revision>
  <dcterms:created xsi:type="dcterms:W3CDTF">2023-03-05T06:43:17Z</dcterms:created>
  <dcterms:modified xsi:type="dcterms:W3CDTF">2023-07-19T16:03:04Z</dcterms:modified>
</cp:coreProperties>
</file>