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Fraudulent Claim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Assignment Submission</a:t>
            </a:r>
          </a:p>
          <a:p>
            <a:r>
              <a:t>Bhawani Shankar Mahapatra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Logistic Regression preferred for fraud detection.</a:t>
            </a:r>
          </a:p>
          <a:p>
            <a:r>
              <a:t>Random Forest useful as secondary model.</a:t>
            </a:r>
          </a:p>
          <a:p>
            <a:r>
              <a:t>Recommendations:</a:t>
            </a:r>
          </a:p>
          <a:p>
            <a:r>
              <a:t>- Deploy Logistic Regression as primary tool.</a:t>
            </a:r>
          </a:p>
          <a:p>
            <a:r>
              <a:t>- Regularly retrain models with updated data.</a:t>
            </a:r>
          </a:p>
          <a:p>
            <a:r>
              <a:t>- Explore ensemble methods for improved detection.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Global Insure faces significant financial losses due to fraudulent claims.</a:t>
            </a:r>
          </a:p>
          <a:p>
            <a:r>
              <a:t>Manual inspection is time-consuming and inefficient.</a:t>
            </a:r>
          </a:p>
          <a:p>
            <a:r>
              <a:t>Fraudulent claims are often detected too late.</a:t>
            </a:r>
          </a:p>
          <a:p>
            <a:r>
              <a:t>Goal: Use data-driven insights to classify claims early.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Build a predictive model to classify claims as fraudulent or legitimate.</a:t>
            </a:r>
          </a:p>
          <a:p>
            <a:r>
              <a:t>Use historical claim details and customer profiles.</a:t>
            </a:r>
          </a:p>
          <a:p>
            <a:r>
              <a:t>Features: Claim amount, customer profile, claim type.</a:t>
            </a:r>
          </a:p>
          <a:p>
            <a:r>
              <a:t>Minimize financial losses and optimize claim handling.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Dataset: 1000 records, 40 columns.</a:t>
            </a:r>
          </a:p>
          <a:p>
            <a:r>
              <a:t>Libraries: pandas, seaborn, matplotlib, scikit-learn.</a:t>
            </a:r>
          </a:p>
          <a:p>
            <a:r>
              <a:t>Steps: Import, clean, split into train &amp; validation sets.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Handled null values (authorities_contacted, _c39 dropped).</a:t>
            </a:r>
          </a:p>
          <a:p>
            <a:r>
              <a:t>Removed high-cardinality identifiers (policy_number, incident_location).</a:t>
            </a:r>
          </a:p>
          <a:p>
            <a:r>
              <a:t>Corrected invalid values (age, umbrella_limit, etc.).</a:t>
            </a:r>
          </a:p>
          <a:p>
            <a:r>
              <a:t>Fixed data types for dates.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EDA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Univariate: Age, premiums normal; claims skewed.</a:t>
            </a:r>
          </a:p>
          <a:p>
            <a:r>
              <a:t>Correlation: Strong overlap in claim amount features.</a:t>
            </a:r>
          </a:p>
          <a:p>
            <a:r>
              <a:t>Class imbalance: Fraudulent ~25%, Non-fraud ~75%.</a:t>
            </a:r>
          </a:p>
          <a:p>
            <a:r>
              <a:t>Bivariate: Incident type, severity, and occupation key predictors.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Applied resampling (RandomOverSampler).</a:t>
            </a:r>
          </a:p>
          <a:p>
            <a:r>
              <a:t>Created new features (policy age, vehicle age, ratios).</a:t>
            </a:r>
          </a:p>
          <a:p>
            <a:r>
              <a:t>Grouped rare categories &amp; dropped redundant columns.</a:t>
            </a:r>
          </a:p>
          <a:p>
            <a:r>
              <a:t>Dummy encoding + feature scaling applied.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Building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Logistic Regression: RFECV feature selection, optimal cutoff=0.6.</a:t>
            </a:r>
          </a:p>
          <a:p>
            <a:r>
              <a:t>Random Forest: Feature importance used, hyperparameter tuning.</a:t>
            </a:r>
          </a:p>
          <a:p>
            <a:r>
              <a:t>Both models trained &amp; validated with strong accuracy.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Logistic Regression (Validation): Accuracy=83.7%, Recall=66.2%, F1=66.7%.</a:t>
            </a:r>
          </a:p>
          <a:p>
            <a:r>
              <a:t>Random Forest (Validation): Accuracy=81.0%, Recall=54.1%, F1=58.4%.</a:t>
            </a:r>
          </a:p>
          <a:p>
            <a:r>
              <a:t>Logistic Regression performed better at fraud detection.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