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99"/>
  </p:normalViewPr>
  <p:slideViewPr>
    <p:cSldViewPr snapToGrid="0" snapToObjects="1">
      <p:cViewPr varScale="1">
        <p:scale>
          <a:sx n="201" d="100"/>
          <a:sy n="201" d="100"/>
        </p:scale>
        <p:origin x="346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Fraudulent Claim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Assignment Submission</a:t>
            </a:r>
            <a:endParaRPr lang="en-US" dirty="0"/>
          </a:p>
          <a:p>
            <a:r>
              <a:rPr lang="en-US" dirty="0"/>
              <a:t>By</a:t>
            </a:r>
            <a:endParaRPr dirty="0"/>
          </a:p>
          <a:p>
            <a:r>
              <a:rPr dirty="0"/>
              <a:t>Bhawani Shankar Mahapatra</a:t>
            </a:r>
            <a:endParaRPr lang="en-US" dirty="0"/>
          </a:p>
          <a:p>
            <a:r>
              <a:rPr lang="en-US" dirty="0"/>
              <a:t>Biniyam Belayneh Demisse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 RFECV feature selection, optimal cutoff=0.6.</a:t>
            </a:r>
          </a:p>
          <a:p>
            <a:r>
              <a:t>Random Forest: Feature importance used, hyperparameter tuning.</a:t>
            </a:r>
          </a:p>
          <a:p>
            <a:r>
              <a:t>Both models trained &amp; validated with strong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22550" cy="4525963"/>
          </a:xfrm>
        </p:spPr>
        <p:txBody>
          <a:bodyPr/>
          <a:lstStyle/>
          <a:p>
            <a:r>
              <a:rPr dirty="0"/>
              <a:t>Logistic Regression performed better at fraud detection.</a:t>
            </a:r>
            <a:endParaRPr lang="en-US" dirty="0"/>
          </a:p>
          <a:p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4AE1F5-A368-E496-87E4-7B1048C9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45536"/>
              </p:ext>
            </p:extLst>
          </p:nvPr>
        </p:nvGraphicFramePr>
        <p:xfrm>
          <a:off x="3219450" y="1555750"/>
          <a:ext cx="56642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606636236"/>
                    </a:ext>
                  </a:extLst>
                </a:gridCol>
                <a:gridCol w="1674284">
                  <a:extLst>
                    <a:ext uri="{9D8B030D-6E8A-4147-A177-3AD203B41FA5}">
                      <a16:colId xmlns:a16="http://schemas.microsoft.com/office/drawing/2014/main" val="2070168448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36122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Metric(Validation)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6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299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preferred for fraud detection.</a:t>
            </a:r>
          </a:p>
          <a:p>
            <a:r>
              <a:t>Random Forest useful as secondary model.</a:t>
            </a:r>
          </a:p>
          <a:p>
            <a:r>
              <a:t>Recommendations:</a:t>
            </a:r>
          </a:p>
          <a:p>
            <a:r>
              <a:t>- Deploy Logistic Regression as primary tool.</a:t>
            </a:r>
          </a:p>
          <a:p>
            <a:r>
              <a:t>- Regularly retrain models with updated data.</a:t>
            </a:r>
          </a:p>
          <a:p>
            <a:r>
              <a:t>- Explore ensemble methods for improved detection.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Global Insure faces significant financial losses due to fraudulent claims.</a:t>
            </a:r>
          </a:p>
          <a:p>
            <a:r>
              <a:rPr dirty="0"/>
              <a:t>Manual inspection is time-consuming and inefficient.</a:t>
            </a:r>
          </a:p>
          <a:p>
            <a:r>
              <a:rPr dirty="0"/>
              <a:t>Fraudulent claims are often detected too late.</a:t>
            </a:r>
          </a:p>
          <a:p>
            <a:r>
              <a:rPr dirty="0"/>
              <a:t>Goal: Use data-driven insights to classify claims early.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predictive model to classify claims as fraudulent or legitimate.</a:t>
            </a:r>
          </a:p>
          <a:p>
            <a:r>
              <a:t>Use historical claim details and customer profiles.</a:t>
            </a:r>
          </a:p>
          <a:p>
            <a:r>
              <a:t>Features: Claim amount, customer profile, claim type.</a:t>
            </a:r>
          </a:p>
          <a:p>
            <a:r>
              <a:t>Minimize financial losses and optimize claim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1000 records, 40 columns.</a:t>
            </a:r>
          </a:p>
          <a:p>
            <a:r>
              <a:t>Libraries: pandas, seaborn, matplotlib, scikit-learn.</a:t>
            </a:r>
          </a:p>
          <a:p>
            <a:r>
              <a:t>Steps: Import, clean, split into train &amp; validation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null values (authorities_contacted, _c39 dropped).</a:t>
            </a:r>
          </a:p>
          <a:p>
            <a:r>
              <a:t>Removed high-cardinality identifiers (policy_number, incident_location).</a:t>
            </a:r>
          </a:p>
          <a:p>
            <a:r>
              <a:t>Corrected invalid values (age, umbrella_limit, etc.).</a:t>
            </a:r>
          </a:p>
          <a:p>
            <a:r>
              <a:t>Fixed data types for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Univariate: Age, premiums normal; claims skewed.</a:t>
            </a:r>
          </a:p>
          <a:p>
            <a:r>
              <a:t>Correlation: Strong overlap in claim amount features.</a:t>
            </a:r>
          </a:p>
          <a:p>
            <a:r>
              <a:t>Class imbalance: Fraudulent ~25%, Non-fraud ~75%.</a:t>
            </a:r>
          </a:p>
          <a:p>
            <a:r>
              <a:t>Bivariate: Incident type, severity, and occupation key predictors.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7E47-F65E-4510-DBC0-D55E238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Training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7103B-F017-AB5F-8751-09BDE9EA6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600200"/>
            <a:ext cx="75120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CD5-D531-47BE-9F20-2FAEE8D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Correlation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D07FC-CBF0-4389-25CA-214DE7E5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321" y="1524000"/>
            <a:ext cx="4993557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4B648-CDD5-D239-029F-4113B469145D}"/>
              </a:ext>
            </a:extLst>
          </p:cNvPr>
          <p:cNvSpPr txBox="1"/>
          <p:nvPr/>
        </p:nvSpPr>
        <p:spPr>
          <a:xfrm>
            <a:off x="647700" y="161925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13205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Applied resampling (RandomOverSampler).</a:t>
            </a:r>
          </a:p>
          <a:p>
            <a:r>
              <a:t>Created new features (policy age, vehicle age, ratios).</a:t>
            </a:r>
          </a:p>
          <a:p>
            <a:r>
              <a:t>Grouped rare categories &amp; dropped redundant columns.</a:t>
            </a:r>
          </a:p>
          <a:p>
            <a:r>
              <a:t>Dummy encoding + feature scaling applied.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368</Words>
  <Application>Microsoft Macintosh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Fraudulent Claim Detection</vt:lpstr>
      <vt:lpstr>Problem Statement</vt:lpstr>
      <vt:lpstr>Business Objective</vt:lpstr>
      <vt:lpstr>Data Preparation</vt:lpstr>
      <vt:lpstr>Data Cleaning</vt:lpstr>
      <vt:lpstr>EDA Findings</vt:lpstr>
      <vt:lpstr>EDA On Training Data</vt:lpstr>
      <vt:lpstr>EDA Correlation Analysis</vt:lpstr>
      <vt:lpstr>Feature Engineering</vt:lpstr>
      <vt:lpstr>Model Building</vt:lpstr>
      <vt:lpstr>Model Evaluation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Bhawani Shankar Mahapatra</cp:lastModifiedBy>
  <cp:revision>2</cp:revision>
  <dcterms:created xsi:type="dcterms:W3CDTF">2013-01-27T09:14:16Z</dcterms:created>
  <dcterms:modified xsi:type="dcterms:W3CDTF">2025-09-10T14:16:29Z</dcterms:modified>
  <cp:category/>
</cp:coreProperties>
</file>