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Kollektif Bold" charset="1" panose="020B0604020101010102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2985902" y="646793"/>
            <a:ext cx="11315247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IV YEAR PROJECT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947463" y="4104097"/>
            <a:ext cx="7197206" cy="2580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Guided by :</a:t>
            </a:r>
          </a:p>
          <a:p>
            <a:pPr algn="ctr">
              <a:lnSpc>
                <a:spcPts val="4070"/>
              </a:lnSpc>
            </a:pPr>
          </a:p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Dr Lalit Purohit Sir</a:t>
            </a:r>
          </a:p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Jasmeet Kaur Ma'am </a:t>
            </a:r>
          </a:p>
          <a:p>
            <a:pPr algn="ctr">
              <a:lnSpc>
                <a:spcPts val="4070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-10800000">
            <a:off x="9525" y="63583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83809" y="63869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7470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0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5400000">
            <a:off x="1083809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083809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3321750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321750" y="74993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4405559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237941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321750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0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5400000">
            <a:off x="16749452" y="-5419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5400000">
            <a:off x="17833260" y="-5419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5400000">
            <a:off x="15665643" y="5419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5400000">
            <a:off x="16749452" y="5419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7833260" y="20829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4" id="2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2" id="32"/>
          <p:cNvSpPr txBox="true"/>
          <p:nvPr/>
        </p:nvSpPr>
        <p:spPr>
          <a:xfrm rot="0">
            <a:off x="11090794" y="7192004"/>
            <a:ext cx="7197206" cy="3094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Presented by :</a:t>
            </a:r>
          </a:p>
          <a:p>
            <a:pPr algn="ctr">
              <a:lnSpc>
                <a:spcPts val="4070"/>
              </a:lnSpc>
            </a:pPr>
          </a:p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Kaustubh Pawgi   IT39</a:t>
            </a:r>
          </a:p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Kurnika Bhawel     IT45</a:t>
            </a:r>
          </a:p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Manas Gupta       IT48 </a:t>
            </a:r>
          </a:p>
          <a:p>
            <a:pPr algn="ctr">
              <a:lnSpc>
                <a:spcPts val="4070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3014316" y="2699997"/>
            <a:ext cx="11315247" cy="923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GROUP 13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7231248" y="8976693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6768635" y="9796242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6554688" y="10108919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2169075" y="2778125"/>
            <a:ext cx="14493212" cy="4730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TITLE:</a:t>
            </a:r>
          </a:p>
          <a:p>
            <a:pPr algn="ctr">
              <a:lnSpc>
                <a:spcPts val="7700"/>
              </a:lnSpc>
            </a:pPr>
            <a:r>
              <a:rPr lang="en-US" sz="77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"MENTOR-MENTEE MANAGEMENT SYSTEM "</a:t>
            </a:r>
          </a:p>
          <a:p>
            <a:pPr algn="ctr">
              <a:lnSpc>
                <a:spcPts val="9999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5400000">
            <a:off x="15036573" y="72381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true" flipV="true" rot="5400000">
            <a:off x="13665176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true" flipV="true" rot="-10800000">
            <a:off x="13665176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-1049822" y="755967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24462" y="758825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-1059347" y="867205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10800000">
            <a:off x="-1059347" y="975586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5400000">
            <a:off x="24462" y="975586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-10800000">
            <a:off x="2262403" y="978444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2262403" y="870063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5400000">
            <a:off x="1108271" y="880751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5545397" y="6353804"/>
            <a:ext cx="7197206" cy="523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Using MERN Stack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7231248" y="8976693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6768635" y="9796242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6554688" y="10108919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-2509797" y="426568"/>
            <a:ext cx="14493212" cy="1685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BACKGROUND STUDY:</a:t>
            </a:r>
          </a:p>
          <a:p>
            <a:pPr algn="ctr">
              <a:lnSpc>
                <a:spcPts val="6000"/>
              </a:lnSpc>
            </a:pPr>
          </a:p>
        </p:txBody>
      </p:sp>
      <p:sp>
        <p:nvSpPr>
          <p:cNvPr name="AutoShape 8" id="8"/>
          <p:cNvSpPr/>
          <p:nvPr/>
        </p:nvSpPr>
        <p:spPr>
          <a:xfrm>
            <a:off x="-3876445" y="-2811369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4003100" y="-2425101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4146954" y="-1985425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-5419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true" rot="5400000">
            <a:off x="17801204" y="5419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16768635" y="-64771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true" rot="-10800000">
            <a:off x="15684826" y="-74295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-1049822" y="755967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1059347" y="867205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0800000">
            <a:off x="-1059347" y="975586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123610" y="970205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-541904" y="871639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687415" y="1652075"/>
            <a:ext cx="15308916" cy="6991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52"/>
              </a:lnSpc>
            </a:pPr>
          </a:p>
          <a:p>
            <a:pPr algn="just" marL="677632" indent="-338816" lvl="1">
              <a:lnSpc>
                <a:spcPts val="3452"/>
              </a:lnSpc>
              <a:buFont typeface="Arial"/>
              <a:buChar char="•"/>
            </a:pPr>
            <a:r>
              <a:rPr lang="en-US" sz="3138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Essential Mentorship: Mentorship programs provide crucial support and guidance for student development.</a:t>
            </a:r>
          </a:p>
          <a:p>
            <a:pPr algn="just">
              <a:lnSpc>
                <a:spcPts val="3452"/>
              </a:lnSpc>
            </a:pPr>
          </a:p>
          <a:p>
            <a:pPr algn="just" marL="677632" indent="-338816" lvl="1">
              <a:lnSpc>
                <a:spcPts val="3452"/>
              </a:lnSpc>
              <a:buFont typeface="Arial"/>
              <a:buChar char="•"/>
            </a:pPr>
            <a:r>
              <a:rPr lang="en-US" sz="3138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Traditional Challenges: Currently, the process is handled manually. Enhancing efficiency and streamlining the tracking of student progress and reports will present significant opportunities for improvement.</a:t>
            </a:r>
          </a:p>
          <a:p>
            <a:pPr algn="just">
              <a:lnSpc>
                <a:spcPts val="3452"/>
              </a:lnSpc>
            </a:pPr>
          </a:p>
          <a:p>
            <a:pPr algn="just" marL="677632" indent="-338816" lvl="1">
              <a:lnSpc>
                <a:spcPts val="3452"/>
              </a:lnSpc>
              <a:buFont typeface="Arial"/>
              <a:buChar char="•"/>
            </a:pPr>
            <a:r>
              <a:rPr lang="en-US" sz="3138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Tech Solutions: Web applications can improve communication and support in mentorship.</a:t>
            </a:r>
          </a:p>
          <a:p>
            <a:pPr algn="just">
              <a:lnSpc>
                <a:spcPts val="3452"/>
              </a:lnSpc>
            </a:pPr>
          </a:p>
          <a:p>
            <a:pPr algn="just" marL="677632" indent="-338816" lvl="1">
              <a:lnSpc>
                <a:spcPts val="3452"/>
              </a:lnSpc>
              <a:buFont typeface="Arial"/>
              <a:buChar char="•"/>
            </a:pPr>
            <a:r>
              <a:rPr lang="en-US" sz="3138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MERN Stack Benefits: The MERN stack offers a powerful framework for scalable, efficient web apps.</a:t>
            </a:r>
          </a:p>
          <a:p>
            <a:pPr algn="just">
              <a:lnSpc>
                <a:spcPts val="3452"/>
              </a:lnSpc>
            </a:pPr>
          </a:p>
          <a:p>
            <a:pPr algn="just">
              <a:lnSpc>
                <a:spcPts val="3452"/>
              </a:lnSpc>
            </a:pPr>
          </a:p>
          <a:p>
            <a:pPr algn="just">
              <a:lnSpc>
                <a:spcPts val="3452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81521" y="3996261"/>
            <a:ext cx="6046286" cy="1027869"/>
            <a:chOff x="0" y="0"/>
            <a:chExt cx="1592438" cy="270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481521" y="6015146"/>
            <a:ext cx="6046286" cy="1027869"/>
            <a:chOff x="0" y="0"/>
            <a:chExt cx="1592438" cy="2707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8288000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204191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7204191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7850330" y="960809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true" rot="5400000">
            <a:off x="15584461" y="852428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-10800000">
            <a:off x="15584461" y="960809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2481521" y="1977377"/>
            <a:ext cx="6046286" cy="1027869"/>
            <a:chOff x="0" y="0"/>
            <a:chExt cx="1592438" cy="27071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2825091" y="2083006"/>
            <a:ext cx="5702716" cy="807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0"/>
              </a:lnSpc>
            </a:pPr>
            <a:r>
              <a:rPr lang="en-US" sz="29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MANUAL MENTORSHIP MANAGEMENT: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825091" y="4304141"/>
            <a:ext cx="5145660" cy="402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6"/>
              </a:lnSpc>
            </a:pPr>
            <a:r>
              <a:rPr lang="en-US" sz="2616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LACK OF UNIFIED PLATFORM: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825091" y="6159729"/>
            <a:ext cx="5145660" cy="729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6"/>
              </a:lnSpc>
            </a:pPr>
            <a:r>
              <a:rPr lang="en-US" sz="2616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MONITORING AND REPORTING REQUIRE IMPROVEMENT: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144000" y="1976961"/>
            <a:ext cx="6713943" cy="175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28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Current systems use manual processes, which could be made more efficient for managing mentorship activities.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092537" y="3996261"/>
            <a:ext cx="6713943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28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Students does not have a common  platform to communicate their issues and concerns to their mentors.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092537" y="6015146"/>
            <a:ext cx="6713943" cy="21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28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There is a need for systematic monitoring of student progress and regular reporting on various metrics like attendance, solved and pending issues.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-2509797" y="426568"/>
            <a:ext cx="14493212" cy="923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PROBLEM STATEMENT: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2065215" y="5227458"/>
            <a:ext cx="1056084" cy="700307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7268069" y="5215561"/>
            <a:ext cx="1400175" cy="988745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2778923" y="5215561"/>
            <a:ext cx="1049269" cy="895978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 flipV="true">
            <a:off x="4545706" y="5227458"/>
            <a:ext cx="1297956" cy="976849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 flipV="true">
            <a:off x="10092651" y="5215561"/>
            <a:ext cx="1261864" cy="895978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759387" y="5609203"/>
            <a:ext cx="1424407" cy="142440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121299" y="4515255"/>
            <a:ext cx="1424407" cy="142440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843662" y="5492103"/>
            <a:ext cx="1424407" cy="1424407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668244" y="4503358"/>
            <a:ext cx="1424407" cy="142440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354516" y="5399336"/>
            <a:ext cx="1424407" cy="142440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3828191" y="4503358"/>
            <a:ext cx="1424407" cy="142440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5" id="25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0" id="30"/>
          <p:cNvSpPr txBox="true"/>
          <p:nvPr/>
        </p:nvSpPr>
        <p:spPr>
          <a:xfrm rot="0">
            <a:off x="13824643" y="4874826"/>
            <a:ext cx="1424407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6</a:t>
            </a:r>
          </a:p>
        </p:txBody>
      </p:sp>
      <p:sp>
        <p:nvSpPr>
          <p:cNvPr name="AutoShape 31" id="31"/>
          <p:cNvSpPr/>
          <p:nvPr/>
        </p:nvSpPr>
        <p:spPr>
          <a:xfrm flipH="true" flipV="true">
            <a:off x="15249050" y="5241246"/>
            <a:ext cx="1256096" cy="1197527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2" id="32"/>
          <p:cNvGrpSpPr/>
          <p:nvPr/>
        </p:nvGrpSpPr>
        <p:grpSpPr>
          <a:xfrm rot="0">
            <a:off x="15955015" y="5528716"/>
            <a:ext cx="1424407" cy="1424407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6667219" y="8671071"/>
            <a:ext cx="1810346" cy="1810346"/>
          </a:xfrm>
          <a:custGeom>
            <a:avLst/>
            <a:gdLst/>
            <a:ahLst/>
            <a:cxnLst/>
            <a:rect r="r" b="b" t="t" l="l"/>
            <a:pathLst>
              <a:path h="1810346" w="1810346">
                <a:moveTo>
                  <a:pt x="0" y="0"/>
                </a:moveTo>
                <a:lnTo>
                  <a:pt x="1810345" y="0"/>
                </a:lnTo>
                <a:lnTo>
                  <a:pt x="1810345" y="1810346"/>
                </a:lnTo>
                <a:lnTo>
                  <a:pt x="0" y="1810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319635" y="7172134"/>
            <a:ext cx="3338923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Develop a User-Friendly Web Application: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59387" y="6006764"/>
            <a:ext cx="1424407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1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32163" y="7985569"/>
            <a:ext cx="3513867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0"/>
              </a:lnSpc>
            </a:pPr>
            <a:r>
              <a:rPr lang="en-US" sz="2275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Web-based application having three logins: student, HOD, faculty and admin.</a:t>
            </a:r>
          </a:p>
          <a:p>
            <a:pPr algn="ctr">
              <a:lnSpc>
                <a:spcPts val="1747"/>
              </a:lnSpc>
            </a:pPr>
          </a:p>
        </p:txBody>
      </p:sp>
      <p:sp>
        <p:nvSpPr>
          <p:cNvPr name="TextBox 39" id="39"/>
          <p:cNvSpPr txBox="true"/>
          <p:nvPr/>
        </p:nvSpPr>
        <p:spPr>
          <a:xfrm rot="0">
            <a:off x="3121299" y="4912816"/>
            <a:ext cx="1424407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2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5843662" y="5926277"/>
            <a:ext cx="1424407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3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8668244" y="4912816"/>
            <a:ext cx="1424407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4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326402" y="5834887"/>
            <a:ext cx="1424407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5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2422962" y="2127893"/>
            <a:ext cx="3340157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Automate Mentor-Mentee Pairing: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2183794" y="2963729"/>
            <a:ext cx="3914019" cy="1720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9"/>
              </a:lnSpc>
            </a:pPr>
            <a:r>
              <a:rPr lang="en-US" sz="2316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Implement a system to pair faculty members based on gender diversity, seniority, and experience.</a:t>
            </a:r>
          </a:p>
          <a:p>
            <a:pPr algn="ctr">
              <a:lnSpc>
                <a:spcPts val="2779"/>
              </a:lnSpc>
            </a:pPr>
          </a:p>
        </p:txBody>
      </p:sp>
      <p:sp>
        <p:nvSpPr>
          <p:cNvPr name="TextBox 45" id="45"/>
          <p:cNvSpPr txBox="true"/>
          <p:nvPr/>
        </p:nvSpPr>
        <p:spPr>
          <a:xfrm rot="0">
            <a:off x="4907254" y="7068910"/>
            <a:ext cx="3989691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Facilitate Regular Meetings and Issue Tracking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4774407" y="7882345"/>
            <a:ext cx="4122538" cy="1580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0"/>
              </a:lnSpc>
            </a:pPr>
            <a:r>
              <a:rPr lang="en-US" sz="2292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Features for regular mentor-mentee meetings, allowing mentees to raise issues and track their resolution.</a:t>
            </a:r>
          </a:p>
          <a:p>
            <a:pPr algn="ctr">
              <a:lnSpc>
                <a:spcPts val="1760"/>
              </a:lnSpc>
            </a:pPr>
          </a:p>
        </p:txBody>
      </p:sp>
      <p:sp>
        <p:nvSpPr>
          <p:cNvPr name="TextBox 47" id="47"/>
          <p:cNvSpPr txBox="true"/>
          <p:nvPr/>
        </p:nvSpPr>
        <p:spPr>
          <a:xfrm rot="0">
            <a:off x="7152419" y="1696978"/>
            <a:ext cx="4627943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Generate Comprehensive Reports: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7423167" y="2443738"/>
            <a:ext cx="4086447" cy="1756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6"/>
              </a:lnSpc>
            </a:pPr>
            <a:r>
              <a:rPr lang="en-US" sz="2363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Functionalities to generate monthly and semester-wise reports detailing each student's progress, SGPA, attendance.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0253570" y="6985986"/>
            <a:ext cx="3626299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Enhance Communication and Support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0011371" y="7766558"/>
            <a:ext cx="3868498" cy="1935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4"/>
              </a:lnSpc>
            </a:pPr>
            <a:r>
              <a:rPr lang="en-US" sz="232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Seamless communication channel within the platform for mentors and mentees to interact and address concerns promptly.</a:t>
            </a:r>
          </a:p>
          <a:p>
            <a:pPr algn="ctr">
              <a:lnSpc>
                <a:spcPts val="1781"/>
              </a:lnSpc>
            </a:pPr>
          </a:p>
        </p:txBody>
      </p:sp>
      <p:sp>
        <p:nvSpPr>
          <p:cNvPr name="TextBox 51" id="51"/>
          <p:cNvSpPr txBox="true"/>
          <p:nvPr/>
        </p:nvSpPr>
        <p:spPr>
          <a:xfrm rot="0">
            <a:off x="14864291" y="7068910"/>
            <a:ext cx="3281711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Future Scope: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2891013" y="3223494"/>
            <a:ext cx="3540334" cy="1038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2"/>
              </a:lnSpc>
            </a:pPr>
            <a:r>
              <a:rPr lang="en-US" sz="2343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Mentors will be able to contact student parents through call, text or email.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759387" y="561967"/>
            <a:ext cx="14493212" cy="923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00"/>
              </a:lnSpc>
            </a:pPr>
            <a:r>
              <a:rPr lang="en-US" sz="60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OBJECTIVES: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5955015" y="5926277"/>
            <a:ext cx="1424407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7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2834968" y="2381484"/>
            <a:ext cx="3652425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Mentors Can Directly Contact Students Parents: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4347780" y="7486851"/>
            <a:ext cx="3940220" cy="1294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2294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Expand application to college level by including all other departments.</a:t>
            </a:r>
          </a:p>
          <a:p>
            <a:pPr algn="ctr">
              <a:lnSpc>
                <a:spcPts val="2203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DAGHG74VGyQ</dc:identifier>
  <dcterms:modified xsi:type="dcterms:W3CDTF">2011-08-01T06:04:30Z</dcterms:modified>
  <cp:revision>1</cp:revision>
  <dc:title>IV Year project</dc:title>
</cp:coreProperties>
</file>