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574A8E-C0D0-46F7-AE7C-ABCAF159329A}">
  <a:tblStyle styleId="{9D574A8E-C0D0-46F7-AE7C-ABCAF15932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9527e1a2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9527e1a2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9527e1a2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9527e1a2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9527e1a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9527e1a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9527e1a2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9527e1a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9527e1a2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9527e1a2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9527e1a2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9527e1a2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9527e1a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9527e1a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9527e1a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9527e1a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9527e1a2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9527e1a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Movie Revenue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Blake Hawes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84050" y="1905000"/>
            <a:ext cx="8213400" cy="20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 a model to predict how much a movie will make, based off of only features known before the release of the movie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 the revenue of movies coming out the week of April 14th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to Know the 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Scraped from The Movie Database (TMDB)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1002 released films, 24 upcoming films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Columns: budget, genres, popularity, release_date, runtime, revenue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Goal: predict revenue from other variables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Distribution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612" y="1209225"/>
            <a:ext cx="5174775" cy="330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Log(revenue) Distribution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286" y="1100199"/>
            <a:ext cx="5703427" cy="35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Correlations to Log(revenue)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650" y="2085863"/>
            <a:ext cx="32766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- PCA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275" y="1152475"/>
            <a:ext cx="51574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00" name="Google Shape;100;p20"/>
          <p:cNvGraphicFramePr/>
          <p:nvPr/>
        </p:nvGraphicFramePr>
        <p:xfrm>
          <a:off x="23578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{9D574A8E-C0D0-46F7-AE7C-ABCAF159329A}</a:tableStyleId>
              </a:tblPr>
              <a:tblGrid>
                <a:gridCol w="1785800"/>
                <a:gridCol w="1150225"/>
                <a:gridCol w="1297125"/>
              </a:tblGrid>
              <a:tr h="55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Validation 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MSE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accent6"/>
                          </a:highlight>
                        </a:rPr>
                        <a:t>Linear Regression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</a:rPr>
                        <a:t>3.47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</a:rPr>
                        <a:t>5.04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4.09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5.97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6.41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5.23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5.77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accent6"/>
                          </a:highlight>
                        </a:rPr>
                        <a:t>SVM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</a:rPr>
                        <a:t>2.99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</a:rPr>
                        <a:t>4.95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5.22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5.46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accent6"/>
                          </a:highlight>
                        </a:rPr>
                        <a:t>XGBoost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</a:rPr>
                        <a:t>1.74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</a:rPr>
                        <a:t>3.92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650" y="110450"/>
            <a:ext cx="5073632" cy="49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