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6"/>
  </p:notesMasterIdLst>
  <p:sldIdLst>
    <p:sldId id="256" r:id="rId2"/>
    <p:sldId id="257" r:id="rId3"/>
    <p:sldId id="278" r:id="rId4"/>
    <p:sldId id="259" r:id="rId5"/>
    <p:sldId id="262" r:id="rId6"/>
    <p:sldId id="280" r:id="rId7"/>
    <p:sldId id="260" r:id="rId8"/>
    <p:sldId id="266" r:id="rId9"/>
    <p:sldId id="265" r:id="rId10"/>
    <p:sldId id="279" r:id="rId11"/>
    <p:sldId id="281" r:id="rId12"/>
    <p:sldId id="286" r:id="rId13"/>
    <p:sldId id="282" r:id="rId14"/>
    <p:sldId id="287" r:id="rId15"/>
    <p:sldId id="283" r:id="rId16"/>
    <p:sldId id="284" r:id="rId17"/>
    <p:sldId id="285" r:id="rId18"/>
    <p:sldId id="270" r:id="rId19"/>
    <p:sldId id="288" r:id="rId20"/>
    <p:sldId id="271" r:id="rId21"/>
    <p:sldId id="276" r:id="rId22"/>
    <p:sldId id="289" r:id="rId23"/>
    <p:sldId id="275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06F77D-597D-4704-B4DC-E131B2F4C2FC}" v="1690" dt="2021-10-08T01:38:02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4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, Pallabi (daspl)" userId="8e069afb-f1f8-4a09-9158-962e2e71ad32" providerId="ADAL" clId="{7F06F77D-597D-4704-B4DC-E131B2F4C2FC}"/>
    <pc:docChg chg="undo custSel addSld delSld modSld sldOrd addMainMaster delMainMaster">
      <pc:chgData name="Das, Pallabi (daspl)" userId="8e069afb-f1f8-4a09-9158-962e2e71ad32" providerId="ADAL" clId="{7F06F77D-597D-4704-B4DC-E131B2F4C2FC}" dt="2021-10-08T01:37:37.294" v="7024" actId="14734"/>
      <pc:docMkLst>
        <pc:docMk/>
      </pc:docMkLst>
      <pc:sldChg chg="addSp delSp modSp new mod modMedia setBg modClrScheme delAnim delDesignElem chgLayout">
        <pc:chgData name="Das, Pallabi (daspl)" userId="8e069afb-f1f8-4a09-9158-962e2e71ad32" providerId="ADAL" clId="{7F06F77D-597D-4704-B4DC-E131B2F4C2FC}" dt="2021-10-08T00:24:49.514" v="6990" actId="478"/>
        <pc:sldMkLst>
          <pc:docMk/>
          <pc:sldMk cId="844336795" sldId="256"/>
        </pc:sldMkLst>
        <pc:spChg chg="mod">
          <ac:chgData name="Das, Pallabi (daspl)" userId="8e069afb-f1f8-4a09-9158-962e2e71ad32" providerId="ADAL" clId="{7F06F77D-597D-4704-B4DC-E131B2F4C2FC}" dt="2021-10-08T00:24:46.183" v="6989" actId="20577"/>
          <ac:spMkLst>
            <pc:docMk/>
            <pc:sldMk cId="844336795" sldId="256"/>
            <ac:spMk id="2" creationId="{322A36E8-1385-4231-BA7F-3E715FAE55F0}"/>
          </ac:spMkLst>
        </pc:spChg>
        <pc:spChg chg="del mod">
          <ac:chgData name="Das, Pallabi (daspl)" userId="8e069afb-f1f8-4a09-9158-962e2e71ad32" providerId="ADAL" clId="{7F06F77D-597D-4704-B4DC-E131B2F4C2FC}" dt="2021-10-08T00:24:49.514" v="6990" actId="478"/>
          <ac:spMkLst>
            <pc:docMk/>
            <pc:sldMk cId="844336795" sldId="256"/>
            <ac:spMk id="3" creationId="{D0A806ED-416E-4928-809D-20F4584EFF70}"/>
          </ac:spMkLst>
        </pc:spChg>
        <pc:spChg chg="add del">
          <ac:chgData name="Das, Pallabi (daspl)" userId="8e069afb-f1f8-4a09-9158-962e2e71ad32" providerId="ADAL" clId="{7F06F77D-597D-4704-B4DC-E131B2F4C2FC}" dt="2021-10-07T03:54:16.770" v="5" actId="26606"/>
          <ac:spMkLst>
            <pc:docMk/>
            <pc:sldMk cId="844336795" sldId="256"/>
            <ac:spMk id="9" creationId="{2FB82883-1DC0-4BE1-A607-009095F3355A}"/>
          </ac:spMkLst>
        </pc:spChg>
        <pc:spChg chg="add del">
          <ac:chgData name="Das, Pallabi (daspl)" userId="8e069afb-f1f8-4a09-9158-962e2e71ad32" providerId="ADAL" clId="{7F06F77D-597D-4704-B4DC-E131B2F4C2FC}" dt="2021-10-07T03:54:16.770" v="5" actId="26606"/>
          <ac:spMkLst>
            <pc:docMk/>
            <pc:sldMk cId="844336795" sldId="256"/>
            <ac:spMk id="11" creationId="{9FA98EAA-A866-4C95-A2A8-44E46FBAD5A0}"/>
          </ac:spMkLst>
        </pc:spChg>
        <pc:spChg chg="add del">
          <ac:chgData name="Das, Pallabi (daspl)" userId="8e069afb-f1f8-4a09-9158-962e2e71ad32" providerId="ADAL" clId="{7F06F77D-597D-4704-B4DC-E131B2F4C2FC}" dt="2021-10-07T04:07:49.397" v="182"/>
          <ac:spMkLst>
            <pc:docMk/>
            <pc:sldMk cId="844336795" sldId="256"/>
            <ac:spMk id="13" creationId="{72E67446-732B-4F72-8560-6FABB6CB25A3}"/>
          </ac:spMkLst>
        </pc:spChg>
        <pc:spChg chg="add del">
          <ac:chgData name="Das, Pallabi (daspl)" userId="8e069afb-f1f8-4a09-9158-962e2e71ad32" providerId="ADAL" clId="{7F06F77D-597D-4704-B4DC-E131B2F4C2FC}" dt="2021-10-07T04:07:49.397" v="182"/>
          <ac:spMkLst>
            <pc:docMk/>
            <pc:sldMk cId="844336795" sldId="256"/>
            <ac:spMk id="14" creationId="{4958DF84-F5C6-794F-8945-485D6C107518}"/>
          </ac:spMkLst>
        </pc:spChg>
        <pc:spChg chg="add del">
          <ac:chgData name="Das, Pallabi (daspl)" userId="8e069afb-f1f8-4a09-9158-962e2e71ad32" providerId="ADAL" clId="{7F06F77D-597D-4704-B4DC-E131B2F4C2FC}" dt="2021-10-07T04:07:49.397" v="182"/>
          <ac:spMkLst>
            <pc:docMk/>
            <pc:sldMk cId="844336795" sldId="256"/>
            <ac:spMk id="16" creationId="{4AF0997A-7C0F-4AD2-BA90-5FE341A17796}"/>
          </ac:spMkLst>
        </pc:spChg>
        <pc:picChg chg="add del mod">
          <ac:chgData name="Das, Pallabi (daspl)" userId="8e069afb-f1f8-4a09-9158-962e2e71ad32" providerId="ADAL" clId="{7F06F77D-597D-4704-B4DC-E131B2F4C2FC}" dt="2021-10-07T03:54:16.770" v="5" actId="26606"/>
          <ac:picMkLst>
            <pc:docMk/>
            <pc:sldMk cId="844336795" sldId="256"/>
            <ac:picMk id="4" creationId="{8D2F5C74-35C5-4D7D-BFF8-A4EF52125439}"/>
          </ac:picMkLst>
        </pc:picChg>
        <pc:picChg chg="add">
          <ac:chgData name="Das, Pallabi (daspl)" userId="8e069afb-f1f8-4a09-9158-962e2e71ad32" providerId="ADAL" clId="{7F06F77D-597D-4704-B4DC-E131B2F4C2FC}" dt="2021-10-07T03:54:16.826" v="6" actId="26606"/>
          <ac:picMkLst>
            <pc:docMk/>
            <pc:sldMk cId="844336795" sldId="256"/>
            <ac:picMk id="15" creationId="{1ECEF776-82B6-468A-9F5B-EEC84EAF3FF3}"/>
          </ac:picMkLst>
        </pc:picChg>
      </pc:sldChg>
      <pc:sldChg chg="addSp modSp new mod">
        <pc:chgData name="Das, Pallabi (daspl)" userId="8e069afb-f1f8-4a09-9158-962e2e71ad32" providerId="ADAL" clId="{7F06F77D-597D-4704-B4DC-E131B2F4C2FC}" dt="2021-10-08T00:27:30.855" v="7016" actId="2711"/>
        <pc:sldMkLst>
          <pc:docMk/>
          <pc:sldMk cId="444106854" sldId="257"/>
        </pc:sldMkLst>
        <pc:spChg chg="mod">
          <ac:chgData name="Das, Pallabi (daspl)" userId="8e069afb-f1f8-4a09-9158-962e2e71ad32" providerId="ADAL" clId="{7F06F77D-597D-4704-B4DC-E131B2F4C2FC}" dt="2021-10-07T04:08:38.072" v="230" actId="20577"/>
          <ac:spMkLst>
            <pc:docMk/>
            <pc:sldMk cId="444106854" sldId="257"/>
            <ac:spMk id="2" creationId="{82437799-2896-490C-BA91-7311677F978C}"/>
          </ac:spMkLst>
        </pc:spChg>
        <pc:spChg chg="mod">
          <ac:chgData name="Das, Pallabi (daspl)" userId="8e069afb-f1f8-4a09-9158-962e2e71ad32" providerId="ADAL" clId="{7F06F77D-597D-4704-B4DC-E131B2F4C2FC}" dt="2021-10-08T00:27:30.855" v="7016" actId="2711"/>
          <ac:spMkLst>
            <pc:docMk/>
            <pc:sldMk cId="444106854" sldId="257"/>
            <ac:spMk id="3" creationId="{35098609-5C2C-4787-AA5E-4273B8E9A710}"/>
          </ac:spMkLst>
        </pc:spChg>
        <pc:picChg chg="add mod">
          <ac:chgData name="Das, Pallabi (daspl)" userId="8e069afb-f1f8-4a09-9158-962e2e71ad32" providerId="ADAL" clId="{7F06F77D-597D-4704-B4DC-E131B2F4C2FC}" dt="2021-10-07T04:08:41.127" v="231" actId="1076"/>
          <ac:picMkLst>
            <pc:docMk/>
            <pc:sldMk cId="444106854" sldId="257"/>
            <ac:picMk id="5" creationId="{4C69832C-3449-4D42-95F0-C4BF6919F66D}"/>
          </ac:picMkLst>
        </pc:picChg>
      </pc:sldChg>
      <pc:sldChg chg="addSp delSp modSp new del mod setBg">
        <pc:chgData name="Das, Pallabi (daspl)" userId="8e069afb-f1f8-4a09-9158-962e2e71ad32" providerId="ADAL" clId="{7F06F77D-597D-4704-B4DC-E131B2F4C2FC}" dt="2021-10-08T00:25:00.557" v="6991" actId="47"/>
        <pc:sldMkLst>
          <pc:docMk/>
          <pc:sldMk cId="2320178131" sldId="258"/>
        </pc:sldMkLst>
        <pc:spChg chg="mod">
          <ac:chgData name="Das, Pallabi (daspl)" userId="8e069afb-f1f8-4a09-9158-962e2e71ad32" providerId="ADAL" clId="{7F06F77D-597D-4704-B4DC-E131B2F4C2FC}" dt="2021-10-08T00:16:24.054" v="6752" actId="1076"/>
          <ac:spMkLst>
            <pc:docMk/>
            <pc:sldMk cId="2320178131" sldId="258"/>
            <ac:spMk id="2" creationId="{33BDF003-454C-48F9-AB5D-5DA029D506A8}"/>
          </ac:spMkLst>
        </pc:spChg>
        <pc:spChg chg="del mod">
          <ac:chgData name="Das, Pallabi (daspl)" userId="8e069afb-f1f8-4a09-9158-962e2e71ad32" providerId="ADAL" clId="{7F06F77D-597D-4704-B4DC-E131B2F4C2FC}" dt="2021-10-07T04:11:03.245" v="416" actId="26606"/>
          <ac:spMkLst>
            <pc:docMk/>
            <pc:sldMk cId="2320178131" sldId="258"/>
            <ac:spMk id="3" creationId="{843F4460-EF2D-49F7-8AE7-C046B23BA8AB}"/>
          </ac:spMkLst>
        </pc:spChg>
        <pc:spChg chg="add del">
          <ac:chgData name="Das, Pallabi (daspl)" userId="8e069afb-f1f8-4a09-9158-962e2e71ad32" providerId="ADAL" clId="{7F06F77D-597D-4704-B4DC-E131B2F4C2FC}" dt="2021-10-07T04:11:30.101" v="449" actId="26606"/>
          <ac:spMkLst>
            <pc:docMk/>
            <pc:sldMk cId="2320178131" sldId="258"/>
            <ac:spMk id="11" creationId="{F88A5712-2FE0-4DD4-BDC6-099EA378A050}"/>
          </ac:spMkLst>
        </pc:spChg>
        <pc:spChg chg="add del">
          <ac:chgData name="Das, Pallabi (daspl)" userId="8e069afb-f1f8-4a09-9158-962e2e71ad32" providerId="ADAL" clId="{7F06F77D-597D-4704-B4DC-E131B2F4C2FC}" dt="2021-10-07T04:11:30.101" v="449" actId="26606"/>
          <ac:spMkLst>
            <pc:docMk/>
            <pc:sldMk cId="2320178131" sldId="258"/>
            <ac:spMk id="13" creationId="{448E5503-E0F8-4B94-81A3-B1FA57623E0F}"/>
          </ac:spMkLst>
        </pc:spChg>
        <pc:spChg chg="add del">
          <ac:chgData name="Das, Pallabi (daspl)" userId="8e069afb-f1f8-4a09-9158-962e2e71ad32" providerId="ADAL" clId="{7F06F77D-597D-4704-B4DC-E131B2F4C2FC}" dt="2021-10-07T04:11:30.101" v="449" actId="26606"/>
          <ac:spMkLst>
            <pc:docMk/>
            <pc:sldMk cId="2320178131" sldId="258"/>
            <ac:spMk id="15" creationId="{CE54F896-85E7-4403-9E37-1B004731F8C9}"/>
          </ac:spMkLst>
        </pc:spChg>
        <pc:graphicFrameChg chg="add mod modGraphic">
          <ac:chgData name="Das, Pallabi (daspl)" userId="8e069afb-f1f8-4a09-9158-962e2e71ad32" providerId="ADAL" clId="{7F06F77D-597D-4704-B4DC-E131B2F4C2FC}" dt="2021-10-08T00:15:51.309" v="6745"/>
          <ac:graphicFrameMkLst>
            <pc:docMk/>
            <pc:sldMk cId="2320178131" sldId="258"/>
            <ac:graphicFrameMk id="5" creationId="{C74559BE-E55D-40DB-AE33-58CD153EE670}"/>
          </ac:graphicFrameMkLst>
        </pc:graphicFrameChg>
        <pc:picChg chg="add del">
          <ac:chgData name="Das, Pallabi (daspl)" userId="8e069afb-f1f8-4a09-9158-962e2e71ad32" providerId="ADAL" clId="{7F06F77D-597D-4704-B4DC-E131B2F4C2FC}" dt="2021-10-07T04:11:30.101" v="449" actId="26606"/>
          <ac:picMkLst>
            <pc:docMk/>
            <pc:sldMk cId="2320178131" sldId="258"/>
            <ac:picMk id="9" creationId="{90A9C49B-76D8-4E9B-B430-D1ADF40F1CF8}"/>
          </ac:picMkLst>
        </pc:picChg>
      </pc:sldChg>
      <pc:sldChg chg="addSp delSp modSp new mod">
        <pc:chgData name="Das, Pallabi (daspl)" userId="8e069afb-f1f8-4a09-9158-962e2e71ad32" providerId="ADAL" clId="{7F06F77D-597D-4704-B4DC-E131B2F4C2FC}" dt="2021-10-08T00:22:31.347" v="6938" actId="20577"/>
        <pc:sldMkLst>
          <pc:docMk/>
          <pc:sldMk cId="1951072012" sldId="259"/>
        </pc:sldMkLst>
        <pc:spChg chg="mod">
          <ac:chgData name="Das, Pallabi (daspl)" userId="8e069afb-f1f8-4a09-9158-962e2e71ad32" providerId="ADAL" clId="{7F06F77D-597D-4704-B4DC-E131B2F4C2FC}" dt="2021-10-08T00:22:31.347" v="6938" actId="20577"/>
          <ac:spMkLst>
            <pc:docMk/>
            <pc:sldMk cId="1951072012" sldId="259"/>
            <ac:spMk id="2" creationId="{A4BBD543-C245-4767-BD51-25BF93409DE0}"/>
          </ac:spMkLst>
        </pc:spChg>
        <pc:spChg chg="del mod">
          <ac:chgData name="Das, Pallabi (daspl)" userId="8e069afb-f1f8-4a09-9158-962e2e71ad32" providerId="ADAL" clId="{7F06F77D-597D-4704-B4DC-E131B2F4C2FC}" dt="2021-10-07T04:26:34.918" v="607" actId="478"/>
          <ac:spMkLst>
            <pc:docMk/>
            <pc:sldMk cId="1951072012" sldId="259"/>
            <ac:spMk id="3" creationId="{B6E0D1BC-77D6-482C-B11F-9956A241BA3A}"/>
          </ac:spMkLst>
        </pc:spChg>
        <pc:spChg chg="add del mod">
          <ac:chgData name="Das, Pallabi (daspl)" userId="8e069afb-f1f8-4a09-9158-962e2e71ad32" providerId="ADAL" clId="{7F06F77D-597D-4704-B4DC-E131B2F4C2FC}" dt="2021-10-07T04:26:52.081" v="616" actId="478"/>
          <ac:spMkLst>
            <pc:docMk/>
            <pc:sldMk cId="1951072012" sldId="259"/>
            <ac:spMk id="5" creationId="{46050476-4B5A-41BD-86FA-E8D17AE0FB6B}"/>
          </ac:spMkLst>
        </pc:spChg>
        <pc:spChg chg="add mod">
          <ac:chgData name="Das, Pallabi (daspl)" userId="8e069afb-f1f8-4a09-9158-962e2e71ad32" providerId="ADAL" clId="{7F06F77D-597D-4704-B4DC-E131B2F4C2FC}" dt="2021-10-07T04:37:40.962" v="1218" actId="255"/>
          <ac:spMkLst>
            <pc:docMk/>
            <pc:sldMk cId="1951072012" sldId="259"/>
            <ac:spMk id="6" creationId="{0800A8F1-3EE9-4F8F-9505-D31E432234E8}"/>
          </ac:spMkLst>
        </pc:spChg>
      </pc:sldChg>
      <pc:sldChg chg="addSp delSp modSp new mod">
        <pc:chgData name="Das, Pallabi (daspl)" userId="8e069afb-f1f8-4a09-9158-962e2e71ad32" providerId="ADAL" clId="{7F06F77D-597D-4704-B4DC-E131B2F4C2FC}" dt="2021-10-08T00:12:46.537" v="6720" actId="1076"/>
        <pc:sldMkLst>
          <pc:docMk/>
          <pc:sldMk cId="702651311" sldId="260"/>
        </pc:sldMkLst>
        <pc:spChg chg="mod">
          <ac:chgData name="Das, Pallabi (daspl)" userId="8e069afb-f1f8-4a09-9158-962e2e71ad32" providerId="ADAL" clId="{7F06F77D-597D-4704-B4DC-E131B2F4C2FC}" dt="2021-10-07T21:41:51.379" v="6648" actId="20577"/>
          <ac:spMkLst>
            <pc:docMk/>
            <pc:sldMk cId="702651311" sldId="260"/>
            <ac:spMk id="2" creationId="{F829B093-19CB-4F2D-B009-01A5CC2F2371}"/>
          </ac:spMkLst>
        </pc:spChg>
        <pc:spChg chg="del mod">
          <ac:chgData name="Das, Pallabi (daspl)" userId="8e069afb-f1f8-4a09-9158-962e2e71ad32" providerId="ADAL" clId="{7F06F77D-597D-4704-B4DC-E131B2F4C2FC}" dt="2021-10-07T21:41:31.258" v="6600"/>
          <ac:spMkLst>
            <pc:docMk/>
            <pc:sldMk cId="702651311" sldId="260"/>
            <ac:spMk id="3" creationId="{2CEF06AA-4D83-4C84-90FE-4B77D7D3C1C5}"/>
          </ac:spMkLst>
        </pc:spChg>
        <pc:spChg chg="add mod">
          <ac:chgData name="Das, Pallabi (daspl)" userId="8e069afb-f1f8-4a09-9158-962e2e71ad32" providerId="ADAL" clId="{7F06F77D-597D-4704-B4DC-E131B2F4C2FC}" dt="2021-10-08T00:12:46.537" v="6720" actId="1076"/>
          <ac:spMkLst>
            <pc:docMk/>
            <pc:sldMk cId="702651311" sldId="260"/>
            <ac:spMk id="5" creationId="{044EBA03-3C8A-4820-B845-6DEDA6961F6E}"/>
          </ac:spMkLst>
        </pc:spChg>
        <pc:graphicFrameChg chg="add mod">
          <ac:chgData name="Das, Pallabi (daspl)" userId="8e069afb-f1f8-4a09-9158-962e2e71ad32" providerId="ADAL" clId="{7F06F77D-597D-4704-B4DC-E131B2F4C2FC}" dt="2021-10-07T21:42:16.663" v="6655" actId="1076"/>
          <ac:graphicFrameMkLst>
            <pc:docMk/>
            <pc:sldMk cId="702651311" sldId="260"/>
            <ac:graphicFrameMk id="4" creationId="{FF66CE44-C5B2-4833-A32D-75B2DBBCE65F}"/>
          </ac:graphicFrameMkLst>
        </pc:graphicFrameChg>
      </pc:sldChg>
      <pc:sldChg chg="new add del">
        <pc:chgData name="Das, Pallabi (daspl)" userId="8e069afb-f1f8-4a09-9158-962e2e71ad32" providerId="ADAL" clId="{7F06F77D-597D-4704-B4DC-E131B2F4C2FC}" dt="2021-10-08T00:22:37.943" v="6939" actId="47"/>
        <pc:sldMkLst>
          <pc:docMk/>
          <pc:sldMk cId="2869248626" sldId="261"/>
        </pc:sldMkLst>
      </pc:sldChg>
      <pc:sldChg chg="addSp delSp modSp new mod ord">
        <pc:chgData name="Das, Pallabi (daspl)" userId="8e069afb-f1f8-4a09-9158-962e2e71ad32" providerId="ADAL" clId="{7F06F77D-597D-4704-B4DC-E131B2F4C2FC}" dt="2021-10-08T01:37:37.294" v="7024" actId="14734"/>
        <pc:sldMkLst>
          <pc:docMk/>
          <pc:sldMk cId="3029988407" sldId="262"/>
        </pc:sldMkLst>
        <pc:spChg chg="mod">
          <ac:chgData name="Das, Pallabi (daspl)" userId="8e069afb-f1f8-4a09-9158-962e2e71ad32" providerId="ADAL" clId="{7F06F77D-597D-4704-B4DC-E131B2F4C2FC}" dt="2021-10-07T18:45:46.480" v="3691" actId="14100"/>
          <ac:spMkLst>
            <pc:docMk/>
            <pc:sldMk cId="3029988407" sldId="262"/>
            <ac:spMk id="2" creationId="{500F1A8C-1A05-41EF-A5C8-06035669B0D8}"/>
          </ac:spMkLst>
        </pc:spChg>
        <pc:spChg chg="mod">
          <ac:chgData name="Das, Pallabi (daspl)" userId="8e069afb-f1f8-4a09-9158-962e2e71ad32" providerId="ADAL" clId="{7F06F77D-597D-4704-B4DC-E131B2F4C2FC}" dt="2021-10-07T15:09:13.501" v="1539" actId="1076"/>
          <ac:spMkLst>
            <pc:docMk/>
            <pc:sldMk cId="3029988407" sldId="262"/>
            <ac:spMk id="3" creationId="{AC6369B1-95D8-4857-A371-652FE1D59FBD}"/>
          </ac:spMkLst>
        </pc:spChg>
        <pc:spChg chg="del mod">
          <ac:chgData name="Das, Pallabi (daspl)" userId="8e069afb-f1f8-4a09-9158-962e2e71ad32" providerId="ADAL" clId="{7F06F77D-597D-4704-B4DC-E131B2F4C2FC}" dt="2021-10-07T04:56:06.430" v="1406" actId="478"/>
          <ac:spMkLst>
            <pc:docMk/>
            <pc:sldMk cId="3029988407" sldId="262"/>
            <ac:spMk id="4" creationId="{3FC26152-567B-4407-AC87-70C01D02D3B5}"/>
          </ac:spMkLst>
        </pc:spChg>
        <pc:spChg chg="del mod">
          <ac:chgData name="Das, Pallabi (daspl)" userId="8e069afb-f1f8-4a09-9158-962e2e71ad32" providerId="ADAL" clId="{7F06F77D-597D-4704-B4DC-E131B2F4C2FC}" dt="2021-10-07T04:56:24.089" v="1410" actId="478"/>
          <ac:spMkLst>
            <pc:docMk/>
            <pc:sldMk cId="3029988407" sldId="262"/>
            <ac:spMk id="5" creationId="{AB70B512-71F3-4751-8E07-794E1D6C191E}"/>
          </ac:spMkLst>
        </pc:spChg>
        <pc:spChg chg="del mod">
          <ac:chgData name="Das, Pallabi (daspl)" userId="8e069afb-f1f8-4a09-9158-962e2e71ad32" providerId="ADAL" clId="{7F06F77D-597D-4704-B4DC-E131B2F4C2FC}" dt="2021-10-07T04:56:19.514" v="1409" actId="478"/>
          <ac:spMkLst>
            <pc:docMk/>
            <pc:sldMk cId="3029988407" sldId="262"/>
            <ac:spMk id="6" creationId="{E5C969E5-12E7-4137-9ACF-B8DC899C5591}"/>
          </ac:spMkLst>
        </pc:spChg>
        <pc:spChg chg="mod">
          <ac:chgData name="Das, Pallabi (daspl)" userId="8e069afb-f1f8-4a09-9158-962e2e71ad32" providerId="ADAL" clId="{7F06F77D-597D-4704-B4DC-E131B2F4C2FC}" dt="2021-10-07T15:07:55.611" v="1532" actId="1076"/>
          <ac:spMkLst>
            <pc:docMk/>
            <pc:sldMk cId="3029988407" sldId="262"/>
            <ac:spMk id="7" creationId="{E50883AA-0EAD-4485-B5FC-2D5388A71D10}"/>
          </ac:spMkLst>
        </pc:spChg>
        <pc:spChg chg="del">
          <ac:chgData name="Das, Pallabi (daspl)" userId="8e069afb-f1f8-4a09-9158-962e2e71ad32" providerId="ADAL" clId="{7F06F77D-597D-4704-B4DC-E131B2F4C2FC}" dt="2021-10-07T14:44:43.441" v="1440" actId="478"/>
          <ac:spMkLst>
            <pc:docMk/>
            <pc:sldMk cId="3029988407" sldId="262"/>
            <ac:spMk id="8" creationId="{144B2285-5D99-490B-A6ED-BC95B5A583A0}"/>
          </ac:spMkLst>
        </pc:spChg>
        <pc:spChg chg="add del mod">
          <ac:chgData name="Das, Pallabi (daspl)" userId="8e069afb-f1f8-4a09-9158-962e2e71ad32" providerId="ADAL" clId="{7F06F77D-597D-4704-B4DC-E131B2F4C2FC}" dt="2021-10-07T04:56:27.263" v="1411" actId="478"/>
          <ac:spMkLst>
            <pc:docMk/>
            <pc:sldMk cId="3029988407" sldId="262"/>
            <ac:spMk id="11" creationId="{9F45663A-E4B7-4058-AE1D-533F012063AC}"/>
          </ac:spMkLst>
        </pc:spChg>
        <pc:graphicFrameChg chg="add mod">
          <ac:chgData name="Das, Pallabi (daspl)" userId="8e069afb-f1f8-4a09-9158-962e2e71ad32" providerId="ADAL" clId="{7F06F77D-597D-4704-B4DC-E131B2F4C2FC}" dt="2021-10-07T15:09:15.939" v="1540" actId="1076"/>
          <ac:graphicFrameMkLst>
            <pc:docMk/>
            <pc:sldMk cId="3029988407" sldId="262"/>
            <ac:graphicFrameMk id="9" creationId="{BD81EB39-FCF0-4DFD-A211-78262F140114}"/>
          </ac:graphicFrameMkLst>
        </pc:graphicFrameChg>
        <pc:graphicFrameChg chg="add del mod">
          <ac:chgData name="Das, Pallabi (daspl)" userId="8e069afb-f1f8-4a09-9158-962e2e71ad32" providerId="ADAL" clId="{7F06F77D-597D-4704-B4DC-E131B2F4C2FC}" dt="2021-10-07T14:43:05.461" v="1420" actId="478"/>
          <ac:graphicFrameMkLst>
            <pc:docMk/>
            <pc:sldMk cId="3029988407" sldId="262"/>
            <ac:graphicFrameMk id="12" creationId="{1BD2FB1E-9B80-4C0A-88F7-9546FE2305DA}"/>
          </ac:graphicFrameMkLst>
        </pc:graphicFrameChg>
        <pc:graphicFrameChg chg="add mod">
          <ac:chgData name="Das, Pallabi (daspl)" userId="8e069afb-f1f8-4a09-9158-962e2e71ad32" providerId="ADAL" clId="{7F06F77D-597D-4704-B4DC-E131B2F4C2FC}" dt="2021-10-07T15:07:58.690" v="1533" actId="1076"/>
          <ac:graphicFrameMkLst>
            <pc:docMk/>
            <pc:sldMk cId="3029988407" sldId="262"/>
            <ac:graphicFrameMk id="13" creationId="{3772F400-1532-4B59-A1A8-AD5CE6BFFBF2}"/>
          </ac:graphicFrameMkLst>
        </pc:graphicFrameChg>
        <pc:graphicFrameChg chg="add del mod modGraphic">
          <ac:chgData name="Das, Pallabi (daspl)" userId="8e069afb-f1f8-4a09-9158-962e2e71ad32" providerId="ADAL" clId="{7F06F77D-597D-4704-B4DC-E131B2F4C2FC}" dt="2021-10-07T14:48:44.313" v="1470" actId="478"/>
          <ac:graphicFrameMkLst>
            <pc:docMk/>
            <pc:sldMk cId="3029988407" sldId="262"/>
            <ac:graphicFrameMk id="14" creationId="{54D8CB94-ED4B-4BD0-9570-00FAEBB80DE6}"/>
          </ac:graphicFrameMkLst>
        </pc:graphicFrameChg>
        <pc:graphicFrameChg chg="add del mod modGraphic">
          <ac:chgData name="Das, Pallabi (daspl)" userId="8e069afb-f1f8-4a09-9158-962e2e71ad32" providerId="ADAL" clId="{7F06F77D-597D-4704-B4DC-E131B2F4C2FC}" dt="2021-10-07T15:00:42.689" v="1479" actId="478"/>
          <ac:graphicFrameMkLst>
            <pc:docMk/>
            <pc:sldMk cId="3029988407" sldId="262"/>
            <ac:graphicFrameMk id="15" creationId="{40B467AA-0BFB-435E-B3EC-6A52B5BDA9CC}"/>
          </ac:graphicFrameMkLst>
        </pc:graphicFrameChg>
        <pc:graphicFrameChg chg="add del mod modGraphic">
          <ac:chgData name="Das, Pallabi (daspl)" userId="8e069afb-f1f8-4a09-9158-962e2e71ad32" providerId="ADAL" clId="{7F06F77D-597D-4704-B4DC-E131B2F4C2FC}" dt="2021-10-07T15:01:28.022" v="1491"/>
          <ac:graphicFrameMkLst>
            <pc:docMk/>
            <pc:sldMk cId="3029988407" sldId="262"/>
            <ac:graphicFrameMk id="16" creationId="{C1A819ED-E015-417B-8D9C-6B5523816337}"/>
          </ac:graphicFrameMkLst>
        </pc:graphicFrameChg>
        <pc:graphicFrameChg chg="add del mod">
          <ac:chgData name="Das, Pallabi (daspl)" userId="8e069afb-f1f8-4a09-9158-962e2e71ad32" providerId="ADAL" clId="{7F06F77D-597D-4704-B4DC-E131B2F4C2FC}" dt="2021-10-07T15:01:38.491" v="1494" actId="478"/>
          <ac:graphicFrameMkLst>
            <pc:docMk/>
            <pc:sldMk cId="3029988407" sldId="262"/>
            <ac:graphicFrameMk id="17" creationId="{66B392AB-638C-47DA-AD0A-9204CB94003B}"/>
          </ac:graphicFrameMkLst>
        </pc:graphicFrameChg>
        <pc:graphicFrameChg chg="add del mod modGraphic">
          <ac:chgData name="Das, Pallabi (daspl)" userId="8e069afb-f1f8-4a09-9158-962e2e71ad32" providerId="ADAL" clId="{7F06F77D-597D-4704-B4DC-E131B2F4C2FC}" dt="2021-10-07T15:06:03.790" v="1512" actId="478"/>
          <ac:graphicFrameMkLst>
            <pc:docMk/>
            <pc:sldMk cId="3029988407" sldId="262"/>
            <ac:graphicFrameMk id="18" creationId="{5A7A0D54-F7F3-462F-8298-706C95862E72}"/>
          </ac:graphicFrameMkLst>
        </pc:graphicFrameChg>
        <pc:graphicFrameChg chg="add mod modGraphic">
          <ac:chgData name="Das, Pallabi (daspl)" userId="8e069afb-f1f8-4a09-9158-962e2e71ad32" providerId="ADAL" clId="{7F06F77D-597D-4704-B4DC-E131B2F4C2FC}" dt="2021-10-08T01:37:37.294" v="7024" actId="14734"/>
          <ac:graphicFrameMkLst>
            <pc:docMk/>
            <pc:sldMk cId="3029988407" sldId="262"/>
            <ac:graphicFrameMk id="19" creationId="{6B1EA137-974F-44C5-A5EB-B6D9D8308CD7}"/>
          </ac:graphicFrameMkLst>
        </pc:graphicFrameChg>
        <pc:picChg chg="add mod">
          <ac:chgData name="Das, Pallabi (daspl)" userId="8e069afb-f1f8-4a09-9158-962e2e71ad32" providerId="ADAL" clId="{7F06F77D-597D-4704-B4DC-E131B2F4C2FC}" dt="2021-10-07T15:09:25.978" v="1544" actId="1076"/>
          <ac:picMkLst>
            <pc:docMk/>
            <pc:sldMk cId="3029988407" sldId="262"/>
            <ac:picMk id="21" creationId="{16A82713-FD1E-41A1-81C1-4267CB218F8E}"/>
          </ac:picMkLst>
        </pc:picChg>
      </pc:sldChg>
      <pc:sldChg chg="addSp delSp modSp new del mod setBg">
        <pc:chgData name="Das, Pallabi (daspl)" userId="8e069afb-f1f8-4a09-9158-962e2e71ad32" providerId="ADAL" clId="{7F06F77D-597D-4704-B4DC-E131B2F4C2FC}" dt="2021-10-07T15:41:39.767" v="2479" actId="47"/>
        <pc:sldMkLst>
          <pc:docMk/>
          <pc:sldMk cId="1781897956" sldId="263"/>
        </pc:sldMkLst>
        <pc:spChg chg="mod ord">
          <ac:chgData name="Das, Pallabi (daspl)" userId="8e069afb-f1f8-4a09-9158-962e2e71ad32" providerId="ADAL" clId="{7F06F77D-597D-4704-B4DC-E131B2F4C2FC}" dt="2021-10-07T15:28:29.531" v="1687" actId="20577"/>
          <ac:spMkLst>
            <pc:docMk/>
            <pc:sldMk cId="1781897956" sldId="263"/>
            <ac:spMk id="2" creationId="{AB05774E-97B7-4DF1-AA5F-B1429496062A}"/>
          </ac:spMkLst>
        </pc:spChg>
        <pc:spChg chg="del">
          <ac:chgData name="Das, Pallabi (daspl)" userId="8e069afb-f1f8-4a09-9158-962e2e71ad32" providerId="ADAL" clId="{7F06F77D-597D-4704-B4DC-E131B2F4C2FC}" dt="2021-10-07T15:17:19.942" v="1546"/>
          <ac:spMkLst>
            <pc:docMk/>
            <pc:sldMk cId="1781897956" sldId="263"/>
            <ac:spMk id="3" creationId="{C06E202F-FEA2-417D-82DE-965ED395AB8F}"/>
          </ac:spMkLst>
        </pc:spChg>
        <pc:spChg chg="del mod ord">
          <ac:chgData name="Das, Pallabi (daspl)" userId="8e069afb-f1f8-4a09-9158-962e2e71ad32" providerId="ADAL" clId="{7F06F77D-597D-4704-B4DC-E131B2F4C2FC}" dt="2021-10-07T15:27:55.278" v="1661" actId="478"/>
          <ac:spMkLst>
            <pc:docMk/>
            <pc:sldMk cId="1781897956" sldId="263"/>
            <ac:spMk id="4" creationId="{0820323A-0B27-41C9-A859-B0C3B0A2AE97}"/>
          </ac:spMkLst>
        </pc:spChg>
        <pc:spChg chg="add del mod">
          <ac:chgData name="Das, Pallabi (daspl)" userId="8e069afb-f1f8-4a09-9158-962e2e71ad32" providerId="ADAL" clId="{7F06F77D-597D-4704-B4DC-E131B2F4C2FC}" dt="2021-10-07T15:21:58.933" v="1566" actId="21"/>
          <ac:spMkLst>
            <pc:docMk/>
            <pc:sldMk cId="1781897956" sldId="263"/>
            <ac:spMk id="7" creationId="{1A245B7C-2175-4B5C-AF03-FCF65BF18DE8}"/>
          </ac:spMkLst>
        </pc:spChg>
        <pc:spChg chg="add del mod">
          <ac:chgData name="Das, Pallabi (daspl)" userId="8e069afb-f1f8-4a09-9158-962e2e71ad32" providerId="ADAL" clId="{7F06F77D-597D-4704-B4DC-E131B2F4C2FC}" dt="2021-10-07T15:24:13.813" v="1578" actId="478"/>
          <ac:spMkLst>
            <pc:docMk/>
            <pc:sldMk cId="1781897956" sldId="263"/>
            <ac:spMk id="8" creationId="{7C8B45C6-377A-4FDC-A1F7-85527A076DF2}"/>
          </ac:spMkLst>
        </pc:spChg>
        <pc:spChg chg="add del mod">
          <ac:chgData name="Das, Pallabi (daspl)" userId="8e069afb-f1f8-4a09-9158-962e2e71ad32" providerId="ADAL" clId="{7F06F77D-597D-4704-B4DC-E131B2F4C2FC}" dt="2021-10-07T15:28:08.342" v="1663" actId="478"/>
          <ac:spMkLst>
            <pc:docMk/>
            <pc:sldMk cId="1781897956" sldId="263"/>
            <ac:spMk id="14" creationId="{D4D2F58D-7D43-44E6-8DB7-D41A4A61D604}"/>
          </ac:spMkLst>
        </pc:spChg>
        <pc:spChg chg="add mod">
          <ac:chgData name="Das, Pallabi (daspl)" userId="8e069afb-f1f8-4a09-9158-962e2e71ad32" providerId="ADAL" clId="{7F06F77D-597D-4704-B4DC-E131B2F4C2FC}" dt="2021-10-07T15:29:05.732" v="1795" actId="20577"/>
          <ac:spMkLst>
            <pc:docMk/>
            <pc:sldMk cId="1781897956" sldId="263"/>
            <ac:spMk id="15" creationId="{1E2F06B4-A4E3-440C-80BB-30EFEFDE449A}"/>
          </ac:spMkLst>
        </pc:spChg>
        <pc:spChg chg="add del">
          <ac:chgData name="Das, Pallabi (daspl)" userId="8e069afb-f1f8-4a09-9158-962e2e71ad32" providerId="ADAL" clId="{7F06F77D-597D-4704-B4DC-E131B2F4C2FC}" dt="2021-10-07T15:22:30.949" v="1568" actId="26606"/>
          <ac:spMkLst>
            <pc:docMk/>
            <pc:sldMk cId="1781897956" sldId="263"/>
            <ac:spMk id="78" creationId="{19075C07-CFB6-4B00-8D9D-38D8FB766C38}"/>
          </ac:spMkLst>
        </pc:spChg>
        <pc:spChg chg="add del">
          <ac:chgData name="Das, Pallabi (daspl)" userId="8e069afb-f1f8-4a09-9158-962e2e71ad32" providerId="ADAL" clId="{7F06F77D-597D-4704-B4DC-E131B2F4C2FC}" dt="2021-10-07T15:22:33.632" v="1570" actId="26606"/>
          <ac:spMkLst>
            <pc:docMk/>
            <pc:sldMk cId="1781897956" sldId="263"/>
            <ac:spMk id="80" creationId="{ECE753A3-CB2D-4B90-A1D6-68B9618BB0DD}"/>
          </ac:spMkLst>
        </pc:spChg>
        <pc:spChg chg="add del">
          <ac:chgData name="Das, Pallabi (daspl)" userId="8e069afb-f1f8-4a09-9158-962e2e71ad32" providerId="ADAL" clId="{7F06F77D-597D-4704-B4DC-E131B2F4C2FC}" dt="2021-10-07T15:22:33.632" v="1570" actId="26606"/>
          <ac:spMkLst>
            <pc:docMk/>
            <pc:sldMk cId="1781897956" sldId="263"/>
            <ac:spMk id="82" creationId="{EF9B69EB-1232-4524-836D-824F991F89C9}"/>
          </ac:spMkLst>
        </pc:spChg>
        <pc:spChg chg="add del">
          <ac:chgData name="Das, Pallabi (daspl)" userId="8e069afb-f1f8-4a09-9158-962e2e71ad32" providerId="ADAL" clId="{7F06F77D-597D-4704-B4DC-E131B2F4C2FC}" dt="2021-10-07T15:22:33.632" v="1570" actId="26606"/>
          <ac:spMkLst>
            <pc:docMk/>
            <pc:sldMk cId="1781897956" sldId="263"/>
            <ac:spMk id="84" creationId="{B4EA443A-62A7-44FA-AC12-5E09BE08CF5B}"/>
          </ac:spMkLst>
        </pc:spChg>
        <pc:spChg chg="add del">
          <ac:chgData name="Das, Pallabi (daspl)" userId="8e069afb-f1f8-4a09-9158-962e2e71ad32" providerId="ADAL" clId="{7F06F77D-597D-4704-B4DC-E131B2F4C2FC}" dt="2021-10-07T15:22:33.632" v="1570" actId="26606"/>
          <ac:spMkLst>
            <pc:docMk/>
            <pc:sldMk cId="1781897956" sldId="263"/>
            <ac:spMk id="2057" creationId="{7A37A05B-5EE5-46EF-B1F8-182A3F3C17C7}"/>
          </ac:spMkLst>
        </pc:spChg>
        <pc:spChg chg="add del">
          <ac:chgData name="Das, Pallabi (daspl)" userId="8e069afb-f1f8-4a09-9158-962e2e71ad32" providerId="ADAL" clId="{7F06F77D-597D-4704-B4DC-E131B2F4C2FC}" dt="2021-10-07T15:22:38.368" v="1572" actId="26606"/>
          <ac:spMkLst>
            <pc:docMk/>
            <pc:sldMk cId="1781897956" sldId="263"/>
            <ac:spMk id="2061" creationId="{241202A7-B1A8-4891-964E-BACBE746FB4E}"/>
          </ac:spMkLst>
        </pc:spChg>
        <pc:spChg chg="add">
          <ac:chgData name="Das, Pallabi (daspl)" userId="8e069afb-f1f8-4a09-9158-962e2e71ad32" providerId="ADAL" clId="{7F06F77D-597D-4704-B4DC-E131B2F4C2FC}" dt="2021-10-07T15:22:38.417" v="1573" actId="26606"/>
          <ac:spMkLst>
            <pc:docMk/>
            <pc:sldMk cId="1781897956" sldId="263"/>
            <ac:spMk id="2065" creationId="{19075C07-CFB6-4B00-8D9D-38D8FB766C38}"/>
          </ac:spMkLst>
        </pc:spChg>
        <pc:grpChg chg="add del">
          <ac:chgData name="Das, Pallabi (daspl)" userId="8e069afb-f1f8-4a09-9158-962e2e71ad32" providerId="ADAL" clId="{7F06F77D-597D-4704-B4DC-E131B2F4C2FC}" dt="2021-10-07T15:22:30.949" v="1568" actId="26606"/>
          <ac:grpSpMkLst>
            <pc:docMk/>
            <pc:sldMk cId="1781897956" sldId="263"/>
            <ac:grpSpMk id="73" creationId="{D6940423-3E05-4C11-A599-87460C794E25}"/>
          </ac:grpSpMkLst>
        </pc:grpChg>
        <pc:grpChg chg="add del">
          <ac:chgData name="Das, Pallabi (daspl)" userId="8e069afb-f1f8-4a09-9158-962e2e71ad32" providerId="ADAL" clId="{7F06F77D-597D-4704-B4DC-E131B2F4C2FC}" dt="2021-10-07T15:22:33.632" v="1570" actId="26606"/>
          <ac:grpSpMkLst>
            <pc:docMk/>
            <pc:sldMk cId="1781897956" sldId="263"/>
            <ac:grpSpMk id="2053" creationId="{FF51F4B5-F243-485B-AEFF-8A2392332710}"/>
          </ac:grpSpMkLst>
        </pc:grpChg>
        <pc:grpChg chg="add del">
          <ac:chgData name="Das, Pallabi (daspl)" userId="8e069afb-f1f8-4a09-9158-962e2e71ad32" providerId="ADAL" clId="{7F06F77D-597D-4704-B4DC-E131B2F4C2FC}" dt="2021-10-07T15:22:38.368" v="1572" actId="26606"/>
          <ac:grpSpMkLst>
            <pc:docMk/>
            <pc:sldMk cId="1781897956" sldId="263"/>
            <ac:grpSpMk id="2060" creationId="{FF51F4B5-F243-485B-AEFF-8A2392332710}"/>
          </ac:grpSpMkLst>
        </pc:grpChg>
        <pc:grpChg chg="add">
          <ac:chgData name="Das, Pallabi (daspl)" userId="8e069afb-f1f8-4a09-9158-962e2e71ad32" providerId="ADAL" clId="{7F06F77D-597D-4704-B4DC-E131B2F4C2FC}" dt="2021-10-07T15:22:38.417" v="1573" actId="26606"/>
          <ac:grpSpMkLst>
            <pc:docMk/>
            <pc:sldMk cId="1781897956" sldId="263"/>
            <ac:grpSpMk id="2064" creationId="{D6940423-3E05-4C11-A599-87460C794E25}"/>
          </ac:grpSpMkLst>
        </pc:grpChg>
        <pc:picChg chg="add del mod">
          <ac:chgData name="Das, Pallabi (daspl)" userId="8e069afb-f1f8-4a09-9158-962e2e71ad32" providerId="ADAL" clId="{7F06F77D-597D-4704-B4DC-E131B2F4C2FC}" dt="2021-10-07T15:24:40.997" v="1594" actId="478"/>
          <ac:picMkLst>
            <pc:docMk/>
            <pc:sldMk cId="1781897956" sldId="263"/>
            <ac:picMk id="6" creationId="{02C1E0FF-DA41-4464-8B59-E1F934658D81}"/>
          </ac:picMkLst>
        </pc:picChg>
        <pc:picChg chg="add mod">
          <ac:chgData name="Das, Pallabi (daspl)" userId="8e069afb-f1f8-4a09-9158-962e2e71ad32" providerId="ADAL" clId="{7F06F77D-597D-4704-B4DC-E131B2F4C2FC}" dt="2021-10-07T15:29:57.812" v="1797" actId="1076"/>
          <ac:picMkLst>
            <pc:docMk/>
            <pc:sldMk cId="1781897956" sldId="263"/>
            <ac:picMk id="10" creationId="{DE5031D3-5A51-43A4-8158-11B6A5760524}"/>
          </ac:picMkLst>
        </pc:picChg>
        <pc:picChg chg="add mod">
          <ac:chgData name="Das, Pallabi (daspl)" userId="8e069afb-f1f8-4a09-9158-962e2e71ad32" providerId="ADAL" clId="{7F06F77D-597D-4704-B4DC-E131B2F4C2FC}" dt="2021-10-07T15:26:23.588" v="1601" actId="1076"/>
          <ac:picMkLst>
            <pc:docMk/>
            <pc:sldMk cId="1781897956" sldId="263"/>
            <ac:picMk id="12" creationId="{7A2293C6-8DD5-4418-BEAA-EF73BBB57018}"/>
          </ac:picMkLst>
        </pc:picChg>
        <pc:picChg chg="add mod">
          <ac:chgData name="Das, Pallabi (daspl)" userId="8e069afb-f1f8-4a09-9158-962e2e71ad32" providerId="ADAL" clId="{7F06F77D-597D-4704-B4DC-E131B2F4C2FC}" dt="2021-10-07T15:30:24.816" v="1801" actId="571"/>
          <ac:picMkLst>
            <pc:docMk/>
            <pc:sldMk cId="1781897956" sldId="263"/>
            <ac:picMk id="38" creationId="{BCEB67E6-A886-400A-901A-324D20CCE4DE}"/>
          </ac:picMkLst>
        </pc:picChg>
        <pc:picChg chg="add del">
          <ac:chgData name="Das, Pallabi (daspl)" userId="8e069afb-f1f8-4a09-9158-962e2e71ad32" providerId="ADAL" clId="{7F06F77D-597D-4704-B4DC-E131B2F4C2FC}" dt="2021-10-07T15:22:30.949" v="1568" actId="26606"/>
          <ac:picMkLst>
            <pc:docMk/>
            <pc:sldMk cId="1781897956" sldId="263"/>
            <ac:picMk id="71" creationId="{41682D3D-57B9-48C7-8C31-4D963971E9DF}"/>
          </ac:picMkLst>
        </pc:picChg>
        <pc:picChg chg="add del mod ord">
          <ac:chgData name="Das, Pallabi (daspl)" userId="8e069afb-f1f8-4a09-9158-962e2e71ad32" providerId="ADAL" clId="{7F06F77D-597D-4704-B4DC-E131B2F4C2FC}" dt="2021-10-07T15:23:11.715" v="1577" actId="478"/>
          <ac:picMkLst>
            <pc:docMk/>
            <pc:sldMk cId="1781897956" sldId="263"/>
            <ac:picMk id="2050" creationId="{670F41E4-61AC-4A06-A487-B7E57F3C270F}"/>
          </ac:picMkLst>
        </pc:picChg>
        <pc:picChg chg="add del">
          <ac:chgData name="Das, Pallabi (daspl)" userId="8e069afb-f1f8-4a09-9158-962e2e71ad32" providerId="ADAL" clId="{7F06F77D-597D-4704-B4DC-E131B2F4C2FC}" dt="2021-10-07T15:22:33.632" v="1570" actId="26606"/>
          <ac:picMkLst>
            <pc:docMk/>
            <pc:sldMk cId="1781897956" sldId="263"/>
            <ac:picMk id="2052" creationId="{8FA20A3C-BD33-4BC0-BAA2-683C4F29AE87}"/>
          </ac:picMkLst>
        </pc:picChg>
        <pc:picChg chg="add del">
          <ac:chgData name="Das, Pallabi (daspl)" userId="8e069afb-f1f8-4a09-9158-962e2e71ad32" providerId="ADAL" clId="{7F06F77D-597D-4704-B4DC-E131B2F4C2FC}" dt="2021-10-07T15:22:38.368" v="1572" actId="26606"/>
          <ac:picMkLst>
            <pc:docMk/>
            <pc:sldMk cId="1781897956" sldId="263"/>
            <ac:picMk id="2059" creationId="{8FA20A3C-BD33-4BC0-BAA2-683C4F29AE87}"/>
          </ac:picMkLst>
        </pc:picChg>
        <pc:picChg chg="add">
          <ac:chgData name="Das, Pallabi (daspl)" userId="8e069afb-f1f8-4a09-9158-962e2e71ad32" providerId="ADAL" clId="{7F06F77D-597D-4704-B4DC-E131B2F4C2FC}" dt="2021-10-07T15:22:38.417" v="1573" actId="26606"/>
          <ac:picMkLst>
            <pc:docMk/>
            <pc:sldMk cId="1781897956" sldId="263"/>
            <ac:picMk id="2063" creationId="{41682D3D-57B9-48C7-8C31-4D963971E9DF}"/>
          </ac:picMkLst>
        </pc:picChg>
      </pc:sldChg>
      <pc:sldChg chg="modSp new del mod">
        <pc:chgData name="Das, Pallabi (daspl)" userId="8e069afb-f1f8-4a09-9158-962e2e71ad32" providerId="ADAL" clId="{7F06F77D-597D-4704-B4DC-E131B2F4C2FC}" dt="2021-10-07T16:26:26.325" v="2678" actId="47"/>
        <pc:sldMkLst>
          <pc:docMk/>
          <pc:sldMk cId="2742977337" sldId="264"/>
        </pc:sldMkLst>
        <pc:spChg chg="mod">
          <ac:chgData name="Das, Pallabi (daspl)" userId="8e069afb-f1f8-4a09-9158-962e2e71ad32" providerId="ADAL" clId="{7F06F77D-597D-4704-B4DC-E131B2F4C2FC}" dt="2021-10-07T15:21:32.224" v="1564" actId="1076"/>
          <ac:spMkLst>
            <pc:docMk/>
            <pc:sldMk cId="2742977337" sldId="264"/>
            <ac:spMk id="2" creationId="{465FE93B-B9ED-430E-AE19-587079EAC4CF}"/>
          </ac:spMkLst>
        </pc:spChg>
        <pc:spChg chg="mod">
          <ac:chgData name="Das, Pallabi (daspl)" userId="8e069afb-f1f8-4a09-9158-962e2e71ad32" providerId="ADAL" clId="{7F06F77D-597D-4704-B4DC-E131B2F4C2FC}" dt="2021-10-07T15:20:57.036" v="1558" actId="1076"/>
          <ac:spMkLst>
            <pc:docMk/>
            <pc:sldMk cId="2742977337" sldId="264"/>
            <ac:spMk id="3" creationId="{06472B5D-7A06-4429-9A4F-1FB49B5AE341}"/>
          </ac:spMkLst>
        </pc:spChg>
        <pc:spChg chg="mod">
          <ac:chgData name="Das, Pallabi (daspl)" userId="8e069afb-f1f8-4a09-9158-962e2e71ad32" providerId="ADAL" clId="{7F06F77D-597D-4704-B4DC-E131B2F4C2FC}" dt="2021-10-07T15:27:30.032" v="1655" actId="20577"/>
          <ac:spMkLst>
            <pc:docMk/>
            <pc:sldMk cId="2742977337" sldId="264"/>
            <ac:spMk id="5" creationId="{279E12C5-A965-4425-84A7-DE3AF155CCD5}"/>
          </ac:spMkLst>
        </pc:spChg>
        <pc:spChg chg="mod">
          <ac:chgData name="Das, Pallabi (daspl)" userId="8e069afb-f1f8-4a09-9158-962e2e71ad32" providerId="ADAL" clId="{7F06F77D-597D-4704-B4DC-E131B2F4C2FC}" dt="2021-10-07T15:21:13.080" v="1559" actId="1076"/>
          <ac:spMkLst>
            <pc:docMk/>
            <pc:sldMk cId="2742977337" sldId="264"/>
            <ac:spMk id="6" creationId="{1E03C445-FD01-48E6-82E2-D0039CFC671C}"/>
          </ac:spMkLst>
        </pc:spChg>
        <pc:spChg chg="mod">
          <ac:chgData name="Das, Pallabi (daspl)" userId="8e069afb-f1f8-4a09-9158-962e2e71ad32" providerId="ADAL" clId="{7F06F77D-597D-4704-B4DC-E131B2F4C2FC}" dt="2021-10-07T15:21:19.813" v="1561" actId="1076"/>
          <ac:spMkLst>
            <pc:docMk/>
            <pc:sldMk cId="2742977337" sldId="264"/>
            <ac:spMk id="7" creationId="{78529426-6BAA-4F6F-AC25-AE707C828357}"/>
          </ac:spMkLst>
        </pc:spChg>
        <pc:spChg chg="mod">
          <ac:chgData name="Das, Pallabi (daspl)" userId="8e069afb-f1f8-4a09-9158-962e2e71ad32" providerId="ADAL" clId="{7F06F77D-597D-4704-B4DC-E131B2F4C2FC}" dt="2021-10-07T15:21:16.579" v="1560" actId="1076"/>
          <ac:spMkLst>
            <pc:docMk/>
            <pc:sldMk cId="2742977337" sldId="264"/>
            <ac:spMk id="8" creationId="{B7D48362-734F-40A2-B898-447C411ADC09}"/>
          </ac:spMkLst>
        </pc:spChg>
        <pc:spChg chg="mod">
          <ac:chgData name="Das, Pallabi (daspl)" userId="8e069afb-f1f8-4a09-9158-962e2e71ad32" providerId="ADAL" clId="{7F06F77D-597D-4704-B4DC-E131B2F4C2FC}" dt="2021-10-07T15:21:28.932" v="1563" actId="1076"/>
          <ac:spMkLst>
            <pc:docMk/>
            <pc:sldMk cId="2742977337" sldId="264"/>
            <ac:spMk id="9" creationId="{3457BD01-12A1-47D1-8F19-85A25D56C88D}"/>
          </ac:spMkLst>
        </pc:spChg>
        <pc:spChg chg="mod">
          <ac:chgData name="Das, Pallabi (daspl)" userId="8e069afb-f1f8-4a09-9158-962e2e71ad32" providerId="ADAL" clId="{7F06F77D-597D-4704-B4DC-E131B2F4C2FC}" dt="2021-10-07T15:21:21.826" v="1562" actId="1076"/>
          <ac:spMkLst>
            <pc:docMk/>
            <pc:sldMk cId="2742977337" sldId="264"/>
            <ac:spMk id="10" creationId="{24B1A959-EB81-4CC4-AB56-DA607F2C4032}"/>
          </ac:spMkLst>
        </pc:spChg>
      </pc:sldChg>
      <pc:sldChg chg="addSp delSp modSp new mod">
        <pc:chgData name="Das, Pallabi (daspl)" userId="8e069afb-f1f8-4a09-9158-962e2e71ad32" providerId="ADAL" clId="{7F06F77D-597D-4704-B4DC-E131B2F4C2FC}" dt="2021-10-08T00:58:42.051" v="7017" actId="571"/>
        <pc:sldMkLst>
          <pc:docMk/>
          <pc:sldMk cId="523463717" sldId="265"/>
        </pc:sldMkLst>
        <pc:spChg chg="mod">
          <ac:chgData name="Das, Pallabi (daspl)" userId="8e069afb-f1f8-4a09-9158-962e2e71ad32" providerId="ADAL" clId="{7F06F77D-597D-4704-B4DC-E131B2F4C2FC}" dt="2021-10-07T15:52:23.709" v="2519" actId="313"/>
          <ac:spMkLst>
            <pc:docMk/>
            <pc:sldMk cId="523463717" sldId="265"/>
            <ac:spMk id="2" creationId="{B1FED2A7-B635-4E04-8209-8D61811361BC}"/>
          </ac:spMkLst>
        </pc:spChg>
        <pc:spChg chg="del">
          <ac:chgData name="Das, Pallabi (daspl)" userId="8e069afb-f1f8-4a09-9158-962e2e71ad32" providerId="ADAL" clId="{7F06F77D-597D-4704-B4DC-E131B2F4C2FC}" dt="2021-10-07T15:30:01.304" v="1798"/>
          <ac:spMkLst>
            <pc:docMk/>
            <pc:sldMk cId="523463717" sldId="265"/>
            <ac:spMk id="3" creationId="{DC2CBE29-D18A-4C6E-8882-12E65D1A45F0}"/>
          </ac:spMkLst>
        </pc:spChg>
        <pc:spChg chg="del mod">
          <ac:chgData name="Das, Pallabi (daspl)" userId="8e069afb-f1f8-4a09-9158-962e2e71ad32" providerId="ADAL" clId="{7F06F77D-597D-4704-B4DC-E131B2F4C2FC}" dt="2021-10-07T15:35:04.722" v="1850" actId="478"/>
          <ac:spMkLst>
            <pc:docMk/>
            <pc:sldMk cId="523463717" sldId="265"/>
            <ac:spMk id="4" creationId="{68641584-E44E-48A0-A240-7E1D7D9536AD}"/>
          </ac:spMkLst>
        </pc:spChg>
        <pc:spChg chg="add del mod">
          <ac:chgData name="Das, Pallabi (daspl)" userId="8e069afb-f1f8-4a09-9158-962e2e71ad32" providerId="ADAL" clId="{7F06F77D-597D-4704-B4DC-E131B2F4C2FC}" dt="2021-10-07T15:35:07.946" v="1851" actId="478"/>
          <ac:spMkLst>
            <pc:docMk/>
            <pc:sldMk cId="523463717" sldId="265"/>
            <ac:spMk id="10" creationId="{6A0EA3E3-91D5-4BD2-BD71-68952BC411A9}"/>
          </ac:spMkLst>
        </pc:spChg>
        <pc:spChg chg="add mod">
          <ac:chgData name="Das, Pallabi (daspl)" userId="8e069afb-f1f8-4a09-9158-962e2e71ad32" providerId="ADAL" clId="{7F06F77D-597D-4704-B4DC-E131B2F4C2FC}" dt="2021-10-07T16:26:16.410" v="2676"/>
          <ac:spMkLst>
            <pc:docMk/>
            <pc:sldMk cId="523463717" sldId="265"/>
            <ac:spMk id="11" creationId="{FD7E31E0-CEEE-4F76-AEDF-48E88D6ED614}"/>
          </ac:spMkLst>
        </pc:spChg>
        <pc:spChg chg="add del mod">
          <ac:chgData name="Das, Pallabi (daspl)" userId="8e069afb-f1f8-4a09-9158-962e2e71ad32" providerId="ADAL" clId="{7F06F77D-597D-4704-B4DC-E131B2F4C2FC}" dt="2021-10-07T16:19:37.273" v="2597" actId="478"/>
          <ac:spMkLst>
            <pc:docMk/>
            <pc:sldMk cId="523463717" sldId="265"/>
            <ac:spMk id="18" creationId="{BCE8CD31-1859-4F03-BFFC-5D3EA0BE72A0}"/>
          </ac:spMkLst>
        </pc:spChg>
        <pc:graphicFrameChg chg="add del mod">
          <ac:chgData name="Das, Pallabi (daspl)" userId="8e069afb-f1f8-4a09-9158-962e2e71ad32" providerId="ADAL" clId="{7F06F77D-597D-4704-B4DC-E131B2F4C2FC}" dt="2021-10-07T15:33:09.884" v="1811" actId="478"/>
          <ac:graphicFrameMkLst>
            <pc:docMk/>
            <pc:sldMk cId="523463717" sldId="265"/>
            <ac:graphicFrameMk id="7" creationId="{326343E7-2CB8-4520-BF23-532B4002112E}"/>
          </ac:graphicFrameMkLst>
        </pc:graphicFrameChg>
        <pc:graphicFrameChg chg="add del mod">
          <ac:chgData name="Das, Pallabi (daspl)" userId="8e069afb-f1f8-4a09-9158-962e2e71ad32" providerId="ADAL" clId="{7F06F77D-597D-4704-B4DC-E131B2F4C2FC}" dt="2021-10-07T15:34:57.048" v="1844" actId="478"/>
          <ac:graphicFrameMkLst>
            <pc:docMk/>
            <pc:sldMk cId="523463717" sldId="265"/>
            <ac:graphicFrameMk id="8" creationId="{112C80E7-1E40-43B5-8570-1D1B5C790134}"/>
          </ac:graphicFrameMkLst>
        </pc:graphicFrameChg>
        <pc:graphicFrameChg chg="add del mod">
          <ac:chgData name="Das, Pallabi (daspl)" userId="8e069afb-f1f8-4a09-9158-962e2e71ad32" providerId="ADAL" clId="{7F06F77D-597D-4704-B4DC-E131B2F4C2FC}" dt="2021-10-07T16:20:48.839" v="2633" actId="478"/>
          <ac:graphicFrameMkLst>
            <pc:docMk/>
            <pc:sldMk cId="523463717" sldId="265"/>
            <ac:graphicFrameMk id="14" creationId="{F09E9AED-324A-4A31-BEC1-7024A6F9A9CA}"/>
          </ac:graphicFrameMkLst>
        </pc:graphicFrameChg>
        <pc:graphicFrameChg chg="add del mod">
          <ac:chgData name="Das, Pallabi (daspl)" userId="8e069afb-f1f8-4a09-9158-962e2e71ad32" providerId="ADAL" clId="{7F06F77D-597D-4704-B4DC-E131B2F4C2FC}" dt="2021-10-07T16:23:12.214" v="2661" actId="478"/>
          <ac:graphicFrameMkLst>
            <pc:docMk/>
            <pc:sldMk cId="523463717" sldId="265"/>
            <ac:graphicFrameMk id="21" creationId="{188A065D-8D5B-41E4-8631-F02BF5007DC2}"/>
          </ac:graphicFrameMkLst>
        </pc:graphicFrameChg>
        <pc:graphicFrameChg chg="add mod">
          <ac:chgData name="Das, Pallabi (daspl)" userId="8e069afb-f1f8-4a09-9158-962e2e71ad32" providerId="ADAL" clId="{7F06F77D-597D-4704-B4DC-E131B2F4C2FC}" dt="2021-10-07T16:23:44.247" v="2663" actId="1076"/>
          <ac:graphicFrameMkLst>
            <pc:docMk/>
            <pc:sldMk cId="523463717" sldId="265"/>
            <ac:graphicFrameMk id="22" creationId="{258A4C99-6A11-4CDF-92A0-246049E56CE5}"/>
          </ac:graphicFrameMkLst>
        </pc:graphicFrameChg>
        <pc:picChg chg="add del mod">
          <ac:chgData name="Das, Pallabi (daspl)" userId="8e069afb-f1f8-4a09-9158-962e2e71ad32" providerId="ADAL" clId="{7F06F77D-597D-4704-B4DC-E131B2F4C2FC}" dt="2021-10-07T15:52:42.610" v="2520" actId="478"/>
          <ac:picMkLst>
            <pc:docMk/>
            <pc:sldMk cId="523463717" sldId="265"/>
            <ac:picMk id="5" creationId="{A7989E5E-5A8E-4ABF-92EB-8EAAFABBB780}"/>
          </ac:picMkLst>
        </pc:picChg>
        <pc:picChg chg="add del mod">
          <ac:chgData name="Das, Pallabi (daspl)" userId="8e069afb-f1f8-4a09-9158-962e2e71ad32" providerId="ADAL" clId="{7F06F77D-597D-4704-B4DC-E131B2F4C2FC}" dt="2021-10-07T15:31:17.779" v="1806" actId="478"/>
          <ac:picMkLst>
            <pc:docMk/>
            <pc:sldMk cId="523463717" sldId="265"/>
            <ac:picMk id="6" creationId="{710B6E3F-B090-4F9C-A5D1-FA9822C6857D}"/>
          </ac:picMkLst>
        </pc:picChg>
        <pc:picChg chg="add mod">
          <ac:chgData name="Das, Pallabi (daspl)" userId="8e069afb-f1f8-4a09-9158-962e2e71ad32" providerId="ADAL" clId="{7F06F77D-597D-4704-B4DC-E131B2F4C2FC}" dt="2021-10-08T00:58:42.051" v="7017" actId="571"/>
          <ac:picMkLst>
            <pc:docMk/>
            <pc:sldMk cId="523463717" sldId="265"/>
            <ac:picMk id="6" creationId="{BDB83255-6AAF-4EBE-A1E2-A48DEDEB9498}"/>
          </ac:picMkLst>
        </pc:picChg>
        <pc:picChg chg="add del mod">
          <ac:chgData name="Das, Pallabi (daspl)" userId="8e069afb-f1f8-4a09-9158-962e2e71ad32" providerId="ADAL" clId="{7F06F77D-597D-4704-B4DC-E131B2F4C2FC}" dt="2021-10-07T15:44:21.988" v="2497" actId="478"/>
          <ac:picMkLst>
            <pc:docMk/>
            <pc:sldMk cId="523463717" sldId="265"/>
            <ac:picMk id="13" creationId="{141BE88B-B0E3-4E8C-95CB-1F2E2658437C}"/>
          </ac:picMkLst>
        </pc:picChg>
        <pc:picChg chg="add del mod">
          <ac:chgData name="Das, Pallabi (daspl)" userId="8e069afb-f1f8-4a09-9158-962e2e71ad32" providerId="ADAL" clId="{7F06F77D-597D-4704-B4DC-E131B2F4C2FC}" dt="2021-10-07T15:48:54.063" v="2513" actId="478"/>
          <ac:picMkLst>
            <pc:docMk/>
            <pc:sldMk cId="523463717" sldId="265"/>
            <ac:picMk id="16" creationId="{DD3B185A-6707-4D5F-8A82-57503CE46E12}"/>
          </ac:picMkLst>
        </pc:picChg>
        <pc:picChg chg="add mod">
          <ac:chgData name="Das, Pallabi (daspl)" userId="8e069afb-f1f8-4a09-9158-962e2e71ad32" providerId="ADAL" clId="{7F06F77D-597D-4704-B4DC-E131B2F4C2FC}" dt="2021-10-07T16:25:00.914" v="2673" actId="14100"/>
          <ac:picMkLst>
            <pc:docMk/>
            <pc:sldMk cId="523463717" sldId="265"/>
            <ac:picMk id="20" creationId="{F0A6971C-40A3-4D44-B5DC-0CF3FFA7710B}"/>
          </ac:picMkLst>
        </pc:picChg>
      </pc:sldChg>
      <pc:sldChg chg="addSp delSp modSp add mod ord">
        <pc:chgData name="Das, Pallabi (daspl)" userId="8e069afb-f1f8-4a09-9158-962e2e71ad32" providerId="ADAL" clId="{7F06F77D-597D-4704-B4DC-E131B2F4C2FC}" dt="2021-10-07T18:48:18.291" v="3693" actId="1076"/>
        <pc:sldMkLst>
          <pc:docMk/>
          <pc:sldMk cId="2488800803" sldId="266"/>
        </pc:sldMkLst>
        <pc:spChg chg="mod">
          <ac:chgData name="Das, Pallabi (daspl)" userId="8e069afb-f1f8-4a09-9158-962e2e71ad32" providerId="ADAL" clId="{7F06F77D-597D-4704-B4DC-E131B2F4C2FC}" dt="2021-10-07T15:48:11.951" v="2504" actId="108"/>
          <ac:spMkLst>
            <pc:docMk/>
            <pc:sldMk cId="2488800803" sldId="266"/>
            <ac:spMk id="2" creationId="{B1FED2A7-B635-4E04-8209-8D61811361BC}"/>
          </ac:spMkLst>
        </pc:spChg>
        <pc:graphicFrameChg chg="add del mod">
          <ac:chgData name="Das, Pallabi (daspl)" userId="8e069afb-f1f8-4a09-9158-962e2e71ad32" providerId="ADAL" clId="{7F06F77D-597D-4704-B4DC-E131B2F4C2FC}" dt="2021-10-07T18:43:50.109" v="3688" actId="478"/>
          <ac:graphicFrameMkLst>
            <pc:docMk/>
            <pc:sldMk cId="2488800803" sldId="266"/>
            <ac:graphicFrameMk id="3" creationId="{D3E56E69-9A78-4FEE-8484-D8A157E5D110}"/>
          </ac:graphicFrameMkLst>
        </pc:graphicFrameChg>
        <pc:graphicFrameChg chg="add mod">
          <ac:chgData name="Das, Pallabi (daspl)" userId="8e069afb-f1f8-4a09-9158-962e2e71ad32" providerId="ADAL" clId="{7F06F77D-597D-4704-B4DC-E131B2F4C2FC}" dt="2021-10-07T18:48:18.291" v="3693" actId="1076"/>
          <ac:graphicFrameMkLst>
            <pc:docMk/>
            <pc:sldMk cId="2488800803" sldId="266"/>
            <ac:graphicFrameMk id="4" creationId="{7AE23D12-EBC0-4AB8-B687-BC7D6A065AF1}"/>
          </ac:graphicFrameMkLst>
        </pc:graphicFrameChg>
        <pc:graphicFrameChg chg="del">
          <ac:chgData name="Das, Pallabi (daspl)" userId="8e069afb-f1f8-4a09-9158-962e2e71ad32" providerId="ADAL" clId="{7F06F77D-597D-4704-B4DC-E131B2F4C2FC}" dt="2021-10-07T15:51:25.247" v="2516" actId="478"/>
          <ac:graphicFrameMkLst>
            <pc:docMk/>
            <pc:sldMk cId="2488800803" sldId="266"/>
            <ac:graphicFrameMk id="14" creationId="{F09E9AED-324A-4A31-BEC1-7024A6F9A9CA}"/>
          </ac:graphicFrameMkLst>
        </pc:graphicFrameChg>
      </pc:sldChg>
      <pc:sldChg chg="add del">
        <pc:chgData name="Das, Pallabi (daspl)" userId="8e069afb-f1f8-4a09-9158-962e2e71ad32" providerId="ADAL" clId="{7F06F77D-597D-4704-B4DC-E131B2F4C2FC}" dt="2021-10-07T18:45:07.539" v="3689" actId="47"/>
        <pc:sldMkLst>
          <pc:docMk/>
          <pc:sldMk cId="1959372994" sldId="267"/>
        </pc:sldMkLst>
      </pc:sldChg>
      <pc:sldChg chg="addSp delSp modSp new mod">
        <pc:chgData name="Das, Pallabi (daspl)" userId="8e069afb-f1f8-4a09-9158-962e2e71ad32" providerId="ADAL" clId="{7F06F77D-597D-4704-B4DC-E131B2F4C2FC}" dt="2021-10-08T01:04:40.229" v="7019" actId="1076"/>
        <pc:sldMkLst>
          <pc:docMk/>
          <pc:sldMk cId="1505831551" sldId="268"/>
        </pc:sldMkLst>
        <pc:spChg chg="mod">
          <ac:chgData name="Das, Pallabi (daspl)" userId="8e069afb-f1f8-4a09-9158-962e2e71ad32" providerId="ADAL" clId="{7F06F77D-597D-4704-B4DC-E131B2F4C2FC}" dt="2021-10-07T17:43:02.005" v="3133" actId="1076"/>
          <ac:spMkLst>
            <pc:docMk/>
            <pc:sldMk cId="1505831551" sldId="268"/>
            <ac:spMk id="2" creationId="{2FADB4AB-0A93-46EE-9EC6-47D46DCCC68F}"/>
          </ac:spMkLst>
        </pc:spChg>
        <pc:spChg chg="del">
          <ac:chgData name="Das, Pallabi (daspl)" userId="8e069afb-f1f8-4a09-9158-962e2e71ad32" providerId="ADAL" clId="{7F06F77D-597D-4704-B4DC-E131B2F4C2FC}" dt="2021-10-07T17:16:43.629" v="2680"/>
          <ac:spMkLst>
            <pc:docMk/>
            <pc:sldMk cId="1505831551" sldId="268"/>
            <ac:spMk id="3" creationId="{2EC209F5-6806-4141-BE88-9073AF38BD52}"/>
          </ac:spMkLst>
        </pc:spChg>
        <pc:spChg chg="add mod">
          <ac:chgData name="Das, Pallabi (daspl)" userId="8e069afb-f1f8-4a09-9158-962e2e71ad32" providerId="ADAL" clId="{7F06F77D-597D-4704-B4DC-E131B2F4C2FC}" dt="2021-10-07T17:43:03.851" v="3134" actId="1076"/>
          <ac:spMkLst>
            <pc:docMk/>
            <pc:sldMk cId="1505831551" sldId="268"/>
            <ac:spMk id="5" creationId="{44B4E064-5432-4AAD-A1E7-0D7C0A5A25F7}"/>
          </ac:spMkLst>
        </pc:spChg>
        <pc:graphicFrameChg chg="add mod">
          <ac:chgData name="Das, Pallabi (daspl)" userId="8e069afb-f1f8-4a09-9158-962e2e71ad32" providerId="ADAL" clId="{7F06F77D-597D-4704-B4DC-E131B2F4C2FC}" dt="2021-10-07T19:56:39.386" v="3696" actId="1036"/>
          <ac:graphicFrameMkLst>
            <pc:docMk/>
            <pc:sldMk cId="1505831551" sldId="268"/>
            <ac:graphicFrameMk id="6" creationId="{E648A118-D936-4329-9AFE-FBE0A2F7E83B}"/>
          </ac:graphicFrameMkLst>
        </pc:graphicFrameChg>
        <pc:picChg chg="add mod">
          <ac:chgData name="Das, Pallabi (daspl)" userId="8e069afb-f1f8-4a09-9158-962e2e71ad32" providerId="ADAL" clId="{7F06F77D-597D-4704-B4DC-E131B2F4C2FC}" dt="2021-10-08T01:04:40.229" v="7019" actId="1076"/>
          <ac:picMkLst>
            <pc:docMk/>
            <pc:sldMk cId="1505831551" sldId="268"/>
            <ac:picMk id="4" creationId="{5F4B4F37-C122-4177-A76F-6EEC9C315A27}"/>
          </ac:picMkLst>
        </pc:picChg>
      </pc:sldChg>
      <pc:sldChg chg="modSp new del mod">
        <pc:chgData name="Das, Pallabi (daspl)" userId="8e069afb-f1f8-4a09-9158-962e2e71ad32" providerId="ADAL" clId="{7F06F77D-597D-4704-B4DC-E131B2F4C2FC}" dt="2021-10-07T17:46:59.432" v="3313" actId="47"/>
        <pc:sldMkLst>
          <pc:docMk/>
          <pc:sldMk cId="2604309727" sldId="269"/>
        </pc:sldMkLst>
        <pc:spChg chg="mod">
          <ac:chgData name="Das, Pallabi (daspl)" userId="8e069afb-f1f8-4a09-9158-962e2e71ad32" providerId="ADAL" clId="{7F06F77D-597D-4704-B4DC-E131B2F4C2FC}" dt="2021-10-07T17:40:45.587" v="3118" actId="20577"/>
          <ac:spMkLst>
            <pc:docMk/>
            <pc:sldMk cId="2604309727" sldId="269"/>
            <ac:spMk id="2" creationId="{36EE1155-CD63-49EA-97FC-4C476AC44FF2}"/>
          </ac:spMkLst>
        </pc:spChg>
      </pc:sldChg>
      <pc:sldChg chg="addSp delSp modSp new mod">
        <pc:chgData name="Das, Pallabi (daspl)" userId="8e069afb-f1f8-4a09-9158-962e2e71ad32" providerId="ADAL" clId="{7F06F77D-597D-4704-B4DC-E131B2F4C2FC}" dt="2021-10-08T01:04:19.096" v="7018" actId="1076"/>
        <pc:sldMkLst>
          <pc:docMk/>
          <pc:sldMk cId="78913923" sldId="270"/>
        </pc:sldMkLst>
        <pc:spChg chg="mod">
          <ac:chgData name="Das, Pallabi (daspl)" userId="8e069afb-f1f8-4a09-9158-962e2e71ad32" providerId="ADAL" clId="{7F06F77D-597D-4704-B4DC-E131B2F4C2FC}" dt="2021-10-07T18:07:33.843" v="3390" actId="20577"/>
          <ac:spMkLst>
            <pc:docMk/>
            <pc:sldMk cId="78913923" sldId="270"/>
            <ac:spMk id="2" creationId="{BEEE6502-DD71-4940-8B1C-EF857951D2DE}"/>
          </ac:spMkLst>
        </pc:spChg>
        <pc:spChg chg="del">
          <ac:chgData name="Das, Pallabi (daspl)" userId="8e069afb-f1f8-4a09-9158-962e2e71ad32" providerId="ADAL" clId="{7F06F77D-597D-4704-B4DC-E131B2F4C2FC}" dt="2021-10-07T17:41:50.399" v="3128" actId="478"/>
          <ac:spMkLst>
            <pc:docMk/>
            <pc:sldMk cId="78913923" sldId="270"/>
            <ac:spMk id="3" creationId="{4377CF90-84AE-468A-8092-71E8A594C6A9}"/>
          </ac:spMkLst>
        </pc:spChg>
        <pc:spChg chg="add mod">
          <ac:chgData name="Das, Pallabi (daspl)" userId="8e069afb-f1f8-4a09-9158-962e2e71ad32" providerId="ADAL" clId="{7F06F77D-597D-4704-B4DC-E131B2F4C2FC}" dt="2021-10-07T17:46:53.112" v="3311" actId="14100"/>
          <ac:spMkLst>
            <pc:docMk/>
            <pc:sldMk cId="78913923" sldId="270"/>
            <ac:spMk id="6" creationId="{5A860569-D880-43C7-A5FC-1D7B47E82FF7}"/>
          </ac:spMkLst>
        </pc:spChg>
        <pc:graphicFrameChg chg="add mod">
          <ac:chgData name="Das, Pallabi (daspl)" userId="8e069afb-f1f8-4a09-9158-962e2e71ad32" providerId="ADAL" clId="{7F06F77D-597D-4704-B4DC-E131B2F4C2FC}" dt="2021-10-07T17:46:49.704" v="3310" actId="1076"/>
          <ac:graphicFrameMkLst>
            <pc:docMk/>
            <pc:sldMk cId="78913923" sldId="270"/>
            <ac:graphicFrameMk id="7" creationId="{68D8D84E-99F3-4534-BE89-EA98B24ED40A}"/>
          </ac:graphicFrameMkLst>
        </pc:graphicFrameChg>
        <pc:picChg chg="add mod">
          <ac:chgData name="Das, Pallabi (daspl)" userId="8e069afb-f1f8-4a09-9158-962e2e71ad32" providerId="ADAL" clId="{7F06F77D-597D-4704-B4DC-E131B2F4C2FC}" dt="2021-10-08T01:04:19.096" v="7018" actId="1076"/>
          <ac:picMkLst>
            <pc:docMk/>
            <pc:sldMk cId="78913923" sldId="270"/>
            <ac:picMk id="5" creationId="{47D033FD-7B5E-45B7-B636-80922C889636}"/>
          </ac:picMkLst>
        </pc:picChg>
        <pc:picChg chg="add del mod">
          <ac:chgData name="Das, Pallabi (daspl)" userId="8e069afb-f1f8-4a09-9158-962e2e71ad32" providerId="ADAL" clId="{7F06F77D-597D-4704-B4DC-E131B2F4C2FC}" dt="2021-10-07T21:04:21.915" v="5986" actId="478"/>
          <ac:picMkLst>
            <pc:docMk/>
            <pc:sldMk cId="78913923" sldId="270"/>
            <ac:picMk id="9" creationId="{A13E8FBB-D9F3-4A91-86BE-5C1E82A149E5}"/>
          </ac:picMkLst>
        </pc:picChg>
        <pc:picChg chg="add del mod">
          <ac:chgData name="Das, Pallabi (daspl)" userId="8e069afb-f1f8-4a09-9158-962e2e71ad32" providerId="ADAL" clId="{7F06F77D-597D-4704-B4DC-E131B2F4C2FC}" dt="2021-10-07T21:06:06.061" v="5997" actId="478"/>
          <ac:picMkLst>
            <pc:docMk/>
            <pc:sldMk cId="78913923" sldId="270"/>
            <ac:picMk id="11" creationId="{0C403BCA-9E85-4A4F-91A4-7F6A616D690C}"/>
          </ac:picMkLst>
        </pc:picChg>
        <pc:picChg chg="add mod">
          <ac:chgData name="Das, Pallabi (daspl)" userId="8e069afb-f1f8-4a09-9158-962e2e71ad32" providerId="ADAL" clId="{7F06F77D-597D-4704-B4DC-E131B2F4C2FC}" dt="2021-10-07T21:06:17.345" v="6002" actId="1076"/>
          <ac:picMkLst>
            <pc:docMk/>
            <pc:sldMk cId="78913923" sldId="270"/>
            <ac:picMk id="13" creationId="{CD9E88EF-6D9C-4FB9-9183-7A725DA5310F}"/>
          </ac:picMkLst>
        </pc:picChg>
      </pc:sldChg>
      <pc:sldChg chg="addSp delSp modSp new mod">
        <pc:chgData name="Das, Pallabi (daspl)" userId="8e069afb-f1f8-4a09-9158-962e2e71ad32" providerId="ADAL" clId="{7F06F77D-597D-4704-B4DC-E131B2F4C2FC}" dt="2021-10-07T20:51:38.178" v="5676" actId="20577"/>
        <pc:sldMkLst>
          <pc:docMk/>
          <pc:sldMk cId="3664290152" sldId="271"/>
        </pc:sldMkLst>
        <pc:spChg chg="add mod">
          <ac:chgData name="Das, Pallabi (daspl)" userId="8e069afb-f1f8-4a09-9158-962e2e71ad32" providerId="ADAL" clId="{7F06F77D-597D-4704-B4DC-E131B2F4C2FC}" dt="2021-10-07T18:29:49.392" v="3681" actId="20577"/>
          <ac:spMkLst>
            <pc:docMk/>
            <pc:sldMk cId="3664290152" sldId="271"/>
            <ac:spMk id="6" creationId="{8EA5B5DF-9593-49A2-A855-0248726925DA}"/>
          </ac:spMkLst>
        </pc:spChg>
        <pc:spChg chg="add mod">
          <ac:chgData name="Das, Pallabi (daspl)" userId="8e069afb-f1f8-4a09-9158-962e2e71ad32" providerId="ADAL" clId="{7F06F77D-597D-4704-B4DC-E131B2F4C2FC}" dt="2021-10-07T20:51:38.178" v="5676" actId="20577"/>
          <ac:spMkLst>
            <pc:docMk/>
            <pc:sldMk cId="3664290152" sldId="271"/>
            <ac:spMk id="7" creationId="{179BE345-9E26-4614-BB8B-F6BF882F8D98}"/>
          </ac:spMkLst>
        </pc:spChg>
        <pc:spChg chg="add mod">
          <ac:chgData name="Das, Pallabi (daspl)" userId="8e069afb-f1f8-4a09-9158-962e2e71ad32" providerId="ADAL" clId="{7F06F77D-597D-4704-B4DC-E131B2F4C2FC}" dt="2021-10-07T18:14:12.004" v="3639" actId="1076"/>
          <ac:spMkLst>
            <pc:docMk/>
            <pc:sldMk cId="3664290152" sldId="271"/>
            <ac:spMk id="9" creationId="{6440CAF1-C26C-46F5-B6A7-8E6BF9E5ACA0}"/>
          </ac:spMkLst>
        </pc:spChg>
        <pc:graphicFrameChg chg="add mod">
          <ac:chgData name="Das, Pallabi (daspl)" userId="8e069afb-f1f8-4a09-9158-962e2e71ad32" providerId="ADAL" clId="{7F06F77D-597D-4704-B4DC-E131B2F4C2FC}" dt="2021-10-07T20:51:28.535" v="5674"/>
          <ac:graphicFrameMkLst>
            <pc:docMk/>
            <pc:sldMk cId="3664290152" sldId="271"/>
            <ac:graphicFrameMk id="8" creationId="{D4D8BF08-48EC-409E-87C9-10BAB54A0193}"/>
          </ac:graphicFrameMkLst>
        </pc:graphicFrameChg>
        <pc:picChg chg="add mod">
          <ac:chgData name="Das, Pallabi (daspl)" userId="8e069afb-f1f8-4a09-9158-962e2e71ad32" providerId="ADAL" clId="{7F06F77D-597D-4704-B4DC-E131B2F4C2FC}" dt="2021-10-07T18:21:20.184" v="3650" actId="1076"/>
          <ac:picMkLst>
            <pc:docMk/>
            <pc:sldMk cId="3664290152" sldId="271"/>
            <ac:picMk id="3" creationId="{4A056D14-31EC-4057-8218-491579BAC1CF}"/>
          </ac:picMkLst>
        </pc:picChg>
        <pc:picChg chg="add del">
          <ac:chgData name="Das, Pallabi (daspl)" userId="8e069afb-f1f8-4a09-9158-962e2e71ad32" providerId="ADAL" clId="{7F06F77D-597D-4704-B4DC-E131B2F4C2FC}" dt="2021-10-07T18:07:00.835" v="3320" actId="22"/>
          <ac:picMkLst>
            <pc:docMk/>
            <pc:sldMk cId="3664290152" sldId="271"/>
            <ac:picMk id="5" creationId="{6929C24F-2663-4BA5-A197-7DD2A0F7B687}"/>
          </ac:picMkLst>
        </pc:picChg>
        <pc:picChg chg="add del mod">
          <ac:chgData name="Das, Pallabi (daspl)" userId="8e069afb-f1f8-4a09-9158-962e2e71ad32" providerId="ADAL" clId="{7F06F77D-597D-4704-B4DC-E131B2F4C2FC}" dt="2021-10-07T18:22:00.016" v="3659" actId="478"/>
          <ac:picMkLst>
            <pc:docMk/>
            <pc:sldMk cId="3664290152" sldId="271"/>
            <ac:picMk id="11" creationId="{34444314-93F8-4B19-AADC-29E5E46302C1}"/>
          </ac:picMkLst>
        </pc:picChg>
        <pc:picChg chg="add del mod ord">
          <ac:chgData name="Das, Pallabi (daspl)" userId="8e069afb-f1f8-4a09-9158-962e2e71ad32" providerId="ADAL" clId="{7F06F77D-597D-4704-B4DC-E131B2F4C2FC}" dt="2021-10-07T18:28:40.076" v="3667" actId="478"/>
          <ac:picMkLst>
            <pc:docMk/>
            <pc:sldMk cId="3664290152" sldId="271"/>
            <ac:picMk id="13" creationId="{48ADC15A-4466-464A-BCA4-36BFB06A530B}"/>
          </ac:picMkLst>
        </pc:picChg>
        <pc:picChg chg="add mod">
          <ac:chgData name="Das, Pallabi (daspl)" userId="8e069afb-f1f8-4a09-9158-962e2e71ad32" providerId="ADAL" clId="{7F06F77D-597D-4704-B4DC-E131B2F4C2FC}" dt="2021-10-07T18:29:58.872" v="3686" actId="1076"/>
          <ac:picMkLst>
            <pc:docMk/>
            <pc:sldMk cId="3664290152" sldId="271"/>
            <ac:picMk id="15" creationId="{D33E803E-A202-469A-A47C-3D4F93DE1040}"/>
          </ac:picMkLst>
        </pc:picChg>
      </pc:sldChg>
      <pc:sldChg chg="new del">
        <pc:chgData name="Das, Pallabi (daspl)" userId="8e069afb-f1f8-4a09-9158-962e2e71ad32" providerId="ADAL" clId="{7F06F77D-597D-4704-B4DC-E131B2F4C2FC}" dt="2021-10-07T18:48:41.074" v="3694" actId="47"/>
        <pc:sldMkLst>
          <pc:docMk/>
          <pc:sldMk cId="3630302849" sldId="272"/>
        </pc:sldMkLst>
      </pc:sldChg>
      <pc:sldChg chg="addSp delSp modSp new mod">
        <pc:chgData name="Das, Pallabi (daspl)" userId="8e069afb-f1f8-4a09-9158-962e2e71ad32" providerId="ADAL" clId="{7F06F77D-597D-4704-B4DC-E131B2F4C2FC}" dt="2021-10-08T01:08:24.845" v="7021" actId="571"/>
        <pc:sldMkLst>
          <pc:docMk/>
          <pc:sldMk cId="4276725345" sldId="272"/>
        </pc:sldMkLst>
        <pc:spChg chg="del">
          <ac:chgData name="Das, Pallabi (daspl)" userId="8e069afb-f1f8-4a09-9158-962e2e71ad32" providerId="ADAL" clId="{7F06F77D-597D-4704-B4DC-E131B2F4C2FC}" dt="2021-10-07T20:04:27.230" v="3701" actId="478"/>
          <ac:spMkLst>
            <pc:docMk/>
            <pc:sldMk cId="4276725345" sldId="272"/>
            <ac:spMk id="2" creationId="{90CD4857-D813-4D2E-98B6-8B929E51AF63}"/>
          </ac:spMkLst>
        </pc:spChg>
        <pc:spChg chg="del">
          <ac:chgData name="Das, Pallabi (daspl)" userId="8e069afb-f1f8-4a09-9158-962e2e71ad32" providerId="ADAL" clId="{7F06F77D-597D-4704-B4DC-E131B2F4C2FC}" dt="2021-10-07T20:03:34.085" v="3698" actId="478"/>
          <ac:spMkLst>
            <pc:docMk/>
            <pc:sldMk cId="4276725345" sldId="272"/>
            <ac:spMk id="3" creationId="{6A0DDEE5-CD11-4965-9DFB-47120DBBC3F0}"/>
          </ac:spMkLst>
        </pc:spChg>
        <pc:spChg chg="del">
          <ac:chgData name="Das, Pallabi (daspl)" userId="8e069afb-f1f8-4a09-9158-962e2e71ad32" providerId="ADAL" clId="{7F06F77D-597D-4704-B4DC-E131B2F4C2FC}" dt="2021-10-07T20:04:42.730" v="3704" actId="478"/>
          <ac:spMkLst>
            <pc:docMk/>
            <pc:sldMk cId="4276725345" sldId="272"/>
            <ac:spMk id="4" creationId="{45D6D4B9-F71F-4D23-A91F-0EB740ED3957}"/>
          </ac:spMkLst>
        </pc:spChg>
        <pc:spChg chg="add del mod">
          <ac:chgData name="Das, Pallabi (daspl)" userId="8e069afb-f1f8-4a09-9158-962e2e71ad32" providerId="ADAL" clId="{7F06F77D-597D-4704-B4DC-E131B2F4C2FC}" dt="2021-10-07T20:07:30.813" v="3707"/>
          <ac:spMkLst>
            <pc:docMk/>
            <pc:sldMk cId="4276725345" sldId="272"/>
            <ac:spMk id="7" creationId="{129D32E3-AD9E-49A4-816E-4ABE60B180E1}"/>
          </ac:spMkLst>
        </pc:spChg>
        <pc:spChg chg="add mod">
          <ac:chgData name="Das, Pallabi (daspl)" userId="8e069afb-f1f8-4a09-9158-962e2e71ad32" providerId="ADAL" clId="{7F06F77D-597D-4704-B4DC-E131B2F4C2FC}" dt="2021-10-07T20:08:43.079" v="3720" actId="21"/>
          <ac:spMkLst>
            <pc:docMk/>
            <pc:sldMk cId="4276725345" sldId="272"/>
            <ac:spMk id="8" creationId="{266F309E-7D02-4235-B8D9-23E830EE632F}"/>
          </ac:spMkLst>
        </pc:spChg>
        <pc:spChg chg="add del mod">
          <ac:chgData name="Das, Pallabi (daspl)" userId="8e069afb-f1f8-4a09-9158-962e2e71ad32" providerId="ADAL" clId="{7F06F77D-597D-4704-B4DC-E131B2F4C2FC}" dt="2021-10-07T20:26:11.023" v="4079" actId="21"/>
          <ac:spMkLst>
            <pc:docMk/>
            <pc:sldMk cId="4276725345" sldId="272"/>
            <ac:spMk id="10" creationId="{14928AD8-9EB0-46E7-B581-B7F22FA065CF}"/>
          </ac:spMkLst>
        </pc:spChg>
        <pc:spChg chg="add mod">
          <ac:chgData name="Das, Pallabi (daspl)" userId="8e069afb-f1f8-4a09-9158-962e2e71ad32" providerId="ADAL" clId="{7F06F77D-597D-4704-B4DC-E131B2F4C2FC}" dt="2021-10-07T20:50:46.965" v="5661" actId="20577"/>
          <ac:spMkLst>
            <pc:docMk/>
            <pc:sldMk cId="4276725345" sldId="272"/>
            <ac:spMk id="11" creationId="{978C3769-3B77-47EE-A22B-0D72C4E6DE8D}"/>
          </ac:spMkLst>
        </pc:spChg>
        <pc:spChg chg="add mod">
          <ac:chgData name="Das, Pallabi (daspl)" userId="8e069afb-f1f8-4a09-9158-962e2e71ad32" providerId="ADAL" clId="{7F06F77D-597D-4704-B4DC-E131B2F4C2FC}" dt="2021-10-07T20:26:29.010" v="4092" actId="1076"/>
          <ac:spMkLst>
            <pc:docMk/>
            <pc:sldMk cId="4276725345" sldId="272"/>
            <ac:spMk id="13" creationId="{FEE27A07-ABE7-4CCA-9E0D-8B55B5BB1D13}"/>
          </ac:spMkLst>
        </pc:spChg>
        <pc:graphicFrameChg chg="add del mod">
          <ac:chgData name="Das, Pallabi (daspl)" userId="8e069afb-f1f8-4a09-9158-962e2e71ad32" providerId="ADAL" clId="{7F06F77D-597D-4704-B4DC-E131B2F4C2FC}" dt="2021-10-07T20:50:56.810" v="5667" actId="478"/>
          <ac:graphicFrameMkLst>
            <pc:docMk/>
            <pc:sldMk cId="4276725345" sldId="272"/>
            <ac:graphicFrameMk id="12" creationId="{98005277-7504-4D98-A680-C9A078662734}"/>
          </ac:graphicFrameMkLst>
        </pc:graphicFrameChg>
        <pc:graphicFrameChg chg="add mod">
          <ac:chgData name="Das, Pallabi (daspl)" userId="8e069afb-f1f8-4a09-9158-962e2e71ad32" providerId="ADAL" clId="{7F06F77D-597D-4704-B4DC-E131B2F4C2FC}" dt="2021-10-07T20:51:01.492" v="5669"/>
          <ac:graphicFrameMkLst>
            <pc:docMk/>
            <pc:sldMk cId="4276725345" sldId="272"/>
            <ac:graphicFrameMk id="14" creationId="{5CC312D9-FD83-4665-BF49-AC559C46CA4F}"/>
          </ac:graphicFrameMkLst>
        </pc:graphicFrameChg>
        <pc:picChg chg="add del mod">
          <ac:chgData name="Das, Pallabi (daspl)" userId="8e069afb-f1f8-4a09-9158-962e2e71ad32" providerId="ADAL" clId="{7F06F77D-597D-4704-B4DC-E131B2F4C2FC}" dt="2021-10-08T01:07:48.339" v="7020" actId="1076"/>
          <ac:picMkLst>
            <pc:docMk/>
            <pc:sldMk cId="4276725345" sldId="272"/>
            <ac:picMk id="6" creationId="{F1A5B3CC-A55E-4CAE-B43C-E32661B94BBD}"/>
          </ac:picMkLst>
        </pc:picChg>
        <pc:picChg chg="add mod">
          <ac:chgData name="Das, Pallabi (daspl)" userId="8e069afb-f1f8-4a09-9158-962e2e71ad32" providerId="ADAL" clId="{7F06F77D-597D-4704-B4DC-E131B2F4C2FC}" dt="2021-10-08T01:08:24.845" v="7021" actId="571"/>
          <ac:picMkLst>
            <pc:docMk/>
            <pc:sldMk cId="4276725345" sldId="272"/>
            <ac:picMk id="7" creationId="{03CDDB5E-C40F-4147-B7E7-92217CE3FC47}"/>
          </ac:picMkLst>
        </pc:picChg>
      </pc:sldChg>
      <pc:sldChg chg="addSp delSp modSp add mod">
        <pc:chgData name="Das, Pallabi (daspl)" userId="8e069afb-f1f8-4a09-9158-962e2e71ad32" providerId="ADAL" clId="{7F06F77D-597D-4704-B4DC-E131B2F4C2FC}" dt="2021-10-07T20:50:26.321" v="5654"/>
        <pc:sldMkLst>
          <pc:docMk/>
          <pc:sldMk cId="48557382" sldId="273"/>
        </pc:sldMkLst>
        <pc:spChg chg="mod">
          <ac:chgData name="Das, Pallabi (daspl)" userId="8e069afb-f1f8-4a09-9158-962e2e71ad32" providerId="ADAL" clId="{7F06F77D-597D-4704-B4DC-E131B2F4C2FC}" dt="2021-10-07T20:12:59.044" v="4054" actId="1076"/>
          <ac:spMkLst>
            <pc:docMk/>
            <pc:sldMk cId="48557382" sldId="273"/>
            <ac:spMk id="10" creationId="{14928AD8-9EB0-46E7-B581-B7F22FA065CF}"/>
          </ac:spMkLst>
        </pc:spChg>
        <pc:spChg chg="mod">
          <ac:chgData name="Das, Pallabi (daspl)" userId="8e069afb-f1f8-4a09-9158-962e2e71ad32" providerId="ADAL" clId="{7F06F77D-597D-4704-B4DC-E131B2F4C2FC}" dt="2021-10-07T20:50:26.321" v="5654"/>
          <ac:spMkLst>
            <pc:docMk/>
            <pc:sldMk cId="48557382" sldId="273"/>
            <ac:spMk id="11" creationId="{978C3769-3B77-47EE-A22B-0D72C4E6DE8D}"/>
          </ac:spMkLst>
        </pc:spChg>
        <pc:graphicFrameChg chg="add del mod">
          <ac:chgData name="Das, Pallabi (daspl)" userId="8e069afb-f1f8-4a09-9158-962e2e71ad32" providerId="ADAL" clId="{7F06F77D-597D-4704-B4DC-E131B2F4C2FC}" dt="2021-10-07T20:29:18.197" v="4336" actId="478"/>
          <ac:graphicFrameMkLst>
            <pc:docMk/>
            <pc:sldMk cId="48557382" sldId="273"/>
            <ac:graphicFrameMk id="4" creationId="{177A8071-DC20-4EA8-9969-66E1843C10F7}"/>
          </ac:graphicFrameMkLst>
        </pc:graphicFrameChg>
        <pc:graphicFrameChg chg="add mod">
          <ac:chgData name="Das, Pallabi (daspl)" userId="8e069afb-f1f8-4a09-9158-962e2e71ad32" providerId="ADAL" clId="{7F06F77D-597D-4704-B4DC-E131B2F4C2FC}" dt="2021-10-07T20:29:56.361" v="4339"/>
          <ac:graphicFrameMkLst>
            <pc:docMk/>
            <pc:sldMk cId="48557382" sldId="273"/>
            <ac:graphicFrameMk id="5" creationId="{A345F175-21C0-4549-B2D1-A8CB43F727D1}"/>
          </ac:graphicFrameMkLst>
        </pc:graphicFrameChg>
        <pc:graphicFrameChg chg="del">
          <ac:chgData name="Das, Pallabi (daspl)" userId="8e069afb-f1f8-4a09-9158-962e2e71ad32" providerId="ADAL" clId="{7F06F77D-597D-4704-B4DC-E131B2F4C2FC}" dt="2021-10-07T20:13:20.149" v="4059" actId="478"/>
          <ac:graphicFrameMkLst>
            <pc:docMk/>
            <pc:sldMk cId="48557382" sldId="273"/>
            <ac:graphicFrameMk id="12" creationId="{98005277-7504-4D98-A680-C9A078662734}"/>
          </ac:graphicFrameMkLst>
        </pc:graphicFrameChg>
        <pc:picChg chg="add mod">
          <ac:chgData name="Das, Pallabi (daspl)" userId="8e069afb-f1f8-4a09-9158-962e2e71ad32" providerId="ADAL" clId="{7F06F77D-597D-4704-B4DC-E131B2F4C2FC}" dt="2021-10-07T20:20:35.361" v="4062" actId="1076"/>
          <ac:picMkLst>
            <pc:docMk/>
            <pc:sldMk cId="48557382" sldId="273"/>
            <ac:picMk id="3" creationId="{6D9D4279-5434-4066-AEE9-9527B96FCF0E}"/>
          </ac:picMkLst>
        </pc:picChg>
        <pc:picChg chg="del">
          <ac:chgData name="Das, Pallabi (daspl)" userId="8e069afb-f1f8-4a09-9158-962e2e71ad32" providerId="ADAL" clId="{7F06F77D-597D-4704-B4DC-E131B2F4C2FC}" dt="2021-10-07T20:13:00.606" v="4055" actId="478"/>
          <ac:picMkLst>
            <pc:docMk/>
            <pc:sldMk cId="48557382" sldId="273"/>
            <ac:picMk id="6" creationId="{F1A5B3CC-A55E-4CAE-B43C-E32661B94BBD}"/>
          </ac:picMkLst>
        </pc:picChg>
      </pc:sldChg>
      <pc:sldChg chg="addSp modSp new mod ord">
        <pc:chgData name="Das, Pallabi (daspl)" userId="8e069afb-f1f8-4a09-9158-962e2e71ad32" providerId="ADAL" clId="{7F06F77D-597D-4704-B4DC-E131B2F4C2FC}" dt="2021-10-08T01:11:24.406" v="7022" actId="14100"/>
        <pc:sldMkLst>
          <pc:docMk/>
          <pc:sldMk cId="3399781583" sldId="274"/>
        </pc:sldMkLst>
        <pc:spChg chg="mod">
          <ac:chgData name="Das, Pallabi (daspl)" userId="8e069afb-f1f8-4a09-9158-962e2e71ad32" providerId="ADAL" clId="{7F06F77D-597D-4704-B4DC-E131B2F4C2FC}" dt="2021-10-07T20:35:12.285" v="4400" actId="20577"/>
          <ac:spMkLst>
            <pc:docMk/>
            <pc:sldMk cId="3399781583" sldId="274"/>
            <ac:spMk id="2" creationId="{1F515374-18B1-4566-B8AF-21585B555AC3}"/>
          </ac:spMkLst>
        </pc:spChg>
        <pc:spChg chg="add mod">
          <ac:chgData name="Das, Pallabi (daspl)" userId="8e069afb-f1f8-4a09-9158-962e2e71ad32" providerId="ADAL" clId="{7F06F77D-597D-4704-B4DC-E131B2F4C2FC}" dt="2021-10-07T20:51:13.076" v="5673" actId="20577"/>
          <ac:spMkLst>
            <pc:docMk/>
            <pc:sldMk cId="3399781583" sldId="274"/>
            <ac:spMk id="5" creationId="{E787AAB9-6295-4FE9-8196-440ACC0AE427}"/>
          </ac:spMkLst>
        </pc:spChg>
        <pc:graphicFrameChg chg="add mod">
          <ac:chgData name="Das, Pallabi (daspl)" userId="8e069afb-f1f8-4a09-9158-962e2e71ad32" providerId="ADAL" clId="{7F06F77D-597D-4704-B4DC-E131B2F4C2FC}" dt="2021-10-07T20:39:48.158" v="4693" actId="1076"/>
          <ac:graphicFrameMkLst>
            <pc:docMk/>
            <pc:sldMk cId="3399781583" sldId="274"/>
            <ac:graphicFrameMk id="6" creationId="{99794AE9-E2C8-4760-AAB9-A634C8F75D6E}"/>
          </ac:graphicFrameMkLst>
        </pc:graphicFrameChg>
        <pc:picChg chg="add mod">
          <ac:chgData name="Das, Pallabi (daspl)" userId="8e069afb-f1f8-4a09-9158-962e2e71ad32" providerId="ADAL" clId="{7F06F77D-597D-4704-B4DC-E131B2F4C2FC}" dt="2021-10-08T01:11:24.406" v="7022" actId="14100"/>
          <ac:picMkLst>
            <pc:docMk/>
            <pc:sldMk cId="3399781583" sldId="274"/>
            <ac:picMk id="4" creationId="{34FFBE4A-F9A2-458C-8A2F-1EA6F4050364}"/>
          </ac:picMkLst>
        </pc:picChg>
      </pc:sldChg>
      <pc:sldChg chg="addSp delSp modSp new mod setBg">
        <pc:chgData name="Das, Pallabi (daspl)" userId="8e069afb-f1f8-4a09-9158-962e2e71ad32" providerId="ADAL" clId="{7F06F77D-597D-4704-B4DC-E131B2F4C2FC}" dt="2021-10-07T21:03:40.205" v="5983" actId="1076"/>
        <pc:sldMkLst>
          <pc:docMk/>
          <pc:sldMk cId="1833641307" sldId="275"/>
        </pc:sldMkLst>
        <pc:spChg chg="mod">
          <ac:chgData name="Das, Pallabi (daspl)" userId="8e069afb-f1f8-4a09-9158-962e2e71ad32" providerId="ADAL" clId="{7F06F77D-597D-4704-B4DC-E131B2F4C2FC}" dt="2021-10-07T21:03:24.537" v="5979" actId="1076"/>
          <ac:spMkLst>
            <pc:docMk/>
            <pc:sldMk cId="1833641307" sldId="275"/>
            <ac:spMk id="2" creationId="{4A421AE4-E339-4BCE-800D-FD3880AF32E5}"/>
          </ac:spMkLst>
        </pc:spChg>
        <pc:spChg chg="del">
          <ac:chgData name="Das, Pallabi (daspl)" userId="8e069afb-f1f8-4a09-9158-962e2e71ad32" providerId="ADAL" clId="{7F06F77D-597D-4704-B4DC-E131B2F4C2FC}" dt="2021-10-07T20:40:06.075" v="4703" actId="478"/>
          <ac:spMkLst>
            <pc:docMk/>
            <pc:sldMk cId="1833641307" sldId="275"/>
            <ac:spMk id="3" creationId="{6A95EDF2-1E24-40DA-A7CA-B574E5CDA7B8}"/>
          </ac:spMkLst>
        </pc:spChg>
        <pc:spChg chg="del mod">
          <ac:chgData name="Das, Pallabi (daspl)" userId="8e069afb-f1f8-4a09-9158-962e2e71ad32" providerId="ADAL" clId="{7F06F77D-597D-4704-B4DC-E131B2F4C2FC}" dt="2021-10-07T20:40:15.149" v="4705" actId="478"/>
          <ac:spMkLst>
            <pc:docMk/>
            <pc:sldMk cId="1833641307" sldId="275"/>
            <ac:spMk id="4" creationId="{894EADC9-4AA9-4C83-BE1E-FA298CA626A7}"/>
          </ac:spMkLst>
        </pc:spChg>
        <pc:spChg chg="add mod">
          <ac:chgData name="Das, Pallabi (daspl)" userId="8e069afb-f1f8-4a09-9158-962e2e71ad32" providerId="ADAL" clId="{7F06F77D-597D-4704-B4DC-E131B2F4C2FC}" dt="2021-10-07T21:03:27.965" v="5980" actId="1076"/>
          <ac:spMkLst>
            <pc:docMk/>
            <pc:sldMk cId="1833641307" sldId="275"/>
            <ac:spMk id="5" creationId="{86A98D69-9824-4BB7-8C44-E30B2CF668DB}"/>
          </ac:spMkLst>
        </pc:spChg>
        <pc:grpChg chg="add del">
          <ac:chgData name="Das, Pallabi (daspl)" userId="8e069afb-f1f8-4a09-9158-962e2e71ad32" providerId="ADAL" clId="{7F06F77D-597D-4704-B4DC-E131B2F4C2FC}" dt="2021-10-07T21:03:19.109" v="5978" actId="26606"/>
          <ac:grpSpMkLst>
            <pc:docMk/>
            <pc:sldMk cId="1833641307" sldId="275"/>
            <ac:grpSpMk id="14" creationId="{47FFD68E-AD03-4180-8BBB-B3E7DE0D1C23}"/>
          </ac:grpSpMkLst>
        </pc:grpChg>
        <pc:picChg chg="add mod">
          <ac:chgData name="Das, Pallabi (daspl)" userId="8e069afb-f1f8-4a09-9158-962e2e71ad32" providerId="ADAL" clId="{7F06F77D-597D-4704-B4DC-E131B2F4C2FC}" dt="2021-10-07T21:03:40.205" v="5983" actId="1076"/>
          <ac:picMkLst>
            <pc:docMk/>
            <pc:sldMk cId="1833641307" sldId="275"/>
            <ac:picMk id="7" creationId="{2FC2F3AB-E979-4407-9DEF-6B26E0EBCB85}"/>
          </ac:picMkLst>
        </pc:picChg>
        <pc:picChg chg="add del">
          <ac:chgData name="Das, Pallabi (daspl)" userId="8e069afb-f1f8-4a09-9158-962e2e71ad32" providerId="ADAL" clId="{7F06F77D-597D-4704-B4DC-E131B2F4C2FC}" dt="2021-10-07T21:03:19.109" v="5978" actId="26606"/>
          <ac:picMkLst>
            <pc:docMk/>
            <pc:sldMk cId="1833641307" sldId="275"/>
            <ac:picMk id="12" creationId="{82679E24-B442-48DA-91F5-D20C35276B4A}"/>
          </ac:picMkLst>
        </pc:picChg>
      </pc:sldChg>
      <pc:sldChg chg="addSp delSp modSp new mod">
        <pc:chgData name="Das, Pallabi (daspl)" userId="8e069afb-f1f8-4a09-9158-962e2e71ad32" providerId="ADAL" clId="{7F06F77D-597D-4704-B4DC-E131B2F4C2FC}" dt="2021-10-08T00:27:03.206" v="7015" actId="1076"/>
        <pc:sldMkLst>
          <pc:docMk/>
          <pc:sldMk cId="1944328129" sldId="276"/>
        </pc:sldMkLst>
        <pc:spChg chg="mod">
          <ac:chgData name="Das, Pallabi (daspl)" userId="8e069afb-f1f8-4a09-9158-962e2e71ad32" providerId="ADAL" clId="{7F06F77D-597D-4704-B4DC-E131B2F4C2FC}" dt="2021-10-07T21:34:36.921" v="6506" actId="255"/>
          <ac:spMkLst>
            <pc:docMk/>
            <pc:sldMk cId="1944328129" sldId="276"/>
            <ac:spMk id="2" creationId="{9181BCCD-3FF3-4655-A88F-7A7313A2A802}"/>
          </ac:spMkLst>
        </pc:spChg>
        <pc:graphicFrameChg chg="add del mod">
          <ac:chgData name="Das, Pallabi (daspl)" userId="8e069afb-f1f8-4a09-9158-962e2e71ad32" providerId="ADAL" clId="{7F06F77D-597D-4704-B4DC-E131B2F4C2FC}" dt="2021-10-07T21:07:10.247" v="6004" actId="478"/>
          <ac:graphicFrameMkLst>
            <pc:docMk/>
            <pc:sldMk cId="1944328129" sldId="276"/>
            <ac:graphicFrameMk id="3" creationId="{BF6D4665-9D08-4E41-95FF-DFB70F4EB21B}"/>
          </ac:graphicFrameMkLst>
        </pc:graphicFrameChg>
        <pc:graphicFrameChg chg="add del mod modGraphic">
          <ac:chgData name="Das, Pallabi (daspl)" userId="8e069afb-f1f8-4a09-9158-962e2e71ad32" providerId="ADAL" clId="{7F06F77D-597D-4704-B4DC-E131B2F4C2FC}" dt="2021-10-07T21:11:13.784" v="6157" actId="478"/>
          <ac:graphicFrameMkLst>
            <pc:docMk/>
            <pc:sldMk cId="1944328129" sldId="276"/>
            <ac:graphicFrameMk id="4" creationId="{B82D15B7-8F3A-46DD-8DDD-B9DCBB4D5016}"/>
          </ac:graphicFrameMkLst>
        </pc:graphicFrameChg>
        <pc:graphicFrameChg chg="add mod modGraphic">
          <ac:chgData name="Das, Pallabi (daspl)" userId="8e069afb-f1f8-4a09-9158-962e2e71ad32" providerId="ADAL" clId="{7F06F77D-597D-4704-B4DC-E131B2F4C2FC}" dt="2021-10-07T21:36:00.940" v="6586" actId="108"/>
          <ac:graphicFrameMkLst>
            <pc:docMk/>
            <pc:sldMk cId="1944328129" sldId="276"/>
            <ac:graphicFrameMk id="5" creationId="{516EF6A6-E6C5-4DE7-A0C6-21AF43532F14}"/>
          </ac:graphicFrameMkLst>
        </pc:graphicFrameChg>
        <pc:picChg chg="add mod">
          <ac:chgData name="Das, Pallabi (daspl)" userId="8e069afb-f1f8-4a09-9158-962e2e71ad32" providerId="ADAL" clId="{7F06F77D-597D-4704-B4DC-E131B2F4C2FC}" dt="2021-10-08T00:27:03.206" v="7015" actId="1076"/>
          <ac:picMkLst>
            <pc:docMk/>
            <pc:sldMk cId="1944328129" sldId="276"/>
            <ac:picMk id="4" creationId="{9ACBFA48-F61F-45E2-9B03-ABF2FBA8E766}"/>
          </ac:picMkLst>
        </pc:picChg>
      </pc:sldChg>
      <pc:sldChg chg="addSp delSp modSp new mod">
        <pc:chgData name="Das, Pallabi (daspl)" userId="8e069afb-f1f8-4a09-9158-962e2e71ad32" providerId="ADAL" clId="{7F06F77D-597D-4704-B4DC-E131B2F4C2FC}" dt="2021-10-07T21:37:39.596" v="6597" actId="1076"/>
        <pc:sldMkLst>
          <pc:docMk/>
          <pc:sldMk cId="708160477" sldId="277"/>
        </pc:sldMkLst>
        <pc:spChg chg="del">
          <ac:chgData name="Das, Pallabi (daspl)" userId="8e069afb-f1f8-4a09-9158-962e2e71ad32" providerId="ADAL" clId="{7F06F77D-597D-4704-B4DC-E131B2F4C2FC}" dt="2021-10-07T21:37:06.573" v="6588" actId="478"/>
          <ac:spMkLst>
            <pc:docMk/>
            <pc:sldMk cId="708160477" sldId="277"/>
            <ac:spMk id="2" creationId="{68E231CE-05CF-4369-A633-0251E94356F7}"/>
          </ac:spMkLst>
        </pc:spChg>
        <pc:spChg chg="del">
          <ac:chgData name="Das, Pallabi (daspl)" userId="8e069afb-f1f8-4a09-9158-962e2e71ad32" providerId="ADAL" clId="{7F06F77D-597D-4704-B4DC-E131B2F4C2FC}" dt="2021-10-07T21:37:08.965" v="6589" actId="478"/>
          <ac:spMkLst>
            <pc:docMk/>
            <pc:sldMk cId="708160477" sldId="277"/>
            <ac:spMk id="3" creationId="{A8A58BAA-AFBA-49DF-93BB-B5F20BA6B785}"/>
          </ac:spMkLst>
        </pc:spChg>
        <pc:spChg chg="del">
          <ac:chgData name="Das, Pallabi (daspl)" userId="8e069afb-f1f8-4a09-9158-962e2e71ad32" providerId="ADAL" clId="{7F06F77D-597D-4704-B4DC-E131B2F4C2FC}" dt="2021-10-07T21:37:11.588" v="6590" actId="478"/>
          <ac:spMkLst>
            <pc:docMk/>
            <pc:sldMk cId="708160477" sldId="277"/>
            <ac:spMk id="4" creationId="{AE972E7E-F964-42B3-A215-C0DE10B8128A}"/>
          </ac:spMkLst>
        </pc:spChg>
        <pc:picChg chg="add mod">
          <ac:chgData name="Das, Pallabi (daspl)" userId="8e069afb-f1f8-4a09-9158-962e2e71ad32" providerId="ADAL" clId="{7F06F77D-597D-4704-B4DC-E131B2F4C2FC}" dt="2021-10-07T21:37:39.596" v="6597" actId="1076"/>
          <ac:picMkLst>
            <pc:docMk/>
            <pc:sldMk cId="708160477" sldId="277"/>
            <ac:picMk id="6" creationId="{1B217C4B-E8C6-4E24-AC33-32824858F04F}"/>
          </ac:picMkLst>
        </pc:picChg>
      </pc:sldChg>
      <pc:sldChg chg="new del">
        <pc:chgData name="Das, Pallabi (daspl)" userId="8e069afb-f1f8-4a09-9158-962e2e71ad32" providerId="ADAL" clId="{7F06F77D-597D-4704-B4DC-E131B2F4C2FC}" dt="2021-10-08T00:16:05.521" v="6747" actId="47"/>
        <pc:sldMkLst>
          <pc:docMk/>
          <pc:sldMk cId="2473607090" sldId="278"/>
        </pc:sldMkLst>
      </pc:sldChg>
      <pc:sldChg chg="addSp delSp modSp new mod">
        <pc:chgData name="Das, Pallabi (daspl)" userId="8e069afb-f1f8-4a09-9158-962e2e71ad32" providerId="ADAL" clId="{7F06F77D-597D-4704-B4DC-E131B2F4C2FC}" dt="2021-10-08T00:25:28.440" v="7009" actId="1076"/>
        <pc:sldMkLst>
          <pc:docMk/>
          <pc:sldMk cId="4097401400" sldId="278"/>
        </pc:sldMkLst>
        <pc:spChg chg="add del mod">
          <ac:chgData name="Das, Pallabi (daspl)" userId="8e069afb-f1f8-4a09-9158-962e2e71ad32" providerId="ADAL" clId="{7F06F77D-597D-4704-B4DC-E131B2F4C2FC}" dt="2021-10-08T00:16:20.842" v="6751"/>
          <ac:spMkLst>
            <pc:docMk/>
            <pc:sldMk cId="4097401400" sldId="278"/>
            <ac:spMk id="2" creationId="{92C8FE28-273A-4C88-B444-63EAF5539261}"/>
          </ac:spMkLst>
        </pc:spChg>
        <pc:spChg chg="add mod">
          <ac:chgData name="Das, Pallabi (daspl)" userId="8e069afb-f1f8-4a09-9158-962e2e71ad32" providerId="ADAL" clId="{7F06F77D-597D-4704-B4DC-E131B2F4C2FC}" dt="2021-10-08T00:25:28.440" v="7009" actId="1076"/>
          <ac:spMkLst>
            <pc:docMk/>
            <pc:sldMk cId="4097401400" sldId="278"/>
            <ac:spMk id="3" creationId="{C17EF3C3-2C99-4B49-BE85-D285B08F19FF}"/>
          </ac:spMkLst>
        </pc:spChg>
        <pc:spChg chg="add mod">
          <ac:chgData name="Das, Pallabi (daspl)" userId="8e069afb-f1f8-4a09-9158-962e2e71ad32" providerId="ADAL" clId="{7F06F77D-597D-4704-B4DC-E131B2F4C2FC}" dt="2021-10-08T00:24:04.009" v="6962" actId="1076"/>
          <ac:spMkLst>
            <pc:docMk/>
            <pc:sldMk cId="4097401400" sldId="278"/>
            <ac:spMk id="4" creationId="{5D2A489C-F4DF-4757-8028-DAFCF675B6CD}"/>
          </ac:spMkLst>
        </pc:spChg>
        <pc:spChg chg="add mod">
          <ac:chgData name="Das, Pallabi (daspl)" userId="8e069afb-f1f8-4a09-9158-962e2e71ad32" providerId="ADAL" clId="{7F06F77D-597D-4704-B4DC-E131B2F4C2FC}" dt="2021-10-08T00:24:01.647" v="6961" actId="1076"/>
          <ac:spMkLst>
            <pc:docMk/>
            <pc:sldMk cId="4097401400" sldId="278"/>
            <ac:spMk id="5" creationId="{EF8AD82E-4013-4198-A69F-F23B43F3B5D5}"/>
          </ac:spMkLst>
        </pc:spChg>
        <pc:spChg chg="add del mod">
          <ac:chgData name="Das, Pallabi (daspl)" userId="8e069afb-f1f8-4a09-9158-962e2e71ad32" providerId="ADAL" clId="{7F06F77D-597D-4704-B4DC-E131B2F4C2FC}" dt="2021-10-08T00:17:59.012" v="6761" actId="478"/>
          <ac:spMkLst>
            <pc:docMk/>
            <pc:sldMk cId="4097401400" sldId="278"/>
            <ac:spMk id="6" creationId="{4FD661DC-13E8-4075-BF14-B9FE19FAF7D0}"/>
          </ac:spMkLst>
        </pc:spChg>
        <pc:spChg chg="add del mod">
          <ac:chgData name="Das, Pallabi (daspl)" userId="8e069afb-f1f8-4a09-9158-962e2e71ad32" providerId="ADAL" clId="{7F06F77D-597D-4704-B4DC-E131B2F4C2FC}" dt="2021-10-08T00:19:15.622" v="6789" actId="478"/>
          <ac:spMkLst>
            <pc:docMk/>
            <pc:sldMk cId="4097401400" sldId="278"/>
            <ac:spMk id="7" creationId="{6EDBD355-93C4-4CFC-A8C8-94D03A72C1BA}"/>
          </ac:spMkLst>
        </pc:spChg>
        <pc:spChg chg="add mod">
          <ac:chgData name="Das, Pallabi (daspl)" userId="8e069afb-f1f8-4a09-9158-962e2e71ad32" providerId="ADAL" clId="{7F06F77D-597D-4704-B4DC-E131B2F4C2FC}" dt="2021-10-08T00:24:25.250" v="6966" actId="1076"/>
          <ac:spMkLst>
            <pc:docMk/>
            <pc:sldMk cId="4097401400" sldId="278"/>
            <ac:spMk id="8" creationId="{4B76C498-A3E9-4B47-A9A3-7F3A6893B2BD}"/>
          </ac:spMkLst>
        </pc:spChg>
        <pc:spChg chg="add mod">
          <ac:chgData name="Das, Pallabi (daspl)" userId="8e069afb-f1f8-4a09-9158-962e2e71ad32" providerId="ADAL" clId="{7F06F77D-597D-4704-B4DC-E131B2F4C2FC}" dt="2021-10-08T00:23:50.972" v="6958" actId="1076"/>
          <ac:spMkLst>
            <pc:docMk/>
            <pc:sldMk cId="4097401400" sldId="278"/>
            <ac:spMk id="9" creationId="{621D039A-2770-45C0-BE94-61E4D7180D3B}"/>
          </ac:spMkLst>
        </pc:spChg>
        <pc:spChg chg="add mod">
          <ac:chgData name="Das, Pallabi (daspl)" userId="8e069afb-f1f8-4a09-9158-962e2e71ad32" providerId="ADAL" clId="{7F06F77D-597D-4704-B4DC-E131B2F4C2FC}" dt="2021-10-08T00:19:06.845" v="6786"/>
          <ac:spMkLst>
            <pc:docMk/>
            <pc:sldMk cId="4097401400" sldId="278"/>
            <ac:spMk id="10" creationId="{15B3067C-3383-4195-B372-A0696C0CF218}"/>
          </ac:spMkLst>
        </pc:spChg>
        <pc:spChg chg="add mod">
          <ac:chgData name="Das, Pallabi (daspl)" userId="8e069afb-f1f8-4a09-9158-962e2e71ad32" providerId="ADAL" clId="{7F06F77D-597D-4704-B4DC-E131B2F4C2FC}" dt="2021-10-08T00:19:18.157" v="6790" actId="1076"/>
          <ac:spMkLst>
            <pc:docMk/>
            <pc:sldMk cId="4097401400" sldId="278"/>
            <ac:spMk id="11" creationId="{A1BDDDFD-42F0-4F81-B8EC-A3D93927E149}"/>
          </ac:spMkLst>
        </pc:spChg>
        <pc:spChg chg="add mod">
          <ac:chgData name="Das, Pallabi (daspl)" userId="8e069afb-f1f8-4a09-9158-962e2e71ad32" providerId="ADAL" clId="{7F06F77D-597D-4704-B4DC-E131B2F4C2FC}" dt="2021-10-08T00:24:20.202" v="6965" actId="1076"/>
          <ac:spMkLst>
            <pc:docMk/>
            <pc:sldMk cId="4097401400" sldId="278"/>
            <ac:spMk id="12" creationId="{578E4E8A-9E62-4E1B-B121-056C35E0F118}"/>
          </ac:spMkLst>
        </pc:spChg>
        <pc:spChg chg="add mod">
          <ac:chgData name="Das, Pallabi (daspl)" userId="8e069afb-f1f8-4a09-9158-962e2e71ad32" providerId="ADAL" clId="{7F06F77D-597D-4704-B4DC-E131B2F4C2FC}" dt="2021-10-08T00:23:59.607" v="6960" actId="1076"/>
          <ac:spMkLst>
            <pc:docMk/>
            <pc:sldMk cId="4097401400" sldId="278"/>
            <ac:spMk id="13" creationId="{D0E442F1-016F-445E-8383-D1642B196171}"/>
          </ac:spMkLst>
        </pc:spChg>
        <pc:spChg chg="add mod">
          <ac:chgData name="Das, Pallabi (daspl)" userId="8e069afb-f1f8-4a09-9158-962e2e71ad32" providerId="ADAL" clId="{7F06F77D-597D-4704-B4DC-E131B2F4C2FC}" dt="2021-10-08T00:25:22.983" v="7008" actId="20577"/>
          <ac:spMkLst>
            <pc:docMk/>
            <pc:sldMk cId="4097401400" sldId="278"/>
            <ac:spMk id="14" creationId="{AFE0211E-B723-436C-9353-E9F281C6AB40}"/>
          </ac:spMkLst>
        </pc:spChg>
        <pc:spChg chg="add mod">
          <ac:chgData name="Das, Pallabi (daspl)" userId="8e069afb-f1f8-4a09-9158-962e2e71ad32" providerId="ADAL" clId="{7F06F77D-597D-4704-B4DC-E131B2F4C2FC}" dt="2021-10-08T00:24:08.279" v="6963" actId="1076"/>
          <ac:spMkLst>
            <pc:docMk/>
            <pc:sldMk cId="4097401400" sldId="278"/>
            <ac:spMk id="15" creationId="{77C647DE-C467-4A36-A07D-E578AB8C1FB9}"/>
          </ac:spMkLst>
        </pc:spChg>
        <pc:spChg chg="add del mod">
          <ac:chgData name="Das, Pallabi (daspl)" userId="8e069afb-f1f8-4a09-9158-962e2e71ad32" providerId="ADAL" clId="{7F06F77D-597D-4704-B4DC-E131B2F4C2FC}" dt="2021-10-08T00:22:18.638" v="6925" actId="478"/>
          <ac:spMkLst>
            <pc:docMk/>
            <pc:sldMk cId="4097401400" sldId="278"/>
            <ac:spMk id="16" creationId="{7BC2521B-7C2B-4AC3-A87D-EA55BE5FC4ED}"/>
          </ac:spMkLst>
        </pc:spChg>
        <pc:spChg chg="add mod">
          <ac:chgData name="Das, Pallabi (daspl)" userId="8e069afb-f1f8-4a09-9158-962e2e71ad32" providerId="ADAL" clId="{7F06F77D-597D-4704-B4DC-E131B2F4C2FC}" dt="2021-10-08T00:23:24.690" v="6946" actId="2711"/>
          <ac:spMkLst>
            <pc:docMk/>
            <pc:sldMk cId="4097401400" sldId="278"/>
            <ac:spMk id="17" creationId="{B5433D58-7068-42D5-A47F-C7BC8260D948}"/>
          </ac:spMkLst>
        </pc:spChg>
      </pc:sldChg>
      <pc:sldMasterChg chg="add del addSldLayout delSldLayout">
        <pc:chgData name="Das, Pallabi (daspl)" userId="8e069afb-f1f8-4a09-9158-962e2e71ad32" providerId="ADAL" clId="{7F06F77D-597D-4704-B4DC-E131B2F4C2FC}" dt="2021-10-07T03:54:16.826" v="6" actId="26606"/>
        <pc:sldMasterMkLst>
          <pc:docMk/>
          <pc:sldMasterMk cId="2266522864" sldId="2147483660"/>
        </pc:sldMasterMkLst>
        <pc:sldLayoutChg chg="add del">
          <pc:chgData name="Das, Pallabi (daspl)" userId="8e069afb-f1f8-4a09-9158-962e2e71ad32" providerId="ADAL" clId="{7F06F77D-597D-4704-B4DC-E131B2F4C2FC}" dt="2021-10-07T03:54:16.826" v="6" actId="26606"/>
          <pc:sldLayoutMkLst>
            <pc:docMk/>
            <pc:sldMasterMk cId="2266522864" sldId="2147483660"/>
            <pc:sldLayoutMk cId="3066421656" sldId="2147483661"/>
          </pc:sldLayoutMkLst>
        </pc:sldLayoutChg>
        <pc:sldLayoutChg chg="add del">
          <pc:chgData name="Das, Pallabi (daspl)" userId="8e069afb-f1f8-4a09-9158-962e2e71ad32" providerId="ADAL" clId="{7F06F77D-597D-4704-B4DC-E131B2F4C2FC}" dt="2021-10-07T03:54:16.826" v="6" actId="26606"/>
          <pc:sldLayoutMkLst>
            <pc:docMk/>
            <pc:sldMasterMk cId="2266522864" sldId="2147483660"/>
            <pc:sldLayoutMk cId="673871176" sldId="2147483662"/>
          </pc:sldLayoutMkLst>
        </pc:sldLayoutChg>
        <pc:sldLayoutChg chg="add del">
          <pc:chgData name="Das, Pallabi (daspl)" userId="8e069afb-f1f8-4a09-9158-962e2e71ad32" providerId="ADAL" clId="{7F06F77D-597D-4704-B4DC-E131B2F4C2FC}" dt="2021-10-07T03:54:16.826" v="6" actId="26606"/>
          <pc:sldLayoutMkLst>
            <pc:docMk/>
            <pc:sldMasterMk cId="2266522864" sldId="2147483660"/>
            <pc:sldLayoutMk cId="1323998297" sldId="2147483663"/>
          </pc:sldLayoutMkLst>
        </pc:sldLayoutChg>
        <pc:sldLayoutChg chg="add del">
          <pc:chgData name="Das, Pallabi (daspl)" userId="8e069afb-f1f8-4a09-9158-962e2e71ad32" providerId="ADAL" clId="{7F06F77D-597D-4704-B4DC-E131B2F4C2FC}" dt="2021-10-07T03:54:16.826" v="6" actId="26606"/>
          <pc:sldLayoutMkLst>
            <pc:docMk/>
            <pc:sldMasterMk cId="2266522864" sldId="2147483660"/>
            <pc:sldLayoutMk cId="2953145992" sldId="2147483664"/>
          </pc:sldLayoutMkLst>
        </pc:sldLayoutChg>
        <pc:sldLayoutChg chg="add del">
          <pc:chgData name="Das, Pallabi (daspl)" userId="8e069afb-f1f8-4a09-9158-962e2e71ad32" providerId="ADAL" clId="{7F06F77D-597D-4704-B4DC-E131B2F4C2FC}" dt="2021-10-07T03:54:16.826" v="6" actId="26606"/>
          <pc:sldLayoutMkLst>
            <pc:docMk/>
            <pc:sldMasterMk cId="2266522864" sldId="2147483660"/>
            <pc:sldLayoutMk cId="3901807552" sldId="2147483665"/>
          </pc:sldLayoutMkLst>
        </pc:sldLayoutChg>
        <pc:sldLayoutChg chg="add del">
          <pc:chgData name="Das, Pallabi (daspl)" userId="8e069afb-f1f8-4a09-9158-962e2e71ad32" providerId="ADAL" clId="{7F06F77D-597D-4704-B4DC-E131B2F4C2FC}" dt="2021-10-07T03:54:16.826" v="6" actId="26606"/>
          <pc:sldLayoutMkLst>
            <pc:docMk/>
            <pc:sldMasterMk cId="2266522864" sldId="2147483660"/>
            <pc:sldLayoutMk cId="3094338076" sldId="2147483666"/>
          </pc:sldLayoutMkLst>
        </pc:sldLayoutChg>
        <pc:sldLayoutChg chg="add del">
          <pc:chgData name="Das, Pallabi (daspl)" userId="8e069afb-f1f8-4a09-9158-962e2e71ad32" providerId="ADAL" clId="{7F06F77D-597D-4704-B4DC-E131B2F4C2FC}" dt="2021-10-07T03:54:16.826" v="6" actId="26606"/>
          <pc:sldLayoutMkLst>
            <pc:docMk/>
            <pc:sldMasterMk cId="2266522864" sldId="2147483660"/>
            <pc:sldLayoutMk cId="637792632" sldId="2147483667"/>
          </pc:sldLayoutMkLst>
        </pc:sldLayoutChg>
        <pc:sldLayoutChg chg="add del">
          <pc:chgData name="Das, Pallabi (daspl)" userId="8e069afb-f1f8-4a09-9158-962e2e71ad32" providerId="ADAL" clId="{7F06F77D-597D-4704-B4DC-E131B2F4C2FC}" dt="2021-10-07T03:54:16.826" v="6" actId="26606"/>
          <pc:sldLayoutMkLst>
            <pc:docMk/>
            <pc:sldMasterMk cId="2266522864" sldId="2147483660"/>
            <pc:sldLayoutMk cId="1782379670" sldId="2147483668"/>
          </pc:sldLayoutMkLst>
        </pc:sldLayoutChg>
        <pc:sldLayoutChg chg="add del">
          <pc:chgData name="Das, Pallabi (daspl)" userId="8e069afb-f1f8-4a09-9158-962e2e71ad32" providerId="ADAL" clId="{7F06F77D-597D-4704-B4DC-E131B2F4C2FC}" dt="2021-10-07T03:54:16.826" v="6" actId="26606"/>
          <pc:sldLayoutMkLst>
            <pc:docMk/>
            <pc:sldMasterMk cId="2266522864" sldId="2147483660"/>
            <pc:sldLayoutMk cId="3471441947" sldId="2147483669"/>
          </pc:sldLayoutMkLst>
        </pc:sldLayoutChg>
        <pc:sldLayoutChg chg="add del">
          <pc:chgData name="Das, Pallabi (daspl)" userId="8e069afb-f1f8-4a09-9158-962e2e71ad32" providerId="ADAL" clId="{7F06F77D-597D-4704-B4DC-E131B2F4C2FC}" dt="2021-10-07T03:54:16.826" v="6" actId="26606"/>
          <pc:sldLayoutMkLst>
            <pc:docMk/>
            <pc:sldMasterMk cId="2266522864" sldId="2147483660"/>
            <pc:sldLayoutMk cId="1355193301" sldId="2147483670"/>
          </pc:sldLayoutMkLst>
        </pc:sldLayoutChg>
        <pc:sldLayoutChg chg="add del">
          <pc:chgData name="Das, Pallabi (daspl)" userId="8e069afb-f1f8-4a09-9158-962e2e71ad32" providerId="ADAL" clId="{7F06F77D-597D-4704-B4DC-E131B2F4C2FC}" dt="2021-10-07T03:54:16.826" v="6" actId="26606"/>
          <pc:sldLayoutMkLst>
            <pc:docMk/>
            <pc:sldMasterMk cId="2266522864" sldId="2147483660"/>
            <pc:sldLayoutMk cId="1547942714" sldId="2147483671"/>
          </pc:sldLayoutMkLst>
        </pc:sldLayoutChg>
      </pc:sldMasterChg>
      <pc:sldMasterChg chg="add del replId addSldLayout delSldLayout">
        <pc:chgData name="Das, Pallabi (daspl)" userId="8e069afb-f1f8-4a09-9158-962e2e71ad32" providerId="ADAL" clId="{7F06F77D-597D-4704-B4DC-E131B2F4C2FC}" dt="2021-10-07T03:54:16.770" v="5" actId="26606"/>
        <pc:sldMasterMkLst>
          <pc:docMk/>
          <pc:sldMasterMk cId="3474079889" sldId="2147483672"/>
        </pc:sldMasterMkLst>
        <pc:sldLayoutChg chg="add del">
          <pc:chgData name="Das, Pallabi (daspl)" userId="8e069afb-f1f8-4a09-9158-962e2e71ad32" providerId="ADAL" clId="{7F06F77D-597D-4704-B4DC-E131B2F4C2FC}" dt="2021-10-07T03:54:16.770" v="5" actId="26606"/>
          <pc:sldLayoutMkLst>
            <pc:docMk/>
            <pc:sldMasterMk cId="3474079889" sldId="2147483672"/>
            <pc:sldLayoutMk cId="833243712" sldId="2147483673"/>
          </pc:sldLayoutMkLst>
        </pc:sldLayoutChg>
        <pc:sldLayoutChg chg="add del replId">
          <pc:chgData name="Das, Pallabi (daspl)" userId="8e069afb-f1f8-4a09-9158-962e2e71ad32" providerId="ADAL" clId="{7F06F77D-597D-4704-B4DC-E131B2F4C2FC}" dt="2021-10-07T03:54:16.770" v="5" actId="26606"/>
          <pc:sldLayoutMkLst>
            <pc:docMk/>
            <pc:sldMasterMk cId="3474079889" sldId="2147483672"/>
            <pc:sldLayoutMk cId="4017962147" sldId="2147483674"/>
          </pc:sldLayoutMkLst>
        </pc:sldLayoutChg>
        <pc:sldLayoutChg chg="add del replId">
          <pc:chgData name="Das, Pallabi (daspl)" userId="8e069afb-f1f8-4a09-9158-962e2e71ad32" providerId="ADAL" clId="{7F06F77D-597D-4704-B4DC-E131B2F4C2FC}" dt="2021-10-07T03:54:16.770" v="5" actId="26606"/>
          <pc:sldLayoutMkLst>
            <pc:docMk/>
            <pc:sldMasterMk cId="3474079889" sldId="2147483672"/>
            <pc:sldLayoutMk cId="2688542219" sldId="2147483675"/>
          </pc:sldLayoutMkLst>
        </pc:sldLayoutChg>
        <pc:sldLayoutChg chg="add del replId">
          <pc:chgData name="Das, Pallabi (daspl)" userId="8e069afb-f1f8-4a09-9158-962e2e71ad32" providerId="ADAL" clId="{7F06F77D-597D-4704-B4DC-E131B2F4C2FC}" dt="2021-10-07T03:54:16.770" v="5" actId="26606"/>
          <pc:sldLayoutMkLst>
            <pc:docMk/>
            <pc:sldMasterMk cId="3474079889" sldId="2147483672"/>
            <pc:sldLayoutMk cId="209655799" sldId="2147483676"/>
          </pc:sldLayoutMkLst>
        </pc:sldLayoutChg>
        <pc:sldLayoutChg chg="add del replId">
          <pc:chgData name="Das, Pallabi (daspl)" userId="8e069afb-f1f8-4a09-9158-962e2e71ad32" providerId="ADAL" clId="{7F06F77D-597D-4704-B4DC-E131B2F4C2FC}" dt="2021-10-07T03:54:16.770" v="5" actId="26606"/>
          <pc:sldLayoutMkLst>
            <pc:docMk/>
            <pc:sldMasterMk cId="3474079889" sldId="2147483672"/>
            <pc:sldLayoutMk cId="2473265139" sldId="2147483677"/>
          </pc:sldLayoutMkLst>
        </pc:sldLayoutChg>
        <pc:sldLayoutChg chg="add del replId">
          <pc:chgData name="Das, Pallabi (daspl)" userId="8e069afb-f1f8-4a09-9158-962e2e71ad32" providerId="ADAL" clId="{7F06F77D-597D-4704-B4DC-E131B2F4C2FC}" dt="2021-10-07T03:54:16.770" v="5" actId="26606"/>
          <pc:sldLayoutMkLst>
            <pc:docMk/>
            <pc:sldMasterMk cId="3474079889" sldId="2147483672"/>
            <pc:sldLayoutMk cId="2967875263" sldId="2147483678"/>
          </pc:sldLayoutMkLst>
        </pc:sldLayoutChg>
        <pc:sldLayoutChg chg="add del replId">
          <pc:chgData name="Das, Pallabi (daspl)" userId="8e069afb-f1f8-4a09-9158-962e2e71ad32" providerId="ADAL" clId="{7F06F77D-597D-4704-B4DC-E131B2F4C2FC}" dt="2021-10-07T03:54:16.770" v="5" actId="26606"/>
          <pc:sldLayoutMkLst>
            <pc:docMk/>
            <pc:sldMasterMk cId="3474079889" sldId="2147483672"/>
            <pc:sldLayoutMk cId="1584308689" sldId="2147483679"/>
          </pc:sldLayoutMkLst>
        </pc:sldLayoutChg>
        <pc:sldLayoutChg chg="add del replId">
          <pc:chgData name="Das, Pallabi (daspl)" userId="8e069afb-f1f8-4a09-9158-962e2e71ad32" providerId="ADAL" clId="{7F06F77D-597D-4704-B4DC-E131B2F4C2FC}" dt="2021-10-07T03:54:16.770" v="5" actId="26606"/>
          <pc:sldLayoutMkLst>
            <pc:docMk/>
            <pc:sldMasterMk cId="3474079889" sldId="2147483672"/>
            <pc:sldLayoutMk cId="1944319124" sldId="2147483680"/>
          </pc:sldLayoutMkLst>
        </pc:sldLayoutChg>
        <pc:sldLayoutChg chg="add del replId">
          <pc:chgData name="Das, Pallabi (daspl)" userId="8e069afb-f1f8-4a09-9158-962e2e71ad32" providerId="ADAL" clId="{7F06F77D-597D-4704-B4DC-E131B2F4C2FC}" dt="2021-10-07T03:54:16.770" v="5" actId="26606"/>
          <pc:sldLayoutMkLst>
            <pc:docMk/>
            <pc:sldMasterMk cId="3474079889" sldId="2147483672"/>
            <pc:sldLayoutMk cId="1715533352" sldId="2147483681"/>
          </pc:sldLayoutMkLst>
        </pc:sldLayoutChg>
        <pc:sldLayoutChg chg="add del replId">
          <pc:chgData name="Das, Pallabi (daspl)" userId="8e069afb-f1f8-4a09-9158-962e2e71ad32" providerId="ADAL" clId="{7F06F77D-597D-4704-B4DC-E131B2F4C2FC}" dt="2021-10-07T03:54:16.770" v="5" actId="26606"/>
          <pc:sldLayoutMkLst>
            <pc:docMk/>
            <pc:sldMasterMk cId="3474079889" sldId="2147483672"/>
            <pc:sldLayoutMk cId="349777557" sldId="2147483682"/>
          </pc:sldLayoutMkLst>
        </pc:sldLayoutChg>
        <pc:sldLayoutChg chg="add del replId">
          <pc:chgData name="Das, Pallabi (daspl)" userId="8e069afb-f1f8-4a09-9158-962e2e71ad32" providerId="ADAL" clId="{7F06F77D-597D-4704-B4DC-E131B2F4C2FC}" dt="2021-10-07T03:54:16.770" v="5" actId="26606"/>
          <pc:sldLayoutMkLst>
            <pc:docMk/>
            <pc:sldMasterMk cId="3474079889" sldId="2147483672"/>
            <pc:sldLayoutMk cId="620579952" sldId="2147483683"/>
          </pc:sldLayoutMkLst>
        </pc:sldLayoutChg>
      </pc:sldMasterChg>
      <pc:sldMasterChg chg="add addSldLayout">
        <pc:chgData name="Das, Pallabi (daspl)" userId="8e069afb-f1f8-4a09-9158-962e2e71ad32" providerId="ADAL" clId="{7F06F77D-597D-4704-B4DC-E131B2F4C2FC}" dt="2021-10-07T03:54:16.826" v="6" actId="26606"/>
        <pc:sldMasterMkLst>
          <pc:docMk/>
          <pc:sldMasterMk cId="4100107354" sldId="2147483737"/>
        </pc:sldMasterMkLst>
        <pc:sldLayoutChg chg="add">
          <pc:chgData name="Das, Pallabi (daspl)" userId="8e069afb-f1f8-4a09-9158-962e2e71ad32" providerId="ADAL" clId="{7F06F77D-597D-4704-B4DC-E131B2F4C2FC}" dt="2021-10-07T03:54:16.826" v="6" actId="26606"/>
          <pc:sldLayoutMkLst>
            <pc:docMk/>
            <pc:sldMasterMk cId="4100107354" sldId="2147483737"/>
            <pc:sldLayoutMk cId="3077680120" sldId="2147483726"/>
          </pc:sldLayoutMkLst>
        </pc:sldLayoutChg>
        <pc:sldLayoutChg chg="add">
          <pc:chgData name="Das, Pallabi (daspl)" userId="8e069afb-f1f8-4a09-9158-962e2e71ad32" providerId="ADAL" clId="{7F06F77D-597D-4704-B4DC-E131B2F4C2FC}" dt="2021-10-07T03:54:16.826" v="6" actId="26606"/>
          <pc:sldLayoutMkLst>
            <pc:docMk/>
            <pc:sldMasterMk cId="4100107354" sldId="2147483737"/>
            <pc:sldLayoutMk cId="1915306975" sldId="2147483727"/>
          </pc:sldLayoutMkLst>
        </pc:sldLayoutChg>
        <pc:sldLayoutChg chg="add">
          <pc:chgData name="Das, Pallabi (daspl)" userId="8e069afb-f1f8-4a09-9158-962e2e71ad32" providerId="ADAL" clId="{7F06F77D-597D-4704-B4DC-E131B2F4C2FC}" dt="2021-10-07T03:54:16.826" v="6" actId="26606"/>
          <pc:sldLayoutMkLst>
            <pc:docMk/>
            <pc:sldMasterMk cId="4100107354" sldId="2147483737"/>
            <pc:sldLayoutMk cId="391433027" sldId="2147483728"/>
          </pc:sldLayoutMkLst>
        </pc:sldLayoutChg>
        <pc:sldLayoutChg chg="add">
          <pc:chgData name="Das, Pallabi (daspl)" userId="8e069afb-f1f8-4a09-9158-962e2e71ad32" providerId="ADAL" clId="{7F06F77D-597D-4704-B4DC-E131B2F4C2FC}" dt="2021-10-07T03:54:16.826" v="6" actId="26606"/>
          <pc:sldLayoutMkLst>
            <pc:docMk/>
            <pc:sldMasterMk cId="4100107354" sldId="2147483737"/>
            <pc:sldLayoutMk cId="2782605503" sldId="2147483729"/>
          </pc:sldLayoutMkLst>
        </pc:sldLayoutChg>
        <pc:sldLayoutChg chg="add">
          <pc:chgData name="Das, Pallabi (daspl)" userId="8e069afb-f1f8-4a09-9158-962e2e71ad32" providerId="ADAL" clId="{7F06F77D-597D-4704-B4DC-E131B2F4C2FC}" dt="2021-10-07T03:54:16.826" v="6" actId="26606"/>
          <pc:sldLayoutMkLst>
            <pc:docMk/>
            <pc:sldMasterMk cId="4100107354" sldId="2147483737"/>
            <pc:sldLayoutMk cId="2715669786" sldId="2147483730"/>
          </pc:sldLayoutMkLst>
        </pc:sldLayoutChg>
        <pc:sldLayoutChg chg="add">
          <pc:chgData name="Das, Pallabi (daspl)" userId="8e069afb-f1f8-4a09-9158-962e2e71ad32" providerId="ADAL" clId="{7F06F77D-597D-4704-B4DC-E131B2F4C2FC}" dt="2021-10-07T03:54:16.826" v="6" actId="26606"/>
          <pc:sldLayoutMkLst>
            <pc:docMk/>
            <pc:sldMasterMk cId="4100107354" sldId="2147483737"/>
            <pc:sldLayoutMk cId="410867499" sldId="2147483731"/>
          </pc:sldLayoutMkLst>
        </pc:sldLayoutChg>
        <pc:sldLayoutChg chg="add">
          <pc:chgData name="Das, Pallabi (daspl)" userId="8e069afb-f1f8-4a09-9158-962e2e71ad32" providerId="ADAL" clId="{7F06F77D-597D-4704-B4DC-E131B2F4C2FC}" dt="2021-10-07T03:54:16.826" v="6" actId="26606"/>
          <pc:sldLayoutMkLst>
            <pc:docMk/>
            <pc:sldMasterMk cId="4100107354" sldId="2147483737"/>
            <pc:sldLayoutMk cId="1685685566" sldId="2147483732"/>
          </pc:sldLayoutMkLst>
        </pc:sldLayoutChg>
        <pc:sldLayoutChg chg="add">
          <pc:chgData name="Das, Pallabi (daspl)" userId="8e069afb-f1f8-4a09-9158-962e2e71ad32" providerId="ADAL" clId="{7F06F77D-597D-4704-B4DC-E131B2F4C2FC}" dt="2021-10-07T03:54:16.826" v="6" actId="26606"/>
          <pc:sldLayoutMkLst>
            <pc:docMk/>
            <pc:sldMasterMk cId="4100107354" sldId="2147483737"/>
            <pc:sldLayoutMk cId="1176461077" sldId="2147483733"/>
          </pc:sldLayoutMkLst>
        </pc:sldLayoutChg>
        <pc:sldLayoutChg chg="add">
          <pc:chgData name="Das, Pallabi (daspl)" userId="8e069afb-f1f8-4a09-9158-962e2e71ad32" providerId="ADAL" clId="{7F06F77D-597D-4704-B4DC-E131B2F4C2FC}" dt="2021-10-07T03:54:16.826" v="6" actId="26606"/>
          <pc:sldLayoutMkLst>
            <pc:docMk/>
            <pc:sldMasterMk cId="4100107354" sldId="2147483737"/>
            <pc:sldLayoutMk cId="208146622" sldId="2147483734"/>
          </pc:sldLayoutMkLst>
        </pc:sldLayoutChg>
        <pc:sldLayoutChg chg="add">
          <pc:chgData name="Das, Pallabi (daspl)" userId="8e069afb-f1f8-4a09-9158-962e2e71ad32" providerId="ADAL" clId="{7F06F77D-597D-4704-B4DC-E131B2F4C2FC}" dt="2021-10-07T03:54:16.826" v="6" actId="26606"/>
          <pc:sldLayoutMkLst>
            <pc:docMk/>
            <pc:sldMasterMk cId="4100107354" sldId="2147483737"/>
            <pc:sldLayoutMk cId="2399707295" sldId="2147483735"/>
          </pc:sldLayoutMkLst>
        </pc:sldLayoutChg>
        <pc:sldLayoutChg chg="add">
          <pc:chgData name="Das, Pallabi (daspl)" userId="8e069afb-f1f8-4a09-9158-962e2e71ad32" providerId="ADAL" clId="{7F06F77D-597D-4704-B4DC-E131B2F4C2FC}" dt="2021-10-07T03:54:16.826" v="6" actId="26606"/>
          <pc:sldLayoutMkLst>
            <pc:docMk/>
            <pc:sldMasterMk cId="4100107354" sldId="2147483737"/>
            <pc:sldLayoutMk cId="2411712864" sldId="214748373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FE42E-174E-4729-B17F-9BCA90FDA3E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61AC6-39BF-44DB-B2C0-CFB8F7443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4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61AC6-39BF-44DB-B2C0-CFB8F74439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133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4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7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827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44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01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36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95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98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E46B-6870-48D1-9BAB-90556C4A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76A6-2715-4A18-8C35-E6E3517FB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9B0C4-DFF4-4838-A8C2-038AD7ED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3FEB6-1DA7-4679-B123-1F5330E4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62D5C-7611-4CA9-8343-C9856FEE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9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9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1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4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0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4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0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6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hyperlink" Target="Personal_Project.R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top50.csv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Illuminated technology network on a dark background">
            <a:extLst>
              <a:ext uri="{FF2B5EF4-FFF2-40B4-BE49-F238E27FC236}">
                <a16:creationId xmlns:a16="http://schemas.microsoft.com/office/drawing/2014/main" id="{1ECEF776-82B6-468A-9F5B-EEC84EAF3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2A36E8-1385-4231-BA7F-3E715FAE5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90" y="1826096"/>
            <a:ext cx="3149221" cy="214269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000" dirty="0"/>
              <a:t>FINAL STATISTICAL COMPUTING PROJECT </a:t>
            </a:r>
          </a:p>
        </p:txBody>
      </p:sp>
    </p:spTree>
    <p:extLst>
      <p:ext uri="{BB962C8B-B14F-4D97-AF65-F5344CB8AC3E}">
        <p14:creationId xmlns:p14="http://schemas.microsoft.com/office/powerpoint/2010/main" val="84433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5771-A7FA-4EBD-AF05-5437649A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570345"/>
          </a:xfrm>
        </p:spPr>
        <p:txBody>
          <a:bodyPr>
            <a:normAutofit fontScale="90000"/>
          </a:bodyPr>
          <a:lstStyle/>
          <a:p>
            <a:r>
              <a:rPr lang="en-US" dirty="0"/>
              <a:t>PCA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22914D-FFD6-4ABC-BBF2-15EC757C9E3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698272" y="2531327"/>
            <a:ext cx="5800085" cy="28439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65EA9-9DC0-4A25-94EB-E37344032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1445492"/>
            <a:ext cx="4126861" cy="3929094"/>
          </a:xfrm>
        </p:spPr>
        <p:txBody>
          <a:bodyPr>
            <a:normAutofit fontScale="775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dirty="0">
                <a:latin typeface="Abadi" panose="020B0604020104020204" pitchFamily="34" charset="0"/>
              </a:rPr>
              <a:t>Library Used </a:t>
            </a:r>
            <a:r>
              <a:rPr lang="en-US" dirty="0">
                <a:latin typeface="Abadi" panose="020B0604020104020204" pitchFamily="34" charset="0"/>
              </a:rPr>
              <a:t>– ggbiplot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dirty="0">
                <a:latin typeface="Abadi" panose="020B0604020104020204" pitchFamily="34" charset="0"/>
              </a:rPr>
              <a:t>Why PCA</a:t>
            </a:r>
            <a:r>
              <a:rPr lang="en-US" dirty="0">
                <a:latin typeface="Abadi" panose="020B0604020104020204" pitchFamily="34" charset="0"/>
              </a:rPr>
              <a:t>– </a:t>
            </a:r>
            <a:r>
              <a:rPr lang="en-US" sz="1900" dirty="0">
                <a:latin typeface="Abadi" panose="020B0604020104020204" pitchFamily="34" charset="0"/>
              </a:rPr>
              <a:t>SINCE THERE ARE MANY VARIABLES, the</a:t>
            </a:r>
            <a:r>
              <a:rPr lang="en-US" sz="1900" b="0" i="0" dirty="0">
                <a:solidFill>
                  <a:srgbClr val="3A3B41"/>
                </a:solidFill>
                <a:effectLst/>
                <a:latin typeface="Abadi" panose="020B0604020104020204" pitchFamily="34" charset="0"/>
              </a:rPr>
              <a:t> idea of PCA is Used— reduce the number of variables of a data set, while preserving as much information as possible.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dirty="0">
                <a:latin typeface="Abadi" panose="020B0604020104020204" pitchFamily="34" charset="0"/>
              </a:rPr>
              <a:t>Observation</a:t>
            </a:r>
            <a:r>
              <a:rPr lang="en-US" dirty="0">
                <a:latin typeface="Abadi" panose="020B0604020104020204" pitchFamily="34" charset="0"/>
              </a:rPr>
              <a:t> – </a:t>
            </a:r>
            <a:r>
              <a:rPr lang="en-US" b="0" i="0" dirty="0">
                <a:solidFill>
                  <a:srgbClr val="3A3B41"/>
                </a:solidFill>
                <a:effectLst/>
                <a:latin typeface="Abadi" panose="020B0604020104020204" pitchFamily="34" charset="0"/>
              </a:rPr>
              <a:t>The relationship between variance and information here, is that, the larger the variance carried by a line, the larger the dispersion of the data points along it, and the larger the dispersion along a line, the more the information it has.We again found </a:t>
            </a:r>
            <a:r>
              <a:rPr lang="en-US" b="0" i="0" dirty="0" err="1">
                <a:solidFill>
                  <a:srgbClr val="3A3B41"/>
                </a:solidFill>
                <a:effectLst/>
                <a:latin typeface="Abadi" panose="020B0604020104020204" pitchFamily="34" charset="0"/>
              </a:rPr>
              <a:t>Poularity</a:t>
            </a:r>
            <a:r>
              <a:rPr lang="en-US" dirty="0" err="1">
                <a:solidFill>
                  <a:srgbClr val="3A3B41"/>
                </a:solidFill>
                <a:latin typeface="Abadi" panose="020B0604020104020204" pitchFamily="34" charset="0"/>
              </a:rPr>
              <a:t>,sppechiness</a:t>
            </a:r>
            <a:r>
              <a:rPr lang="en-US" dirty="0">
                <a:solidFill>
                  <a:srgbClr val="3A3B41"/>
                </a:solidFill>
                <a:latin typeface="Abadi" panose="020B0604020104020204" pitchFamily="34" charset="0"/>
              </a:rPr>
              <a:t> are most correlated.</a:t>
            </a:r>
            <a:endParaRPr lang="en-US" dirty="0">
              <a:latin typeface="Abadi" panose="020B0604020104020204" pitchFamily="34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874726-5C8B-46CC-9FC1-C68129EC6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327" y="0"/>
            <a:ext cx="5210324" cy="211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8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03B1-961E-4B67-80EA-68F08738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579863"/>
          </a:xfrm>
        </p:spPr>
        <p:txBody>
          <a:bodyPr>
            <a:normAutofit fontScale="90000"/>
          </a:bodyPr>
          <a:lstStyle/>
          <a:p>
            <a:r>
              <a:rPr lang="en-US" dirty="0"/>
              <a:t>Regression 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D7D28-8882-4A2F-9693-EA565E3DE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1445491"/>
            <a:ext cx="4126861" cy="3929094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badi" panose="020B0604020104020204" pitchFamily="34" charset="0"/>
              </a:rPr>
              <a:t>Library Used </a:t>
            </a:r>
            <a:r>
              <a:rPr lang="en-US" sz="1600" dirty="0">
                <a:latin typeface="Abadi" panose="020B0604020104020204" pitchFamily="34" charset="0"/>
              </a:rPr>
              <a:t>– gridExtra, ggplot</a:t>
            </a:r>
            <a:endParaRPr lang="en-US" sz="1600" b="1" dirty="0">
              <a:latin typeface="Abadi" panose="020B06040201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badi" panose="020B0604020104020204" pitchFamily="34" charset="0"/>
              </a:rPr>
              <a:t>Plot Detail</a:t>
            </a:r>
            <a:r>
              <a:rPr lang="en-US" sz="1600" dirty="0">
                <a:latin typeface="Abadi" panose="020B0604020104020204" pitchFamily="34" charset="0"/>
              </a:rPr>
              <a:t>– a LINEAR MODEL WITH Popularity as Y axis and Speechiness &amp; beats per min as x axis.</a:t>
            </a:r>
            <a:endParaRPr lang="en-US" sz="1600" b="0" i="0" dirty="0">
              <a:solidFill>
                <a:srgbClr val="3A3B41"/>
              </a:solidFill>
              <a:effectLst/>
              <a:latin typeface="Abadi" panose="020B06040201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badi" panose="020B0604020104020204" pitchFamily="34" charset="0"/>
              </a:rPr>
              <a:t>Observation</a:t>
            </a:r>
            <a:r>
              <a:rPr lang="en-US" sz="1600" dirty="0">
                <a:latin typeface="Abadi" panose="020B0604020104020204" pitchFamily="34" charset="0"/>
              </a:rPr>
              <a:t> – We observe an outlier which may dissuade our result in our end.as I observed later, the outlier did create an issue in our model and hence it was wise to remove the outlier data.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0239E3D-4433-4D2F-8561-3DA815EAC9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35137" y="189572"/>
            <a:ext cx="5945613" cy="279338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E42124-545B-421D-A397-73A85F7D2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937" y="3334216"/>
            <a:ext cx="6768790" cy="254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7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AFBE-65BB-42E3-81C9-42E4CE0A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741218"/>
          </a:xfrm>
        </p:spPr>
        <p:txBody>
          <a:bodyPr/>
          <a:lstStyle/>
          <a:p>
            <a:r>
              <a:rPr lang="en-US" dirty="0"/>
              <a:t>Regression 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F421A5-5AA9-4033-93A5-3BA0DB76A2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887502"/>
            <a:ext cx="6034087" cy="42860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533A8-1414-49D2-86DB-67554923E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1588656"/>
            <a:ext cx="4126861" cy="3785930"/>
          </a:xfrm>
        </p:spPr>
        <p:txBody>
          <a:bodyPr/>
          <a:lstStyle/>
          <a:p>
            <a:r>
              <a:rPr lang="en-US" dirty="0"/>
              <a:t>On removing 3 POP songs including Senorita, </a:t>
            </a:r>
            <a:r>
              <a:rPr lang="en-US" dirty="0" err="1"/>
              <a:t>i'm</a:t>
            </a:r>
            <a:r>
              <a:rPr lang="en-US" dirty="0"/>
              <a:t> lonely (with Anne-Marie) - from “13 Reasons Why: Season 3”,sucker From Jonas </a:t>
            </a:r>
            <a:r>
              <a:rPr lang="en-US" dirty="0" err="1"/>
              <a:t>brothers,WE</a:t>
            </a:r>
            <a:r>
              <a:rPr lang="en-US" dirty="0"/>
              <a:t> REMOVE THE OUTLIERS FROM OUR DATA</a:t>
            </a:r>
          </a:p>
        </p:txBody>
      </p:sp>
    </p:spTree>
    <p:extLst>
      <p:ext uri="{BB962C8B-B14F-4D97-AF65-F5344CB8AC3E}">
        <p14:creationId xmlns:p14="http://schemas.microsoft.com/office/powerpoint/2010/main" val="3790956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8FA20A3C-BD33-4BC0-BAA2-683C4F29A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FF51F4B5-F243-485B-AEFF-8A239233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48" name="Rectangle 47">
              <a:extLst>
                <a:ext uri="{FF2B5EF4-FFF2-40B4-BE49-F238E27FC236}">
                  <a16:creationId xmlns:a16="http://schemas.microsoft.com/office/drawing/2014/main" id="{F6DDD77F-AF4E-4699-83CA-25E67DE02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E54D6B7E-A890-4096-B04C-986095FD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3BABC7B-87BC-419D-A42E-34400A920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30906C-0978-414D-93AB-4F86D4BF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6398496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Regression Model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FAA0B-339A-4E43-9943-A7FC19E68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787805"/>
            <a:ext cx="6397157" cy="2513060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REGRESSION Summary Model</a:t>
            </a:r>
            <a:r>
              <a:rPr lang="en-US" dirty="0"/>
              <a:t>–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/>
              <a:t>Through an intercept we observe that for a value increase in Beats per minute IN SPEECHINESS there is an increase of POPULARITY level OF 0.03002 &amp; 0.04497 respectively.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/>
              <a:t>THE CLOSER THE T-VALUE IS TO ZERO,THE LESSER THE CHANCES OF REJECTING THE NULL </a:t>
            </a:r>
            <a:r>
              <a:rPr lang="en-US" dirty="0" err="1"/>
              <a:t>HYPothesis,and</a:t>
            </a:r>
            <a:r>
              <a:rPr lang="en-US" dirty="0"/>
              <a:t> thus we can still assume there is a relationship between Speechiness , beats per minute with popularity.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/>
              <a:t>In our example, the R Square  we get is 0.03845. Or roughly 3.85% of the variance found in the response variable (popularity) can be explained by the predictor variable (beats per minute).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/>
              <a:t>We must remove SPEECHINESS BECAUSE IT HAS HIGH P </a:t>
            </a:r>
            <a:r>
              <a:rPr lang="en-US" dirty="0" err="1"/>
              <a:t>value,And</a:t>
            </a:r>
            <a:r>
              <a:rPr lang="en-US" dirty="0"/>
              <a:t> once we DO THAT ,WE SEE THAT </a:t>
            </a:r>
          </a:p>
          <a:p>
            <a:pPr marL="57150" algn="l"/>
            <a:r>
              <a:rPr lang="en-US" dirty="0"/>
              <a:t>          THE ADJUSTED r SQUARE VALUE HAS IMPROVED.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21A20FB-0801-46A4-A84E-979263A7A91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6467708" y="697234"/>
            <a:ext cx="3891775" cy="1592137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157EF2-AE44-441B-B433-73CAD37A4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8474" y="2588721"/>
            <a:ext cx="4106126" cy="1325357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0205C6-9F17-4B31-A0C1-3E014EB1E6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883" y="4092499"/>
            <a:ext cx="4867508" cy="159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9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4754-6F1D-4BC9-BE75-C598AD01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1198418"/>
          </a:xfrm>
        </p:spPr>
        <p:txBody>
          <a:bodyPr/>
          <a:lstStyle/>
          <a:p>
            <a:r>
              <a:rPr lang="en-US" sz="3600" dirty="0"/>
              <a:t>Regression Model -CONT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2884D0-27F1-42A5-910C-BB3DE4AD949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230658" y="3267306"/>
            <a:ext cx="6034087" cy="185110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4FD2C-13F1-4FF9-BAE0-39E0627F7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2138218"/>
            <a:ext cx="4126861" cy="3236367"/>
          </a:xfrm>
        </p:spPr>
        <p:txBody>
          <a:bodyPr/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/>
              <a:t>We must remove SPEECHINESS BECAUSE IT HAS HIGH P </a:t>
            </a:r>
            <a:r>
              <a:rPr lang="en-US" dirty="0" err="1"/>
              <a:t>value,And</a:t>
            </a:r>
            <a:r>
              <a:rPr lang="en-US" dirty="0"/>
              <a:t> once we DO THAT ,WE SEE THAT </a:t>
            </a:r>
          </a:p>
          <a:p>
            <a:pPr marL="57150" algn="l"/>
            <a:r>
              <a:rPr lang="en-US" dirty="0"/>
              <a:t>          THE ADJUSTED r SQUARE VALUE HAS IMPROVED.</a:t>
            </a:r>
          </a:p>
          <a:p>
            <a:pPr marL="342900" indent="-285750" algn="l">
              <a:buFont typeface="Arial" panose="020B0604020202020204" pitchFamily="34" charset="0"/>
              <a:buChar char="•"/>
            </a:pPr>
            <a:r>
              <a:rPr lang="en-US" dirty="0"/>
              <a:t>The P value has ALSO IMPROVED ON REMOVAL OF THE OUTLIERS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38226C-35BB-465E-BA1F-479B3AC86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278" y="685801"/>
            <a:ext cx="5890322" cy="2107580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507622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24AA-2D4B-41C0-B310-348C563A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671945"/>
          </a:xfrm>
        </p:spPr>
        <p:txBody>
          <a:bodyPr/>
          <a:lstStyle/>
          <a:p>
            <a:r>
              <a:rPr lang="en-US" dirty="0"/>
              <a:t>ANALYZING RESIDUALS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80DEE-B7B5-422A-B9AE-FA43041FE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1556328"/>
            <a:ext cx="4126861" cy="381825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since p value is 1 ,true mean is  equal to zero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histogram looks like a bell-curve it might be normally distributed.</a:t>
            </a:r>
          </a:p>
          <a:p>
            <a:pPr algn="l"/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4AC7554-19E6-47C3-8EDF-1245E899439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858645"/>
            <a:ext cx="6034087" cy="1873404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D90A69-5280-4BC2-89E5-9122D93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161" y="3133492"/>
            <a:ext cx="5988495" cy="234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99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24AA-2D4B-41C0-B310-348C563A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3" y="350982"/>
            <a:ext cx="4815848" cy="1006763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RESIDUALS-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80DEE-B7B5-422A-B9AE-FA43041FE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1556328"/>
            <a:ext cx="4126861" cy="381825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Q-Q Plot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The null hypothesis of the </a:t>
            </a:r>
            <a:r>
              <a:rPr lang="en-US" sz="1200" dirty="0" err="1">
                <a:solidFill>
                  <a:srgbClr val="FF0000"/>
                </a:solidFill>
              </a:rPr>
              <a:t>Jarque-Bera</a:t>
            </a:r>
            <a:r>
              <a:rPr lang="en-US" sz="1200" dirty="0">
                <a:solidFill>
                  <a:srgbClr val="FF0000"/>
                </a:solidFill>
              </a:rPr>
              <a:t> test </a:t>
            </a:r>
            <a:r>
              <a:rPr lang="en-US" sz="1200" dirty="0"/>
              <a:t>is a joint hypothesis of the skewness being zero and the excess kurtosis being zero.  With a</a:t>
            </a:r>
            <a:r>
              <a:rPr lang="en-US" sz="1200" dirty="0">
                <a:solidFill>
                  <a:srgbClr val="FF0000"/>
                </a:solidFill>
              </a:rPr>
              <a:t> p-value &gt;0.05, </a:t>
            </a:r>
            <a:r>
              <a:rPr lang="en-US" sz="1200" dirty="0"/>
              <a:t>one would usually say that the data are consistent with having skewness and excess kurtosis zero.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Conclusion-Residuals are normally distributed.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E1A767-B218-4AA2-A2A2-DF5808DA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638" y="0"/>
            <a:ext cx="5883719" cy="29216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328D4C-7D3D-464F-93A7-AA781054C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946" y="3120202"/>
            <a:ext cx="6358054" cy="23048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72F094-9BFC-46EA-82BA-3BAA4AE09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7" y="3780262"/>
            <a:ext cx="4878659" cy="26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4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24AA-2D4B-41C0-B310-348C563A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3" y="350982"/>
            <a:ext cx="4815848" cy="1006763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RESIDUALS-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80DEE-B7B5-422A-B9AE-FA43041FE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1556328"/>
            <a:ext cx="4126861" cy="381825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badi" panose="020B0604020104020204" pitchFamily="34" charset="0"/>
              </a:rPr>
              <a:t>DWTEST(Test for independence of residuals)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32629"/>
                </a:solidFill>
                <a:effectLst/>
                <a:latin typeface="Abadi" panose="020B0604020104020204" pitchFamily="34" charset="0"/>
              </a:rPr>
              <a:t>By the alternative hypothesis we can derive that correlation between neighboring values</a:t>
            </a:r>
            <a:endParaRPr lang="en-US" sz="1400" dirty="0">
              <a:latin typeface="Abadi" panose="020B06040201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badi" panose="020B0604020104020204" pitchFamily="34" charset="0"/>
              </a:rPr>
              <a:t>since the residuals for the model </a:t>
            </a:r>
            <a:r>
              <a:rPr lang="en-US" sz="1400" dirty="0" err="1">
                <a:latin typeface="Abadi" panose="020B0604020104020204" pitchFamily="34" charset="0"/>
              </a:rPr>
              <a:t>donot</a:t>
            </a:r>
            <a:r>
              <a:rPr lang="en-US" sz="1400" dirty="0">
                <a:latin typeface="Abadi" panose="020B0604020104020204" pitchFamily="34" charset="0"/>
              </a:rPr>
              <a:t> follow any </a:t>
            </a:r>
            <a:r>
              <a:rPr lang="en-US" sz="1400" dirty="0" err="1">
                <a:latin typeface="Abadi" panose="020B0604020104020204" pitchFamily="34" charset="0"/>
              </a:rPr>
              <a:t>pattern,The</a:t>
            </a:r>
            <a:r>
              <a:rPr lang="en-US" sz="1400" dirty="0">
                <a:latin typeface="Abadi" panose="020B0604020104020204" pitchFamily="34" charset="0"/>
              </a:rPr>
              <a:t> errors are distributed with a constant variance Conclusion-Residuals are </a:t>
            </a:r>
            <a:r>
              <a:rPr lang="en-US" sz="1400" dirty="0" err="1">
                <a:latin typeface="Abadi" panose="020B0604020104020204" pitchFamily="34" charset="0"/>
              </a:rPr>
              <a:t>normall</a:t>
            </a:r>
            <a:r>
              <a:rPr lang="en-US" sz="1400" dirty="0">
                <a:latin typeface="Abadi" panose="020B0604020104020204" pitchFamily="34" charset="0"/>
              </a:rPr>
              <a:t> distributed.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6F5A61-F420-4681-91EF-567418B16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337" y="501806"/>
            <a:ext cx="5553308" cy="28833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95C185-3731-4DE1-8B07-789D2CFB4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423" y="3707780"/>
            <a:ext cx="722996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6502-DD71-4940-8B1C-EF857951D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37" y="285108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/>
              <a:t>model performance measures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7518AC-13C6-45D1-B197-8D6E6DDF4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84" y="3900325"/>
            <a:ext cx="3638056" cy="1151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8DAD32-0C42-42D6-9F56-277167349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20" y="1437073"/>
            <a:ext cx="3975409" cy="20496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6607FE-724D-44AD-AFD2-618DA6972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838" y="1194311"/>
            <a:ext cx="6250259" cy="24744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B27F04-1BF3-486D-B26D-D006A4015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890" y="3830443"/>
            <a:ext cx="7079673" cy="24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DD8D-66D2-4C37-BCF4-790B52DF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6397155" cy="1151965"/>
          </a:xfrm>
        </p:spPr>
        <p:txBody>
          <a:bodyPr>
            <a:normAutofit/>
          </a:bodyPr>
          <a:lstStyle/>
          <a:p>
            <a:r>
              <a:rPr lang="en-US" dirty="0"/>
              <a:t>Prediction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AC1DB8-26B6-450D-B554-851AE9A687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76423"/>
            <a:ext cx="6397157" cy="3288739"/>
          </a:xfrm>
        </p:spPr>
        <p:txBody>
          <a:bodyPr anchor="t">
            <a:normAutofit/>
          </a:bodyPr>
          <a:lstStyle/>
          <a:p>
            <a:r>
              <a:rPr lang="en-US" dirty="0"/>
              <a:t>WE can now predict through our test data that the listed beats per minute are required  for the popularity.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1C6403-92FB-479B-A063-54B9E59E3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190" y="451343"/>
            <a:ext cx="1770342" cy="4850253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68195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7799-2896-490C-BA91-7311677F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DATA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8609-5C2C-4787-AA5E-4273B8E9A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14767"/>
            <a:ext cx="10396883" cy="3311189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Presented </a:t>
            </a:r>
            <a:r>
              <a:rPr lang="en-US" dirty="0" err="1">
                <a:latin typeface="Abadi" panose="020B0604020104020204" pitchFamily="34" charset="0"/>
              </a:rPr>
              <a:t>by:Bhawesh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joshi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E20605B-7D9A-40B8-A876-DCE7FB6FF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5" y="685801"/>
            <a:ext cx="4031166" cy="11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06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EA5B5DF-9593-49A2-A855-0248726925DA}"/>
              </a:ext>
            </a:extLst>
          </p:cNvPr>
          <p:cNvSpPr txBox="1">
            <a:spLocks/>
          </p:cNvSpPr>
          <p:nvPr/>
        </p:nvSpPr>
        <p:spPr>
          <a:xfrm>
            <a:off x="552237" y="285108"/>
            <a:ext cx="10396882" cy="11519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                                    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ED39C8-F351-40D5-A149-C9A4A4046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97873"/>
            <a:ext cx="4676077" cy="206855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40EB0C2-0053-4CE5-8B42-9DD980BDA320}"/>
              </a:ext>
            </a:extLst>
          </p:cNvPr>
          <p:cNvSpPr txBox="1">
            <a:spLocks/>
          </p:cNvSpPr>
          <p:nvPr/>
        </p:nvSpPr>
        <p:spPr>
          <a:xfrm>
            <a:off x="685801" y="685800"/>
            <a:ext cx="9584472" cy="11519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METRICS TO TEST ACCURACY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D86E72C2-20F8-441E-B1DA-F4AA3937BD10}"/>
              </a:ext>
            </a:extLst>
          </p:cNvPr>
          <p:cNvSpPr txBox="1">
            <a:spLocks/>
          </p:cNvSpPr>
          <p:nvPr/>
        </p:nvSpPr>
        <p:spPr>
          <a:xfrm>
            <a:off x="685800" y="2076423"/>
            <a:ext cx="5045927" cy="32887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test the accuracy of our model through RMSE,MAE,MAPE and conclude that  there is not significant difference between our actual and predicted model.</a:t>
            </a:r>
          </a:p>
        </p:txBody>
      </p:sp>
    </p:spTree>
    <p:extLst>
      <p:ext uri="{BB962C8B-B14F-4D97-AF65-F5344CB8AC3E}">
        <p14:creationId xmlns:p14="http://schemas.microsoft.com/office/powerpoint/2010/main" val="3664290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BCCD-3FF3-4655-A88F-7A7313A2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46" y="-138224"/>
            <a:ext cx="10322395" cy="1151965"/>
          </a:xfrm>
        </p:spPr>
        <p:txBody>
          <a:bodyPr>
            <a:normAutofit/>
          </a:bodyPr>
          <a:lstStyle/>
          <a:p>
            <a:r>
              <a:rPr lang="en-US" sz="2400" dirty="0"/>
              <a:t>NEW R FUNCTIONS USED :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16EF6A6-E6C5-4DE7-A0C6-21AF43532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52510"/>
              </p:ext>
            </p:extLst>
          </p:nvPr>
        </p:nvGraphicFramePr>
        <p:xfrm>
          <a:off x="226031" y="863030"/>
          <a:ext cx="10936721" cy="45607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36737">
                  <a:extLst>
                    <a:ext uri="{9D8B030D-6E8A-4147-A177-3AD203B41FA5}">
                      <a16:colId xmlns:a16="http://schemas.microsoft.com/office/drawing/2014/main" val="501420032"/>
                    </a:ext>
                  </a:extLst>
                </a:gridCol>
                <a:gridCol w="6449025">
                  <a:extLst>
                    <a:ext uri="{9D8B030D-6E8A-4147-A177-3AD203B41FA5}">
                      <a16:colId xmlns:a16="http://schemas.microsoft.com/office/drawing/2014/main" val="3420288073"/>
                    </a:ext>
                  </a:extLst>
                </a:gridCol>
                <a:gridCol w="2850959">
                  <a:extLst>
                    <a:ext uri="{9D8B030D-6E8A-4147-A177-3AD203B41FA5}">
                      <a16:colId xmlns:a16="http://schemas.microsoft.com/office/drawing/2014/main" val="1369012516"/>
                    </a:ext>
                  </a:extLst>
                </a:gridCol>
              </a:tblGrid>
              <a:tr h="59302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WHAT IS THE MEANING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WHY HAS IT BEEN USED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16937"/>
                  </a:ext>
                </a:extLst>
              </a:tr>
              <a:tr h="57840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 provides a visual exploratory tool on correlation matrix that supports automatic variable reordering to help detect hidden patterns among variables.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draw the correlation matrix and correlogram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223140"/>
                  </a:ext>
                </a:extLst>
              </a:tr>
              <a:tr h="48006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Performs a principal components analysis on the given data matrix and returns the results as an object of class prcomp.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Helped in figuring the  most correlated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741687"/>
                  </a:ext>
                </a:extLst>
              </a:tr>
              <a:tr h="6450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qqnorm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qqnorm is a generic function the default method of which produces a normal QQ plot of the values in y.qqline adds a line to a “theoretical”, by default normal, quantile-quantile plot which passes through the probs quantiles, by default the first and third quartiles.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test the residuals.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406279"/>
                  </a:ext>
                </a:extLst>
              </a:tr>
              <a:tr h="78267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lm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is used to fit linear models. It can be used to carry out regression, single stratum analysis of variance and analysis of covariance (although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aov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may provide a more convenient interface for these).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in line chart and pie chart to make the graph interactive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624447"/>
                  </a:ext>
                </a:extLst>
              </a:tr>
              <a:tr h="57840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ggally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It is an extension of the ggplot2 package and adds several additional functions for the plotting of data in 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plot the scatter plot matrices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76522"/>
                  </a:ext>
                </a:extLst>
              </a:tr>
              <a:tr h="480069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cor.test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Test for association between paired samples, using one of Pearson's product moment correlation coefficient, Kendall's tau or Spearman's rho.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test between the beats per minute and popularity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04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328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C886762-16F0-4868-B83A-26174621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Freeform 11">
            <a:extLst>
              <a:ext uri="{FF2B5EF4-FFF2-40B4-BE49-F238E27FC236}">
                <a16:creationId xmlns:a16="http://schemas.microsoft.com/office/drawing/2014/main" id="{D2B54B4E-3454-4B76-B85A-8512B772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7EFFE965-5586-4889-A74D-3A6080D0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5BC4125D-18D9-4A65-82B6-C24FE943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A86DE327-0F45-4F54-BB6C-68A093CE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9" name="5-Point Star 24">
            <a:extLst>
              <a:ext uri="{FF2B5EF4-FFF2-40B4-BE49-F238E27FC236}">
                <a16:creationId xmlns:a16="http://schemas.microsoft.com/office/drawing/2014/main" id="{795857C2-E6E7-405A-B5A3-4DE3B50A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793411C-A1D8-450D-9561-24C75D6D7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D4E68FE-D0E7-4AC4-9D37-BC9A10E71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9F958711-6F0F-4DAF-B6D7-38676273C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7CFB1-454D-474E-BA6E-FE47F6F4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/>
              <a:t>Code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43839F-D746-4BD2-AF83-A2D59C171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22DB94-BA9F-403F-85B2-FD0A22CAD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62147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0A5978-229F-41F1-B213-A2B43E442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 with low confidence">
            <a:hlinkClick r:id="rId4" action="ppaction://hlinkfile"/>
            <a:extLst>
              <a:ext uri="{FF2B5EF4-FFF2-40B4-BE49-F238E27FC236}">
                <a16:creationId xmlns:a16="http://schemas.microsoft.com/office/drawing/2014/main" id="{A67823A2-5B19-4106-902E-474BD5E501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91" b="-2"/>
          <a:stretch/>
        </p:blipFill>
        <p:spPr>
          <a:xfrm>
            <a:off x="5321367" y="684680"/>
            <a:ext cx="6437706" cy="57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2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1AE4-E339-4BCE-800D-FD3880AF3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82366"/>
            <a:ext cx="10396882" cy="1158140"/>
          </a:xfrm>
        </p:spPr>
        <p:txBody>
          <a:bodyPr/>
          <a:lstStyle/>
          <a:p>
            <a:r>
              <a:rPr lang="en-US" dirty="0"/>
              <a:t>SUMMARY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A98D69-9824-4BB7-8C44-E30B2CF668DB}"/>
              </a:ext>
            </a:extLst>
          </p:cNvPr>
          <p:cNvSpPr txBox="1"/>
          <p:nvPr/>
        </p:nvSpPr>
        <p:spPr>
          <a:xfrm>
            <a:off x="622589" y="1093926"/>
            <a:ext cx="105233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as a language is very useful for predictive analysis and for data analysis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Spotify dataset, it was very evident that beats per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minute is one of the important criteria for the popularity of a song.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above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analysis,the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Artists should keep an average of 85 beats per minute to increase the popularity of a song.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Data does not always represent the true picture and hence it is equally important to test the data model through various functions.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41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B217C4B-E8C6-4E24-AC33-32824858F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34" y="777625"/>
            <a:ext cx="6264667" cy="39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6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7EF3C3-2C99-4B49-BE85-D285B08F19FF}"/>
              </a:ext>
            </a:extLst>
          </p:cNvPr>
          <p:cNvSpPr txBox="1">
            <a:spLocks/>
          </p:cNvSpPr>
          <p:nvPr/>
        </p:nvSpPr>
        <p:spPr>
          <a:xfrm>
            <a:off x="636847" y="809090"/>
            <a:ext cx="10396882" cy="8450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INDEX</a:t>
            </a:r>
          </a:p>
        </p:txBody>
      </p:sp>
      <p:sp>
        <p:nvSpPr>
          <p:cNvPr id="4" name="Rectangle 3" descr="Upward trend">
            <a:extLst>
              <a:ext uri="{FF2B5EF4-FFF2-40B4-BE49-F238E27FC236}">
                <a16:creationId xmlns:a16="http://schemas.microsoft.com/office/drawing/2014/main" id="{5D2A489C-F4DF-4757-8028-DAFCF675B6CD}"/>
              </a:ext>
            </a:extLst>
          </p:cNvPr>
          <p:cNvSpPr/>
          <p:nvPr/>
        </p:nvSpPr>
        <p:spPr>
          <a:xfrm>
            <a:off x="10167889" y="2669455"/>
            <a:ext cx="445429" cy="44542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ectangle 4" descr="Database">
            <a:extLst>
              <a:ext uri="{FF2B5EF4-FFF2-40B4-BE49-F238E27FC236}">
                <a16:creationId xmlns:a16="http://schemas.microsoft.com/office/drawing/2014/main" id="{EF8AD82E-4013-4198-A69F-F23B43F3B5D5}"/>
              </a:ext>
            </a:extLst>
          </p:cNvPr>
          <p:cNvSpPr/>
          <p:nvPr/>
        </p:nvSpPr>
        <p:spPr>
          <a:xfrm>
            <a:off x="8115434" y="2651476"/>
            <a:ext cx="445429" cy="44542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6C498-A3E9-4B47-A9A3-7F3A6893B2BD}"/>
              </a:ext>
            </a:extLst>
          </p:cNvPr>
          <p:cNvSpPr txBox="1"/>
          <p:nvPr/>
        </p:nvSpPr>
        <p:spPr>
          <a:xfrm>
            <a:off x="963315" y="3474837"/>
            <a:ext cx="195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INTRODUCTION</a:t>
            </a:r>
          </a:p>
        </p:txBody>
      </p:sp>
      <p:sp>
        <p:nvSpPr>
          <p:cNvPr id="9" name="Rectangle 8" descr="Document">
            <a:extLst>
              <a:ext uri="{FF2B5EF4-FFF2-40B4-BE49-F238E27FC236}">
                <a16:creationId xmlns:a16="http://schemas.microsoft.com/office/drawing/2014/main" id="{621D039A-2770-45C0-BE94-61E4D7180D3B}"/>
              </a:ext>
            </a:extLst>
          </p:cNvPr>
          <p:cNvSpPr/>
          <p:nvPr/>
        </p:nvSpPr>
        <p:spPr>
          <a:xfrm>
            <a:off x="3408424" y="2651477"/>
            <a:ext cx="445429" cy="445429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Rectangle 10" descr="Head with Gears">
            <a:extLst>
              <a:ext uri="{FF2B5EF4-FFF2-40B4-BE49-F238E27FC236}">
                <a16:creationId xmlns:a16="http://schemas.microsoft.com/office/drawing/2014/main" id="{A1BDDDFD-42F0-4F81-B8EC-A3D93927E149}"/>
              </a:ext>
            </a:extLst>
          </p:cNvPr>
          <p:cNvSpPr/>
          <p:nvPr/>
        </p:nvSpPr>
        <p:spPr>
          <a:xfrm>
            <a:off x="1657456" y="2651479"/>
            <a:ext cx="445429" cy="445429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E4E8A-9E62-4E1B-B121-056C35E0F118}"/>
              </a:ext>
            </a:extLst>
          </p:cNvPr>
          <p:cNvSpPr txBox="1"/>
          <p:nvPr/>
        </p:nvSpPr>
        <p:spPr>
          <a:xfrm>
            <a:off x="3013416" y="3449220"/>
            <a:ext cx="195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Abadi" panose="020B0604020104020204" pitchFamily="34" charset="0"/>
              </a:rPr>
              <a:t>DATASET</a:t>
            </a:r>
            <a:r>
              <a:rPr lang="en-US" dirty="0"/>
              <a:t> </a:t>
            </a:r>
            <a:r>
              <a:rPr lang="en-US" dirty="0">
                <a:latin typeface="Abadi" panose="020B0604020104020204" pitchFamily="34" charset="0"/>
              </a:rPr>
              <a:t>DEFINITION</a:t>
            </a:r>
            <a:r>
              <a:rPr lang="en-US" dirty="0"/>
              <a:t> </a:t>
            </a:r>
          </a:p>
        </p:txBody>
      </p:sp>
      <p:sp>
        <p:nvSpPr>
          <p:cNvPr id="13" name="Rectangle 12" descr="Checkmark">
            <a:extLst>
              <a:ext uri="{FF2B5EF4-FFF2-40B4-BE49-F238E27FC236}">
                <a16:creationId xmlns:a16="http://schemas.microsoft.com/office/drawing/2014/main" id="{D0E442F1-016F-445E-8383-D1642B196171}"/>
              </a:ext>
            </a:extLst>
          </p:cNvPr>
          <p:cNvSpPr/>
          <p:nvPr/>
        </p:nvSpPr>
        <p:spPr>
          <a:xfrm>
            <a:off x="5612574" y="2669455"/>
            <a:ext cx="445429" cy="445429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E0211E-B723-436C-9353-E9F281C6AB40}"/>
              </a:ext>
            </a:extLst>
          </p:cNvPr>
          <p:cNvSpPr txBox="1"/>
          <p:nvPr/>
        </p:nvSpPr>
        <p:spPr>
          <a:xfrm>
            <a:off x="5161529" y="3449220"/>
            <a:ext cx="1792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R DATASET , CODE,</a:t>
            </a:r>
          </a:p>
          <a:p>
            <a:r>
              <a:rPr lang="en-US" dirty="0">
                <a:latin typeface="Abadi" panose="020B0604020104020204" pitchFamily="34" charset="0"/>
              </a:rPr>
              <a:t>DEFINITIONS &amp; OUTCOMES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647DE-C467-4A36-A07D-E578AB8C1FB9}"/>
              </a:ext>
            </a:extLst>
          </p:cNvPr>
          <p:cNvSpPr txBox="1"/>
          <p:nvPr/>
        </p:nvSpPr>
        <p:spPr>
          <a:xfrm>
            <a:off x="7664389" y="3437926"/>
            <a:ext cx="179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NEW R FUNCTIONS &amp; ITS UTILITY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33D58-7068-42D5-A47F-C7BC8260D948}"/>
              </a:ext>
            </a:extLst>
          </p:cNvPr>
          <p:cNvSpPr txBox="1"/>
          <p:nvPr/>
        </p:nvSpPr>
        <p:spPr>
          <a:xfrm>
            <a:off x="9849383" y="3530259"/>
            <a:ext cx="195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9740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D543-C245-4767-BD51-25BF9340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0A8F1-3EE9-4F8F-9505-D31E432234E8}"/>
              </a:ext>
            </a:extLst>
          </p:cNvPr>
          <p:cNvSpPr txBox="1"/>
          <p:nvPr/>
        </p:nvSpPr>
        <p:spPr>
          <a:xfrm>
            <a:off x="685801" y="2178121"/>
            <a:ext cx="10396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  <a:latin typeface="spotify-circular"/>
              </a:rPr>
              <a:t>S</a:t>
            </a:r>
            <a:r>
              <a:rPr lang="en-US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potify is a digital music, podcast, and video service that gives you access to millions of songs and other content from creators all over the world.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badi" panose="020B0604020104020204" pitchFamily="34" charset="0"/>
              </a:rPr>
              <a:t>This project will deal with 50 songs(Observations )having different Track names and artist's name. There are other also variables like Beats per minute, Energy, danceability,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Loudness, Liveness, Valence, Length,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Acousticness, Speechiness, Popularity. We </a:t>
            </a:r>
            <a:r>
              <a:rPr lang="en-US" dirty="0">
                <a:solidFill>
                  <a:srgbClr val="000000"/>
                </a:solidFill>
                <a:latin typeface="Abadi" panose="020B0604020104020204" pitchFamily="34" charset="0"/>
              </a:rPr>
              <a:t>here to analyze what variable affects the Popularity the most based on the  other variables.</a:t>
            </a: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badi" panose="020B0604020104020204" pitchFamily="34" charset="0"/>
              </a:rPr>
              <a:t>Programming Language R has been used for the Project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7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1A8C-1A05-41EF-A5C8-06035669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10" y="161058"/>
            <a:ext cx="6600976" cy="868500"/>
          </a:xfrm>
        </p:spPr>
        <p:txBody>
          <a:bodyPr/>
          <a:lstStyle/>
          <a:p>
            <a:r>
              <a:rPr lang="en-US" dirty="0"/>
              <a:t>DATASET DEFINITION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369B1-95D8-4857-A371-652FE1D59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273" y="1191491"/>
            <a:ext cx="1967345" cy="108065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DATASET</a:t>
            </a:r>
            <a:r>
              <a:rPr lang="en-US" dirty="0"/>
              <a:t>	</a:t>
            </a:r>
          </a:p>
        </p:txBody>
      </p:sp>
      <p:pic>
        <p:nvPicPr>
          <p:cNvPr id="6" name="Picture 5">
            <a:hlinkClick r:id="rId2" action="ppaction://hlinkfile"/>
            <a:extLst>
              <a:ext uri="{FF2B5EF4-FFF2-40B4-BE49-F238E27FC236}">
                <a16:creationId xmlns:a16="http://schemas.microsoft.com/office/drawing/2014/main" id="{63B19DDF-FC76-4D80-9FF7-7450599C4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4" y="2447636"/>
            <a:ext cx="1076036" cy="12977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BED05-1EFD-4768-8A73-076E67A28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564" y="1311564"/>
            <a:ext cx="7735455" cy="38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8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A081-A99B-4F65-9E15-33319EC4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B2AE0-5522-4F89-9A2A-2ED58960FC9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5801" y="2124364"/>
            <a:ext cx="9658925" cy="3250222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Abadi" panose="020B0604020104020204" pitchFamily="34" charset="0"/>
              </a:rPr>
              <a:t>The data has been further standardized so that it does not impact our </a:t>
            </a:r>
            <a:r>
              <a:rPr lang="en-US" sz="1800" dirty="0" err="1">
                <a:latin typeface="Abadi" panose="020B0604020104020204" pitchFamily="34" charset="0"/>
              </a:rPr>
              <a:t>eda</a:t>
            </a:r>
            <a:r>
              <a:rPr lang="en-US" sz="1800" dirty="0">
                <a:latin typeface="Abadi" panose="020B0604020104020204" pitchFamily="34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Abadi" panose="020B0604020104020204" pitchFamily="34" charset="0"/>
              </a:rPr>
              <a:t>Function used– Scale()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4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B093-19CB-4F2D-B009-01A5CC2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244012"/>
            <a:ext cx="10396882" cy="1151965"/>
          </a:xfrm>
        </p:spPr>
        <p:txBody>
          <a:bodyPr/>
          <a:lstStyle/>
          <a:p>
            <a:r>
              <a:rPr lang="en-US" dirty="0"/>
              <a:t>Source of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EBA03-3C8A-4820-B845-6DEDA6961F6E}"/>
              </a:ext>
            </a:extLst>
          </p:cNvPr>
          <p:cNvSpPr txBox="1"/>
          <p:nvPr/>
        </p:nvSpPr>
        <p:spPr>
          <a:xfrm>
            <a:off x="1279526" y="2248950"/>
            <a:ext cx="5213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Source of the Dataset 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  <a:latin typeface="Abadi" panose="020B0604020104020204" pitchFamily="34" charset="0"/>
              </a:rPr>
              <a:t>https://www.kaggle.com/search?q=Top+50+Spotify+Songs+-+2019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5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D2A7-B635-4E04-8209-8D618113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Corrgram GRAPH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7E31E0-CEEE-4F76-AEDF-48E88D6ED614}"/>
              </a:ext>
            </a:extLst>
          </p:cNvPr>
          <p:cNvSpPr txBox="1"/>
          <p:nvPr/>
        </p:nvSpPr>
        <p:spPr>
          <a:xfrm>
            <a:off x="693643" y="1697426"/>
            <a:ext cx="53400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badi" panose="020B0604020104020204" pitchFamily="34" charset="0"/>
              </a:rPr>
              <a:t>Library Used </a:t>
            </a:r>
            <a:r>
              <a:rPr lang="en-US" dirty="0">
                <a:latin typeface="Abadi" panose="020B0604020104020204" pitchFamily="34" charset="0"/>
              </a:rPr>
              <a:t>– corrgram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badi" panose="020B0604020104020204" pitchFamily="34" charset="0"/>
              </a:rPr>
              <a:t>Plot Detail </a:t>
            </a:r>
            <a:r>
              <a:rPr lang="en-US" dirty="0">
                <a:latin typeface="Abadi" panose="020B0604020104020204" pitchFamily="34" charset="0"/>
              </a:rPr>
              <a:t>– Beats per minute, Energy, danceability,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Loudness, Liveness, Valence, Length,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Acousticness, Speechiness, Popularity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badi" panose="020B0604020104020204" pitchFamily="34" charset="0"/>
              </a:rPr>
              <a:t>Observation</a:t>
            </a:r>
            <a:r>
              <a:rPr lang="en-US" dirty="0">
                <a:latin typeface="Abadi" panose="020B0604020104020204" pitchFamily="34" charset="0"/>
              </a:rPr>
              <a:t> – On comparing with Populariry we see through the graph that Speechiness and popularity provides us with most correlation.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badi" panose="020B0604020104020204" pitchFamily="34" charset="0"/>
              </a:rPr>
              <a:t>Conclusion</a:t>
            </a:r>
            <a:r>
              <a:rPr lang="en-US" dirty="0">
                <a:latin typeface="Abadi" panose="020B0604020104020204" pitchFamily="34" charset="0"/>
              </a:rPr>
              <a:t> – By graph we cannot colclude,but it does provide us a way in which direction to look into,i.e-Speechiness &amp; Beats per min.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CE687F3-8B38-4F56-B0E7-55BB452884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C04CFD-490B-457C-93AA-8A72987DA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99" y="743527"/>
            <a:ext cx="5554758" cy="441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0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D2A7-B635-4E04-8209-8D618113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Correlation -extended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7E31E0-CEEE-4F76-AEDF-48E88D6ED614}"/>
              </a:ext>
            </a:extLst>
          </p:cNvPr>
          <p:cNvSpPr txBox="1"/>
          <p:nvPr/>
        </p:nvSpPr>
        <p:spPr>
          <a:xfrm>
            <a:off x="590901" y="1286957"/>
            <a:ext cx="4453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badi" panose="020B0604020104020204" pitchFamily="34" charset="0"/>
              </a:rPr>
              <a:t>Library Used </a:t>
            </a:r>
            <a:r>
              <a:rPr lang="en-US" dirty="0">
                <a:latin typeface="Abadi" panose="020B0604020104020204" pitchFamily="34" charset="0"/>
              </a:rPr>
              <a:t>– tidyverse, corrgram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badi" panose="020B0604020104020204" pitchFamily="34" charset="0"/>
              </a:rPr>
              <a:t>Plot Detail </a:t>
            </a:r>
            <a:r>
              <a:rPr lang="en-US" dirty="0">
                <a:latin typeface="Abadi" panose="020B0604020104020204" pitchFamily="34" charset="0"/>
              </a:rPr>
              <a:t>– The plot shows the </a:t>
            </a:r>
          </a:p>
          <a:p>
            <a:r>
              <a:rPr lang="en-US" dirty="0">
                <a:latin typeface="Abadi" panose="020B0604020104020204" pitchFamily="34" charset="0"/>
              </a:rPr>
              <a:t>     correlation between Speechiness, Beats 	per min and popularity of a song.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badi" panose="020B0604020104020204" pitchFamily="34" charset="0"/>
              </a:rPr>
              <a:t>Observation</a:t>
            </a:r>
            <a:r>
              <a:rPr lang="en-US" dirty="0">
                <a:latin typeface="Abadi" panose="020B0604020104020204" pitchFamily="34" charset="0"/>
              </a:rPr>
              <a:t> – Backed up by the visual graph on the previous slide, Speechiness and beats per min are most correlated with popularity of a song.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5EAD30-B18A-47E9-8434-A61CC850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353" y="932873"/>
            <a:ext cx="6264174" cy="38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63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1948</TotalTime>
  <Words>1253</Words>
  <Application>Microsoft Office PowerPoint</Application>
  <PresentationFormat>Widescreen</PresentationFormat>
  <Paragraphs>103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Abadi</vt:lpstr>
      <vt:lpstr>Aharoni</vt:lpstr>
      <vt:lpstr>Arial</vt:lpstr>
      <vt:lpstr>Calibri</vt:lpstr>
      <vt:lpstr>Impact</vt:lpstr>
      <vt:lpstr>spotify-circular</vt:lpstr>
      <vt:lpstr>Wingdings</vt:lpstr>
      <vt:lpstr>Main Event</vt:lpstr>
      <vt:lpstr>FINAL STATISTICAL COMPUTING PROJECT </vt:lpstr>
      <vt:lpstr>                                      DATA ANALYSIS </vt:lpstr>
      <vt:lpstr>PowerPoint Presentation</vt:lpstr>
      <vt:lpstr>INTRODUCTION</vt:lpstr>
      <vt:lpstr>DATASET DEFINITION </vt:lpstr>
      <vt:lpstr>Scaling </vt:lpstr>
      <vt:lpstr>Source of DATASET</vt:lpstr>
      <vt:lpstr>Corrgram GRAPH   </vt:lpstr>
      <vt:lpstr>Correlation -extended   </vt:lpstr>
      <vt:lpstr>PCA Analysis</vt:lpstr>
      <vt:lpstr>Regression LINE</vt:lpstr>
      <vt:lpstr>Regression LINE</vt:lpstr>
      <vt:lpstr>Regression Model </vt:lpstr>
      <vt:lpstr>Regression Model -CONT</vt:lpstr>
      <vt:lpstr>ANALYZING RESIDUALS</vt:lpstr>
      <vt:lpstr>ANALYZING RESIDUALS-Cont</vt:lpstr>
      <vt:lpstr>ANALYZING RESIDUALS-Cont</vt:lpstr>
      <vt:lpstr>model performance measures </vt:lpstr>
      <vt:lpstr>Prediction model</vt:lpstr>
      <vt:lpstr>PowerPoint Presentation</vt:lpstr>
      <vt:lpstr>NEW R FUNCTIONS USED : </vt:lpstr>
      <vt:lpstr>Code</vt:lpstr>
      <vt:lpstr>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</dc:title>
  <dc:creator>Das, Pallabi (daspl)</dc:creator>
  <cp:lastModifiedBy>Bhawesh Joshi</cp:lastModifiedBy>
  <cp:revision>8</cp:revision>
  <dcterms:created xsi:type="dcterms:W3CDTF">2021-10-07T03:52:39Z</dcterms:created>
  <dcterms:modified xsi:type="dcterms:W3CDTF">2021-12-02T21:22:12Z</dcterms:modified>
</cp:coreProperties>
</file>