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2364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364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2364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2364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75935" cy="2990215"/>
          </a:xfrm>
          <a:custGeom>
            <a:avLst/>
            <a:gdLst/>
            <a:ahLst/>
            <a:cxnLst/>
            <a:rect l="l" t="t" r="r" b="b"/>
            <a:pathLst>
              <a:path w="18275935" h="2990215">
                <a:moveTo>
                  <a:pt x="18275497" y="2989659"/>
                </a:moveTo>
                <a:lnTo>
                  <a:pt x="0" y="2989659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2989659"/>
                </a:lnTo>
                <a:close/>
              </a:path>
            </a:pathLst>
          </a:custGeom>
          <a:solidFill>
            <a:srgbClr val="B8D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87520"/>
            <a:ext cx="162560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2364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8205" y="3422320"/>
            <a:ext cx="15611588" cy="613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364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" TargetMode="External"/><Relationship Id="rId2" Type="http://schemas.openxmlformats.org/officeDocument/2006/relationships/hyperlink" Target="http://www.javaworld.com/javaworld/jw-01-1998/jw-01-credentialreveiw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point.com/java-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2490" y="0"/>
            <a:ext cx="10546080" cy="8967470"/>
          </a:xfrm>
          <a:custGeom>
            <a:avLst/>
            <a:gdLst/>
            <a:ahLst/>
            <a:cxnLst/>
            <a:rect l="l" t="t" r="r" b="b"/>
            <a:pathLst>
              <a:path w="10546080" h="8967470">
                <a:moveTo>
                  <a:pt x="0" y="8967354"/>
                </a:moveTo>
                <a:lnTo>
                  <a:pt x="10545507" y="8967354"/>
                </a:lnTo>
                <a:lnTo>
                  <a:pt x="10545507" y="0"/>
                </a:lnTo>
                <a:lnTo>
                  <a:pt x="0" y="0"/>
                </a:lnTo>
                <a:lnTo>
                  <a:pt x="0" y="8967354"/>
                </a:lnTo>
                <a:close/>
              </a:path>
            </a:pathLst>
          </a:custGeom>
          <a:solidFill>
            <a:srgbClr val="236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2490" y="10269302"/>
            <a:ext cx="10546080" cy="17780"/>
          </a:xfrm>
          <a:custGeom>
            <a:avLst/>
            <a:gdLst/>
            <a:ahLst/>
            <a:cxnLst/>
            <a:rect l="l" t="t" r="r" b="b"/>
            <a:pathLst>
              <a:path w="10546080" h="17779">
                <a:moveTo>
                  <a:pt x="0" y="17696"/>
                </a:moveTo>
                <a:lnTo>
                  <a:pt x="10545507" y="17696"/>
                </a:lnTo>
                <a:lnTo>
                  <a:pt x="10545507" y="0"/>
                </a:lnTo>
                <a:lnTo>
                  <a:pt x="0" y="0"/>
                </a:lnTo>
                <a:lnTo>
                  <a:pt x="0" y="17696"/>
                </a:lnTo>
                <a:close/>
              </a:path>
            </a:pathLst>
          </a:custGeom>
          <a:solidFill>
            <a:srgbClr val="2364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7742555" cy="10271125"/>
            </a:xfrm>
            <a:custGeom>
              <a:avLst/>
              <a:gdLst/>
              <a:ahLst/>
              <a:cxnLst/>
              <a:rect l="l" t="t" r="r" b="b"/>
              <a:pathLst>
                <a:path w="7742555" h="10271125">
                  <a:moveTo>
                    <a:pt x="0" y="0"/>
                  </a:moveTo>
                  <a:lnTo>
                    <a:pt x="7742491" y="0"/>
                  </a:lnTo>
                  <a:lnTo>
                    <a:pt x="7742491" y="10270926"/>
                  </a:lnTo>
                  <a:lnTo>
                    <a:pt x="0" y="10270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0954"/>
              <a:ext cx="7743824" cy="74360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42490" y="8967354"/>
              <a:ext cx="10546080" cy="1302385"/>
            </a:xfrm>
            <a:custGeom>
              <a:avLst/>
              <a:gdLst/>
              <a:ahLst/>
              <a:cxnLst/>
              <a:rect l="l" t="t" r="r" b="b"/>
              <a:pathLst>
                <a:path w="10546080" h="1302384">
                  <a:moveTo>
                    <a:pt x="0" y="0"/>
                  </a:moveTo>
                  <a:lnTo>
                    <a:pt x="10545509" y="0"/>
                  </a:lnTo>
                  <a:lnTo>
                    <a:pt x="10545509" y="1301948"/>
                  </a:lnTo>
                  <a:lnTo>
                    <a:pt x="0" y="1301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8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55" y="9458146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532" y="333290"/>
                  </a:moveTo>
                  <a:lnTo>
                    <a:pt x="122242" y="327335"/>
                  </a:lnTo>
                  <a:lnTo>
                    <a:pt x="82457" y="310573"/>
                  </a:lnTo>
                  <a:lnTo>
                    <a:pt x="48751" y="284555"/>
                  </a:lnTo>
                  <a:lnTo>
                    <a:pt x="22715" y="250842"/>
                  </a:lnTo>
                  <a:lnTo>
                    <a:pt x="5936" y="210991"/>
                  </a:lnTo>
                  <a:lnTo>
                    <a:pt x="0" y="166560"/>
                  </a:lnTo>
                  <a:lnTo>
                    <a:pt x="5984" y="122095"/>
                  </a:lnTo>
                  <a:lnTo>
                    <a:pt x="22827" y="82265"/>
                  </a:lnTo>
                  <a:lnTo>
                    <a:pt x="48928" y="48596"/>
                  </a:lnTo>
                  <a:lnTo>
                    <a:pt x="82675" y="22635"/>
                  </a:lnTo>
                  <a:lnTo>
                    <a:pt x="122459" y="5922"/>
                  </a:lnTo>
                  <a:lnTo>
                    <a:pt x="166673" y="0"/>
                  </a:lnTo>
                  <a:lnTo>
                    <a:pt x="210953" y="5946"/>
                  </a:lnTo>
                  <a:lnTo>
                    <a:pt x="250750" y="22751"/>
                  </a:lnTo>
                  <a:lnTo>
                    <a:pt x="274675" y="41244"/>
                  </a:lnTo>
                  <a:lnTo>
                    <a:pt x="166645" y="41244"/>
                  </a:lnTo>
                  <a:lnTo>
                    <a:pt x="154612" y="43652"/>
                  </a:lnTo>
                  <a:lnTo>
                    <a:pt x="144832" y="50235"/>
                  </a:lnTo>
                  <a:lnTo>
                    <a:pt x="138268" y="60027"/>
                  </a:lnTo>
                  <a:lnTo>
                    <a:pt x="135881" y="72065"/>
                  </a:lnTo>
                  <a:lnTo>
                    <a:pt x="138320" y="84001"/>
                  </a:lnTo>
                  <a:lnTo>
                    <a:pt x="144931" y="93764"/>
                  </a:lnTo>
                  <a:lnTo>
                    <a:pt x="154741" y="100359"/>
                  </a:lnTo>
                  <a:lnTo>
                    <a:pt x="166673" y="102772"/>
                  </a:lnTo>
                  <a:lnTo>
                    <a:pt x="319067" y="102772"/>
                  </a:lnTo>
                  <a:lnTo>
                    <a:pt x="323972" y="114392"/>
                  </a:lnTo>
                  <a:lnTo>
                    <a:pt x="164464" y="114392"/>
                  </a:lnTo>
                  <a:lnTo>
                    <a:pt x="156164" y="116304"/>
                  </a:lnTo>
                  <a:lnTo>
                    <a:pt x="148817" y="120307"/>
                  </a:lnTo>
                  <a:lnTo>
                    <a:pt x="143151" y="126272"/>
                  </a:lnTo>
                  <a:lnTo>
                    <a:pt x="139515" y="133716"/>
                  </a:lnTo>
                  <a:lnTo>
                    <a:pt x="138254" y="142152"/>
                  </a:lnTo>
                  <a:lnTo>
                    <a:pt x="138366" y="172831"/>
                  </a:lnTo>
                  <a:lnTo>
                    <a:pt x="138310" y="264869"/>
                  </a:lnTo>
                  <a:lnTo>
                    <a:pt x="141552" y="278837"/>
                  </a:lnTo>
                  <a:lnTo>
                    <a:pt x="149395" y="287034"/>
                  </a:lnTo>
                  <a:lnTo>
                    <a:pt x="159011" y="290894"/>
                  </a:lnTo>
                  <a:lnTo>
                    <a:pt x="167577" y="291847"/>
                  </a:lnTo>
                  <a:lnTo>
                    <a:pt x="274984" y="291847"/>
                  </a:lnTo>
                  <a:lnTo>
                    <a:pt x="250916" y="310494"/>
                  </a:lnTo>
                  <a:lnTo>
                    <a:pt x="211030" y="327337"/>
                  </a:lnTo>
                  <a:lnTo>
                    <a:pt x="166532" y="333290"/>
                  </a:lnTo>
                  <a:close/>
                </a:path>
                <a:path w="333375" h="333375">
                  <a:moveTo>
                    <a:pt x="319067" y="102772"/>
                  </a:moveTo>
                  <a:lnTo>
                    <a:pt x="166673" y="102772"/>
                  </a:lnTo>
                  <a:lnTo>
                    <a:pt x="178677" y="100354"/>
                  </a:lnTo>
                  <a:lnTo>
                    <a:pt x="188425" y="93764"/>
                  </a:lnTo>
                  <a:lnTo>
                    <a:pt x="194982" y="83954"/>
                  </a:lnTo>
                  <a:lnTo>
                    <a:pt x="197380" y="71895"/>
                  </a:lnTo>
                  <a:lnTo>
                    <a:pt x="194969" y="59907"/>
                  </a:lnTo>
                  <a:lnTo>
                    <a:pt x="188411" y="50171"/>
                  </a:lnTo>
                  <a:lnTo>
                    <a:pt x="178653" y="43634"/>
                  </a:lnTo>
                  <a:lnTo>
                    <a:pt x="166645" y="41244"/>
                  </a:lnTo>
                  <a:lnTo>
                    <a:pt x="274675" y="41244"/>
                  </a:lnTo>
                  <a:lnTo>
                    <a:pt x="284474" y="48819"/>
                  </a:lnTo>
                  <a:lnTo>
                    <a:pt x="310533" y="82554"/>
                  </a:lnTo>
                  <a:lnTo>
                    <a:pt x="319067" y="102772"/>
                  </a:lnTo>
                  <a:close/>
                </a:path>
                <a:path w="333375" h="333375">
                  <a:moveTo>
                    <a:pt x="274984" y="291847"/>
                  </a:moveTo>
                  <a:lnTo>
                    <a:pt x="167577" y="291847"/>
                  </a:lnTo>
                  <a:lnTo>
                    <a:pt x="177989" y="289765"/>
                  </a:lnTo>
                  <a:lnTo>
                    <a:pt x="186991" y="284005"/>
                  </a:lnTo>
                  <a:lnTo>
                    <a:pt x="193272" y="275166"/>
                  </a:lnTo>
                  <a:lnTo>
                    <a:pt x="195516" y="263852"/>
                  </a:lnTo>
                  <a:lnTo>
                    <a:pt x="195456" y="133716"/>
                  </a:lnTo>
                  <a:lnTo>
                    <a:pt x="164464" y="114392"/>
                  </a:lnTo>
                  <a:lnTo>
                    <a:pt x="323972" y="114392"/>
                  </a:lnTo>
                  <a:lnTo>
                    <a:pt x="327335" y="122361"/>
                  </a:lnTo>
                  <a:lnTo>
                    <a:pt x="333290" y="166645"/>
                  </a:lnTo>
                  <a:lnTo>
                    <a:pt x="327341" y="210842"/>
                  </a:lnTo>
                  <a:lnTo>
                    <a:pt x="310603" y="250629"/>
                  </a:lnTo>
                  <a:lnTo>
                    <a:pt x="284615" y="284386"/>
                  </a:lnTo>
                  <a:lnTo>
                    <a:pt x="274984" y="291847"/>
                  </a:lnTo>
                  <a:close/>
                </a:path>
              </a:pathLst>
            </a:custGeom>
            <a:solidFill>
              <a:srgbClr val="2364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02416" y="9437830"/>
            <a:ext cx="18230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4" dirty="0">
                <a:solidFill>
                  <a:srgbClr val="236459"/>
                </a:solidFill>
                <a:latin typeface="Tahoma"/>
                <a:cs typeface="Tahoma"/>
              </a:rPr>
              <a:t>Topic</a:t>
            </a:r>
            <a:r>
              <a:rPr sz="2200" spc="-20" dirty="0">
                <a:solidFill>
                  <a:srgbClr val="236459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236459"/>
                </a:solidFill>
                <a:latin typeface="Tahoma"/>
                <a:cs typeface="Tahoma"/>
              </a:rPr>
              <a:t>:T-Quiz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-2364"/>
            <a:ext cx="6124574" cy="285331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31300" y="1696121"/>
            <a:ext cx="8126730" cy="332930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695"/>
              </a:spcBef>
            </a:pPr>
            <a:r>
              <a:rPr sz="8700" b="0" spc="-1055" dirty="0">
                <a:solidFill>
                  <a:srgbClr val="B8D87B"/>
                </a:solidFill>
                <a:latin typeface="Tahoma"/>
                <a:cs typeface="Tahoma"/>
              </a:rPr>
              <a:t>I</a:t>
            </a:r>
            <a:r>
              <a:rPr sz="8700" b="0" spc="-509" dirty="0">
                <a:solidFill>
                  <a:srgbClr val="B8D87B"/>
                </a:solidFill>
                <a:latin typeface="Tahoma"/>
                <a:cs typeface="Tahoma"/>
              </a:rPr>
              <a:t>T</a:t>
            </a:r>
            <a:r>
              <a:rPr sz="8700" b="0" spc="1150" dirty="0">
                <a:solidFill>
                  <a:srgbClr val="B8D87B"/>
                </a:solidFill>
                <a:latin typeface="Tahoma"/>
                <a:cs typeface="Tahoma"/>
              </a:rPr>
              <a:t>M</a:t>
            </a:r>
            <a:r>
              <a:rPr sz="8700" b="0" spc="-930" dirty="0">
                <a:solidFill>
                  <a:srgbClr val="B8D87B"/>
                </a:solidFill>
                <a:latin typeface="Tahoma"/>
                <a:cs typeface="Tahoma"/>
              </a:rPr>
              <a:t> </a:t>
            </a:r>
            <a:r>
              <a:rPr sz="8700" b="0" spc="385" dirty="0">
                <a:solidFill>
                  <a:srgbClr val="B8D87B"/>
                </a:solidFill>
                <a:latin typeface="Tahoma"/>
                <a:cs typeface="Tahoma"/>
              </a:rPr>
              <a:t>U</a:t>
            </a:r>
            <a:r>
              <a:rPr sz="8700" b="0" spc="509" dirty="0">
                <a:solidFill>
                  <a:srgbClr val="B8D87B"/>
                </a:solidFill>
                <a:latin typeface="Tahoma"/>
                <a:cs typeface="Tahoma"/>
              </a:rPr>
              <a:t>N</a:t>
            </a:r>
            <a:r>
              <a:rPr sz="8700" b="0" spc="-1055" dirty="0">
                <a:solidFill>
                  <a:srgbClr val="B8D87B"/>
                </a:solidFill>
                <a:latin typeface="Tahoma"/>
                <a:cs typeface="Tahoma"/>
              </a:rPr>
              <a:t>I</a:t>
            </a:r>
            <a:r>
              <a:rPr sz="8700" b="0" spc="-254" dirty="0">
                <a:solidFill>
                  <a:srgbClr val="B8D87B"/>
                </a:solidFill>
                <a:latin typeface="Tahoma"/>
                <a:cs typeface="Tahoma"/>
              </a:rPr>
              <a:t>V</a:t>
            </a:r>
            <a:r>
              <a:rPr sz="8700" b="0" spc="-285" dirty="0">
                <a:solidFill>
                  <a:srgbClr val="B8D87B"/>
                </a:solidFill>
                <a:latin typeface="Tahoma"/>
                <a:cs typeface="Tahoma"/>
              </a:rPr>
              <a:t>E</a:t>
            </a:r>
            <a:r>
              <a:rPr sz="8700" b="0" spc="-265" dirty="0">
                <a:solidFill>
                  <a:srgbClr val="B8D87B"/>
                </a:solidFill>
                <a:latin typeface="Tahoma"/>
                <a:cs typeface="Tahoma"/>
              </a:rPr>
              <a:t>R</a:t>
            </a:r>
            <a:r>
              <a:rPr sz="8700" b="0" spc="-315" dirty="0">
                <a:solidFill>
                  <a:srgbClr val="B8D87B"/>
                </a:solidFill>
                <a:latin typeface="Tahoma"/>
                <a:cs typeface="Tahoma"/>
              </a:rPr>
              <a:t>S</a:t>
            </a:r>
            <a:r>
              <a:rPr sz="8700" b="0" spc="-1055" dirty="0">
                <a:solidFill>
                  <a:srgbClr val="B8D87B"/>
                </a:solidFill>
                <a:latin typeface="Tahoma"/>
                <a:cs typeface="Tahoma"/>
              </a:rPr>
              <a:t>I</a:t>
            </a:r>
            <a:r>
              <a:rPr sz="8700" b="0" spc="-509" dirty="0">
                <a:solidFill>
                  <a:srgbClr val="B8D87B"/>
                </a:solidFill>
                <a:latin typeface="Tahoma"/>
                <a:cs typeface="Tahoma"/>
              </a:rPr>
              <a:t>T</a:t>
            </a:r>
            <a:r>
              <a:rPr sz="8700" b="0" spc="-385" dirty="0">
                <a:solidFill>
                  <a:srgbClr val="B8D87B"/>
                </a:solidFill>
                <a:latin typeface="Tahoma"/>
                <a:cs typeface="Tahoma"/>
              </a:rPr>
              <a:t>Y</a:t>
            </a:r>
            <a:r>
              <a:rPr sz="8700" b="0" spc="-515" dirty="0">
                <a:solidFill>
                  <a:srgbClr val="B8D87B"/>
                </a:solidFill>
                <a:latin typeface="Tahoma"/>
                <a:cs typeface="Tahoma"/>
              </a:rPr>
              <a:t>,  </a:t>
            </a:r>
            <a:r>
              <a:rPr sz="8700" b="0" spc="-65" dirty="0">
                <a:solidFill>
                  <a:srgbClr val="B8D87B"/>
                </a:solidFill>
                <a:latin typeface="Tahoma"/>
                <a:cs typeface="Tahoma"/>
              </a:rPr>
              <a:t>GWALIOR</a:t>
            </a:r>
            <a:endParaRPr sz="8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602865" algn="l"/>
              </a:tabLst>
            </a:pPr>
            <a:r>
              <a:rPr sz="3000" b="0" spc="125" dirty="0">
                <a:solidFill>
                  <a:srgbClr val="B8D87B"/>
                </a:solidFill>
                <a:latin typeface="Tahoma"/>
                <a:cs typeface="Tahoma"/>
              </a:rPr>
              <a:t>Development	</a:t>
            </a:r>
            <a:r>
              <a:rPr sz="3000" b="0" spc="120" dirty="0">
                <a:solidFill>
                  <a:srgbClr val="B8D87B"/>
                </a:solidFill>
                <a:latin typeface="Tahoma"/>
                <a:cs typeface="Tahoma"/>
              </a:rPr>
              <a:t>of</a:t>
            </a:r>
            <a:r>
              <a:rPr sz="3000" b="0" spc="-185" dirty="0">
                <a:solidFill>
                  <a:srgbClr val="B8D87B"/>
                </a:solidFill>
                <a:latin typeface="Tahoma"/>
                <a:cs typeface="Tahoma"/>
              </a:rPr>
              <a:t> </a:t>
            </a:r>
            <a:r>
              <a:rPr sz="3000" b="0" spc="190" dirty="0">
                <a:solidFill>
                  <a:srgbClr val="B8D87B"/>
                </a:solidFill>
                <a:latin typeface="Tahoma"/>
                <a:cs typeface="Tahoma"/>
              </a:rPr>
              <a:t>Minor</a:t>
            </a:r>
            <a:r>
              <a:rPr sz="3000" b="0" spc="-185" dirty="0">
                <a:solidFill>
                  <a:srgbClr val="B8D87B"/>
                </a:solidFill>
                <a:latin typeface="Tahoma"/>
                <a:cs typeface="Tahoma"/>
              </a:rPr>
              <a:t> </a:t>
            </a:r>
            <a:r>
              <a:rPr sz="3000" b="0" spc="85" dirty="0">
                <a:solidFill>
                  <a:srgbClr val="B8D87B"/>
                </a:solidFill>
                <a:latin typeface="Tahoma"/>
                <a:cs typeface="Tahoma"/>
              </a:rPr>
              <a:t>Project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9548" y="7293364"/>
            <a:ext cx="331089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2200" spc="155" dirty="0">
                <a:solidFill>
                  <a:srgbClr val="FFFFFF"/>
                </a:solidFill>
                <a:latin typeface="Tahoma"/>
                <a:cs typeface="Tahoma"/>
              </a:rPr>
              <a:t>Mr. </a:t>
            </a:r>
            <a:r>
              <a:rPr sz="2200" spc="135" dirty="0">
                <a:solidFill>
                  <a:srgbClr val="FFFFFF"/>
                </a:solidFill>
                <a:latin typeface="Tahoma"/>
                <a:cs typeface="Tahoma"/>
              </a:rPr>
              <a:t>Sheo </a:t>
            </a:r>
            <a:r>
              <a:rPr sz="2200" spc="130" dirty="0">
                <a:solidFill>
                  <a:srgbClr val="FFFFFF"/>
                </a:solidFill>
                <a:latin typeface="Tahoma"/>
                <a:cs typeface="Tahoma"/>
              </a:rPr>
              <a:t>Kumar, </a:t>
            </a:r>
            <a:r>
              <a:rPr sz="22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ahoma"/>
                <a:cs typeface="Tahoma"/>
              </a:rPr>
              <a:t>Assistant</a:t>
            </a:r>
            <a:r>
              <a:rPr sz="2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ahoma"/>
                <a:cs typeface="Tahoma"/>
              </a:rPr>
              <a:t>Professor,CSA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20934" y="7293364"/>
            <a:ext cx="514477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2200" spc="155" dirty="0">
                <a:solidFill>
                  <a:srgbClr val="FFFFFF"/>
                </a:solidFill>
                <a:latin typeface="Tahoma"/>
                <a:cs typeface="Tahoma"/>
              </a:rPr>
              <a:t>Bhawesh </a:t>
            </a:r>
            <a:r>
              <a:rPr sz="2200" spc="125" dirty="0">
                <a:solidFill>
                  <a:srgbClr val="FFFFFF"/>
                </a:solidFill>
                <a:latin typeface="Tahoma"/>
                <a:cs typeface="Tahoma"/>
              </a:rPr>
              <a:t>Agrawal </a:t>
            </a:r>
            <a:r>
              <a:rPr sz="2200" spc="85" dirty="0">
                <a:solidFill>
                  <a:srgbClr val="FFFFFF"/>
                </a:solidFill>
                <a:latin typeface="Tahoma"/>
                <a:cs typeface="Tahoma"/>
              </a:rPr>
              <a:t>(BETN1CS20101) </a:t>
            </a:r>
            <a:r>
              <a:rPr sz="22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ahoma"/>
                <a:cs typeface="Tahoma"/>
              </a:rPr>
              <a:t>Prabhanshu</a:t>
            </a:r>
            <a:r>
              <a:rPr sz="2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ahoma"/>
                <a:cs typeface="Tahoma"/>
              </a:rPr>
              <a:t>Sisodia</a:t>
            </a:r>
            <a:r>
              <a:rPr sz="22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/>
                <a:cs typeface="Tahoma"/>
              </a:rPr>
              <a:t>(BETN1CS20030) </a:t>
            </a:r>
            <a:r>
              <a:rPr sz="2200" spc="-6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ahoma"/>
                <a:cs typeface="Tahoma"/>
              </a:rPr>
              <a:t>Akul</a:t>
            </a:r>
            <a:r>
              <a:rPr sz="22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FFFFFF"/>
                </a:solidFill>
                <a:latin typeface="Tahoma"/>
                <a:cs typeface="Tahoma"/>
              </a:rPr>
              <a:t>Gupta</a:t>
            </a:r>
            <a:r>
              <a:rPr sz="22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/>
                <a:cs typeface="Tahoma"/>
              </a:rPr>
              <a:t>(BETN1CS20003)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9548" y="6779911"/>
            <a:ext cx="65379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3560" algn="l"/>
              </a:tabLst>
            </a:pPr>
            <a:r>
              <a:rPr sz="2600" b="1" spc="120" dirty="0">
                <a:solidFill>
                  <a:srgbClr val="B8D87B"/>
                </a:solidFill>
                <a:latin typeface="Trebuchet MS"/>
                <a:cs typeface="Trebuchet MS"/>
              </a:rPr>
              <a:t>Under</a:t>
            </a:r>
            <a:r>
              <a:rPr sz="2600" b="1" spc="-105" dirty="0">
                <a:solidFill>
                  <a:srgbClr val="B8D87B"/>
                </a:solidFill>
                <a:latin typeface="Trebuchet MS"/>
                <a:cs typeface="Trebuchet MS"/>
              </a:rPr>
              <a:t> </a:t>
            </a:r>
            <a:r>
              <a:rPr sz="2600" b="1" spc="95" dirty="0">
                <a:solidFill>
                  <a:srgbClr val="B8D87B"/>
                </a:solidFill>
                <a:latin typeface="Trebuchet MS"/>
                <a:cs typeface="Trebuchet MS"/>
              </a:rPr>
              <a:t>the</a:t>
            </a:r>
            <a:r>
              <a:rPr sz="2600" b="1" spc="-105" dirty="0">
                <a:solidFill>
                  <a:srgbClr val="B8D87B"/>
                </a:solidFill>
                <a:latin typeface="Trebuchet MS"/>
                <a:cs typeface="Trebuchet MS"/>
              </a:rPr>
              <a:t> </a:t>
            </a:r>
            <a:r>
              <a:rPr sz="2600" b="1" spc="105" dirty="0">
                <a:solidFill>
                  <a:srgbClr val="B8D87B"/>
                </a:solidFill>
                <a:latin typeface="Trebuchet MS"/>
                <a:cs typeface="Trebuchet MS"/>
              </a:rPr>
              <a:t>supervision</a:t>
            </a:r>
            <a:r>
              <a:rPr sz="2600" b="1" spc="-100" dirty="0">
                <a:solidFill>
                  <a:srgbClr val="B8D87B"/>
                </a:solidFill>
                <a:latin typeface="Trebuchet MS"/>
                <a:cs typeface="Trebuchet MS"/>
              </a:rPr>
              <a:t> </a:t>
            </a:r>
            <a:r>
              <a:rPr sz="2600" b="1" spc="85" dirty="0">
                <a:solidFill>
                  <a:srgbClr val="B8D87B"/>
                </a:solidFill>
                <a:latin typeface="Trebuchet MS"/>
                <a:cs typeface="Trebuchet MS"/>
              </a:rPr>
              <a:t>of	</a:t>
            </a:r>
            <a:r>
              <a:rPr sz="2600" b="1" spc="90" dirty="0">
                <a:solidFill>
                  <a:srgbClr val="B8D87B"/>
                </a:solidFill>
                <a:latin typeface="Trebuchet MS"/>
                <a:cs typeface="Trebuchet MS"/>
              </a:rPr>
              <a:t>Presented</a:t>
            </a:r>
            <a:r>
              <a:rPr sz="2600" b="1" spc="-160" dirty="0">
                <a:solidFill>
                  <a:srgbClr val="B8D87B"/>
                </a:solidFill>
                <a:latin typeface="Trebuchet MS"/>
                <a:cs typeface="Trebuchet MS"/>
              </a:rPr>
              <a:t> </a:t>
            </a:r>
            <a:r>
              <a:rPr sz="2600" b="1" spc="140" dirty="0">
                <a:solidFill>
                  <a:srgbClr val="B8D87B"/>
                </a:solidFill>
                <a:latin typeface="Trebuchet MS"/>
                <a:cs typeface="Trebuchet MS"/>
              </a:rPr>
              <a:t>By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1305540" cy="2548255"/>
            <a:chOff x="0" y="2"/>
            <a:chExt cx="11305540" cy="2548255"/>
          </a:xfrm>
        </p:grpSpPr>
        <p:sp>
          <p:nvSpPr>
            <p:cNvPr id="4" name="object 4"/>
            <p:cNvSpPr/>
            <p:nvPr/>
          </p:nvSpPr>
          <p:spPr>
            <a:xfrm>
              <a:off x="0" y="3"/>
              <a:ext cx="9563100" cy="254825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8"/>
                  </a:lnTo>
                  <a:lnTo>
                    <a:pt x="0" y="254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724" y="2"/>
              <a:ext cx="2693670" cy="14693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78" y="1468786"/>
                  </a:moveTo>
                  <a:lnTo>
                    <a:pt x="673859" y="1468786"/>
                  </a:lnTo>
                  <a:lnTo>
                    <a:pt x="0" y="301535"/>
                  </a:lnTo>
                  <a:lnTo>
                    <a:pt x="174077" y="0"/>
                  </a:lnTo>
                  <a:lnTo>
                    <a:pt x="2521359" y="0"/>
                  </a:lnTo>
                  <a:lnTo>
                    <a:pt x="2693230" y="297711"/>
                  </a:lnTo>
                  <a:lnTo>
                    <a:pt x="2693230" y="305359"/>
                  </a:lnTo>
                  <a:lnTo>
                    <a:pt x="2021578" y="146878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1892" y="458618"/>
            <a:ext cx="5368595" cy="4102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2838451"/>
            <a:ext cx="2295524" cy="23050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754133"/>
            <a:ext cx="4500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35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6000" spc="-16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6000" spc="-16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6000" spc="-16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6000" spc="-24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6000" spc="-14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6000" spc="-4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000" spc="26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6000" spc="-26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6000" spc="4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6000" spc="20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6000" spc="-14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9793" y="5594270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10993" y="5349788"/>
            <a:ext cx="6858000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40" dirty="0">
                <a:solidFill>
                  <a:srgbClr val="F4F4F4"/>
                </a:solidFill>
                <a:latin typeface="Trebuchet MS"/>
                <a:cs typeface="Trebuchet MS"/>
              </a:rPr>
              <a:t>As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mentioned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project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is </a:t>
            </a:r>
            <a:r>
              <a:rPr sz="2500" spc="85" dirty="0">
                <a:solidFill>
                  <a:srgbClr val="F4F4F4"/>
                </a:solidFill>
                <a:latin typeface="Trebuchet MS"/>
                <a:cs typeface="Trebuchet MS"/>
              </a:rPr>
              <a:t>on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a </a:t>
            </a:r>
            <a:r>
              <a:rPr sz="2500" spc="-120" dirty="0">
                <a:solidFill>
                  <a:srgbClr val="F4F4F4"/>
                </a:solidFill>
                <a:latin typeface="Trebuchet MS"/>
                <a:cs typeface="Trebuchet MS"/>
              </a:rPr>
              <a:t>Java </a:t>
            </a:r>
            <a:r>
              <a:rPr sz="2500" spc="-15" dirty="0">
                <a:solidFill>
                  <a:srgbClr val="F4F4F4"/>
                </a:solidFill>
                <a:latin typeface="Trebuchet MS"/>
                <a:cs typeface="Trebuchet MS"/>
              </a:rPr>
              <a:t>platform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 which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F4F4F4"/>
                </a:solidFill>
                <a:latin typeface="Trebuchet MS"/>
                <a:cs typeface="Trebuchet MS"/>
              </a:rPr>
              <a:t>coded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NetBeans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F4F4F4"/>
                </a:solidFill>
                <a:latin typeface="Trebuchet MS"/>
                <a:cs typeface="Trebuchet MS"/>
              </a:rPr>
              <a:t>IDE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F4F4F4"/>
                </a:solidFill>
                <a:latin typeface="Trebuchet MS"/>
                <a:cs typeface="Trebuchet MS"/>
              </a:rPr>
              <a:t>help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of </a:t>
            </a:r>
            <a:r>
              <a:rPr sz="2500" spc="-7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F4F4F4"/>
                </a:solidFill>
                <a:latin typeface="Trebuchet MS"/>
                <a:cs typeface="Trebuchet MS"/>
              </a:rPr>
              <a:t>HTML, </a:t>
            </a:r>
            <a:r>
              <a:rPr sz="2500" spc="50" dirty="0">
                <a:solidFill>
                  <a:srgbClr val="F4F4F4"/>
                </a:solidFill>
                <a:latin typeface="Trebuchet MS"/>
                <a:cs typeface="Trebuchet MS"/>
              </a:rPr>
              <a:t>CSS </a:t>
            </a:r>
            <a:r>
              <a:rPr sz="2500" spc="60" dirty="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JavaScript </a:t>
            </a:r>
            <a:r>
              <a:rPr sz="2500" spc="60" dirty="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sz="2500" spc="35" dirty="0">
                <a:solidFill>
                  <a:srgbClr val="F4F4F4"/>
                </a:solidFill>
                <a:latin typeface="Trebuchet MS"/>
                <a:cs typeface="Trebuchet MS"/>
              </a:rPr>
              <a:t>running </a:t>
            </a:r>
            <a:r>
              <a:rPr sz="2500" spc="80" dirty="0">
                <a:solidFill>
                  <a:srgbClr val="F4F4F4"/>
                </a:solidFill>
                <a:latin typeface="Trebuchet MS"/>
                <a:cs typeface="Trebuchet MS"/>
              </a:rPr>
              <a:t>as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a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web </a:t>
            </a:r>
            <a:r>
              <a:rPr sz="2500" spc="-7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0" dirty="0">
                <a:solidFill>
                  <a:srgbClr val="F4F4F4"/>
                </a:solidFill>
                <a:latin typeface="Trebuchet MS"/>
                <a:cs typeface="Trebuchet MS"/>
              </a:rPr>
              <a:t>page </a:t>
            </a:r>
            <a:r>
              <a:rPr sz="2500" spc="-5" dirty="0">
                <a:solidFill>
                  <a:srgbClr val="F4F4F4"/>
                </a:solidFill>
                <a:latin typeface="Trebuchet MS"/>
                <a:cs typeface="Trebuchet MS"/>
              </a:rPr>
              <a:t>by </a:t>
            </a:r>
            <a:r>
              <a:rPr sz="2500" dirty="0">
                <a:solidFill>
                  <a:srgbClr val="F4F4F4"/>
                </a:solidFill>
                <a:latin typeface="Trebuchet MS"/>
                <a:cs typeface="Trebuchet MS"/>
              </a:rPr>
              <a:t>Apache </a:t>
            </a:r>
            <a:r>
              <a:rPr sz="2500" spc="-50" dirty="0">
                <a:solidFill>
                  <a:srgbClr val="F4F4F4"/>
                </a:solidFill>
                <a:latin typeface="Trebuchet MS"/>
                <a:cs typeface="Trebuchet MS"/>
              </a:rPr>
              <a:t>Tomcat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web </a:t>
            </a:r>
            <a:r>
              <a:rPr sz="2500" spc="-70" dirty="0">
                <a:solidFill>
                  <a:srgbClr val="F4F4F4"/>
                </a:solidFill>
                <a:latin typeface="Trebuchet MS"/>
                <a:cs typeface="Trebuchet MS"/>
              </a:rPr>
              <a:t>server. </a:t>
            </a:r>
            <a:r>
              <a:rPr sz="2500" dirty="0">
                <a:solidFill>
                  <a:srgbClr val="F4F4F4"/>
                </a:solidFill>
                <a:latin typeface="Trebuchet MS"/>
                <a:cs typeface="Trebuchet MS"/>
              </a:rPr>
              <a:t>But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this </a:t>
            </a:r>
            <a:r>
              <a:rPr sz="2500" spc="2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project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is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only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for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MCQ </a:t>
            </a:r>
            <a:r>
              <a:rPr sz="2500" spc="-5" dirty="0">
                <a:solidFill>
                  <a:srgbClr val="F4F4F4"/>
                </a:solidFill>
                <a:latin typeface="Trebuchet MS"/>
                <a:cs typeface="Trebuchet MS"/>
              </a:rPr>
              <a:t>tests but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in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future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rgbClr val="F4F4F4"/>
                </a:solidFill>
                <a:latin typeface="Trebuchet MS"/>
                <a:cs typeface="Trebuchet MS"/>
              </a:rPr>
              <a:t>we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4F4F4"/>
                </a:solidFill>
                <a:latin typeface="Trebuchet MS"/>
                <a:cs typeface="Trebuchet MS"/>
              </a:rPr>
              <a:t>have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plans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extend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F4F4F4"/>
                </a:solidFill>
                <a:latin typeface="Trebuchet MS"/>
                <a:cs typeface="Trebuchet MS"/>
              </a:rPr>
              <a:t>it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4F4F4"/>
                </a:solidFill>
                <a:latin typeface="Trebuchet MS"/>
                <a:cs typeface="Trebuchet MS"/>
              </a:rPr>
              <a:t>support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F4F4F4"/>
                </a:solidFill>
                <a:latin typeface="Trebuchet MS"/>
                <a:cs typeface="Trebuchet MS"/>
              </a:rPr>
              <a:t>subjective </a:t>
            </a:r>
            <a:r>
              <a:rPr sz="2500" spc="-7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45" dirty="0">
                <a:solidFill>
                  <a:srgbClr val="F4F4F4"/>
                </a:solidFill>
                <a:latin typeface="Trebuchet MS"/>
                <a:cs typeface="Trebuchet MS"/>
              </a:rPr>
              <a:t>type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of </a:t>
            </a:r>
            <a:r>
              <a:rPr sz="2500" spc="40" dirty="0">
                <a:solidFill>
                  <a:srgbClr val="F4F4F4"/>
                </a:solidFill>
                <a:latin typeface="Trebuchet MS"/>
                <a:cs typeface="Trebuchet MS"/>
              </a:rPr>
              <a:t>questions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with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more </a:t>
            </a:r>
            <a:r>
              <a:rPr sz="2500" spc="-50" dirty="0">
                <a:solidFill>
                  <a:srgbClr val="F4F4F4"/>
                </a:solidFill>
                <a:latin typeface="Trebuchet MS"/>
                <a:cs typeface="Trebuchet MS"/>
              </a:rPr>
              <a:t>functionality. </a:t>
            </a:r>
            <a:r>
              <a:rPr sz="2500" spc="-70" dirty="0">
                <a:solidFill>
                  <a:srgbClr val="F4F4F4"/>
                </a:solidFill>
                <a:latin typeface="Trebuchet MS"/>
                <a:cs typeface="Trebuchet MS"/>
              </a:rPr>
              <a:t>We 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will </a:t>
            </a:r>
            <a:r>
              <a:rPr sz="2500" spc="50" dirty="0">
                <a:solidFill>
                  <a:srgbClr val="F4F4F4"/>
                </a:solidFill>
                <a:latin typeface="Trebuchet MS"/>
                <a:cs typeface="Trebuchet MS"/>
              </a:rPr>
              <a:t>add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an </a:t>
            </a:r>
            <a:r>
              <a:rPr sz="2500" spc="-15" dirty="0">
                <a:solidFill>
                  <a:srgbClr val="F4F4F4"/>
                </a:solidFill>
                <a:latin typeface="Trebuchet MS"/>
                <a:cs typeface="Trebuchet MS"/>
              </a:rPr>
              <a:t>Administrative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part </a:t>
            </a:r>
            <a:r>
              <a:rPr sz="2500" spc="85" dirty="0">
                <a:solidFill>
                  <a:srgbClr val="F4F4F4"/>
                </a:solidFill>
                <a:latin typeface="Trebuchet MS"/>
                <a:cs typeface="Trebuchet MS"/>
              </a:rPr>
              <a:t>on </a:t>
            </a:r>
            <a:r>
              <a:rPr sz="2500" spc="-90" dirty="0">
                <a:solidFill>
                  <a:srgbClr val="F4F4F4"/>
                </a:solidFill>
                <a:latin typeface="Trebuchet MS"/>
                <a:cs typeface="Trebuchet MS"/>
              </a:rPr>
              <a:t>it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which </a:t>
            </a:r>
            <a:r>
              <a:rPr sz="2500" spc="-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4F4F4"/>
                </a:solidFill>
                <a:latin typeface="Trebuchet MS"/>
                <a:cs typeface="Trebuchet MS"/>
              </a:rPr>
              <a:t>enables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system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 </a:t>
            </a:r>
            <a:r>
              <a:rPr sz="2500" spc="-35" dirty="0">
                <a:solidFill>
                  <a:srgbClr val="F4F4F4"/>
                </a:solidFill>
                <a:latin typeface="Trebuchet MS"/>
                <a:cs typeface="Trebuchet MS"/>
              </a:rPr>
              <a:t>delete </a:t>
            </a:r>
            <a:r>
              <a:rPr sz="2500" spc="-75" dirty="0">
                <a:solidFill>
                  <a:srgbClr val="F4F4F4"/>
                </a:solidFill>
                <a:latin typeface="Trebuchet MS"/>
                <a:cs typeface="Trebuchet MS"/>
              </a:rPr>
              <a:t>tests, </a:t>
            </a:r>
            <a:r>
              <a:rPr sz="2500" spc="50" dirty="0">
                <a:solidFill>
                  <a:srgbClr val="F4F4F4"/>
                </a:solidFill>
                <a:latin typeface="Trebuchet MS"/>
                <a:cs typeface="Trebuchet MS"/>
              </a:rPr>
              <a:t>add </a:t>
            </a:r>
            <a:r>
              <a:rPr sz="2500" spc="-20" dirty="0">
                <a:solidFill>
                  <a:srgbClr val="F4F4F4"/>
                </a:solidFill>
                <a:latin typeface="Trebuchet MS"/>
                <a:cs typeface="Trebuchet MS"/>
              </a:rPr>
              <a:t>users, </a:t>
            </a:r>
            <a:r>
              <a:rPr sz="2500" spc="-1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F4F4F4"/>
                </a:solidFill>
                <a:latin typeface="Trebuchet MS"/>
                <a:cs typeface="Trebuchet MS"/>
              </a:rPr>
              <a:t>delete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users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F4F4F4"/>
                </a:solidFill>
                <a:latin typeface="Trebuchet MS"/>
                <a:cs typeface="Trebuchet MS"/>
              </a:rPr>
              <a:t>so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F4F4F4"/>
                </a:solidFill>
                <a:latin typeface="Trebuchet MS"/>
                <a:cs typeface="Trebuchet MS"/>
              </a:rPr>
              <a:t>on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graphically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via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F4F4F4"/>
                </a:solidFill>
                <a:latin typeface="Trebuchet MS"/>
                <a:cs typeface="Trebuchet MS"/>
              </a:rPr>
              <a:t>web.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69394" y="5594270"/>
            <a:ext cx="95250" cy="9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10595" y="5349788"/>
            <a:ext cx="581088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7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F4F4F4"/>
                </a:solidFill>
                <a:latin typeface="Trebuchet MS"/>
                <a:cs typeface="Trebuchet MS"/>
              </a:rPr>
              <a:t>conclude,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simple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F4F4F4"/>
                </a:solidFill>
                <a:latin typeface="Trebuchet MS"/>
                <a:cs typeface="Trebuchet MS"/>
              </a:rPr>
              <a:t>Online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MCQ </a:t>
            </a:r>
            <a:r>
              <a:rPr sz="2500" spc="-7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F4F4F4"/>
                </a:solidFill>
                <a:latin typeface="Trebuchet MS"/>
                <a:cs typeface="Trebuchet MS"/>
              </a:rPr>
              <a:t>Quiz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which </a:t>
            </a:r>
            <a:r>
              <a:rPr sz="2500" spc="30" dirty="0">
                <a:solidFill>
                  <a:srgbClr val="F4F4F4"/>
                </a:solidFill>
                <a:latin typeface="Trebuchet MS"/>
                <a:cs typeface="Trebuchet MS"/>
              </a:rPr>
              <a:t>enables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a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teacher to </a:t>
            </a:r>
            <a:r>
              <a:rPr sz="2500" spc="45" dirty="0">
                <a:solidFill>
                  <a:srgbClr val="F4F4F4"/>
                </a:solidFill>
                <a:latin typeface="Trebuchet MS"/>
                <a:cs typeface="Trebuchet MS"/>
              </a:rPr>
              <a:t>punch </a:t>
            </a:r>
            <a:r>
              <a:rPr sz="2500" spc="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MCQ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F4F4F4"/>
                </a:solidFill>
                <a:latin typeface="Trebuchet MS"/>
                <a:cs typeface="Trebuchet MS"/>
              </a:rPr>
              <a:t>questions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system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which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will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be </a:t>
            </a:r>
            <a:r>
              <a:rPr sz="2500" spc="-7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0" dirty="0">
                <a:solidFill>
                  <a:srgbClr val="F4F4F4"/>
                </a:solidFill>
                <a:latin typeface="Trebuchet MS"/>
                <a:cs typeface="Trebuchet MS"/>
              </a:rPr>
              <a:t>stored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in </a:t>
            </a:r>
            <a:r>
              <a:rPr sz="2500" spc="30" dirty="0">
                <a:solidFill>
                  <a:srgbClr val="F4F4F4"/>
                </a:solidFill>
                <a:latin typeface="Trebuchet MS"/>
                <a:cs typeface="Trebuchet MS"/>
              </a:rPr>
              <a:t>SQL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Server </a:t>
            </a:r>
            <a:r>
              <a:rPr sz="2500" spc="20" dirty="0">
                <a:solidFill>
                  <a:srgbClr val="F4F4F4"/>
                </a:solidFill>
                <a:latin typeface="Trebuchet MS"/>
                <a:cs typeface="Trebuchet MS"/>
              </a:rPr>
              <a:t>database </a:t>
            </a:r>
            <a:r>
              <a:rPr sz="2500" spc="60" dirty="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sz="2500" spc="5" dirty="0">
                <a:solidFill>
                  <a:srgbClr val="F4F4F4"/>
                </a:solidFill>
                <a:latin typeface="Trebuchet MS"/>
                <a:cs typeface="Trebuchet MS"/>
              </a:rPr>
              <a:t>able </a:t>
            </a:r>
            <a:r>
              <a:rPr sz="2500" spc="1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4F4F4"/>
                </a:solidFill>
                <a:latin typeface="Trebuchet MS"/>
                <a:cs typeface="Trebuchet MS"/>
              </a:rPr>
              <a:t>student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0" dirty="0">
                <a:solidFill>
                  <a:srgbClr val="F4F4F4"/>
                </a:solidFill>
                <a:latin typeface="Trebuchet MS"/>
                <a:cs typeface="Trebuchet MS"/>
              </a:rPr>
              <a:t>attempt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any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45" dirty="0">
                <a:solidFill>
                  <a:srgbClr val="F4F4F4"/>
                </a:solidFill>
                <a:latin typeface="Trebuchet MS"/>
                <a:cs typeface="Trebuchet MS"/>
              </a:rPr>
              <a:t>test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for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F4F4F4"/>
                </a:solidFill>
                <a:latin typeface="Trebuchet MS"/>
                <a:cs typeface="Trebuchet MS"/>
              </a:rPr>
              <a:t>once. </a:t>
            </a:r>
            <a:r>
              <a:rPr sz="2500" spc="-7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marks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of </a:t>
            </a:r>
            <a:r>
              <a:rPr sz="2500" spc="25" dirty="0">
                <a:solidFill>
                  <a:srgbClr val="F4F4F4"/>
                </a:solidFill>
                <a:latin typeface="Trebuchet MS"/>
                <a:cs typeface="Trebuchet MS"/>
              </a:rPr>
              <a:t>students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will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be </a:t>
            </a:r>
            <a:r>
              <a:rPr sz="2500" spc="-20" dirty="0">
                <a:solidFill>
                  <a:srgbClr val="F4F4F4"/>
                </a:solidFill>
                <a:latin typeface="Trebuchet MS"/>
                <a:cs typeface="Trebuchet MS"/>
              </a:rPr>
              <a:t>calculated </a:t>
            </a:r>
            <a:r>
              <a:rPr sz="2500" spc="-7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4F4F4"/>
                </a:solidFill>
                <a:latin typeface="Trebuchet MS"/>
                <a:cs typeface="Trebuchet MS"/>
              </a:rPr>
              <a:t>according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F4F4F4"/>
                </a:solidFill>
                <a:latin typeface="Trebuchet MS"/>
                <a:cs typeface="Trebuchet MS"/>
              </a:rPr>
              <a:t>questions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40" dirty="0">
                <a:solidFill>
                  <a:srgbClr val="F4F4F4"/>
                </a:solidFill>
                <a:latin typeface="Trebuchet MS"/>
                <a:cs typeface="Trebuchet MS"/>
              </a:rPr>
              <a:t>they</a:t>
            </a:r>
            <a:r>
              <a:rPr sz="2500" spc="-50" dirty="0">
                <a:solidFill>
                  <a:srgbClr val="F4F4F4"/>
                </a:solidFill>
                <a:latin typeface="Trebuchet MS"/>
                <a:cs typeface="Trebuchet MS"/>
              </a:rPr>
              <a:t> attempt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sz="2500" spc="-74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F4F4F4"/>
                </a:solidFill>
                <a:latin typeface="Trebuchet MS"/>
                <a:cs typeface="Trebuchet MS"/>
              </a:rPr>
              <a:t>will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be </a:t>
            </a:r>
            <a:r>
              <a:rPr sz="2500" spc="20" dirty="0">
                <a:solidFill>
                  <a:srgbClr val="F4F4F4"/>
                </a:solidFill>
                <a:latin typeface="Trebuchet MS"/>
                <a:cs typeface="Trebuchet MS"/>
              </a:rPr>
              <a:t>displayed </a:t>
            </a:r>
            <a:r>
              <a:rPr sz="2500" spc="-5" dirty="0">
                <a:solidFill>
                  <a:srgbClr val="F4F4F4"/>
                </a:solidFill>
                <a:latin typeface="Trebuchet MS"/>
                <a:cs typeface="Trebuchet MS"/>
              </a:rPr>
              <a:t>by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the </a:t>
            </a:r>
            <a:r>
              <a:rPr sz="2500" spc="15" dirty="0">
                <a:solidFill>
                  <a:srgbClr val="F4F4F4"/>
                </a:solidFill>
                <a:latin typeface="Trebuchet MS"/>
                <a:cs typeface="Trebuchet MS"/>
              </a:rPr>
              <a:t>system </a:t>
            </a:r>
            <a:r>
              <a:rPr sz="2500" spc="-30" dirty="0">
                <a:solidFill>
                  <a:srgbClr val="F4F4F4"/>
                </a:solidFill>
                <a:latin typeface="Trebuchet MS"/>
                <a:cs typeface="Trebuchet MS"/>
              </a:rPr>
              <a:t>to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4F4F4"/>
                </a:solidFill>
                <a:latin typeface="Trebuchet MS"/>
                <a:cs typeface="Trebuchet MS"/>
              </a:rPr>
              <a:t>teachers</a:t>
            </a:r>
            <a:r>
              <a:rPr sz="25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5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4F4F4"/>
                </a:solidFill>
                <a:latin typeface="Trebuchet MS"/>
                <a:cs typeface="Trebuchet MS"/>
              </a:rPr>
              <a:t>students.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7520"/>
            <a:ext cx="52952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762" y="3717233"/>
            <a:ext cx="2095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0" dirty="0">
                <a:solidFill>
                  <a:srgbClr val="236459"/>
                </a:solidFill>
                <a:latin typeface="Tahoma"/>
                <a:cs typeface="Tahoma"/>
              </a:rPr>
              <a:t>A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3647" y="3717233"/>
            <a:ext cx="48272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40" dirty="0">
                <a:solidFill>
                  <a:srgbClr val="236459"/>
                </a:solidFill>
                <a:latin typeface="Tahoma"/>
                <a:cs typeface="Tahoma"/>
              </a:rPr>
              <a:t>https://docs.oracle.com/javase/tutorial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144" y="5508923"/>
            <a:ext cx="2051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0" dirty="0">
                <a:solidFill>
                  <a:srgbClr val="236459"/>
                </a:solidFill>
                <a:latin typeface="Tahoma"/>
                <a:cs typeface="Tahoma"/>
              </a:rPr>
              <a:t>B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4442" y="5508923"/>
            <a:ext cx="95548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solidFill>
                  <a:srgbClr val="236459"/>
                </a:solidFill>
                <a:latin typeface="Tahoma"/>
                <a:cs typeface="Tahoma"/>
                <a:hlinkClick r:id="rId2"/>
              </a:rPr>
              <a:t>http://www.javaworld.com/javaworld/jw-01-1998/jw-01-credentialreveiw.htm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080" y="7333381"/>
            <a:ext cx="195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65" dirty="0">
                <a:solidFill>
                  <a:srgbClr val="236459"/>
                </a:solidFill>
                <a:latin typeface="Tahoma"/>
                <a:cs typeface="Tahoma"/>
              </a:rPr>
              <a:t>C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3647" y="7333381"/>
            <a:ext cx="45110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40" dirty="0">
                <a:solidFill>
                  <a:srgbClr val="236459"/>
                </a:solidFill>
                <a:latin typeface="Tahoma"/>
                <a:cs typeface="Tahoma"/>
              </a:rPr>
              <a:t>https://</a:t>
            </a:r>
            <a:r>
              <a:rPr sz="2100" spc="40" dirty="0">
                <a:solidFill>
                  <a:srgbClr val="236459"/>
                </a:solidFill>
                <a:latin typeface="Tahoma"/>
                <a:cs typeface="Tahoma"/>
                <a:hlinkClick r:id="rId3"/>
              </a:rPr>
              <a:t>www.tutorialspoint.com/java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1065" y="9197079"/>
            <a:ext cx="2228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0" dirty="0">
                <a:solidFill>
                  <a:srgbClr val="236459"/>
                </a:solidFill>
                <a:latin typeface="Tahoma"/>
                <a:cs typeface="Tahoma"/>
              </a:rPr>
              <a:t>D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3647" y="9197079"/>
            <a:ext cx="48399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solidFill>
                  <a:srgbClr val="236459"/>
                </a:solidFill>
                <a:latin typeface="Tahoma"/>
                <a:cs typeface="Tahoma"/>
                <a:hlinkClick r:id="rId4"/>
              </a:rPr>
              <a:t>http://www.javapoint.com/java-tutorial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3011161"/>
            <a:ext cx="17259300" cy="7291070"/>
          </a:xfrm>
          <a:custGeom>
            <a:avLst/>
            <a:gdLst/>
            <a:ahLst/>
            <a:cxnLst/>
            <a:rect l="l" t="t" r="r" b="b"/>
            <a:pathLst>
              <a:path w="17259300" h="7291070">
                <a:moveTo>
                  <a:pt x="4762" y="0"/>
                </a:moveTo>
                <a:lnTo>
                  <a:pt x="4762" y="7290586"/>
                </a:lnTo>
              </a:path>
              <a:path w="17259300" h="7291070">
                <a:moveTo>
                  <a:pt x="15260755" y="0"/>
                </a:moveTo>
                <a:lnTo>
                  <a:pt x="15260755" y="7290586"/>
                </a:lnTo>
              </a:path>
              <a:path w="17259300" h="7291070">
                <a:moveTo>
                  <a:pt x="15765580" y="0"/>
                </a:moveTo>
                <a:lnTo>
                  <a:pt x="15765580" y="7290586"/>
                </a:lnTo>
              </a:path>
              <a:path w="17259300" h="7291070">
                <a:moveTo>
                  <a:pt x="0" y="1825027"/>
                </a:moveTo>
                <a:lnTo>
                  <a:pt x="17259298" y="1825027"/>
                </a:lnTo>
              </a:path>
              <a:path w="17259300" h="7291070">
                <a:moveTo>
                  <a:pt x="0" y="3573286"/>
                </a:moveTo>
                <a:lnTo>
                  <a:pt x="17259298" y="3573286"/>
                </a:lnTo>
              </a:path>
              <a:path w="17259300" h="7291070">
                <a:moveTo>
                  <a:pt x="0" y="5475083"/>
                </a:moveTo>
                <a:lnTo>
                  <a:pt x="17259298" y="5475083"/>
                </a:lnTo>
              </a:path>
            </a:pathLst>
          </a:custGeom>
          <a:ln w="9524">
            <a:solidFill>
              <a:srgbClr val="B8D8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75935" cy="2990215"/>
            <a:chOff x="0" y="0"/>
            <a:chExt cx="18275935" cy="29902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75935" cy="2990215"/>
            </a:xfrm>
            <a:custGeom>
              <a:avLst/>
              <a:gdLst/>
              <a:ahLst/>
              <a:cxnLst/>
              <a:rect l="l" t="t" r="r" b="b"/>
              <a:pathLst>
                <a:path w="18275935" h="2990215">
                  <a:moveTo>
                    <a:pt x="18275497" y="2989659"/>
                  </a:moveTo>
                  <a:lnTo>
                    <a:pt x="0" y="2989659"/>
                  </a:lnTo>
                  <a:lnTo>
                    <a:pt x="0" y="0"/>
                  </a:lnTo>
                  <a:lnTo>
                    <a:pt x="18275497" y="0"/>
                  </a:lnTo>
                  <a:lnTo>
                    <a:pt x="18275497" y="2989659"/>
                  </a:lnTo>
                  <a:close/>
                </a:path>
              </a:pathLst>
            </a:custGeom>
            <a:solidFill>
              <a:srgbClr val="2364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8439" y="304992"/>
              <a:ext cx="4991099" cy="2390774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28700" y="4698317"/>
          <a:ext cx="15734665" cy="3905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9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6677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7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Introduction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u="heavy" spc="55" dirty="0">
                          <a:solidFill>
                            <a:srgbClr val="236459"/>
                          </a:solidFill>
                          <a:uFill>
                            <a:solidFill>
                              <a:srgbClr val="236459"/>
                            </a:solidFill>
                          </a:uFill>
                          <a:latin typeface="Tahoma"/>
                          <a:cs typeface="Tahoma"/>
                        </a:rPr>
                        <a:t>Ob</a:t>
                      </a:r>
                      <a:r>
                        <a:rPr sz="2400" spc="5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2400" u="heavy" spc="55" dirty="0">
                          <a:solidFill>
                            <a:srgbClr val="236459"/>
                          </a:solidFill>
                          <a:uFill>
                            <a:solidFill>
                              <a:srgbClr val="236459"/>
                            </a:solidFill>
                          </a:uFill>
                          <a:latin typeface="Tahoma"/>
                          <a:cs typeface="Tahoma"/>
                        </a:rPr>
                        <a:t>ectives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spc="7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Functionalities</a:t>
                      </a:r>
                      <a:r>
                        <a:rPr sz="2400" spc="-15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9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15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6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Project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455930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spc="6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Expected</a:t>
                      </a:r>
                      <a:r>
                        <a:rPr sz="2400" spc="-14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11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Outcome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320040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8-9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spc="7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Literature</a:t>
                      </a:r>
                      <a:r>
                        <a:rPr sz="2400" spc="-16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6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survey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455930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spc="7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Future</a:t>
                      </a:r>
                      <a:r>
                        <a:rPr sz="2400" spc="-15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7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Scope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368935" algn="r">
                        <a:lnSpc>
                          <a:spcPct val="100000"/>
                        </a:lnSpc>
                      </a:pPr>
                      <a:r>
                        <a:rPr sz="2400" spc="5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  <a:lnB w="9525">
                      <a:solidFill>
                        <a:srgbClr val="B8D87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spc="114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Proposed</a:t>
                      </a:r>
                      <a:r>
                        <a:rPr sz="2400" spc="-16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10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Methodologies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T w="9525">
                      <a:solidFill>
                        <a:srgbClr val="B8D8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455930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T w="9525">
                      <a:solidFill>
                        <a:srgbClr val="B8D8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400" spc="6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References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R="368935" algn="r">
                        <a:lnSpc>
                          <a:spcPct val="100000"/>
                        </a:lnSpc>
                      </a:pPr>
                      <a:r>
                        <a:rPr sz="2400" spc="55" dirty="0">
                          <a:solidFill>
                            <a:srgbClr val="236459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T w="9525">
                      <a:solidFill>
                        <a:srgbClr val="B8D87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272693" y="8976804"/>
            <a:ext cx="7491730" cy="0"/>
          </a:xfrm>
          <a:custGeom>
            <a:avLst/>
            <a:gdLst/>
            <a:ahLst/>
            <a:cxnLst/>
            <a:rect l="l" t="t" r="r" b="b"/>
            <a:pathLst>
              <a:path w="7491730">
                <a:moveTo>
                  <a:pt x="0" y="0"/>
                </a:moveTo>
                <a:lnTo>
                  <a:pt x="7491491" y="0"/>
                </a:lnTo>
              </a:path>
            </a:pathLst>
          </a:custGeom>
          <a:ln w="9524">
            <a:solidFill>
              <a:srgbClr val="B8D8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837902"/>
            <a:ext cx="43370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>
                <a:solidFill>
                  <a:srgbClr val="B8D87B"/>
                </a:solidFill>
                <a:latin typeface="Trebuchet MS"/>
                <a:cs typeface="Trebuchet MS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9481" y="1218726"/>
            <a:ext cx="2090420" cy="753745"/>
          </a:xfrm>
          <a:custGeom>
            <a:avLst/>
            <a:gdLst/>
            <a:ahLst/>
            <a:cxnLst/>
            <a:rect l="l" t="t" r="r" b="b"/>
            <a:pathLst>
              <a:path w="2090420" h="753744">
                <a:moveTo>
                  <a:pt x="1808580" y="753421"/>
                </a:moveTo>
                <a:lnTo>
                  <a:pt x="285750" y="753421"/>
                </a:lnTo>
                <a:lnTo>
                  <a:pt x="240779" y="749861"/>
                </a:lnTo>
                <a:lnTo>
                  <a:pt x="197320" y="739394"/>
                </a:lnTo>
                <a:lnTo>
                  <a:pt x="156141" y="722337"/>
                </a:lnTo>
                <a:lnTo>
                  <a:pt x="118010" y="699009"/>
                </a:lnTo>
                <a:lnTo>
                  <a:pt x="83694" y="669727"/>
                </a:lnTo>
                <a:lnTo>
                  <a:pt x="54411" y="635410"/>
                </a:lnTo>
                <a:lnTo>
                  <a:pt x="31083" y="597279"/>
                </a:lnTo>
                <a:lnTo>
                  <a:pt x="14026" y="556100"/>
                </a:lnTo>
                <a:lnTo>
                  <a:pt x="3559" y="512642"/>
                </a:lnTo>
                <a:lnTo>
                  <a:pt x="0" y="467671"/>
                </a:lnTo>
                <a:lnTo>
                  <a:pt x="0" y="285750"/>
                </a:lnTo>
                <a:lnTo>
                  <a:pt x="3559" y="240779"/>
                </a:lnTo>
                <a:lnTo>
                  <a:pt x="14026" y="197320"/>
                </a:lnTo>
                <a:lnTo>
                  <a:pt x="31083" y="156141"/>
                </a:lnTo>
                <a:lnTo>
                  <a:pt x="54411" y="118010"/>
                </a:lnTo>
                <a:lnTo>
                  <a:pt x="83694" y="83694"/>
                </a:lnTo>
                <a:lnTo>
                  <a:pt x="118010" y="54412"/>
                </a:lnTo>
                <a:lnTo>
                  <a:pt x="156141" y="31083"/>
                </a:lnTo>
                <a:lnTo>
                  <a:pt x="197320" y="14026"/>
                </a:lnTo>
                <a:lnTo>
                  <a:pt x="240779" y="3559"/>
                </a:lnTo>
                <a:lnTo>
                  <a:pt x="285750" y="0"/>
                </a:lnTo>
                <a:lnTo>
                  <a:pt x="1808580" y="0"/>
                </a:lnTo>
                <a:lnTo>
                  <a:pt x="1853551" y="3559"/>
                </a:lnTo>
                <a:lnTo>
                  <a:pt x="1897010" y="14026"/>
                </a:lnTo>
                <a:lnTo>
                  <a:pt x="1938188" y="31083"/>
                </a:lnTo>
                <a:lnTo>
                  <a:pt x="1976320" y="54412"/>
                </a:lnTo>
                <a:lnTo>
                  <a:pt x="2010636" y="83694"/>
                </a:lnTo>
                <a:lnTo>
                  <a:pt x="2039918" y="118010"/>
                </a:lnTo>
                <a:lnTo>
                  <a:pt x="2063247" y="156141"/>
                </a:lnTo>
                <a:lnTo>
                  <a:pt x="2080304" y="197320"/>
                </a:lnTo>
                <a:lnTo>
                  <a:pt x="2090334" y="238966"/>
                </a:lnTo>
                <a:lnTo>
                  <a:pt x="2090334" y="514454"/>
                </a:lnTo>
                <a:lnTo>
                  <a:pt x="2080304" y="556100"/>
                </a:lnTo>
                <a:lnTo>
                  <a:pt x="2063247" y="597279"/>
                </a:lnTo>
                <a:lnTo>
                  <a:pt x="2039918" y="635410"/>
                </a:lnTo>
                <a:lnTo>
                  <a:pt x="2010636" y="669727"/>
                </a:lnTo>
                <a:lnTo>
                  <a:pt x="1976320" y="699009"/>
                </a:lnTo>
                <a:lnTo>
                  <a:pt x="1938188" y="722337"/>
                </a:lnTo>
                <a:lnTo>
                  <a:pt x="1897010" y="739394"/>
                </a:lnTo>
                <a:lnTo>
                  <a:pt x="1853551" y="749861"/>
                </a:lnTo>
                <a:lnTo>
                  <a:pt x="1808580" y="75342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57279" y="1421958"/>
            <a:ext cx="7848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70" dirty="0">
                <a:latin typeface="Trebuchet MS"/>
                <a:cs typeface="Trebuchet MS"/>
              </a:rPr>
              <a:t>T</a:t>
            </a:r>
            <a:r>
              <a:rPr sz="1900" b="1" spc="-90" dirty="0">
                <a:latin typeface="Trebuchet MS"/>
                <a:cs typeface="Trebuchet MS"/>
              </a:rPr>
              <a:t>-</a:t>
            </a:r>
            <a:r>
              <a:rPr sz="1900" b="1" spc="160" dirty="0">
                <a:latin typeface="Trebuchet MS"/>
                <a:cs typeface="Trebuchet MS"/>
              </a:rPr>
              <a:t>Q</a:t>
            </a:r>
            <a:r>
              <a:rPr sz="1900" b="1" spc="120" dirty="0">
                <a:latin typeface="Trebuchet MS"/>
                <a:cs typeface="Trebuchet MS"/>
              </a:rPr>
              <a:t>u</a:t>
            </a:r>
            <a:r>
              <a:rPr sz="1900" b="1" spc="10" dirty="0">
                <a:latin typeface="Trebuchet MS"/>
                <a:cs typeface="Trebuchet MS"/>
              </a:rPr>
              <a:t>i</a:t>
            </a:r>
            <a:r>
              <a:rPr sz="1900" b="1" spc="-80" dirty="0">
                <a:latin typeface="Trebuchet MS"/>
                <a:cs typeface="Trebuchet MS"/>
              </a:rPr>
              <a:t>z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87521"/>
            <a:ext cx="60401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>
                <a:latin typeface="Trebuchet MS"/>
                <a:cs typeface="Trebuchet MS"/>
              </a:rPr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52" y="3835160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529" rIns="0" bIns="0" rtlCol="0">
            <a:spAutoFit/>
          </a:bodyPr>
          <a:lstStyle/>
          <a:p>
            <a:pPr marL="38735" marR="5080">
              <a:lnSpc>
                <a:spcPct val="125000"/>
              </a:lnSpc>
              <a:spcBef>
                <a:spcPts val="100"/>
              </a:spcBef>
            </a:pPr>
            <a:r>
              <a:rPr sz="2800" b="0" spc="5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‘MCQ </a:t>
            </a:r>
            <a:r>
              <a:rPr sz="2800" b="0" spc="120" dirty="0">
                <a:solidFill>
                  <a:srgbClr val="000000"/>
                </a:solidFill>
                <a:latin typeface="Tahoma"/>
                <a:cs typeface="Tahoma"/>
              </a:rPr>
              <a:t>Quiz 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Application’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project will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be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developed to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overcome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time consuming </a:t>
            </a:r>
            <a:r>
              <a:rPr sz="2800" b="0" spc="1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45" dirty="0">
                <a:solidFill>
                  <a:srgbClr val="000000"/>
                </a:solidFill>
                <a:latin typeface="Tahoma"/>
                <a:cs typeface="Tahoma"/>
              </a:rPr>
              <a:t>problem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manual </a:t>
            </a:r>
            <a:r>
              <a:rPr sz="2800" b="0" spc="65" dirty="0">
                <a:solidFill>
                  <a:srgbClr val="000000"/>
                </a:solidFill>
                <a:latin typeface="Tahoma"/>
                <a:cs typeface="Tahoma"/>
              </a:rPr>
              <a:t>systems.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Apart </a:t>
            </a:r>
            <a:r>
              <a:rPr sz="2800" b="0" spc="150" dirty="0">
                <a:solidFill>
                  <a:srgbClr val="000000"/>
                </a:solidFill>
                <a:latin typeface="Tahoma"/>
                <a:cs typeface="Tahoma"/>
              </a:rPr>
              <a:t>from 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that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in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current </a:t>
            </a:r>
            <a:r>
              <a:rPr sz="2800" b="0" spc="55" dirty="0">
                <a:solidFill>
                  <a:srgbClr val="000000"/>
                </a:solidFill>
                <a:latin typeface="Tahoma"/>
                <a:cs typeface="Tahoma"/>
              </a:rPr>
              <a:t>system,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checking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answer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0" dirty="0">
                <a:solidFill>
                  <a:srgbClr val="000000"/>
                </a:solidFill>
                <a:latin typeface="Tahoma"/>
                <a:cs typeface="Tahoma"/>
              </a:rPr>
              <a:t>sheets 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after </a:t>
            </a:r>
            <a:r>
              <a:rPr sz="2800" b="0" spc="65" dirty="0">
                <a:solidFill>
                  <a:srgbClr val="000000"/>
                </a:solidFill>
                <a:latin typeface="Tahoma"/>
                <a:cs typeface="Tahoma"/>
              </a:rPr>
              <a:t>taking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a </a:t>
            </a:r>
            <a:r>
              <a:rPr sz="2800" b="0" spc="20" dirty="0">
                <a:solidFill>
                  <a:srgbClr val="000000"/>
                </a:solidFill>
                <a:latin typeface="Tahoma"/>
                <a:cs typeface="Tahoma"/>
              </a:rPr>
              <a:t>test, 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wastes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examiners </a:t>
            </a:r>
            <a:r>
              <a:rPr sz="2800" b="0" spc="55" dirty="0">
                <a:solidFill>
                  <a:srgbClr val="000000"/>
                </a:solidFill>
                <a:latin typeface="Tahoma"/>
                <a:cs typeface="Tahoma"/>
              </a:rPr>
              <a:t>time, </a:t>
            </a:r>
            <a:r>
              <a:rPr sz="2800" b="0" spc="125" dirty="0">
                <a:solidFill>
                  <a:srgbClr val="000000"/>
                </a:solidFill>
                <a:latin typeface="Tahoma"/>
                <a:cs typeface="Tahoma"/>
              </a:rPr>
              <a:t>so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application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will check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0" dirty="0">
                <a:solidFill>
                  <a:srgbClr val="000000"/>
                </a:solidFill>
                <a:latin typeface="Tahoma"/>
                <a:cs typeface="Tahoma"/>
              </a:rPr>
              <a:t>correct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answer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2800" b="0" spc="65" dirty="0">
                <a:solidFill>
                  <a:srgbClr val="000000"/>
                </a:solidFill>
                <a:latin typeface="Tahoma"/>
                <a:cs typeface="Tahoma"/>
              </a:rPr>
              <a:t>save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examiner time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carry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examination in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an </a:t>
            </a:r>
            <a:r>
              <a:rPr sz="2800" b="0" spc="60" dirty="0">
                <a:solidFill>
                  <a:srgbClr val="000000"/>
                </a:solidFill>
                <a:latin typeface="Tahoma"/>
                <a:cs typeface="Tahoma"/>
              </a:rPr>
              <a:t>effective </a:t>
            </a:r>
            <a:r>
              <a:rPr sz="2800" b="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manner.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5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users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which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use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this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system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don’t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25" dirty="0">
                <a:solidFill>
                  <a:srgbClr val="000000"/>
                </a:solidFill>
                <a:latin typeface="Tahoma"/>
                <a:cs typeface="Tahoma"/>
              </a:rPr>
              <a:t>need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high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computing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knowledge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-8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system</a:t>
            </a:r>
            <a:r>
              <a:rPr sz="2800" b="0" spc="-1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will</a:t>
            </a:r>
            <a:r>
              <a:rPr sz="2800" b="0" spc="-1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5" dirty="0">
                <a:solidFill>
                  <a:srgbClr val="000000"/>
                </a:solidFill>
                <a:latin typeface="Tahoma"/>
                <a:cs typeface="Tahoma"/>
              </a:rPr>
              <a:t>inform</a:t>
            </a:r>
            <a:r>
              <a:rPr sz="2800" b="0" spc="-1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5" dirty="0">
                <a:solidFill>
                  <a:srgbClr val="000000"/>
                </a:solidFill>
                <a:latin typeface="Tahoma"/>
                <a:cs typeface="Tahoma"/>
              </a:rPr>
              <a:t>them</a:t>
            </a:r>
            <a:r>
              <a:rPr sz="2800" b="0" spc="-1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800" b="0" spc="-1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0" dirty="0">
                <a:solidFill>
                  <a:srgbClr val="000000"/>
                </a:solidFill>
                <a:latin typeface="Tahoma"/>
                <a:cs typeface="Tahoma"/>
              </a:rPr>
              <a:t>entering</a:t>
            </a:r>
            <a:r>
              <a:rPr sz="2800" b="0" spc="-1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invalid</a:t>
            </a:r>
            <a:r>
              <a:rPr sz="2800" b="0" spc="-1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55" dirty="0">
                <a:solidFill>
                  <a:srgbClr val="000000"/>
                </a:solidFill>
                <a:latin typeface="Tahoma"/>
                <a:cs typeface="Tahoma"/>
              </a:rPr>
              <a:t>data.</a:t>
            </a:r>
            <a:endParaRPr sz="2800" dirty="0">
              <a:latin typeface="Tahoma"/>
              <a:cs typeface="Tahoma"/>
            </a:endParaRPr>
          </a:p>
          <a:p>
            <a:pPr marL="38735" marR="6985">
              <a:lnSpc>
                <a:spcPct val="125000"/>
              </a:lnSpc>
            </a:pPr>
            <a:r>
              <a:rPr sz="2800" b="0" spc="5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aim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this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computerize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existing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manual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system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20" dirty="0">
                <a:solidFill>
                  <a:srgbClr val="000000"/>
                </a:solidFill>
                <a:latin typeface="Tahoma"/>
                <a:cs typeface="Tahoma"/>
              </a:rPr>
              <a:t>help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examiners </a:t>
            </a:r>
            <a:r>
              <a:rPr sz="2800" b="0" spc="-8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2800" b="0" spc="65" dirty="0">
                <a:solidFill>
                  <a:srgbClr val="000000"/>
                </a:solidFill>
                <a:latin typeface="Tahoma"/>
                <a:cs typeface="Tahoma"/>
              </a:rPr>
              <a:t>save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their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valuable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time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2800" b="0" spc="120" dirty="0">
                <a:solidFill>
                  <a:srgbClr val="000000"/>
                </a:solidFill>
                <a:latin typeface="Tahoma"/>
                <a:cs typeface="Tahoma"/>
              </a:rPr>
              <a:t>important </a:t>
            </a:r>
            <a:r>
              <a:rPr sz="2800" b="0" spc="55" dirty="0">
                <a:solidFill>
                  <a:srgbClr val="000000"/>
                </a:solidFill>
                <a:latin typeface="Tahoma"/>
                <a:cs typeface="Tahoma"/>
              </a:rPr>
              <a:t>data.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Apart </a:t>
            </a:r>
            <a:r>
              <a:rPr sz="2800" b="0" spc="150" dirty="0">
                <a:solidFill>
                  <a:srgbClr val="000000"/>
                </a:solidFill>
                <a:latin typeface="Tahoma"/>
                <a:cs typeface="Tahoma"/>
              </a:rPr>
              <a:t>from </a:t>
            </a:r>
            <a:r>
              <a:rPr sz="2800" b="0" spc="35" dirty="0">
                <a:solidFill>
                  <a:srgbClr val="000000"/>
                </a:solidFill>
                <a:latin typeface="Tahoma"/>
                <a:cs typeface="Tahoma"/>
              </a:rPr>
              <a:t>this,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data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which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exist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in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2800" b="0" spc="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55" dirty="0">
                <a:solidFill>
                  <a:srgbClr val="000000"/>
                </a:solidFill>
                <a:latin typeface="Tahoma"/>
                <a:cs typeface="Tahoma"/>
              </a:rPr>
              <a:t>system,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will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exist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0" dirty="0">
                <a:solidFill>
                  <a:srgbClr val="000000"/>
                </a:solidFill>
                <a:latin typeface="Tahoma"/>
                <a:cs typeface="Tahoma"/>
              </a:rPr>
              <a:t>long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period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4" dirty="0">
                <a:solidFill>
                  <a:srgbClr val="000000"/>
                </a:solidFill>
                <a:latin typeface="Tahoma"/>
                <a:cs typeface="Tahoma"/>
              </a:rPr>
              <a:t>time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will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be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65" dirty="0">
                <a:solidFill>
                  <a:srgbClr val="000000"/>
                </a:solidFill>
                <a:latin typeface="Tahoma"/>
                <a:cs typeface="Tahoma"/>
              </a:rPr>
              <a:t>easily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60" dirty="0">
                <a:solidFill>
                  <a:srgbClr val="000000"/>
                </a:solidFill>
                <a:latin typeface="Tahoma"/>
                <a:cs typeface="Tahoma"/>
              </a:rPr>
              <a:t>accessible.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50" dirty="0">
                <a:solidFill>
                  <a:srgbClr val="000000"/>
                </a:solidFill>
                <a:latin typeface="Tahoma"/>
                <a:cs typeface="Tahoma"/>
              </a:rPr>
              <a:t>This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5" dirty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helps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examiners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05" dirty="0">
                <a:solidFill>
                  <a:srgbClr val="000000"/>
                </a:solidFill>
                <a:latin typeface="Tahoma"/>
                <a:cs typeface="Tahoma"/>
              </a:rPr>
              <a:t>manage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their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services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20" dirty="0">
                <a:solidFill>
                  <a:srgbClr val="000000"/>
                </a:solidFill>
                <a:latin typeface="Tahoma"/>
                <a:cs typeface="Tahoma"/>
              </a:rPr>
              <a:t>good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60" dirty="0">
                <a:solidFill>
                  <a:srgbClr val="000000"/>
                </a:solidFill>
                <a:latin typeface="Tahoma"/>
                <a:cs typeface="Tahoma"/>
              </a:rPr>
              <a:t>way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3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provide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better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service</a:t>
            </a:r>
            <a:r>
              <a:rPr sz="2800" b="0" spc="-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110" dirty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95" dirty="0">
                <a:solidFill>
                  <a:srgbClr val="000000"/>
                </a:solidFill>
                <a:latin typeface="Tahoma"/>
                <a:cs typeface="Tahoma"/>
              </a:rPr>
              <a:t>their</a:t>
            </a:r>
            <a:r>
              <a:rPr sz="2800" b="0" spc="-1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70" dirty="0">
                <a:solidFill>
                  <a:srgbClr val="000000"/>
                </a:solidFill>
                <a:latin typeface="Tahoma"/>
                <a:cs typeface="Tahoma"/>
              </a:rPr>
              <a:t>users.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552" y="7035560"/>
            <a:ext cx="123825" cy="123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82410" y="3636153"/>
          <a:ext cx="10899140" cy="6096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1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1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64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Able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examiners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latin typeface="Tahoma"/>
                          <a:cs typeface="Tahoma"/>
                        </a:rPr>
                        <a:t>punch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0" dirty="0">
                          <a:latin typeface="Tahoma"/>
                          <a:cs typeface="Tahoma"/>
                        </a:rPr>
                        <a:t>MCQ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questions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80" dirty="0">
                          <a:latin typeface="Tahoma"/>
                          <a:cs typeface="Tahoma"/>
                        </a:rPr>
                        <a:t>online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AE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64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Able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users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latin typeface="Tahoma"/>
                          <a:cs typeface="Tahoma"/>
                        </a:rPr>
                        <a:t>solve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questions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80" dirty="0">
                          <a:latin typeface="Tahoma"/>
                          <a:cs typeface="Tahoma"/>
                        </a:rPr>
                        <a:t>online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AE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64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000" spc="70" dirty="0">
                          <a:latin typeface="Tahoma"/>
                          <a:cs typeface="Tahoma"/>
                        </a:rPr>
                        <a:t>Examiners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manage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80" dirty="0">
                          <a:latin typeface="Tahoma"/>
                          <a:cs typeface="Tahoma"/>
                        </a:rPr>
                        <a:t>information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regarding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85" dirty="0">
                          <a:latin typeface="Tahoma"/>
                          <a:cs typeface="Tahoma"/>
                        </a:rPr>
                        <a:t>exam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AE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36459"/>
                    </a:solidFill>
                  </a:tcPr>
                </a:tc>
                <a:tc>
                  <a:txBody>
                    <a:bodyPr/>
                    <a:lstStyle/>
                    <a:p>
                      <a:pPr marL="204470" marR="405130">
                        <a:lnSpc>
                          <a:spcPct val="115599"/>
                        </a:lnSpc>
                        <a:spcBef>
                          <a:spcPts val="1560"/>
                        </a:spcBef>
                      </a:pPr>
                      <a:r>
                        <a:rPr sz="2000" spc="65" dirty="0">
                          <a:latin typeface="Tahoma"/>
                          <a:cs typeface="Tahoma"/>
                        </a:rPr>
                        <a:t>Correct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latin typeface="Tahoma"/>
                          <a:cs typeface="Tahoma"/>
                        </a:rPr>
                        <a:t>answers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latin typeface="Tahoma"/>
                          <a:cs typeface="Tahoma"/>
                        </a:rPr>
                        <a:t>will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evaluated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system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(First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latin typeface="Tahoma"/>
                          <a:cs typeface="Tahoma"/>
                        </a:rPr>
                        <a:t>it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latin typeface="Tahoma"/>
                          <a:cs typeface="Tahoma"/>
                        </a:rPr>
                        <a:t>should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latin typeface="Tahoma"/>
                          <a:cs typeface="Tahoma"/>
                        </a:rPr>
                        <a:t>determining </a:t>
                      </a:r>
                      <a:r>
                        <a:rPr sz="2000" spc="-6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latin typeface="Tahoma"/>
                          <a:cs typeface="Tahoma"/>
                        </a:rPr>
                        <a:t>examiner)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AE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364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800" dirty="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000" spc="80" dirty="0">
                          <a:latin typeface="Tahoma"/>
                          <a:cs typeface="Tahoma"/>
                        </a:rPr>
                        <a:t>Users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latin typeface="Tahoma"/>
                          <a:cs typeface="Tahoma"/>
                        </a:rPr>
                        <a:t>see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their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result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latin typeface="Tahoma"/>
                          <a:cs typeface="Tahoma"/>
                        </a:rPr>
                        <a:t>after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latin typeface="Tahoma"/>
                          <a:cs typeface="Tahoma"/>
                        </a:rPr>
                        <a:t>submitting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latin typeface="Tahoma"/>
                          <a:cs typeface="Tahoma"/>
                        </a:rPr>
                        <a:t>test.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DAE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7520"/>
            <a:ext cx="119354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Trebuchet MS"/>
                <a:cs typeface="Trebuchet MS"/>
              </a:rPr>
              <a:t>Functionalities</a:t>
            </a:r>
            <a:r>
              <a:rPr spc="-340" dirty="0">
                <a:latin typeface="Trebuchet MS"/>
                <a:cs typeface="Trebuchet MS"/>
              </a:rPr>
              <a:t> </a:t>
            </a:r>
            <a:r>
              <a:rPr spc="260" dirty="0">
                <a:latin typeface="Trebuchet MS"/>
                <a:cs typeface="Trebuchet MS"/>
              </a:rPr>
              <a:t>of</a:t>
            </a:r>
            <a:r>
              <a:rPr spc="-340" dirty="0">
                <a:latin typeface="Trebuchet MS"/>
                <a:cs typeface="Trebuchet MS"/>
              </a:rPr>
              <a:t> </a:t>
            </a:r>
            <a:r>
              <a:rPr spc="114" dirty="0">
                <a:latin typeface="Trebuchet MS"/>
                <a:cs typeface="Trebuchet MS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3861858"/>
            <a:ext cx="5430520" cy="435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5"/>
              </a:spcBef>
            </a:pPr>
            <a:r>
              <a:rPr sz="2500" spc="60" dirty="0">
                <a:latin typeface="Tahoma"/>
                <a:cs typeface="Tahoma"/>
              </a:rPr>
              <a:t>This </a:t>
            </a:r>
            <a:r>
              <a:rPr sz="2500" spc="80" dirty="0">
                <a:latin typeface="Tahoma"/>
                <a:cs typeface="Tahoma"/>
              </a:rPr>
              <a:t>involves </a:t>
            </a:r>
            <a:r>
              <a:rPr sz="2500" spc="85" dirty="0">
                <a:latin typeface="Tahoma"/>
                <a:cs typeface="Tahoma"/>
              </a:rPr>
              <a:t>designing </a:t>
            </a:r>
            <a:r>
              <a:rPr sz="2500" spc="135" dirty="0">
                <a:latin typeface="Tahoma"/>
                <a:cs typeface="Tahoma"/>
              </a:rPr>
              <a:t>and </a:t>
            </a:r>
            <a:r>
              <a:rPr sz="2500" spc="14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developing </a:t>
            </a:r>
            <a:r>
              <a:rPr sz="2500" spc="100" dirty="0">
                <a:latin typeface="Tahoma"/>
                <a:cs typeface="Tahoma"/>
              </a:rPr>
              <a:t>the </a:t>
            </a:r>
            <a:r>
              <a:rPr sz="2500" spc="114" dirty="0">
                <a:latin typeface="Tahoma"/>
                <a:cs typeface="Tahoma"/>
              </a:rPr>
              <a:t>user </a:t>
            </a:r>
            <a:r>
              <a:rPr sz="2500" spc="85" dirty="0">
                <a:latin typeface="Tahoma"/>
                <a:cs typeface="Tahoma"/>
              </a:rPr>
              <a:t>interface </a:t>
            </a:r>
            <a:r>
              <a:rPr sz="2500" spc="-114" dirty="0">
                <a:latin typeface="Tahoma"/>
                <a:cs typeface="Tahoma"/>
              </a:rPr>
              <a:t>(UI) 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</a:t>
            </a:r>
            <a:r>
              <a:rPr sz="2500" spc="150" dirty="0">
                <a:latin typeface="Tahoma"/>
                <a:cs typeface="Tahoma"/>
              </a:rPr>
              <a:t>n</a:t>
            </a:r>
            <a:r>
              <a:rPr sz="2500" spc="165" dirty="0">
                <a:latin typeface="Tahoma"/>
                <a:cs typeface="Tahoma"/>
              </a:rPr>
              <a:t>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u</a:t>
            </a:r>
            <a:r>
              <a:rPr sz="2500" spc="80" dirty="0">
                <a:latin typeface="Tahoma"/>
                <a:cs typeface="Tahoma"/>
              </a:rPr>
              <a:t>s</a:t>
            </a:r>
            <a:r>
              <a:rPr sz="2500" spc="95" dirty="0">
                <a:latin typeface="Tahoma"/>
                <a:cs typeface="Tahoma"/>
              </a:rPr>
              <a:t>e</a:t>
            </a:r>
            <a:r>
              <a:rPr sz="2500" spc="130" dirty="0">
                <a:latin typeface="Tahoma"/>
                <a:cs typeface="Tahoma"/>
              </a:rPr>
              <a:t>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e</a:t>
            </a:r>
            <a:r>
              <a:rPr sz="2500" spc="80" dirty="0">
                <a:latin typeface="Tahoma"/>
                <a:cs typeface="Tahoma"/>
              </a:rPr>
              <a:t>x</a:t>
            </a:r>
            <a:r>
              <a:rPr sz="2500" spc="160" dirty="0">
                <a:latin typeface="Tahoma"/>
                <a:cs typeface="Tahoma"/>
              </a:rPr>
              <a:t>p</a:t>
            </a:r>
            <a:r>
              <a:rPr sz="2500" spc="95" dirty="0">
                <a:latin typeface="Tahoma"/>
                <a:cs typeface="Tahoma"/>
              </a:rPr>
              <a:t>e</a:t>
            </a:r>
            <a:r>
              <a:rPr sz="2500" spc="125" dirty="0">
                <a:latin typeface="Tahoma"/>
                <a:cs typeface="Tahoma"/>
              </a:rPr>
              <a:t>r</a:t>
            </a:r>
            <a:r>
              <a:rPr sz="2500" spc="65" dirty="0">
                <a:latin typeface="Tahoma"/>
                <a:cs typeface="Tahoma"/>
              </a:rPr>
              <a:t>i</a:t>
            </a:r>
            <a:r>
              <a:rPr sz="2500" spc="95" dirty="0">
                <a:latin typeface="Tahoma"/>
                <a:cs typeface="Tahoma"/>
              </a:rPr>
              <a:t>e</a:t>
            </a:r>
            <a:r>
              <a:rPr sz="2500" spc="150" dirty="0">
                <a:latin typeface="Tahoma"/>
                <a:cs typeface="Tahoma"/>
              </a:rPr>
              <a:t>n</a:t>
            </a:r>
            <a:r>
              <a:rPr sz="2500" spc="40" dirty="0">
                <a:latin typeface="Tahoma"/>
                <a:cs typeface="Tahoma"/>
              </a:rPr>
              <a:t>c</a:t>
            </a:r>
            <a:r>
              <a:rPr sz="2500" spc="100" dirty="0">
                <a:latin typeface="Tahoma"/>
                <a:cs typeface="Tahoma"/>
              </a:rPr>
              <a:t>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-210" dirty="0">
                <a:latin typeface="Tahoma"/>
                <a:cs typeface="Tahoma"/>
              </a:rPr>
              <a:t>(</a:t>
            </a:r>
            <a:r>
              <a:rPr sz="2500" spc="190" dirty="0">
                <a:latin typeface="Tahoma"/>
                <a:cs typeface="Tahoma"/>
              </a:rPr>
              <a:t>U</a:t>
            </a:r>
            <a:r>
              <a:rPr sz="2500" dirty="0">
                <a:latin typeface="Tahoma"/>
                <a:cs typeface="Tahoma"/>
              </a:rPr>
              <a:t>X</a:t>
            </a:r>
            <a:r>
              <a:rPr sz="2500" spc="-210" dirty="0">
                <a:latin typeface="Tahoma"/>
                <a:cs typeface="Tahoma"/>
              </a:rPr>
              <a:t>)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o</a:t>
            </a:r>
            <a:r>
              <a:rPr sz="2500" spc="60" dirty="0">
                <a:latin typeface="Tahoma"/>
                <a:cs typeface="Tahoma"/>
              </a:rPr>
              <a:t>f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t</a:t>
            </a:r>
            <a:r>
              <a:rPr sz="2500" spc="150" dirty="0">
                <a:latin typeface="Tahoma"/>
                <a:cs typeface="Tahoma"/>
              </a:rPr>
              <a:t>h</a:t>
            </a:r>
            <a:r>
              <a:rPr sz="2500" spc="100" dirty="0">
                <a:latin typeface="Tahoma"/>
                <a:cs typeface="Tahoma"/>
              </a:rPr>
              <a:t>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60" dirty="0">
                <a:latin typeface="Tahoma"/>
                <a:cs typeface="Tahoma"/>
              </a:rPr>
              <a:t>q</a:t>
            </a:r>
            <a:r>
              <a:rPr sz="2500" spc="150" dirty="0">
                <a:latin typeface="Tahoma"/>
                <a:cs typeface="Tahoma"/>
              </a:rPr>
              <a:t>u</a:t>
            </a:r>
            <a:r>
              <a:rPr sz="2500" spc="65" dirty="0">
                <a:latin typeface="Tahoma"/>
                <a:cs typeface="Tahoma"/>
              </a:rPr>
              <a:t>i</a:t>
            </a:r>
            <a:r>
              <a:rPr sz="2500" spc="55" dirty="0">
                <a:latin typeface="Tahoma"/>
                <a:cs typeface="Tahoma"/>
              </a:rPr>
              <a:t>z  </a:t>
            </a:r>
            <a:r>
              <a:rPr sz="2500" spc="85" dirty="0">
                <a:latin typeface="Tahoma"/>
                <a:cs typeface="Tahoma"/>
              </a:rPr>
              <a:t>application. </a:t>
            </a:r>
            <a:r>
              <a:rPr sz="2500" spc="60" dirty="0">
                <a:latin typeface="Tahoma"/>
                <a:cs typeface="Tahoma"/>
              </a:rPr>
              <a:t>The </a:t>
            </a:r>
            <a:r>
              <a:rPr sz="2500" spc="95" dirty="0">
                <a:latin typeface="Tahoma"/>
                <a:cs typeface="Tahoma"/>
              </a:rPr>
              <a:t>front-end </a:t>
            </a:r>
            <a:r>
              <a:rPr sz="2500" spc="10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development </a:t>
            </a:r>
            <a:r>
              <a:rPr sz="2500" spc="120" dirty="0">
                <a:latin typeface="Tahoma"/>
                <a:cs typeface="Tahoma"/>
              </a:rPr>
              <a:t>team </a:t>
            </a:r>
            <a:r>
              <a:rPr sz="2500" spc="75" dirty="0">
                <a:latin typeface="Tahoma"/>
                <a:cs typeface="Tahoma"/>
              </a:rPr>
              <a:t>is </a:t>
            </a:r>
            <a:r>
              <a:rPr sz="2500" spc="110" dirty="0">
                <a:latin typeface="Tahoma"/>
                <a:cs typeface="Tahoma"/>
              </a:rPr>
              <a:t>responsible </a:t>
            </a:r>
            <a:r>
              <a:rPr sz="2500" spc="114" dirty="0">
                <a:latin typeface="Tahoma"/>
                <a:cs typeface="Tahoma"/>
              </a:rPr>
              <a:t> for </a:t>
            </a:r>
            <a:r>
              <a:rPr sz="2500" spc="75" dirty="0">
                <a:latin typeface="Tahoma"/>
                <a:cs typeface="Tahoma"/>
              </a:rPr>
              <a:t>creating </a:t>
            </a:r>
            <a:r>
              <a:rPr sz="2500" spc="120" dirty="0">
                <a:latin typeface="Tahoma"/>
                <a:cs typeface="Tahoma"/>
              </a:rPr>
              <a:t>an </a:t>
            </a:r>
            <a:r>
              <a:rPr sz="2500" spc="65" dirty="0">
                <a:latin typeface="Tahoma"/>
                <a:cs typeface="Tahoma"/>
              </a:rPr>
              <a:t>attractive </a:t>
            </a:r>
            <a:r>
              <a:rPr sz="2500" spc="135" dirty="0">
                <a:latin typeface="Tahoma"/>
                <a:cs typeface="Tahoma"/>
              </a:rPr>
              <a:t>and </a:t>
            </a:r>
            <a:r>
              <a:rPr sz="2500" spc="70" dirty="0">
                <a:latin typeface="Tahoma"/>
                <a:cs typeface="Tahoma"/>
              </a:rPr>
              <a:t>user-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friendly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interface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that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makes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it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easy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for </a:t>
            </a:r>
            <a:r>
              <a:rPr sz="2500" spc="105" dirty="0">
                <a:latin typeface="Tahoma"/>
                <a:cs typeface="Tahoma"/>
              </a:rPr>
              <a:t>users </a:t>
            </a:r>
            <a:r>
              <a:rPr sz="2500" spc="110" dirty="0">
                <a:latin typeface="Tahoma"/>
                <a:cs typeface="Tahoma"/>
              </a:rPr>
              <a:t>to </a:t>
            </a:r>
            <a:r>
              <a:rPr sz="2500" spc="70" dirty="0">
                <a:latin typeface="Tahoma"/>
                <a:cs typeface="Tahoma"/>
              </a:rPr>
              <a:t>navigate </a:t>
            </a:r>
            <a:r>
              <a:rPr sz="2500" spc="110" dirty="0">
                <a:latin typeface="Tahoma"/>
                <a:cs typeface="Tahoma"/>
              </a:rPr>
              <a:t>through </a:t>
            </a:r>
            <a:r>
              <a:rPr sz="2500" spc="100" dirty="0">
                <a:latin typeface="Tahoma"/>
                <a:cs typeface="Tahoma"/>
              </a:rPr>
              <a:t>the </a:t>
            </a:r>
            <a:r>
              <a:rPr sz="2500" spc="10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application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35" dirty="0">
                <a:latin typeface="Tahoma"/>
                <a:cs typeface="Tahoma"/>
              </a:rPr>
              <a:t>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take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quizzes.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3057" y="443800"/>
            <a:ext cx="2046605" cy="3499485"/>
          </a:xfrm>
          <a:custGeom>
            <a:avLst/>
            <a:gdLst/>
            <a:ahLst/>
            <a:cxnLst/>
            <a:rect l="l" t="t" r="r" b="b"/>
            <a:pathLst>
              <a:path w="2046605" h="3499485">
                <a:moveTo>
                  <a:pt x="1127926" y="3499468"/>
                </a:moveTo>
                <a:lnTo>
                  <a:pt x="1083872" y="3483353"/>
                </a:lnTo>
                <a:lnTo>
                  <a:pt x="1048348" y="3451747"/>
                </a:lnTo>
                <a:lnTo>
                  <a:pt x="1023876" y="3408741"/>
                </a:lnTo>
                <a:lnTo>
                  <a:pt x="1006718" y="3361100"/>
                </a:lnTo>
                <a:lnTo>
                  <a:pt x="991084" y="3312901"/>
                </a:lnTo>
                <a:lnTo>
                  <a:pt x="976974" y="3264195"/>
                </a:lnTo>
                <a:lnTo>
                  <a:pt x="964385" y="3215033"/>
                </a:lnTo>
                <a:lnTo>
                  <a:pt x="953315" y="3165467"/>
                </a:lnTo>
                <a:lnTo>
                  <a:pt x="943763" y="3115549"/>
                </a:lnTo>
                <a:lnTo>
                  <a:pt x="935727" y="3065331"/>
                </a:lnTo>
                <a:lnTo>
                  <a:pt x="929205" y="3014864"/>
                </a:lnTo>
                <a:lnTo>
                  <a:pt x="924195" y="2964201"/>
                </a:lnTo>
                <a:lnTo>
                  <a:pt x="920696" y="2913392"/>
                </a:lnTo>
                <a:lnTo>
                  <a:pt x="918705" y="2862490"/>
                </a:lnTo>
                <a:lnTo>
                  <a:pt x="918220" y="2811546"/>
                </a:lnTo>
                <a:lnTo>
                  <a:pt x="919241" y="2760613"/>
                </a:lnTo>
                <a:lnTo>
                  <a:pt x="921764" y="2709741"/>
                </a:lnTo>
                <a:lnTo>
                  <a:pt x="925789" y="2658982"/>
                </a:lnTo>
                <a:lnTo>
                  <a:pt x="931312" y="2608389"/>
                </a:lnTo>
                <a:lnTo>
                  <a:pt x="938334" y="2558013"/>
                </a:lnTo>
                <a:lnTo>
                  <a:pt x="946851" y="2507906"/>
                </a:lnTo>
                <a:lnTo>
                  <a:pt x="956862" y="2458119"/>
                </a:lnTo>
                <a:lnTo>
                  <a:pt x="968365" y="2408704"/>
                </a:lnTo>
                <a:lnTo>
                  <a:pt x="981358" y="2359713"/>
                </a:lnTo>
                <a:lnTo>
                  <a:pt x="995839" y="2311198"/>
                </a:lnTo>
                <a:lnTo>
                  <a:pt x="1011807" y="2263210"/>
                </a:lnTo>
                <a:lnTo>
                  <a:pt x="1030127" y="2213470"/>
                </a:lnTo>
                <a:lnTo>
                  <a:pt x="1049967" y="2164498"/>
                </a:lnTo>
                <a:lnTo>
                  <a:pt x="1071289" y="2116284"/>
                </a:lnTo>
                <a:lnTo>
                  <a:pt x="1094054" y="2068816"/>
                </a:lnTo>
                <a:lnTo>
                  <a:pt x="1118222" y="2022083"/>
                </a:lnTo>
                <a:lnTo>
                  <a:pt x="1143755" y="1976074"/>
                </a:lnTo>
                <a:lnTo>
                  <a:pt x="1170614" y="1930778"/>
                </a:lnTo>
                <a:lnTo>
                  <a:pt x="1198759" y="1886184"/>
                </a:lnTo>
                <a:lnTo>
                  <a:pt x="1228152" y="1842281"/>
                </a:lnTo>
                <a:lnTo>
                  <a:pt x="1258754" y="1799057"/>
                </a:lnTo>
                <a:lnTo>
                  <a:pt x="1290282" y="1756479"/>
                </a:lnTo>
                <a:lnTo>
                  <a:pt x="1322373" y="1714425"/>
                </a:lnTo>
                <a:lnTo>
                  <a:pt x="1354865" y="1672750"/>
                </a:lnTo>
                <a:lnTo>
                  <a:pt x="1453132" y="1548548"/>
                </a:lnTo>
                <a:lnTo>
                  <a:pt x="1485613" y="1506939"/>
                </a:lnTo>
                <a:lnTo>
                  <a:pt x="1517688" y="1464985"/>
                </a:lnTo>
                <a:lnTo>
                  <a:pt x="1549194" y="1422541"/>
                </a:lnTo>
                <a:lnTo>
                  <a:pt x="1579970" y="1379462"/>
                </a:lnTo>
                <a:lnTo>
                  <a:pt x="1607997" y="1338419"/>
                </a:lnTo>
                <a:lnTo>
                  <a:pt x="1634625" y="1297081"/>
                </a:lnTo>
                <a:lnTo>
                  <a:pt x="1659739" y="1255319"/>
                </a:lnTo>
                <a:lnTo>
                  <a:pt x="1683220" y="1213006"/>
                </a:lnTo>
                <a:lnTo>
                  <a:pt x="1704952" y="1170013"/>
                </a:lnTo>
                <a:lnTo>
                  <a:pt x="1724819" y="1126213"/>
                </a:lnTo>
                <a:lnTo>
                  <a:pt x="1742702" y="1081477"/>
                </a:lnTo>
                <a:lnTo>
                  <a:pt x="1758485" y="1035677"/>
                </a:lnTo>
                <a:lnTo>
                  <a:pt x="1772051" y="988685"/>
                </a:lnTo>
                <a:lnTo>
                  <a:pt x="1783284" y="940373"/>
                </a:lnTo>
                <a:lnTo>
                  <a:pt x="1790951" y="894344"/>
                </a:lnTo>
                <a:lnTo>
                  <a:pt x="1795249" y="848017"/>
                </a:lnTo>
                <a:lnTo>
                  <a:pt x="1795971" y="801643"/>
                </a:lnTo>
                <a:lnTo>
                  <a:pt x="1792911" y="755476"/>
                </a:lnTo>
                <a:lnTo>
                  <a:pt x="1785862" y="709768"/>
                </a:lnTo>
                <a:lnTo>
                  <a:pt x="1774619" y="664770"/>
                </a:lnTo>
                <a:lnTo>
                  <a:pt x="1758974" y="620734"/>
                </a:lnTo>
                <a:lnTo>
                  <a:pt x="1738722" y="577914"/>
                </a:lnTo>
                <a:lnTo>
                  <a:pt x="1713656" y="536560"/>
                </a:lnTo>
                <a:lnTo>
                  <a:pt x="1687777" y="503373"/>
                </a:lnTo>
                <a:lnTo>
                  <a:pt x="1651455" y="466009"/>
                </a:lnTo>
                <a:lnTo>
                  <a:pt x="1617453" y="435027"/>
                </a:lnTo>
                <a:lnTo>
                  <a:pt x="1582755" y="410310"/>
                </a:lnTo>
                <a:lnTo>
                  <a:pt x="1533668" y="379792"/>
                </a:lnTo>
                <a:lnTo>
                  <a:pt x="1482491" y="352755"/>
                </a:lnTo>
                <a:lnTo>
                  <a:pt x="1445936" y="335814"/>
                </a:lnTo>
                <a:lnTo>
                  <a:pt x="1404508" y="320264"/>
                </a:lnTo>
                <a:lnTo>
                  <a:pt x="1358006" y="305084"/>
                </a:lnTo>
                <a:lnTo>
                  <a:pt x="1311002" y="291836"/>
                </a:lnTo>
                <a:lnTo>
                  <a:pt x="1263553" y="280504"/>
                </a:lnTo>
                <a:lnTo>
                  <a:pt x="1215714" y="271072"/>
                </a:lnTo>
                <a:lnTo>
                  <a:pt x="1167541" y="263522"/>
                </a:lnTo>
                <a:lnTo>
                  <a:pt x="1119090" y="257838"/>
                </a:lnTo>
                <a:lnTo>
                  <a:pt x="1070415" y="254003"/>
                </a:lnTo>
                <a:lnTo>
                  <a:pt x="1021573" y="252000"/>
                </a:lnTo>
                <a:lnTo>
                  <a:pt x="972620" y="251814"/>
                </a:lnTo>
                <a:lnTo>
                  <a:pt x="923612" y="253426"/>
                </a:lnTo>
                <a:lnTo>
                  <a:pt x="870744" y="257564"/>
                </a:lnTo>
                <a:lnTo>
                  <a:pt x="818656" y="264451"/>
                </a:lnTo>
                <a:lnTo>
                  <a:pt x="767439" y="274158"/>
                </a:lnTo>
                <a:lnTo>
                  <a:pt x="717185" y="286754"/>
                </a:lnTo>
                <a:lnTo>
                  <a:pt x="667985" y="302306"/>
                </a:lnTo>
                <a:lnTo>
                  <a:pt x="619931" y="320883"/>
                </a:lnTo>
                <a:lnTo>
                  <a:pt x="573116" y="342555"/>
                </a:lnTo>
                <a:lnTo>
                  <a:pt x="527629" y="367390"/>
                </a:lnTo>
                <a:lnTo>
                  <a:pt x="483564" y="395457"/>
                </a:lnTo>
                <a:lnTo>
                  <a:pt x="446545" y="423741"/>
                </a:lnTo>
                <a:lnTo>
                  <a:pt x="406742" y="458814"/>
                </a:lnTo>
                <a:lnTo>
                  <a:pt x="368678" y="497020"/>
                </a:lnTo>
                <a:lnTo>
                  <a:pt x="336882" y="534703"/>
                </a:lnTo>
                <a:lnTo>
                  <a:pt x="308450" y="576390"/>
                </a:lnTo>
                <a:lnTo>
                  <a:pt x="283500" y="621036"/>
                </a:lnTo>
                <a:lnTo>
                  <a:pt x="262728" y="667074"/>
                </a:lnTo>
                <a:lnTo>
                  <a:pt x="246830" y="712938"/>
                </a:lnTo>
                <a:lnTo>
                  <a:pt x="223765" y="756568"/>
                </a:lnTo>
                <a:lnTo>
                  <a:pt x="186950" y="787667"/>
                </a:lnTo>
                <a:lnTo>
                  <a:pt x="141083" y="802752"/>
                </a:lnTo>
                <a:lnTo>
                  <a:pt x="90864" y="798343"/>
                </a:lnTo>
                <a:lnTo>
                  <a:pt x="47462" y="775962"/>
                </a:lnTo>
                <a:lnTo>
                  <a:pt x="15898" y="739048"/>
                </a:lnTo>
                <a:lnTo>
                  <a:pt x="0" y="693256"/>
                </a:lnTo>
                <a:lnTo>
                  <a:pt x="3597" y="644244"/>
                </a:lnTo>
                <a:lnTo>
                  <a:pt x="19375" y="596522"/>
                </a:lnTo>
                <a:lnTo>
                  <a:pt x="37718" y="550615"/>
                </a:lnTo>
                <a:lnTo>
                  <a:pt x="58518" y="506526"/>
                </a:lnTo>
                <a:lnTo>
                  <a:pt x="81671" y="464257"/>
                </a:lnTo>
                <a:lnTo>
                  <a:pt x="107069" y="423811"/>
                </a:lnTo>
                <a:lnTo>
                  <a:pt x="134609" y="385190"/>
                </a:lnTo>
                <a:lnTo>
                  <a:pt x="164183" y="348397"/>
                </a:lnTo>
                <a:lnTo>
                  <a:pt x="195686" y="313434"/>
                </a:lnTo>
                <a:lnTo>
                  <a:pt x="229011" y="280305"/>
                </a:lnTo>
                <a:lnTo>
                  <a:pt x="264054" y="249010"/>
                </a:lnTo>
                <a:lnTo>
                  <a:pt x="300708" y="219554"/>
                </a:lnTo>
                <a:lnTo>
                  <a:pt x="338868" y="191939"/>
                </a:lnTo>
                <a:lnTo>
                  <a:pt x="378427" y="166166"/>
                </a:lnTo>
                <a:lnTo>
                  <a:pt x="419279" y="142240"/>
                </a:lnTo>
                <a:lnTo>
                  <a:pt x="461320" y="120161"/>
                </a:lnTo>
                <a:lnTo>
                  <a:pt x="504442" y="99933"/>
                </a:lnTo>
                <a:lnTo>
                  <a:pt x="548541" y="81558"/>
                </a:lnTo>
                <a:lnTo>
                  <a:pt x="593510" y="65039"/>
                </a:lnTo>
                <a:lnTo>
                  <a:pt x="639243" y="50379"/>
                </a:lnTo>
                <a:lnTo>
                  <a:pt x="685635" y="37579"/>
                </a:lnTo>
                <a:lnTo>
                  <a:pt x="732579" y="26642"/>
                </a:lnTo>
                <a:lnTo>
                  <a:pt x="779971" y="17572"/>
                </a:lnTo>
                <a:lnTo>
                  <a:pt x="827703" y="10370"/>
                </a:lnTo>
                <a:lnTo>
                  <a:pt x="875671" y="5039"/>
                </a:lnTo>
                <a:lnTo>
                  <a:pt x="923767" y="1581"/>
                </a:lnTo>
                <a:lnTo>
                  <a:pt x="971888" y="0"/>
                </a:lnTo>
                <a:lnTo>
                  <a:pt x="1019231" y="64"/>
                </a:lnTo>
                <a:lnTo>
                  <a:pt x="1066991" y="1550"/>
                </a:lnTo>
                <a:lnTo>
                  <a:pt x="1115043" y="4499"/>
                </a:lnTo>
                <a:lnTo>
                  <a:pt x="1163262" y="8951"/>
                </a:lnTo>
                <a:lnTo>
                  <a:pt x="1211524" y="14947"/>
                </a:lnTo>
                <a:lnTo>
                  <a:pt x="1259704" y="22528"/>
                </a:lnTo>
                <a:lnTo>
                  <a:pt x="1307678" y="31735"/>
                </a:lnTo>
                <a:lnTo>
                  <a:pt x="1355322" y="42608"/>
                </a:lnTo>
                <a:lnTo>
                  <a:pt x="1402511" y="55189"/>
                </a:lnTo>
                <a:lnTo>
                  <a:pt x="1449120" y="69518"/>
                </a:lnTo>
                <a:lnTo>
                  <a:pt x="1495024" y="85636"/>
                </a:lnTo>
                <a:lnTo>
                  <a:pt x="1540101" y="103583"/>
                </a:lnTo>
                <a:lnTo>
                  <a:pt x="1584224" y="123402"/>
                </a:lnTo>
                <a:lnTo>
                  <a:pt x="1627269" y="145131"/>
                </a:lnTo>
                <a:lnTo>
                  <a:pt x="1669112" y="168813"/>
                </a:lnTo>
                <a:lnTo>
                  <a:pt x="1709629" y="194488"/>
                </a:lnTo>
                <a:lnTo>
                  <a:pt x="1748695" y="222196"/>
                </a:lnTo>
                <a:lnTo>
                  <a:pt x="1786184" y="251979"/>
                </a:lnTo>
                <a:lnTo>
                  <a:pt x="1821974" y="283878"/>
                </a:lnTo>
                <a:lnTo>
                  <a:pt x="1855939" y="317932"/>
                </a:lnTo>
                <a:lnTo>
                  <a:pt x="1887955" y="354184"/>
                </a:lnTo>
                <a:lnTo>
                  <a:pt x="1917897" y="392673"/>
                </a:lnTo>
                <a:lnTo>
                  <a:pt x="1945791" y="433990"/>
                </a:lnTo>
                <a:lnTo>
                  <a:pt x="1969977" y="476493"/>
                </a:lnTo>
                <a:lnTo>
                  <a:pt x="1990584" y="520063"/>
                </a:lnTo>
                <a:lnTo>
                  <a:pt x="2007737" y="564580"/>
                </a:lnTo>
                <a:lnTo>
                  <a:pt x="2021563" y="609924"/>
                </a:lnTo>
                <a:lnTo>
                  <a:pt x="2032187" y="655977"/>
                </a:lnTo>
                <a:lnTo>
                  <a:pt x="2039737" y="702618"/>
                </a:lnTo>
                <a:lnTo>
                  <a:pt x="2044338" y="749729"/>
                </a:lnTo>
                <a:lnTo>
                  <a:pt x="2046118" y="797189"/>
                </a:lnTo>
                <a:lnTo>
                  <a:pt x="2045202" y="844880"/>
                </a:lnTo>
                <a:lnTo>
                  <a:pt x="2041716" y="892681"/>
                </a:lnTo>
                <a:lnTo>
                  <a:pt x="2035788" y="940474"/>
                </a:lnTo>
                <a:lnTo>
                  <a:pt x="2027543" y="988139"/>
                </a:lnTo>
                <a:lnTo>
                  <a:pt x="2017108" y="1035555"/>
                </a:lnTo>
                <a:lnTo>
                  <a:pt x="2004610" y="1082605"/>
                </a:lnTo>
                <a:lnTo>
                  <a:pt x="1990173" y="1129168"/>
                </a:lnTo>
                <a:lnTo>
                  <a:pt x="1973926" y="1175125"/>
                </a:lnTo>
                <a:lnTo>
                  <a:pt x="1955994" y="1220357"/>
                </a:lnTo>
                <a:lnTo>
                  <a:pt x="1936503" y="1264743"/>
                </a:lnTo>
                <a:lnTo>
                  <a:pt x="1915581" y="1308165"/>
                </a:lnTo>
                <a:lnTo>
                  <a:pt x="1893353" y="1350503"/>
                </a:lnTo>
                <a:lnTo>
                  <a:pt x="1869945" y="1391637"/>
                </a:lnTo>
                <a:lnTo>
                  <a:pt x="1845484" y="1431448"/>
                </a:lnTo>
                <a:lnTo>
                  <a:pt x="1818503" y="1472798"/>
                </a:lnTo>
                <a:lnTo>
                  <a:pt x="1790570" y="1513604"/>
                </a:lnTo>
                <a:lnTo>
                  <a:pt x="1761827" y="1553947"/>
                </a:lnTo>
                <a:lnTo>
                  <a:pt x="1732416" y="1593903"/>
                </a:lnTo>
                <a:lnTo>
                  <a:pt x="1702478" y="1633551"/>
                </a:lnTo>
                <a:lnTo>
                  <a:pt x="1672157" y="1672970"/>
                </a:lnTo>
                <a:lnTo>
                  <a:pt x="1580302" y="1790639"/>
                </a:lnTo>
                <a:lnTo>
                  <a:pt x="1549860" y="1829926"/>
                </a:lnTo>
                <a:lnTo>
                  <a:pt x="1519742" y="1869377"/>
                </a:lnTo>
                <a:lnTo>
                  <a:pt x="1490091" y="1909069"/>
                </a:lnTo>
                <a:lnTo>
                  <a:pt x="1461047" y="1949082"/>
                </a:lnTo>
                <a:lnTo>
                  <a:pt x="1432753" y="1989493"/>
                </a:lnTo>
                <a:lnTo>
                  <a:pt x="1405350" y="2030381"/>
                </a:lnTo>
                <a:lnTo>
                  <a:pt x="1378981" y="2071825"/>
                </a:lnTo>
                <a:lnTo>
                  <a:pt x="1353786" y="2113903"/>
                </a:lnTo>
                <a:lnTo>
                  <a:pt x="1329908" y="2156693"/>
                </a:lnTo>
                <a:lnTo>
                  <a:pt x="1307489" y="2200274"/>
                </a:lnTo>
                <a:lnTo>
                  <a:pt x="1286670" y="2244724"/>
                </a:lnTo>
                <a:lnTo>
                  <a:pt x="1267592" y="2290123"/>
                </a:lnTo>
                <a:lnTo>
                  <a:pt x="1250399" y="2336547"/>
                </a:lnTo>
                <a:lnTo>
                  <a:pt x="1235021" y="2383754"/>
                </a:lnTo>
                <a:lnTo>
                  <a:pt x="1221248" y="2431198"/>
                </a:lnTo>
                <a:lnTo>
                  <a:pt x="1209080" y="2478854"/>
                </a:lnTo>
                <a:lnTo>
                  <a:pt x="1198518" y="2526694"/>
                </a:lnTo>
                <a:lnTo>
                  <a:pt x="1189562" y="2574691"/>
                </a:lnTo>
                <a:lnTo>
                  <a:pt x="1182214" y="2622817"/>
                </a:lnTo>
                <a:lnTo>
                  <a:pt x="1176473" y="2671047"/>
                </a:lnTo>
                <a:lnTo>
                  <a:pt x="1172341" y="2719352"/>
                </a:lnTo>
                <a:lnTo>
                  <a:pt x="1169818" y="2767706"/>
                </a:lnTo>
                <a:lnTo>
                  <a:pt x="1168904" y="2816082"/>
                </a:lnTo>
                <a:lnTo>
                  <a:pt x="1169600" y="2864452"/>
                </a:lnTo>
                <a:lnTo>
                  <a:pt x="1171907" y="2912790"/>
                </a:lnTo>
                <a:lnTo>
                  <a:pt x="1175825" y="2961068"/>
                </a:lnTo>
                <a:lnTo>
                  <a:pt x="1181356" y="3009260"/>
                </a:lnTo>
                <a:lnTo>
                  <a:pt x="1188499" y="3057338"/>
                </a:lnTo>
                <a:lnTo>
                  <a:pt x="1197255" y="3105275"/>
                </a:lnTo>
                <a:lnTo>
                  <a:pt x="1207624" y="3153045"/>
                </a:lnTo>
                <a:lnTo>
                  <a:pt x="1219608" y="3200619"/>
                </a:lnTo>
                <a:lnTo>
                  <a:pt x="1233207" y="3247972"/>
                </a:lnTo>
                <a:lnTo>
                  <a:pt x="1248422" y="3295076"/>
                </a:lnTo>
                <a:lnTo>
                  <a:pt x="1265253" y="3341903"/>
                </a:lnTo>
                <a:lnTo>
                  <a:pt x="1270286" y="3390262"/>
                </a:lnTo>
                <a:lnTo>
                  <a:pt x="1253300" y="3436358"/>
                </a:lnTo>
                <a:lnTo>
                  <a:pt x="1220473" y="3473752"/>
                </a:lnTo>
                <a:lnTo>
                  <a:pt x="1177986" y="3496002"/>
                </a:lnTo>
                <a:lnTo>
                  <a:pt x="1127926" y="3499468"/>
                </a:lnTo>
                <a:close/>
              </a:path>
            </a:pathLst>
          </a:custGeom>
          <a:solidFill>
            <a:srgbClr val="005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1390" y="4401366"/>
            <a:ext cx="239988" cy="2506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382951" y="702064"/>
            <a:ext cx="419734" cy="179705"/>
          </a:xfrm>
          <a:custGeom>
            <a:avLst/>
            <a:gdLst/>
            <a:ahLst/>
            <a:cxnLst/>
            <a:rect l="l" t="t" r="r" b="b"/>
            <a:pathLst>
              <a:path w="419734" h="179705">
                <a:moveTo>
                  <a:pt x="0" y="0"/>
                </a:moveTo>
                <a:lnTo>
                  <a:pt x="46696" y="19835"/>
                </a:lnTo>
                <a:lnTo>
                  <a:pt x="93338" y="39724"/>
                </a:lnTo>
                <a:lnTo>
                  <a:pt x="139943" y="59652"/>
                </a:lnTo>
                <a:lnTo>
                  <a:pt x="186524" y="79602"/>
                </a:lnTo>
                <a:lnTo>
                  <a:pt x="233098" y="99560"/>
                </a:lnTo>
                <a:lnTo>
                  <a:pt x="279680" y="119510"/>
                </a:lnTo>
                <a:lnTo>
                  <a:pt x="326284" y="139438"/>
                </a:lnTo>
                <a:lnTo>
                  <a:pt x="372927" y="159327"/>
                </a:lnTo>
                <a:lnTo>
                  <a:pt x="419623" y="179163"/>
                </a:lnTo>
              </a:path>
            </a:pathLst>
          </a:custGeom>
          <a:ln w="83548">
            <a:solidFill>
              <a:srgbClr val="005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88248" y="1633156"/>
            <a:ext cx="17780" cy="40005"/>
          </a:xfrm>
          <a:custGeom>
            <a:avLst/>
            <a:gdLst/>
            <a:ahLst/>
            <a:cxnLst/>
            <a:rect l="l" t="t" r="r" b="b"/>
            <a:pathLst>
              <a:path w="17780" h="40005">
                <a:moveTo>
                  <a:pt x="17639" y="0"/>
                </a:moveTo>
                <a:lnTo>
                  <a:pt x="16058" y="4539"/>
                </a:lnTo>
                <a:lnTo>
                  <a:pt x="11953" y="15433"/>
                </a:lnTo>
                <a:lnTo>
                  <a:pt x="6281" y="28588"/>
                </a:lnTo>
                <a:lnTo>
                  <a:pt x="0" y="39917"/>
                </a:lnTo>
              </a:path>
            </a:pathLst>
          </a:custGeom>
          <a:ln w="46418">
            <a:solidFill>
              <a:srgbClr val="94C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9398" y="4402293"/>
            <a:ext cx="103048" cy="1513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336533" y="693709"/>
            <a:ext cx="688975" cy="797560"/>
          </a:xfrm>
          <a:custGeom>
            <a:avLst/>
            <a:gdLst/>
            <a:ahLst/>
            <a:cxnLst/>
            <a:rect l="l" t="t" r="r" b="b"/>
            <a:pathLst>
              <a:path w="688975" h="797560">
                <a:moveTo>
                  <a:pt x="0" y="0"/>
                </a:moveTo>
                <a:lnTo>
                  <a:pt x="121079" y="25513"/>
                </a:lnTo>
                <a:lnTo>
                  <a:pt x="380283" y="134488"/>
                </a:lnTo>
                <a:lnTo>
                  <a:pt x="621558" y="375572"/>
                </a:lnTo>
                <a:lnTo>
                  <a:pt x="688851" y="797415"/>
                </a:lnTo>
              </a:path>
            </a:pathLst>
          </a:custGeom>
          <a:ln w="46417">
            <a:solidFill>
              <a:srgbClr val="94C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87523"/>
            <a:ext cx="83489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latin typeface="Trebuchet MS"/>
                <a:cs typeface="Trebuchet MS"/>
              </a:rPr>
              <a:t>Literature</a:t>
            </a:r>
            <a:r>
              <a:rPr spc="-360" dirty="0">
                <a:latin typeface="Trebuchet MS"/>
                <a:cs typeface="Trebuchet MS"/>
              </a:rPr>
              <a:t> </a:t>
            </a:r>
            <a:r>
              <a:rPr spc="275" dirty="0">
                <a:latin typeface="Trebuchet MS"/>
                <a:cs typeface="Trebuchet MS"/>
              </a:rPr>
              <a:t>Survey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214" y="3883091"/>
            <a:ext cx="110289" cy="1102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54323" y="3619830"/>
            <a:ext cx="1315148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sz="2500" spc="30" dirty="0">
                <a:latin typeface="Tahoma"/>
                <a:cs typeface="Tahoma"/>
              </a:rPr>
              <a:t>To </a:t>
            </a:r>
            <a:r>
              <a:rPr sz="2500" spc="75" dirty="0">
                <a:latin typeface="Tahoma"/>
                <a:cs typeface="Tahoma"/>
              </a:rPr>
              <a:t>design </a:t>
            </a:r>
            <a:r>
              <a:rPr sz="2500" spc="114" dirty="0">
                <a:latin typeface="Tahoma"/>
                <a:cs typeface="Tahoma"/>
              </a:rPr>
              <a:t>and </a:t>
            </a:r>
            <a:r>
              <a:rPr sz="2500" spc="110" dirty="0">
                <a:latin typeface="Tahoma"/>
                <a:cs typeface="Tahoma"/>
              </a:rPr>
              <a:t>implement </a:t>
            </a:r>
            <a:r>
              <a:rPr sz="2500" spc="75" dirty="0">
                <a:latin typeface="Tahoma"/>
                <a:cs typeface="Tahoma"/>
              </a:rPr>
              <a:t>this </a:t>
            </a:r>
            <a:r>
              <a:rPr sz="2500" spc="65" dirty="0">
                <a:latin typeface="Tahoma"/>
                <a:cs typeface="Tahoma"/>
              </a:rPr>
              <a:t>project </a:t>
            </a:r>
            <a:r>
              <a:rPr sz="2500" spc="80" dirty="0">
                <a:latin typeface="Tahoma"/>
                <a:cs typeface="Tahoma"/>
              </a:rPr>
              <a:t>we </a:t>
            </a:r>
            <a:r>
              <a:rPr sz="2500" spc="100" dirty="0">
                <a:latin typeface="Tahoma"/>
                <a:cs typeface="Tahoma"/>
              </a:rPr>
              <a:t>plan </a:t>
            </a:r>
            <a:r>
              <a:rPr sz="2500" spc="70" dirty="0">
                <a:latin typeface="Tahoma"/>
                <a:cs typeface="Tahoma"/>
              </a:rPr>
              <a:t>that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65" dirty="0">
                <a:latin typeface="Tahoma"/>
                <a:cs typeface="Tahoma"/>
              </a:rPr>
              <a:t>project </a:t>
            </a:r>
            <a:r>
              <a:rPr sz="2500" spc="60" dirty="0">
                <a:latin typeface="Tahoma"/>
                <a:cs typeface="Tahoma"/>
              </a:rPr>
              <a:t>will </a:t>
            </a:r>
            <a:r>
              <a:rPr sz="2500" spc="110" dirty="0">
                <a:latin typeface="Tahoma"/>
                <a:cs typeface="Tahoma"/>
              </a:rPr>
              <a:t>support </a:t>
            </a:r>
            <a:r>
              <a:rPr sz="2500" spc="80" dirty="0">
                <a:latin typeface="Tahoma"/>
                <a:cs typeface="Tahoma"/>
              </a:rPr>
              <a:t>different </a:t>
            </a:r>
            <a:r>
              <a:rPr sz="2500" spc="8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types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users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apart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from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its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administrative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part.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When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project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is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run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for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first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time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it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allows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user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select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who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he/she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wants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login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system.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Project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supports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login </a:t>
            </a:r>
            <a:r>
              <a:rPr sz="2500" spc="8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teacher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login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student.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95" dirty="0">
                <a:latin typeface="Tahoma"/>
                <a:cs typeface="Tahoma"/>
              </a:rPr>
              <a:t>If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user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is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student,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try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login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teacher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system </a:t>
            </a:r>
            <a:r>
              <a:rPr sz="2500" spc="85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will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not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allow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35" dirty="0">
                <a:latin typeface="Tahoma"/>
                <a:cs typeface="Tahoma"/>
              </a:rPr>
              <a:t>him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40" dirty="0">
                <a:latin typeface="Tahoma"/>
                <a:cs typeface="Tahoma"/>
              </a:rPr>
              <a:t>vice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35" dirty="0">
                <a:latin typeface="Tahoma"/>
                <a:cs typeface="Tahoma"/>
              </a:rPr>
              <a:t>versa.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Users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who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add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teacher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in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system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will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be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able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 </a:t>
            </a:r>
            <a:r>
              <a:rPr sz="2500" spc="100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punch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tests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questions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system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also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will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be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able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observe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result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student </a:t>
            </a:r>
            <a:r>
              <a:rPr sz="2500" spc="114" dirty="0">
                <a:latin typeface="Tahoma"/>
                <a:cs typeface="Tahoma"/>
              </a:rPr>
              <a:t>who </a:t>
            </a:r>
            <a:r>
              <a:rPr sz="2500" spc="85" dirty="0">
                <a:latin typeface="Tahoma"/>
                <a:cs typeface="Tahoma"/>
              </a:rPr>
              <a:t>attempts </a:t>
            </a:r>
            <a:r>
              <a:rPr sz="2500" spc="35" dirty="0">
                <a:latin typeface="Tahoma"/>
                <a:cs typeface="Tahoma"/>
              </a:rPr>
              <a:t>tests. </a:t>
            </a:r>
            <a:r>
              <a:rPr sz="2500" spc="100" dirty="0">
                <a:latin typeface="Tahoma"/>
                <a:cs typeface="Tahoma"/>
              </a:rPr>
              <a:t>Users </a:t>
            </a:r>
            <a:r>
              <a:rPr sz="2500" spc="114" dirty="0">
                <a:latin typeface="Tahoma"/>
                <a:cs typeface="Tahoma"/>
              </a:rPr>
              <a:t>who </a:t>
            </a:r>
            <a:r>
              <a:rPr sz="2500" spc="75" dirty="0">
                <a:latin typeface="Tahoma"/>
                <a:cs typeface="Tahoma"/>
              </a:rPr>
              <a:t>login </a:t>
            </a:r>
            <a:r>
              <a:rPr sz="2500" spc="95" dirty="0">
                <a:latin typeface="Tahoma"/>
                <a:cs typeface="Tahoma"/>
              </a:rPr>
              <a:t>to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80" dirty="0">
                <a:latin typeface="Tahoma"/>
                <a:cs typeface="Tahoma"/>
              </a:rPr>
              <a:t>system </a:t>
            </a:r>
            <a:r>
              <a:rPr sz="2500" spc="70" dirty="0">
                <a:latin typeface="Tahoma"/>
                <a:cs typeface="Tahoma"/>
              </a:rPr>
              <a:t>as </a:t>
            </a:r>
            <a:r>
              <a:rPr sz="2500" spc="85" dirty="0">
                <a:latin typeface="Tahoma"/>
                <a:cs typeface="Tahoma"/>
              </a:rPr>
              <a:t>students </a:t>
            </a:r>
            <a:r>
              <a:rPr sz="2500" spc="60" dirty="0">
                <a:latin typeface="Tahoma"/>
                <a:cs typeface="Tahoma"/>
              </a:rPr>
              <a:t>will </a:t>
            </a:r>
            <a:r>
              <a:rPr sz="2500" spc="110" dirty="0">
                <a:latin typeface="Tahoma"/>
                <a:cs typeface="Tahoma"/>
              </a:rPr>
              <a:t>be </a:t>
            </a:r>
            <a:r>
              <a:rPr sz="2500" spc="85" dirty="0">
                <a:latin typeface="Tahoma"/>
                <a:cs typeface="Tahoma"/>
              </a:rPr>
              <a:t>able </a:t>
            </a:r>
            <a:r>
              <a:rPr sz="2500" spc="95" dirty="0">
                <a:latin typeface="Tahoma"/>
                <a:cs typeface="Tahoma"/>
              </a:rPr>
              <a:t>to </a:t>
            </a:r>
            <a:r>
              <a:rPr sz="2500" spc="10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select </a:t>
            </a:r>
            <a:r>
              <a:rPr sz="2500" spc="70" dirty="0">
                <a:latin typeface="Tahoma"/>
                <a:cs typeface="Tahoma"/>
              </a:rPr>
              <a:t>a </a:t>
            </a:r>
            <a:r>
              <a:rPr sz="2500" spc="80" dirty="0">
                <a:latin typeface="Tahoma"/>
                <a:cs typeface="Tahoma"/>
              </a:rPr>
              <a:t>particular </a:t>
            </a:r>
            <a:r>
              <a:rPr sz="2500" spc="55" dirty="0">
                <a:latin typeface="Tahoma"/>
                <a:cs typeface="Tahoma"/>
              </a:rPr>
              <a:t>test </a:t>
            </a:r>
            <a:r>
              <a:rPr sz="2500" spc="114" dirty="0">
                <a:latin typeface="Tahoma"/>
                <a:cs typeface="Tahoma"/>
              </a:rPr>
              <a:t>and </a:t>
            </a:r>
            <a:r>
              <a:rPr sz="2500" spc="90" dirty="0">
                <a:latin typeface="Tahoma"/>
                <a:cs typeface="Tahoma"/>
              </a:rPr>
              <a:t>attempt </a:t>
            </a:r>
            <a:r>
              <a:rPr sz="2500" spc="95" dirty="0">
                <a:latin typeface="Tahoma"/>
                <a:cs typeface="Tahoma"/>
              </a:rPr>
              <a:t>questions depending </a:t>
            </a:r>
            <a:r>
              <a:rPr sz="2500" spc="140" dirty="0">
                <a:latin typeface="Tahoma"/>
                <a:cs typeface="Tahoma"/>
              </a:rPr>
              <a:t>on </a:t>
            </a:r>
            <a:r>
              <a:rPr sz="2500" spc="75" dirty="0">
                <a:latin typeface="Tahoma"/>
                <a:cs typeface="Tahoma"/>
              </a:rPr>
              <a:t>this </a:t>
            </a:r>
            <a:r>
              <a:rPr sz="2500" spc="25" dirty="0">
                <a:latin typeface="Tahoma"/>
                <a:cs typeface="Tahoma"/>
              </a:rPr>
              <a:t>test. </a:t>
            </a:r>
            <a:r>
              <a:rPr sz="2500" spc="70" dirty="0">
                <a:latin typeface="Tahoma"/>
                <a:cs typeface="Tahoma"/>
              </a:rPr>
              <a:t>After </a:t>
            </a:r>
            <a:r>
              <a:rPr sz="2500" spc="80" dirty="0">
                <a:latin typeface="Tahoma"/>
                <a:cs typeface="Tahoma"/>
              </a:rPr>
              <a:t>attempting </a:t>
            </a:r>
            <a:r>
              <a:rPr sz="2500" spc="85" dirty="0">
                <a:latin typeface="Tahoma"/>
                <a:cs typeface="Tahoma"/>
              </a:rPr>
              <a:t> 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test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submitting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that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user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will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receive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a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message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that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you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have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attempted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test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successfully </a:t>
            </a:r>
            <a:r>
              <a:rPr sz="2500" spc="114" dirty="0">
                <a:latin typeface="Tahoma"/>
                <a:cs typeface="Tahoma"/>
              </a:rPr>
              <a:t>and </a:t>
            </a:r>
            <a:r>
              <a:rPr sz="2500" spc="50" dirty="0">
                <a:latin typeface="Tahoma"/>
                <a:cs typeface="Tahoma"/>
              </a:rPr>
              <a:t>if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95" dirty="0">
                <a:latin typeface="Tahoma"/>
                <a:cs typeface="Tahoma"/>
              </a:rPr>
              <a:t>user </a:t>
            </a:r>
            <a:r>
              <a:rPr sz="2500" spc="70" dirty="0">
                <a:latin typeface="Tahoma"/>
                <a:cs typeface="Tahoma"/>
              </a:rPr>
              <a:t>tries </a:t>
            </a:r>
            <a:r>
              <a:rPr sz="2500" spc="95" dirty="0">
                <a:latin typeface="Tahoma"/>
                <a:cs typeface="Tahoma"/>
              </a:rPr>
              <a:t>to </a:t>
            </a:r>
            <a:r>
              <a:rPr sz="2500" spc="90" dirty="0">
                <a:latin typeface="Tahoma"/>
                <a:cs typeface="Tahoma"/>
              </a:rPr>
              <a:t>attempt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105" dirty="0">
                <a:latin typeface="Tahoma"/>
                <a:cs typeface="Tahoma"/>
              </a:rPr>
              <a:t>same </a:t>
            </a:r>
            <a:r>
              <a:rPr sz="2500" spc="15" dirty="0">
                <a:latin typeface="Tahoma"/>
                <a:cs typeface="Tahoma"/>
              </a:rPr>
              <a:t>test,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80" dirty="0">
                <a:latin typeface="Tahoma"/>
                <a:cs typeface="Tahoma"/>
              </a:rPr>
              <a:t>system </a:t>
            </a:r>
            <a:r>
              <a:rPr sz="2500" spc="60" dirty="0">
                <a:latin typeface="Tahoma"/>
                <a:cs typeface="Tahoma"/>
              </a:rPr>
              <a:t>will </a:t>
            </a:r>
            <a:r>
              <a:rPr sz="2500" spc="105" dirty="0">
                <a:latin typeface="Tahoma"/>
                <a:cs typeface="Tahoma"/>
              </a:rPr>
              <a:t>not </a:t>
            </a:r>
            <a:r>
              <a:rPr sz="2500" spc="80" dirty="0">
                <a:latin typeface="Tahoma"/>
                <a:cs typeface="Tahoma"/>
              </a:rPr>
              <a:t>allow </a:t>
            </a:r>
            <a:r>
              <a:rPr sz="2500" spc="8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him/her. </a:t>
            </a:r>
            <a:r>
              <a:rPr sz="2500" spc="85" dirty="0">
                <a:latin typeface="Tahoma"/>
                <a:cs typeface="Tahoma"/>
              </a:rPr>
              <a:t>Also </a:t>
            </a:r>
            <a:r>
              <a:rPr sz="2500" spc="70" dirty="0">
                <a:latin typeface="Tahoma"/>
                <a:cs typeface="Tahoma"/>
              </a:rPr>
              <a:t>a </a:t>
            </a:r>
            <a:r>
              <a:rPr sz="2500" spc="95" dirty="0">
                <a:latin typeface="Tahoma"/>
                <a:cs typeface="Tahoma"/>
              </a:rPr>
              <a:t>user </a:t>
            </a:r>
            <a:r>
              <a:rPr sz="2500" spc="114" dirty="0">
                <a:latin typeface="Tahoma"/>
                <a:cs typeface="Tahoma"/>
              </a:rPr>
              <a:t>who </a:t>
            </a:r>
            <a:r>
              <a:rPr sz="2500" spc="60" dirty="0">
                <a:latin typeface="Tahoma"/>
                <a:cs typeface="Tahoma"/>
              </a:rPr>
              <a:t>logs </a:t>
            </a:r>
            <a:r>
              <a:rPr sz="2500" spc="95" dirty="0">
                <a:latin typeface="Tahoma"/>
                <a:cs typeface="Tahoma"/>
              </a:rPr>
              <a:t>into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80" dirty="0">
                <a:latin typeface="Tahoma"/>
                <a:cs typeface="Tahoma"/>
              </a:rPr>
              <a:t>system </a:t>
            </a:r>
            <a:r>
              <a:rPr sz="2500" spc="70" dirty="0">
                <a:latin typeface="Tahoma"/>
                <a:cs typeface="Tahoma"/>
              </a:rPr>
              <a:t>as a </a:t>
            </a:r>
            <a:r>
              <a:rPr sz="2500" spc="90" dirty="0">
                <a:latin typeface="Tahoma"/>
                <a:cs typeface="Tahoma"/>
              </a:rPr>
              <a:t>student </a:t>
            </a:r>
            <a:r>
              <a:rPr sz="2500" spc="60" dirty="0">
                <a:latin typeface="Tahoma"/>
                <a:cs typeface="Tahoma"/>
              </a:rPr>
              <a:t>will </a:t>
            </a:r>
            <a:r>
              <a:rPr sz="2500" spc="110" dirty="0">
                <a:latin typeface="Tahoma"/>
                <a:cs typeface="Tahoma"/>
              </a:rPr>
              <a:t>be </a:t>
            </a:r>
            <a:r>
              <a:rPr sz="2500" spc="85" dirty="0">
                <a:latin typeface="Tahoma"/>
                <a:cs typeface="Tahoma"/>
              </a:rPr>
              <a:t>able </a:t>
            </a:r>
            <a:r>
              <a:rPr sz="2500" spc="95" dirty="0">
                <a:latin typeface="Tahoma"/>
                <a:cs typeface="Tahoma"/>
              </a:rPr>
              <a:t>to </a:t>
            </a:r>
            <a:r>
              <a:rPr sz="2500" spc="85" dirty="0">
                <a:latin typeface="Tahoma"/>
                <a:cs typeface="Tahoma"/>
              </a:rPr>
              <a:t>observe the </a:t>
            </a:r>
            <a:r>
              <a:rPr sz="2500" spc="9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result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test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he/she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attempts.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98421" y="5803477"/>
            <a:ext cx="6489700" cy="4483735"/>
          </a:xfrm>
          <a:custGeom>
            <a:avLst/>
            <a:gdLst/>
            <a:ahLst/>
            <a:cxnLst/>
            <a:rect l="l" t="t" r="r" b="b"/>
            <a:pathLst>
              <a:path w="6489700" h="4483734">
                <a:moveTo>
                  <a:pt x="1846855" y="0"/>
                </a:moveTo>
                <a:lnTo>
                  <a:pt x="5541345" y="0"/>
                </a:lnTo>
                <a:lnTo>
                  <a:pt x="6489576" y="1642402"/>
                </a:lnTo>
                <a:lnTo>
                  <a:pt x="6489576" y="4483521"/>
                </a:lnTo>
                <a:lnTo>
                  <a:pt x="741262" y="4483521"/>
                </a:lnTo>
                <a:lnTo>
                  <a:pt x="0" y="3199783"/>
                </a:lnTo>
                <a:lnTo>
                  <a:pt x="0" y="3198882"/>
                </a:lnTo>
                <a:lnTo>
                  <a:pt x="1846855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647229" y="430609"/>
            <a:ext cx="11640820" cy="9856470"/>
            <a:chOff x="6647229" y="430609"/>
            <a:chExt cx="11640820" cy="9856470"/>
          </a:xfrm>
        </p:grpSpPr>
        <p:sp>
          <p:nvSpPr>
            <p:cNvPr id="5" name="object 5"/>
            <p:cNvSpPr/>
            <p:nvPr/>
          </p:nvSpPr>
          <p:spPr>
            <a:xfrm>
              <a:off x="14388127" y="430609"/>
              <a:ext cx="3900170" cy="4570095"/>
            </a:xfrm>
            <a:custGeom>
              <a:avLst/>
              <a:gdLst/>
              <a:ahLst/>
              <a:cxnLst/>
              <a:rect l="l" t="t" r="r" b="b"/>
              <a:pathLst>
                <a:path w="3900169" h="4570095">
                  <a:moveTo>
                    <a:pt x="1319006" y="0"/>
                  </a:moveTo>
                  <a:lnTo>
                    <a:pt x="3899870" y="0"/>
                  </a:lnTo>
                  <a:lnTo>
                    <a:pt x="3899870" y="4569862"/>
                  </a:lnTo>
                  <a:lnTo>
                    <a:pt x="1319191" y="4569862"/>
                  </a:lnTo>
                  <a:lnTo>
                    <a:pt x="0" y="2285251"/>
                  </a:lnTo>
                  <a:lnTo>
                    <a:pt x="0" y="2284610"/>
                  </a:lnTo>
                  <a:lnTo>
                    <a:pt x="1319006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4861" y="1010554"/>
              <a:ext cx="9518801" cy="82477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47229" y="7356721"/>
              <a:ext cx="3801745" cy="2930525"/>
            </a:xfrm>
            <a:custGeom>
              <a:avLst/>
              <a:gdLst/>
              <a:ahLst/>
              <a:cxnLst/>
              <a:rect l="l" t="t" r="r" b="b"/>
              <a:pathLst>
                <a:path w="3801745" h="2930525">
                  <a:moveTo>
                    <a:pt x="950255" y="0"/>
                  </a:moveTo>
                  <a:lnTo>
                    <a:pt x="2851165" y="0"/>
                  </a:lnTo>
                  <a:lnTo>
                    <a:pt x="3801553" y="1646139"/>
                  </a:lnTo>
                  <a:lnTo>
                    <a:pt x="3060164" y="2930278"/>
                  </a:lnTo>
                  <a:lnTo>
                    <a:pt x="741360" y="2930278"/>
                  </a:lnTo>
                  <a:lnTo>
                    <a:pt x="0" y="1646370"/>
                  </a:lnTo>
                  <a:lnTo>
                    <a:pt x="0" y="1645910"/>
                  </a:lnTo>
                  <a:lnTo>
                    <a:pt x="950255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449" y="4447903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55650" y="4203422"/>
            <a:ext cx="516382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55" dirty="0">
                <a:latin typeface="Trebuchet MS"/>
                <a:cs typeface="Trebuchet MS"/>
              </a:rPr>
              <a:t>The </a:t>
            </a:r>
            <a:r>
              <a:rPr sz="2500" spc="15" dirty="0">
                <a:latin typeface="Trebuchet MS"/>
                <a:cs typeface="Trebuchet MS"/>
              </a:rPr>
              <a:t>methodology </a:t>
            </a:r>
            <a:r>
              <a:rPr sz="2500" spc="-25" dirty="0">
                <a:latin typeface="Trebuchet MS"/>
                <a:cs typeface="Trebuchet MS"/>
              </a:rPr>
              <a:t>of </a:t>
            </a:r>
            <a:r>
              <a:rPr sz="2500" spc="10" dirty="0">
                <a:latin typeface="Trebuchet MS"/>
                <a:cs typeface="Trebuchet MS"/>
              </a:rPr>
              <a:t>developing </a:t>
            </a:r>
            <a:r>
              <a:rPr sz="2500" spc="15" dirty="0">
                <a:latin typeface="Trebuchet MS"/>
                <a:cs typeface="Trebuchet MS"/>
              </a:rPr>
              <a:t>this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project </a:t>
            </a:r>
            <a:r>
              <a:rPr sz="2500" spc="-55" dirty="0">
                <a:latin typeface="Trebuchet MS"/>
                <a:cs typeface="Trebuchet MS"/>
              </a:rPr>
              <a:t>will </a:t>
            </a:r>
            <a:r>
              <a:rPr sz="2500" spc="15" dirty="0">
                <a:latin typeface="Trebuchet MS"/>
                <a:cs typeface="Trebuchet MS"/>
              </a:rPr>
              <a:t>be </a:t>
            </a:r>
            <a:r>
              <a:rPr sz="2500" spc="25" dirty="0">
                <a:latin typeface="Trebuchet MS"/>
                <a:cs typeface="Trebuchet MS"/>
              </a:rPr>
              <a:t>a </a:t>
            </a:r>
            <a:r>
              <a:rPr sz="2500" spc="15" dirty="0">
                <a:latin typeface="Trebuchet MS"/>
                <a:cs typeface="Trebuchet MS"/>
              </a:rPr>
              <a:t>step-by-step 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sequence </a:t>
            </a:r>
            <a:r>
              <a:rPr sz="2500" spc="-30" dirty="0">
                <a:latin typeface="Trebuchet MS"/>
                <a:cs typeface="Trebuchet MS"/>
              </a:rPr>
              <a:t>to </a:t>
            </a:r>
            <a:r>
              <a:rPr sz="2500" spc="-25" dirty="0">
                <a:latin typeface="Trebuchet MS"/>
                <a:cs typeface="Trebuchet MS"/>
              </a:rPr>
              <a:t>design, </a:t>
            </a:r>
            <a:r>
              <a:rPr sz="2500" spc="5" dirty="0">
                <a:latin typeface="Trebuchet MS"/>
                <a:cs typeface="Trebuchet MS"/>
              </a:rPr>
              <a:t>develop </a:t>
            </a:r>
            <a:r>
              <a:rPr sz="2500" spc="60" dirty="0">
                <a:latin typeface="Trebuchet MS"/>
                <a:cs typeface="Trebuchet MS"/>
              </a:rPr>
              <a:t>and </a:t>
            </a:r>
            <a:r>
              <a:rPr sz="2500" spc="65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deliver the </a:t>
            </a:r>
            <a:r>
              <a:rPr sz="2500" spc="-35" dirty="0">
                <a:latin typeface="Trebuchet MS"/>
                <a:cs typeface="Trebuchet MS"/>
              </a:rPr>
              <a:t>application. </a:t>
            </a:r>
            <a:r>
              <a:rPr sz="2500" spc="50" dirty="0">
                <a:latin typeface="Trebuchet MS"/>
                <a:cs typeface="Trebuchet MS"/>
              </a:rPr>
              <a:t>In </a:t>
            </a:r>
            <a:r>
              <a:rPr sz="2500" spc="-30" dirty="0">
                <a:latin typeface="Trebuchet MS"/>
                <a:cs typeface="Trebuchet MS"/>
              </a:rPr>
              <a:t>software 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engineering </a:t>
            </a:r>
            <a:r>
              <a:rPr sz="2500" spc="15" dirty="0">
                <a:latin typeface="Trebuchet MS"/>
                <a:cs typeface="Trebuchet MS"/>
              </a:rPr>
              <a:t>this methodology </a:t>
            </a:r>
            <a:r>
              <a:rPr sz="2500" spc="55" dirty="0">
                <a:latin typeface="Trebuchet MS"/>
                <a:cs typeface="Trebuchet MS"/>
              </a:rPr>
              <a:t>is </a:t>
            </a:r>
            <a:r>
              <a:rPr sz="2500" spc="60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called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the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‘waterfall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model’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in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which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one </a:t>
            </a:r>
            <a:r>
              <a:rPr sz="2500" spc="10" dirty="0">
                <a:latin typeface="Trebuchet MS"/>
                <a:cs typeface="Trebuchet MS"/>
              </a:rPr>
              <a:t>portion </a:t>
            </a:r>
            <a:r>
              <a:rPr sz="2500" spc="-25" dirty="0">
                <a:latin typeface="Trebuchet MS"/>
                <a:cs typeface="Trebuchet MS"/>
              </a:rPr>
              <a:t>of </a:t>
            </a:r>
            <a:r>
              <a:rPr sz="2500" spc="-35" dirty="0">
                <a:latin typeface="Trebuchet MS"/>
                <a:cs typeface="Trebuchet MS"/>
              </a:rPr>
              <a:t>work </a:t>
            </a:r>
            <a:r>
              <a:rPr sz="2500" dirty="0">
                <a:latin typeface="Trebuchet MS"/>
                <a:cs typeface="Trebuchet MS"/>
              </a:rPr>
              <a:t>follows </a:t>
            </a:r>
            <a:r>
              <a:rPr sz="2500" spc="-65" dirty="0">
                <a:latin typeface="Trebuchet MS"/>
                <a:cs typeface="Trebuchet MS"/>
              </a:rPr>
              <a:t>after 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another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in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a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linear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sequence.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87480"/>
            <a:ext cx="7211695" cy="2606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sz="8500" b="0" spc="225" dirty="0">
                <a:solidFill>
                  <a:srgbClr val="000000"/>
                </a:solidFill>
                <a:latin typeface="Trebuchet MS"/>
                <a:cs typeface="Trebuchet MS"/>
              </a:rPr>
              <a:t>Proposed </a:t>
            </a:r>
            <a:r>
              <a:rPr sz="8500" b="0" spc="22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8500" b="0" spc="52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8500" b="0" spc="-6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8500" b="0" spc="-27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8500" b="0" spc="200" dirty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sz="8500" b="0" spc="31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8500" b="0" spc="26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8500" b="0" spc="31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8500" b="0" spc="-8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8500" b="0" spc="31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8500" b="0" spc="204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8500" b="0" spc="-114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8500" b="0" spc="-6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8500" b="0" spc="60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85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27132"/>
            <a:ext cx="508952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0" spc="-65" dirty="0">
                <a:solidFill>
                  <a:srgbClr val="000000"/>
                </a:solidFill>
                <a:latin typeface="Trebuchet MS"/>
                <a:cs typeface="Trebuchet MS"/>
              </a:rPr>
              <a:t>Objectives</a:t>
            </a:r>
            <a:endParaRPr sz="8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108742"/>
            <a:ext cx="6541770" cy="6282055"/>
            <a:chOff x="0" y="4005504"/>
            <a:chExt cx="6541770" cy="6282055"/>
          </a:xfrm>
        </p:grpSpPr>
        <p:sp>
          <p:nvSpPr>
            <p:cNvPr id="5" name="object 5"/>
            <p:cNvSpPr/>
            <p:nvPr/>
          </p:nvSpPr>
          <p:spPr>
            <a:xfrm>
              <a:off x="0" y="4784306"/>
              <a:ext cx="3679825" cy="4318000"/>
            </a:xfrm>
            <a:custGeom>
              <a:avLst/>
              <a:gdLst/>
              <a:ahLst/>
              <a:cxnLst/>
              <a:rect l="l" t="t" r="r" b="b"/>
              <a:pathLst>
                <a:path w="3679825" h="4318000">
                  <a:moveTo>
                    <a:pt x="0" y="0"/>
                  </a:moveTo>
                  <a:lnTo>
                    <a:pt x="2433036" y="0"/>
                  </a:lnTo>
                  <a:lnTo>
                    <a:pt x="3679357" y="2158716"/>
                  </a:lnTo>
                  <a:lnTo>
                    <a:pt x="2433036" y="4317432"/>
                  </a:lnTo>
                  <a:lnTo>
                    <a:pt x="0" y="431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1147" y="7468743"/>
              <a:ext cx="3480435" cy="2818765"/>
            </a:xfrm>
            <a:custGeom>
              <a:avLst/>
              <a:gdLst/>
              <a:ahLst/>
              <a:cxnLst/>
              <a:rect l="l" t="t" r="r" b="b"/>
              <a:pathLst>
                <a:path w="3480434" h="2818765">
                  <a:moveTo>
                    <a:pt x="869924" y="0"/>
                  </a:moveTo>
                  <a:lnTo>
                    <a:pt x="2610139" y="0"/>
                  </a:lnTo>
                  <a:lnTo>
                    <a:pt x="3480063" y="1506770"/>
                  </a:lnTo>
                  <a:lnTo>
                    <a:pt x="3480063" y="1507193"/>
                  </a:lnTo>
                  <a:lnTo>
                    <a:pt x="2723129" y="2818256"/>
                  </a:lnTo>
                  <a:lnTo>
                    <a:pt x="757040" y="2818256"/>
                  </a:lnTo>
                  <a:lnTo>
                    <a:pt x="0" y="1507193"/>
                  </a:lnTo>
                  <a:lnTo>
                    <a:pt x="0" y="1506770"/>
                  </a:lnTo>
                  <a:lnTo>
                    <a:pt x="869924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951" y="4005516"/>
              <a:ext cx="4277995" cy="6282055"/>
            </a:xfrm>
            <a:custGeom>
              <a:avLst/>
              <a:gdLst/>
              <a:ahLst/>
              <a:cxnLst/>
              <a:rect l="l" t="t" r="r" b="b"/>
              <a:pathLst>
                <a:path w="4277995" h="6282055">
                  <a:moveTo>
                    <a:pt x="3378162" y="5252542"/>
                  </a:moveTo>
                  <a:lnTo>
                    <a:pt x="2533700" y="3789896"/>
                  </a:lnTo>
                  <a:lnTo>
                    <a:pt x="844448" y="3789896"/>
                  </a:lnTo>
                  <a:lnTo>
                    <a:pt x="0" y="5252542"/>
                  </a:lnTo>
                  <a:lnTo>
                    <a:pt x="0" y="5252961"/>
                  </a:lnTo>
                  <a:lnTo>
                    <a:pt x="593902" y="6281483"/>
                  </a:lnTo>
                  <a:lnTo>
                    <a:pt x="2784335" y="6281483"/>
                  </a:lnTo>
                  <a:lnTo>
                    <a:pt x="3378162" y="5252961"/>
                  </a:lnTo>
                  <a:lnTo>
                    <a:pt x="3378162" y="5252542"/>
                  </a:lnTo>
                  <a:close/>
                </a:path>
                <a:path w="4277995" h="6282055">
                  <a:moveTo>
                    <a:pt x="4277499" y="778675"/>
                  </a:moveTo>
                  <a:lnTo>
                    <a:pt x="3827932" y="0"/>
                  </a:lnTo>
                  <a:lnTo>
                    <a:pt x="2928620" y="0"/>
                  </a:lnTo>
                  <a:lnTo>
                    <a:pt x="2479052" y="778675"/>
                  </a:lnTo>
                  <a:lnTo>
                    <a:pt x="2479052" y="778891"/>
                  </a:lnTo>
                  <a:lnTo>
                    <a:pt x="2928683" y="1557566"/>
                  </a:lnTo>
                  <a:lnTo>
                    <a:pt x="3827932" y="1557566"/>
                  </a:lnTo>
                  <a:lnTo>
                    <a:pt x="4277499" y="778891"/>
                  </a:lnTo>
                  <a:lnTo>
                    <a:pt x="4277499" y="77867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74197" y="1050532"/>
            <a:ext cx="7981950" cy="111696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 indent="114300">
              <a:lnSpc>
                <a:spcPts val="4280"/>
              </a:lnSpc>
              <a:spcBef>
                <a:spcPts val="234"/>
              </a:spcBef>
            </a:pPr>
            <a:r>
              <a:rPr sz="3600" spc="-10" dirty="0">
                <a:latin typeface="Trebuchet MS"/>
                <a:cs typeface="Trebuchet MS"/>
              </a:rPr>
              <a:t>To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create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95" dirty="0">
                <a:latin typeface="Trebuchet MS"/>
                <a:cs typeface="Trebuchet MS"/>
              </a:rPr>
              <a:t>an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appropriate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35" dirty="0">
                <a:latin typeface="Trebuchet MS"/>
                <a:cs typeface="Trebuchet MS"/>
              </a:rPr>
              <a:t>platform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35" dirty="0">
                <a:latin typeface="Trebuchet MS"/>
                <a:cs typeface="Trebuchet MS"/>
              </a:rPr>
              <a:t>for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80" dirty="0">
                <a:latin typeface="Trebuchet MS"/>
                <a:cs typeface="Trebuchet MS"/>
              </a:rPr>
              <a:t>best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85" dirty="0">
                <a:latin typeface="Trebuchet MS"/>
                <a:cs typeface="Trebuchet MS"/>
              </a:rPr>
              <a:t>managing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40" dirty="0">
                <a:latin typeface="Trebuchet MS"/>
                <a:cs typeface="Trebuchet MS"/>
              </a:rPr>
              <a:t>of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MCQ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test,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86897" y="2876278"/>
            <a:ext cx="8268334" cy="0"/>
          </a:xfrm>
          <a:custGeom>
            <a:avLst/>
            <a:gdLst/>
            <a:ahLst/>
            <a:cxnLst/>
            <a:rect l="l" t="t" r="r" b="b"/>
            <a:pathLst>
              <a:path w="8268334">
                <a:moveTo>
                  <a:pt x="0" y="0"/>
                </a:moveTo>
                <a:lnTo>
                  <a:pt x="82677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6897" y="5285561"/>
            <a:ext cx="8268334" cy="0"/>
          </a:xfrm>
          <a:custGeom>
            <a:avLst/>
            <a:gdLst/>
            <a:ahLst/>
            <a:cxnLst/>
            <a:rect l="l" t="t" r="r" b="b"/>
            <a:pathLst>
              <a:path w="8268334">
                <a:moveTo>
                  <a:pt x="0" y="0"/>
                </a:moveTo>
                <a:lnTo>
                  <a:pt x="82677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74197" y="3407836"/>
            <a:ext cx="8295640" cy="57918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250950" indent="114300">
              <a:lnSpc>
                <a:spcPts val="4270"/>
              </a:lnSpc>
              <a:spcBef>
                <a:spcPts val="280"/>
              </a:spcBef>
            </a:pPr>
            <a:r>
              <a:rPr sz="3600" spc="-10" dirty="0">
                <a:latin typeface="Trebuchet MS"/>
                <a:cs typeface="Trebuchet MS"/>
              </a:rPr>
              <a:t>To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overcome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the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time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100" dirty="0">
                <a:latin typeface="Trebuchet MS"/>
                <a:cs typeface="Trebuchet MS"/>
              </a:rPr>
              <a:t>consuming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145" dirty="0">
                <a:latin typeface="Trebuchet MS"/>
                <a:cs typeface="Trebuchet MS"/>
              </a:rPr>
              <a:t>issues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114" dirty="0">
                <a:latin typeface="Trebuchet MS"/>
                <a:cs typeface="Trebuchet MS"/>
              </a:rPr>
              <a:t>and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taking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MCQ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tests,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00">
              <a:latin typeface="Trebuchet MS"/>
              <a:cs typeface="Trebuchet MS"/>
            </a:endParaRPr>
          </a:p>
          <a:p>
            <a:pPr marL="12700" marR="325755" indent="114300">
              <a:lnSpc>
                <a:spcPts val="4280"/>
              </a:lnSpc>
            </a:pPr>
            <a:r>
              <a:rPr sz="3600" spc="-10" dirty="0">
                <a:latin typeface="Trebuchet MS"/>
                <a:cs typeface="Trebuchet MS"/>
              </a:rPr>
              <a:t>To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release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the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105" dirty="0">
                <a:latin typeface="Trebuchet MS"/>
                <a:cs typeface="Trebuchet MS"/>
              </a:rPr>
              <a:t>marks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40" dirty="0">
                <a:latin typeface="Trebuchet MS"/>
                <a:cs typeface="Trebuchet MS"/>
              </a:rPr>
              <a:t>of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the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25" dirty="0">
                <a:latin typeface="Trebuchet MS"/>
                <a:cs typeface="Trebuchet MS"/>
              </a:rPr>
              <a:t>test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25" dirty="0">
                <a:latin typeface="Trebuchet MS"/>
                <a:cs typeface="Trebuchet MS"/>
              </a:rPr>
              <a:t>taker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165" dirty="0">
                <a:latin typeface="Trebuchet MS"/>
                <a:cs typeface="Trebuchet MS"/>
              </a:rPr>
              <a:t>as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180" dirty="0">
                <a:latin typeface="Trebuchet MS"/>
                <a:cs typeface="Trebuchet MS"/>
              </a:rPr>
              <a:t>soon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165" dirty="0">
                <a:latin typeface="Trebuchet MS"/>
                <a:cs typeface="Trebuchet MS"/>
              </a:rPr>
              <a:t>as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possible,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00">
              <a:latin typeface="Trebuchet MS"/>
              <a:cs typeface="Trebuchet MS"/>
            </a:endParaRPr>
          </a:p>
          <a:p>
            <a:pPr marL="12700" marR="5080" indent="114300">
              <a:lnSpc>
                <a:spcPts val="4270"/>
              </a:lnSpc>
              <a:spcBef>
                <a:spcPts val="3854"/>
              </a:spcBef>
            </a:pPr>
            <a:r>
              <a:rPr sz="3600" spc="-10" dirty="0">
                <a:latin typeface="Trebuchet MS"/>
                <a:cs typeface="Trebuchet MS"/>
              </a:rPr>
              <a:t>To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80" dirty="0">
                <a:latin typeface="Trebuchet MS"/>
                <a:cs typeface="Trebuchet MS"/>
              </a:rPr>
              <a:t>manage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the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information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40" dirty="0">
                <a:latin typeface="Trebuchet MS"/>
                <a:cs typeface="Trebuchet MS"/>
              </a:rPr>
              <a:t>of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5" dirty="0">
                <a:latin typeface="Trebuchet MS"/>
                <a:cs typeface="Trebuchet MS"/>
              </a:rPr>
              <a:t>different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70" dirty="0">
                <a:latin typeface="Trebuchet MS"/>
                <a:cs typeface="Trebuchet MS"/>
              </a:rPr>
              <a:t>tests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86897" y="7464025"/>
            <a:ext cx="8268334" cy="0"/>
          </a:xfrm>
          <a:custGeom>
            <a:avLst/>
            <a:gdLst/>
            <a:ahLst/>
            <a:cxnLst/>
            <a:rect l="l" t="t" r="r" b="b"/>
            <a:pathLst>
              <a:path w="8268334">
                <a:moveTo>
                  <a:pt x="0" y="0"/>
                </a:moveTo>
                <a:lnTo>
                  <a:pt x="82677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97824" y="4131722"/>
            <a:ext cx="855980" cy="971550"/>
            <a:chOff x="7097824" y="4131722"/>
            <a:chExt cx="855980" cy="971550"/>
          </a:xfrm>
        </p:grpSpPr>
        <p:sp>
          <p:nvSpPr>
            <p:cNvPr id="3" name="object 3"/>
            <p:cNvSpPr/>
            <p:nvPr/>
          </p:nvSpPr>
          <p:spPr>
            <a:xfrm>
              <a:off x="7097814" y="4131728"/>
              <a:ext cx="645795" cy="971550"/>
            </a:xfrm>
            <a:custGeom>
              <a:avLst/>
              <a:gdLst/>
              <a:ahLst/>
              <a:cxnLst/>
              <a:rect l="l" t="t" r="r" b="b"/>
              <a:pathLst>
                <a:path w="645795" h="971550">
                  <a:moveTo>
                    <a:pt x="92964" y="804240"/>
                  </a:moveTo>
                  <a:lnTo>
                    <a:pt x="0" y="804240"/>
                  </a:lnTo>
                  <a:lnTo>
                    <a:pt x="0" y="971423"/>
                  </a:lnTo>
                  <a:lnTo>
                    <a:pt x="92964" y="971423"/>
                  </a:lnTo>
                  <a:lnTo>
                    <a:pt x="92964" y="804240"/>
                  </a:lnTo>
                  <a:close/>
                </a:path>
                <a:path w="645795" h="971550">
                  <a:moveTo>
                    <a:pt x="216522" y="655650"/>
                  </a:moveTo>
                  <a:lnTo>
                    <a:pt x="123545" y="655650"/>
                  </a:lnTo>
                  <a:lnTo>
                    <a:pt x="123545" y="971423"/>
                  </a:lnTo>
                  <a:lnTo>
                    <a:pt x="216522" y="971423"/>
                  </a:lnTo>
                  <a:lnTo>
                    <a:pt x="216522" y="655650"/>
                  </a:lnTo>
                  <a:close/>
                </a:path>
                <a:path w="645795" h="971550">
                  <a:moveTo>
                    <a:pt x="340055" y="482269"/>
                  </a:moveTo>
                  <a:lnTo>
                    <a:pt x="247103" y="482269"/>
                  </a:lnTo>
                  <a:lnTo>
                    <a:pt x="247103" y="971423"/>
                  </a:lnTo>
                  <a:lnTo>
                    <a:pt x="340055" y="971423"/>
                  </a:lnTo>
                  <a:lnTo>
                    <a:pt x="340055" y="482269"/>
                  </a:lnTo>
                  <a:close/>
                </a:path>
                <a:path w="645795" h="971550">
                  <a:moveTo>
                    <a:pt x="463613" y="308902"/>
                  </a:moveTo>
                  <a:lnTo>
                    <a:pt x="370636" y="308902"/>
                  </a:lnTo>
                  <a:lnTo>
                    <a:pt x="370636" y="971423"/>
                  </a:lnTo>
                  <a:lnTo>
                    <a:pt x="463613" y="971423"/>
                  </a:lnTo>
                  <a:lnTo>
                    <a:pt x="463613" y="308902"/>
                  </a:lnTo>
                  <a:close/>
                </a:path>
                <a:path w="645795" h="971550">
                  <a:moveTo>
                    <a:pt x="645312" y="142963"/>
                  </a:moveTo>
                  <a:lnTo>
                    <a:pt x="541934" y="0"/>
                  </a:lnTo>
                  <a:lnTo>
                    <a:pt x="438518" y="142963"/>
                  </a:lnTo>
                  <a:lnTo>
                    <a:pt x="494195" y="142963"/>
                  </a:lnTo>
                  <a:lnTo>
                    <a:pt x="494195" y="971423"/>
                  </a:lnTo>
                  <a:lnTo>
                    <a:pt x="587146" y="971423"/>
                  </a:lnTo>
                  <a:lnTo>
                    <a:pt x="587146" y="142963"/>
                  </a:lnTo>
                  <a:lnTo>
                    <a:pt x="645312" y="142963"/>
                  </a:lnTo>
                  <a:close/>
                </a:path>
              </a:pathLst>
            </a:custGeom>
            <a:solidFill>
              <a:srgbClr val="4AB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30201" y="4674049"/>
              <a:ext cx="423545" cy="422909"/>
            </a:xfrm>
            <a:custGeom>
              <a:avLst/>
              <a:gdLst/>
              <a:ahLst/>
              <a:cxnLst/>
              <a:rect l="l" t="t" r="r" b="b"/>
              <a:pathLst>
                <a:path w="423545" h="422910">
                  <a:moveTo>
                    <a:pt x="211589" y="422633"/>
                  </a:moveTo>
                  <a:lnTo>
                    <a:pt x="163074" y="417052"/>
                  </a:lnTo>
                  <a:lnTo>
                    <a:pt x="118539" y="401155"/>
                  </a:lnTo>
                  <a:lnTo>
                    <a:pt x="79252" y="376210"/>
                  </a:lnTo>
                  <a:lnTo>
                    <a:pt x="46485" y="343485"/>
                  </a:lnTo>
                  <a:lnTo>
                    <a:pt x="21506" y="304251"/>
                  </a:lnTo>
                  <a:lnTo>
                    <a:pt x="5588" y="259774"/>
                  </a:lnTo>
                  <a:lnTo>
                    <a:pt x="0" y="211325"/>
                  </a:lnTo>
                  <a:lnTo>
                    <a:pt x="5588" y="162869"/>
                  </a:lnTo>
                  <a:lnTo>
                    <a:pt x="21506" y="118388"/>
                  </a:lnTo>
                  <a:lnTo>
                    <a:pt x="46485" y="79150"/>
                  </a:lnTo>
                  <a:lnTo>
                    <a:pt x="79252" y="46424"/>
                  </a:lnTo>
                  <a:lnTo>
                    <a:pt x="118539" y="21478"/>
                  </a:lnTo>
                  <a:lnTo>
                    <a:pt x="163074" y="5581"/>
                  </a:lnTo>
                  <a:lnTo>
                    <a:pt x="211589" y="0"/>
                  </a:lnTo>
                  <a:lnTo>
                    <a:pt x="260104" y="5581"/>
                  </a:lnTo>
                  <a:lnTo>
                    <a:pt x="304642" y="21478"/>
                  </a:lnTo>
                  <a:lnTo>
                    <a:pt x="343932" y="46424"/>
                  </a:lnTo>
                  <a:lnTo>
                    <a:pt x="376703" y="79150"/>
                  </a:lnTo>
                  <a:lnTo>
                    <a:pt x="401684" y="118388"/>
                  </a:lnTo>
                  <a:lnTo>
                    <a:pt x="417605" y="162869"/>
                  </a:lnTo>
                  <a:lnTo>
                    <a:pt x="423194" y="211325"/>
                  </a:lnTo>
                  <a:lnTo>
                    <a:pt x="417605" y="259774"/>
                  </a:lnTo>
                  <a:lnTo>
                    <a:pt x="401684" y="304251"/>
                  </a:lnTo>
                  <a:lnTo>
                    <a:pt x="376703" y="343485"/>
                  </a:lnTo>
                  <a:lnTo>
                    <a:pt x="343932" y="376210"/>
                  </a:lnTo>
                  <a:lnTo>
                    <a:pt x="304642" y="401155"/>
                  </a:lnTo>
                  <a:lnTo>
                    <a:pt x="260104" y="417052"/>
                  </a:lnTo>
                  <a:lnTo>
                    <a:pt x="211589" y="422633"/>
                  </a:lnTo>
                  <a:close/>
                </a:path>
              </a:pathLst>
            </a:custGeom>
            <a:solidFill>
              <a:srgbClr val="F58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787" y="4721588"/>
              <a:ext cx="328295" cy="327660"/>
            </a:xfrm>
            <a:custGeom>
              <a:avLst/>
              <a:gdLst/>
              <a:ahLst/>
              <a:cxnLst/>
              <a:rect l="l" t="t" r="r" b="b"/>
              <a:pathLst>
                <a:path w="328295" h="327660">
                  <a:moveTo>
                    <a:pt x="164003" y="327571"/>
                  </a:moveTo>
                  <a:lnTo>
                    <a:pt x="120403" y="321721"/>
                  </a:lnTo>
                  <a:lnTo>
                    <a:pt x="81225" y="305210"/>
                  </a:lnTo>
                  <a:lnTo>
                    <a:pt x="48033" y="279601"/>
                  </a:lnTo>
                  <a:lnTo>
                    <a:pt x="22390" y="246453"/>
                  </a:lnTo>
                  <a:lnTo>
                    <a:pt x="5858" y="207327"/>
                  </a:lnTo>
                  <a:lnTo>
                    <a:pt x="0" y="163785"/>
                  </a:lnTo>
                  <a:lnTo>
                    <a:pt x="5858" y="120243"/>
                  </a:lnTo>
                  <a:lnTo>
                    <a:pt x="22390" y="81118"/>
                  </a:lnTo>
                  <a:lnTo>
                    <a:pt x="48033" y="47970"/>
                  </a:lnTo>
                  <a:lnTo>
                    <a:pt x="81225" y="22360"/>
                  </a:lnTo>
                  <a:lnTo>
                    <a:pt x="120403" y="5850"/>
                  </a:lnTo>
                  <a:lnTo>
                    <a:pt x="164003" y="0"/>
                  </a:lnTo>
                  <a:lnTo>
                    <a:pt x="207604" y="5850"/>
                  </a:lnTo>
                  <a:lnTo>
                    <a:pt x="246785" y="22360"/>
                  </a:lnTo>
                  <a:lnTo>
                    <a:pt x="279981" y="47970"/>
                  </a:lnTo>
                  <a:lnTo>
                    <a:pt x="305628" y="81118"/>
                  </a:lnTo>
                  <a:lnTo>
                    <a:pt x="322164" y="120243"/>
                  </a:lnTo>
                  <a:lnTo>
                    <a:pt x="328023" y="163785"/>
                  </a:lnTo>
                  <a:lnTo>
                    <a:pt x="322164" y="207327"/>
                  </a:lnTo>
                  <a:lnTo>
                    <a:pt x="305628" y="246453"/>
                  </a:lnTo>
                  <a:lnTo>
                    <a:pt x="279981" y="279601"/>
                  </a:lnTo>
                  <a:lnTo>
                    <a:pt x="246785" y="305210"/>
                  </a:lnTo>
                  <a:lnTo>
                    <a:pt x="207604" y="321721"/>
                  </a:lnTo>
                  <a:lnTo>
                    <a:pt x="164003" y="327571"/>
                  </a:lnTo>
                  <a:close/>
                </a:path>
              </a:pathLst>
            </a:custGeom>
            <a:solidFill>
              <a:srgbClr val="FAB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0400" y="4760962"/>
              <a:ext cx="142764" cy="24882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7230486" y="8834859"/>
            <a:ext cx="104139" cy="200025"/>
          </a:xfrm>
          <a:custGeom>
            <a:avLst/>
            <a:gdLst/>
            <a:ahLst/>
            <a:cxnLst/>
            <a:rect l="l" t="t" r="r" b="b"/>
            <a:pathLst>
              <a:path w="104140" h="200025">
                <a:moveTo>
                  <a:pt x="104025" y="199803"/>
                </a:moveTo>
                <a:lnTo>
                  <a:pt x="0" y="199803"/>
                </a:lnTo>
                <a:lnTo>
                  <a:pt x="0" y="0"/>
                </a:lnTo>
                <a:lnTo>
                  <a:pt x="104025" y="0"/>
                </a:lnTo>
                <a:lnTo>
                  <a:pt x="104025" y="199803"/>
                </a:lnTo>
                <a:close/>
              </a:path>
            </a:pathLst>
          </a:custGeom>
          <a:solidFill>
            <a:srgbClr val="4AB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2205" y="8590312"/>
            <a:ext cx="100426" cy="100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2287" y="8704802"/>
            <a:ext cx="100430" cy="100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2369" y="8520881"/>
            <a:ext cx="100436" cy="1003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2454" y="8568636"/>
            <a:ext cx="100432" cy="1003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95374" y="8267553"/>
            <a:ext cx="100430" cy="10031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040412" y="8729435"/>
            <a:ext cx="104139" cy="305435"/>
          </a:xfrm>
          <a:custGeom>
            <a:avLst/>
            <a:gdLst/>
            <a:ahLst/>
            <a:cxnLst/>
            <a:rect l="l" t="t" r="r" b="b"/>
            <a:pathLst>
              <a:path w="104140" h="305434">
                <a:moveTo>
                  <a:pt x="104011" y="305228"/>
                </a:moveTo>
                <a:lnTo>
                  <a:pt x="0" y="305228"/>
                </a:lnTo>
                <a:lnTo>
                  <a:pt x="0" y="0"/>
                </a:lnTo>
                <a:lnTo>
                  <a:pt x="104011" y="0"/>
                </a:lnTo>
                <a:lnTo>
                  <a:pt x="104011" y="305228"/>
                </a:lnTo>
                <a:close/>
              </a:path>
            </a:pathLst>
          </a:custGeom>
          <a:solidFill>
            <a:srgbClr val="4AB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0574" y="8640471"/>
            <a:ext cx="104139" cy="394335"/>
          </a:xfrm>
          <a:custGeom>
            <a:avLst/>
            <a:gdLst/>
            <a:ahLst/>
            <a:cxnLst/>
            <a:rect l="l" t="t" r="r" b="b"/>
            <a:pathLst>
              <a:path w="104140" h="394334">
                <a:moveTo>
                  <a:pt x="104025" y="394191"/>
                </a:moveTo>
                <a:lnTo>
                  <a:pt x="0" y="394191"/>
                </a:lnTo>
                <a:lnTo>
                  <a:pt x="0" y="0"/>
                </a:lnTo>
                <a:lnTo>
                  <a:pt x="104025" y="0"/>
                </a:lnTo>
                <a:lnTo>
                  <a:pt x="104025" y="394191"/>
                </a:lnTo>
                <a:close/>
              </a:path>
            </a:pathLst>
          </a:custGeom>
          <a:solidFill>
            <a:srgbClr val="4AB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0662" y="8729435"/>
            <a:ext cx="104139" cy="305435"/>
          </a:xfrm>
          <a:custGeom>
            <a:avLst/>
            <a:gdLst/>
            <a:ahLst/>
            <a:cxnLst/>
            <a:rect l="l" t="t" r="r" b="b"/>
            <a:pathLst>
              <a:path w="104140" h="305434">
                <a:moveTo>
                  <a:pt x="104025" y="305228"/>
                </a:moveTo>
                <a:lnTo>
                  <a:pt x="0" y="305228"/>
                </a:lnTo>
                <a:lnTo>
                  <a:pt x="0" y="0"/>
                </a:lnTo>
                <a:lnTo>
                  <a:pt x="104025" y="0"/>
                </a:lnTo>
                <a:lnTo>
                  <a:pt x="104025" y="305228"/>
                </a:lnTo>
                <a:close/>
              </a:path>
            </a:pathLst>
          </a:custGeom>
          <a:solidFill>
            <a:srgbClr val="4AB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2548" y="8428125"/>
            <a:ext cx="104139" cy="607060"/>
          </a:xfrm>
          <a:custGeom>
            <a:avLst/>
            <a:gdLst/>
            <a:ahLst/>
            <a:cxnLst/>
            <a:rect l="l" t="t" r="r" b="b"/>
            <a:pathLst>
              <a:path w="104140" h="607059">
                <a:moveTo>
                  <a:pt x="104011" y="606537"/>
                </a:moveTo>
                <a:lnTo>
                  <a:pt x="0" y="606537"/>
                </a:lnTo>
                <a:lnTo>
                  <a:pt x="0" y="0"/>
                </a:lnTo>
                <a:lnTo>
                  <a:pt x="104011" y="0"/>
                </a:lnTo>
                <a:lnTo>
                  <a:pt x="104011" y="606537"/>
                </a:lnTo>
                <a:close/>
              </a:path>
            </a:pathLst>
          </a:custGeom>
          <a:solidFill>
            <a:srgbClr val="4AB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954907" y="8225015"/>
            <a:ext cx="1142365" cy="810260"/>
            <a:chOff x="6954907" y="8225015"/>
            <a:chExt cx="1142365" cy="810260"/>
          </a:xfrm>
        </p:grpSpPr>
        <p:sp>
          <p:nvSpPr>
            <p:cNvPr id="18" name="object 18"/>
            <p:cNvSpPr/>
            <p:nvPr/>
          </p:nvSpPr>
          <p:spPr>
            <a:xfrm>
              <a:off x="7992621" y="8274713"/>
              <a:ext cx="104139" cy="760095"/>
            </a:xfrm>
            <a:custGeom>
              <a:avLst/>
              <a:gdLst/>
              <a:ahLst/>
              <a:cxnLst/>
              <a:rect l="l" t="t" r="r" b="b"/>
              <a:pathLst>
                <a:path w="104140" h="760095">
                  <a:moveTo>
                    <a:pt x="104025" y="759949"/>
                  </a:moveTo>
                  <a:lnTo>
                    <a:pt x="0" y="759949"/>
                  </a:lnTo>
                  <a:lnTo>
                    <a:pt x="0" y="0"/>
                  </a:lnTo>
                  <a:lnTo>
                    <a:pt x="104025" y="0"/>
                  </a:lnTo>
                  <a:lnTo>
                    <a:pt x="104025" y="759949"/>
                  </a:lnTo>
                  <a:close/>
                </a:path>
              </a:pathLst>
            </a:custGeom>
            <a:solidFill>
              <a:srgbClr val="4AB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54901" y="8225027"/>
              <a:ext cx="1028700" cy="548640"/>
            </a:xfrm>
            <a:custGeom>
              <a:avLst/>
              <a:gdLst/>
              <a:ahLst/>
              <a:cxnLst/>
              <a:rect l="l" t="t" r="r" b="b"/>
              <a:pathLst>
                <a:path w="1028700" h="548640">
                  <a:moveTo>
                    <a:pt x="1028458" y="23634"/>
                  </a:moveTo>
                  <a:lnTo>
                    <a:pt x="945349" y="0"/>
                  </a:lnTo>
                  <a:lnTo>
                    <a:pt x="975106" y="27127"/>
                  </a:lnTo>
                  <a:lnTo>
                    <a:pt x="874877" y="72288"/>
                  </a:lnTo>
                  <a:lnTo>
                    <a:pt x="701167" y="376008"/>
                  </a:lnTo>
                  <a:lnTo>
                    <a:pt x="513346" y="309194"/>
                  </a:lnTo>
                  <a:lnTo>
                    <a:pt x="332536" y="511454"/>
                  </a:lnTo>
                  <a:lnTo>
                    <a:pt x="136855" y="398272"/>
                  </a:lnTo>
                  <a:lnTo>
                    <a:pt x="0" y="491947"/>
                  </a:lnTo>
                  <a:lnTo>
                    <a:pt x="0" y="527164"/>
                  </a:lnTo>
                  <a:lnTo>
                    <a:pt x="138163" y="432600"/>
                  </a:lnTo>
                  <a:lnTo>
                    <a:pt x="338455" y="548436"/>
                  </a:lnTo>
                  <a:lnTo>
                    <a:pt x="522008" y="343115"/>
                  </a:lnTo>
                  <a:lnTo>
                    <a:pt x="714349" y="411543"/>
                  </a:lnTo>
                  <a:lnTo>
                    <a:pt x="895438" y="94881"/>
                  </a:lnTo>
                  <a:lnTo>
                    <a:pt x="983703" y="55143"/>
                  </a:lnTo>
                  <a:lnTo>
                    <a:pt x="977061" y="93065"/>
                  </a:lnTo>
                  <a:lnTo>
                    <a:pt x="1028458" y="23634"/>
                  </a:lnTo>
                  <a:close/>
                </a:path>
              </a:pathLst>
            </a:custGeom>
            <a:solidFill>
              <a:srgbClr val="FAB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12868" y="6121549"/>
            <a:ext cx="630555" cy="981710"/>
            <a:chOff x="7212868" y="6121549"/>
            <a:chExt cx="630555" cy="981710"/>
          </a:xfrm>
        </p:grpSpPr>
        <p:sp>
          <p:nvSpPr>
            <p:cNvPr id="21" name="object 21"/>
            <p:cNvSpPr/>
            <p:nvPr/>
          </p:nvSpPr>
          <p:spPr>
            <a:xfrm>
              <a:off x="7212863" y="6121551"/>
              <a:ext cx="630555" cy="772795"/>
            </a:xfrm>
            <a:custGeom>
              <a:avLst/>
              <a:gdLst/>
              <a:ahLst/>
              <a:cxnLst/>
              <a:rect l="l" t="t" r="r" b="b"/>
              <a:pathLst>
                <a:path w="630554" h="772795">
                  <a:moveTo>
                    <a:pt x="630301" y="313499"/>
                  </a:moveTo>
                  <a:lnTo>
                    <a:pt x="626884" y="267246"/>
                  </a:lnTo>
                  <a:lnTo>
                    <a:pt x="616966" y="223088"/>
                  </a:lnTo>
                  <a:lnTo>
                    <a:pt x="601027" y="181508"/>
                  </a:lnTo>
                  <a:lnTo>
                    <a:pt x="579551" y="143002"/>
                  </a:lnTo>
                  <a:lnTo>
                    <a:pt x="553021" y="108051"/>
                  </a:lnTo>
                  <a:lnTo>
                    <a:pt x="521944" y="77139"/>
                  </a:lnTo>
                  <a:lnTo>
                    <a:pt x="486791" y="50749"/>
                  </a:lnTo>
                  <a:lnTo>
                    <a:pt x="448043" y="29349"/>
                  </a:lnTo>
                  <a:lnTo>
                    <a:pt x="406196" y="13436"/>
                  </a:lnTo>
                  <a:lnTo>
                    <a:pt x="361746" y="3492"/>
                  </a:lnTo>
                  <a:lnTo>
                    <a:pt x="315150" y="0"/>
                  </a:lnTo>
                  <a:lnTo>
                    <a:pt x="268566" y="3492"/>
                  </a:lnTo>
                  <a:lnTo>
                    <a:pt x="224116" y="13436"/>
                  </a:lnTo>
                  <a:lnTo>
                    <a:pt x="182270" y="29349"/>
                  </a:lnTo>
                  <a:lnTo>
                    <a:pt x="143522" y="50749"/>
                  </a:lnTo>
                  <a:lnTo>
                    <a:pt x="108369" y="77139"/>
                  </a:lnTo>
                  <a:lnTo>
                    <a:pt x="77279" y="108051"/>
                  </a:lnTo>
                  <a:lnTo>
                    <a:pt x="50761" y="143002"/>
                  </a:lnTo>
                  <a:lnTo>
                    <a:pt x="29286" y="181508"/>
                  </a:lnTo>
                  <a:lnTo>
                    <a:pt x="13335" y="223088"/>
                  </a:lnTo>
                  <a:lnTo>
                    <a:pt x="3416" y="267246"/>
                  </a:lnTo>
                  <a:lnTo>
                    <a:pt x="0" y="313499"/>
                  </a:lnTo>
                  <a:lnTo>
                    <a:pt x="3416" y="359778"/>
                  </a:lnTo>
                  <a:lnTo>
                    <a:pt x="13335" y="403936"/>
                  </a:lnTo>
                  <a:lnTo>
                    <a:pt x="29286" y="445516"/>
                  </a:lnTo>
                  <a:lnTo>
                    <a:pt x="31026" y="448652"/>
                  </a:lnTo>
                  <a:lnTo>
                    <a:pt x="31559" y="450456"/>
                  </a:lnTo>
                  <a:lnTo>
                    <a:pt x="95326" y="603313"/>
                  </a:lnTo>
                  <a:lnTo>
                    <a:pt x="134137" y="702678"/>
                  </a:lnTo>
                  <a:lnTo>
                    <a:pt x="153428" y="756488"/>
                  </a:lnTo>
                  <a:lnTo>
                    <a:pt x="158648" y="772668"/>
                  </a:lnTo>
                  <a:lnTo>
                    <a:pt x="471639" y="772668"/>
                  </a:lnTo>
                  <a:lnTo>
                    <a:pt x="476872" y="756488"/>
                  </a:lnTo>
                  <a:lnTo>
                    <a:pt x="496163" y="702678"/>
                  </a:lnTo>
                  <a:lnTo>
                    <a:pt x="534974" y="603313"/>
                  </a:lnTo>
                  <a:lnTo>
                    <a:pt x="598728" y="450456"/>
                  </a:lnTo>
                  <a:lnTo>
                    <a:pt x="599224" y="448754"/>
                  </a:lnTo>
                  <a:lnTo>
                    <a:pt x="601027" y="445516"/>
                  </a:lnTo>
                  <a:lnTo>
                    <a:pt x="616966" y="403936"/>
                  </a:lnTo>
                  <a:lnTo>
                    <a:pt x="626884" y="359778"/>
                  </a:lnTo>
                  <a:lnTo>
                    <a:pt x="630301" y="313499"/>
                  </a:lnTo>
                  <a:close/>
                </a:path>
              </a:pathLst>
            </a:custGeom>
            <a:solidFill>
              <a:srgbClr val="FAB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3237" y="6462671"/>
              <a:ext cx="370205" cy="445770"/>
            </a:xfrm>
            <a:custGeom>
              <a:avLst/>
              <a:gdLst/>
              <a:ahLst/>
              <a:cxnLst/>
              <a:rect l="l" t="t" r="r" b="b"/>
              <a:pathLst>
                <a:path w="370204" h="445770">
                  <a:moveTo>
                    <a:pt x="218922" y="118792"/>
                  </a:moveTo>
                  <a:lnTo>
                    <a:pt x="163033" y="118792"/>
                  </a:lnTo>
                  <a:lnTo>
                    <a:pt x="155018" y="110089"/>
                  </a:lnTo>
                  <a:lnTo>
                    <a:pt x="147739" y="99425"/>
                  </a:lnTo>
                  <a:lnTo>
                    <a:pt x="141414" y="86615"/>
                  </a:lnTo>
                  <a:lnTo>
                    <a:pt x="136262" y="71476"/>
                  </a:lnTo>
                  <a:lnTo>
                    <a:pt x="134357" y="51801"/>
                  </a:lnTo>
                  <a:lnTo>
                    <a:pt x="138983" y="33274"/>
                  </a:lnTo>
                  <a:lnTo>
                    <a:pt x="149431" y="17499"/>
                  </a:lnTo>
                  <a:lnTo>
                    <a:pt x="164994" y="6080"/>
                  </a:lnTo>
                  <a:lnTo>
                    <a:pt x="178367" y="1263"/>
                  </a:lnTo>
                  <a:lnTo>
                    <a:pt x="189775" y="0"/>
                  </a:lnTo>
                  <a:lnTo>
                    <a:pt x="199170" y="1241"/>
                  </a:lnTo>
                  <a:lnTo>
                    <a:pt x="206505" y="3942"/>
                  </a:lnTo>
                  <a:lnTo>
                    <a:pt x="216283" y="10734"/>
                  </a:lnTo>
                  <a:lnTo>
                    <a:pt x="224299" y="20606"/>
                  </a:lnTo>
                  <a:lnTo>
                    <a:pt x="225051" y="22166"/>
                  </a:lnTo>
                  <a:lnTo>
                    <a:pt x="184884" y="22166"/>
                  </a:lnTo>
                  <a:lnTo>
                    <a:pt x="180119" y="23456"/>
                  </a:lnTo>
                  <a:lnTo>
                    <a:pt x="174825" y="26012"/>
                  </a:lnTo>
                  <a:lnTo>
                    <a:pt x="166458" y="32124"/>
                  </a:lnTo>
                  <a:lnTo>
                    <a:pt x="160025" y="41262"/>
                  </a:lnTo>
                  <a:lnTo>
                    <a:pt x="156854" y="52324"/>
                  </a:lnTo>
                  <a:lnTo>
                    <a:pt x="156885" y="54253"/>
                  </a:lnTo>
                  <a:lnTo>
                    <a:pt x="171668" y="95151"/>
                  </a:lnTo>
                  <a:lnTo>
                    <a:pt x="190719" y="111531"/>
                  </a:lnTo>
                  <a:lnTo>
                    <a:pt x="219389" y="111531"/>
                  </a:lnTo>
                  <a:lnTo>
                    <a:pt x="214759" y="118410"/>
                  </a:lnTo>
                  <a:lnTo>
                    <a:pt x="218922" y="118792"/>
                  </a:lnTo>
                  <a:close/>
                </a:path>
                <a:path w="370204" h="445770">
                  <a:moveTo>
                    <a:pt x="336684" y="118828"/>
                  </a:moveTo>
                  <a:lnTo>
                    <a:pt x="223001" y="118828"/>
                  </a:lnTo>
                  <a:lnTo>
                    <a:pt x="264175" y="116499"/>
                  </a:lnTo>
                  <a:lnTo>
                    <a:pt x="264593" y="106754"/>
                  </a:lnTo>
                  <a:lnTo>
                    <a:pt x="269671" y="62800"/>
                  </a:lnTo>
                  <a:lnTo>
                    <a:pt x="295483" y="23289"/>
                  </a:lnTo>
                  <a:lnTo>
                    <a:pt x="321833" y="11585"/>
                  </a:lnTo>
                  <a:lnTo>
                    <a:pt x="334902" y="11602"/>
                  </a:lnTo>
                  <a:lnTo>
                    <a:pt x="347101" y="15646"/>
                  </a:lnTo>
                  <a:lnTo>
                    <a:pt x="357295" y="23381"/>
                  </a:lnTo>
                  <a:lnTo>
                    <a:pt x="364081" y="33296"/>
                  </a:lnTo>
                  <a:lnTo>
                    <a:pt x="322399" y="33296"/>
                  </a:lnTo>
                  <a:lnTo>
                    <a:pt x="315637" y="35900"/>
                  </a:lnTo>
                  <a:lnTo>
                    <a:pt x="290756" y="70555"/>
                  </a:lnTo>
                  <a:lnTo>
                    <a:pt x="286880" y="108785"/>
                  </a:lnTo>
                  <a:lnTo>
                    <a:pt x="286639" y="114708"/>
                  </a:lnTo>
                  <a:lnTo>
                    <a:pt x="341282" y="114708"/>
                  </a:lnTo>
                  <a:lnTo>
                    <a:pt x="336684" y="118828"/>
                  </a:lnTo>
                  <a:close/>
                </a:path>
                <a:path w="370204" h="445770">
                  <a:moveTo>
                    <a:pt x="130679" y="445740"/>
                  </a:moveTo>
                  <a:lnTo>
                    <a:pt x="108480" y="443137"/>
                  </a:lnTo>
                  <a:lnTo>
                    <a:pt x="109112" y="405040"/>
                  </a:lnTo>
                  <a:lnTo>
                    <a:pt x="105855" y="349044"/>
                  </a:lnTo>
                  <a:lnTo>
                    <a:pt x="100222" y="284515"/>
                  </a:lnTo>
                  <a:lnTo>
                    <a:pt x="93729" y="220820"/>
                  </a:lnTo>
                  <a:lnTo>
                    <a:pt x="84596" y="137255"/>
                  </a:lnTo>
                  <a:lnTo>
                    <a:pt x="76664" y="136396"/>
                  </a:lnTo>
                  <a:lnTo>
                    <a:pt x="69778" y="135415"/>
                  </a:lnTo>
                  <a:lnTo>
                    <a:pt x="17995" y="105500"/>
                  </a:lnTo>
                  <a:lnTo>
                    <a:pt x="53" y="62800"/>
                  </a:lnTo>
                  <a:lnTo>
                    <a:pt x="0" y="60907"/>
                  </a:lnTo>
                  <a:lnTo>
                    <a:pt x="740" y="47220"/>
                  </a:lnTo>
                  <a:lnTo>
                    <a:pt x="4940" y="34085"/>
                  </a:lnTo>
                  <a:lnTo>
                    <a:pt x="12271" y="23381"/>
                  </a:lnTo>
                  <a:lnTo>
                    <a:pt x="22474" y="15646"/>
                  </a:lnTo>
                  <a:lnTo>
                    <a:pt x="34681" y="11602"/>
                  </a:lnTo>
                  <a:lnTo>
                    <a:pt x="47783" y="11602"/>
                  </a:lnTo>
                  <a:lnTo>
                    <a:pt x="61072" y="15516"/>
                  </a:lnTo>
                  <a:lnTo>
                    <a:pt x="74092" y="23289"/>
                  </a:lnTo>
                  <a:lnTo>
                    <a:pt x="83243" y="33296"/>
                  </a:lnTo>
                  <a:lnTo>
                    <a:pt x="38200" y="33296"/>
                  </a:lnTo>
                  <a:lnTo>
                    <a:pt x="35421" y="33941"/>
                  </a:lnTo>
                  <a:lnTo>
                    <a:pt x="22233" y="60919"/>
                  </a:lnTo>
                  <a:lnTo>
                    <a:pt x="26852" y="78468"/>
                  </a:lnTo>
                  <a:lnTo>
                    <a:pt x="66247" y="111985"/>
                  </a:lnTo>
                  <a:lnTo>
                    <a:pt x="82935" y="114780"/>
                  </a:lnTo>
                  <a:lnTo>
                    <a:pt x="105304" y="114780"/>
                  </a:lnTo>
                  <a:lnTo>
                    <a:pt x="105387" y="116559"/>
                  </a:lnTo>
                  <a:lnTo>
                    <a:pt x="119679" y="117306"/>
                  </a:lnTo>
                  <a:lnTo>
                    <a:pt x="163033" y="118792"/>
                  </a:lnTo>
                  <a:lnTo>
                    <a:pt x="336684" y="118828"/>
                  </a:lnTo>
                  <a:lnTo>
                    <a:pt x="333104" y="122035"/>
                  </a:lnTo>
                  <a:lnTo>
                    <a:pt x="292742" y="136351"/>
                  </a:lnTo>
                  <a:lnTo>
                    <a:pt x="289722" y="136670"/>
                  </a:lnTo>
                  <a:lnTo>
                    <a:pt x="193932" y="136670"/>
                  </a:lnTo>
                  <a:lnTo>
                    <a:pt x="189958" y="138903"/>
                  </a:lnTo>
                  <a:lnTo>
                    <a:pt x="107252" y="138903"/>
                  </a:lnTo>
                  <a:lnTo>
                    <a:pt x="115234" y="211605"/>
                  </a:lnTo>
                  <a:lnTo>
                    <a:pt x="120741" y="264463"/>
                  </a:lnTo>
                  <a:lnTo>
                    <a:pt x="125875" y="319231"/>
                  </a:lnTo>
                  <a:lnTo>
                    <a:pt x="129800" y="370984"/>
                  </a:lnTo>
                  <a:lnTo>
                    <a:pt x="131679" y="414795"/>
                  </a:lnTo>
                  <a:lnTo>
                    <a:pt x="130679" y="445740"/>
                  </a:lnTo>
                  <a:close/>
                </a:path>
                <a:path w="370204" h="445770">
                  <a:moveTo>
                    <a:pt x="219389" y="111531"/>
                  </a:moveTo>
                  <a:lnTo>
                    <a:pt x="190719" y="111531"/>
                  </a:lnTo>
                  <a:lnTo>
                    <a:pt x="193041" y="109406"/>
                  </a:lnTo>
                  <a:lnTo>
                    <a:pt x="195568" y="106754"/>
                  </a:lnTo>
                  <a:lnTo>
                    <a:pt x="198167" y="103482"/>
                  </a:lnTo>
                  <a:lnTo>
                    <a:pt x="206163" y="91354"/>
                  </a:lnTo>
                  <a:lnTo>
                    <a:pt x="211414" y="78651"/>
                  </a:lnTo>
                  <a:lnTo>
                    <a:pt x="213750" y="65934"/>
                  </a:lnTo>
                  <a:lnTo>
                    <a:pt x="213003" y="53766"/>
                  </a:lnTo>
                  <a:lnTo>
                    <a:pt x="191826" y="22166"/>
                  </a:lnTo>
                  <a:lnTo>
                    <a:pt x="225051" y="22166"/>
                  </a:lnTo>
                  <a:lnTo>
                    <a:pt x="230527" y="33521"/>
                  </a:lnTo>
                  <a:lnTo>
                    <a:pt x="234937" y="49443"/>
                  </a:lnTo>
                  <a:lnTo>
                    <a:pt x="236099" y="66790"/>
                  </a:lnTo>
                  <a:lnTo>
                    <a:pt x="232970" y="84576"/>
                  </a:lnTo>
                  <a:lnTo>
                    <a:pt x="225780" y="102036"/>
                  </a:lnTo>
                  <a:lnTo>
                    <a:pt x="219389" y="111531"/>
                  </a:lnTo>
                  <a:close/>
                </a:path>
                <a:path w="370204" h="445770">
                  <a:moveTo>
                    <a:pt x="105304" y="114780"/>
                  </a:moveTo>
                  <a:lnTo>
                    <a:pt x="82935" y="114780"/>
                  </a:lnTo>
                  <a:lnTo>
                    <a:pt x="82695" y="108785"/>
                  </a:lnTo>
                  <a:lnTo>
                    <a:pt x="81660" y="88996"/>
                  </a:lnTo>
                  <a:lnTo>
                    <a:pt x="60459" y="40880"/>
                  </a:lnTo>
                  <a:lnTo>
                    <a:pt x="47176" y="33296"/>
                  </a:lnTo>
                  <a:lnTo>
                    <a:pt x="83243" y="33296"/>
                  </a:lnTo>
                  <a:lnTo>
                    <a:pt x="103718" y="85060"/>
                  </a:lnTo>
                  <a:lnTo>
                    <a:pt x="104982" y="106754"/>
                  </a:lnTo>
                  <a:lnTo>
                    <a:pt x="105304" y="114780"/>
                  </a:lnTo>
                  <a:close/>
                </a:path>
                <a:path w="370204" h="445770">
                  <a:moveTo>
                    <a:pt x="341282" y="114708"/>
                  </a:moveTo>
                  <a:lnTo>
                    <a:pt x="286639" y="114708"/>
                  </a:lnTo>
                  <a:lnTo>
                    <a:pt x="294087" y="113944"/>
                  </a:lnTo>
                  <a:lnTo>
                    <a:pt x="299923" y="113048"/>
                  </a:lnTo>
                  <a:lnTo>
                    <a:pt x="342698" y="78468"/>
                  </a:lnTo>
                  <a:lnTo>
                    <a:pt x="347317" y="60907"/>
                  </a:lnTo>
                  <a:lnTo>
                    <a:pt x="347001" y="52324"/>
                  </a:lnTo>
                  <a:lnTo>
                    <a:pt x="331363" y="33296"/>
                  </a:lnTo>
                  <a:lnTo>
                    <a:pt x="364081" y="33296"/>
                  </a:lnTo>
                  <a:lnTo>
                    <a:pt x="364621" y="34085"/>
                  </a:lnTo>
                  <a:lnTo>
                    <a:pt x="368816" y="47220"/>
                  </a:lnTo>
                  <a:lnTo>
                    <a:pt x="369625" y="62269"/>
                  </a:lnTo>
                  <a:lnTo>
                    <a:pt x="364165" y="85060"/>
                  </a:lnTo>
                  <a:lnTo>
                    <a:pt x="351558" y="105500"/>
                  </a:lnTo>
                  <a:lnTo>
                    <a:pt x="341282" y="114708"/>
                  </a:lnTo>
                  <a:close/>
                </a:path>
                <a:path w="370204" h="445770">
                  <a:moveTo>
                    <a:pt x="221199" y="140907"/>
                  </a:moveTo>
                  <a:lnTo>
                    <a:pt x="212974" y="140457"/>
                  </a:lnTo>
                  <a:lnTo>
                    <a:pt x="203777" y="139141"/>
                  </a:lnTo>
                  <a:lnTo>
                    <a:pt x="193932" y="136670"/>
                  </a:lnTo>
                  <a:lnTo>
                    <a:pt x="289722" y="136670"/>
                  </a:lnTo>
                  <a:lnTo>
                    <a:pt x="284979" y="137172"/>
                  </a:lnTo>
                  <a:lnTo>
                    <a:pt x="284793" y="138868"/>
                  </a:lnTo>
                  <a:lnTo>
                    <a:pt x="262322" y="138868"/>
                  </a:lnTo>
                  <a:lnTo>
                    <a:pt x="228127" y="140778"/>
                  </a:lnTo>
                  <a:lnTo>
                    <a:pt x="221199" y="140907"/>
                  </a:lnTo>
                  <a:close/>
                </a:path>
                <a:path w="370204" h="445770">
                  <a:moveTo>
                    <a:pt x="238896" y="445740"/>
                  </a:moveTo>
                  <a:lnTo>
                    <a:pt x="239772" y="370785"/>
                  </a:lnTo>
                  <a:lnTo>
                    <a:pt x="243712" y="318907"/>
                  </a:lnTo>
                  <a:lnTo>
                    <a:pt x="248865" y="264008"/>
                  </a:lnTo>
                  <a:lnTo>
                    <a:pt x="254390" y="211024"/>
                  </a:lnTo>
                  <a:lnTo>
                    <a:pt x="262322" y="138868"/>
                  </a:lnTo>
                  <a:lnTo>
                    <a:pt x="284793" y="138868"/>
                  </a:lnTo>
                  <a:lnTo>
                    <a:pt x="275778" y="221369"/>
                  </a:lnTo>
                  <a:lnTo>
                    <a:pt x="269302" y="284911"/>
                  </a:lnTo>
                  <a:lnTo>
                    <a:pt x="263689" y="349285"/>
                  </a:lnTo>
                  <a:lnTo>
                    <a:pt x="260453" y="405143"/>
                  </a:lnTo>
                  <a:lnTo>
                    <a:pt x="261095" y="443137"/>
                  </a:lnTo>
                  <a:lnTo>
                    <a:pt x="238896" y="445740"/>
                  </a:lnTo>
                  <a:close/>
                </a:path>
                <a:path w="370204" h="445770">
                  <a:moveTo>
                    <a:pt x="177929" y="141363"/>
                  </a:moveTo>
                  <a:lnTo>
                    <a:pt x="122250" y="139630"/>
                  </a:lnTo>
                  <a:lnTo>
                    <a:pt x="107252" y="138903"/>
                  </a:lnTo>
                  <a:lnTo>
                    <a:pt x="189958" y="138903"/>
                  </a:lnTo>
                  <a:lnTo>
                    <a:pt x="188301" y="139835"/>
                  </a:lnTo>
                  <a:lnTo>
                    <a:pt x="182489" y="141220"/>
                  </a:lnTo>
                  <a:lnTo>
                    <a:pt x="177929" y="141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71403" y="6894212"/>
              <a:ext cx="313690" cy="208915"/>
            </a:xfrm>
            <a:custGeom>
              <a:avLst/>
              <a:gdLst/>
              <a:ahLst/>
              <a:cxnLst/>
              <a:rect l="l" t="t" r="r" b="b"/>
              <a:pathLst>
                <a:path w="313690" h="208915">
                  <a:moveTo>
                    <a:pt x="270457" y="208562"/>
                  </a:moveTo>
                  <a:lnTo>
                    <a:pt x="42966" y="208562"/>
                  </a:lnTo>
                  <a:lnTo>
                    <a:pt x="37107" y="202113"/>
                  </a:lnTo>
                  <a:lnTo>
                    <a:pt x="35903" y="194183"/>
                  </a:lnTo>
                  <a:lnTo>
                    <a:pt x="0" y="0"/>
                  </a:lnTo>
                  <a:lnTo>
                    <a:pt x="313412" y="0"/>
                  </a:lnTo>
                  <a:lnTo>
                    <a:pt x="277508" y="194183"/>
                  </a:lnTo>
                  <a:lnTo>
                    <a:pt x="276329" y="202113"/>
                  </a:lnTo>
                  <a:lnTo>
                    <a:pt x="270457" y="208562"/>
                  </a:lnTo>
                  <a:close/>
                </a:path>
              </a:pathLst>
            </a:custGeom>
            <a:solidFill>
              <a:srgbClr val="B8D8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1466" y="6901966"/>
              <a:ext cx="333375" cy="194945"/>
            </a:xfrm>
            <a:custGeom>
              <a:avLst/>
              <a:gdLst/>
              <a:ahLst/>
              <a:cxnLst/>
              <a:rect l="l" t="t" r="r" b="b"/>
              <a:pathLst>
                <a:path w="333375" h="194945">
                  <a:moveTo>
                    <a:pt x="305930" y="162902"/>
                  </a:moveTo>
                  <a:lnTo>
                    <a:pt x="305904" y="155054"/>
                  </a:lnTo>
                  <a:lnTo>
                    <a:pt x="299656" y="149098"/>
                  </a:lnTo>
                  <a:lnTo>
                    <a:pt x="33909" y="166077"/>
                  </a:lnTo>
                  <a:lnTo>
                    <a:pt x="27647" y="172821"/>
                  </a:lnTo>
                  <a:lnTo>
                    <a:pt x="27686" y="188506"/>
                  </a:lnTo>
                  <a:lnTo>
                    <a:pt x="33947" y="194449"/>
                  </a:lnTo>
                  <a:lnTo>
                    <a:pt x="299694" y="177469"/>
                  </a:lnTo>
                  <a:lnTo>
                    <a:pt x="305930" y="170738"/>
                  </a:lnTo>
                  <a:lnTo>
                    <a:pt x="305930" y="162902"/>
                  </a:lnTo>
                  <a:close/>
                </a:path>
                <a:path w="333375" h="194945">
                  <a:moveTo>
                    <a:pt x="314274" y="119265"/>
                  </a:moveTo>
                  <a:lnTo>
                    <a:pt x="314248" y="111417"/>
                  </a:lnTo>
                  <a:lnTo>
                    <a:pt x="314236" y="103568"/>
                  </a:lnTo>
                  <a:lnTo>
                    <a:pt x="307975" y="97624"/>
                  </a:lnTo>
                  <a:lnTo>
                    <a:pt x="25361" y="115684"/>
                  </a:lnTo>
                  <a:lnTo>
                    <a:pt x="19138" y="122428"/>
                  </a:lnTo>
                  <a:lnTo>
                    <a:pt x="19164" y="138087"/>
                  </a:lnTo>
                  <a:lnTo>
                    <a:pt x="25400" y="144068"/>
                  </a:lnTo>
                  <a:lnTo>
                    <a:pt x="308025" y="125996"/>
                  </a:lnTo>
                  <a:lnTo>
                    <a:pt x="314274" y="119265"/>
                  </a:lnTo>
                  <a:close/>
                </a:path>
                <a:path w="333375" h="194945">
                  <a:moveTo>
                    <a:pt x="323684" y="67703"/>
                  </a:moveTo>
                  <a:lnTo>
                    <a:pt x="323659" y="59880"/>
                  </a:lnTo>
                  <a:lnTo>
                    <a:pt x="323659" y="52044"/>
                  </a:lnTo>
                  <a:lnTo>
                    <a:pt x="317373" y="46075"/>
                  </a:lnTo>
                  <a:lnTo>
                    <a:pt x="15722" y="65379"/>
                  </a:lnTo>
                  <a:lnTo>
                    <a:pt x="9499" y="72110"/>
                  </a:lnTo>
                  <a:lnTo>
                    <a:pt x="9525" y="87807"/>
                  </a:lnTo>
                  <a:lnTo>
                    <a:pt x="15786" y="93738"/>
                  </a:lnTo>
                  <a:lnTo>
                    <a:pt x="317436" y="74460"/>
                  </a:lnTo>
                  <a:lnTo>
                    <a:pt x="323684" y="67703"/>
                  </a:lnTo>
                  <a:close/>
                </a:path>
                <a:path w="333375" h="194945">
                  <a:moveTo>
                    <a:pt x="332955" y="21615"/>
                  </a:moveTo>
                  <a:lnTo>
                    <a:pt x="332943" y="13804"/>
                  </a:lnTo>
                  <a:lnTo>
                    <a:pt x="332917" y="5956"/>
                  </a:lnTo>
                  <a:lnTo>
                    <a:pt x="326669" y="0"/>
                  </a:lnTo>
                  <a:lnTo>
                    <a:pt x="6235" y="20472"/>
                  </a:lnTo>
                  <a:lnTo>
                    <a:pt x="0" y="27216"/>
                  </a:lnTo>
                  <a:lnTo>
                    <a:pt x="38" y="42900"/>
                  </a:lnTo>
                  <a:lnTo>
                    <a:pt x="6311" y="48869"/>
                  </a:lnTo>
                  <a:lnTo>
                    <a:pt x="326732" y="28397"/>
                  </a:lnTo>
                  <a:lnTo>
                    <a:pt x="332955" y="21615"/>
                  </a:lnTo>
                  <a:close/>
                </a:path>
              </a:pathLst>
            </a:custGeom>
            <a:solidFill>
              <a:srgbClr val="4AB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954259" y="7595530"/>
            <a:ext cx="9982835" cy="0"/>
          </a:xfrm>
          <a:custGeom>
            <a:avLst/>
            <a:gdLst/>
            <a:ahLst/>
            <a:cxnLst/>
            <a:rect l="l" t="t" r="r" b="b"/>
            <a:pathLst>
              <a:path w="9982835">
                <a:moveTo>
                  <a:pt x="0" y="0"/>
                </a:moveTo>
                <a:lnTo>
                  <a:pt x="9982309" y="0"/>
                </a:lnTo>
              </a:path>
            </a:pathLst>
          </a:custGeom>
          <a:ln w="9524">
            <a:solidFill>
              <a:srgbClr val="B8D8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0" y="2996414"/>
            <a:ext cx="5385435" cy="7287259"/>
            <a:chOff x="0" y="2996414"/>
            <a:chExt cx="5385435" cy="7287259"/>
          </a:xfrm>
        </p:grpSpPr>
        <p:sp>
          <p:nvSpPr>
            <p:cNvPr id="27" name="object 27"/>
            <p:cNvSpPr/>
            <p:nvPr/>
          </p:nvSpPr>
          <p:spPr>
            <a:xfrm>
              <a:off x="0" y="8451009"/>
              <a:ext cx="5385435" cy="1832610"/>
            </a:xfrm>
            <a:custGeom>
              <a:avLst/>
              <a:gdLst/>
              <a:ahLst/>
              <a:cxnLst/>
              <a:rect l="l" t="t" r="r" b="b"/>
              <a:pathLst>
                <a:path w="5385435" h="1832609">
                  <a:moveTo>
                    <a:pt x="0" y="0"/>
                  </a:moveTo>
                  <a:lnTo>
                    <a:pt x="5384957" y="0"/>
                  </a:lnTo>
                  <a:lnTo>
                    <a:pt x="5384957" y="1832371"/>
                  </a:lnTo>
                  <a:lnTo>
                    <a:pt x="0" y="1832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96414"/>
              <a:ext cx="5381624" cy="5457824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3853935" y="706652"/>
            <a:ext cx="2223135" cy="3068320"/>
          </a:xfrm>
          <a:custGeom>
            <a:avLst/>
            <a:gdLst/>
            <a:ahLst/>
            <a:cxnLst/>
            <a:rect l="l" t="t" r="r" b="b"/>
            <a:pathLst>
              <a:path w="2223134" h="3068320">
                <a:moveTo>
                  <a:pt x="816851" y="1052360"/>
                </a:moveTo>
                <a:lnTo>
                  <a:pt x="814895" y="1042682"/>
                </a:lnTo>
                <a:lnTo>
                  <a:pt x="809561" y="1034783"/>
                </a:lnTo>
                <a:lnTo>
                  <a:pt x="801649" y="1029449"/>
                </a:lnTo>
                <a:lnTo>
                  <a:pt x="791959" y="1027506"/>
                </a:lnTo>
                <a:lnTo>
                  <a:pt x="440397" y="1027506"/>
                </a:lnTo>
                <a:lnTo>
                  <a:pt x="430707" y="1029449"/>
                </a:lnTo>
                <a:lnTo>
                  <a:pt x="422795" y="1034783"/>
                </a:lnTo>
                <a:lnTo>
                  <a:pt x="417461" y="1042682"/>
                </a:lnTo>
                <a:lnTo>
                  <a:pt x="415505" y="1052360"/>
                </a:lnTo>
                <a:lnTo>
                  <a:pt x="417461" y="1062050"/>
                </a:lnTo>
                <a:lnTo>
                  <a:pt x="422795" y="1069949"/>
                </a:lnTo>
                <a:lnTo>
                  <a:pt x="430707" y="1075270"/>
                </a:lnTo>
                <a:lnTo>
                  <a:pt x="440397" y="1077226"/>
                </a:lnTo>
                <a:lnTo>
                  <a:pt x="791959" y="1077226"/>
                </a:lnTo>
                <a:lnTo>
                  <a:pt x="801649" y="1075270"/>
                </a:lnTo>
                <a:lnTo>
                  <a:pt x="809548" y="1069949"/>
                </a:lnTo>
                <a:lnTo>
                  <a:pt x="814895" y="1062050"/>
                </a:lnTo>
                <a:lnTo>
                  <a:pt x="816851" y="1052360"/>
                </a:lnTo>
                <a:close/>
              </a:path>
              <a:path w="2223134" h="3068320">
                <a:moveTo>
                  <a:pt x="816851" y="827595"/>
                </a:moveTo>
                <a:lnTo>
                  <a:pt x="814895" y="817905"/>
                </a:lnTo>
                <a:lnTo>
                  <a:pt x="809561" y="810006"/>
                </a:lnTo>
                <a:lnTo>
                  <a:pt x="801649" y="804684"/>
                </a:lnTo>
                <a:lnTo>
                  <a:pt x="791959" y="802728"/>
                </a:lnTo>
                <a:lnTo>
                  <a:pt x="440397" y="802728"/>
                </a:lnTo>
                <a:lnTo>
                  <a:pt x="430707" y="804684"/>
                </a:lnTo>
                <a:lnTo>
                  <a:pt x="422795" y="810006"/>
                </a:lnTo>
                <a:lnTo>
                  <a:pt x="417461" y="817905"/>
                </a:lnTo>
                <a:lnTo>
                  <a:pt x="415505" y="827595"/>
                </a:lnTo>
                <a:lnTo>
                  <a:pt x="417461" y="837272"/>
                </a:lnTo>
                <a:lnTo>
                  <a:pt x="422795" y="845172"/>
                </a:lnTo>
                <a:lnTo>
                  <a:pt x="430707" y="850493"/>
                </a:lnTo>
                <a:lnTo>
                  <a:pt x="440397" y="852449"/>
                </a:lnTo>
                <a:lnTo>
                  <a:pt x="791959" y="852449"/>
                </a:lnTo>
                <a:lnTo>
                  <a:pt x="801649" y="850493"/>
                </a:lnTo>
                <a:lnTo>
                  <a:pt x="809548" y="845172"/>
                </a:lnTo>
                <a:lnTo>
                  <a:pt x="814895" y="837272"/>
                </a:lnTo>
                <a:lnTo>
                  <a:pt x="816851" y="827595"/>
                </a:lnTo>
                <a:close/>
              </a:path>
              <a:path w="2223134" h="3068320">
                <a:moveTo>
                  <a:pt x="848804" y="1887181"/>
                </a:moveTo>
                <a:lnTo>
                  <a:pt x="846848" y="1877504"/>
                </a:lnTo>
                <a:lnTo>
                  <a:pt x="841514" y="1869605"/>
                </a:lnTo>
                <a:lnTo>
                  <a:pt x="833602" y="1864271"/>
                </a:lnTo>
                <a:lnTo>
                  <a:pt x="823912" y="1862328"/>
                </a:lnTo>
                <a:lnTo>
                  <a:pt x="472351" y="1862328"/>
                </a:lnTo>
                <a:lnTo>
                  <a:pt x="462661" y="1864271"/>
                </a:lnTo>
                <a:lnTo>
                  <a:pt x="454748" y="1869605"/>
                </a:lnTo>
                <a:lnTo>
                  <a:pt x="449414" y="1877504"/>
                </a:lnTo>
                <a:lnTo>
                  <a:pt x="447459" y="1887181"/>
                </a:lnTo>
                <a:lnTo>
                  <a:pt x="449414" y="1896872"/>
                </a:lnTo>
                <a:lnTo>
                  <a:pt x="454748" y="1904771"/>
                </a:lnTo>
                <a:lnTo>
                  <a:pt x="462661" y="1910092"/>
                </a:lnTo>
                <a:lnTo>
                  <a:pt x="472351" y="1912048"/>
                </a:lnTo>
                <a:lnTo>
                  <a:pt x="823912" y="1912048"/>
                </a:lnTo>
                <a:lnTo>
                  <a:pt x="833602" y="1910092"/>
                </a:lnTo>
                <a:lnTo>
                  <a:pt x="841514" y="1904771"/>
                </a:lnTo>
                <a:lnTo>
                  <a:pt x="846848" y="1896872"/>
                </a:lnTo>
                <a:lnTo>
                  <a:pt x="848804" y="1887181"/>
                </a:lnTo>
                <a:close/>
              </a:path>
              <a:path w="2223134" h="3068320">
                <a:moveTo>
                  <a:pt x="848804" y="1662417"/>
                </a:moveTo>
                <a:lnTo>
                  <a:pt x="846848" y="1652727"/>
                </a:lnTo>
                <a:lnTo>
                  <a:pt x="841514" y="1644827"/>
                </a:lnTo>
                <a:lnTo>
                  <a:pt x="833602" y="1639506"/>
                </a:lnTo>
                <a:lnTo>
                  <a:pt x="823912" y="1637550"/>
                </a:lnTo>
                <a:lnTo>
                  <a:pt x="472351" y="1637550"/>
                </a:lnTo>
                <a:lnTo>
                  <a:pt x="462661" y="1639506"/>
                </a:lnTo>
                <a:lnTo>
                  <a:pt x="454748" y="1644827"/>
                </a:lnTo>
                <a:lnTo>
                  <a:pt x="449414" y="1652727"/>
                </a:lnTo>
                <a:lnTo>
                  <a:pt x="447459" y="1662417"/>
                </a:lnTo>
                <a:lnTo>
                  <a:pt x="449414" y="1672094"/>
                </a:lnTo>
                <a:lnTo>
                  <a:pt x="454748" y="1679994"/>
                </a:lnTo>
                <a:lnTo>
                  <a:pt x="462661" y="1685315"/>
                </a:lnTo>
                <a:lnTo>
                  <a:pt x="472351" y="1687271"/>
                </a:lnTo>
                <a:lnTo>
                  <a:pt x="823912" y="1687271"/>
                </a:lnTo>
                <a:lnTo>
                  <a:pt x="833602" y="1685315"/>
                </a:lnTo>
                <a:lnTo>
                  <a:pt x="841514" y="1679994"/>
                </a:lnTo>
                <a:lnTo>
                  <a:pt x="846848" y="1672094"/>
                </a:lnTo>
                <a:lnTo>
                  <a:pt x="848804" y="1662417"/>
                </a:lnTo>
                <a:close/>
              </a:path>
              <a:path w="2223134" h="3068320">
                <a:moveTo>
                  <a:pt x="944702" y="2144052"/>
                </a:moveTo>
                <a:lnTo>
                  <a:pt x="942733" y="2134362"/>
                </a:lnTo>
                <a:lnTo>
                  <a:pt x="937399" y="2126462"/>
                </a:lnTo>
                <a:lnTo>
                  <a:pt x="929487" y="2121141"/>
                </a:lnTo>
                <a:lnTo>
                  <a:pt x="919810" y="2119185"/>
                </a:lnTo>
                <a:lnTo>
                  <a:pt x="280581" y="2119185"/>
                </a:lnTo>
                <a:lnTo>
                  <a:pt x="270903" y="2121141"/>
                </a:lnTo>
                <a:lnTo>
                  <a:pt x="262991" y="2126462"/>
                </a:lnTo>
                <a:lnTo>
                  <a:pt x="257657" y="2134362"/>
                </a:lnTo>
                <a:lnTo>
                  <a:pt x="255701" y="2144052"/>
                </a:lnTo>
                <a:lnTo>
                  <a:pt x="257657" y="2153729"/>
                </a:lnTo>
                <a:lnTo>
                  <a:pt x="262991" y="2161629"/>
                </a:lnTo>
                <a:lnTo>
                  <a:pt x="270903" y="2166950"/>
                </a:lnTo>
                <a:lnTo>
                  <a:pt x="280581" y="2168906"/>
                </a:lnTo>
                <a:lnTo>
                  <a:pt x="919810" y="2168906"/>
                </a:lnTo>
                <a:lnTo>
                  <a:pt x="929487" y="2166950"/>
                </a:lnTo>
                <a:lnTo>
                  <a:pt x="937399" y="2161629"/>
                </a:lnTo>
                <a:lnTo>
                  <a:pt x="942733" y="2153729"/>
                </a:lnTo>
                <a:lnTo>
                  <a:pt x="944702" y="2144052"/>
                </a:lnTo>
                <a:close/>
              </a:path>
              <a:path w="2223134" h="3068320">
                <a:moveTo>
                  <a:pt x="1168412" y="313842"/>
                </a:moveTo>
                <a:lnTo>
                  <a:pt x="1161808" y="264617"/>
                </a:lnTo>
                <a:lnTo>
                  <a:pt x="1143165" y="220345"/>
                </a:lnTo>
                <a:lnTo>
                  <a:pt x="1118641" y="188506"/>
                </a:lnTo>
                <a:lnTo>
                  <a:pt x="1118641" y="313842"/>
                </a:lnTo>
                <a:lnTo>
                  <a:pt x="1111745" y="356692"/>
                </a:lnTo>
                <a:lnTo>
                  <a:pt x="1092568" y="393928"/>
                </a:lnTo>
                <a:lnTo>
                  <a:pt x="1063345" y="423329"/>
                </a:lnTo>
                <a:lnTo>
                  <a:pt x="1026312" y="442620"/>
                </a:lnTo>
                <a:lnTo>
                  <a:pt x="983716" y="449541"/>
                </a:lnTo>
                <a:lnTo>
                  <a:pt x="941120" y="442620"/>
                </a:lnTo>
                <a:lnTo>
                  <a:pt x="904087" y="423329"/>
                </a:lnTo>
                <a:lnTo>
                  <a:pt x="874864" y="393928"/>
                </a:lnTo>
                <a:lnTo>
                  <a:pt x="855687" y="356692"/>
                </a:lnTo>
                <a:lnTo>
                  <a:pt x="848804" y="313842"/>
                </a:lnTo>
                <a:lnTo>
                  <a:pt x="855687" y="271005"/>
                </a:lnTo>
                <a:lnTo>
                  <a:pt x="874864" y="233756"/>
                </a:lnTo>
                <a:lnTo>
                  <a:pt x="904087" y="204368"/>
                </a:lnTo>
                <a:lnTo>
                  <a:pt x="941120" y="185089"/>
                </a:lnTo>
                <a:lnTo>
                  <a:pt x="983716" y="178168"/>
                </a:lnTo>
                <a:lnTo>
                  <a:pt x="1026312" y="185089"/>
                </a:lnTo>
                <a:lnTo>
                  <a:pt x="1063345" y="204368"/>
                </a:lnTo>
                <a:lnTo>
                  <a:pt x="1092568" y="233756"/>
                </a:lnTo>
                <a:lnTo>
                  <a:pt x="1111745" y="271005"/>
                </a:lnTo>
                <a:lnTo>
                  <a:pt x="1118641" y="313842"/>
                </a:lnTo>
                <a:lnTo>
                  <a:pt x="1118641" y="188506"/>
                </a:lnTo>
                <a:lnTo>
                  <a:pt x="1114259" y="182816"/>
                </a:lnTo>
                <a:lnTo>
                  <a:pt x="1108265" y="178168"/>
                </a:lnTo>
                <a:lnTo>
                  <a:pt x="1076871" y="153797"/>
                </a:lnTo>
                <a:lnTo>
                  <a:pt x="1032764" y="135077"/>
                </a:lnTo>
                <a:lnTo>
                  <a:pt x="983716" y="128447"/>
                </a:lnTo>
                <a:lnTo>
                  <a:pt x="934681" y="135077"/>
                </a:lnTo>
                <a:lnTo>
                  <a:pt x="890574" y="153797"/>
                </a:lnTo>
                <a:lnTo>
                  <a:pt x="853186" y="182816"/>
                </a:lnTo>
                <a:lnTo>
                  <a:pt x="824280" y="220345"/>
                </a:lnTo>
                <a:lnTo>
                  <a:pt x="805637" y="264617"/>
                </a:lnTo>
                <a:lnTo>
                  <a:pt x="799033" y="313842"/>
                </a:lnTo>
                <a:lnTo>
                  <a:pt x="805637" y="363080"/>
                </a:lnTo>
                <a:lnTo>
                  <a:pt x="824280" y="407352"/>
                </a:lnTo>
                <a:lnTo>
                  <a:pt x="853198" y="444893"/>
                </a:lnTo>
                <a:lnTo>
                  <a:pt x="890587" y="473913"/>
                </a:lnTo>
                <a:lnTo>
                  <a:pt x="934681" y="492620"/>
                </a:lnTo>
                <a:lnTo>
                  <a:pt x="983716" y="499262"/>
                </a:lnTo>
                <a:lnTo>
                  <a:pt x="1032764" y="492620"/>
                </a:lnTo>
                <a:lnTo>
                  <a:pt x="1076871" y="473913"/>
                </a:lnTo>
                <a:lnTo>
                  <a:pt x="1108265" y="449541"/>
                </a:lnTo>
                <a:lnTo>
                  <a:pt x="1114259" y="444893"/>
                </a:lnTo>
                <a:lnTo>
                  <a:pt x="1143165" y="407352"/>
                </a:lnTo>
                <a:lnTo>
                  <a:pt x="1161808" y="363080"/>
                </a:lnTo>
                <a:lnTo>
                  <a:pt x="1168412" y="313842"/>
                </a:lnTo>
                <a:close/>
              </a:path>
              <a:path w="2223134" h="3068320">
                <a:moveTo>
                  <a:pt x="1456067" y="1405547"/>
                </a:moveTo>
                <a:lnTo>
                  <a:pt x="1454111" y="1395869"/>
                </a:lnTo>
                <a:lnTo>
                  <a:pt x="1448777" y="1387970"/>
                </a:lnTo>
                <a:lnTo>
                  <a:pt x="1440865" y="1382649"/>
                </a:lnTo>
                <a:lnTo>
                  <a:pt x="1431175" y="1380693"/>
                </a:lnTo>
                <a:lnTo>
                  <a:pt x="248602" y="1380693"/>
                </a:lnTo>
                <a:lnTo>
                  <a:pt x="238925" y="1382649"/>
                </a:lnTo>
                <a:lnTo>
                  <a:pt x="231013" y="1387970"/>
                </a:lnTo>
                <a:lnTo>
                  <a:pt x="225679" y="1395869"/>
                </a:lnTo>
                <a:lnTo>
                  <a:pt x="223723" y="1405547"/>
                </a:lnTo>
                <a:lnTo>
                  <a:pt x="225679" y="1415237"/>
                </a:lnTo>
                <a:lnTo>
                  <a:pt x="231013" y="1423136"/>
                </a:lnTo>
                <a:lnTo>
                  <a:pt x="238925" y="1428457"/>
                </a:lnTo>
                <a:lnTo>
                  <a:pt x="248602" y="1430413"/>
                </a:lnTo>
                <a:lnTo>
                  <a:pt x="1431175" y="1430413"/>
                </a:lnTo>
                <a:lnTo>
                  <a:pt x="1440878" y="1428457"/>
                </a:lnTo>
                <a:lnTo>
                  <a:pt x="1448790" y="1423136"/>
                </a:lnTo>
                <a:lnTo>
                  <a:pt x="1454111" y="1415237"/>
                </a:lnTo>
                <a:lnTo>
                  <a:pt x="1456067" y="1405547"/>
                </a:lnTo>
                <a:close/>
              </a:path>
              <a:path w="2223134" h="3068320">
                <a:moveTo>
                  <a:pt x="1519999" y="2593581"/>
                </a:moveTo>
                <a:lnTo>
                  <a:pt x="1518043" y="2583904"/>
                </a:lnTo>
                <a:lnTo>
                  <a:pt x="1512709" y="2576004"/>
                </a:lnTo>
                <a:lnTo>
                  <a:pt x="1504797" y="2570683"/>
                </a:lnTo>
                <a:lnTo>
                  <a:pt x="1495120" y="2568727"/>
                </a:lnTo>
                <a:lnTo>
                  <a:pt x="280581" y="2568727"/>
                </a:lnTo>
                <a:lnTo>
                  <a:pt x="270903" y="2570683"/>
                </a:lnTo>
                <a:lnTo>
                  <a:pt x="262991" y="2576004"/>
                </a:lnTo>
                <a:lnTo>
                  <a:pt x="257657" y="2583904"/>
                </a:lnTo>
                <a:lnTo>
                  <a:pt x="255701" y="2593581"/>
                </a:lnTo>
                <a:lnTo>
                  <a:pt x="257657" y="2603271"/>
                </a:lnTo>
                <a:lnTo>
                  <a:pt x="262991" y="2611170"/>
                </a:lnTo>
                <a:lnTo>
                  <a:pt x="270903" y="2616492"/>
                </a:lnTo>
                <a:lnTo>
                  <a:pt x="280581" y="2618448"/>
                </a:lnTo>
                <a:lnTo>
                  <a:pt x="1495120" y="2618448"/>
                </a:lnTo>
                <a:lnTo>
                  <a:pt x="1504797" y="2616492"/>
                </a:lnTo>
                <a:lnTo>
                  <a:pt x="1512709" y="2611170"/>
                </a:lnTo>
                <a:lnTo>
                  <a:pt x="1518043" y="2603271"/>
                </a:lnTo>
                <a:lnTo>
                  <a:pt x="1519999" y="2593581"/>
                </a:lnTo>
                <a:close/>
              </a:path>
              <a:path w="2223134" h="3068320">
                <a:moveTo>
                  <a:pt x="1583918" y="602818"/>
                </a:moveTo>
                <a:lnTo>
                  <a:pt x="1581962" y="593140"/>
                </a:lnTo>
                <a:lnTo>
                  <a:pt x="1576628" y="585241"/>
                </a:lnTo>
                <a:lnTo>
                  <a:pt x="1568716" y="579920"/>
                </a:lnTo>
                <a:lnTo>
                  <a:pt x="1559026" y="577964"/>
                </a:lnTo>
                <a:lnTo>
                  <a:pt x="248602" y="577964"/>
                </a:lnTo>
                <a:lnTo>
                  <a:pt x="238925" y="579920"/>
                </a:lnTo>
                <a:lnTo>
                  <a:pt x="231013" y="585241"/>
                </a:lnTo>
                <a:lnTo>
                  <a:pt x="225679" y="593140"/>
                </a:lnTo>
                <a:lnTo>
                  <a:pt x="223723" y="602818"/>
                </a:lnTo>
                <a:lnTo>
                  <a:pt x="225679" y="612508"/>
                </a:lnTo>
                <a:lnTo>
                  <a:pt x="231013" y="620407"/>
                </a:lnTo>
                <a:lnTo>
                  <a:pt x="238925" y="625729"/>
                </a:lnTo>
                <a:lnTo>
                  <a:pt x="248602" y="627684"/>
                </a:lnTo>
                <a:lnTo>
                  <a:pt x="1559026" y="627684"/>
                </a:lnTo>
                <a:lnTo>
                  <a:pt x="1568716" y="625729"/>
                </a:lnTo>
                <a:lnTo>
                  <a:pt x="1576628" y="620407"/>
                </a:lnTo>
                <a:lnTo>
                  <a:pt x="1581962" y="612508"/>
                </a:lnTo>
                <a:lnTo>
                  <a:pt x="1583918" y="602818"/>
                </a:lnTo>
                <a:close/>
              </a:path>
              <a:path w="2223134" h="3068320">
                <a:moveTo>
                  <a:pt x="1711744" y="1052360"/>
                </a:moveTo>
                <a:lnTo>
                  <a:pt x="1709788" y="1042682"/>
                </a:lnTo>
                <a:lnTo>
                  <a:pt x="1704467" y="1034783"/>
                </a:lnTo>
                <a:lnTo>
                  <a:pt x="1696554" y="1029449"/>
                </a:lnTo>
                <a:lnTo>
                  <a:pt x="1686877" y="1027506"/>
                </a:lnTo>
                <a:lnTo>
                  <a:pt x="1175486" y="1027506"/>
                </a:lnTo>
                <a:lnTo>
                  <a:pt x="1165796" y="1029449"/>
                </a:lnTo>
                <a:lnTo>
                  <a:pt x="1157884" y="1034783"/>
                </a:lnTo>
                <a:lnTo>
                  <a:pt x="1152550" y="1042682"/>
                </a:lnTo>
                <a:lnTo>
                  <a:pt x="1150594" y="1052360"/>
                </a:lnTo>
                <a:lnTo>
                  <a:pt x="1152550" y="1062050"/>
                </a:lnTo>
                <a:lnTo>
                  <a:pt x="1157884" y="1069949"/>
                </a:lnTo>
                <a:lnTo>
                  <a:pt x="1165796" y="1075270"/>
                </a:lnTo>
                <a:lnTo>
                  <a:pt x="1175486" y="1077226"/>
                </a:lnTo>
                <a:lnTo>
                  <a:pt x="1686852" y="1077226"/>
                </a:lnTo>
                <a:lnTo>
                  <a:pt x="1696542" y="1075270"/>
                </a:lnTo>
                <a:lnTo>
                  <a:pt x="1704454" y="1069949"/>
                </a:lnTo>
                <a:lnTo>
                  <a:pt x="1709788" y="1062050"/>
                </a:lnTo>
                <a:lnTo>
                  <a:pt x="1711744" y="1052360"/>
                </a:lnTo>
                <a:close/>
              </a:path>
              <a:path w="2223134" h="3068320">
                <a:moveTo>
                  <a:pt x="1711744" y="827595"/>
                </a:moveTo>
                <a:lnTo>
                  <a:pt x="1709788" y="817905"/>
                </a:lnTo>
                <a:lnTo>
                  <a:pt x="1704454" y="810006"/>
                </a:lnTo>
                <a:lnTo>
                  <a:pt x="1696542" y="804684"/>
                </a:lnTo>
                <a:lnTo>
                  <a:pt x="1686852" y="802728"/>
                </a:lnTo>
                <a:lnTo>
                  <a:pt x="1175486" y="802728"/>
                </a:lnTo>
                <a:lnTo>
                  <a:pt x="1165796" y="804684"/>
                </a:lnTo>
                <a:lnTo>
                  <a:pt x="1157884" y="810006"/>
                </a:lnTo>
                <a:lnTo>
                  <a:pt x="1152550" y="817905"/>
                </a:lnTo>
                <a:lnTo>
                  <a:pt x="1150594" y="827595"/>
                </a:lnTo>
                <a:lnTo>
                  <a:pt x="1152550" y="837272"/>
                </a:lnTo>
                <a:lnTo>
                  <a:pt x="1157884" y="845172"/>
                </a:lnTo>
                <a:lnTo>
                  <a:pt x="1165796" y="850493"/>
                </a:lnTo>
                <a:lnTo>
                  <a:pt x="1175486" y="852449"/>
                </a:lnTo>
                <a:lnTo>
                  <a:pt x="1686852" y="852449"/>
                </a:lnTo>
                <a:lnTo>
                  <a:pt x="1696542" y="850493"/>
                </a:lnTo>
                <a:lnTo>
                  <a:pt x="1704454" y="845172"/>
                </a:lnTo>
                <a:lnTo>
                  <a:pt x="1709788" y="837272"/>
                </a:lnTo>
                <a:lnTo>
                  <a:pt x="1711744" y="827595"/>
                </a:lnTo>
                <a:close/>
              </a:path>
              <a:path w="2223134" h="3068320">
                <a:moveTo>
                  <a:pt x="1711769" y="2368816"/>
                </a:moveTo>
                <a:lnTo>
                  <a:pt x="1709813" y="2359126"/>
                </a:lnTo>
                <a:lnTo>
                  <a:pt x="1704479" y="2351227"/>
                </a:lnTo>
                <a:lnTo>
                  <a:pt x="1696567" y="2345906"/>
                </a:lnTo>
                <a:lnTo>
                  <a:pt x="1686877" y="2343962"/>
                </a:lnTo>
                <a:lnTo>
                  <a:pt x="472351" y="2343962"/>
                </a:lnTo>
                <a:lnTo>
                  <a:pt x="462661" y="2345906"/>
                </a:lnTo>
                <a:lnTo>
                  <a:pt x="454748" y="2351227"/>
                </a:lnTo>
                <a:lnTo>
                  <a:pt x="449414" y="2359126"/>
                </a:lnTo>
                <a:lnTo>
                  <a:pt x="447459" y="2368816"/>
                </a:lnTo>
                <a:lnTo>
                  <a:pt x="449414" y="2378494"/>
                </a:lnTo>
                <a:lnTo>
                  <a:pt x="454748" y="2386406"/>
                </a:lnTo>
                <a:lnTo>
                  <a:pt x="462661" y="2391727"/>
                </a:lnTo>
                <a:lnTo>
                  <a:pt x="472351" y="2393670"/>
                </a:lnTo>
                <a:lnTo>
                  <a:pt x="1686877" y="2393670"/>
                </a:lnTo>
                <a:lnTo>
                  <a:pt x="1696567" y="2391727"/>
                </a:lnTo>
                <a:lnTo>
                  <a:pt x="1704479" y="2386406"/>
                </a:lnTo>
                <a:lnTo>
                  <a:pt x="1709813" y="2378494"/>
                </a:lnTo>
                <a:lnTo>
                  <a:pt x="1711769" y="2368816"/>
                </a:lnTo>
                <a:close/>
              </a:path>
              <a:path w="2223134" h="3068320">
                <a:moveTo>
                  <a:pt x="1743722" y="1887181"/>
                </a:moveTo>
                <a:lnTo>
                  <a:pt x="1741766" y="1877504"/>
                </a:lnTo>
                <a:lnTo>
                  <a:pt x="1736432" y="1869605"/>
                </a:lnTo>
                <a:lnTo>
                  <a:pt x="1728520" y="1864271"/>
                </a:lnTo>
                <a:lnTo>
                  <a:pt x="1718830" y="1862328"/>
                </a:lnTo>
                <a:lnTo>
                  <a:pt x="1207465" y="1862328"/>
                </a:lnTo>
                <a:lnTo>
                  <a:pt x="1197775" y="1864271"/>
                </a:lnTo>
                <a:lnTo>
                  <a:pt x="1189863" y="1869605"/>
                </a:lnTo>
                <a:lnTo>
                  <a:pt x="1184529" y="1877504"/>
                </a:lnTo>
                <a:lnTo>
                  <a:pt x="1182573" y="1887181"/>
                </a:lnTo>
                <a:lnTo>
                  <a:pt x="1184529" y="1896872"/>
                </a:lnTo>
                <a:lnTo>
                  <a:pt x="1189863" y="1904771"/>
                </a:lnTo>
                <a:lnTo>
                  <a:pt x="1197775" y="1910092"/>
                </a:lnTo>
                <a:lnTo>
                  <a:pt x="1207465" y="1912048"/>
                </a:lnTo>
                <a:lnTo>
                  <a:pt x="1718830" y="1912048"/>
                </a:lnTo>
                <a:lnTo>
                  <a:pt x="1728520" y="1910092"/>
                </a:lnTo>
                <a:lnTo>
                  <a:pt x="1736432" y="1904771"/>
                </a:lnTo>
                <a:lnTo>
                  <a:pt x="1741766" y="1896872"/>
                </a:lnTo>
                <a:lnTo>
                  <a:pt x="1743722" y="1887181"/>
                </a:lnTo>
                <a:close/>
              </a:path>
              <a:path w="2223134" h="3068320">
                <a:moveTo>
                  <a:pt x="1743722" y="1662417"/>
                </a:moveTo>
                <a:lnTo>
                  <a:pt x="1741766" y="1652727"/>
                </a:lnTo>
                <a:lnTo>
                  <a:pt x="1736432" y="1644827"/>
                </a:lnTo>
                <a:lnTo>
                  <a:pt x="1728520" y="1639506"/>
                </a:lnTo>
                <a:lnTo>
                  <a:pt x="1718830" y="1637550"/>
                </a:lnTo>
                <a:lnTo>
                  <a:pt x="1207465" y="1637550"/>
                </a:lnTo>
                <a:lnTo>
                  <a:pt x="1197762" y="1639506"/>
                </a:lnTo>
                <a:lnTo>
                  <a:pt x="1189863" y="1644827"/>
                </a:lnTo>
                <a:lnTo>
                  <a:pt x="1184529" y="1652727"/>
                </a:lnTo>
                <a:lnTo>
                  <a:pt x="1182573" y="1662417"/>
                </a:lnTo>
                <a:lnTo>
                  <a:pt x="1184529" y="1672094"/>
                </a:lnTo>
                <a:lnTo>
                  <a:pt x="1189863" y="1679994"/>
                </a:lnTo>
                <a:lnTo>
                  <a:pt x="1197775" y="1685315"/>
                </a:lnTo>
                <a:lnTo>
                  <a:pt x="1207465" y="1687271"/>
                </a:lnTo>
                <a:lnTo>
                  <a:pt x="1718830" y="1687271"/>
                </a:lnTo>
                <a:lnTo>
                  <a:pt x="1728520" y="1685315"/>
                </a:lnTo>
                <a:lnTo>
                  <a:pt x="1736432" y="1679994"/>
                </a:lnTo>
                <a:lnTo>
                  <a:pt x="1741766" y="1672094"/>
                </a:lnTo>
                <a:lnTo>
                  <a:pt x="1743722" y="1662417"/>
                </a:lnTo>
                <a:close/>
              </a:path>
              <a:path w="2223134" h="3068320">
                <a:moveTo>
                  <a:pt x="2223135" y="281749"/>
                </a:moveTo>
                <a:lnTo>
                  <a:pt x="2221179" y="272072"/>
                </a:lnTo>
                <a:lnTo>
                  <a:pt x="2215845" y="264160"/>
                </a:lnTo>
                <a:lnTo>
                  <a:pt x="2207933" y="258838"/>
                </a:lnTo>
                <a:lnTo>
                  <a:pt x="2198255" y="256895"/>
                </a:lnTo>
                <a:lnTo>
                  <a:pt x="2173363" y="256895"/>
                </a:lnTo>
                <a:lnTo>
                  <a:pt x="2173363" y="306603"/>
                </a:lnTo>
                <a:lnTo>
                  <a:pt x="2173363" y="3018244"/>
                </a:lnTo>
                <a:lnTo>
                  <a:pt x="305473" y="3018244"/>
                </a:lnTo>
                <a:lnTo>
                  <a:pt x="305473" y="2811094"/>
                </a:lnTo>
                <a:lnTo>
                  <a:pt x="1942579" y="2811094"/>
                </a:lnTo>
                <a:lnTo>
                  <a:pt x="1952256" y="2809151"/>
                </a:lnTo>
                <a:lnTo>
                  <a:pt x="1960168" y="2803829"/>
                </a:lnTo>
                <a:lnTo>
                  <a:pt x="1965502" y="2795917"/>
                </a:lnTo>
                <a:lnTo>
                  <a:pt x="1967458" y="2786240"/>
                </a:lnTo>
                <a:lnTo>
                  <a:pt x="1967458" y="2761386"/>
                </a:lnTo>
                <a:lnTo>
                  <a:pt x="1967458" y="306603"/>
                </a:lnTo>
                <a:lnTo>
                  <a:pt x="2173363" y="306603"/>
                </a:lnTo>
                <a:lnTo>
                  <a:pt x="2173363" y="256895"/>
                </a:lnTo>
                <a:lnTo>
                  <a:pt x="1967458" y="256895"/>
                </a:lnTo>
                <a:lnTo>
                  <a:pt x="1967458" y="49720"/>
                </a:lnTo>
                <a:lnTo>
                  <a:pt x="1967458" y="24866"/>
                </a:lnTo>
                <a:lnTo>
                  <a:pt x="1965502" y="15176"/>
                </a:lnTo>
                <a:lnTo>
                  <a:pt x="1960168" y="7277"/>
                </a:lnTo>
                <a:lnTo>
                  <a:pt x="1952256" y="1955"/>
                </a:lnTo>
                <a:lnTo>
                  <a:pt x="1942579" y="0"/>
                </a:lnTo>
                <a:lnTo>
                  <a:pt x="1917687" y="0"/>
                </a:lnTo>
                <a:lnTo>
                  <a:pt x="1917687" y="49720"/>
                </a:lnTo>
                <a:lnTo>
                  <a:pt x="1917687" y="2761386"/>
                </a:lnTo>
                <a:lnTo>
                  <a:pt x="49771" y="2761386"/>
                </a:lnTo>
                <a:lnTo>
                  <a:pt x="49771" y="49720"/>
                </a:lnTo>
                <a:lnTo>
                  <a:pt x="1917687" y="49720"/>
                </a:lnTo>
                <a:lnTo>
                  <a:pt x="1917687" y="0"/>
                </a:lnTo>
                <a:lnTo>
                  <a:pt x="24892" y="0"/>
                </a:lnTo>
                <a:lnTo>
                  <a:pt x="15201" y="1955"/>
                </a:lnTo>
                <a:lnTo>
                  <a:pt x="7289" y="7277"/>
                </a:lnTo>
                <a:lnTo>
                  <a:pt x="1955" y="15176"/>
                </a:lnTo>
                <a:lnTo>
                  <a:pt x="0" y="24866"/>
                </a:lnTo>
                <a:lnTo>
                  <a:pt x="0" y="2786240"/>
                </a:lnTo>
                <a:lnTo>
                  <a:pt x="1955" y="2795917"/>
                </a:lnTo>
                <a:lnTo>
                  <a:pt x="7289" y="2803829"/>
                </a:lnTo>
                <a:lnTo>
                  <a:pt x="15201" y="2809151"/>
                </a:lnTo>
                <a:lnTo>
                  <a:pt x="24892" y="2811094"/>
                </a:lnTo>
                <a:lnTo>
                  <a:pt x="255701" y="2811094"/>
                </a:lnTo>
                <a:lnTo>
                  <a:pt x="255701" y="3043097"/>
                </a:lnTo>
                <a:lnTo>
                  <a:pt x="257657" y="3052788"/>
                </a:lnTo>
                <a:lnTo>
                  <a:pt x="262991" y="3060687"/>
                </a:lnTo>
                <a:lnTo>
                  <a:pt x="270903" y="3066008"/>
                </a:lnTo>
                <a:lnTo>
                  <a:pt x="280581" y="3067964"/>
                </a:lnTo>
                <a:lnTo>
                  <a:pt x="2198255" y="3067964"/>
                </a:lnTo>
                <a:lnTo>
                  <a:pt x="2207933" y="3066008"/>
                </a:lnTo>
                <a:lnTo>
                  <a:pt x="2215845" y="3060687"/>
                </a:lnTo>
                <a:lnTo>
                  <a:pt x="2221179" y="3052788"/>
                </a:lnTo>
                <a:lnTo>
                  <a:pt x="2223135" y="3043097"/>
                </a:lnTo>
                <a:lnTo>
                  <a:pt x="2223135" y="3018244"/>
                </a:lnTo>
                <a:lnTo>
                  <a:pt x="2223135" y="306603"/>
                </a:lnTo>
                <a:lnTo>
                  <a:pt x="2223135" y="28174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14957" y="642441"/>
            <a:ext cx="625475" cy="3068320"/>
          </a:xfrm>
          <a:custGeom>
            <a:avLst/>
            <a:gdLst/>
            <a:ahLst/>
            <a:cxnLst/>
            <a:rect l="l" t="t" r="r" b="b"/>
            <a:pathLst>
              <a:path w="625475" h="3068320">
                <a:moveTo>
                  <a:pt x="536259" y="2714743"/>
                </a:moveTo>
                <a:lnTo>
                  <a:pt x="24887" y="2714743"/>
                </a:lnTo>
                <a:lnTo>
                  <a:pt x="15203" y="2712792"/>
                </a:lnTo>
                <a:lnTo>
                  <a:pt x="7292" y="2707469"/>
                </a:lnTo>
                <a:lnTo>
                  <a:pt x="1956" y="2699568"/>
                </a:lnTo>
                <a:lnTo>
                  <a:pt x="0" y="2689884"/>
                </a:lnTo>
                <a:lnTo>
                  <a:pt x="0" y="472907"/>
                </a:lnTo>
                <a:lnTo>
                  <a:pt x="597" y="471639"/>
                </a:lnTo>
                <a:lnTo>
                  <a:pt x="846" y="470247"/>
                </a:lnTo>
                <a:lnTo>
                  <a:pt x="161248" y="16530"/>
                </a:lnTo>
                <a:lnTo>
                  <a:pt x="184693" y="0"/>
                </a:lnTo>
                <a:lnTo>
                  <a:pt x="192314" y="1191"/>
                </a:lnTo>
                <a:lnTo>
                  <a:pt x="199059" y="4555"/>
                </a:lnTo>
                <a:lnTo>
                  <a:pt x="204488" y="9774"/>
                </a:lnTo>
                <a:lnTo>
                  <a:pt x="208162" y="16530"/>
                </a:lnTo>
                <a:lnTo>
                  <a:pt x="237529" y="99135"/>
                </a:lnTo>
                <a:lnTo>
                  <a:pt x="184693" y="99135"/>
                </a:lnTo>
                <a:lnTo>
                  <a:pt x="140019" y="224770"/>
                </a:lnTo>
                <a:lnTo>
                  <a:pt x="282193" y="224770"/>
                </a:lnTo>
                <a:lnTo>
                  <a:pt x="299868" y="274487"/>
                </a:lnTo>
                <a:lnTo>
                  <a:pt x="122373" y="274487"/>
                </a:lnTo>
                <a:lnTo>
                  <a:pt x="60154" y="449515"/>
                </a:lnTo>
                <a:lnTo>
                  <a:pt x="362093" y="449515"/>
                </a:lnTo>
                <a:lnTo>
                  <a:pt x="368465" y="467438"/>
                </a:lnTo>
                <a:lnTo>
                  <a:pt x="368315" y="468830"/>
                </a:lnTo>
                <a:lnTo>
                  <a:pt x="368813" y="471639"/>
                </a:lnTo>
                <a:lnTo>
                  <a:pt x="369410" y="472907"/>
                </a:lnTo>
                <a:lnTo>
                  <a:pt x="369410" y="499232"/>
                </a:lnTo>
                <a:lnTo>
                  <a:pt x="49775" y="499232"/>
                </a:lnTo>
                <a:lnTo>
                  <a:pt x="49775" y="2536607"/>
                </a:lnTo>
                <a:lnTo>
                  <a:pt x="487072" y="2536607"/>
                </a:lnTo>
                <a:lnTo>
                  <a:pt x="471202" y="2560207"/>
                </a:lnTo>
                <a:lnTo>
                  <a:pt x="442973" y="2579314"/>
                </a:lnTo>
                <a:lnTo>
                  <a:pt x="408435" y="2586324"/>
                </a:lnTo>
                <a:lnTo>
                  <a:pt x="49800" y="2586324"/>
                </a:lnTo>
                <a:lnTo>
                  <a:pt x="49800" y="2665026"/>
                </a:lnTo>
                <a:lnTo>
                  <a:pt x="614903" y="2665026"/>
                </a:lnTo>
                <a:lnTo>
                  <a:pt x="599027" y="2688629"/>
                </a:lnTo>
                <a:lnTo>
                  <a:pt x="570797" y="2707734"/>
                </a:lnTo>
                <a:lnTo>
                  <a:pt x="536259" y="2714743"/>
                </a:lnTo>
                <a:close/>
              </a:path>
              <a:path w="625475" h="3068320">
                <a:moveTo>
                  <a:pt x="282193" y="224770"/>
                </a:moveTo>
                <a:lnTo>
                  <a:pt x="229341" y="224770"/>
                </a:lnTo>
                <a:lnTo>
                  <a:pt x="184693" y="99135"/>
                </a:lnTo>
                <a:lnTo>
                  <a:pt x="237529" y="99135"/>
                </a:lnTo>
                <a:lnTo>
                  <a:pt x="282193" y="224770"/>
                </a:lnTo>
                <a:close/>
              </a:path>
              <a:path w="625475" h="3068320">
                <a:moveTo>
                  <a:pt x="362093" y="449515"/>
                </a:moveTo>
                <a:lnTo>
                  <a:pt x="309257" y="449515"/>
                </a:lnTo>
                <a:lnTo>
                  <a:pt x="247037" y="274487"/>
                </a:lnTo>
                <a:lnTo>
                  <a:pt x="299868" y="274487"/>
                </a:lnTo>
                <a:lnTo>
                  <a:pt x="362093" y="449515"/>
                </a:lnTo>
                <a:close/>
              </a:path>
              <a:path w="625475" h="3068320">
                <a:moveTo>
                  <a:pt x="369410" y="2536607"/>
                </a:moveTo>
                <a:lnTo>
                  <a:pt x="319610" y="2536607"/>
                </a:lnTo>
                <a:lnTo>
                  <a:pt x="319610" y="499232"/>
                </a:lnTo>
                <a:lnTo>
                  <a:pt x="369410" y="499232"/>
                </a:lnTo>
                <a:lnTo>
                  <a:pt x="369410" y="2536607"/>
                </a:lnTo>
                <a:close/>
              </a:path>
              <a:path w="625475" h="3068320">
                <a:moveTo>
                  <a:pt x="487072" y="2536607"/>
                </a:moveTo>
                <a:lnTo>
                  <a:pt x="408460" y="2536607"/>
                </a:lnTo>
                <a:lnTo>
                  <a:pt x="423629" y="2533506"/>
                </a:lnTo>
                <a:lnTo>
                  <a:pt x="436035" y="2525057"/>
                </a:lnTo>
                <a:lnTo>
                  <a:pt x="444410" y="2512539"/>
                </a:lnTo>
                <a:lnTo>
                  <a:pt x="447484" y="2497231"/>
                </a:lnTo>
                <a:lnTo>
                  <a:pt x="447484" y="1983506"/>
                </a:lnTo>
                <a:lnTo>
                  <a:pt x="454471" y="1948852"/>
                </a:lnTo>
                <a:lnTo>
                  <a:pt x="473517" y="1920530"/>
                </a:lnTo>
                <a:lnTo>
                  <a:pt x="501746" y="1901423"/>
                </a:lnTo>
                <a:lnTo>
                  <a:pt x="536284" y="1894413"/>
                </a:lnTo>
                <a:lnTo>
                  <a:pt x="570811" y="1901423"/>
                </a:lnTo>
                <a:lnTo>
                  <a:pt x="599039" y="1920530"/>
                </a:lnTo>
                <a:lnTo>
                  <a:pt x="614908" y="1944130"/>
                </a:lnTo>
                <a:lnTo>
                  <a:pt x="536259" y="1944130"/>
                </a:lnTo>
                <a:lnTo>
                  <a:pt x="521090" y="1947231"/>
                </a:lnTo>
                <a:lnTo>
                  <a:pt x="508683" y="1955680"/>
                </a:lnTo>
                <a:lnTo>
                  <a:pt x="500308" y="1968198"/>
                </a:lnTo>
                <a:lnTo>
                  <a:pt x="497235" y="1983506"/>
                </a:lnTo>
                <a:lnTo>
                  <a:pt x="497235" y="2497231"/>
                </a:lnTo>
                <a:lnTo>
                  <a:pt x="490247" y="2531885"/>
                </a:lnTo>
                <a:lnTo>
                  <a:pt x="487072" y="2536607"/>
                </a:lnTo>
                <a:close/>
              </a:path>
              <a:path w="625475" h="3068320">
                <a:moveTo>
                  <a:pt x="614903" y="2665026"/>
                </a:moveTo>
                <a:lnTo>
                  <a:pt x="536284" y="2665026"/>
                </a:lnTo>
                <a:lnTo>
                  <a:pt x="551453" y="2661929"/>
                </a:lnTo>
                <a:lnTo>
                  <a:pt x="563860" y="2653488"/>
                </a:lnTo>
                <a:lnTo>
                  <a:pt x="572234" y="2640979"/>
                </a:lnTo>
                <a:lnTo>
                  <a:pt x="575308" y="2625675"/>
                </a:lnTo>
                <a:lnTo>
                  <a:pt x="575308" y="1983506"/>
                </a:lnTo>
                <a:lnTo>
                  <a:pt x="572231" y="1968198"/>
                </a:lnTo>
                <a:lnTo>
                  <a:pt x="563847" y="1955680"/>
                </a:lnTo>
                <a:lnTo>
                  <a:pt x="551432" y="1947231"/>
                </a:lnTo>
                <a:lnTo>
                  <a:pt x="536259" y="1944130"/>
                </a:lnTo>
                <a:lnTo>
                  <a:pt x="614908" y="1944130"/>
                </a:lnTo>
                <a:lnTo>
                  <a:pt x="618083" y="1948852"/>
                </a:lnTo>
                <a:lnTo>
                  <a:pt x="625059" y="1983506"/>
                </a:lnTo>
                <a:lnTo>
                  <a:pt x="625059" y="2625675"/>
                </a:lnTo>
                <a:lnTo>
                  <a:pt x="618072" y="2660314"/>
                </a:lnTo>
                <a:lnTo>
                  <a:pt x="614903" y="2665026"/>
                </a:lnTo>
                <a:close/>
              </a:path>
              <a:path w="625475" h="3068320">
                <a:moveTo>
                  <a:pt x="369386" y="2665026"/>
                </a:moveTo>
                <a:lnTo>
                  <a:pt x="319635" y="2665026"/>
                </a:lnTo>
                <a:lnTo>
                  <a:pt x="319635" y="2586324"/>
                </a:lnTo>
                <a:lnTo>
                  <a:pt x="369386" y="2586324"/>
                </a:lnTo>
                <a:lnTo>
                  <a:pt x="369386" y="2665026"/>
                </a:lnTo>
                <a:close/>
              </a:path>
              <a:path w="625475" h="3068320">
                <a:moveTo>
                  <a:pt x="205897" y="3067957"/>
                </a:moveTo>
                <a:lnTo>
                  <a:pt x="163463" y="3067957"/>
                </a:lnTo>
                <a:lnTo>
                  <a:pt x="124746" y="3060132"/>
                </a:lnTo>
                <a:lnTo>
                  <a:pt x="93099" y="3038804"/>
                </a:lnTo>
                <a:lnTo>
                  <a:pt x="71746" y="3007194"/>
                </a:lnTo>
                <a:lnTo>
                  <a:pt x="63912" y="2968523"/>
                </a:lnTo>
                <a:lnTo>
                  <a:pt x="63912" y="2714743"/>
                </a:lnTo>
                <a:lnTo>
                  <a:pt x="113712" y="2714743"/>
                </a:lnTo>
                <a:lnTo>
                  <a:pt x="113712" y="2968523"/>
                </a:lnTo>
                <a:lnTo>
                  <a:pt x="117629" y="2987858"/>
                </a:lnTo>
                <a:lnTo>
                  <a:pt x="128306" y="3003663"/>
                </a:lnTo>
                <a:lnTo>
                  <a:pt x="144129" y="3014327"/>
                </a:lnTo>
                <a:lnTo>
                  <a:pt x="163488" y="3018240"/>
                </a:lnTo>
                <a:lnTo>
                  <a:pt x="290153" y="3018240"/>
                </a:lnTo>
                <a:lnTo>
                  <a:pt x="276261" y="3038804"/>
                </a:lnTo>
                <a:lnTo>
                  <a:pt x="244614" y="3060132"/>
                </a:lnTo>
                <a:lnTo>
                  <a:pt x="205897" y="3067957"/>
                </a:lnTo>
                <a:close/>
              </a:path>
              <a:path w="625475" h="3068320">
                <a:moveTo>
                  <a:pt x="290153" y="3018240"/>
                </a:moveTo>
                <a:lnTo>
                  <a:pt x="205922" y="3018240"/>
                </a:lnTo>
                <a:lnTo>
                  <a:pt x="225280" y="3014327"/>
                </a:lnTo>
                <a:lnTo>
                  <a:pt x="241104" y="3003663"/>
                </a:lnTo>
                <a:lnTo>
                  <a:pt x="251781" y="2987858"/>
                </a:lnTo>
                <a:lnTo>
                  <a:pt x="255698" y="2968523"/>
                </a:lnTo>
                <a:lnTo>
                  <a:pt x="255698" y="2714743"/>
                </a:lnTo>
                <a:lnTo>
                  <a:pt x="305449" y="2714743"/>
                </a:lnTo>
                <a:lnTo>
                  <a:pt x="305449" y="2968523"/>
                </a:lnTo>
                <a:lnTo>
                  <a:pt x="297615" y="3007194"/>
                </a:lnTo>
                <a:lnTo>
                  <a:pt x="290153" y="3018240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890290"/>
            <a:ext cx="89649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Expected</a:t>
            </a:r>
            <a:r>
              <a:rPr spc="-330" dirty="0"/>
              <a:t> </a:t>
            </a:r>
            <a:r>
              <a:rPr spc="75" dirty="0"/>
              <a:t>Outcome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7371715">
              <a:lnSpc>
                <a:spcPct val="100000"/>
              </a:lnSpc>
              <a:spcBef>
                <a:spcPts val="1330"/>
              </a:spcBef>
            </a:pPr>
            <a:r>
              <a:rPr spc="-110" dirty="0"/>
              <a:t>Index</a:t>
            </a:r>
          </a:p>
          <a:p>
            <a:pPr marL="7371715" marR="24130">
              <a:lnSpc>
                <a:spcPct val="105300"/>
              </a:lnSpc>
              <a:spcBef>
                <a:spcPts val="605"/>
              </a:spcBef>
            </a:pPr>
            <a:r>
              <a:rPr sz="1900" b="0" spc="85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1900" b="0" spc="80" dirty="0">
                <a:solidFill>
                  <a:srgbClr val="000000"/>
                </a:solidFill>
                <a:latin typeface="Tahoma"/>
                <a:cs typeface="Tahoma"/>
              </a:rPr>
              <a:t>is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first page </a:t>
            </a:r>
            <a:r>
              <a:rPr sz="1900" b="0" spc="120" dirty="0">
                <a:solidFill>
                  <a:srgbClr val="000000"/>
                </a:solidFill>
                <a:latin typeface="Tahoma"/>
                <a:cs typeface="Tahoma"/>
              </a:rPr>
              <a:t>which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users observe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after </a:t>
            </a:r>
            <a:r>
              <a:rPr sz="1900" b="0" spc="135" dirty="0">
                <a:solidFill>
                  <a:srgbClr val="000000"/>
                </a:solidFill>
                <a:latin typeface="Tahoma"/>
                <a:cs typeface="Tahoma"/>
              </a:rPr>
              <a:t>running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95" dirty="0">
                <a:solidFill>
                  <a:srgbClr val="000000"/>
                </a:solidFill>
                <a:latin typeface="Tahoma"/>
                <a:cs typeface="Tahoma"/>
              </a:rPr>
              <a:t>project. </a:t>
            </a:r>
            <a:r>
              <a:rPr sz="1900" b="0" spc="-5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85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page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will </a:t>
            </a:r>
            <a:r>
              <a:rPr sz="1900" b="0" spc="130" dirty="0">
                <a:solidFill>
                  <a:srgbClr val="000000"/>
                </a:solidFill>
                <a:latin typeface="Tahoma"/>
                <a:cs typeface="Tahoma"/>
              </a:rPr>
              <a:t>enable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user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select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type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1900" b="0" spc="90" dirty="0">
                <a:solidFill>
                  <a:srgbClr val="000000"/>
                </a:solidFill>
                <a:latin typeface="Tahoma"/>
                <a:cs typeface="Tahoma"/>
              </a:rPr>
              <a:t>login. </a:t>
            </a:r>
            <a:r>
              <a:rPr sz="1900" b="0" spc="95" dirty="0">
                <a:solidFill>
                  <a:srgbClr val="000000"/>
                </a:solidFill>
                <a:latin typeface="Tahoma"/>
                <a:cs typeface="Tahoma"/>
              </a:rPr>
              <a:t>Selecting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85" dirty="0">
                <a:solidFill>
                  <a:srgbClr val="000000"/>
                </a:solidFill>
                <a:latin typeface="Tahoma"/>
                <a:cs typeface="Tahoma"/>
              </a:rPr>
              <a:t>“Login </a:t>
            </a:r>
            <a:r>
              <a:rPr sz="1900" b="0" spc="90" dirty="0">
                <a:solidFill>
                  <a:srgbClr val="000000"/>
                </a:solidFill>
                <a:latin typeface="Tahoma"/>
                <a:cs typeface="Tahoma"/>
              </a:rPr>
              <a:t>as </a:t>
            </a:r>
            <a:r>
              <a:rPr sz="1900" b="0" spc="85" dirty="0">
                <a:solidFill>
                  <a:srgbClr val="000000"/>
                </a:solidFill>
                <a:latin typeface="Tahoma"/>
                <a:cs typeface="Tahoma"/>
              </a:rPr>
              <a:t>Teacher”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will </a:t>
            </a:r>
            <a:r>
              <a:rPr sz="1900" b="0" spc="114" dirty="0">
                <a:solidFill>
                  <a:srgbClr val="000000"/>
                </a:solidFill>
                <a:latin typeface="Tahoma"/>
                <a:cs typeface="Tahoma"/>
              </a:rPr>
              <a:t>direct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user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Teacher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Login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Page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35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selecting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85" dirty="0">
                <a:solidFill>
                  <a:srgbClr val="000000"/>
                </a:solidFill>
                <a:latin typeface="Tahoma"/>
                <a:cs typeface="Tahoma"/>
              </a:rPr>
              <a:t>“Login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90" dirty="0">
                <a:solidFill>
                  <a:srgbClr val="000000"/>
                </a:solidFill>
                <a:latin typeface="Tahoma"/>
                <a:cs typeface="Tahoma"/>
              </a:rPr>
              <a:t>as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Student”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will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4" dirty="0">
                <a:solidFill>
                  <a:srgbClr val="000000"/>
                </a:solidFill>
                <a:latin typeface="Tahoma"/>
                <a:cs typeface="Tahoma"/>
              </a:rPr>
              <a:t>direct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user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4" dirty="0">
                <a:solidFill>
                  <a:srgbClr val="000000"/>
                </a:solidFill>
                <a:latin typeface="Tahoma"/>
                <a:cs typeface="Tahoma"/>
              </a:rPr>
              <a:t>Student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Login</a:t>
            </a:r>
            <a:endParaRPr sz="1900" dirty="0">
              <a:latin typeface="Tahoma"/>
              <a:cs typeface="Tahoma"/>
            </a:endParaRPr>
          </a:p>
          <a:p>
            <a:pPr marL="5615940">
              <a:lnSpc>
                <a:spcPct val="100000"/>
              </a:lnSpc>
              <a:spcBef>
                <a:spcPts val="120"/>
              </a:spcBef>
              <a:tabLst>
                <a:tab pos="7371715" algn="l"/>
                <a:tab pos="15598140" algn="l"/>
              </a:tabLst>
            </a:pPr>
            <a:r>
              <a:rPr sz="1900" b="0" u="sng" dirty="0">
                <a:solidFill>
                  <a:srgbClr val="000000"/>
                </a:solidFill>
                <a:uFill>
                  <a:solidFill>
                    <a:srgbClr val="B8D87B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900" b="0" u="sng" spc="80" dirty="0">
                <a:solidFill>
                  <a:srgbClr val="000000"/>
                </a:solidFill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Page.	</a:t>
            </a:r>
            <a:endParaRPr sz="1900" dirty="0">
              <a:latin typeface="Tahoma"/>
              <a:cs typeface="Tahoma"/>
            </a:endParaRPr>
          </a:p>
          <a:p>
            <a:pPr marL="7371715">
              <a:lnSpc>
                <a:spcPct val="100000"/>
              </a:lnSpc>
              <a:spcBef>
                <a:spcPts val="229"/>
              </a:spcBef>
            </a:pPr>
            <a:r>
              <a:rPr spc="-30" dirty="0"/>
              <a:t>login</a:t>
            </a:r>
            <a:r>
              <a:rPr spc="-150" dirty="0"/>
              <a:t> </a:t>
            </a:r>
            <a:r>
              <a:rPr spc="-80" dirty="0"/>
              <a:t>Page</a:t>
            </a:r>
          </a:p>
          <a:p>
            <a:pPr marL="7371715" marR="78740" indent="70485">
              <a:lnSpc>
                <a:spcPct val="105300"/>
              </a:lnSpc>
              <a:spcBef>
                <a:spcPts val="610"/>
              </a:spcBef>
            </a:pP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Login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pages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exist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for </a:t>
            </a:r>
            <a:r>
              <a:rPr sz="1900" b="0" spc="140" dirty="0">
                <a:solidFill>
                  <a:srgbClr val="000000"/>
                </a:solidFill>
                <a:latin typeface="Tahoma"/>
                <a:cs typeface="Tahoma"/>
              </a:rPr>
              <a:t>both </a:t>
            </a:r>
            <a:r>
              <a:rPr sz="1900" b="0" spc="120" dirty="0">
                <a:solidFill>
                  <a:srgbClr val="000000"/>
                </a:solidFill>
                <a:latin typeface="Tahoma"/>
                <a:cs typeface="Tahoma"/>
              </a:rPr>
              <a:t>teachers </a:t>
            </a:r>
            <a:r>
              <a:rPr sz="1900" b="0" spc="135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students. After the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user </a:t>
            </a:r>
            <a:r>
              <a:rPr sz="19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selects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type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1900" b="0" spc="85" dirty="0">
                <a:solidFill>
                  <a:srgbClr val="000000"/>
                </a:solidFill>
                <a:latin typeface="Tahoma"/>
                <a:cs typeface="Tahoma"/>
              </a:rPr>
              <a:t>login,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 login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page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1900" b="0" spc="55" dirty="0">
                <a:solidFill>
                  <a:srgbClr val="000000"/>
                </a:solidFill>
                <a:latin typeface="Tahoma"/>
                <a:cs typeface="Tahoma"/>
              </a:rPr>
              <a:t>a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particular user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will </a:t>
            </a:r>
            <a:r>
              <a:rPr sz="1900" b="0" spc="120" dirty="0">
                <a:solidFill>
                  <a:srgbClr val="000000"/>
                </a:solidFill>
                <a:latin typeface="Tahoma"/>
                <a:cs typeface="Tahoma"/>
              </a:rPr>
              <a:t>be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displayed. </a:t>
            </a:r>
            <a:r>
              <a:rPr sz="1900" b="0" spc="130" dirty="0">
                <a:solidFill>
                  <a:srgbClr val="000000"/>
                </a:solidFill>
                <a:latin typeface="Tahoma"/>
                <a:cs typeface="Tahoma"/>
              </a:rPr>
              <a:t>Users </a:t>
            </a:r>
            <a:r>
              <a:rPr sz="1900" b="0" spc="120" dirty="0">
                <a:solidFill>
                  <a:srgbClr val="000000"/>
                </a:solidFill>
                <a:latin typeface="Tahoma"/>
                <a:cs typeface="Tahoma"/>
              </a:rPr>
              <a:t>enter their </a:t>
            </a:r>
            <a:r>
              <a:rPr sz="1900" b="0" spc="145" dirty="0">
                <a:solidFill>
                  <a:srgbClr val="000000"/>
                </a:solidFill>
                <a:latin typeface="Tahoma"/>
                <a:cs typeface="Tahoma"/>
              </a:rPr>
              <a:t>username </a:t>
            </a:r>
            <a:r>
              <a:rPr sz="1900" b="0" spc="135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1900" b="0" spc="140" dirty="0">
                <a:solidFill>
                  <a:srgbClr val="000000"/>
                </a:solidFill>
                <a:latin typeface="Tahoma"/>
                <a:cs typeface="Tahoma"/>
              </a:rPr>
              <a:t>password </a:t>
            </a:r>
            <a:r>
              <a:rPr sz="1900" b="0" spc="135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after </a:t>
            </a:r>
            <a:r>
              <a:rPr sz="1900" b="0" spc="1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95" dirty="0">
                <a:solidFill>
                  <a:srgbClr val="000000"/>
                </a:solidFill>
                <a:latin typeface="Tahoma"/>
                <a:cs typeface="Tahoma"/>
              </a:rPr>
              <a:t>clicking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40" dirty="0">
                <a:solidFill>
                  <a:srgbClr val="000000"/>
                </a:solidFill>
                <a:latin typeface="Tahoma"/>
                <a:cs typeface="Tahoma"/>
              </a:rPr>
              <a:t>on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login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1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first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20" dirty="0">
                <a:solidFill>
                  <a:srgbClr val="000000"/>
                </a:solidFill>
                <a:latin typeface="Tahoma"/>
                <a:cs typeface="Tahoma"/>
              </a:rPr>
              <a:t>system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0" dirty="0">
                <a:solidFill>
                  <a:srgbClr val="000000"/>
                </a:solidFill>
                <a:latin typeface="Tahoma"/>
                <a:cs typeface="Tahoma"/>
              </a:rPr>
              <a:t>will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check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75" dirty="0">
                <a:solidFill>
                  <a:srgbClr val="000000"/>
                </a:solidFill>
                <a:latin typeface="Tahoma"/>
                <a:cs typeface="Tahoma"/>
              </a:rPr>
              <a:t>if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70" dirty="0">
                <a:solidFill>
                  <a:srgbClr val="000000"/>
                </a:solidFill>
                <a:latin typeface="Tahoma"/>
                <a:cs typeface="Tahoma"/>
              </a:rPr>
              <a:t>it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80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5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05" dirty="0">
                <a:solidFill>
                  <a:srgbClr val="000000"/>
                </a:solidFill>
                <a:latin typeface="Tahoma"/>
                <a:cs typeface="Tahoma"/>
              </a:rPr>
              <a:t>valid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25" dirty="0">
                <a:solidFill>
                  <a:srgbClr val="000000"/>
                </a:solidFill>
                <a:latin typeface="Tahoma"/>
                <a:cs typeface="Tahoma"/>
              </a:rPr>
              <a:t>user</a:t>
            </a:r>
            <a:r>
              <a:rPr sz="19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135" dirty="0">
                <a:solidFill>
                  <a:srgbClr val="000000"/>
                </a:solidFill>
                <a:latin typeface="Tahoma"/>
                <a:cs typeface="Tahoma"/>
              </a:rPr>
              <a:t>or</a:t>
            </a:r>
            <a:r>
              <a:rPr sz="19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900" b="0" spc="95" dirty="0">
                <a:solidFill>
                  <a:srgbClr val="000000"/>
                </a:solidFill>
                <a:latin typeface="Tahoma"/>
                <a:cs typeface="Tahoma"/>
              </a:rPr>
              <a:t>not.</a:t>
            </a:r>
            <a:endParaRPr sz="1900" dirty="0">
              <a:latin typeface="Tahoma"/>
              <a:cs typeface="Tahoma"/>
            </a:endParaRPr>
          </a:p>
          <a:p>
            <a:pPr marL="7371715">
              <a:lnSpc>
                <a:spcPct val="100000"/>
              </a:lnSpc>
              <a:spcBef>
                <a:spcPts val="780"/>
              </a:spcBef>
            </a:pPr>
            <a:r>
              <a:rPr spc="15" dirty="0"/>
              <a:t>Home</a:t>
            </a:r>
            <a:r>
              <a:rPr spc="-145" dirty="0"/>
              <a:t> </a:t>
            </a:r>
            <a:r>
              <a:rPr spc="-80" dirty="0"/>
              <a:t>Page</a:t>
            </a:r>
          </a:p>
          <a:p>
            <a:pPr marL="7371715" marR="439420">
              <a:lnSpc>
                <a:spcPct val="106600"/>
              </a:lnSpc>
              <a:spcBef>
                <a:spcPts val="655"/>
              </a:spcBef>
            </a:pP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After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users </a:t>
            </a: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successfully login to the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system. </a:t>
            </a:r>
            <a:r>
              <a:rPr sz="1700" b="0" spc="80" dirty="0">
                <a:solidFill>
                  <a:srgbClr val="000000"/>
                </a:solidFill>
                <a:latin typeface="Tahoma"/>
                <a:cs typeface="Tahoma"/>
              </a:rPr>
              <a:t>Each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particular user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will </a:t>
            </a:r>
            <a:r>
              <a:rPr sz="1700" b="0" spc="105" dirty="0">
                <a:solidFill>
                  <a:srgbClr val="000000"/>
                </a:solidFill>
                <a:latin typeface="Tahoma"/>
                <a:cs typeface="Tahoma"/>
              </a:rPr>
              <a:t>be </a:t>
            </a:r>
            <a:r>
              <a:rPr sz="1700" b="0" spc="-5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directed </a:t>
            </a: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1700" b="0" spc="105" dirty="0">
                <a:solidFill>
                  <a:srgbClr val="000000"/>
                </a:solidFill>
                <a:latin typeface="Tahoma"/>
                <a:cs typeface="Tahoma"/>
              </a:rPr>
              <a:t>their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particular </a:t>
            </a:r>
            <a:r>
              <a:rPr sz="1700" b="0" spc="145" dirty="0">
                <a:solidFill>
                  <a:srgbClr val="000000"/>
                </a:solidFill>
                <a:latin typeface="Tahoma"/>
                <a:cs typeface="Tahoma"/>
              </a:rPr>
              <a:t>Home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Page </a:t>
            </a:r>
            <a:r>
              <a:rPr sz="1700" b="0" spc="105" dirty="0">
                <a:solidFill>
                  <a:srgbClr val="000000"/>
                </a:solidFill>
                <a:latin typeface="Tahoma"/>
                <a:cs typeface="Tahoma"/>
              </a:rPr>
              <a:t>which </a:t>
            </a:r>
            <a:r>
              <a:rPr sz="1700" b="0" spc="100" dirty="0">
                <a:solidFill>
                  <a:srgbClr val="000000"/>
                </a:solidFill>
                <a:latin typeface="Tahoma"/>
                <a:cs typeface="Tahoma"/>
              </a:rPr>
              <a:t>are </a:t>
            </a:r>
            <a:r>
              <a:rPr sz="1700" b="0" spc="75" dirty="0">
                <a:solidFill>
                  <a:srgbClr val="000000"/>
                </a:solidFill>
                <a:latin typeface="Tahoma"/>
                <a:cs typeface="Tahoma"/>
              </a:rPr>
              <a:t>“Teacher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Home” </a:t>
            </a:r>
            <a:r>
              <a:rPr sz="1700" b="0" spc="12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1700" b="0" spc="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“Student </a:t>
            </a:r>
            <a:r>
              <a:rPr sz="1700" b="0" spc="90" dirty="0">
                <a:solidFill>
                  <a:srgbClr val="000000"/>
                </a:solidFill>
                <a:latin typeface="Tahoma"/>
                <a:cs typeface="Tahoma"/>
              </a:rPr>
              <a:t>Home”. Teacher </a:t>
            </a:r>
            <a:r>
              <a:rPr sz="1700" b="0" spc="145" dirty="0">
                <a:solidFill>
                  <a:srgbClr val="000000"/>
                </a:solidFill>
                <a:latin typeface="Tahoma"/>
                <a:cs typeface="Tahoma"/>
              </a:rPr>
              <a:t>Home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will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enable </a:t>
            </a: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700" b="0" spc="105" dirty="0">
                <a:solidFill>
                  <a:srgbClr val="000000"/>
                </a:solidFill>
                <a:latin typeface="Tahoma"/>
                <a:cs typeface="Tahoma"/>
              </a:rPr>
              <a:t>teachers </a:t>
            </a: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observe </a:t>
            </a:r>
            <a:r>
              <a:rPr sz="1700" b="0" spc="1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25" dirty="0">
                <a:solidFill>
                  <a:srgbClr val="000000"/>
                </a:solidFill>
                <a:latin typeface="Tahoma"/>
                <a:cs typeface="Tahoma"/>
              </a:rPr>
              <a:t>information </a:t>
            </a:r>
            <a:r>
              <a:rPr sz="1700" b="0" spc="120" dirty="0">
                <a:solidFill>
                  <a:srgbClr val="000000"/>
                </a:solidFill>
                <a:latin typeface="Tahoma"/>
                <a:cs typeface="Tahoma"/>
              </a:rPr>
              <a:t>about </a:t>
            </a: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700" b="0" spc="120" dirty="0">
                <a:solidFill>
                  <a:srgbClr val="000000"/>
                </a:solidFill>
                <a:latin typeface="Tahoma"/>
                <a:cs typeface="Tahoma"/>
              </a:rPr>
              <a:t>Online </a:t>
            </a:r>
            <a:r>
              <a:rPr sz="1700" b="0" spc="165" dirty="0">
                <a:solidFill>
                  <a:srgbClr val="000000"/>
                </a:solidFill>
                <a:latin typeface="Tahoma"/>
                <a:cs typeface="Tahoma"/>
              </a:rPr>
              <a:t>MCQ </a:t>
            </a:r>
            <a:r>
              <a:rPr sz="1700" b="0" spc="114" dirty="0">
                <a:solidFill>
                  <a:srgbClr val="000000"/>
                </a:solidFill>
                <a:latin typeface="Tahoma"/>
                <a:cs typeface="Tahoma"/>
              </a:rPr>
              <a:t>Quiz </a:t>
            </a:r>
            <a:r>
              <a:rPr sz="1700" b="0" spc="12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1700" b="0" spc="125" dirty="0">
                <a:solidFill>
                  <a:srgbClr val="000000"/>
                </a:solidFill>
                <a:latin typeface="Tahoma"/>
                <a:cs typeface="Tahoma"/>
              </a:rPr>
              <a:t>punch </a:t>
            </a:r>
            <a:r>
              <a:rPr sz="1700" b="0" spc="50" dirty="0">
                <a:solidFill>
                  <a:srgbClr val="000000"/>
                </a:solidFill>
                <a:latin typeface="Tahoma"/>
                <a:cs typeface="Tahoma"/>
              </a:rPr>
              <a:t>a </a:t>
            </a:r>
            <a:r>
              <a:rPr sz="1700" b="0" spc="80" dirty="0">
                <a:solidFill>
                  <a:srgbClr val="000000"/>
                </a:solidFill>
                <a:latin typeface="Tahoma"/>
                <a:cs typeface="Tahoma"/>
              </a:rPr>
              <a:t>test by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clicking </a:t>
            </a:r>
            <a:r>
              <a:rPr sz="1700" b="0" spc="125" dirty="0">
                <a:solidFill>
                  <a:srgbClr val="000000"/>
                </a:solidFill>
                <a:latin typeface="Tahoma"/>
                <a:cs typeface="Tahoma"/>
              </a:rPr>
              <a:t>on </a:t>
            </a:r>
            <a:r>
              <a:rPr sz="1700" b="0" spc="-5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95" dirty="0">
                <a:solidFill>
                  <a:srgbClr val="000000"/>
                </a:solidFill>
                <a:latin typeface="Tahoma"/>
                <a:cs typeface="Tahoma"/>
              </a:rPr>
              <a:t>“Punch</a:t>
            </a:r>
            <a:r>
              <a:rPr sz="1700" b="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40" dirty="0">
                <a:solidFill>
                  <a:srgbClr val="000000"/>
                </a:solidFill>
                <a:latin typeface="Tahoma"/>
                <a:cs typeface="Tahoma"/>
              </a:rPr>
              <a:t>Test”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2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observe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10" dirty="0">
                <a:solidFill>
                  <a:srgbClr val="000000"/>
                </a:solidFill>
                <a:latin typeface="Tahoma"/>
                <a:cs typeface="Tahoma"/>
              </a:rPr>
              <a:t>student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05" dirty="0">
                <a:solidFill>
                  <a:srgbClr val="000000"/>
                </a:solidFill>
                <a:latin typeface="Tahoma"/>
                <a:cs typeface="Tahoma"/>
              </a:rPr>
              <a:t>results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80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clicking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125" dirty="0">
                <a:solidFill>
                  <a:srgbClr val="000000"/>
                </a:solidFill>
                <a:latin typeface="Tahoma"/>
                <a:cs typeface="Tahoma"/>
              </a:rPr>
              <a:t>on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85" dirty="0">
                <a:solidFill>
                  <a:srgbClr val="000000"/>
                </a:solidFill>
                <a:latin typeface="Tahoma"/>
                <a:cs typeface="Tahoma"/>
              </a:rPr>
              <a:t>“Student</a:t>
            </a:r>
            <a:r>
              <a:rPr sz="17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b="0" spc="90" dirty="0">
                <a:solidFill>
                  <a:srgbClr val="000000"/>
                </a:solidFill>
                <a:latin typeface="Tahoma"/>
                <a:cs typeface="Tahoma"/>
              </a:rPr>
              <a:t>Marks”.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75935" cy="10287000"/>
            <a:chOff x="0" y="0"/>
            <a:chExt cx="182759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54687"/>
              <a:ext cx="5660139" cy="74323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75935" cy="2990215"/>
            </a:xfrm>
            <a:custGeom>
              <a:avLst/>
              <a:gdLst/>
              <a:ahLst/>
              <a:cxnLst/>
              <a:rect l="l" t="t" r="r" b="b"/>
              <a:pathLst>
                <a:path w="18275935" h="2990215">
                  <a:moveTo>
                    <a:pt x="18275497" y="2989659"/>
                  </a:moveTo>
                  <a:lnTo>
                    <a:pt x="0" y="2989659"/>
                  </a:lnTo>
                  <a:lnTo>
                    <a:pt x="0" y="0"/>
                  </a:lnTo>
                  <a:lnTo>
                    <a:pt x="18275497" y="0"/>
                  </a:lnTo>
                  <a:lnTo>
                    <a:pt x="18275497" y="2989659"/>
                  </a:lnTo>
                  <a:close/>
                </a:path>
              </a:pathLst>
            </a:custGeom>
            <a:solidFill>
              <a:srgbClr val="B8D8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7814" y="3824731"/>
              <a:ext cx="645795" cy="971550"/>
            </a:xfrm>
            <a:custGeom>
              <a:avLst/>
              <a:gdLst/>
              <a:ahLst/>
              <a:cxnLst/>
              <a:rect l="l" t="t" r="r" b="b"/>
              <a:pathLst>
                <a:path w="645795" h="971550">
                  <a:moveTo>
                    <a:pt x="92964" y="804240"/>
                  </a:moveTo>
                  <a:lnTo>
                    <a:pt x="0" y="804240"/>
                  </a:lnTo>
                  <a:lnTo>
                    <a:pt x="0" y="971423"/>
                  </a:lnTo>
                  <a:lnTo>
                    <a:pt x="92964" y="971423"/>
                  </a:lnTo>
                  <a:lnTo>
                    <a:pt x="92964" y="804240"/>
                  </a:lnTo>
                  <a:close/>
                </a:path>
                <a:path w="645795" h="971550">
                  <a:moveTo>
                    <a:pt x="216522" y="655650"/>
                  </a:moveTo>
                  <a:lnTo>
                    <a:pt x="123545" y="655650"/>
                  </a:lnTo>
                  <a:lnTo>
                    <a:pt x="123545" y="971423"/>
                  </a:lnTo>
                  <a:lnTo>
                    <a:pt x="216522" y="971423"/>
                  </a:lnTo>
                  <a:lnTo>
                    <a:pt x="216522" y="655650"/>
                  </a:lnTo>
                  <a:close/>
                </a:path>
                <a:path w="645795" h="971550">
                  <a:moveTo>
                    <a:pt x="340055" y="482269"/>
                  </a:moveTo>
                  <a:lnTo>
                    <a:pt x="247103" y="482269"/>
                  </a:lnTo>
                  <a:lnTo>
                    <a:pt x="247103" y="971423"/>
                  </a:lnTo>
                  <a:lnTo>
                    <a:pt x="340055" y="971423"/>
                  </a:lnTo>
                  <a:lnTo>
                    <a:pt x="340055" y="482269"/>
                  </a:lnTo>
                  <a:close/>
                </a:path>
                <a:path w="645795" h="971550">
                  <a:moveTo>
                    <a:pt x="463613" y="308902"/>
                  </a:moveTo>
                  <a:lnTo>
                    <a:pt x="370636" y="308902"/>
                  </a:lnTo>
                  <a:lnTo>
                    <a:pt x="370636" y="971423"/>
                  </a:lnTo>
                  <a:lnTo>
                    <a:pt x="463613" y="971423"/>
                  </a:lnTo>
                  <a:lnTo>
                    <a:pt x="463613" y="308902"/>
                  </a:lnTo>
                  <a:close/>
                </a:path>
                <a:path w="645795" h="971550">
                  <a:moveTo>
                    <a:pt x="645312" y="142976"/>
                  </a:moveTo>
                  <a:lnTo>
                    <a:pt x="541934" y="0"/>
                  </a:lnTo>
                  <a:lnTo>
                    <a:pt x="438518" y="142976"/>
                  </a:lnTo>
                  <a:lnTo>
                    <a:pt x="494195" y="142976"/>
                  </a:lnTo>
                  <a:lnTo>
                    <a:pt x="494195" y="971423"/>
                  </a:lnTo>
                  <a:lnTo>
                    <a:pt x="587146" y="971423"/>
                  </a:lnTo>
                  <a:lnTo>
                    <a:pt x="587146" y="142976"/>
                  </a:lnTo>
                  <a:lnTo>
                    <a:pt x="645312" y="142976"/>
                  </a:lnTo>
                  <a:close/>
                </a:path>
              </a:pathLst>
            </a:custGeom>
            <a:solidFill>
              <a:srgbClr val="4AB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0201" y="4367055"/>
              <a:ext cx="423545" cy="422909"/>
            </a:xfrm>
            <a:custGeom>
              <a:avLst/>
              <a:gdLst/>
              <a:ahLst/>
              <a:cxnLst/>
              <a:rect l="l" t="t" r="r" b="b"/>
              <a:pathLst>
                <a:path w="423545" h="422910">
                  <a:moveTo>
                    <a:pt x="211589" y="422633"/>
                  </a:moveTo>
                  <a:lnTo>
                    <a:pt x="163074" y="417052"/>
                  </a:lnTo>
                  <a:lnTo>
                    <a:pt x="118539" y="401155"/>
                  </a:lnTo>
                  <a:lnTo>
                    <a:pt x="79252" y="376210"/>
                  </a:lnTo>
                  <a:lnTo>
                    <a:pt x="46485" y="343485"/>
                  </a:lnTo>
                  <a:lnTo>
                    <a:pt x="21506" y="304251"/>
                  </a:lnTo>
                  <a:lnTo>
                    <a:pt x="5588" y="259774"/>
                  </a:lnTo>
                  <a:lnTo>
                    <a:pt x="0" y="211325"/>
                  </a:lnTo>
                  <a:lnTo>
                    <a:pt x="5588" y="162869"/>
                  </a:lnTo>
                  <a:lnTo>
                    <a:pt x="21506" y="118388"/>
                  </a:lnTo>
                  <a:lnTo>
                    <a:pt x="46485" y="79150"/>
                  </a:lnTo>
                  <a:lnTo>
                    <a:pt x="79252" y="46424"/>
                  </a:lnTo>
                  <a:lnTo>
                    <a:pt x="118539" y="21478"/>
                  </a:lnTo>
                  <a:lnTo>
                    <a:pt x="163074" y="5581"/>
                  </a:lnTo>
                  <a:lnTo>
                    <a:pt x="211589" y="0"/>
                  </a:lnTo>
                  <a:lnTo>
                    <a:pt x="260104" y="5581"/>
                  </a:lnTo>
                  <a:lnTo>
                    <a:pt x="304642" y="21478"/>
                  </a:lnTo>
                  <a:lnTo>
                    <a:pt x="343932" y="46424"/>
                  </a:lnTo>
                  <a:lnTo>
                    <a:pt x="376703" y="79150"/>
                  </a:lnTo>
                  <a:lnTo>
                    <a:pt x="401684" y="118388"/>
                  </a:lnTo>
                  <a:lnTo>
                    <a:pt x="417605" y="162869"/>
                  </a:lnTo>
                  <a:lnTo>
                    <a:pt x="423194" y="211325"/>
                  </a:lnTo>
                  <a:lnTo>
                    <a:pt x="417605" y="259774"/>
                  </a:lnTo>
                  <a:lnTo>
                    <a:pt x="401684" y="304251"/>
                  </a:lnTo>
                  <a:lnTo>
                    <a:pt x="376703" y="343485"/>
                  </a:lnTo>
                  <a:lnTo>
                    <a:pt x="343932" y="376210"/>
                  </a:lnTo>
                  <a:lnTo>
                    <a:pt x="304642" y="401155"/>
                  </a:lnTo>
                  <a:lnTo>
                    <a:pt x="260104" y="417052"/>
                  </a:lnTo>
                  <a:lnTo>
                    <a:pt x="211589" y="422633"/>
                  </a:lnTo>
                  <a:close/>
                </a:path>
              </a:pathLst>
            </a:custGeom>
            <a:solidFill>
              <a:srgbClr val="F58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7787" y="4414595"/>
              <a:ext cx="328295" cy="327660"/>
            </a:xfrm>
            <a:custGeom>
              <a:avLst/>
              <a:gdLst/>
              <a:ahLst/>
              <a:cxnLst/>
              <a:rect l="l" t="t" r="r" b="b"/>
              <a:pathLst>
                <a:path w="328295" h="327660">
                  <a:moveTo>
                    <a:pt x="164003" y="327571"/>
                  </a:moveTo>
                  <a:lnTo>
                    <a:pt x="120403" y="321721"/>
                  </a:lnTo>
                  <a:lnTo>
                    <a:pt x="81225" y="305210"/>
                  </a:lnTo>
                  <a:lnTo>
                    <a:pt x="48033" y="279601"/>
                  </a:lnTo>
                  <a:lnTo>
                    <a:pt x="22390" y="246453"/>
                  </a:lnTo>
                  <a:lnTo>
                    <a:pt x="5858" y="207327"/>
                  </a:lnTo>
                  <a:lnTo>
                    <a:pt x="0" y="163785"/>
                  </a:lnTo>
                  <a:lnTo>
                    <a:pt x="5858" y="120243"/>
                  </a:lnTo>
                  <a:lnTo>
                    <a:pt x="22390" y="81118"/>
                  </a:lnTo>
                  <a:lnTo>
                    <a:pt x="48033" y="47970"/>
                  </a:lnTo>
                  <a:lnTo>
                    <a:pt x="81225" y="22360"/>
                  </a:lnTo>
                  <a:lnTo>
                    <a:pt x="120403" y="5850"/>
                  </a:lnTo>
                  <a:lnTo>
                    <a:pt x="164003" y="0"/>
                  </a:lnTo>
                  <a:lnTo>
                    <a:pt x="207604" y="5850"/>
                  </a:lnTo>
                  <a:lnTo>
                    <a:pt x="246785" y="22360"/>
                  </a:lnTo>
                  <a:lnTo>
                    <a:pt x="279981" y="47970"/>
                  </a:lnTo>
                  <a:lnTo>
                    <a:pt x="305628" y="81118"/>
                  </a:lnTo>
                  <a:lnTo>
                    <a:pt x="322164" y="120243"/>
                  </a:lnTo>
                  <a:lnTo>
                    <a:pt x="328023" y="163785"/>
                  </a:lnTo>
                  <a:lnTo>
                    <a:pt x="322164" y="207327"/>
                  </a:lnTo>
                  <a:lnTo>
                    <a:pt x="305628" y="246453"/>
                  </a:lnTo>
                  <a:lnTo>
                    <a:pt x="279981" y="279601"/>
                  </a:lnTo>
                  <a:lnTo>
                    <a:pt x="246785" y="305210"/>
                  </a:lnTo>
                  <a:lnTo>
                    <a:pt x="207604" y="321721"/>
                  </a:lnTo>
                  <a:lnTo>
                    <a:pt x="164003" y="327571"/>
                  </a:lnTo>
                  <a:close/>
                </a:path>
              </a:pathLst>
            </a:custGeom>
            <a:solidFill>
              <a:srgbClr val="FAB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0400" y="4453968"/>
              <a:ext cx="142764" cy="248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12863" y="8135213"/>
              <a:ext cx="630555" cy="772795"/>
            </a:xfrm>
            <a:custGeom>
              <a:avLst/>
              <a:gdLst/>
              <a:ahLst/>
              <a:cxnLst/>
              <a:rect l="l" t="t" r="r" b="b"/>
              <a:pathLst>
                <a:path w="630554" h="772795">
                  <a:moveTo>
                    <a:pt x="630301" y="313499"/>
                  </a:moveTo>
                  <a:lnTo>
                    <a:pt x="626884" y="267233"/>
                  </a:lnTo>
                  <a:lnTo>
                    <a:pt x="616966" y="223075"/>
                  </a:lnTo>
                  <a:lnTo>
                    <a:pt x="601027" y="181508"/>
                  </a:lnTo>
                  <a:lnTo>
                    <a:pt x="579551" y="143002"/>
                  </a:lnTo>
                  <a:lnTo>
                    <a:pt x="553021" y="108051"/>
                  </a:lnTo>
                  <a:lnTo>
                    <a:pt x="521944" y="77139"/>
                  </a:lnTo>
                  <a:lnTo>
                    <a:pt x="486791" y="50736"/>
                  </a:lnTo>
                  <a:lnTo>
                    <a:pt x="448043" y="29337"/>
                  </a:lnTo>
                  <a:lnTo>
                    <a:pt x="406196" y="13436"/>
                  </a:lnTo>
                  <a:lnTo>
                    <a:pt x="361746" y="3492"/>
                  </a:lnTo>
                  <a:lnTo>
                    <a:pt x="315150" y="0"/>
                  </a:lnTo>
                  <a:lnTo>
                    <a:pt x="268566" y="3492"/>
                  </a:lnTo>
                  <a:lnTo>
                    <a:pt x="224116" y="13436"/>
                  </a:lnTo>
                  <a:lnTo>
                    <a:pt x="182270" y="29337"/>
                  </a:lnTo>
                  <a:lnTo>
                    <a:pt x="143522" y="50736"/>
                  </a:lnTo>
                  <a:lnTo>
                    <a:pt x="108369" y="77139"/>
                  </a:lnTo>
                  <a:lnTo>
                    <a:pt x="77279" y="108051"/>
                  </a:lnTo>
                  <a:lnTo>
                    <a:pt x="50761" y="143002"/>
                  </a:lnTo>
                  <a:lnTo>
                    <a:pt x="29286" y="181508"/>
                  </a:lnTo>
                  <a:lnTo>
                    <a:pt x="13335" y="223075"/>
                  </a:lnTo>
                  <a:lnTo>
                    <a:pt x="3416" y="267233"/>
                  </a:lnTo>
                  <a:lnTo>
                    <a:pt x="0" y="313499"/>
                  </a:lnTo>
                  <a:lnTo>
                    <a:pt x="3416" y="359765"/>
                  </a:lnTo>
                  <a:lnTo>
                    <a:pt x="13335" y="403936"/>
                  </a:lnTo>
                  <a:lnTo>
                    <a:pt x="29286" y="445503"/>
                  </a:lnTo>
                  <a:lnTo>
                    <a:pt x="31013" y="448627"/>
                  </a:lnTo>
                  <a:lnTo>
                    <a:pt x="31559" y="450456"/>
                  </a:lnTo>
                  <a:lnTo>
                    <a:pt x="95326" y="603300"/>
                  </a:lnTo>
                  <a:lnTo>
                    <a:pt x="134137" y="702678"/>
                  </a:lnTo>
                  <a:lnTo>
                    <a:pt x="153428" y="756488"/>
                  </a:lnTo>
                  <a:lnTo>
                    <a:pt x="158648" y="772655"/>
                  </a:lnTo>
                  <a:lnTo>
                    <a:pt x="471639" y="772655"/>
                  </a:lnTo>
                  <a:lnTo>
                    <a:pt x="476872" y="756488"/>
                  </a:lnTo>
                  <a:lnTo>
                    <a:pt x="496163" y="702678"/>
                  </a:lnTo>
                  <a:lnTo>
                    <a:pt x="534974" y="603300"/>
                  </a:lnTo>
                  <a:lnTo>
                    <a:pt x="598728" y="450456"/>
                  </a:lnTo>
                  <a:lnTo>
                    <a:pt x="599224" y="448716"/>
                  </a:lnTo>
                  <a:lnTo>
                    <a:pt x="601027" y="445503"/>
                  </a:lnTo>
                  <a:lnTo>
                    <a:pt x="616966" y="403936"/>
                  </a:lnTo>
                  <a:lnTo>
                    <a:pt x="626884" y="359765"/>
                  </a:lnTo>
                  <a:lnTo>
                    <a:pt x="630301" y="313499"/>
                  </a:lnTo>
                  <a:close/>
                </a:path>
              </a:pathLst>
            </a:custGeom>
            <a:solidFill>
              <a:srgbClr val="FAB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3237" y="8476326"/>
              <a:ext cx="370205" cy="445770"/>
            </a:xfrm>
            <a:custGeom>
              <a:avLst/>
              <a:gdLst/>
              <a:ahLst/>
              <a:cxnLst/>
              <a:rect l="l" t="t" r="r" b="b"/>
              <a:pathLst>
                <a:path w="370204" h="445770">
                  <a:moveTo>
                    <a:pt x="218922" y="118792"/>
                  </a:moveTo>
                  <a:lnTo>
                    <a:pt x="163033" y="118792"/>
                  </a:lnTo>
                  <a:lnTo>
                    <a:pt x="155018" y="110089"/>
                  </a:lnTo>
                  <a:lnTo>
                    <a:pt x="147739" y="99425"/>
                  </a:lnTo>
                  <a:lnTo>
                    <a:pt x="141414" y="86615"/>
                  </a:lnTo>
                  <a:lnTo>
                    <a:pt x="136262" y="71476"/>
                  </a:lnTo>
                  <a:lnTo>
                    <a:pt x="134357" y="51801"/>
                  </a:lnTo>
                  <a:lnTo>
                    <a:pt x="138983" y="33274"/>
                  </a:lnTo>
                  <a:lnTo>
                    <a:pt x="149431" y="17499"/>
                  </a:lnTo>
                  <a:lnTo>
                    <a:pt x="164994" y="6080"/>
                  </a:lnTo>
                  <a:lnTo>
                    <a:pt x="178367" y="1263"/>
                  </a:lnTo>
                  <a:lnTo>
                    <a:pt x="189775" y="0"/>
                  </a:lnTo>
                  <a:lnTo>
                    <a:pt x="199170" y="1241"/>
                  </a:lnTo>
                  <a:lnTo>
                    <a:pt x="206505" y="3942"/>
                  </a:lnTo>
                  <a:lnTo>
                    <a:pt x="216283" y="10734"/>
                  </a:lnTo>
                  <a:lnTo>
                    <a:pt x="224299" y="20606"/>
                  </a:lnTo>
                  <a:lnTo>
                    <a:pt x="225051" y="22166"/>
                  </a:lnTo>
                  <a:lnTo>
                    <a:pt x="184884" y="22166"/>
                  </a:lnTo>
                  <a:lnTo>
                    <a:pt x="180119" y="23456"/>
                  </a:lnTo>
                  <a:lnTo>
                    <a:pt x="174825" y="26012"/>
                  </a:lnTo>
                  <a:lnTo>
                    <a:pt x="166458" y="32124"/>
                  </a:lnTo>
                  <a:lnTo>
                    <a:pt x="160025" y="41262"/>
                  </a:lnTo>
                  <a:lnTo>
                    <a:pt x="156854" y="52324"/>
                  </a:lnTo>
                  <a:lnTo>
                    <a:pt x="156885" y="54253"/>
                  </a:lnTo>
                  <a:lnTo>
                    <a:pt x="171668" y="95151"/>
                  </a:lnTo>
                  <a:lnTo>
                    <a:pt x="190719" y="111531"/>
                  </a:lnTo>
                  <a:lnTo>
                    <a:pt x="219389" y="111531"/>
                  </a:lnTo>
                  <a:lnTo>
                    <a:pt x="214759" y="118410"/>
                  </a:lnTo>
                  <a:lnTo>
                    <a:pt x="218922" y="118792"/>
                  </a:lnTo>
                  <a:close/>
                </a:path>
                <a:path w="370204" h="445770">
                  <a:moveTo>
                    <a:pt x="336684" y="118828"/>
                  </a:moveTo>
                  <a:lnTo>
                    <a:pt x="223001" y="118828"/>
                  </a:lnTo>
                  <a:lnTo>
                    <a:pt x="264175" y="116499"/>
                  </a:lnTo>
                  <a:lnTo>
                    <a:pt x="264593" y="106754"/>
                  </a:lnTo>
                  <a:lnTo>
                    <a:pt x="269671" y="62800"/>
                  </a:lnTo>
                  <a:lnTo>
                    <a:pt x="295483" y="23289"/>
                  </a:lnTo>
                  <a:lnTo>
                    <a:pt x="321833" y="11585"/>
                  </a:lnTo>
                  <a:lnTo>
                    <a:pt x="334902" y="11602"/>
                  </a:lnTo>
                  <a:lnTo>
                    <a:pt x="347101" y="15646"/>
                  </a:lnTo>
                  <a:lnTo>
                    <a:pt x="357295" y="23381"/>
                  </a:lnTo>
                  <a:lnTo>
                    <a:pt x="364081" y="33296"/>
                  </a:lnTo>
                  <a:lnTo>
                    <a:pt x="322399" y="33296"/>
                  </a:lnTo>
                  <a:lnTo>
                    <a:pt x="315637" y="35900"/>
                  </a:lnTo>
                  <a:lnTo>
                    <a:pt x="290756" y="70555"/>
                  </a:lnTo>
                  <a:lnTo>
                    <a:pt x="286880" y="108785"/>
                  </a:lnTo>
                  <a:lnTo>
                    <a:pt x="286639" y="114708"/>
                  </a:lnTo>
                  <a:lnTo>
                    <a:pt x="341282" y="114708"/>
                  </a:lnTo>
                  <a:lnTo>
                    <a:pt x="336684" y="118828"/>
                  </a:lnTo>
                  <a:close/>
                </a:path>
                <a:path w="370204" h="445770">
                  <a:moveTo>
                    <a:pt x="130679" y="445740"/>
                  </a:moveTo>
                  <a:lnTo>
                    <a:pt x="108480" y="443137"/>
                  </a:lnTo>
                  <a:lnTo>
                    <a:pt x="109112" y="405040"/>
                  </a:lnTo>
                  <a:lnTo>
                    <a:pt x="105855" y="349044"/>
                  </a:lnTo>
                  <a:lnTo>
                    <a:pt x="100222" y="284515"/>
                  </a:lnTo>
                  <a:lnTo>
                    <a:pt x="93729" y="220820"/>
                  </a:lnTo>
                  <a:lnTo>
                    <a:pt x="84596" y="137255"/>
                  </a:lnTo>
                  <a:lnTo>
                    <a:pt x="76664" y="136396"/>
                  </a:lnTo>
                  <a:lnTo>
                    <a:pt x="69778" y="135415"/>
                  </a:lnTo>
                  <a:lnTo>
                    <a:pt x="17995" y="105500"/>
                  </a:lnTo>
                  <a:lnTo>
                    <a:pt x="53" y="62800"/>
                  </a:lnTo>
                  <a:lnTo>
                    <a:pt x="0" y="60907"/>
                  </a:lnTo>
                  <a:lnTo>
                    <a:pt x="740" y="47220"/>
                  </a:lnTo>
                  <a:lnTo>
                    <a:pt x="4940" y="34085"/>
                  </a:lnTo>
                  <a:lnTo>
                    <a:pt x="12271" y="23381"/>
                  </a:lnTo>
                  <a:lnTo>
                    <a:pt x="22474" y="15646"/>
                  </a:lnTo>
                  <a:lnTo>
                    <a:pt x="34681" y="11602"/>
                  </a:lnTo>
                  <a:lnTo>
                    <a:pt x="47783" y="11602"/>
                  </a:lnTo>
                  <a:lnTo>
                    <a:pt x="61072" y="15516"/>
                  </a:lnTo>
                  <a:lnTo>
                    <a:pt x="74092" y="23289"/>
                  </a:lnTo>
                  <a:lnTo>
                    <a:pt x="83243" y="33296"/>
                  </a:lnTo>
                  <a:lnTo>
                    <a:pt x="38200" y="33296"/>
                  </a:lnTo>
                  <a:lnTo>
                    <a:pt x="35421" y="33941"/>
                  </a:lnTo>
                  <a:lnTo>
                    <a:pt x="22233" y="60919"/>
                  </a:lnTo>
                  <a:lnTo>
                    <a:pt x="26852" y="78468"/>
                  </a:lnTo>
                  <a:lnTo>
                    <a:pt x="66247" y="111985"/>
                  </a:lnTo>
                  <a:lnTo>
                    <a:pt x="82935" y="114780"/>
                  </a:lnTo>
                  <a:lnTo>
                    <a:pt x="105304" y="114780"/>
                  </a:lnTo>
                  <a:lnTo>
                    <a:pt x="105387" y="116559"/>
                  </a:lnTo>
                  <a:lnTo>
                    <a:pt x="119679" y="117306"/>
                  </a:lnTo>
                  <a:lnTo>
                    <a:pt x="163033" y="118792"/>
                  </a:lnTo>
                  <a:lnTo>
                    <a:pt x="336684" y="118828"/>
                  </a:lnTo>
                  <a:lnTo>
                    <a:pt x="333104" y="122035"/>
                  </a:lnTo>
                  <a:lnTo>
                    <a:pt x="292742" y="136351"/>
                  </a:lnTo>
                  <a:lnTo>
                    <a:pt x="289722" y="136670"/>
                  </a:lnTo>
                  <a:lnTo>
                    <a:pt x="193932" y="136670"/>
                  </a:lnTo>
                  <a:lnTo>
                    <a:pt x="189958" y="138903"/>
                  </a:lnTo>
                  <a:lnTo>
                    <a:pt x="107252" y="138903"/>
                  </a:lnTo>
                  <a:lnTo>
                    <a:pt x="115234" y="211605"/>
                  </a:lnTo>
                  <a:lnTo>
                    <a:pt x="120741" y="264463"/>
                  </a:lnTo>
                  <a:lnTo>
                    <a:pt x="125875" y="319231"/>
                  </a:lnTo>
                  <a:lnTo>
                    <a:pt x="129800" y="370984"/>
                  </a:lnTo>
                  <a:lnTo>
                    <a:pt x="131679" y="414795"/>
                  </a:lnTo>
                  <a:lnTo>
                    <a:pt x="130679" y="445740"/>
                  </a:lnTo>
                  <a:close/>
                </a:path>
                <a:path w="370204" h="445770">
                  <a:moveTo>
                    <a:pt x="219389" y="111531"/>
                  </a:moveTo>
                  <a:lnTo>
                    <a:pt x="190719" y="111531"/>
                  </a:lnTo>
                  <a:lnTo>
                    <a:pt x="193041" y="109406"/>
                  </a:lnTo>
                  <a:lnTo>
                    <a:pt x="195568" y="106754"/>
                  </a:lnTo>
                  <a:lnTo>
                    <a:pt x="198167" y="103482"/>
                  </a:lnTo>
                  <a:lnTo>
                    <a:pt x="206163" y="91354"/>
                  </a:lnTo>
                  <a:lnTo>
                    <a:pt x="211414" y="78651"/>
                  </a:lnTo>
                  <a:lnTo>
                    <a:pt x="213750" y="65934"/>
                  </a:lnTo>
                  <a:lnTo>
                    <a:pt x="213003" y="53766"/>
                  </a:lnTo>
                  <a:lnTo>
                    <a:pt x="191826" y="22166"/>
                  </a:lnTo>
                  <a:lnTo>
                    <a:pt x="225051" y="22166"/>
                  </a:lnTo>
                  <a:lnTo>
                    <a:pt x="230527" y="33521"/>
                  </a:lnTo>
                  <a:lnTo>
                    <a:pt x="234937" y="49443"/>
                  </a:lnTo>
                  <a:lnTo>
                    <a:pt x="236099" y="66790"/>
                  </a:lnTo>
                  <a:lnTo>
                    <a:pt x="232970" y="84576"/>
                  </a:lnTo>
                  <a:lnTo>
                    <a:pt x="225780" y="102036"/>
                  </a:lnTo>
                  <a:lnTo>
                    <a:pt x="219389" y="111531"/>
                  </a:lnTo>
                  <a:close/>
                </a:path>
                <a:path w="370204" h="445770">
                  <a:moveTo>
                    <a:pt x="105304" y="114780"/>
                  </a:moveTo>
                  <a:lnTo>
                    <a:pt x="82935" y="114780"/>
                  </a:lnTo>
                  <a:lnTo>
                    <a:pt x="82695" y="108785"/>
                  </a:lnTo>
                  <a:lnTo>
                    <a:pt x="81660" y="88996"/>
                  </a:lnTo>
                  <a:lnTo>
                    <a:pt x="60459" y="40880"/>
                  </a:lnTo>
                  <a:lnTo>
                    <a:pt x="47176" y="33296"/>
                  </a:lnTo>
                  <a:lnTo>
                    <a:pt x="83243" y="33296"/>
                  </a:lnTo>
                  <a:lnTo>
                    <a:pt x="103718" y="85060"/>
                  </a:lnTo>
                  <a:lnTo>
                    <a:pt x="104982" y="106754"/>
                  </a:lnTo>
                  <a:lnTo>
                    <a:pt x="105304" y="114780"/>
                  </a:lnTo>
                  <a:close/>
                </a:path>
                <a:path w="370204" h="445770">
                  <a:moveTo>
                    <a:pt x="341282" y="114708"/>
                  </a:moveTo>
                  <a:lnTo>
                    <a:pt x="286639" y="114708"/>
                  </a:lnTo>
                  <a:lnTo>
                    <a:pt x="294087" y="113944"/>
                  </a:lnTo>
                  <a:lnTo>
                    <a:pt x="299923" y="113048"/>
                  </a:lnTo>
                  <a:lnTo>
                    <a:pt x="342698" y="78468"/>
                  </a:lnTo>
                  <a:lnTo>
                    <a:pt x="347317" y="60907"/>
                  </a:lnTo>
                  <a:lnTo>
                    <a:pt x="347001" y="52324"/>
                  </a:lnTo>
                  <a:lnTo>
                    <a:pt x="331363" y="33296"/>
                  </a:lnTo>
                  <a:lnTo>
                    <a:pt x="364081" y="33296"/>
                  </a:lnTo>
                  <a:lnTo>
                    <a:pt x="364621" y="34085"/>
                  </a:lnTo>
                  <a:lnTo>
                    <a:pt x="368816" y="47220"/>
                  </a:lnTo>
                  <a:lnTo>
                    <a:pt x="369625" y="62269"/>
                  </a:lnTo>
                  <a:lnTo>
                    <a:pt x="364165" y="85060"/>
                  </a:lnTo>
                  <a:lnTo>
                    <a:pt x="351558" y="105500"/>
                  </a:lnTo>
                  <a:lnTo>
                    <a:pt x="341282" y="114708"/>
                  </a:lnTo>
                  <a:close/>
                </a:path>
                <a:path w="370204" h="445770">
                  <a:moveTo>
                    <a:pt x="221199" y="140907"/>
                  </a:moveTo>
                  <a:lnTo>
                    <a:pt x="212974" y="140457"/>
                  </a:lnTo>
                  <a:lnTo>
                    <a:pt x="203777" y="139141"/>
                  </a:lnTo>
                  <a:lnTo>
                    <a:pt x="193932" y="136670"/>
                  </a:lnTo>
                  <a:lnTo>
                    <a:pt x="289722" y="136670"/>
                  </a:lnTo>
                  <a:lnTo>
                    <a:pt x="284979" y="137172"/>
                  </a:lnTo>
                  <a:lnTo>
                    <a:pt x="284793" y="138868"/>
                  </a:lnTo>
                  <a:lnTo>
                    <a:pt x="262322" y="138868"/>
                  </a:lnTo>
                  <a:lnTo>
                    <a:pt x="228127" y="140778"/>
                  </a:lnTo>
                  <a:lnTo>
                    <a:pt x="221199" y="140907"/>
                  </a:lnTo>
                  <a:close/>
                </a:path>
                <a:path w="370204" h="445770">
                  <a:moveTo>
                    <a:pt x="238896" y="445740"/>
                  </a:moveTo>
                  <a:lnTo>
                    <a:pt x="239772" y="370785"/>
                  </a:lnTo>
                  <a:lnTo>
                    <a:pt x="243712" y="318907"/>
                  </a:lnTo>
                  <a:lnTo>
                    <a:pt x="248865" y="264008"/>
                  </a:lnTo>
                  <a:lnTo>
                    <a:pt x="254390" y="211024"/>
                  </a:lnTo>
                  <a:lnTo>
                    <a:pt x="262322" y="138868"/>
                  </a:lnTo>
                  <a:lnTo>
                    <a:pt x="284793" y="138868"/>
                  </a:lnTo>
                  <a:lnTo>
                    <a:pt x="275778" y="221369"/>
                  </a:lnTo>
                  <a:lnTo>
                    <a:pt x="269302" y="284911"/>
                  </a:lnTo>
                  <a:lnTo>
                    <a:pt x="263689" y="349285"/>
                  </a:lnTo>
                  <a:lnTo>
                    <a:pt x="260453" y="405143"/>
                  </a:lnTo>
                  <a:lnTo>
                    <a:pt x="261095" y="443137"/>
                  </a:lnTo>
                  <a:lnTo>
                    <a:pt x="238896" y="445740"/>
                  </a:lnTo>
                  <a:close/>
                </a:path>
                <a:path w="370204" h="445770">
                  <a:moveTo>
                    <a:pt x="177929" y="141363"/>
                  </a:moveTo>
                  <a:lnTo>
                    <a:pt x="122250" y="139630"/>
                  </a:lnTo>
                  <a:lnTo>
                    <a:pt x="107252" y="138903"/>
                  </a:lnTo>
                  <a:lnTo>
                    <a:pt x="189958" y="138903"/>
                  </a:lnTo>
                  <a:lnTo>
                    <a:pt x="188301" y="139835"/>
                  </a:lnTo>
                  <a:lnTo>
                    <a:pt x="182489" y="141220"/>
                  </a:lnTo>
                  <a:lnTo>
                    <a:pt x="177929" y="141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71403" y="8907867"/>
              <a:ext cx="313690" cy="208915"/>
            </a:xfrm>
            <a:custGeom>
              <a:avLst/>
              <a:gdLst/>
              <a:ahLst/>
              <a:cxnLst/>
              <a:rect l="l" t="t" r="r" b="b"/>
              <a:pathLst>
                <a:path w="313690" h="208915">
                  <a:moveTo>
                    <a:pt x="270457" y="208562"/>
                  </a:moveTo>
                  <a:lnTo>
                    <a:pt x="42966" y="208562"/>
                  </a:lnTo>
                  <a:lnTo>
                    <a:pt x="37107" y="202113"/>
                  </a:lnTo>
                  <a:lnTo>
                    <a:pt x="35903" y="194183"/>
                  </a:lnTo>
                  <a:lnTo>
                    <a:pt x="0" y="0"/>
                  </a:lnTo>
                  <a:lnTo>
                    <a:pt x="313412" y="0"/>
                  </a:lnTo>
                  <a:lnTo>
                    <a:pt x="277508" y="194183"/>
                  </a:lnTo>
                  <a:lnTo>
                    <a:pt x="276329" y="202113"/>
                  </a:lnTo>
                  <a:lnTo>
                    <a:pt x="270457" y="208562"/>
                  </a:lnTo>
                  <a:close/>
                </a:path>
              </a:pathLst>
            </a:custGeom>
            <a:solidFill>
              <a:srgbClr val="B8D8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1466" y="8915627"/>
              <a:ext cx="333375" cy="194945"/>
            </a:xfrm>
            <a:custGeom>
              <a:avLst/>
              <a:gdLst/>
              <a:ahLst/>
              <a:cxnLst/>
              <a:rect l="l" t="t" r="r" b="b"/>
              <a:pathLst>
                <a:path w="333375" h="194945">
                  <a:moveTo>
                    <a:pt x="305930" y="162890"/>
                  </a:moveTo>
                  <a:lnTo>
                    <a:pt x="305904" y="155041"/>
                  </a:lnTo>
                  <a:lnTo>
                    <a:pt x="299656" y="149098"/>
                  </a:lnTo>
                  <a:lnTo>
                    <a:pt x="33909" y="166065"/>
                  </a:lnTo>
                  <a:lnTo>
                    <a:pt x="27647" y="172808"/>
                  </a:lnTo>
                  <a:lnTo>
                    <a:pt x="27686" y="188493"/>
                  </a:lnTo>
                  <a:lnTo>
                    <a:pt x="33947" y="194437"/>
                  </a:lnTo>
                  <a:lnTo>
                    <a:pt x="299694" y="177457"/>
                  </a:lnTo>
                  <a:lnTo>
                    <a:pt x="305930" y="170738"/>
                  </a:lnTo>
                  <a:lnTo>
                    <a:pt x="305930" y="162890"/>
                  </a:lnTo>
                  <a:close/>
                </a:path>
                <a:path w="333375" h="194945">
                  <a:moveTo>
                    <a:pt x="314274" y="119253"/>
                  </a:moveTo>
                  <a:lnTo>
                    <a:pt x="314248" y="111404"/>
                  </a:lnTo>
                  <a:lnTo>
                    <a:pt x="314236" y="103555"/>
                  </a:lnTo>
                  <a:lnTo>
                    <a:pt x="307975" y="97612"/>
                  </a:lnTo>
                  <a:lnTo>
                    <a:pt x="25361" y="115684"/>
                  </a:lnTo>
                  <a:lnTo>
                    <a:pt x="19138" y="122415"/>
                  </a:lnTo>
                  <a:lnTo>
                    <a:pt x="19164" y="138087"/>
                  </a:lnTo>
                  <a:lnTo>
                    <a:pt x="25400" y="144056"/>
                  </a:lnTo>
                  <a:lnTo>
                    <a:pt x="308025" y="125984"/>
                  </a:lnTo>
                  <a:lnTo>
                    <a:pt x="314274" y="119253"/>
                  </a:lnTo>
                  <a:close/>
                </a:path>
                <a:path w="333375" h="194945">
                  <a:moveTo>
                    <a:pt x="323684" y="67703"/>
                  </a:moveTo>
                  <a:lnTo>
                    <a:pt x="323659" y="59880"/>
                  </a:lnTo>
                  <a:lnTo>
                    <a:pt x="323659" y="52044"/>
                  </a:lnTo>
                  <a:lnTo>
                    <a:pt x="317373" y="46075"/>
                  </a:lnTo>
                  <a:lnTo>
                    <a:pt x="15722" y="65366"/>
                  </a:lnTo>
                  <a:lnTo>
                    <a:pt x="9499" y="72110"/>
                  </a:lnTo>
                  <a:lnTo>
                    <a:pt x="9525" y="87795"/>
                  </a:lnTo>
                  <a:lnTo>
                    <a:pt x="15786" y="93738"/>
                  </a:lnTo>
                  <a:lnTo>
                    <a:pt x="317436" y="74460"/>
                  </a:lnTo>
                  <a:lnTo>
                    <a:pt x="323684" y="67703"/>
                  </a:lnTo>
                  <a:close/>
                </a:path>
                <a:path w="333375" h="194945">
                  <a:moveTo>
                    <a:pt x="332955" y="21615"/>
                  </a:moveTo>
                  <a:lnTo>
                    <a:pt x="332943" y="13804"/>
                  </a:lnTo>
                  <a:lnTo>
                    <a:pt x="332917" y="5956"/>
                  </a:lnTo>
                  <a:lnTo>
                    <a:pt x="326669" y="0"/>
                  </a:lnTo>
                  <a:lnTo>
                    <a:pt x="6235" y="20459"/>
                  </a:lnTo>
                  <a:lnTo>
                    <a:pt x="0" y="27216"/>
                  </a:lnTo>
                  <a:lnTo>
                    <a:pt x="38" y="42887"/>
                  </a:lnTo>
                  <a:lnTo>
                    <a:pt x="6311" y="48869"/>
                  </a:lnTo>
                  <a:lnTo>
                    <a:pt x="326732" y="28397"/>
                  </a:lnTo>
                  <a:lnTo>
                    <a:pt x="332955" y="21615"/>
                  </a:lnTo>
                  <a:close/>
                </a:path>
              </a:pathLst>
            </a:custGeom>
            <a:solidFill>
              <a:srgbClr val="4AB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4259" y="8903115"/>
              <a:ext cx="9982835" cy="0"/>
            </a:xfrm>
            <a:custGeom>
              <a:avLst/>
              <a:gdLst/>
              <a:ahLst/>
              <a:cxnLst/>
              <a:rect l="l" t="t" r="r" b="b"/>
              <a:pathLst>
                <a:path w="9982835">
                  <a:moveTo>
                    <a:pt x="0" y="0"/>
                  </a:moveTo>
                  <a:lnTo>
                    <a:pt x="9982309" y="0"/>
                  </a:lnTo>
                </a:path>
              </a:pathLst>
            </a:custGeom>
            <a:ln w="9524">
              <a:solidFill>
                <a:srgbClr val="B8D8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32280" y="700038"/>
              <a:ext cx="2125345" cy="2907030"/>
            </a:xfrm>
            <a:custGeom>
              <a:avLst/>
              <a:gdLst/>
              <a:ahLst/>
              <a:cxnLst/>
              <a:rect l="l" t="t" r="r" b="b"/>
              <a:pathLst>
                <a:path w="2125344" h="2907029">
                  <a:moveTo>
                    <a:pt x="2014320" y="2906677"/>
                  </a:moveTo>
                  <a:lnTo>
                    <a:pt x="110622" y="2906677"/>
                  </a:lnTo>
                  <a:lnTo>
                    <a:pt x="67565" y="2899676"/>
                  </a:lnTo>
                  <a:lnTo>
                    <a:pt x="32402" y="2880584"/>
                  </a:lnTo>
                  <a:lnTo>
                    <a:pt x="8693" y="2852267"/>
                  </a:lnTo>
                  <a:lnTo>
                    <a:pt x="0" y="2817592"/>
                  </a:lnTo>
                  <a:lnTo>
                    <a:pt x="0" y="89085"/>
                  </a:lnTo>
                  <a:lnTo>
                    <a:pt x="8693" y="54410"/>
                  </a:lnTo>
                  <a:lnTo>
                    <a:pt x="32402" y="26093"/>
                  </a:lnTo>
                  <a:lnTo>
                    <a:pt x="67565" y="7001"/>
                  </a:lnTo>
                  <a:lnTo>
                    <a:pt x="110622" y="0"/>
                  </a:lnTo>
                  <a:lnTo>
                    <a:pt x="2014320" y="0"/>
                  </a:lnTo>
                  <a:lnTo>
                    <a:pt x="2057382" y="7001"/>
                  </a:lnTo>
                  <a:lnTo>
                    <a:pt x="2092544" y="26093"/>
                  </a:lnTo>
                  <a:lnTo>
                    <a:pt x="2116251" y="54410"/>
                  </a:lnTo>
                  <a:lnTo>
                    <a:pt x="2124943" y="89085"/>
                  </a:lnTo>
                  <a:lnTo>
                    <a:pt x="2124943" y="2817592"/>
                  </a:lnTo>
                  <a:lnTo>
                    <a:pt x="2116251" y="2852267"/>
                  </a:lnTo>
                  <a:lnTo>
                    <a:pt x="2092544" y="2880584"/>
                  </a:lnTo>
                  <a:lnTo>
                    <a:pt x="2057382" y="2899676"/>
                  </a:lnTo>
                  <a:lnTo>
                    <a:pt x="2014320" y="2906677"/>
                  </a:lnTo>
                  <a:close/>
                </a:path>
              </a:pathLst>
            </a:custGeom>
            <a:solidFill>
              <a:srgbClr val="7712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32280" y="700038"/>
              <a:ext cx="2125345" cy="2907030"/>
            </a:xfrm>
            <a:custGeom>
              <a:avLst/>
              <a:gdLst/>
              <a:ahLst/>
              <a:cxnLst/>
              <a:rect l="l" t="t" r="r" b="b"/>
              <a:pathLst>
                <a:path w="2125344" h="2907029">
                  <a:moveTo>
                    <a:pt x="2124943" y="2817592"/>
                  </a:moveTo>
                  <a:lnTo>
                    <a:pt x="2116251" y="2852267"/>
                  </a:lnTo>
                  <a:lnTo>
                    <a:pt x="2092544" y="2880584"/>
                  </a:lnTo>
                  <a:lnTo>
                    <a:pt x="2057382" y="2899676"/>
                  </a:lnTo>
                  <a:lnTo>
                    <a:pt x="2014320" y="2906677"/>
                  </a:lnTo>
                  <a:lnTo>
                    <a:pt x="110622" y="2906677"/>
                  </a:lnTo>
                  <a:lnTo>
                    <a:pt x="67565" y="2899676"/>
                  </a:lnTo>
                  <a:lnTo>
                    <a:pt x="32402" y="2880584"/>
                  </a:lnTo>
                  <a:lnTo>
                    <a:pt x="8693" y="2852267"/>
                  </a:lnTo>
                  <a:lnTo>
                    <a:pt x="0" y="2817592"/>
                  </a:lnTo>
                  <a:lnTo>
                    <a:pt x="0" y="89085"/>
                  </a:lnTo>
                  <a:lnTo>
                    <a:pt x="8693" y="54410"/>
                  </a:lnTo>
                  <a:lnTo>
                    <a:pt x="32402" y="26093"/>
                  </a:lnTo>
                  <a:lnTo>
                    <a:pt x="67565" y="7001"/>
                  </a:lnTo>
                  <a:lnTo>
                    <a:pt x="110622" y="0"/>
                  </a:lnTo>
                  <a:lnTo>
                    <a:pt x="2014320" y="0"/>
                  </a:lnTo>
                  <a:lnTo>
                    <a:pt x="2057382" y="7001"/>
                  </a:lnTo>
                  <a:lnTo>
                    <a:pt x="2092544" y="26093"/>
                  </a:lnTo>
                  <a:lnTo>
                    <a:pt x="2116251" y="54410"/>
                  </a:lnTo>
                  <a:lnTo>
                    <a:pt x="2124943" y="89085"/>
                  </a:lnTo>
                  <a:lnTo>
                    <a:pt x="2124943" y="2817592"/>
                  </a:lnTo>
                  <a:close/>
                </a:path>
              </a:pathLst>
            </a:custGeom>
            <a:ln w="17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46432" y="813280"/>
              <a:ext cx="1884680" cy="2686685"/>
            </a:xfrm>
            <a:custGeom>
              <a:avLst/>
              <a:gdLst/>
              <a:ahLst/>
              <a:cxnLst/>
              <a:rect l="l" t="t" r="r" b="b"/>
              <a:pathLst>
                <a:path w="1884680" h="2686685">
                  <a:moveTo>
                    <a:pt x="1884259" y="2686473"/>
                  </a:moveTo>
                  <a:lnTo>
                    <a:pt x="0" y="2686473"/>
                  </a:lnTo>
                  <a:lnTo>
                    <a:pt x="0" y="0"/>
                  </a:lnTo>
                  <a:lnTo>
                    <a:pt x="1884259" y="0"/>
                  </a:lnTo>
                  <a:lnTo>
                    <a:pt x="1884259" y="26864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46432" y="813280"/>
              <a:ext cx="1884680" cy="2686685"/>
            </a:xfrm>
            <a:custGeom>
              <a:avLst/>
              <a:gdLst/>
              <a:ahLst/>
              <a:cxnLst/>
              <a:rect l="l" t="t" r="r" b="b"/>
              <a:pathLst>
                <a:path w="1884680" h="2686685">
                  <a:moveTo>
                    <a:pt x="0" y="0"/>
                  </a:moveTo>
                  <a:lnTo>
                    <a:pt x="1884259" y="0"/>
                  </a:lnTo>
                  <a:lnTo>
                    <a:pt x="1884259" y="2686473"/>
                  </a:lnTo>
                  <a:lnTo>
                    <a:pt x="0" y="2686473"/>
                  </a:lnTo>
                  <a:lnTo>
                    <a:pt x="0" y="0"/>
                  </a:lnTo>
                  <a:close/>
                </a:path>
              </a:pathLst>
            </a:custGeom>
            <a:ln w="17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93719" y="653895"/>
              <a:ext cx="1189990" cy="232410"/>
            </a:xfrm>
            <a:custGeom>
              <a:avLst/>
              <a:gdLst/>
              <a:ahLst/>
              <a:cxnLst/>
              <a:rect l="l" t="t" r="r" b="b"/>
              <a:pathLst>
                <a:path w="1189990" h="232409">
                  <a:moveTo>
                    <a:pt x="1189694" y="232058"/>
                  </a:moveTo>
                  <a:lnTo>
                    <a:pt x="0" y="232058"/>
                  </a:lnTo>
                  <a:lnTo>
                    <a:pt x="0" y="188254"/>
                  </a:lnTo>
                  <a:lnTo>
                    <a:pt x="5673" y="157275"/>
                  </a:lnTo>
                  <a:lnTo>
                    <a:pt x="21146" y="131981"/>
                  </a:lnTo>
                  <a:lnTo>
                    <a:pt x="44096" y="114928"/>
                  </a:lnTo>
                  <a:lnTo>
                    <a:pt x="72202" y="108675"/>
                  </a:lnTo>
                  <a:lnTo>
                    <a:pt x="242322" y="108675"/>
                  </a:lnTo>
                  <a:lnTo>
                    <a:pt x="242322" y="73403"/>
                  </a:lnTo>
                  <a:lnTo>
                    <a:pt x="242322" y="75978"/>
                  </a:lnTo>
                  <a:lnTo>
                    <a:pt x="242322" y="272"/>
                  </a:lnTo>
                  <a:lnTo>
                    <a:pt x="511981" y="272"/>
                  </a:lnTo>
                  <a:lnTo>
                    <a:pt x="530841" y="518"/>
                  </a:lnTo>
                  <a:lnTo>
                    <a:pt x="549582" y="974"/>
                  </a:lnTo>
                  <a:lnTo>
                    <a:pt x="568437" y="1223"/>
                  </a:lnTo>
                  <a:lnTo>
                    <a:pt x="587639" y="845"/>
                  </a:lnTo>
                  <a:lnTo>
                    <a:pt x="603680" y="278"/>
                  </a:lnTo>
                  <a:lnTo>
                    <a:pt x="618696" y="0"/>
                  </a:lnTo>
                  <a:lnTo>
                    <a:pt x="633230" y="10"/>
                  </a:lnTo>
                  <a:lnTo>
                    <a:pt x="655814" y="478"/>
                  </a:lnTo>
                  <a:lnTo>
                    <a:pt x="691909" y="154"/>
                  </a:lnTo>
                  <a:lnTo>
                    <a:pt x="947381" y="308"/>
                  </a:lnTo>
                  <a:lnTo>
                    <a:pt x="947381" y="75129"/>
                  </a:lnTo>
                  <a:lnTo>
                    <a:pt x="947381" y="72553"/>
                  </a:lnTo>
                  <a:lnTo>
                    <a:pt x="947381" y="108675"/>
                  </a:lnTo>
                  <a:lnTo>
                    <a:pt x="1117492" y="108675"/>
                  </a:lnTo>
                  <a:lnTo>
                    <a:pt x="1145594" y="114928"/>
                  </a:lnTo>
                  <a:lnTo>
                    <a:pt x="1168545" y="131981"/>
                  </a:lnTo>
                  <a:lnTo>
                    <a:pt x="1184020" y="157275"/>
                  </a:lnTo>
                  <a:lnTo>
                    <a:pt x="1189694" y="188254"/>
                  </a:lnTo>
                  <a:lnTo>
                    <a:pt x="1189694" y="232058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7033" y="513631"/>
              <a:ext cx="163530" cy="1510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493719" y="514883"/>
              <a:ext cx="1189990" cy="371475"/>
            </a:xfrm>
            <a:custGeom>
              <a:avLst/>
              <a:gdLst/>
              <a:ahLst/>
              <a:cxnLst/>
              <a:rect l="l" t="t" r="r" b="b"/>
              <a:pathLst>
                <a:path w="1189990" h="371475">
                  <a:moveTo>
                    <a:pt x="525313" y="135814"/>
                  </a:moveTo>
                  <a:lnTo>
                    <a:pt x="521508" y="125806"/>
                  </a:lnTo>
                  <a:lnTo>
                    <a:pt x="518270" y="114955"/>
                  </a:lnTo>
                  <a:lnTo>
                    <a:pt x="516020" y="103488"/>
                  </a:lnTo>
                  <a:lnTo>
                    <a:pt x="515177" y="91634"/>
                  </a:lnTo>
                  <a:lnTo>
                    <a:pt x="521438" y="55964"/>
                  </a:lnTo>
                  <a:lnTo>
                    <a:pt x="538514" y="26838"/>
                  </a:lnTo>
                  <a:lnTo>
                    <a:pt x="563840" y="7200"/>
                  </a:lnTo>
                  <a:lnTo>
                    <a:pt x="594856" y="0"/>
                  </a:lnTo>
                  <a:lnTo>
                    <a:pt x="625992" y="6648"/>
                  </a:lnTo>
                  <a:lnTo>
                    <a:pt x="651521" y="25365"/>
                  </a:lnTo>
                  <a:lnTo>
                    <a:pt x="668640" y="54308"/>
                  </a:lnTo>
                  <a:lnTo>
                    <a:pt x="674544" y="91634"/>
                  </a:lnTo>
                  <a:lnTo>
                    <a:pt x="673384" y="103092"/>
                  </a:lnTo>
                  <a:lnTo>
                    <a:pt x="670498" y="115558"/>
                  </a:lnTo>
                  <a:lnTo>
                    <a:pt x="666270" y="127979"/>
                  </a:lnTo>
                  <a:lnTo>
                    <a:pt x="661086" y="139302"/>
                  </a:lnTo>
                  <a:lnTo>
                    <a:pt x="947381" y="139320"/>
                  </a:lnTo>
                  <a:lnTo>
                    <a:pt x="947381" y="214140"/>
                  </a:lnTo>
                  <a:lnTo>
                    <a:pt x="947381" y="211556"/>
                  </a:lnTo>
                  <a:lnTo>
                    <a:pt x="947381" y="247678"/>
                  </a:lnTo>
                  <a:lnTo>
                    <a:pt x="948491" y="247678"/>
                  </a:lnTo>
                  <a:lnTo>
                    <a:pt x="1117492" y="247678"/>
                  </a:lnTo>
                  <a:lnTo>
                    <a:pt x="1145594" y="253932"/>
                  </a:lnTo>
                  <a:lnTo>
                    <a:pt x="1168544" y="270987"/>
                  </a:lnTo>
                  <a:lnTo>
                    <a:pt x="1184019" y="296282"/>
                  </a:lnTo>
                  <a:lnTo>
                    <a:pt x="1189694" y="327257"/>
                  </a:lnTo>
                  <a:lnTo>
                    <a:pt x="1189694" y="371061"/>
                  </a:lnTo>
                  <a:lnTo>
                    <a:pt x="0" y="371061"/>
                  </a:lnTo>
                  <a:lnTo>
                    <a:pt x="0" y="327257"/>
                  </a:lnTo>
                  <a:lnTo>
                    <a:pt x="21146" y="270984"/>
                  </a:lnTo>
                  <a:lnTo>
                    <a:pt x="72202" y="247678"/>
                  </a:lnTo>
                  <a:lnTo>
                    <a:pt x="241158" y="247678"/>
                  </a:lnTo>
                  <a:lnTo>
                    <a:pt x="242322" y="247678"/>
                  </a:lnTo>
                  <a:lnTo>
                    <a:pt x="242322" y="212396"/>
                  </a:lnTo>
                  <a:lnTo>
                    <a:pt x="242322" y="214981"/>
                  </a:lnTo>
                  <a:lnTo>
                    <a:pt x="242322" y="139275"/>
                  </a:lnTo>
                  <a:lnTo>
                    <a:pt x="511981" y="139275"/>
                  </a:lnTo>
                  <a:lnTo>
                    <a:pt x="526808" y="139311"/>
                  </a:lnTo>
                  <a:lnTo>
                    <a:pt x="526307" y="138175"/>
                  </a:lnTo>
                  <a:lnTo>
                    <a:pt x="525805" y="137004"/>
                  </a:lnTo>
                  <a:lnTo>
                    <a:pt x="525313" y="135814"/>
                  </a:lnTo>
                </a:path>
              </a:pathLst>
            </a:custGeom>
            <a:ln w="8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8758" y="540467"/>
              <a:ext cx="101602" cy="1182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349115" y="1214293"/>
              <a:ext cx="224154" cy="236220"/>
            </a:xfrm>
            <a:custGeom>
              <a:avLst/>
              <a:gdLst/>
              <a:ahLst/>
              <a:cxnLst/>
              <a:rect l="l" t="t" r="r" b="b"/>
              <a:pathLst>
                <a:path w="224155" h="236219">
                  <a:moveTo>
                    <a:pt x="0" y="0"/>
                  </a:moveTo>
                  <a:lnTo>
                    <a:pt x="223842" y="0"/>
                  </a:lnTo>
                  <a:lnTo>
                    <a:pt x="223842" y="235676"/>
                  </a:lnTo>
                  <a:lnTo>
                    <a:pt x="0" y="235676"/>
                  </a:lnTo>
                  <a:lnTo>
                    <a:pt x="0" y="0"/>
                  </a:lnTo>
                  <a:close/>
                </a:path>
              </a:pathLst>
            </a:custGeom>
            <a:ln w="17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49115" y="994759"/>
              <a:ext cx="540385" cy="439420"/>
            </a:xfrm>
            <a:custGeom>
              <a:avLst/>
              <a:gdLst/>
              <a:ahLst/>
              <a:cxnLst/>
              <a:rect l="l" t="t" r="r" b="b"/>
              <a:pathLst>
                <a:path w="540384" h="439419">
                  <a:moveTo>
                    <a:pt x="193543" y="439067"/>
                  </a:moveTo>
                  <a:lnTo>
                    <a:pt x="0" y="303628"/>
                  </a:lnTo>
                  <a:lnTo>
                    <a:pt x="169842" y="351592"/>
                  </a:lnTo>
                  <a:lnTo>
                    <a:pt x="540373" y="0"/>
                  </a:lnTo>
                  <a:lnTo>
                    <a:pt x="193543" y="439067"/>
                  </a:lnTo>
                  <a:close/>
                </a:path>
              </a:pathLst>
            </a:custGeom>
            <a:solidFill>
              <a:srgbClr val="5D9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49115" y="994759"/>
              <a:ext cx="1520825" cy="996315"/>
            </a:xfrm>
            <a:custGeom>
              <a:avLst/>
              <a:gdLst/>
              <a:ahLst/>
              <a:cxnLst/>
              <a:rect l="l" t="t" r="r" b="b"/>
              <a:pathLst>
                <a:path w="1520825" h="996314">
                  <a:moveTo>
                    <a:pt x="0" y="303628"/>
                  </a:moveTo>
                  <a:lnTo>
                    <a:pt x="169842" y="351592"/>
                  </a:lnTo>
                  <a:lnTo>
                    <a:pt x="540373" y="0"/>
                  </a:lnTo>
                  <a:lnTo>
                    <a:pt x="193543" y="439067"/>
                  </a:lnTo>
                  <a:lnTo>
                    <a:pt x="0" y="303628"/>
                  </a:lnTo>
                  <a:close/>
                </a:path>
                <a:path w="1520825" h="996314">
                  <a:moveTo>
                    <a:pt x="435543" y="455210"/>
                  </a:moveTo>
                  <a:lnTo>
                    <a:pt x="1520390" y="455210"/>
                  </a:lnTo>
                </a:path>
                <a:path w="1520825" h="996314">
                  <a:moveTo>
                    <a:pt x="3357" y="760448"/>
                  </a:moveTo>
                  <a:lnTo>
                    <a:pt x="227199" y="760448"/>
                  </a:lnTo>
                  <a:lnTo>
                    <a:pt x="227199" y="996125"/>
                  </a:lnTo>
                  <a:lnTo>
                    <a:pt x="3357" y="996125"/>
                  </a:lnTo>
                  <a:lnTo>
                    <a:pt x="3357" y="760448"/>
                  </a:lnTo>
                  <a:close/>
                </a:path>
              </a:pathLst>
            </a:custGeom>
            <a:ln w="17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2473" y="1535674"/>
              <a:ext cx="540385" cy="439420"/>
            </a:xfrm>
            <a:custGeom>
              <a:avLst/>
              <a:gdLst/>
              <a:ahLst/>
              <a:cxnLst/>
              <a:rect l="l" t="t" r="r" b="b"/>
              <a:pathLst>
                <a:path w="540384" h="439419">
                  <a:moveTo>
                    <a:pt x="193543" y="439058"/>
                  </a:moveTo>
                  <a:lnTo>
                    <a:pt x="0" y="303619"/>
                  </a:lnTo>
                  <a:lnTo>
                    <a:pt x="169842" y="351583"/>
                  </a:lnTo>
                  <a:lnTo>
                    <a:pt x="540373" y="0"/>
                  </a:lnTo>
                  <a:lnTo>
                    <a:pt x="193543" y="439058"/>
                  </a:lnTo>
                  <a:close/>
                </a:path>
              </a:pathLst>
            </a:custGeom>
            <a:solidFill>
              <a:srgbClr val="5D9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49366" y="1535674"/>
              <a:ext cx="1524000" cy="1026794"/>
            </a:xfrm>
            <a:custGeom>
              <a:avLst/>
              <a:gdLst/>
              <a:ahLst/>
              <a:cxnLst/>
              <a:rect l="l" t="t" r="r" b="b"/>
              <a:pathLst>
                <a:path w="1524000" h="1026794">
                  <a:moveTo>
                    <a:pt x="3106" y="303619"/>
                  </a:moveTo>
                  <a:lnTo>
                    <a:pt x="172949" y="351583"/>
                  </a:lnTo>
                  <a:lnTo>
                    <a:pt x="543480" y="0"/>
                  </a:lnTo>
                  <a:lnTo>
                    <a:pt x="196649" y="439058"/>
                  </a:lnTo>
                  <a:lnTo>
                    <a:pt x="3106" y="303619"/>
                  </a:lnTo>
                  <a:close/>
                </a:path>
                <a:path w="1524000" h="1026794">
                  <a:moveTo>
                    <a:pt x="438650" y="455201"/>
                  </a:moveTo>
                  <a:lnTo>
                    <a:pt x="1523497" y="455201"/>
                  </a:lnTo>
                </a:path>
                <a:path w="1524000" h="1026794">
                  <a:moveTo>
                    <a:pt x="0" y="790695"/>
                  </a:moveTo>
                  <a:lnTo>
                    <a:pt x="223842" y="790695"/>
                  </a:lnTo>
                  <a:lnTo>
                    <a:pt x="223842" y="1026371"/>
                  </a:lnTo>
                  <a:lnTo>
                    <a:pt x="0" y="1026371"/>
                  </a:lnTo>
                  <a:lnTo>
                    <a:pt x="0" y="790695"/>
                  </a:lnTo>
                  <a:close/>
                </a:path>
              </a:pathLst>
            </a:custGeom>
            <a:ln w="17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49366" y="2106836"/>
              <a:ext cx="540385" cy="439420"/>
            </a:xfrm>
            <a:custGeom>
              <a:avLst/>
              <a:gdLst/>
              <a:ahLst/>
              <a:cxnLst/>
              <a:rect l="l" t="t" r="r" b="b"/>
              <a:pathLst>
                <a:path w="540384" h="439419">
                  <a:moveTo>
                    <a:pt x="193551" y="439058"/>
                  </a:moveTo>
                  <a:lnTo>
                    <a:pt x="0" y="303619"/>
                  </a:lnTo>
                  <a:lnTo>
                    <a:pt x="169851" y="351583"/>
                  </a:lnTo>
                  <a:lnTo>
                    <a:pt x="540373" y="0"/>
                  </a:lnTo>
                  <a:lnTo>
                    <a:pt x="193551" y="439058"/>
                  </a:lnTo>
                  <a:close/>
                </a:path>
              </a:pathLst>
            </a:custGeom>
            <a:solidFill>
              <a:srgbClr val="5D9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49366" y="2106836"/>
              <a:ext cx="1520825" cy="996315"/>
            </a:xfrm>
            <a:custGeom>
              <a:avLst/>
              <a:gdLst/>
              <a:ahLst/>
              <a:cxnLst/>
              <a:rect l="l" t="t" r="r" b="b"/>
              <a:pathLst>
                <a:path w="1520825" h="996314">
                  <a:moveTo>
                    <a:pt x="0" y="303619"/>
                  </a:moveTo>
                  <a:lnTo>
                    <a:pt x="169851" y="351583"/>
                  </a:lnTo>
                  <a:lnTo>
                    <a:pt x="540373" y="0"/>
                  </a:lnTo>
                  <a:lnTo>
                    <a:pt x="193551" y="439058"/>
                  </a:lnTo>
                  <a:lnTo>
                    <a:pt x="0" y="303619"/>
                  </a:lnTo>
                  <a:close/>
                </a:path>
                <a:path w="1520825" h="996314">
                  <a:moveTo>
                    <a:pt x="435543" y="455201"/>
                  </a:moveTo>
                  <a:lnTo>
                    <a:pt x="1520399" y="455201"/>
                  </a:lnTo>
                </a:path>
                <a:path w="1520825" h="996314">
                  <a:moveTo>
                    <a:pt x="3357" y="760439"/>
                  </a:moveTo>
                  <a:lnTo>
                    <a:pt x="227199" y="760439"/>
                  </a:lnTo>
                  <a:lnTo>
                    <a:pt x="227199" y="996116"/>
                  </a:lnTo>
                  <a:lnTo>
                    <a:pt x="3357" y="996116"/>
                  </a:lnTo>
                  <a:lnTo>
                    <a:pt x="3357" y="760439"/>
                  </a:lnTo>
                  <a:close/>
                </a:path>
              </a:pathLst>
            </a:custGeom>
            <a:ln w="17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2724" y="2647742"/>
              <a:ext cx="540385" cy="439420"/>
            </a:xfrm>
            <a:custGeom>
              <a:avLst/>
              <a:gdLst/>
              <a:ahLst/>
              <a:cxnLst/>
              <a:rect l="l" t="t" r="r" b="b"/>
              <a:pathLst>
                <a:path w="540384" h="439419">
                  <a:moveTo>
                    <a:pt x="193551" y="439058"/>
                  </a:moveTo>
                  <a:lnTo>
                    <a:pt x="0" y="303628"/>
                  </a:lnTo>
                  <a:lnTo>
                    <a:pt x="169851" y="351591"/>
                  </a:lnTo>
                  <a:lnTo>
                    <a:pt x="540373" y="0"/>
                  </a:lnTo>
                  <a:lnTo>
                    <a:pt x="193551" y="439058"/>
                  </a:lnTo>
                  <a:close/>
                </a:path>
              </a:pathLst>
            </a:custGeom>
            <a:solidFill>
              <a:srgbClr val="5D9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2724" y="2647742"/>
              <a:ext cx="1520825" cy="455295"/>
            </a:xfrm>
            <a:custGeom>
              <a:avLst/>
              <a:gdLst/>
              <a:ahLst/>
              <a:cxnLst/>
              <a:rect l="l" t="t" r="r" b="b"/>
              <a:pathLst>
                <a:path w="1520825" h="455294">
                  <a:moveTo>
                    <a:pt x="0" y="303628"/>
                  </a:moveTo>
                  <a:lnTo>
                    <a:pt x="169851" y="351591"/>
                  </a:lnTo>
                  <a:lnTo>
                    <a:pt x="540373" y="0"/>
                  </a:lnTo>
                  <a:lnTo>
                    <a:pt x="193551" y="439058"/>
                  </a:lnTo>
                  <a:lnTo>
                    <a:pt x="0" y="303628"/>
                  </a:lnTo>
                  <a:close/>
                </a:path>
                <a:path w="1520825" h="455294">
                  <a:moveTo>
                    <a:pt x="435543" y="455210"/>
                  </a:moveTo>
                  <a:lnTo>
                    <a:pt x="1520399" y="455210"/>
                  </a:lnTo>
                </a:path>
              </a:pathLst>
            </a:custGeom>
            <a:ln w="17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98249" y="2815619"/>
              <a:ext cx="181610" cy="178435"/>
            </a:xfrm>
            <a:custGeom>
              <a:avLst/>
              <a:gdLst/>
              <a:ahLst/>
              <a:cxnLst/>
              <a:rect l="l" t="t" r="r" b="b"/>
              <a:pathLst>
                <a:path w="181609" h="178435">
                  <a:moveTo>
                    <a:pt x="0" y="178277"/>
                  </a:moveTo>
                  <a:lnTo>
                    <a:pt x="76213" y="0"/>
                  </a:lnTo>
                  <a:lnTo>
                    <a:pt x="181079" y="95730"/>
                  </a:lnTo>
                  <a:lnTo>
                    <a:pt x="0" y="178277"/>
                  </a:lnTo>
                  <a:close/>
                </a:path>
              </a:pathLst>
            </a:custGeom>
            <a:solidFill>
              <a:srgbClr val="485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998249" y="2815619"/>
              <a:ext cx="181610" cy="178435"/>
            </a:xfrm>
            <a:custGeom>
              <a:avLst/>
              <a:gdLst/>
              <a:ahLst/>
              <a:cxnLst/>
              <a:rect l="l" t="t" r="r" b="b"/>
              <a:pathLst>
                <a:path w="181609" h="178435">
                  <a:moveTo>
                    <a:pt x="76213" y="0"/>
                  </a:moveTo>
                  <a:lnTo>
                    <a:pt x="0" y="178277"/>
                  </a:lnTo>
                  <a:lnTo>
                    <a:pt x="181079" y="95730"/>
                  </a:lnTo>
                </a:path>
              </a:pathLst>
            </a:custGeom>
            <a:ln w="8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71668" y="1678690"/>
              <a:ext cx="1148080" cy="1235710"/>
            </a:xfrm>
            <a:custGeom>
              <a:avLst/>
              <a:gdLst/>
              <a:ahLst/>
              <a:cxnLst/>
              <a:rect l="l" t="t" r="r" b="b"/>
              <a:pathLst>
                <a:path w="1148080" h="1235710">
                  <a:moveTo>
                    <a:pt x="1147830" y="95722"/>
                  </a:moveTo>
                  <a:lnTo>
                    <a:pt x="104866" y="1235683"/>
                  </a:lnTo>
                  <a:lnTo>
                    <a:pt x="0" y="1139960"/>
                  </a:lnTo>
                  <a:lnTo>
                    <a:pt x="1042964" y="0"/>
                  </a:lnTo>
                  <a:lnTo>
                    <a:pt x="1147830" y="95722"/>
                  </a:lnTo>
                  <a:close/>
                </a:path>
              </a:pathLst>
            </a:custGeom>
            <a:solidFill>
              <a:srgbClr val="5E9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71668" y="1678690"/>
              <a:ext cx="1148080" cy="1235710"/>
            </a:xfrm>
            <a:custGeom>
              <a:avLst/>
              <a:gdLst/>
              <a:ahLst/>
              <a:cxnLst/>
              <a:rect l="l" t="t" r="r" b="b"/>
              <a:pathLst>
                <a:path w="1148080" h="1235710">
                  <a:moveTo>
                    <a:pt x="0" y="1139960"/>
                  </a:moveTo>
                  <a:lnTo>
                    <a:pt x="1042964" y="0"/>
                  </a:lnTo>
                  <a:lnTo>
                    <a:pt x="1147830" y="95722"/>
                  </a:lnTo>
                  <a:lnTo>
                    <a:pt x="104866" y="1235683"/>
                  </a:lnTo>
                  <a:lnTo>
                    <a:pt x="0" y="1139960"/>
                  </a:lnTo>
                  <a:close/>
                </a:path>
              </a:pathLst>
            </a:custGeom>
            <a:ln w="8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331" y="1660429"/>
              <a:ext cx="144645" cy="13415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6801292" y="1669959"/>
              <a:ext cx="433070" cy="446405"/>
            </a:xfrm>
            <a:custGeom>
              <a:avLst/>
              <a:gdLst/>
              <a:ahLst/>
              <a:cxnLst/>
              <a:rect l="l" t="t" r="r" b="b"/>
              <a:pathLst>
                <a:path w="433069" h="446405">
                  <a:moveTo>
                    <a:pt x="122141" y="446360"/>
                  </a:moveTo>
                  <a:lnTo>
                    <a:pt x="79314" y="422421"/>
                  </a:lnTo>
                  <a:lnTo>
                    <a:pt x="27719" y="375325"/>
                  </a:lnTo>
                  <a:lnTo>
                    <a:pt x="0" y="334855"/>
                  </a:lnTo>
                  <a:lnTo>
                    <a:pt x="309" y="324055"/>
                  </a:lnTo>
                  <a:lnTo>
                    <a:pt x="300257" y="0"/>
                  </a:lnTo>
                  <a:lnTo>
                    <a:pt x="432844" y="121022"/>
                  </a:lnTo>
                  <a:lnTo>
                    <a:pt x="139028" y="442152"/>
                  </a:lnTo>
                  <a:lnTo>
                    <a:pt x="132877" y="445077"/>
                  </a:lnTo>
                  <a:lnTo>
                    <a:pt x="122141" y="446360"/>
                  </a:lnTo>
                  <a:close/>
                </a:path>
              </a:pathLst>
            </a:custGeom>
            <a:solidFill>
              <a:srgbClr val="5E9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01292" y="1669959"/>
              <a:ext cx="433070" cy="446405"/>
            </a:xfrm>
            <a:custGeom>
              <a:avLst/>
              <a:gdLst/>
              <a:ahLst/>
              <a:cxnLst/>
              <a:rect l="l" t="t" r="r" b="b"/>
              <a:pathLst>
                <a:path w="433069" h="446405">
                  <a:moveTo>
                    <a:pt x="132877" y="445077"/>
                  </a:moveTo>
                  <a:lnTo>
                    <a:pt x="79314" y="422421"/>
                  </a:lnTo>
                  <a:lnTo>
                    <a:pt x="27719" y="375325"/>
                  </a:lnTo>
                  <a:lnTo>
                    <a:pt x="0" y="334855"/>
                  </a:lnTo>
                  <a:lnTo>
                    <a:pt x="309" y="324055"/>
                  </a:lnTo>
                  <a:lnTo>
                    <a:pt x="4562" y="319404"/>
                  </a:lnTo>
                  <a:lnTo>
                    <a:pt x="300257" y="0"/>
                  </a:lnTo>
                  <a:lnTo>
                    <a:pt x="432844" y="121022"/>
                  </a:lnTo>
                  <a:lnTo>
                    <a:pt x="139028" y="442152"/>
                  </a:lnTo>
                  <a:lnTo>
                    <a:pt x="132877" y="445077"/>
                  </a:lnTo>
                  <a:close/>
                </a:path>
              </a:pathLst>
            </a:custGeom>
            <a:ln w="8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789268" y="1728902"/>
              <a:ext cx="382905" cy="412750"/>
            </a:xfrm>
            <a:custGeom>
              <a:avLst/>
              <a:gdLst/>
              <a:ahLst/>
              <a:cxnLst/>
              <a:rect l="l" t="t" r="r" b="b"/>
              <a:pathLst>
                <a:path w="382905" h="412750">
                  <a:moveTo>
                    <a:pt x="382458" y="27807"/>
                  </a:moveTo>
                  <a:lnTo>
                    <a:pt x="30463" y="412538"/>
                  </a:lnTo>
                  <a:lnTo>
                    <a:pt x="0" y="384731"/>
                  </a:lnTo>
                  <a:lnTo>
                    <a:pt x="351995" y="0"/>
                  </a:lnTo>
                  <a:lnTo>
                    <a:pt x="382458" y="27807"/>
                  </a:lnTo>
                  <a:close/>
                </a:path>
              </a:pathLst>
            </a:custGeom>
            <a:solidFill>
              <a:srgbClr val="485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89268" y="1728902"/>
              <a:ext cx="382905" cy="412750"/>
            </a:xfrm>
            <a:custGeom>
              <a:avLst/>
              <a:gdLst/>
              <a:ahLst/>
              <a:cxnLst/>
              <a:rect l="l" t="t" r="r" b="b"/>
              <a:pathLst>
                <a:path w="382905" h="412750">
                  <a:moveTo>
                    <a:pt x="0" y="384731"/>
                  </a:moveTo>
                  <a:lnTo>
                    <a:pt x="351995" y="0"/>
                  </a:lnTo>
                  <a:lnTo>
                    <a:pt x="382458" y="27807"/>
                  </a:lnTo>
                  <a:lnTo>
                    <a:pt x="30463" y="412538"/>
                  </a:lnTo>
                  <a:lnTo>
                    <a:pt x="0" y="384731"/>
                  </a:lnTo>
                  <a:close/>
                </a:path>
              </a:pathLst>
            </a:custGeom>
            <a:ln w="8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05138" y="1655057"/>
              <a:ext cx="142152" cy="132537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016000" y="890288"/>
            <a:ext cx="94386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Expected</a:t>
            </a:r>
            <a:r>
              <a:rPr spc="-345" dirty="0"/>
              <a:t> </a:t>
            </a:r>
            <a:r>
              <a:rPr spc="50" dirty="0"/>
              <a:t>Outcomes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402062" y="3283792"/>
            <a:ext cx="2249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36459"/>
                </a:solidFill>
                <a:latin typeface="Tahoma"/>
                <a:cs typeface="Tahoma"/>
              </a:rPr>
              <a:t>Punch</a:t>
            </a:r>
            <a:r>
              <a:rPr sz="3200" b="1" spc="-180" dirty="0">
                <a:solidFill>
                  <a:srgbClr val="236459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236459"/>
                </a:solidFill>
                <a:latin typeface="Tahoma"/>
                <a:cs typeface="Tahoma"/>
              </a:rPr>
              <a:t>Test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41559" y="3848857"/>
            <a:ext cx="10300970" cy="572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0" marR="5080" indent="70485">
              <a:lnSpc>
                <a:spcPct val="105300"/>
              </a:lnSpc>
              <a:spcBef>
                <a:spcPts val="100"/>
              </a:spcBef>
            </a:pPr>
            <a:r>
              <a:rPr sz="1900" spc="100" dirty="0">
                <a:latin typeface="Tahoma"/>
                <a:cs typeface="Tahoma"/>
              </a:rPr>
              <a:t>Clicking </a:t>
            </a:r>
            <a:r>
              <a:rPr sz="1900" spc="140" dirty="0">
                <a:latin typeface="Tahoma"/>
                <a:cs typeface="Tahoma"/>
              </a:rPr>
              <a:t>on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40" dirty="0">
                <a:latin typeface="Tahoma"/>
                <a:cs typeface="Tahoma"/>
              </a:rPr>
              <a:t>punch </a:t>
            </a:r>
            <a:r>
              <a:rPr sz="1900" spc="95" dirty="0">
                <a:latin typeface="Tahoma"/>
                <a:cs typeface="Tahoma"/>
              </a:rPr>
              <a:t>test </a:t>
            </a:r>
            <a:r>
              <a:rPr sz="1900" spc="105" dirty="0">
                <a:latin typeface="Tahoma"/>
                <a:cs typeface="Tahoma"/>
              </a:rPr>
              <a:t>in Teacher </a:t>
            </a:r>
            <a:r>
              <a:rPr sz="1900" spc="165" dirty="0">
                <a:latin typeface="Tahoma"/>
                <a:cs typeface="Tahoma"/>
              </a:rPr>
              <a:t>Home </a:t>
            </a:r>
            <a:r>
              <a:rPr sz="1900" spc="100" dirty="0">
                <a:latin typeface="Tahoma"/>
                <a:cs typeface="Tahoma"/>
              </a:rPr>
              <a:t>will </a:t>
            </a:r>
            <a:r>
              <a:rPr sz="1900" spc="114" dirty="0">
                <a:latin typeface="Tahoma"/>
                <a:cs typeface="Tahoma"/>
              </a:rPr>
              <a:t>direct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20" dirty="0">
                <a:latin typeface="Tahoma"/>
                <a:cs typeface="Tahoma"/>
              </a:rPr>
              <a:t>teacher </a:t>
            </a:r>
            <a:r>
              <a:rPr sz="1900" spc="105" dirty="0">
                <a:latin typeface="Tahoma"/>
                <a:cs typeface="Tahoma"/>
              </a:rPr>
              <a:t>to </a:t>
            </a:r>
            <a:r>
              <a:rPr sz="1900" spc="55" dirty="0">
                <a:latin typeface="Tahoma"/>
                <a:cs typeface="Tahoma"/>
              </a:rPr>
              <a:t>a 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page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which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allows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teacher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to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write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45" dirty="0">
                <a:latin typeface="Tahoma"/>
                <a:cs typeface="Tahoma"/>
              </a:rPr>
              <a:t>name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of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test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he/she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wants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to </a:t>
            </a:r>
            <a:r>
              <a:rPr sz="1900" spc="114" dirty="0">
                <a:latin typeface="Tahoma"/>
                <a:cs typeface="Tahoma"/>
              </a:rPr>
              <a:t>punch. </a:t>
            </a:r>
            <a:r>
              <a:rPr sz="1900" spc="125" dirty="0">
                <a:latin typeface="Tahoma"/>
                <a:cs typeface="Tahoma"/>
              </a:rPr>
              <a:t>When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20" dirty="0">
                <a:latin typeface="Tahoma"/>
                <a:cs typeface="Tahoma"/>
              </a:rPr>
              <a:t>teacher </a:t>
            </a:r>
            <a:r>
              <a:rPr sz="1900" spc="105" dirty="0">
                <a:latin typeface="Tahoma"/>
                <a:cs typeface="Tahoma"/>
              </a:rPr>
              <a:t>types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45" dirty="0">
                <a:latin typeface="Tahoma"/>
                <a:cs typeface="Tahoma"/>
              </a:rPr>
              <a:t>name </a:t>
            </a:r>
            <a:r>
              <a:rPr sz="1900" spc="110" dirty="0">
                <a:latin typeface="Tahoma"/>
                <a:cs typeface="Tahoma"/>
              </a:rPr>
              <a:t>of the </a:t>
            </a:r>
            <a:r>
              <a:rPr sz="1900" spc="95" dirty="0">
                <a:latin typeface="Tahoma"/>
                <a:cs typeface="Tahoma"/>
              </a:rPr>
              <a:t>test </a:t>
            </a:r>
            <a:r>
              <a:rPr sz="1900" spc="135" dirty="0">
                <a:latin typeface="Tahoma"/>
                <a:cs typeface="Tahoma"/>
              </a:rPr>
              <a:t>and </a:t>
            </a:r>
            <a:r>
              <a:rPr sz="1900" spc="95" dirty="0">
                <a:latin typeface="Tahoma"/>
                <a:cs typeface="Tahoma"/>
              </a:rPr>
              <a:t>clicks </a:t>
            </a:r>
            <a:r>
              <a:rPr sz="1900" spc="140" dirty="0">
                <a:latin typeface="Tahoma"/>
                <a:cs typeface="Tahoma"/>
              </a:rPr>
              <a:t>on </a:t>
            </a:r>
            <a:r>
              <a:rPr sz="1900" spc="14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“Submit to Questions”,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20" dirty="0">
                <a:latin typeface="Tahoma"/>
                <a:cs typeface="Tahoma"/>
              </a:rPr>
              <a:t>system </a:t>
            </a:r>
            <a:r>
              <a:rPr sz="1900" spc="100" dirty="0">
                <a:latin typeface="Tahoma"/>
                <a:cs typeface="Tahoma"/>
              </a:rPr>
              <a:t>will </a:t>
            </a:r>
            <a:r>
              <a:rPr sz="1900" spc="120" dirty="0">
                <a:latin typeface="Tahoma"/>
                <a:cs typeface="Tahoma"/>
              </a:rPr>
              <a:t>be </a:t>
            </a:r>
            <a:r>
              <a:rPr sz="1900" spc="125" dirty="0">
                <a:latin typeface="Tahoma"/>
                <a:cs typeface="Tahoma"/>
              </a:rPr>
              <a:t>directed </a:t>
            </a:r>
            <a:r>
              <a:rPr sz="1900" spc="105" dirty="0">
                <a:latin typeface="Tahoma"/>
                <a:cs typeface="Tahoma"/>
              </a:rPr>
              <a:t>to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80" dirty="0">
                <a:latin typeface="Tahoma"/>
                <a:cs typeface="Tahoma"/>
              </a:rPr>
              <a:t>Insert </a:t>
            </a:r>
            <a:r>
              <a:rPr sz="1900" spc="140" dirty="0">
                <a:latin typeface="Tahoma"/>
                <a:cs typeface="Tahoma"/>
              </a:rPr>
              <a:t>Question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page.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By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clicking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40" dirty="0">
                <a:latin typeface="Tahoma"/>
                <a:cs typeface="Tahoma"/>
              </a:rPr>
              <a:t>on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“Submit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to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Enter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Question”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button,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teacher</a:t>
            </a:r>
            <a:endParaRPr sz="1900" dirty="0">
              <a:latin typeface="Tahoma"/>
              <a:cs typeface="Tahoma"/>
            </a:endParaRPr>
          </a:p>
          <a:p>
            <a:pPr marL="1473200" marR="183515" indent="-1460500">
              <a:lnSpc>
                <a:spcPct val="105300"/>
              </a:lnSpc>
              <a:tabLst>
                <a:tab pos="1472565" algn="l"/>
                <a:tab pos="9994900" algn="l"/>
              </a:tabLst>
            </a:pPr>
            <a:r>
              <a:rPr sz="1900" u="sng" dirty="0">
                <a:uFill>
                  <a:solidFill>
                    <a:srgbClr val="B8D87B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900" u="sng" spc="10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will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2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be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2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able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0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to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2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insert</a:t>
            </a:r>
            <a:r>
              <a:rPr sz="1900" u="sng" spc="3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5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a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3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question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2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for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1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the</a:t>
            </a:r>
            <a:r>
              <a:rPr sz="1900" u="sng" spc="3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2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particular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9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test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0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in</a:t>
            </a:r>
            <a:r>
              <a:rPr sz="1900" u="sng" spc="3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20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which</a:t>
            </a:r>
            <a:r>
              <a:rPr sz="1900" u="sng" spc="35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114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he/she </a:t>
            </a:r>
            <a:r>
              <a:rPr sz="1900" u="sng" dirty="0">
                <a:uFill>
                  <a:solidFill>
                    <a:srgbClr val="B8D87B"/>
                  </a:solidFill>
                </a:uFill>
                <a:latin typeface="Tahoma"/>
                <a:cs typeface="Tahoma"/>
              </a:rPr>
              <a:t>	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enters </a:t>
            </a:r>
            <a:r>
              <a:rPr sz="1900" spc="90" dirty="0">
                <a:latin typeface="Tahoma"/>
                <a:cs typeface="Tahoma"/>
              </a:rPr>
              <a:t>its </a:t>
            </a:r>
            <a:r>
              <a:rPr sz="1900" spc="114" dirty="0">
                <a:latin typeface="Tahoma"/>
                <a:cs typeface="Tahoma"/>
              </a:rPr>
              <a:t>name. </a:t>
            </a:r>
            <a:r>
              <a:rPr sz="1900" spc="90" dirty="0">
                <a:latin typeface="Tahoma"/>
                <a:cs typeface="Tahoma"/>
              </a:rPr>
              <a:t>As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20" dirty="0">
                <a:latin typeface="Tahoma"/>
                <a:cs typeface="Tahoma"/>
              </a:rPr>
              <a:t>teacher enters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95" dirty="0">
                <a:latin typeface="Tahoma"/>
                <a:cs typeface="Tahoma"/>
              </a:rPr>
              <a:t>test </a:t>
            </a:r>
            <a:r>
              <a:rPr sz="1900" spc="110" dirty="0">
                <a:latin typeface="Tahoma"/>
                <a:cs typeface="Tahoma"/>
              </a:rPr>
              <a:t>name, </a:t>
            </a:r>
            <a:r>
              <a:rPr sz="1900" spc="114" dirty="0">
                <a:latin typeface="Tahoma"/>
                <a:cs typeface="Tahoma"/>
              </a:rPr>
              <a:t>an </a:t>
            </a:r>
            <a:r>
              <a:rPr sz="1900" spc="130" dirty="0">
                <a:latin typeface="Tahoma"/>
                <a:cs typeface="Tahoma"/>
              </a:rPr>
              <a:t>automatic </a:t>
            </a:r>
            <a:r>
              <a:rPr sz="1900" spc="-10" dirty="0">
                <a:latin typeface="Tahoma"/>
                <a:cs typeface="Tahoma"/>
              </a:rPr>
              <a:t>ID 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will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be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generated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for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this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test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in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Test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Table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of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database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35" dirty="0">
                <a:latin typeface="Tahoma"/>
                <a:cs typeface="Tahoma"/>
              </a:rPr>
              <a:t>and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all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a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session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will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be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created,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all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35" dirty="0">
                <a:latin typeface="Tahoma"/>
                <a:cs typeface="Tahoma"/>
              </a:rPr>
              <a:t>questions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which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are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30" dirty="0">
                <a:latin typeface="Tahoma"/>
                <a:cs typeface="Tahoma"/>
              </a:rPr>
              <a:t>entered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will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be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store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for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the </a:t>
            </a:r>
            <a:r>
              <a:rPr sz="1900" spc="125" dirty="0">
                <a:latin typeface="Tahoma"/>
                <a:cs typeface="Tahoma"/>
              </a:rPr>
              <a:t>particular </a:t>
            </a:r>
            <a:r>
              <a:rPr sz="1900" spc="95" dirty="0">
                <a:latin typeface="Tahoma"/>
                <a:cs typeface="Tahoma"/>
              </a:rPr>
              <a:t>test </a:t>
            </a:r>
            <a:r>
              <a:rPr sz="1900" spc="120" dirty="0">
                <a:latin typeface="Tahoma"/>
                <a:cs typeface="Tahoma"/>
              </a:rPr>
              <a:t>according </a:t>
            </a:r>
            <a:r>
              <a:rPr sz="1900" spc="105" dirty="0">
                <a:latin typeface="Tahoma"/>
                <a:cs typeface="Tahoma"/>
              </a:rPr>
              <a:t>to </a:t>
            </a:r>
            <a:r>
              <a:rPr sz="1900" spc="70" dirty="0">
                <a:latin typeface="Tahoma"/>
                <a:cs typeface="Tahoma"/>
              </a:rPr>
              <a:t>Test </a:t>
            </a:r>
            <a:r>
              <a:rPr sz="1900" spc="-10" dirty="0">
                <a:latin typeface="Tahoma"/>
                <a:cs typeface="Tahoma"/>
              </a:rPr>
              <a:t>ID </a:t>
            </a:r>
            <a:r>
              <a:rPr sz="1900" spc="135" dirty="0">
                <a:latin typeface="Tahoma"/>
                <a:cs typeface="Tahoma"/>
              </a:rPr>
              <a:t>and </a:t>
            </a:r>
            <a:r>
              <a:rPr sz="1900" spc="125" dirty="0">
                <a:latin typeface="Tahoma"/>
                <a:cs typeface="Tahoma"/>
              </a:rPr>
              <a:t>session </a:t>
            </a:r>
            <a:r>
              <a:rPr sz="1900" spc="120" dirty="0">
                <a:latin typeface="Tahoma"/>
                <a:cs typeface="Tahoma"/>
              </a:rPr>
              <a:t>which </a:t>
            </a:r>
            <a:r>
              <a:rPr sz="1900" spc="114" dirty="0">
                <a:latin typeface="Tahoma"/>
                <a:cs typeface="Tahoma"/>
              </a:rPr>
              <a:t>has </a:t>
            </a:r>
            <a:r>
              <a:rPr sz="1900" spc="135" dirty="0">
                <a:latin typeface="Tahoma"/>
                <a:cs typeface="Tahoma"/>
              </a:rPr>
              <a:t>been </a:t>
            </a:r>
            <a:r>
              <a:rPr sz="1900" spc="14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created. Teacher </a:t>
            </a:r>
            <a:r>
              <a:rPr sz="1900" spc="100" dirty="0">
                <a:latin typeface="Tahoma"/>
                <a:cs typeface="Tahoma"/>
              </a:rPr>
              <a:t>will </a:t>
            </a:r>
            <a:r>
              <a:rPr sz="1900" spc="105" dirty="0">
                <a:latin typeface="Tahoma"/>
                <a:cs typeface="Tahoma"/>
              </a:rPr>
              <a:t>receive </a:t>
            </a:r>
            <a:r>
              <a:rPr sz="1900" spc="45" dirty="0">
                <a:latin typeface="Tahoma"/>
                <a:cs typeface="Tahoma"/>
              </a:rPr>
              <a:t>8 </a:t>
            </a:r>
            <a:r>
              <a:rPr sz="1900" spc="110" dirty="0">
                <a:latin typeface="Tahoma"/>
                <a:cs typeface="Tahoma"/>
              </a:rPr>
              <a:t>of </a:t>
            </a:r>
            <a:r>
              <a:rPr sz="1900" spc="120" dirty="0">
                <a:latin typeface="Tahoma"/>
                <a:cs typeface="Tahoma"/>
              </a:rPr>
              <a:t>“Question </a:t>
            </a:r>
            <a:r>
              <a:rPr sz="1900" spc="105" dirty="0">
                <a:latin typeface="Tahoma"/>
                <a:cs typeface="Tahoma"/>
              </a:rPr>
              <a:t>Successfully </a:t>
            </a:r>
            <a:r>
              <a:rPr sz="1900" spc="95" dirty="0">
                <a:latin typeface="Tahoma"/>
                <a:cs typeface="Tahoma"/>
              </a:rPr>
              <a:t>Stored” </a:t>
            </a:r>
            <a:r>
              <a:rPr sz="1900" spc="110" dirty="0">
                <a:latin typeface="Tahoma"/>
                <a:cs typeface="Tahoma"/>
              </a:rPr>
              <a:t>each </a:t>
            </a:r>
            <a:r>
              <a:rPr sz="1900" spc="114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time </a:t>
            </a:r>
            <a:r>
              <a:rPr sz="1900" spc="135" dirty="0">
                <a:latin typeface="Tahoma"/>
                <a:cs typeface="Tahoma"/>
              </a:rPr>
              <a:t>when </a:t>
            </a:r>
            <a:r>
              <a:rPr sz="1900" spc="114" dirty="0">
                <a:latin typeface="Tahoma"/>
                <a:cs typeface="Tahoma"/>
              </a:rPr>
              <a:t>he/she </a:t>
            </a:r>
            <a:r>
              <a:rPr sz="1900" spc="110" dirty="0">
                <a:latin typeface="Tahoma"/>
                <a:cs typeface="Tahoma"/>
              </a:rPr>
              <a:t>write the </a:t>
            </a:r>
            <a:r>
              <a:rPr sz="1900" spc="135" dirty="0">
                <a:latin typeface="Tahoma"/>
                <a:cs typeface="Tahoma"/>
              </a:rPr>
              <a:t>questions and </a:t>
            </a:r>
            <a:r>
              <a:rPr sz="1900" spc="90" dirty="0">
                <a:latin typeface="Tahoma"/>
                <a:cs typeface="Tahoma"/>
              </a:rPr>
              <a:t>its </a:t>
            </a:r>
            <a:r>
              <a:rPr sz="1900" spc="125" dirty="0">
                <a:latin typeface="Tahoma"/>
                <a:cs typeface="Tahoma"/>
              </a:rPr>
              <a:t>answer </a:t>
            </a:r>
            <a:r>
              <a:rPr sz="1900" spc="135" dirty="0">
                <a:latin typeface="Tahoma"/>
                <a:cs typeface="Tahoma"/>
              </a:rPr>
              <a:t>and </a:t>
            </a:r>
            <a:r>
              <a:rPr sz="1900" spc="95" dirty="0">
                <a:latin typeface="Tahoma"/>
                <a:cs typeface="Tahoma"/>
              </a:rPr>
              <a:t>clicks </a:t>
            </a:r>
            <a:r>
              <a:rPr sz="1900" spc="140" dirty="0">
                <a:latin typeface="Tahoma"/>
                <a:cs typeface="Tahoma"/>
              </a:rPr>
              <a:t>on </a:t>
            </a:r>
            <a:r>
              <a:rPr sz="1900" spc="14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“Submit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Question”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button.</a:t>
            </a:r>
            <a:endParaRPr sz="1900" dirty="0">
              <a:latin typeface="Tahoma"/>
              <a:cs typeface="Tahoma"/>
            </a:endParaRPr>
          </a:p>
          <a:p>
            <a:pPr marL="1473200">
              <a:lnSpc>
                <a:spcPct val="100000"/>
              </a:lnSpc>
              <a:spcBef>
                <a:spcPts val="1560"/>
              </a:spcBef>
            </a:pPr>
            <a:r>
              <a:rPr sz="3200" b="1" spc="35" dirty="0">
                <a:solidFill>
                  <a:srgbClr val="236459"/>
                </a:solidFill>
                <a:latin typeface="Tahoma"/>
                <a:cs typeface="Tahoma"/>
              </a:rPr>
              <a:t>Attempt</a:t>
            </a:r>
            <a:r>
              <a:rPr sz="3200" b="1" spc="-145" dirty="0">
                <a:solidFill>
                  <a:srgbClr val="236459"/>
                </a:solidFill>
                <a:latin typeface="Tahoma"/>
                <a:cs typeface="Tahoma"/>
              </a:rPr>
              <a:t> </a:t>
            </a:r>
            <a:r>
              <a:rPr sz="3200" b="1" spc="5" dirty="0">
                <a:solidFill>
                  <a:srgbClr val="236459"/>
                </a:solidFill>
                <a:latin typeface="Tahoma"/>
                <a:cs typeface="Tahoma"/>
              </a:rPr>
              <a:t>test</a:t>
            </a:r>
            <a:endParaRPr sz="3200" dirty="0">
              <a:latin typeface="Tahoma"/>
              <a:cs typeface="Tahoma"/>
            </a:endParaRPr>
          </a:p>
          <a:p>
            <a:pPr marL="1473200" marR="744855">
              <a:lnSpc>
                <a:spcPct val="106300"/>
              </a:lnSpc>
              <a:spcBef>
                <a:spcPts val="625"/>
              </a:spcBef>
            </a:pPr>
            <a:r>
              <a:rPr sz="2000" spc="105" dirty="0">
                <a:latin typeface="Tahoma"/>
                <a:cs typeface="Tahoma"/>
              </a:rPr>
              <a:t>Clicking </a:t>
            </a:r>
            <a:r>
              <a:rPr sz="2000" spc="145" dirty="0">
                <a:latin typeface="Tahoma"/>
                <a:cs typeface="Tahoma"/>
              </a:rPr>
              <a:t>on </a:t>
            </a:r>
            <a:r>
              <a:rPr sz="2000" spc="110" dirty="0">
                <a:latin typeface="Tahoma"/>
                <a:cs typeface="Tahoma"/>
              </a:rPr>
              <a:t>“Attempt </a:t>
            </a:r>
            <a:r>
              <a:rPr sz="2000" spc="50" dirty="0">
                <a:latin typeface="Tahoma"/>
                <a:cs typeface="Tahoma"/>
              </a:rPr>
              <a:t>Test” </a:t>
            </a:r>
            <a:r>
              <a:rPr sz="2000" spc="145" dirty="0">
                <a:latin typeface="Tahoma"/>
                <a:cs typeface="Tahoma"/>
              </a:rPr>
              <a:t>on </a:t>
            </a:r>
            <a:r>
              <a:rPr sz="2000" spc="120" dirty="0">
                <a:latin typeface="Tahoma"/>
                <a:cs typeface="Tahoma"/>
              </a:rPr>
              <a:t>Student </a:t>
            </a:r>
            <a:r>
              <a:rPr sz="2000" spc="170" dirty="0">
                <a:latin typeface="Tahoma"/>
                <a:cs typeface="Tahoma"/>
              </a:rPr>
              <a:t>Home </a:t>
            </a:r>
            <a:r>
              <a:rPr sz="2000" spc="100" dirty="0">
                <a:latin typeface="Tahoma"/>
                <a:cs typeface="Tahoma"/>
              </a:rPr>
              <a:t>will </a:t>
            </a:r>
            <a:r>
              <a:rPr sz="2000" spc="120" dirty="0">
                <a:latin typeface="Tahoma"/>
                <a:cs typeface="Tahoma"/>
              </a:rPr>
              <a:t>direct </a:t>
            </a:r>
            <a:r>
              <a:rPr sz="2000" spc="114" dirty="0">
                <a:latin typeface="Tahoma"/>
                <a:cs typeface="Tahoma"/>
              </a:rPr>
              <a:t>the 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student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to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the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page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which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enables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the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student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to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select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the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test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he/she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wishes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to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attempt.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64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1252</Words>
  <Application>Microsoft Office PowerPoint</Application>
  <PresentationFormat>Custom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Times New Roman</vt:lpstr>
      <vt:lpstr>Trebuchet MS</vt:lpstr>
      <vt:lpstr>Office Theme</vt:lpstr>
      <vt:lpstr>ITM UNIVERSITY,  GWALIOR Development of Minor Project</vt:lpstr>
      <vt:lpstr>Contents</vt:lpstr>
      <vt:lpstr>Introduction</vt:lpstr>
      <vt:lpstr>Functionalities of Project</vt:lpstr>
      <vt:lpstr>Literature Survey</vt:lpstr>
      <vt:lpstr>Proposed  Methodologies</vt:lpstr>
      <vt:lpstr>Objectives</vt:lpstr>
      <vt:lpstr>Expected Outcome</vt:lpstr>
      <vt:lpstr>Expected Outcomes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 UNIVERSITY, GWALIOR</dc:title>
  <dc:creator>Bhawesh agrawal</dc:creator>
  <cp:keywords>DAFd2d-9tSw,BAFVyf2VZRk</cp:keywords>
  <cp:lastModifiedBy>jaydeep</cp:lastModifiedBy>
  <cp:revision>1</cp:revision>
  <dcterms:created xsi:type="dcterms:W3CDTF">2023-03-22T03:52:59Z</dcterms:created>
  <dcterms:modified xsi:type="dcterms:W3CDTF">2023-03-22T04:15:33Z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2023-03-21T00:00:00Z</vt:filetime>
  </property>
</Properties>
</file>