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62" r:id="rId5"/>
    <p:sldId id="266" r:id="rId6"/>
    <p:sldId id="259" r:id="rId7"/>
    <p:sldId id="263" r:id="rId8"/>
    <p:sldId id="265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8C69EE-797E-B44B-9EA9-6A9095302A1E}" v="9" dt="2025-03-13T08:28:47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79"/>
    <p:restoredTop sz="94948"/>
  </p:normalViewPr>
  <p:slideViewPr>
    <p:cSldViewPr snapToGrid="0">
      <p:cViewPr varScale="1">
        <p:scale>
          <a:sx n="93" d="100"/>
          <a:sy n="93" d="100"/>
        </p:scale>
        <p:origin x="8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wiyuga, Adhitya (UT-ITC)" userId="3ddeeb0b-781f-4c27-a663-c25a28b35110" providerId="ADAL" clId="{B08C69EE-797E-B44B-9EA9-6A9095302A1E}"/>
    <pc:docChg chg="addSld modSld sldOrd">
      <pc:chgData name="Bhawiyuga, Adhitya (UT-ITC)" userId="3ddeeb0b-781f-4c27-a663-c25a28b35110" providerId="ADAL" clId="{B08C69EE-797E-B44B-9EA9-6A9095302A1E}" dt="2025-03-13T08:28:55.184" v="76" actId="20578"/>
      <pc:docMkLst>
        <pc:docMk/>
      </pc:docMkLst>
      <pc:sldChg chg="modSp mod">
        <pc:chgData name="Bhawiyuga, Adhitya (UT-ITC)" userId="3ddeeb0b-781f-4c27-a663-c25a28b35110" providerId="ADAL" clId="{B08C69EE-797E-B44B-9EA9-6A9095302A1E}" dt="2025-03-13T06:47:38.078" v="2" actId="20577"/>
        <pc:sldMkLst>
          <pc:docMk/>
          <pc:sldMk cId="2998870866" sldId="257"/>
        </pc:sldMkLst>
        <pc:spChg chg="mod">
          <ac:chgData name="Bhawiyuga, Adhitya (UT-ITC)" userId="3ddeeb0b-781f-4c27-a663-c25a28b35110" providerId="ADAL" clId="{B08C69EE-797E-B44B-9EA9-6A9095302A1E}" dt="2025-03-13T06:47:38.078" v="2" actId="20577"/>
          <ac:spMkLst>
            <pc:docMk/>
            <pc:sldMk cId="2998870866" sldId="257"/>
            <ac:spMk id="6" creationId="{E8430A5F-84C7-5639-1622-FA5CFE39C527}"/>
          </ac:spMkLst>
        </pc:spChg>
      </pc:sldChg>
      <pc:sldChg chg="mod modShow">
        <pc:chgData name="Bhawiyuga, Adhitya (UT-ITC)" userId="3ddeeb0b-781f-4c27-a663-c25a28b35110" providerId="ADAL" clId="{B08C69EE-797E-B44B-9EA9-6A9095302A1E}" dt="2025-03-13T06:48:21.099" v="3" actId="729"/>
        <pc:sldMkLst>
          <pc:docMk/>
          <pc:sldMk cId="835603832" sldId="265"/>
        </pc:sldMkLst>
      </pc:sldChg>
      <pc:sldChg chg="addSp modSp new mod modShow">
        <pc:chgData name="Bhawiyuga, Adhitya (UT-ITC)" userId="3ddeeb0b-781f-4c27-a663-c25a28b35110" providerId="ADAL" clId="{B08C69EE-797E-B44B-9EA9-6A9095302A1E}" dt="2025-03-13T08:28:28.676" v="41" actId="729"/>
        <pc:sldMkLst>
          <pc:docMk/>
          <pc:sldMk cId="1825732855" sldId="266"/>
        </pc:sldMkLst>
        <pc:spChg chg="mod">
          <ac:chgData name="Bhawiyuga, Adhitya (UT-ITC)" userId="3ddeeb0b-781f-4c27-a663-c25a28b35110" providerId="ADAL" clId="{B08C69EE-797E-B44B-9EA9-6A9095302A1E}" dt="2025-03-13T08:28:25.027" v="40" actId="20577"/>
          <ac:spMkLst>
            <pc:docMk/>
            <pc:sldMk cId="1825732855" sldId="266"/>
            <ac:spMk id="2" creationId="{F704DADF-6AF3-772B-BAEC-17514E67C7B5}"/>
          </ac:spMkLst>
        </pc:spChg>
        <pc:picChg chg="add mod">
          <ac:chgData name="Bhawiyuga, Adhitya (UT-ITC)" userId="3ddeeb0b-781f-4c27-a663-c25a28b35110" providerId="ADAL" clId="{B08C69EE-797E-B44B-9EA9-6A9095302A1E}" dt="2025-03-13T08:28:23.264" v="39" actId="1076"/>
          <ac:picMkLst>
            <pc:docMk/>
            <pc:sldMk cId="1825732855" sldId="266"/>
            <ac:picMk id="1026" creationId="{FBB4BC7F-DF90-05DC-E46F-7D5355C5B997}"/>
          </ac:picMkLst>
        </pc:picChg>
      </pc:sldChg>
      <pc:sldChg chg="addSp modSp new mod ord">
        <pc:chgData name="Bhawiyuga, Adhitya (UT-ITC)" userId="3ddeeb0b-781f-4c27-a663-c25a28b35110" providerId="ADAL" clId="{B08C69EE-797E-B44B-9EA9-6A9095302A1E}" dt="2025-03-13T08:28:55.184" v="76" actId="20578"/>
        <pc:sldMkLst>
          <pc:docMk/>
          <pc:sldMk cId="3553321347" sldId="267"/>
        </pc:sldMkLst>
        <pc:spChg chg="mod">
          <ac:chgData name="Bhawiyuga, Adhitya (UT-ITC)" userId="3ddeeb0b-781f-4c27-a663-c25a28b35110" providerId="ADAL" clId="{B08C69EE-797E-B44B-9EA9-6A9095302A1E}" dt="2025-03-13T08:28:43.754" v="74" actId="20577"/>
          <ac:spMkLst>
            <pc:docMk/>
            <pc:sldMk cId="3553321347" sldId="267"/>
            <ac:spMk id="2" creationId="{B8CB9CD7-D5A9-2C76-0339-B77516F9E72D}"/>
          </ac:spMkLst>
        </pc:spChg>
        <pc:picChg chg="add mod">
          <ac:chgData name="Bhawiyuga, Adhitya (UT-ITC)" userId="3ddeeb0b-781f-4c27-a663-c25a28b35110" providerId="ADAL" clId="{B08C69EE-797E-B44B-9EA9-6A9095302A1E}" dt="2025-03-13T08:28:47.345" v="75" actId="1076"/>
          <ac:picMkLst>
            <pc:docMk/>
            <pc:sldMk cId="3553321347" sldId="267"/>
            <ac:picMk id="2050" creationId="{15CFB0B1-114F-DD70-28B8-85CD234C81DC}"/>
          </ac:picMkLst>
        </pc:picChg>
      </pc:sldChg>
    </pc:docChg>
  </pc:docChgLst>
  <pc:docChgLst>
    <pc:chgData name="Adhitya Bhawiyuga, Adhitya (UT-ITC)" userId="3ddeeb0b-781f-4c27-a663-c25a28b35110" providerId="ADAL" clId="{82D56965-5DAC-A04B-AFA3-486B62A7B529}"/>
    <pc:docChg chg="undo custSel addSld delSld modSld sldOrd">
      <pc:chgData name="Adhitya Bhawiyuga, Adhitya (UT-ITC)" userId="3ddeeb0b-781f-4c27-a663-c25a28b35110" providerId="ADAL" clId="{82D56965-5DAC-A04B-AFA3-486B62A7B529}" dt="2024-09-19T08:49:39.042" v="1190" actId="14100"/>
      <pc:docMkLst>
        <pc:docMk/>
      </pc:docMkLst>
      <pc:sldChg chg="addSp modSp mod setBg addAnim">
        <pc:chgData name="Adhitya Bhawiyuga, Adhitya (UT-ITC)" userId="3ddeeb0b-781f-4c27-a663-c25a28b35110" providerId="ADAL" clId="{82D56965-5DAC-A04B-AFA3-486B62A7B529}" dt="2024-09-16T15:19:28.889" v="633"/>
        <pc:sldMkLst>
          <pc:docMk/>
          <pc:sldMk cId="2421807669" sldId="256"/>
        </pc:sldMkLst>
      </pc:sldChg>
      <pc:sldChg chg="addSp modSp mod">
        <pc:chgData name="Adhitya Bhawiyuga, Adhitya (UT-ITC)" userId="3ddeeb0b-781f-4c27-a663-c25a28b35110" providerId="ADAL" clId="{82D56965-5DAC-A04B-AFA3-486B62A7B529}" dt="2024-09-19T08:49:39.042" v="1190" actId="14100"/>
        <pc:sldMkLst>
          <pc:docMk/>
          <pc:sldMk cId="2998870866" sldId="257"/>
        </pc:sldMkLst>
      </pc:sldChg>
      <pc:sldChg chg="modSp del">
        <pc:chgData name="Adhitya Bhawiyuga, Adhitya (UT-ITC)" userId="3ddeeb0b-781f-4c27-a663-c25a28b35110" providerId="ADAL" clId="{82D56965-5DAC-A04B-AFA3-486B62A7B529}" dt="2024-09-16T15:07:57.697" v="514" actId="2696"/>
        <pc:sldMkLst>
          <pc:docMk/>
          <pc:sldMk cId="1492641956" sldId="258"/>
        </pc:sldMkLst>
      </pc:sldChg>
      <pc:sldChg chg="addSp delSp modSp mod setBg">
        <pc:chgData name="Adhitya Bhawiyuga, Adhitya (UT-ITC)" userId="3ddeeb0b-781f-4c27-a663-c25a28b35110" providerId="ADAL" clId="{82D56965-5DAC-A04B-AFA3-486B62A7B529}" dt="2024-09-17T10:16:02.159" v="798" actId="20577"/>
        <pc:sldMkLst>
          <pc:docMk/>
          <pc:sldMk cId="3523774445" sldId="259"/>
        </pc:sldMkLst>
      </pc:sldChg>
      <pc:sldChg chg="delSp del">
        <pc:chgData name="Adhitya Bhawiyuga, Adhitya (UT-ITC)" userId="3ddeeb0b-781f-4c27-a663-c25a28b35110" providerId="ADAL" clId="{82D56965-5DAC-A04B-AFA3-486B62A7B529}" dt="2024-09-16T15:13:03.198" v="587" actId="2696"/>
        <pc:sldMkLst>
          <pc:docMk/>
          <pc:sldMk cId="189986562" sldId="260"/>
        </pc:sldMkLst>
      </pc:sldChg>
      <pc:sldChg chg="mod modShow">
        <pc:chgData name="Adhitya Bhawiyuga, Adhitya (UT-ITC)" userId="3ddeeb0b-781f-4c27-a663-c25a28b35110" providerId="ADAL" clId="{82D56965-5DAC-A04B-AFA3-486B62A7B529}" dt="2024-09-17T12:06:51.345" v="1116" actId="729"/>
        <pc:sldMkLst>
          <pc:docMk/>
          <pc:sldMk cId="2892235856" sldId="261"/>
        </pc:sldMkLst>
      </pc:sldChg>
      <pc:sldChg chg="addSp delSp modSp new mod">
        <pc:chgData name="Adhitya Bhawiyuga, Adhitya (UT-ITC)" userId="3ddeeb0b-781f-4c27-a663-c25a28b35110" providerId="ADAL" clId="{82D56965-5DAC-A04B-AFA3-486B62A7B529}" dt="2024-09-17T05:26:23.713" v="661" actId="20577"/>
        <pc:sldMkLst>
          <pc:docMk/>
          <pc:sldMk cId="1378897852" sldId="262"/>
        </pc:sldMkLst>
      </pc:sldChg>
      <pc:sldChg chg="addSp delSp modSp new mod ord">
        <pc:chgData name="Adhitya Bhawiyuga, Adhitya (UT-ITC)" userId="3ddeeb0b-781f-4c27-a663-c25a28b35110" providerId="ADAL" clId="{82D56965-5DAC-A04B-AFA3-486B62A7B529}" dt="2024-09-17T10:19:20.016" v="949" actId="20578"/>
        <pc:sldMkLst>
          <pc:docMk/>
          <pc:sldMk cId="1697727770" sldId="263"/>
        </pc:sldMkLst>
      </pc:sldChg>
      <pc:sldChg chg="addSp delSp modSp new mod setBg modShow">
        <pc:chgData name="Adhitya Bhawiyuga, Adhitya (UT-ITC)" userId="3ddeeb0b-781f-4c27-a663-c25a28b35110" providerId="ADAL" clId="{82D56965-5DAC-A04B-AFA3-486B62A7B529}" dt="2024-09-17T12:06:51.345" v="1116" actId="729"/>
        <pc:sldMkLst>
          <pc:docMk/>
          <pc:sldMk cId="1511064537" sldId="264"/>
        </pc:sldMkLst>
      </pc:sldChg>
      <pc:sldChg chg="addSp delSp modSp new mod">
        <pc:chgData name="Adhitya Bhawiyuga, Adhitya (UT-ITC)" userId="3ddeeb0b-781f-4c27-a663-c25a28b35110" providerId="ADAL" clId="{82D56965-5DAC-A04B-AFA3-486B62A7B529}" dt="2024-09-18T18:50:06.493" v="1166" actId="1076"/>
        <pc:sldMkLst>
          <pc:docMk/>
          <pc:sldMk cId="835603832" sldId="265"/>
        </pc:sldMkLst>
      </pc:sldChg>
      <pc:sldChg chg="addSp delSp modSp new del mod">
        <pc:chgData name="Adhitya Bhawiyuga, Adhitya (UT-ITC)" userId="3ddeeb0b-781f-4c27-a663-c25a28b35110" providerId="ADAL" clId="{82D56965-5DAC-A04B-AFA3-486B62A7B529}" dt="2024-09-17T10:16:05.857" v="799" actId="2696"/>
        <pc:sldMkLst>
          <pc:docMk/>
          <pc:sldMk cId="1829059775" sldId="26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90E908-AFA1-47B1-9451-41F3C252D52C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E228A7-28E1-4677-9D93-58FE5D18095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Chunk sizes matters</a:t>
          </a:r>
        </a:p>
      </dgm:t>
    </dgm:pt>
    <dgm:pt modelId="{43AF0191-FC59-4C76-BE92-04807CCCE057}" type="parTrans" cxnId="{2DE05444-0343-45AC-A81A-748E6353B3D6}">
      <dgm:prSet/>
      <dgm:spPr/>
      <dgm:t>
        <a:bodyPr/>
        <a:lstStyle/>
        <a:p>
          <a:endParaRPr lang="en-US"/>
        </a:p>
      </dgm:t>
    </dgm:pt>
    <dgm:pt modelId="{D1E2D0A7-84C2-4F21-BA67-C57676B2448A}" type="sibTrans" cxnId="{2DE05444-0343-45AC-A81A-748E6353B3D6}">
      <dgm:prSet/>
      <dgm:spPr/>
      <dgm:t>
        <a:bodyPr/>
        <a:lstStyle/>
        <a:p>
          <a:endParaRPr lang="en-US"/>
        </a:p>
      </dgm:t>
    </dgm:pt>
    <dgm:pt modelId="{189E4E94-7A19-43DC-AB8C-B467D07E440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Don’t do parallel if:</a:t>
          </a:r>
        </a:p>
      </dgm:t>
    </dgm:pt>
    <dgm:pt modelId="{E2F601F0-2EAC-4E73-AA5B-CAFC998AE83F}" type="parTrans" cxnId="{70FEB298-17AE-4B0F-A10E-713BE937F1A9}">
      <dgm:prSet/>
      <dgm:spPr/>
      <dgm:t>
        <a:bodyPr/>
        <a:lstStyle/>
        <a:p>
          <a:endParaRPr lang="en-US"/>
        </a:p>
      </dgm:t>
    </dgm:pt>
    <dgm:pt modelId="{51E33AE1-7E12-4B5C-871B-4A6EB59FFA6A}" type="sibTrans" cxnId="{70FEB298-17AE-4B0F-A10E-713BE937F1A9}">
      <dgm:prSet/>
      <dgm:spPr/>
      <dgm:t>
        <a:bodyPr/>
        <a:lstStyle/>
        <a:p>
          <a:endParaRPr lang="en-US"/>
        </a:p>
      </dgm:t>
    </dgm:pt>
    <dgm:pt modelId="{B90A126C-A825-4C18-B393-747A6E248B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 is small enough to be handled by your computer</a:t>
          </a:r>
        </a:p>
      </dgm:t>
    </dgm:pt>
    <dgm:pt modelId="{AB30AC55-9AA3-4806-8E86-54D984725CE2}" type="parTrans" cxnId="{52C825A0-E68A-43F0-B583-A96A4614376C}">
      <dgm:prSet/>
      <dgm:spPr/>
      <dgm:t>
        <a:bodyPr/>
        <a:lstStyle/>
        <a:p>
          <a:endParaRPr lang="en-US"/>
        </a:p>
      </dgm:t>
    </dgm:pt>
    <dgm:pt modelId="{76A74AA8-8692-402B-BE16-63A330A9D5A7}" type="sibTrans" cxnId="{52C825A0-E68A-43F0-B583-A96A4614376C}">
      <dgm:prSet/>
      <dgm:spPr/>
      <dgm:t>
        <a:bodyPr/>
        <a:lstStyle/>
        <a:p>
          <a:endParaRPr lang="en-US"/>
        </a:p>
      </dgm:t>
    </dgm:pt>
    <dgm:pt modelId="{4DC7CEA7-8A9C-4E59-B460-AD73D4AE75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Overhead of communication and scheduling &gt; processing</a:t>
          </a:r>
        </a:p>
      </dgm:t>
    </dgm:pt>
    <dgm:pt modelId="{F7130301-3D11-4C20-9276-48876787708E}" type="parTrans" cxnId="{8462E561-8009-40A8-91D5-E1E151572BAC}">
      <dgm:prSet/>
      <dgm:spPr/>
      <dgm:t>
        <a:bodyPr/>
        <a:lstStyle/>
        <a:p>
          <a:endParaRPr lang="en-US"/>
        </a:p>
      </dgm:t>
    </dgm:pt>
    <dgm:pt modelId="{6982C50F-8779-45B3-8C85-74F48A982779}" type="sibTrans" cxnId="{8462E561-8009-40A8-91D5-E1E151572BAC}">
      <dgm:prSet/>
      <dgm:spPr/>
      <dgm:t>
        <a:bodyPr/>
        <a:lstStyle/>
        <a:p>
          <a:endParaRPr lang="en-US"/>
        </a:p>
      </dgm:t>
    </dgm:pt>
    <dgm:pt modelId="{2E8CA443-29E1-3045-B727-D93AF3290D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If too big, they may not fit in worker’s memory</a:t>
          </a:r>
        </a:p>
        <a:p>
          <a:pPr>
            <a:lnSpc>
              <a:spcPct val="100000"/>
            </a:lnSpc>
          </a:pPr>
          <a:r>
            <a:rPr lang="en-US" dirty="0"/>
            <a:t>If too small, there is overhead in scheduling and data exchange between worker</a:t>
          </a:r>
        </a:p>
      </dgm:t>
    </dgm:pt>
    <dgm:pt modelId="{4725C537-43AD-1B46-A206-2A36E8B51E04}" type="parTrans" cxnId="{B8DA15BB-1E67-944D-8447-6971E831F3E0}">
      <dgm:prSet/>
      <dgm:spPr/>
      <dgm:t>
        <a:bodyPr/>
        <a:lstStyle/>
        <a:p>
          <a:endParaRPr lang="en-US"/>
        </a:p>
      </dgm:t>
    </dgm:pt>
    <dgm:pt modelId="{6175AB40-F212-1543-BF6B-69FDADE3E5E2}" type="sibTrans" cxnId="{B8DA15BB-1E67-944D-8447-6971E831F3E0}">
      <dgm:prSet/>
      <dgm:spPr/>
      <dgm:t>
        <a:bodyPr/>
        <a:lstStyle/>
        <a:p>
          <a:endParaRPr lang="en-US"/>
        </a:p>
      </dgm:t>
    </dgm:pt>
    <dgm:pt modelId="{6F9156A4-1F46-4F2C-BF41-73A4CE47E3CA}" type="pres">
      <dgm:prSet presAssocID="{9490E908-AFA1-47B1-9451-41F3C252D52C}" presName="root" presStyleCnt="0">
        <dgm:presLayoutVars>
          <dgm:dir/>
          <dgm:resizeHandles val="exact"/>
        </dgm:presLayoutVars>
      </dgm:prSet>
      <dgm:spPr/>
    </dgm:pt>
    <dgm:pt modelId="{0DBB24CD-09F3-46E6-BED6-D6ACEEE568EC}" type="pres">
      <dgm:prSet presAssocID="{9BE228A7-28E1-4677-9D93-58FE5D18095A}" presName="compNode" presStyleCnt="0"/>
      <dgm:spPr/>
    </dgm:pt>
    <dgm:pt modelId="{2A653006-4B29-43C9-8336-DDB2A63DCEA7}" type="pres">
      <dgm:prSet presAssocID="{9BE228A7-28E1-4677-9D93-58FE5D18095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9935135-7F35-4318-9EEC-3898EF7AE0C0}" type="pres">
      <dgm:prSet presAssocID="{9BE228A7-28E1-4677-9D93-58FE5D18095A}" presName="iconSpace" presStyleCnt="0"/>
      <dgm:spPr/>
    </dgm:pt>
    <dgm:pt modelId="{A3B90DC1-753B-47FC-B139-180471E058FD}" type="pres">
      <dgm:prSet presAssocID="{9BE228A7-28E1-4677-9D93-58FE5D18095A}" presName="parTx" presStyleLbl="revTx" presStyleIdx="0" presStyleCnt="4">
        <dgm:presLayoutVars>
          <dgm:chMax val="0"/>
          <dgm:chPref val="0"/>
        </dgm:presLayoutVars>
      </dgm:prSet>
      <dgm:spPr/>
    </dgm:pt>
    <dgm:pt modelId="{0B257410-0C48-45F1-84CE-1DBECEF03DAC}" type="pres">
      <dgm:prSet presAssocID="{9BE228A7-28E1-4677-9D93-58FE5D18095A}" presName="txSpace" presStyleCnt="0"/>
      <dgm:spPr/>
    </dgm:pt>
    <dgm:pt modelId="{72C2685C-9A68-421E-803C-7724C04A7C2E}" type="pres">
      <dgm:prSet presAssocID="{9BE228A7-28E1-4677-9D93-58FE5D18095A}" presName="desTx" presStyleLbl="revTx" presStyleIdx="1" presStyleCnt="4">
        <dgm:presLayoutVars/>
      </dgm:prSet>
      <dgm:spPr/>
    </dgm:pt>
    <dgm:pt modelId="{9A3ECA2D-1745-4E57-ACDB-8581B88F39D5}" type="pres">
      <dgm:prSet presAssocID="{D1E2D0A7-84C2-4F21-BA67-C57676B2448A}" presName="sibTrans" presStyleCnt="0"/>
      <dgm:spPr/>
    </dgm:pt>
    <dgm:pt modelId="{9D93DF82-94A9-41FB-A47B-9700B4D20C43}" type="pres">
      <dgm:prSet presAssocID="{189E4E94-7A19-43DC-AB8C-B467D07E4404}" presName="compNode" presStyleCnt="0"/>
      <dgm:spPr/>
    </dgm:pt>
    <dgm:pt modelId="{FFD6F61D-237B-43FD-8577-00AD5E90E9A6}" type="pres">
      <dgm:prSet presAssocID="{189E4E94-7A19-43DC-AB8C-B467D07E44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1DB4732-D098-46D3-AF43-33990A7A043D}" type="pres">
      <dgm:prSet presAssocID="{189E4E94-7A19-43DC-AB8C-B467D07E4404}" presName="iconSpace" presStyleCnt="0"/>
      <dgm:spPr/>
    </dgm:pt>
    <dgm:pt modelId="{84AB23E8-7E3D-4023-BDE1-CCDE9DA68C63}" type="pres">
      <dgm:prSet presAssocID="{189E4E94-7A19-43DC-AB8C-B467D07E4404}" presName="parTx" presStyleLbl="revTx" presStyleIdx="2" presStyleCnt="4">
        <dgm:presLayoutVars>
          <dgm:chMax val="0"/>
          <dgm:chPref val="0"/>
        </dgm:presLayoutVars>
      </dgm:prSet>
      <dgm:spPr/>
    </dgm:pt>
    <dgm:pt modelId="{88E2EF75-765A-4CD7-B83F-8B3981895E43}" type="pres">
      <dgm:prSet presAssocID="{189E4E94-7A19-43DC-AB8C-B467D07E4404}" presName="txSpace" presStyleCnt="0"/>
      <dgm:spPr/>
    </dgm:pt>
    <dgm:pt modelId="{DB018C0B-AEB7-4E47-84AF-E2E77AD91DB2}" type="pres">
      <dgm:prSet presAssocID="{189E4E94-7A19-43DC-AB8C-B467D07E4404}" presName="desTx" presStyleLbl="revTx" presStyleIdx="3" presStyleCnt="4">
        <dgm:presLayoutVars/>
      </dgm:prSet>
      <dgm:spPr/>
    </dgm:pt>
  </dgm:ptLst>
  <dgm:cxnLst>
    <dgm:cxn modelId="{2DE05444-0343-45AC-A81A-748E6353B3D6}" srcId="{9490E908-AFA1-47B1-9451-41F3C252D52C}" destId="{9BE228A7-28E1-4677-9D93-58FE5D18095A}" srcOrd="0" destOrd="0" parTransId="{43AF0191-FC59-4C76-BE92-04807CCCE057}" sibTransId="{D1E2D0A7-84C2-4F21-BA67-C57676B2448A}"/>
    <dgm:cxn modelId="{8462E561-8009-40A8-91D5-E1E151572BAC}" srcId="{189E4E94-7A19-43DC-AB8C-B467D07E4404}" destId="{4DC7CEA7-8A9C-4E59-B460-AD73D4AE7510}" srcOrd="1" destOrd="0" parTransId="{F7130301-3D11-4C20-9276-48876787708E}" sibTransId="{6982C50F-8779-45B3-8C85-74F48A982779}"/>
    <dgm:cxn modelId="{D38E8E73-5A3A-4342-8EA6-AB425F14BBF6}" type="presOf" srcId="{B90A126C-A825-4C18-B393-747A6E248BB7}" destId="{DB018C0B-AEB7-4E47-84AF-E2E77AD91DB2}" srcOrd="0" destOrd="0" presId="urn:microsoft.com/office/officeart/2018/2/layout/IconLabelDescriptionList"/>
    <dgm:cxn modelId="{EBC6288D-4F73-43E7-930B-9D8F800F9DE7}" type="presOf" srcId="{9490E908-AFA1-47B1-9451-41F3C252D52C}" destId="{6F9156A4-1F46-4F2C-BF41-73A4CE47E3CA}" srcOrd="0" destOrd="0" presId="urn:microsoft.com/office/officeart/2018/2/layout/IconLabelDescriptionList"/>
    <dgm:cxn modelId="{70FEB298-17AE-4B0F-A10E-713BE937F1A9}" srcId="{9490E908-AFA1-47B1-9451-41F3C252D52C}" destId="{189E4E94-7A19-43DC-AB8C-B467D07E4404}" srcOrd="1" destOrd="0" parTransId="{E2F601F0-2EAC-4E73-AA5B-CAFC998AE83F}" sibTransId="{51E33AE1-7E12-4B5C-871B-4A6EB59FFA6A}"/>
    <dgm:cxn modelId="{52C825A0-E68A-43F0-B583-A96A4614376C}" srcId="{189E4E94-7A19-43DC-AB8C-B467D07E4404}" destId="{B90A126C-A825-4C18-B393-747A6E248BB7}" srcOrd="0" destOrd="0" parTransId="{AB30AC55-9AA3-4806-8E86-54D984725CE2}" sibTransId="{76A74AA8-8692-402B-BE16-63A330A9D5A7}"/>
    <dgm:cxn modelId="{98CD84AB-9E99-4949-A89B-ED3E6E4B890F}" type="presOf" srcId="{189E4E94-7A19-43DC-AB8C-B467D07E4404}" destId="{84AB23E8-7E3D-4023-BDE1-CCDE9DA68C63}" srcOrd="0" destOrd="0" presId="urn:microsoft.com/office/officeart/2018/2/layout/IconLabelDescriptionList"/>
    <dgm:cxn modelId="{7F3279B5-5B57-4CA6-985C-0B94EBE83198}" type="presOf" srcId="{4DC7CEA7-8A9C-4E59-B460-AD73D4AE7510}" destId="{DB018C0B-AEB7-4E47-84AF-E2E77AD91DB2}" srcOrd="0" destOrd="1" presId="urn:microsoft.com/office/officeart/2018/2/layout/IconLabelDescriptionList"/>
    <dgm:cxn modelId="{B8DA15BB-1E67-944D-8447-6971E831F3E0}" srcId="{9BE228A7-28E1-4677-9D93-58FE5D18095A}" destId="{2E8CA443-29E1-3045-B727-D93AF3290DE0}" srcOrd="0" destOrd="0" parTransId="{4725C537-43AD-1B46-A206-2A36E8B51E04}" sibTransId="{6175AB40-F212-1543-BF6B-69FDADE3E5E2}"/>
    <dgm:cxn modelId="{E545CFEA-C80A-B74B-8E1E-527CA1B0B3C3}" type="presOf" srcId="{2E8CA443-29E1-3045-B727-D93AF3290DE0}" destId="{72C2685C-9A68-421E-803C-7724C04A7C2E}" srcOrd="0" destOrd="0" presId="urn:microsoft.com/office/officeart/2018/2/layout/IconLabelDescriptionList"/>
    <dgm:cxn modelId="{DDF895FE-95EC-40D8-86A0-2DAC6F8E07A9}" type="presOf" srcId="{9BE228A7-28E1-4677-9D93-58FE5D18095A}" destId="{A3B90DC1-753B-47FC-B139-180471E058FD}" srcOrd="0" destOrd="0" presId="urn:microsoft.com/office/officeart/2018/2/layout/IconLabelDescriptionList"/>
    <dgm:cxn modelId="{FA18FD6D-510C-41C8-8213-6D15109ED8CE}" type="presParOf" srcId="{6F9156A4-1F46-4F2C-BF41-73A4CE47E3CA}" destId="{0DBB24CD-09F3-46E6-BED6-D6ACEEE568EC}" srcOrd="0" destOrd="0" presId="urn:microsoft.com/office/officeart/2018/2/layout/IconLabelDescriptionList"/>
    <dgm:cxn modelId="{EEC2C8CE-C23C-4EC3-A9F3-C19FFE6070E6}" type="presParOf" srcId="{0DBB24CD-09F3-46E6-BED6-D6ACEEE568EC}" destId="{2A653006-4B29-43C9-8336-DDB2A63DCEA7}" srcOrd="0" destOrd="0" presId="urn:microsoft.com/office/officeart/2018/2/layout/IconLabelDescriptionList"/>
    <dgm:cxn modelId="{40BAC271-80C2-4640-AFA1-E19133B0E66F}" type="presParOf" srcId="{0DBB24CD-09F3-46E6-BED6-D6ACEEE568EC}" destId="{29935135-7F35-4318-9EEC-3898EF7AE0C0}" srcOrd="1" destOrd="0" presId="urn:microsoft.com/office/officeart/2018/2/layout/IconLabelDescriptionList"/>
    <dgm:cxn modelId="{ADA2ACAD-79DA-4A1F-9B9D-7F91BFF0701E}" type="presParOf" srcId="{0DBB24CD-09F3-46E6-BED6-D6ACEEE568EC}" destId="{A3B90DC1-753B-47FC-B139-180471E058FD}" srcOrd="2" destOrd="0" presId="urn:microsoft.com/office/officeart/2018/2/layout/IconLabelDescriptionList"/>
    <dgm:cxn modelId="{7EA30195-FAE1-482B-8BFD-A01E974699AF}" type="presParOf" srcId="{0DBB24CD-09F3-46E6-BED6-D6ACEEE568EC}" destId="{0B257410-0C48-45F1-84CE-1DBECEF03DAC}" srcOrd="3" destOrd="0" presId="urn:microsoft.com/office/officeart/2018/2/layout/IconLabelDescriptionList"/>
    <dgm:cxn modelId="{5882BDCC-736B-4933-A505-721664CC0762}" type="presParOf" srcId="{0DBB24CD-09F3-46E6-BED6-D6ACEEE568EC}" destId="{72C2685C-9A68-421E-803C-7724C04A7C2E}" srcOrd="4" destOrd="0" presId="urn:microsoft.com/office/officeart/2018/2/layout/IconLabelDescriptionList"/>
    <dgm:cxn modelId="{DB7EB379-813E-486F-A599-043871E555A9}" type="presParOf" srcId="{6F9156A4-1F46-4F2C-BF41-73A4CE47E3CA}" destId="{9A3ECA2D-1745-4E57-ACDB-8581B88F39D5}" srcOrd="1" destOrd="0" presId="urn:microsoft.com/office/officeart/2018/2/layout/IconLabelDescriptionList"/>
    <dgm:cxn modelId="{5D118EC6-75F4-459B-AD98-CCD6A5DF7428}" type="presParOf" srcId="{6F9156A4-1F46-4F2C-BF41-73A4CE47E3CA}" destId="{9D93DF82-94A9-41FB-A47B-9700B4D20C43}" srcOrd="2" destOrd="0" presId="urn:microsoft.com/office/officeart/2018/2/layout/IconLabelDescriptionList"/>
    <dgm:cxn modelId="{B35C7BD1-ACE0-479A-86BE-82A73F85B966}" type="presParOf" srcId="{9D93DF82-94A9-41FB-A47B-9700B4D20C43}" destId="{FFD6F61D-237B-43FD-8577-00AD5E90E9A6}" srcOrd="0" destOrd="0" presId="urn:microsoft.com/office/officeart/2018/2/layout/IconLabelDescriptionList"/>
    <dgm:cxn modelId="{75C6DC66-780D-4D0F-8E9B-7EC55B7EF348}" type="presParOf" srcId="{9D93DF82-94A9-41FB-A47B-9700B4D20C43}" destId="{71DB4732-D098-46D3-AF43-33990A7A043D}" srcOrd="1" destOrd="0" presId="urn:microsoft.com/office/officeart/2018/2/layout/IconLabelDescriptionList"/>
    <dgm:cxn modelId="{05A5B76B-988A-470F-8E99-F220076F3D26}" type="presParOf" srcId="{9D93DF82-94A9-41FB-A47B-9700B4D20C43}" destId="{84AB23E8-7E3D-4023-BDE1-CCDE9DA68C63}" srcOrd="2" destOrd="0" presId="urn:microsoft.com/office/officeart/2018/2/layout/IconLabelDescriptionList"/>
    <dgm:cxn modelId="{9F9AA422-9779-465F-9CC0-DEF48B0A1B7B}" type="presParOf" srcId="{9D93DF82-94A9-41FB-A47B-9700B4D20C43}" destId="{88E2EF75-765A-4CD7-B83F-8B3981895E43}" srcOrd="3" destOrd="0" presId="urn:microsoft.com/office/officeart/2018/2/layout/IconLabelDescriptionList"/>
    <dgm:cxn modelId="{1EFF9FFD-9CBD-4703-889D-C1E516EE44A4}" type="presParOf" srcId="{9D93DF82-94A9-41FB-A47B-9700B4D20C43}" destId="{DB018C0B-AEB7-4E47-84AF-E2E77AD91DB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53006-4B29-43C9-8336-DDB2A63DCEA7}">
      <dsp:nvSpPr>
        <dsp:cNvPr id="0" name=""/>
        <dsp:cNvSpPr/>
      </dsp:nvSpPr>
      <dsp:spPr>
        <a:xfrm>
          <a:off x="559800" y="76054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90DC1-753B-47FC-B139-180471E058FD}">
      <dsp:nvSpPr>
        <dsp:cNvPr id="0" name=""/>
        <dsp:cNvSpPr/>
      </dsp:nvSpPr>
      <dsp:spPr>
        <a:xfrm>
          <a:off x="559800" y="242427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Chunk sizes matters</a:t>
          </a:r>
        </a:p>
      </dsp:txBody>
      <dsp:txXfrm>
        <a:off x="559800" y="2424279"/>
        <a:ext cx="4320000" cy="648000"/>
      </dsp:txXfrm>
    </dsp:sp>
    <dsp:sp modelId="{72C2685C-9A68-421E-803C-7724C04A7C2E}">
      <dsp:nvSpPr>
        <dsp:cNvPr id="0" name=""/>
        <dsp:cNvSpPr/>
      </dsp:nvSpPr>
      <dsp:spPr>
        <a:xfrm>
          <a:off x="559800" y="3142854"/>
          <a:ext cx="4320000" cy="114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If too big, they may not fit in worker’s memory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If too small, there is overhead in scheduling and data exchange between worker</a:t>
          </a:r>
        </a:p>
      </dsp:txBody>
      <dsp:txXfrm>
        <a:off x="559800" y="3142854"/>
        <a:ext cx="4320000" cy="1146439"/>
      </dsp:txXfrm>
    </dsp:sp>
    <dsp:sp modelId="{FFD6F61D-237B-43FD-8577-00AD5E90E9A6}">
      <dsp:nvSpPr>
        <dsp:cNvPr id="0" name=""/>
        <dsp:cNvSpPr/>
      </dsp:nvSpPr>
      <dsp:spPr>
        <a:xfrm>
          <a:off x="5635800" y="76054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B23E8-7E3D-4023-BDE1-CCDE9DA68C63}">
      <dsp:nvSpPr>
        <dsp:cNvPr id="0" name=""/>
        <dsp:cNvSpPr/>
      </dsp:nvSpPr>
      <dsp:spPr>
        <a:xfrm>
          <a:off x="5635800" y="242427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Don’t do parallel if:</a:t>
          </a:r>
        </a:p>
      </dsp:txBody>
      <dsp:txXfrm>
        <a:off x="5635800" y="2424279"/>
        <a:ext cx="4320000" cy="648000"/>
      </dsp:txXfrm>
    </dsp:sp>
    <dsp:sp modelId="{DB018C0B-AEB7-4E47-84AF-E2E77AD91DB2}">
      <dsp:nvSpPr>
        <dsp:cNvPr id="0" name=""/>
        <dsp:cNvSpPr/>
      </dsp:nvSpPr>
      <dsp:spPr>
        <a:xfrm>
          <a:off x="5635800" y="3142854"/>
          <a:ext cx="4320000" cy="114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data is small enough to be handled by your computer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Overhead of communication and scheduling &gt; processing</a:t>
          </a:r>
        </a:p>
      </dsp:txBody>
      <dsp:txXfrm>
        <a:off x="5635800" y="3142854"/>
        <a:ext cx="4320000" cy="1146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BC2D-FFC3-6D82-C7B6-BB4D66449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5C8A8-DB9C-67BD-0AE7-8B3B688F7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6CE2-180F-BE8E-FF3C-EB1E5590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6F2-77AD-A545-9EF2-BEA58C20E18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4510E-E485-FEEB-3249-336DB045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9648E-450C-1F4A-3ADD-2C5256F6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11F-5021-CA44-AA50-1FED72347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FB14-0A2E-D6EF-810B-D24858FA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469BB-16A4-6C76-91FE-D5AA3D08F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320AD-9EEB-F2E0-AF06-C816167EC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6F2-77AD-A545-9EF2-BEA58C20E18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7256D-4B01-14C3-773B-B9ECF8FD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D74A3-A8FA-320E-72BD-5ED132AC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11F-5021-CA44-AA50-1FED72347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4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A1AE7-E57C-E2D4-CF33-CE17E6D39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E81FE-1CF7-20A7-B534-5B405BDC8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607B2-5D36-8E1F-7F0D-3B0D5086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6F2-77AD-A545-9EF2-BEA58C20E18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AB27C-572E-5747-201C-46BAEC6B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4475F-60E6-AEBC-4D96-B96A0BB1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11F-5021-CA44-AA50-1FED72347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3025-4AA3-381F-D8EE-E75CE820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52C9-5CE7-BF68-25B2-663F83B1B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9104E-813E-555D-0C54-C27B2626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6F2-77AD-A545-9EF2-BEA58C20E18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97AA3-7724-7310-3B16-4A8FC3CC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DBA68-EBF8-1370-631A-BE84DF1E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11F-5021-CA44-AA50-1FED72347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2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B5BB-45A1-FE2D-8588-F5A32DBB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979C2-C67F-6CB4-AD9E-B41156B8C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B5DF5-5614-E997-4457-F5FAE2B6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6F2-77AD-A545-9EF2-BEA58C20E18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E844-4CDE-87DB-EA9E-B0A7D92A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0BA8C-578C-7439-F8D0-A2C7DD01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11F-5021-CA44-AA50-1FED72347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3B5C-28EC-B189-E08F-82F2715F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D132E-6B80-BE9B-CAF9-0B4586215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AC935-B5A3-8334-9C49-617126999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B46D5-8F99-DCDB-9811-4FEA3F9D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6F2-77AD-A545-9EF2-BEA58C20E18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BD1F7-CDC3-8ADC-C688-F3A5A219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30CB4-A966-C559-8446-CA6EE24A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11F-5021-CA44-AA50-1FED72347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4902-F0DC-35AC-7D38-DC9A928B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31CCA-96BC-4D0A-9332-919FEB6A5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56A2A-DFC1-83E6-54E8-DEE121D84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BBA80-EC98-0D22-B81B-D17088825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4D11C-AE9C-0BD4-17BD-19367345A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FF8E7-C47E-853B-4AD9-4676A881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6F2-77AD-A545-9EF2-BEA58C20E18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CE4E1-8F7C-2056-8E56-BAA20710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AB4B0-B42E-D83C-2E08-3D2A8121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11F-5021-CA44-AA50-1FED72347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1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3978-B777-1F24-66CF-5783C3EE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E4594-ACBB-93E5-9518-E7F8999C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6F2-77AD-A545-9EF2-BEA58C20E18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DBEEA-7A65-717D-A736-58128F93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AECA7-E4D2-63D3-0625-DA56E8D5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11F-5021-CA44-AA50-1FED72347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1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0B24F-A3E7-D93A-1F71-DC7031DA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6F2-77AD-A545-9EF2-BEA58C20E18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F72D0-A5C0-91DC-C9A4-07B5D20D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D8FCA-1E95-CB90-AF77-162E5B27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11F-5021-CA44-AA50-1FED72347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839E-E17F-FCAB-80CB-63D2A614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C606-EC89-0B67-AFE3-EC4C0B498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A22F9-7FC9-B5A5-5B25-30D075112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DA09E-D976-89E1-06D1-FBAA7E03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6F2-77AD-A545-9EF2-BEA58C20E18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76B93-2BD2-4654-C4F3-55130452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10757-65E3-50B4-BD5A-21C43418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11F-5021-CA44-AA50-1FED72347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3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EE39-5F45-2DC4-60B3-5B2908B4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C1125-27F7-6A5C-F659-13251969C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25138-F743-381C-5970-64EFBAD30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CFB87-F5BC-9761-D2CF-EAE6FF9B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6F2-77AD-A545-9EF2-BEA58C20E18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A61F0-4543-E62A-98B0-6450D527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7875B-CD4A-1FD2-5D6C-A1640BB3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C511F-5021-CA44-AA50-1FED72347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4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DABDA-4BF5-B08F-D96A-8F636815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64104-9931-7526-F164-2C37C3226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2473-ECCD-EE37-3866-9C8F9ECFA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9106F2-77AD-A545-9EF2-BEA58C20E187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8D47-85CA-F606-106F-7A28872C9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0D270-92D6-C821-D533-94B3AA748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4C511F-5021-CA44-AA50-1FED72347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24F9D-0FC0-80EF-A5B4-0DF9ACE2C2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85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77793-4F68-D3F0-BB24-D9B773095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Parallel Raster Computations using Dask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32E3F-BC85-9D8D-F170-0E4469EAE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80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30F0-0C41-7D0B-F6F6-25B1C685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Xarray</a:t>
            </a:r>
            <a:r>
              <a:rPr lang="en-US" dirty="0"/>
              <a:t>: </a:t>
            </a:r>
            <a:r>
              <a:rPr lang="en-US" dirty="0" err="1"/>
              <a:t>DataArray</a:t>
            </a:r>
            <a:r>
              <a:rPr lang="en-US" dirty="0"/>
              <a:t> and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4D7ED-1E6D-59BB-196E-93B34A49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3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9CD7-D5A9-2C76-0339-B77516F9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vs Parallel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763F8-9691-2431-9057-8DCDA7B5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CFB0B1-114F-DD70-28B8-85CD234C8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274" y="1415782"/>
            <a:ext cx="6753452" cy="517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32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4C7C-F130-E7C1-A981-2807C9DF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parallel raster computation?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1FF6-4046-758C-E527-E6AA2E1B2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690688"/>
            <a:ext cx="5948364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Calculate maximum NDVI of Mozambique for 10-days</a:t>
            </a:r>
          </a:p>
          <a:p>
            <a:pPr lvl="1"/>
            <a:r>
              <a:rPr lang="en-US" dirty="0"/>
              <a:t>Sentinel-2 NIR and Blue bands</a:t>
            </a:r>
          </a:p>
          <a:p>
            <a:pPr lvl="1"/>
            <a:r>
              <a:rPr lang="en-US" dirty="0"/>
              <a:t>No-data masking (float32)</a:t>
            </a:r>
          </a:p>
          <a:p>
            <a:pPr lvl="1"/>
            <a:r>
              <a:rPr lang="en-US" dirty="0"/>
              <a:t>40 meter resolution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Loaded data size &gt; RAM capacity</a:t>
            </a:r>
          </a:p>
          <a:p>
            <a:pPr lvl="1"/>
            <a:r>
              <a:rPr lang="en-US" dirty="0"/>
              <a:t>Raster computations often involve </a:t>
            </a:r>
            <a:r>
              <a:rPr lang="en-US" b="1" dirty="0"/>
              <a:t>applying the same operation to different data pieces</a:t>
            </a:r>
          </a:p>
          <a:p>
            <a:pPr lvl="2"/>
            <a:r>
              <a:rPr lang="en-US" dirty="0"/>
              <a:t>Ex.: sum operation to all matching grid-cells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E21A5-6ECC-154E-8AF2-EAF3928C4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00" y="1320899"/>
            <a:ext cx="5719300" cy="2152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B21136-1B1C-4FCD-CB90-338857FD2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00" y="3878880"/>
            <a:ext cx="5609095" cy="23677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30A5F-84C7-5639-1622-FA5CFE39C527}"/>
              </a:ext>
            </a:extLst>
          </p:cNvPr>
          <p:cNvSpPr txBox="1"/>
          <p:nvPr/>
        </p:nvSpPr>
        <p:spPr>
          <a:xfrm>
            <a:off x="757140" y="3609087"/>
            <a:ext cx="41537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10-days NIR and red bands of Mozambique with 40 meters resolution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4597B-6CA2-8DFC-762D-914F51DD5D9B}"/>
              </a:ext>
            </a:extLst>
          </p:cNvPr>
          <p:cNvSpPr txBox="1"/>
          <p:nvPr/>
        </p:nvSpPr>
        <p:spPr>
          <a:xfrm>
            <a:off x="757140" y="6246654"/>
            <a:ext cx="22252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Expected output of maximum NDVI</a:t>
            </a:r>
          </a:p>
        </p:txBody>
      </p:sp>
    </p:spTree>
    <p:extLst>
      <p:ext uri="{BB962C8B-B14F-4D97-AF65-F5344CB8AC3E}">
        <p14:creationId xmlns:p14="http://schemas.microsoft.com/office/powerpoint/2010/main" val="299887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0743-8248-24F6-75EC-0527989B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Doing Raster Computation in Parallel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E67255-526F-BFF3-36FF-3BD8A053799D}"/>
              </a:ext>
            </a:extLst>
          </p:cNvPr>
          <p:cNvGrpSpPr/>
          <p:nvPr/>
        </p:nvGrpSpPr>
        <p:grpSpPr>
          <a:xfrm>
            <a:off x="961856" y="5313569"/>
            <a:ext cx="3600000" cy="720000"/>
            <a:chOff x="1548914" y="3176402"/>
            <a:chExt cx="3600000" cy="72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2034AD-C2C3-B030-42AD-E3472ACB71E6}"/>
                </a:ext>
              </a:extLst>
            </p:cNvPr>
            <p:cNvSpPr/>
            <p:nvPr/>
          </p:nvSpPr>
          <p:spPr>
            <a:xfrm>
              <a:off x="1548914" y="3176402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533CE6-F0BA-C02C-84C3-EA1E06642F2B}"/>
                </a:ext>
              </a:extLst>
            </p:cNvPr>
            <p:cNvSpPr txBox="1"/>
            <p:nvPr/>
          </p:nvSpPr>
          <p:spPr>
            <a:xfrm>
              <a:off x="1548914" y="3176402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500" b="1" kern="1200" dirty="0"/>
                <a:t>Chunking Mechanism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500" kern="1200" dirty="0"/>
                <a:t>Compute data which is larger than the memory capacity</a:t>
              </a:r>
            </a:p>
          </p:txBody>
        </p:sp>
      </p:grpSp>
      <p:pic>
        <p:nvPicPr>
          <p:cNvPr id="1028" name="Picture 4" descr="A Dask array">
            <a:extLst>
              <a:ext uri="{FF2B5EF4-FFF2-40B4-BE49-F238E27FC236}">
                <a16:creationId xmlns:a16="http://schemas.microsoft.com/office/drawing/2014/main" id="{DCDEAB91-6920-5F01-19AC-7FDED984F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97" y="2160245"/>
            <a:ext cx="3097338" cy="272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52A7572-59EF-B144-A7F1-FE12096A4AF8}"/>
              </a:ext>
            </a:extLst>
          </p:cNvPr>
          <p:cNvGrpSpPr/>
          <p:nvPr/>
        </p:nvGrpSpPr>
        <p:grpSpPr>
          <a:xfrm>
            <a:off x="6338984" y="5313569"/>
            <a:ext cx="3600000" cy="720000"/>
            <a:chOff x="5778914" y="3176402"/>
            <a:chExt cx="3600000" cy="72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3AE1E8-80A9-1099-480B-201A58B12100}"/>
                </a:ext>
              </a:extLst>
            </p:cNvPr>
            <p:cNvSpPr/>
            <p:nvPr/>
          </p:nvSpPr>
          <p:spPr>
            <a:xfrm>
              <a:off x="5778914" y="3176402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CB4663-6110-C014-05AA-D14913B07398}"/>
                </a:ext>
              </a:extLst>
            </p:cNvPr>
            <p:cNvSpPr txBox="1"/>
            <p:nvPr/>
          </p:nvSpPr>
          <p:spPr>
            <a:xfrm>
              <a:off x="5778914" y="3176402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500" b="1" kern="1200" dirty="0"/>
                <a:t>Distribute Task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500" kern="1200" dirty="0"/>
                <a:t>doing similar function on different data in parallel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4CBEC9-D233-D8DD-DB92-93B5AD2E6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221" y="1972673"/>
            <a:ext cx="5351891" cy="300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89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DADF-6AF3-772B-BAEC-17514E67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4244-A413-CECC-3BF4-5C9F0672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ython Threading Like a Pro - StrataScratch">
            <a:extLst>
              <a:ext uri="{FF2B5EF4-FFF2-40B4-BE49-F238E27FC236}">
                <a16:creationId xmlns:a16="http://schemas.microsoft.com/office/drawing/2014/main" id="{FBB4BC7F-DF90-05DC-E46F-7D5355C5B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43" y="1825625"/>
            <a:ext cx="6196694" cy="413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73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A4991-6D01-4A54-15E0-5F3EC142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Workflow and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B110FC-F19E-6817-C07F-2444E0CC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762" y="1884718"/>
            <a:ext cx="8563302" cy="373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7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BF35-8462-0BFC-A171-BF0EB5EA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Key Considerations on Raster Parallel Processing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83232916-E36E-4CC6-FB38-5DB340B284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711104"/>
              </p:ext>
            </p:extLst>
          </p:nvPr>
        </p:nvGraphicFramePr>
        <p:xfrm>
          <a:off x="838200" y="1443038"/>
          <a:ext cx="10515600" cy="504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772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FD4B-F9FC-BFDE-6F74-F23C6514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842F32D-1600-11E9-0C17-30876D844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534" y="1798529"/>
            <a:ext cx="3260941" cy="3260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CF6E21-51DD-C36A-FA46-4593A75E5FB1}"/>
              </a:ext>
            </a:extLst>
          </p:cNvPr>
          <p:cNvSpPr txBox="1"/>
          <p:nvPr/>
        </p:nvSpPr>
        <p:spPr>
          <a:xfrm>
            <a:off x="2053290" y="5167311"/>
            <a:ext cx="808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/bhawiyuga/workshop-python-geospatial</a:t>
            </a:r>
          </a:p>
        </p:txBody>
      </p:sp>
    </p:spTree>
    <p:extLst>
      <p:ext uri="{BB962C8B-B14F-4D97-AF65-F5344CB8AC3E}">
        <p14:creationId xmlns:p14="http://schemas.microsoft.com/office/powerpoint/2010/main" val="83560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4A05-70FC-9957-9A5E-840C51F2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Dask Representation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BED0E-DC90-93A2-17C8-10FE7FE96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operation is lazy</a:t>
            </a:r>
          </a:p>
          <a:p>
            <a:endParaRPr lang="en-US" dirty="0"/>
          </a:p>
          <a:p>
            <a:r>
              <a:rPr lang="en-US" dirty="0"/>
              <a:t>Operations are represented as task graph</a:t>
            </a:r>
          </a:p>
        </p:txBody>
      </p:sp>
    </p:spTree>
    <p:extLst>
      <p:ext uri="{BB962C8B-B14F-4D97-AF65-F5344CB8AC3E}">
        <p14:creationId xmlns:p14="http://schemas.microsoft.com/office/powerpoint/2010/main" val="151106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199</Words>
  <Application>Microsoft Macintosh PowerPoint</Application>
  <PresentationFormat>Widescreen</PresentationFormat>
  <Paragraphs>35</Paragraphs>
  <Slides>10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Parallel Raster Computations using Dask</vt:lpstr>
      <vt:lpstr>Serial vs Parallel Processing</vt:lpstr>
      <vt:lpstr>Why do we need parallel raster computation?</vt:lpstr>
      <vt:lpstr>Benefits of Doing Raster Computation in Parallel</vt:lpstr>
      <vt:lpstr>Multithreading</vt:lpstr>
      <vt:lpstr>Example Workflow and Architecture</vt:lpstr>
      <vt:lpstr>Key Considerations on Raster Parallel Processing</vt:lpstr>
      <vt:lpstr>Github Repo</vt:lpstr>
      <vt:lpstr>Dask Representation</vt:lpstr>
      <vt:lpstr>Xarray: DataArray and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Adhitya Bhawiyuga, Adhitya (UT-ITC)</dc:creator>
  <cp:lastModifiedBy>Bhawiyuga, Adhitya (UT-ITC)</cp:lastModifiedBy>
  <cp:revision>1</cp:revision>
  <dcterms:created xsi:type="dcterms:W3CDTF">2024-09-16T10:23:19Z</dcterms:created>
  <dcterms:modified xsi:type="dcterms:W3CDTF">2025-03-13T08:28:57Z</dcterms:modified>
</cp:coreProperties>
</file>