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6" r:id="rId9"/>
    <p:sldId id="269" r:id="rId10"/>
    <p:sldId id="265" r:id="rId11"/>
    <p:sldId id="264" r:id="rId12"/>
    <p:sldId id="261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60"/>
  </p:normalViewPr>
  <p:slideViewPr>
    <p:cSldViewPr>
      <p:cViewPr varScale="1">
        <p:scale>
          <a:sx n="68" d="100"/>
          <a:sy n="68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34853-0EC7-4982-83DD-42C82666CE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DAED-AA56-4E2B-A18D-E0CA8DB3A8DB}">
      <dgm:prSet phldrT="[Text]"/>
      <dgm:spPr/>
      <dgm:t>
        <a:bodyPr/>
        <a:lstStyle/>
        <a:p>
          <a:r>
            <a:rPr lang="en-IN" dirty="0" smtClean="0"/>
            <a:t>Education/ News</a:t>
          </a:r>
          <a:endParaRPr lang="en-US" dirty="0"/>
        </a:p>
      </dgm:t>
    </dgm:pt>
    <dgm:pt modelId="{D522E425-BFF3-4EFE-84CF-75AECBF6066D}" type="parTrans" cxnId="{D71A4FF1-E89C-4354-A666-727B0B61349D}">
      <dgm:prSet/>
      <dgm:spPr/>
      <dgm:t>
        <a:bodyPr/>
        <a:lstStyle/>
        <a:p>
          <a:endParaRPr lang="en-US"/>
        </a:p>
      </dgm:t>
    </dgm:pt>
    <dgm:pt modelId="{C5B041B7-D921-42BD-918E-761A83C63B0A}" type="sibTrans" cxnId="{D71A4FF1-E89C-4354-A666-727B0B61349D}">
      <dgm:prSet/>
      <dgm:spPr/>
      <dgm:t>
        <a:bodyPr/>
        <a:lstStyle/>
        <a:p>
          <a:endParaRPr lang="en-US"/>
        </a:p>
      </dgm:t>
    </dgm:pt>
    <dgm:pt modelId="{1DF9EC7A-0087-4A73-A51A-6E3CB79E6960}">
      <dgm:prSet phldrT="[Text]"/>
      <dgm:spPr/>
      <dgm:t>
        <a:bodyPr/>
        <a:lstStyle/>
        <a:p>
          <a:r>
            <a:rPr lang="en-IN" dirty="0" smtClean="0"/>
            <a:t>Academic</a:t>
          </a:r>
          <a:endParaRPr lang="en-US" dirty="0"/>
        </a:p>
      </dgm:t>
    </dgm:pt>
    <dgm:pt modelId="{C6F84690-3C46-4727-AC96-ADB3A30C5E0A}" type="parTrans" cxnId="{033F86C2-696F-4608-9594-17C6F5EEBE62}">
      <dgm:prSet/>
      <dgm:spPr/>
      <dgm:t>
        <a:bodyPr/>
        <a:lstStyle/>
        <a:p>
          <a:endParaRPr lang="en-US"/>
        </a:p>
      </dgm:t>
    </dgm:pt>
    <dgm:pt modelId="{47FBBA25-4FDE-4B2E-9583-D59EE0E55AC2}" type="sibTrans" cxnId="{033F86C2-696F-4608-9594-17C6F5EEBE62}">
      <dgm:prSet/>
      <dgm:spPr/>
      <dgm:t>
        <a:bodyPr/>
        <a:lstStyle/>
        <a:p>
          <a:endParaRPr lang="en-US"/>
        </a:p>
      </dgm:t>
    </dgm:pt>
    <dgm:pt modelId="{FDCE8181-5858-4E10-BC55-2510C261D6A7}">
      <dgm:prSet phldrT="[Text]"/>
      <dgm:spPr/>
      <dgm:t>
        <a:bodyPr/>
        <a:lstStyle/>
        <a:p>
          <a:r>
            <a:rPr lang="en-IN" dirty="0" smtClean="0"/>
            <a:t>Research</a:t>
          </a:r>
          <a:endParaRPr lang="en-US" dirty="0"/>
        </a:p>
      </dgm:t>
    </dgm:pt>
    <dgm:pt modelId="{6BB808AC-979D-41E3-9563-3816C2DC0629}" type="parTrans" cxnId="{8A7E21D0-A9D5-498D-9128-7B44A7CB1D64}">
      <dgm:prSet/>
      <dgm:spPr/>
      <dgm:t>
        <a:bodyPr/>
        <a:lstStyle/>
        <a:p>
          <a:endParaRPr lang="en-US"/>
        </a:p>
      </dgm:t>
    </dgm:pt>
    <dgm:pt modelId="{C569064C-032A-4D25-BF58-3B71375A9338}" type="sibTrans" cxnId="{8A7E21D0-A9D5-498D-9128-7B44A7CB1D64}">
      <dgm:prSet/>
      <dgm:spPr/>
      <dgm:t>
        <a:bodyPr/>
        <a:lstStyle/>
        <a:p>
          <a:endParaRPr lang="en-US"/>
        </a:p>
      </dgm:t>
    </dgm:pt>
    <dgm:pt modelId="{EE196D8F-649E-44A8-A37C-875C52FA2B89}">
      <dgm:prSet phldrT="[Text]"/>
      <dgm:spPr/>
      <dgm:t>
        <a:bodyPr/>
        <a:lstStyle/>
        <a:p>
          <a:r>
            <a:rPr lang="en-IN" dirty="0" smtClean="0"/>
            <a:t>In-Trends</a:t>
          </a:r>
          <a:endParaRPr lang="en-US" dirty="0"/>
        </a:p>
      </dgm:t>
    </dgm:pt>
    <dgm:pt modelId="{988D497A-3564-4C5D-98FB-E968C51F67AE}" type="parTrans" cxnId="{131960F4-279B-421B-85D2-8D99AC98A2B5}">
      <dgm:prSet/>
      <dgm:spPr/>
      <dgm:t>
        <a:bodyPr/>
        <a:lstStyle/>
        <a:p>
          <a:endParaRPr lang="en-US"/>
        </a:p>
      </dgm:t>
    </dgm:pt>
    <dgm:pt modelId="{87AA6859-166E-4EB5-AF2F-9B4CD84EB8AE}" type="sibTrans" cxnId="{131960F4-279B-421B-85D2-8D99AC98A2B5}">
      <dgm:prSet/>
      <dgm:spPr/>
      <dgm:t>
        <a:bodyPr/>
        <a:lstStyle/>
        <a:p>
          <a:endParaRPr lang="en-US"/>
        </a:p>
      </dgm:t>
    </dgm:pt>
    <dgm:pt modelId="{6F63DD52-4B9D-4D3C-B6AE-F4145DD6EC7A}">
      <dgm:prSet phldrT="[Text]"/>
      <dgm:spPr/>
      <dgm:t>
        <a:bodyPr/>
        <a:lstStyle/>
        <a:p>
          <a:r>
            <a:rPr lang="en-IN" dirty="0" smtClean="0"/>
            <a:t>Higher Studies/Future Careers</a:t>
          </a:r>
          <a:endParaRPr lang="en-US" dirty="0"/>
        </a:p>
      </dgm:t>
    </dgm:pt>
    <dgm:pt modelId="{E3C89068-3D7C-49BF-A05E-F12B4F3777CE}" type="parTrans" cxnId="{D457CA45-6CD1-4D53-9E00-411BED71AC37}">
      <dgm:prSet/>
      <dgm:spPr/>
      <dgm:t>
        <a:bodyPr/>
        <a:lstStyle/>
        <a:p>
          <a:endParaRPr lang="en-US"/>
        </a:p>
      </dgm:t>
    </dgm:pt>
    <dgm:pt modelId="{5A985988-F418-40EF-A62F-A98FA8ED5F16}" type="sibTrans" cxnId="{D457CA45-6CD1-4D53-9E00-411BED71AC37}">
      <dgm:prSet/>
      <dgm:spPr/>
      <dgm:t>
        <a:bodyPr/>
        <a:lstStyle/>
        <a:p>
          <a:endParaRPr lang="en-US"/>
        </a:p>
      </dgm:t>
    </dgm:pt>
    <dgm:pt modelId="{14569D65-2F17-4767-B5BA-F0499EB5C3B2}">
      <dgm:prSet phldrT="[Text]"/>
      <dgm:spPr/>
      <dgm:t>
        <a:bodyPr/>
        <a:lstStyle/>
        <a:p>
          <a:r>
            <a:rPr lang="en-IN" dirty="0" smtClean="0"/>
            <a:t>Jobs And Internship</a:t>
          </a:r>
          <a:endParaRPr lang="en-US" dirty="0"/>
        </a:p>
      </dgm:t>
    </dgm:pt>
    <dgm:pt modelId="{DB087907-90BA-4443-930D-EB9B56BDBB9A}" type="parTrans" cxnId="{36BA782E-BEE5-4346-A3E5-21C7E3E06457}">
      <dgm:prSet/>
      <dgm:spPr/>
      <dgm:t>
        <a:bodyPr/>
        <a:lstStyle/>
        <a:p>
          <a:endParaRPr lang="en-US"/>
        </a:p>
      </dgm:t>
    </dgm:pt>
    <dgm:pt modelId="{EB915D35-19E6-47B5-9F9B-7C9EE3302DF4}" type="sibTrans" cxnId="{36BA782E-BEE5-4346-A3E5-21C7E3E06457}">
      <dgm:prSet/>
      <dgm:spPr/>
      <dgm:t>
        <a:bodyPr/>
        <a:lstStyle/>
        <a:p>
          <a:endParaRPr lang="en-US"/>
        </a:p>
      </dgm:t>
    </dgm:pt>
    <dgm:pt modelId="{26DDF0BD-705B-4DA5-AF98-F6F2BCE1EFBE}">
      <dgm:prSet phldrT="[Text]"/>
      <dgm:spPr/>
      <dgm:t>
        <a:bodyPr/>
        <a:lstStyle/>
        <a:p>
          <a:r>
            <a:rPr lang="en-IN" dirty="0" smtClean="0"/>
            <a:t>GRE, </a:t>
          </a:r>
          <a:r>
            <a:rPr lang="en-IN" dirty="0" err="1" smtClean="0"/>
            <a:t>Tofel</a:t>
          </a:r>
          <a:r>
            <a:rPr lang="en-IN" dirty="0" smtClean="0"/>
            <a:t>, Gate</a:t>
          </a:r>
          <a:endParaRPr lang="en-US" dirty="0"/>
        </a:p>
      </dgm:t>
    </dgm:pt>
    <dgm:pt modelId="{A6EBDF1F-811E-4168-8179-737C0EF1BD8A}" type="parTrans" cxnId="{C2CF1E62-869A-4B52-BDDD-1AC083A62A43}">
      <dgm:prSet/>
      <dgm:spPr/>
      <dgm:t>
        <a:bodyPr/>
        <a:lstStyle/>
        <a:p>
          <a:endParaRPr lang="en-US"/>
        </a:p>
      </dgm:t>
    </dgm:pt>
    <dgm:pt modelId="{32861CA7-A092-43F1-8F52-125397E98D03}" type="sibTrans" cxnId="{C2CF1E62-869A-4B52-BDDD-1AC083A62A43}">
      <dgm:prSet/>
      <dgm:spPr/>
      <dgm:t>
        <a:bodyPr/>
        <a:lstStyle/>
        <a:p>
          <a:endParaRPr lang="en-US"/>
        </a:p>
      </dgm:t>
    </dgm:pt>
    <dgm:pt modelId="{63ECF028-5382-4603-8860-4215DF97310F}">
      <dgm:prSet phldrT="[Text]"/>
      <dgm:spPr/>
      <dgm:t>
        <a:bodyPr/>
        <a:lstStyle/>
        <a:p>
          <a:r>
            <a:rPr lang="en-IN" dirty="0" smtClean="0"/>
            <a:t>General</a:t>
          </a:r>
          <a:endParaRPr lang="en-US" dirty="0"/>
        </a:p>
      </dgm:t>
    </dgm:pt>
    <dgm:pt modelId="{DB43145E-ED78-4E9E-A9E9-0644292F1C0E}" type="parTrans" cxnId="{C5F360B6-BCEE-496C-96C1-03FC9E3B3E05}">
      <dgm:prSet/>
      <dgm:spPr/>
      <dgm:t>
        <a:bodyPr/>
        <a:lstStyle/>
        <a:p>
          <a:endParaRPr lang="en-US"/>
        </a:p>
      </dgm:t>
    </dgm:pt>
    <dgm:pt modelId="{7DD7FA09-4CFD-4A26-928F-9518B326E38B}" type="sibTrans" cxnId="{C5F360B6-BCEE-496C-96C1-03FC9E3B3E05}">
      <dgm:prSet/>
      <dgm:spPr/>
      <dgm:t>
        <a:bodyPr/>
        <a:lstStyle/>
        <a:p>
          <a:endParaRPr lang="en-US"/>
        </a:p>
      </dgm:t>
    </dgm:pt>
    <dgm:pt modelId="{DD2F89BE-BD4E-452B-BE7B-2E89C0BDBAA7}" type="pres">
      <dgm:prSet presAssocID="{E0C34853-0EC7-4982-83DD-42C82666C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A17B3B-606A-4E02-AEF1-B2A533C63FF0}" type="pres">
      <dgm:prSet presAssocID="{CF9BDAED-AA56-4E2B-A18D-E0CA8DB3A8DB}" presName="hierRoot1" presStyleCnt="0"/>
      <dgm:spPr/>
    </dgm:pt>
    <dgm:pt modelId="{8764BEB2-100C-47C8-AAFE-31585C650A25}" type="pres">
      <dgm:prSet presAssocID="{CF9BDAED-AA56-4E2B-A18D-E0CA8DB3A8DB}" presName="composite" presStyleCnt="0"/>
      <dgm:spPr/>
    </dgm:pt>
    <dgm:pt modelId="{0185514E-C08E-4BB6-9F14-B70931D46B4A}" type="pres">
      <dgm:prSet presAssocID="{CF9BDAED-AA56-4E2B-A18D-E0CA8DB3A8DB}" presName="background" presStyleLbl="node0" presStyleIdx="0" presStyleCnt="1"/>
      <dgm:spPr/>
    </dgm:pt>
    <dgm:pt modelId="{C7CE6BFF-8E42-4186-871C-99D08A6D2D97}" type="pres">
      <dgm:prSet presAssocID="{CF9BDAED-AA56-4E2B-A18D-E0CA8DB3A8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8F28-1CD6-412E-9D06-7DDEC1C4EAE0}" type="pres">
      <dgm:prSet presAssocID="{CF9BDAED-AA56-4E2B-A18D-E0CA8DB3A8DB}" presName="hierChild2" presStyleCnt="0"/>
      <dgm:spPr/>
    </dgm:pt>
    <dgm:pt modelId="{88AE74A3-3AD6-4E7A-9C14-D51C9A8E8A55}" type="pres">
      <dgm:prSet presAssocID="{C6F84690-3C46-4727-AC96-ADB3A30C5E0A}" presName="Name10" presStyleLbl="parChTrans1D2" presStyleIdx="0" presStyleCnt="3"/>
      <dgm:spPr/>
    </dgm:pt>
    <dgm:pt modelId="{2752725F-E3C2-4524-9E90-4E2E398FA7B9}" type="pres">
      <dgm:prSet presAssocID="{1DF9EC7A-0087-4A73-A51A-6E3CB79E6960}" presName="hierRoot2" presStyleCnt="0"/>
      <dgm:spPr/>
    </dgm:pt>
    <dgm:pt modelId="{BF380372-ED36-4DA1-ABCA-7AE96911D9B8}" type="pres">
      <dgm:prSet presAssocID="{1DF9EC7A-0087-4A73-A51A-6E3CB79E6960}" presName="composite2" presStyleCnt="0"/>
      <dgm:spPr/>
    </dgm:pt>
    <dgm:pt modelId="{D996A07D-7B8A-47E8-9C2F-50348BB558DB}" type="pres">
      <dgm:prSet presAssocID="{1DF9EC7A-0087-4A73-A51A-6E3CB79E6960}" presName="background2" presStyleLbl="node2" presStyleIdx="0" presStyleCnt="3"/>
      <dgm:spPr/>
    </dgm:pt>
    <dgm:pt modelId="{890291F0-387D-4F74-8835-D018430519AE}" type="pres">
      <dgm:prSet presAssocID="{1DF9EC7A-0087-4A73-A51A-6E3CB79E6960}" presName="text2" presStyleLbl="fgAcc2" presStyleIdx="0" presStyleCnt="3">
        <dgm:presLayoutVars>
          <dgm:chPref val="3"/>
        </dgm:presLayoutVars>
      </dgm:prSet>
      <dgm:spPr/>
    </dgm:pt>
    <dgm:pt modelId="{6B20E7FF-0F87-43FC-A635-9D4F944FC935}" type="pres">
      <dgm:prSet presAssocID="{1DF9EC7A-0087-4A73-A51A-6E3CB79E6960}" presName="hierChild3" presStyleCnt="0"/>
      <dgm:spPr/>
    </dgm:pt>
    <dgm:pt modelId="{3E29EFAB-2E57-4DA9-933A-2C9A2DB2BA4E}" type="pres">
      <dgm:prSet presAssocID="{6BB808AC-979D-41E3-9563-3816C2DC0629}" presName="Name17" presStyleLbl="parChTrans1D3" presStyleIdx="0" presStyleCnt="4"/>
      <dgm:spPr/>
    </dgm:pt>
    <dgm:pt modelId="{99F4117E-D3A2-42B4-A589-F57BBFA22BAE}" type="pres">
      <dgm:prSet presAssocID="{FDCE8181-5858-4E10-BC55-2510C261D6A7}" presName="hierRoot3" presStyleCnt="0"/>
      <dgm:spPr/>
    </dgm:pt>
    <dgm:pt modelId="{19945A22-1AB6-4723-A1F1-67EEFBA593C3}" type="pres">
      <dgm:prSet presAssocID="{FDCE8181-5858-4E10-BC55-2510C261D6A7}" presName="composite3" presStyleCnt="0"/>
      <dgm:spPr/>
    </dgm:pt>
    <dgm:pt modelId="{A8DF7527-DF98-43D3-AB80-698C6D89A94B}" type="pres">
      <dgm:prSet presAssocID="{FDCE8181-5858-4E10-BC55-2510C261D6A7}" presName="background3" presStyleLbl="node3" presStyleIdx="0" presStyleCnt="4"/>
      <dgm:spPr/>
    </dgm:pt>
    <dgm:pt modelId="{4DB8CCB2-FDF5-4A66-B367-28A188E6D16B}" type="pres">
      <dgm:prSet presAssocID="{FDCE8181-5858-4E10-BC55-2510C261D6A7}" presName="text3" presStyleLbl="fgAcc3" presStyleIdx="0" presStyleCnt="4">
        <dgm:presLayoutVars>
          <dgm:chPref val="3"/>
        </dgm:presLayoutVars>
      </dgm:prSet>
      <dgm:spPr/>
    </dgm:pt>
    <dgm:pt modelId="{9BE31C91-12ED-4425-A9AF-305C51E3A98F}" type="pres">
      <dgm:prSet presAssocID="{FDCE8181-5858-4E10-BC55-2510C261D6A7}" presName="hierChild4" presStyleCnt="0"/>
      <dgm:spPr/>
    </dgm:pt>
    <dgm:pt modelId="{2E1B3953-D00C-4123-AC49-0B93A073D72F}" type="pres">
      <dgm:prSet presAssocID="{988D497A-3564-4C5D-98FB-E968C51F67AE}" presName="Name17" presStyleLbl="parChTrans1D3" presStyleIdx="1" presStyleCnt="4"/>
      <dgm:spPr/>
    </dgm:pt>
    <dgm:pt modelId="{AC392E69-7EF5-4440-ACAD-1EAC7AF3F4E3}" type="pres">
      <dgm:prSet presAssocID="{EE196D8F-649E-44A8-A37C-875C52FA2B89}" presName="hierRoot3" presStyleCnt="0"/>
      <dgm:spPr/>
    </dgm:pt>
    <dgm:pt modelId="{835CBDDC-7E11-4C47-A7F5-6BDEFFE609CF}" type="pres">
      <dgm:prSet presAssocID="{EE196D8F-649E-44A8-A37C-875C52FA2B89}" presName="composite3" presStyleCnt="0"/>
      <dgm:spPr/>
    </dgm:pt>
    <dgm:pt modelId="{615E3F21-DA1A-4265-AB9C-4D257AB771E9}" type="pres">
      <dgm:prSet presAssocID="{EE196D8F-649E-44A8-A37C-875C52FA2B89}" presName="background3" presStyleLbl="node3" presStyleIdx="1" presStyleCnt="4"/>
      <dgm:spPr/>
    </dgm:pt>
    <dgm:pt modelId="{AE1DAA94-08D8-4B5F-8E2D-E1FD534F4761}" type="pres">
      <dgm:prSet presAssocID="{EE196D8F-649E-44A8-A37C-875C52FA2B8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6A2DE-53B1-4321-BAE6-62030FA54EC0}" type="pres">
      <dgm:prSet presAssocID="{EE196D8F-649E-44A8-A37C-875C52FA2B89}" presName="hierChild4" presStyleCnt="0"/>
      <dgm:spPr/>
    </dgm:pt>
    <dgm:pt modelId="{23904511-639C-4AF8-8354-D9B77262F6E3}" type="pres">
      <dgm:prSet presAssocID="{E3C89068-3D7C-49BF-A05E-F12B4F3777CE}" presName="Name10" presStyleLbl="parChTrans1D2" presStyleIdx="1" presStyleCnt="3"/>
      <dgm:spPr/>
    </dgm:pt>
    <dgm:pt modelId="{F51A2B1E-058A-4213-AD23-89BF20A072CC}" type="pres">
      <dgm:prSet presAssocID="{6F63DD52-4B9D-4D3C-B6AE-F4145DD6EC7A}" presName="hierRoot2" presStyleCnt="0"/>
      <dgm:spPr/>
    </dgm:pt>
    <dgm:pt modelId="{47D09E4A-7AAF-4F4D-B066-FA94F0A22E46}" type="pres">
      <dgm:prSet presAssocID="{6F63DD52-4B9D-4D3C-B6AE-F4145DD6EC7A}" presName="composite2" presStyleCnt="0"/>
      <dgm:spPr/>
    </dgm:pt>
    <dgm:pt modelId="{F7659BFC-E498-4EAF-B11B-CC2E230247CF}" type="pres">
      <dgm:prSet presAssocID="{6F63DD52-4B9D-4D3C-B6AE-F4145DD6EC7A}" presName="background2" presStyleLbl="node2" presStyleIdx="1" presStyleCnt="3"/>
      <dgm:spPr/>
    </dgm:pt>
    <dgm:pt modelId="{B7F0ABC7-2FD3-44C8-8992-22D16CAB46B8}" type="pres">
      <dgm:prSet presAssocID="{6F63DD52-4B9D-4D3C-B6AE-F4145DD6EC7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9CFD3-3E1F-4A7F-888D-C3C7927A8339}" type="pres">
      <dgm:prSet presAssocID="{6F63DD52-4B9D-4D3C-B6AE-F4145DD6EC7A}" presName="hierChild3" presStyleCnt="0"/>
      <dgm:spPr/>
    </dgm:pt>
    <dgm:pt modelId="{6AE0CF93-842C-448F-B744-CEB61FF9FE92}" type="pres">
      <dgm:prSet presAssocID="{DB087907-90BA-4443-930D-EB9B56BDBB9A}" presName="Name17" presStyleLbl="parChTrans1D3" presStyleIdx="2" presStyleCnt="4"/>
      <dgm:spPr/>
    </dgm:pt>
    <dgm:pt modelId="{E47EC79A-C6FF-4F62-BD4D-8FCE52FE7CF8}" type="pres">
      <dgm:prSet presAssocID="{14569D65-2F17-4767-B5BA-F0499EB5C3B2}" presName="hierRoot3" presStyleCnt="0"/>
      <dgm:spPr/>
    </dgm:pt>
    <dgm:pt modelId="{882843C2-44FC-4089-B5F8-7F005D98253C}" type="pres">
      <dgm:prSet presAssocID="{14569D65-2F17-4767-B5BA-F0499EB5C3B2}" presName="composite3" presStyleCnt="0"/>
      <dgm:spPr/>
    </dgm:pt>
    <dgm:pt modelId="{0C225D80-E0C8-45C6-A909-FAE89049D346}" type="pres">
      <dgm:prSet presAssocID="{14569D65-2F17-4767-B5BA-F0499EB5C3B2}" presName="background3" presStyleLbl="node3" presStyleIdx="2" presStyleCnt="4"/>
      <dgm:spPr/>
    </dgm:pt>
    <dgm:pt modelId="{356A2C49-8A8F-4BC5-AFAB-63725456ED3D}" type="pres">
      <dgm:prSet presAssocID="{14569D65-2F17-4767-B5BA-F0499EB5C3B2}" presName="text3" presStyleLbl="fgAcc3" presStyleIdx="2" presStyleCnt="4" custLinFactNeighborX="-266" custLinFactNeighborY="-309">
        <dgm:presLayoutVars>
          <dgm:chPref val="3"/>
        </dgm:presLayoutVars>
      </dgm:prSet>
      <dgm:spPr/>
    </dgm:pt>
    <dgm:pt modelId="{CCF43CB5-E490-4545-89FB-02390E6F4C48}" type="pres">
      <dgm:prSet presAssocID="{14569D65-2F17-4767-B5BA-F0499EB5C3B2}" presName="hierChild4" presStyleCnt="0"/>
      <dgm:spPr/>
    </dgm:pt>
    <dgm:pt modelId="{9B3A19BB-C7B0-4CFC-AF31-7EE18BAF529B}" type="pres">
      <dgm:prSet presAssocID="{A6EBDF1F-811E-4168-8179-737C0EF1BD8A}" presName="Name17" presStyleLbl="parChTrans1D3" presStyleIdx="3" presStyleCnt="4"/>
      <dgm:spPr/>
    </dgm:pt>
    <dgm:pt modelId="{AD2C825D-906B-4DAB-B41A-4CA18135FE82}" type="pres">
      <dgm:prSet presAssocID="{26DDF0BD-705B-4DA5-AF98-F6F2BCE1EFBE}" presName="hierRoot3" presStyleCnt="0"/>
      <dgm:spPr/>
    </dgm:pt>
    <dgm:pt modelId="{9EA99459-356A-48D1-898C-5D812AB5E01B}" type="pres">
      <dgm:prSet presAssocID="{26DDF0BD-705B-4DA5-AF98-F6F2BCE1EFBE}" presName="composite3" presStyleCnt="0"/>
      <dgm:spPr/>
    </dgm:pt>
    <dgm:pt modelId="{63F1AC86-D0AE-433C-B918-D2484E437E3B}" type="pres">
      <dgm:prSet presAssocID="{26DDF0BD-705B-4DA5-AF98-F6F2BCE1EFBE}" presName="background3" presStyleLbl="node3" presStyleIdx="3" presStyleCnt="4"/>
      <dgm:spPr/>
    </dgm:pt>
    <dgm:pt modelId="{C13421EF-F2AD-46C6-933A-CAB0CD29F562}" type="pres">
      <dgm:prSet presAssocID="{26DDF0BD-705B-4DA5-AF98-F6F2BCE1EFB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403BE-37F2-49C6-990A-0FFF5A0BCC0A}" type="pres">
      <dgm:prSet presAssocID="{26DDF0BD-705B-4DA5-AF98-F6F2BCE1EFBE}" presName="hierChild4" presStyleCnt="0"/>
      <dgm:spPr/>
    </dgm:pt>
    <dgm:pt modelId="{079BC95F-1F32-45C2-8C7E-C8664620ACF8}" type="pres">
      <dgm:prSet presAssocID="{DB43145E-ED78-4E9E-A9E9-0644292F1C0E}" presName="Name10" presStyleLbl="parChTrans1D2" presStyleIdx="2" presStyleCnt="3"/>
      <dgm:spPr/>
    </dgm:pt>
    <dgm:pt modelId="{18FE64E0-8601-46E0-B8F3-1623264F97F8}" type="pres">
      <dgm:prSet presAssocID="{63ECF028-5382-4603-8860-4215DF97310F}" presName="hierRoot2" presStyleCnt="0"/>
      <dgm:spPr/>
    </dgm:pt>
    <dgm:pt modelId="{06F13753-5943-4D47-8A9F-79355FF58CE8}" type="pres">
      <dgm:prSet presAssocID="{63ECF028-5382-4603-8860-4215DF97310F}" presName="composite2" presStyleCnt="0"/>
      <dgm:spPr/>
    </dgm:pt>
    <dgm:pt modelId="{DC9EFA98-554D-48AF-B26B-DBBE355A3946}" type="pres">
      <dgm:prSet presAssocID="{63ECF028-5382-4603-8860-4215DF97310F}" presName="background2" presStyleLbl="node2" presStyleIdx="2" presStyleCnt="3"/>
      <dgm:spPr/>
    </dgm:pt>
    <dgm:pt modelId="{7F62B000-9703-491A-8E4B-D06102033DF4}" type="pres">
      <dgm:prSet presAssocID="{63ECF028-5382-4603-8860-4215DF97310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A1BA3D-3D77-48DE-A5F6-B17A5326C3BB}" type="pres">
      <dgm:prSet presAssocID="{63ECF028-5382-4603-8860-4215DF97310F}" presName="hierChild3" presStyleCnt="0"/>
      <dgm:spPr/>
    </dgm:pt>
  </dgm:ptLst>
  <dgm:cxnLst>
    <dgm:cxn modelId="{033F86C2-696F-4608-9594-17C6F5EEBE62}" srcId="{CF9BDAED-AA56-4E2B-A18D-E0CA8DB3A8DB}" destId="{1DF9EC7A-0087-4A73-A51A-6E3CB79E6960}" srcOrd="0" destOrd="0" parTransId="{C6F84690-3C46-4727-AC96-ADB3A30C5E0A}" sibTransId="{47FBBA25-4FDE-4B2E-9583-D59EE0E55AC2}"/>
    <dgm:cxn modelId="{131960F4-279B-421B-85D2-8D99AC98A2B5}" srcId="{1DF9EC7A-0087-4A73-A51A-6E3CB79E6960}" destId="{EE196D8F-649E-44A8-A37C-875C52FA2B89}" srcOrd="1" destOrd="0" parTransId="{988D497A-3564-4C5D-98FB-E968C51F67AE}" sibTransId="{87AA6859-166E-4EB5-AF2F-9B4CD84EB8AE}"/>
    <dgm:cxn modelId="{2EE3E051-9E0F-4E12-A48E-BE50E38A6F01}" type="presOf" srcId="{6F63DD52-4B9D-4D3C-B6AE-F4145DD6EC7A}" destId="{B7F0ABC7-2FD3-44C8-8992-22D16CAB46B8}" srcOrd="0" destOrd="0" presId="urn:microsoft.com/office/officeart/2005/8/layout/hierarchy1"/>
    <dgm:cxn modelId="{2FA4618C-FD8B-4104-823A-6E9325A29012}" type="presOf" srcId="{E0C34853-0EC7-4982-83DD-42C82666CEDB}" destId="{DD2F89BE-BD4E-452B-BE7B-2E89C0BDBAA7}" srcOrd="0" destOrd="0" presId="urn:microsoft.com/office/officeart/2005/8/layout/hierarchy1"/>
    <dgm:cxn modelId="{434E7FF8-31CB-4CCF-824F-937431CFA970}" type="presOf" srcId="{14569D65-2F17-4767-B5BA-F0499EB5C3B2}" destId="{356A2C49-8A8F-4BC5-AFAB-63725456ED3D}" srcOrd="0" destOrd="0" presId="urn:microsoft.com/office/officeart/2005/8/layout/hierarchy1"/>
    <dgm:cxn modelId="{4AA51432-6C39-473F-9C4D-EB6F17407877}" type="presOf" srcId="{DB43145E-ED78-4E9E-A9E9-0644292F1C0E}" destId="{079BC95F-1F32-45C2-8C7E-C8664620ACF8}" srcOrd="0" destOrd="0" presId="urn:microsoft.com/office/officeart/2005/8/layout/hierarchy1"/>
    <dgm:cxn modelId="{8B0EEFC7-78A3-4BF8-B5C5-E0F0C83EE3D5}" type="presOf" srcId="{DB087907-90BA-4443-930D-EB9B56BDBB9A}" destId="{6AE0CF93-842C-448F-B744-CEB61FF9FE92}" srcOrd="0" destOrd="0" presId="urn:microsoft.com/office/officeart/2005/8/layout/hierarchy1"/>
    <dgm:cxn modelId="{7FB0EAB8-5F17-4B85-B026-D1CC30AE1727}" type="presOf" srcId="{EE196D8F-649E-44A8-A37C-875C52FA2B89}" destId="{AE1DAA94-08D8-4B5F-8E2D-E1FD534F4761}" srcOrd="0" destOrd="0" presId="urn:microsoft.com/office/officeart/2005/8/layout/hierarchy1"/>
    <dgm:cxn modelId="{854EFD88-6B10-4769-9642-27474750B6A6}" type="presOf" srcId="{FDCE8181-5858-4E10-BC55-2510C261D6A7}" destId="{4DB8CCB2-FDF5-4A66-B367-28A188E6D16B}" srcOrd="0" destOrd="0" presId="urn:microsoft.com/office/officeart/2005/8/layout/hierarchy1"/>
    <dgm:cxn modelId="{D457CA45-6CD1-4D53-9E00-411BED71AC37}" srcId="{CF9BDAED-AA56-4E2B-A18D-E0CA8DB3A8DB}" destId="{6F63DD52-4B9D-4D3C-B6AE-F4145DD6EC7A}" srcOrd="1" destOrd="0" parTransId="{E3C89068-3D7C-49BF-A05E-F12B4F3777CE}" sibTransId="{5A985988-F418-40EF-A62F-A98FA8ED5F16}"/>
    <dgm:cxn modelId="{2EF67B48-7307-4116-A543-7845B31CB3E5}" type="presOf" srcId="{C6F84690-3C46-4727-AC96-ADB3A30C5E0A}" destId="{88AE74A3-3AD6-4E7A-9C14-D51C9A8E8A55}" srcOrd="0" destOrd="0" presId="urn:microsoft.com/office/officeart/2005/8/layout/hierarchy1"/>
    <dgm:cxn modelId="{5EB0D89D-585F-4F8A-8CA2-F667964C4E9E}" type="presOf" srcId="{A6EBDF1F-811E-4168-8179-737C0EF1BD8A}" destId="{9B3A19BB-C7B0-4CFC-AF31-7EE18BAF529B}" srcOrd="0" destOrd="0" presId="urn:microsoft.com/office/officeart/2005/8/layout/hierarchy1"/>
    <dgm:cxn modelId="{C37A0D75-1E4B-4C42-A015-2E983AFBFD8D}" type="presOf" srcId="{6BB808AC-979D-41E3-9563-3816C2DC0629}" destId="{3E29EFAB-2E57-4DA9-933A-2C9A2DB2BA4E}" srcOrd="0" destOrd="0" presId="urn:microsoft.com/office/officeart/2005/8/layout/hierarchy1"/>
    <dgm:cxn modelId="{2BD56709-D8D3-46CA-A722-DFE8A23989D2}" type="presOf" srcId="{E3C89068-3D7C-49BF-A05E-F12B4F3777CE}" destId="{23904511-639C-4AF8-8354-D9B77262F6E3}" srcOrd="0" destOrd="0" presId="urn:microsoft.com/office/officeart/2005/8/layout/hierarchy1"/>
    <dgm:cxn modelId="{448B08CE-6EB2-4935-AB26-CCA88DF0C7EC}" type="presOf" srcId="{CF9BDAED-AA56-4E2B-A18D-E0CA8DB3A8DB}" destId="{C7CE6BFF-8E42-4186-871C-99D08A6D2D97}" srcOrd="0" destOrd="0" presId="urn:microsoft.com/office/officeart/2005/8/layout/hierarchy1"/>
    <dgm:cxn modelId="{C571C592-F996-47FB-9028-1404F291C582}" type="presOf" srcId="{26DDF0BD-705B-4DA5-AF98-F6F2BCE1EFBE}" destId="{C13421EF-F2AD-46C6-933A-CAB0CD29F562}" srcOrd="0" destOrd="0" presId="urn:microsoft.com/office/officeart/2005/8/layout/hierarchy1"/>
    <dgm:cxn modelId="{D71A4FF1-E89C-4354-A666-727B0B61349D}" srcId="{E0C34853-0EC7-4982-83DD-42C82666CEDB}" destId="{CF9BDAED-AA56-4E2B-A18D-E0CA8DB3A8DB}" srcOrd="0" destOrd="0" parTransId="{D522E425-BFF3-4EFE-84CF-75AECBF6066D}" sibTransId="{C5B041B7-D921-42BD-918E-761A83C63B0A}"/>
    <dgm:cxn modelId="{5FB17F17-4089-458D-A743-6228DEEEED06}" type="presOf" srcId="{1DF9EC7A-0087-4A73-A51A-6E3CB79E6960}" destId="{890291F0-387D-4F74-8835-D018430519AE}" srcOrd="0" destOrd="0" presId="urn:microsoft.com/office/officeart/2005/8/layout/hierarchy1"/>
    <dgm:cxn modelId="{36BA782E-BEE5-4346-A3E5-21C7E3E06457}" srcId="{6F63DD52-4B9D-4D3C-B6AE-F4145DD6EC7A}" destId="{14569D65-2F17-4767-B5BA-F0499EB5C3B2}" srcOrd="0" destOrd="0" parTransId="{DB087907-90BA-4443-930D-EB9B56BDBB9A}" sibTransId="{EB915D35-19E6-47B5-9F9B-7C9EE3302DF4}"/>
    <dgm:cxn modelId="{8A7E21D0-A9D5-498D-9128-7B44A7CB1D64}" srcId="{1DF9EC7A-0087-4A73-A51A-6E3CB79E6960}" destId="{FDCE8181-5858-4E10-BC55-2510C261D6A7}" srcOrd="0" destOrd="0" parTransId="{6BB808AC-979D-41E3-9563-3816C2DC0629}" sibTransId="{C569064C-032A-4D25-BF58-3B71375A9338}"/>
    <dgm:cxn modelId="{C5F360B6-BCEE-496C-96C1-03FC9E3B3E05}" srcId="{CF9BDAED-AA56-4E2B-A18D-E0CA8DB3A8DB}" destId="{63ECF028-5382-4603-8860-4215DF97310F}" srcOrd="2" destOrd="0" parTransId="{DB43145E-ED78-4E9E-A9E9-0644292F1C0E}" sibTransId="{7DD7FA09-4CFD-4A26-928F-9518B326E38B}"/>
    <dgm:cxn modelId="{C068EDD5-4FED-4005-9D7D-CFF490396526}" type="presOf" srcId="{988D497A-3564-4C5D-98FB-E968C51F67AE}" destId="{2E1B3953-D00C-4123-AC49-0B93A073D72F}" srcOrd="0" destOrd="0" presId="urn:microsoft.com/office/officeart/2005/8/layout/hierarchy1"/>
    <dgm:cxn modelId="{8E3DBBBA-1690-4566-BE26-97E621EDBB0A}" type="presOf" srcId="{63ECF028-5382-4603-8860-4215DF97310F}" destId="{7F62B000-9703-491A-8E4B-D06102033DF4}" srcOrd="0" destOrd="0" presId="urn:microsoft.com/office/officeart/2005/8/layout/hierarchy1"/>
    <dgm:cxn modelId="{C2CF1E62-869A-4B52-BDDD-1AC083A62A43}" srcId="{6F63DD52-4B9D-4D3C-B6AE-F4145DD6EC7A}" destId="{26DDF0BD-705B-4DA5-AF98-F6F2BCE1EFBE}" srcOrd="1" destOrd="0" parTransId="{A6EBDF1F-811E-4168-8179-737C0EF1BD8A}" sibTransId="{32861CA7-A092-43F1-8F52-125397E98D03}"/>
    <dgm:cxn modelId="{08056F4F-7FCF-484C-BE9C-71D6DA6A7DAC}" type="presParOf" srcId="{DD2F89BE-BD4E-452B-BE7B-2E89C0BDBAA7}" destId="{9BA17B3B-606A-4E02-AEF1-B2A533C63FF0}" srcOrd="0" destOrd="0" presId="urn:microsoft.com/office/officeart/2005/8/layout/hierarchy1"/>
    <dgm:cxn modelId="{46A2010D-5336-4EFF-8A6F-E61DD90D5073}" type="presParOf" srcId="{9BA17B3B-606A-4E02-AEF1-B2A533C63FF0}" destId="{8764BEB2-100C-47C8-AAFE-31585C650A25}" srcOrd="0" destOrd="0" presId="urn:microsoft.com/office/officeart/2005/8/layout/hierarchy1"/>
    <dgm:cxn modelId="{4EA057F6-97C1-4555-8AF2-18EB93B2826F}" type="presParOf" srcId="{8764BEB2-100C-47C8-AAFE-31585C650A25}" destId="{0185514E-C08E-4BB6-9F14-B70931D46B4A}" srcOrd="0" destOrd="0" presId="urn:microsoft.com/office/officeart/2005/8/layout/hierarchy1"/>
    <dgm:cxn modelId="{DD09AE2D-1E5A-4F9C-9BB4-55BB64FC5439}" type="presParOf" srcId="{8764BEB2-100C-47C8-AAFE-31585C650A25}" destId="{C7CE6BFF-8E42-4186-871C-99D08A6D2D97}" srcOrd="1" destOrd="0" presId="urn:microsoft.com/office/officeart/2005/8/layout/hierarchy1"/>
    <dgm:cxn modelId="{FB282CB0-A3BA-4ACA-9F01-E82CB2EF3CF2}" type="presParOf" srcId="{9BA17B3B-606A-4E02-AEF1-B2A533C63FF0}" destId="{88408F28-1CD6-412E-9D06-7DDEC1C4EAE0}" srcOrd="1" destOrd="0" presId="urn:microsoft.com/office/officeart/2005/8/layout/hierarchy1"/>
    <dgm:cxn modelId="{5C2A4927-7AFA-4AC8-97E6-D072A58E5A88}" type="presParOf" srcId="{88408F28-1CD6-412E-9D06-7DDEC1C4EAE0}" destId="{88AE74A3-3AD6-4E7A-9C14-D51C9A8E8A55}" srcOrd="0" destOrd="0" presId="urn:microsoft.com/office/officeart/2005/8/layout/hierarchy1"/>
    <dgm:cxn modelId="{C85FF65C-7ECD-4BF7-B2D3-A26E5B89934E}" type="presParOf" srcId="{88408F28-1CD6-412E-9D06-7DDEC1C4EAE0}" destId="{2752725F-E3C2-4524-9E90-4E2E398FA7B9}" srcOrd="1" destOrd="0" presId="urn:microsoft.com/office/officeart/2005/8/layout/hierarchy1"/>
    <dgm:cxn modelId="{A36E9ACB-D27F-4F8A-BC4C-97A4511D6160}" type="presParOf" srcId="{2752725F-E3C2-4524-9E90-4E2E398FA7B9}" destId="{BF380372-ED36-4DA1-ABCA-7AE96911D9B8}" srcOrd="0" destOrd="0" presId="urn:microsoft.com/office/officeart/2005/8/layout/hierarchy1"/>
    <dgm:cxn modelId="{04B71704-4071-422D-AD7D-13640439D5D9}" type="presParOf" srcId="{BF380372-ED36-4DA1-ABCA-7AE96911D9B8}" destId="{D996A07D-7B8A-47E8-9C2F-50348BB558DB}" srcOrd="0" destOrd="0" presId="urn:microsoft.com/office/officeart/2005/8/layout/hierarchy1"/>
    <dgm:cxn modelId="{2CCA46DB-3CF3-470F-975B-D1FB434C3909}" type="presParOf" srcId="{BF380372-ED36-4DA1-ABCA-7AE96911D9B8}" destId="{890291F0-387D-4F74-8835-D018430519AE}" srcOrd="1" destOrd="0" presId="urn:microsoft.com/office/officeart/2005/8/layout/hierarchy1"/>
    <dgm:cxn modelId="{63CA330C-8E10-4FD9-B935-D479974818EC}" type="presParOf" srcId="{2752725F-E3C2-4524-9E90-4E2E398FA7B9}" destId="{6B20E7FF-0F87-43FC-A635-9D4F944FC935}" srcOrd="1" destOrd="0" presId="urn:microsoft.com/office/officeart/2005/8/layout/hierarchy1"/>
    <dgm:cxn modelId="{98D69A82-5DF4-4369-922A-25071333A06F}" type="presParOf" srcId="{6B20E7FF-0F87-43FC-A635-9D4F944FC935}" destId="{3E29EFAB-2E57-4DA9-933A-2C9A2DB2BA4E}" srcOrd="0" destOrd="0" presId="urn:microsoft.com/office/officeart/2005/8/layout/hierarchy1"/>
    <dgm:cxn modelId="{0F67C7A4-9361-4AEB-BCA9-A831279C5248}" type="presParOf" srcId="{6B20E7FF-0F87-43FC-A635-9D4F944FC935}" destId="{99F4117E-D3A2-42B4-A589-F57BBFA22BAE}" srcOrd="1" destOrd="0" presId="urn:microsoft.com/office/officeart/2005/8/layout/hierarchy1"/>
    <dgm:cxn modelId="{E4309E4B-D007-4552-A4B2-7A98D0DEB183}" type="presParOf" srcId="{99F4117E-D3A2-42B4-A589-F57BBFA22BAE}" destId="{19945A22-1AB6-4723-A1F1-67EEFBA593C3}" srcOrd="0" destOrd="0" presId="urn:microsoft.com/office/officeart/2005/8/layout/hierarchy1"/>
    <dgm:cxn modelId="{AFA7868A-6A13-41E0-9758-AF4C07C77F03}" type="presParOf" srcId="{19945A22-1AB6-4723-A1F1-67EEFBA593C3}" destId="{A8DF7527-DF98-43D3-AB80-698C6D89A94B}" srcOrd="0" destOrd="0" presId="urn:microsoft.com/office/officeart/2005/8/layout/hierarchy1"/>
    <dgm:cxn modelId="{BEFB0797-A326-4A0C-9937-CFEA991E3D74}" type="presParOf" srcId="{19945A22-1AB6-4723-A1F1-67EEFBA593C3}" destId="{4DB8CCB2-FDF5-4A66-B367-28A188E6D16B}" srcOrd="1" destOrd="0" presId="urn:microsoft.com/office/officeart/2005/8/layout/hierarchy1"/>
    <dgm:cxn modelId="{FDFF49EA-CE2B-43DF-88A0-0258A8BB4D5F}" type="presParOf" srcId="{99F4117E-D3A2-42B4-A589-F57BBFA22BAE}" destId="{9BE31C91-12ED-4425-A9AF-305C51E3A98F}" srcOrd="1" destOrd="0" presId="urn:microsoft.com/office/officeart/2005/8/layout/hierarchy1"/>
    <dgm:cxn modelId="{7B08379A-FE22-438C-8BED-A9F12C95F531}" type="presParOf" srcId="{6B20E7FF-0F87-43FC-A635-9D4F944FC935}" destId="{2E1B3953-D00C-4123-AC49-0B93A073D72F}" srcOrd="2" destOrd="0" presId="urn:microsoft.com/office/officeart/2005/8/layout/hierarchy1"/>
    <dgm:cxn modelId="{0B9DA05C-B5B5-4B73-91CD-46A144C9FBE4}" type="presParOf" srcId="{6B20E7FF-0F87-43FC-A635-9D4F944FC935}" destId="{AC392E69-7EF5-4440-ACAD-1EAC7AF3F4E3}" srcOrd="3" destOrd="0" presId="urn:microsoft.com/office/officeart/2005/8/layout/hierarchy1"/>
    <dgm:cxn modelId="{24871823-CB89-48FA-BA3B-11C53D7F643C}" type="presParOf" srcId="{AC392E69-7EF5-4440-ACAD-1EAC7AF3F4E3}" destId="{835CBDDC-7E11-4C47-A7F5-6BDEFFE609CF}" srcOrd="0" destOrd="0" presId="urn:microsoft.com/office/officeart/2005/8/layout/hierarchy1"/>
    <dgm:cxn modelId="{599E2DFF-2E1A-46DE-AF2F-8A28149DB3E7}" type="presParOf" srcId="{835CBDDC-7E11-4C47-A7F5-6BDEFFE609CF}" destId="{615E3F21-DA1A-4265-AB9C-4D257AB771E9}" srcOrd="0" destOrd="0" presId="urn:microsoft.com/office/officeart/2005/8/layout/hierarchy1"/>
    <dgm:cxn modelId="{7A6AB698-6087-4052-85A5-718727E1B447}" type="presParOf" srcId="{835CBDDC-7E11-4C47-A7F5-6BDEFFE609CF}" destId="{AE1DAA94-08D8-4B5F-8E2D-E1FD534F4761}" srcOrd="1" destOrd="0" presId="urn:microsoft.com/office/officeart/2005/8/layout/hierarchy1"/>
    <dgm:cxn modelId="{82CC7D4E-1570-40FE-BFD7-ED88E1981D34}" type="presParOf" srcId="{AC392E69-7EF5-4440-ACAD-1EAC7AF3F4E3}" destId="{4FF6A2DE-53B1-4321-BAE6-62030FA54EC0}" srcOrd="1" destOrd="0" presId="urn:microsoft.com/office/officeart/2005/8/layout/hierarchy1"/>
    <dgm:cxn modelId="{32A03EB7-0501-4C5C-8749-EEEFB910E12C}" type="presParOf" srcId="{88408F28-1CD6-412E-9D06-7DDEC1C4EAE0}" destId="{23904511-639C-4AF8-8354-D9B77262F6E3}" srcOrd="2" destOrd="0" presId="urn:microsoft.com/office/officeart/2005/8/layout/hierarchy1"/>
    <dgm:cxn modelId="{F3386E5C-1440-482F-A7AE-750017C31A76}" type="presParOf" srcId="{88408F28-1CD6-412E-9D06-7DDEC1C4EAE0}" destId="{F51A2B1E-058A-4213-AD23-89BF20A072CC}" srcOrd="3" destOrd="0" presId="urn:microsoft.com/office/officeart/2005/8/layout/hierarchy1"/>
    <dgm:cxn modelId="{C45B6B0F-B79A-4868-A557-DDB05D3C53A8}" type="presParOf" srcId="{F51A2B1E-058A-4213-AD23-89BF20A072CC}" destId="{47D09E4A-7AAF-4F4D-B066-FA94F0A22E46}" srcOrd="0" destOrd="0" presId="urn:microsoft.com/office/officeart/2005/8/layout/hierarchy1"/>
    <dgm:cxn modelId="{CDD8D8EC-25D8-4A1D-94DA-9602D74A64B3}" type="presParOf" srcId="{47D09E4A-7AAF-4F4D-B066-FA94F0A22E46}" destId="{F7659BFC-E498-4EAF-B11B-CC2E230247CF}" srcOrd="0" destOrd="0" presId="urn:microsoft.com/office/officeart/2005/8/layout/hierarchy1"/>
    <dgm:cxn modelId="{CD619043-B0D0-4C19-9570-97B59A7DF8ED}" type="presParOf" srcId="{47D09E4A-7AAF-4F4D-B066-FA94F0A22E46}" destId="{B7F0ABC7-2FD3-44C8-8992-22D16CAB46B8}" srcOrd="1" destOrd="0" presId="urn:microsoft.com/office/officeart/2005/8/layout/hierarchy1"/>
    <dgm:cxn modelId="{DDFC48ED-3F92-44FE-92B8-6B701F48D8EE}" type="presParOf" srcId="{F51A2B1E-058A-4213-AD23-89BF20A072CC}" destId="{9B79CFD3-3E1F-4A7F-888D-C3C7927A8339}" srcOrd="1" destOrd="0" presId="urn:microsoft.com/office/officeart/2005/8/layout/hierarchy1"/>
    <dgm:cxn modelId="{C734BCBE-F960-4C8C-A39D-C803E213FC1B}" type="presParOf" srcId="{9B79CFD3-3E1F-4A7F-888D-C3C7927A8339}" destId="{6AE0CF93-842C-448F-B744-CEB61FF9FE92}" srcOrd="0" destOrd="0" presId="urn:microsoft.com/office/officeart/2005/8/layout/hierarchy1"/>
    <dgm:cxn modelId="{1D5F79D2-AEE8-4397-B490-9D801BC91C66}" type="presParOf" srcId="{9B79CFD3-3E1F-4A7F-888D-C3C7927A8339}" destId="{E47EC79A-C6FF-4F62-BD4D-8FCE52FE7CF8}" srcOrd="1" destOrd="0" presId="urn:microsoft.com/office/officeart/2005/8/layout/hierarchy1"/>
    <dgm:cxn modelId="{B9CFD92A-6B3C-48B5-BBD8-C3808D5B8AB1}" type="presParOf" srcId="{E47EC79A-C6FF-4F62-BD4D-8FCE52FE7CF8}" destId="{882843C2-44FC-4089-B5F8-7F005D98253C}" srcOrd="0" destOrd="0" presId="urn:microsoft.com/office/officeart/2005/8/layout/hierarchy1"/>
    <dgm:cxn modelId="{749CDCED-CC47-47F3-88D2-395646AA33A1}" type="presParOf" srcId="{882843C2-44FC-4089-B5F8-7F005D98253C}" destId="{0C225D80-E0C8-45C6-A909-FAE89049D346}" srcOrd="0" destOrd="0" presId="urn:microsoft.com/office/officeart/2005/8/layout/hierarchy1"/>
    <dgm:cxn modelId="{A4C14A80-261D-4E9F-A456-D1ED466C4693}" type="presParOf" srcId="{882843C2-44FC-4089-B5F8-7F005D98253C}" destId="{356A2C49-8A8F-4BC5-AFAB-63725456ED3D}" srcOrd="1" destOrd="0" presId="urn:microsoft.com/office/officeart/2005/8/layout/hierarchy1"/>
    <dgm:cxn modelId="{3430A9F6-0CCE-483D-944F-3C967043FBC0}" type="presParOf" srcId="{E47EC79A-C6FF-4F62-BD4D-8FCE52FE7CF8}" destId="{CCF43CB5-E490-4545-89FB-02390E6F4C48}" srcOrd="1" destOrd="0" presId="urn:microsoft.com/office/officeart/2005/8/layout/hierarchy1"/>
    <dgm:cxn modelId="{BE70B2F9-176C-4332-900E-C6CF424F1E30}" type="presParOf" srcId="{9B79CFD3-3E1F-4A7F-888D-C3C7927A8339}" destId="{9B3A19BB-C7B0-4CFC-AF31-7EE18BAF529B}" srcOrd="2" destOrd="0" presId="urn:microsoft.com/office/officeart/2005/8/layout/hierarchy1"/>
    <dgm:cxn modelId="{C524321C-4C5B-40ED-9A94-D11C5C94F0F2}" type="presParOf" srcId="{9B79CFD3-3E1F-4A7F-888D-C3C7927A8339}" destId="{AD2C825D-906B-4DAB-B41A-4CA18135FE82}" srcOrd="3" destOrd="0" presId="urn:microsoft.com/office/officeart/2005/8/layout/hierarchy1"/>
    <dgm:cxn modelId="{25E843F7-8794-4F63-B275-0F946F1F6F9F}" type="presParOf" srcId="{AD2C825D-906B-4DAB-B41A-4CA18135FE82}" destId="{9EA99459-356A-48D1-898C-5D812AB5E01B}" srcOrd="0" destOrd="0" presId="urn:microsoft.com/office/officeart/2005/8/layout/hierarchy1"/>
    <dgm:cxn modelId="{8A74694B-2773-483C-9F31-8F92B1889375}" type="presParOf" srcId="{9EA99459-356A-48D1-898C-5D812AB5E01B}" destId="{63F1AC86-D0AE-433C-B918-D2484E437E3B}" srcOrd="0" destOrd="0" presId="urn:microsoft.com/office/officeart/2005/8/layout/hierarchy1"/>
    <dgm:cxn modelId="{3EAAAC5D-DC29-41CD-BEB3-5A26F2CD616D}" type="presParOf" srcId="{9EA99459-356A-48D1-898C-5D812AB5E01B}" destId="{C13421EF-F2AD-46C6-933A-CAB0CD29F562}" srcOrd="1" destOrd="0" presId="urn:microsoft.com/office/officeart/2005/8/layout/hierarchy1"/>
    <dgm:cxn modelId="{6A6C04E1-C3F3-4757-81D5-529453EE27D0}" type="presParOf" srcId="{AD2C825D-906B-4DAB-B41A-4CA18135FE82}" destId="{4A9403BE-37F2-49C6-990A-0FFF5A0BCC0A}" srcOrd="1" destOrd="0" presId="urn:microsoft.com/office/officeart/2005/8/layout/hierarchy1"/>
    <dgm:cxn modelId="{68713882-088B-4B90-8CC6-C62BE8A97EAE}" type="presParOf" srcId="{88408F28-1CD6-412E-9D06-7DDEC1C4EAE0}" destId="{079BC95F-1F32-45C2-8C7E-C8664620ACF8}" srcOrd="4" destOrd="0" presId="urn:microsoft.com/office/officeart/2005/8/layout/hierarchy1"/>
    <dgm:cxn modelId="{570641DB-9076-481E-B8D2-56BD22852ED1}" type="presParOf" srcId="{88408F28-1CD6-412E-9D06-7DDEC1C4EAE0}" destId="{18FE64E0-8601-46E0-B8F3-1623264F97F8}" srcOrd="5" destOrd="0" presId="urn:microsoft.com/office/officeart/2005/8/layout/hierarchy1"/>
    <dgm:cxn modelId="{089C4B60-9FB1-4721-A84F-6ADDEBD44A8D}" type="presParOf" srcId="{18FE64E0-8601-46E0-B8F3-1623264F97F8}" destId="{06F13753-5943-4D47-8A9F-79355FF58CE8}" srcOrd="0" destOrd="0" presId="urn:microsoft.com/office/officeart/2005/8/layout/hierarchy1"/>
    <dgm:cxn modelId="{37F30B3F-28F5-4255-9DC3-4867BF228804}" type="presParOf" srcId="{06F13753-5943-4D47-8A9F-79355FF58CE8}" destId="{DC9EFA98-554D-48AF-B26B-DBBE355A3946}" srcOrd="0" destOrd="0" presId="urn:microsoft.com/office/officeart/2005/8/layout/hierarchy1"/>
    <dgm:cxn modelId="{323527D7-1CF9-4021-B494-B0A5BCA7724E}" type="presParOf" srcId="{06F13753-5943-4D47-8A9F-79355FF58CE8}" destId="{7F62B000-9703-491A-8E4B-D06102033DF4}" srcOrd="1" destOrd="0" presId="urn:microsoft.com/office/officeart/2005/8/layout/hierarchy1"/>
    <dgm:cxn modelId="{B9E30586-97CE-4564-96E4-2BD921D2D411}" type="presParOf" srcId="{18FE64E0-8601-46E0-B8F3-1623264F97F8}" destId="{3BA1BA3D-3D77-48DE-A5F6-B17A5326C3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9BC95F-1F32-45C2-8C7E-C8664620ACF8}">
      <dsp:nvSpPr>
        <dsp:cNvPr id="0" name=""/>
        <dsp:cNvSpPr/>
      </dsp:nvSpPr>
      <dsp:spPr>
        <a:xfrm>
          <a:off x="4080015" y="1347434"/>
          <a:ext cx="2538911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2538911" y="274471"/>
              </a:lnTo>
              <a:lnTo>
                <a:pt x="2538911" y="4027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A19BB-C7B0-4CFC-AF31-7EE18BAF529B}">
      <dsp:nvSpPr>
        <dsp:cNvPr id="0" name=""/>
        <dsp:cNvSpPr/>
      </dsp:nvSpPr>
      <dsp:spPr>
        <a:xfrm>
          <a:off x="4926318" y="2629584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846303" y="274471"/>
              </a:lnTo>
              <a:lnTo>
                <a:pt x="846303" y="4027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F93-842C-448F-B744-CEB61FF9FE92}">
      <dsp:nvSpPr>
        <dsp:cNvPr id="0" name=""/>
        <dsp:cNvSpPr/>
      </dsp:nvSpPr>
      <dsp:spPr>
        <a:xfrm>
          <a:off x="4076331" y="2629584"/>
          <a:ext cx="849987" cy="400046"/>
        </a:xfrm>
        <a:custGeom>
          <a:avLst/>
          <a:gdLst/>
          <a:ahLst/>
          <a:cxnLst/>
          <a:rect l="0" t="0" r="0" b="0"/>
          <a:pathLst>
            <a:path>
              <a:moveTo>
                <a:pt x="849987" y="0"/>
              </a:moveTo>
              <a:lnTo>
                <a:pt x="849987" y="271754"/>
              </a:lnTo>
              <a:lnTo>
                <a:pt x="0" y="271754"/>
              </a:lnTo>
              <a:lnTo>
                <a:pt x="0" y="400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04511-639C-4AF8-8354-D9B77262F6E3}">
      <dsp:nvSpPr>
        <dsp:cNvPr id="0" name=""/>
        <dsp:cNvSpPr/>
      </dsp:nvSpPr>
      <dsp:spPr>
        <a:xfrm>
          <a:off x="4080015" y="1347434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846303" y="274471"/>
              </a:lnTo>
              <a:lnTo>
                <a:pt x="846303" y="4027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B3953-D00C-4123-AC49-0B93A073D72F}">
      <dsp:nvSpPr>
        <dsp:cNvPr id="0" name=""/>
        <dsp:cNvSpPr/>
      </dsp:nvSpPr>
      <dsp:spPr>
        <a:xfrm>
          <a:off x="1541104" y="2629584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846303" y="274471"/>
              </a:lnTo>
              <a:lnTo>
                <a:pt x="846303" y="4027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9EFAB-2E57-4DA9-933A-2C9A2DB2BA4E}">
      <dsp:nvSpPr>
        <dsp:cNvPr id="0" name=""/>
        <dsp:cNvSpPr/>
      </dsp:nvSpPr>
      <dsp:spPr>
        <a:xfrm>
          <a:off x="694800" y="2629584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846303" y="0"/>
              </a:moveTo>
              <a:lnTo>
                <a:pt x="846303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E74A3-3AD6-4E7A-9C14-D51C9A8E8A55}">
      <dsp:nvSpPr>
        <dsp:cNvPr id="0" name=""/>
        <dsp:cNvSpPr/>
      </dsp:nvSpPr>
      <dsp:spPr>
        <a:xfrm>
          <a:off x="1541104" y="1347434"/>
          <a:ext cx="2538911" cy="402763"/>
        </a:xfrm>
        <a:custGeom>
          <a:avLst/>
          <a:gdLst/>
          <a:ahLst/>
          <a:cxnLst/>
          <a:rect l="0" t="0" r="0" b="0"/>
          <a:pathLst>
            <a:path>
              <a:moveTo>
                <a:pt x="2538911" y="0"/>
              </a:moveTo>
              <a:lnTo>
                <a:pt x="2538911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514E-C08E-4BB6-9F14-B70931D46B4A}">
      <dsp:nvSpPr>
        <dsp:cNvPr id="0" name=""/>
        <dsp:cNvSpPr/>
      </dsp:nvSpPr>
      <dsp:spPr>
        <a:xfrm>
          <a:off x="3387584" y="46804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6BFF-8E42-4186-871C-99D08A6D2D97}">
      <dsp:nvSpPr>
        <dsp:cNvPr id="0" name=""/>
        <dsp:cNvSpPr/>
      </dsp:nvSpPr>
      <dsp:spPr>
        <a:xfrm>
          <a:off x="3541458" y="61422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Education/ News</a:t>
          </a:r>
          <a:endParaRPr lang="en-US" sz="1400" kern="1200" dirty="0"/>
        </a:p>
      </dsp:txBody>
      <dsp:txXfrm>
        <a:off x="3541458" y="614228"/>
        <a:ext cx="1384860" cy="879386"/>
      </dsp:txXfrm>
    </dsp:sp>
    <dsp:sp modelId="{D996A07D-7B8A-47E8-9C2F-50348BB558DB}">
      <dsp:nvSpPr>
        <dsp:cNvPr id="0" name=""/>
        <dsp:cNvSpPr/>
      </dsp:nvSpPr>
      <dsp:spPr>
        <a:xfrm>
          <a:off x="848673" y="175019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291F0-387D-4F74-8835-D018430519AE}">
      <dsp:nvSpPr>
        <dsp:cNvPr id="0" name=""/>
        <dsp:cNvSpPr/>
      </dsp:nvSpPr>
      <dsp:spPr>
        <a:xfrm>
          <a:off x="1002547" y="189637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Academic</a:t>
          </a:r>
          <a:endParaRPr lang="en-US" sz="1400" kern="1200" dirty="0"/>
        </a:p>
      </dsp:txBody>
      <dsp:txXfrm>
        <a:off x="1002547" y="1896378"/>
        <a:ext cx="1384860" cy="879386"/>
      </dsp:txXfrm>
    </dsp:sp>
    <dsp:sp modelId="{A8DF7527-DF98-43D3-AB80-698C6D89A94B}">
      <dsp:nvSpPr>
        <dsp:cNvPr id="0" name=""/>
        <dsp:cNvSpPr/>
      </dsp:nvSpPr>
      <dsp:spPr>
        <a:xfrm>
          <a:off x="2370" y="303234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8CCB2-FDF5-4A66-B367-28A188E6D16B}">
      <dsp:nvSpPr>
        <dsp:cNvPr id="0" name=""/>
        <dsp:cNvSpPr/>
      </dsp:nvSpPr>
      <dsp:spPr>
        <a:xfrm>
          <a:off x="156243" y="317852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Research</a:t>
          </a:r>
          <a:endParaRPr lang="en-US" sz="1400" kern="1200" dirty="0"/>
        </a:p>
      </dsp:txBody>
      <dsp:txXfrm>
        <a:off x="156243" y="3178528"/>
        <a:ext cx="1384860" cy="879386"/>
      </dsp:txXfrm>
    </dsp:sp>
    <dsp:sp modelId="{615E3F21-DA1A-4265-AB9C-4D257AB771E9}">
      <dsp:nvSpPr>
        <dsp:cNvPr id="0" name=""/>
        <dsp:cNvSpPr/>
      </dsp:nvSpPr>
      <dsp:spPr>
        <a:xfrm>
          <a:off x="1694977" y="303234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DAA94-08D8-4B5F-8E2D-E1FD534F4761}">
      <dsp:nvSpPr>
        <dsp:cNvPr id="0" name=""/>
        <dsp:cNvSpPr/>
      </dsp:nvSpPr>
      <dsp:spPr>
        <a:xfrm>
          <a:off x="1848850" y="317852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In-Trends</a:t>
          </a:r>
          <a:endParaRPr lang="en-US" sz="1400" kern="1200" dirty="0"/>
        </a:p>
      </dsp:txBody>
      <dsp:txXfrm>
        <a:off x="1848850" y="3178528"/>
        <a:ext cx="1384860" cy="879386"/>
      </dsp:txXfrm>
    </dsp:sp>
    <dsp:sp modelId="{F7659BFC-E498-4EAF-B11B-CC2E230247CF}">
      <dsp:nvSpPr>
        <dsp:cNvPr id="0" name=""/>
        <dsp:cNvSpPr/>
      </dsp:nvSpPr>
      <dsp:spPr>
        <a:xfrm>
          <a:off x="4233888" y="175019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BC7-2FD3-44C8-8992-22D16CAB46B8}">
      <dsp:nvSpPr>
        <dsp:cNvPr id="0" name=""/>
        <dsp:cNvSpPr/>
      </dsp:nvSpPr>
      <dsp:spPr>
        <a:xfrm>
          <a:off x="4387761" y="189637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Higher Studies/Future Careers</a:t>
          </a:r>
          <a:endParaRPr lang="en-US" sz="1400" kern="1200" dirty="0"/>
        </a:p>
      </dsp:txBody>
      <dsp:txXfrm>
        <a:off x="4387761" y="1896378"/>
        <a:ext cx="1384860" cy="879386"/>
      </dsp:txXfrm>
    </dsp:sp>
    <dsp:sp modelId="{0C225D80-E0C8-45C6-A909-FAE89049D346}">
      <dsp:nvSpPr>
        <dsp:cNvPr id="0" name=""/>
        <dsp:cNvSpPr/>
      </dsp:nvSpPr>
      <dsp:spPr>
        <a:xfrm>
          <a:off x="3383901" y="3029631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A2C49-8A8F-4BC5-AFAB-63725456ED3D}">
      <dsp:nvSpPr>
        <dsp:cNvPr id="0" name=""/>
        <dsp:cNvSpPr/>
      </dsp:nvSpPr>
      <dsp:spPr>
        <a:xfrm>
          <a:off x="3537774" y="3175810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Jobs And Internship</a:t>
          </a:r>
          <a:endParaRPr lang="en-US" sz="1400" kern="1200" dirty="0"/>
        </a:p>
      </dsp:txBody>
      <dsp:txXfrm>
        <a:off x="3537774" y="3175810"/>
        <a:ext cx="1384860" cy="879386"/>
      </dsp:txXfrm>
    </dsp:sp>
    <dsp:sp modelId="{63F1AC86-D0AE-433C-B918-D2484E437E3B}">
      <dsp:nvSpPr>
        <dsp:cNvPr id="0" name=""/>
        <dsp:cNvSpPr/>
      </dsp:nvSpPr>
      <dsp:spPr>
        <a:xfrm>
          <a:off x="5080192" y="303234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421EF-F2AD-46C6-933A-CAB0CD29F562}">
      <dsp:nvSpPr>
        <dsp:cNvPr id="0" name=""/>
        <dsp:cNvSpPr/>
      </dsp:nvSpPr>
      <dsp:spPr>
        <a:xfrm>
          <a:off x="5234065" y="317852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GRE, </a:t>
          </a:r>
          <a:r>
            <a:rPr lang="en-IN" sz="1400" kern="1200" dirty="0" err="1" smtClean="0"/>
            <a:t>Tofel</a:t>
          </a:r>
          <a:r>
            <a:rPr lang="en-IN" sz="1400" kern="1200" dirty="0" smtClean="0"/>
            <a:t>, Gate</a:t>
          </a:r>
          <a:endParaRPr lang="en-US" sz="1400" kern="1200" dirty="0"/>
        </a:p>
      </dsp:txBody>
      <dsp:txXfrm>
        <a:off x="5234065" y="3178528"/>
        <a:ext cx="1384860" cy="879386"/>
      </dsp:txXfrm>
    </dsp:sp>
    <dsp:sp modelId="{DC9EFA98-554D-48AF-B26B-DBBE355A3946}">
      <dsp:nvSpPr>
        <dsp:cNvPr id="0" name=""/>
        <dsp:cNvSpPr/>
      </dsp:nvSpPr>
      <dsp:spPr>
        <a:xfrm>
          <a:off x="5926495" y="1750198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B000-9703-491A-8E4B-D06102033DF4}">
      <dsp:nvSpPr>
        <dsp:cNvPr id="0" name=""/>
        <dsp:cNvSpPr/>
      </dsp:nvSpPr>
      <dsp:spPr>
        <a:xfrm>
          <a:off x="6080369" y="1896378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General</a:t>
          </a:r>
          <a:endParaRPr lang="en-US" sz="1400" kern="1200" dirty="0"/>
        </a:p>
      </dsp:txBody>
      <dsp:txXfrm>
        <a:off x="6080369" y="1896378"/>
        <a:ext cx="1384860" cy="87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75CC1A-8606-4384-BD7E-68F4D00ED9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9D1A4A-564B-4998-A360-2E2CC08E45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30124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Classification of News Articles</a:t>
            </a:r>
            <a:br>
              <a:rPr lang="en-IN" dirty="0" smtClean="0"/>
            </a:br>
            <a:r>
              <a:rPr lang="en-IN" dirty="0" smtClean="0"/>
              <a:t>B-Tech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077072"/>
            <a:ext cx="6480048" cy="1752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-</a:t>
            </a:r>
            <a:r>
              <a:rPr lang="en-IN" sz="2800" dirty="0" err="1" smtClean="0"/>
              <a:t>Bhawna</a:t>
            </a:r>
            <a:r>
              <a:rPr lang="en-IN" sz="2800" dirty="0" smtClean="0"/>
              <a:t> </a:t>
            </a:r>
            <a:r>
              <a:rPr lang="en-IN" sz="2800" dirty="0" err="1" smtClean="0"/>
              <a:t>Rawat</a:t>
            </a:r>
            <a:r>
              <a:rPr lang="en-IN" sz="2800" dirty="0" smtClean="0"/>
              <a:t> (Y13uc068)</a:t>
            </a:r>
          </a:p>
          <a:p>
            <a:r>
              <a:rPr lang="en-IN" sz="2800" dirty="0" smtClean="0"/>
              <a:t>-</a:t>
            </a:r>
            <a:r>
              <a:rPr lang="en-IN" sz="2800" dirty="0" err="1" smtClean="0"/>
              <a:t>Pushpendra</a:t>
            </a:r>
            <a:r>
              <a:rPr lang="en-IN" sz="2800" dirty="0" smtClean="0"/>
              <a:t> </a:t>
            </a:r>
            <a:r>
              <a:rPr lang="en-IN" sz="2800" dirty="0" err="1" smtClean="0"/>
              <a:t>Khandelwal</a:t>
            </a:r>
            <a:r>
              <a:rPr lang="en-IN" sz="2800" dirty="0" smtClean="0"/>
              <a:t>(Y13uc212)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News Records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9644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Training Set – uniformly distributed 20,000+ news records of various categories.</a:t>
            </a:r>
          </a:p>
          <a:p>
            <a:r>
              <a:rPr lang="en-IN" dirty="0" smtClean="0"/>
              <a:t>Cross Validation Set –around 1,000 news records.</a:t>
            </a:r>
          </a:p>
          <a:p>
            <a:r>
              <a:rPr lang="en-IN" dirty="0" smtClean="0"/>
              <a:t>Test Set-more than 100 news records.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</a:p>
          <a:p>
            <a:pPr lvl="1"/>
            <a:r>
              <a:rPr lang="en-IN" dirty="0" smtClean="0"/>
              <a:t>Removing redundant News records.</a:t>
            </a:r>
          </a:p>
          <a:p>
            <a:pPr lvl="1"/>
            <a:r>
              <a:rPr lang="en-IN" dirty="0" smtClean="0"/>
              <a:t>Cleaning</a:t>
            </a:r>
          </a:p>
          <a:p>
            <a:pPr lvl="2"/>
            <a:r>
              <a:rPr lang="en-IN" dirty="0" smtClean="0"/>
              <a:t>Removing </a:t>
            </a:r>
            <a:r>
              <a:rPr lang="en-IN" dirty="0" err="1" smtClean="0"/>
              <a:t>Stopwords</a:t>
            </a:r>
            <a:r>
              <a:rPr lang="en-IN" dirty="0" smtClean="0"/>
              <a:t>, Punctuation, Numbers.</a:t>
            </a:r>
          </a:p>
          <a:p>
            <a:pPr lvl="2"/>
            <a:r>
              <a:rPr lang="en-IN" dirty="0" smtClean="0"/>
              <a:t>Converting all Uppercase to </a:t>
            </a:r>
            <a:r>
              <a:rPr lang="en-IN" dirty="0" err="1" smtClean="0"/>
              <a:t>LowerCase</a:t>
            </a:r>
            <a:r>
              <a:rPr lang="en-IN" dirty="0" smtClean="0"/>
              <a:t>.</a:t>
            </a:r>
            <a:endParaRPr lang="en-IN" dirty="0"/>
          </a:p>
          <a:p>
            <a:pPr lvl="2"/>
            <a:r>
              <a:rPr lang="en-IN" dirty="0" smtClean="0"/>
              <a:t>Stemming</a:t>
            </a:r>
          </a:p>
          <a:p>
            <a:pPr lvl="2"/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a Suitable Model using Machine Learning Algorithm </a:t>
            </a:r>
          </a:p>
          <a:p>
            <a:pPr lvl="1"/>
            <a:r>
              <a:rPr lang="en-IN" dirty="0" smtClean="0"/>
              <a:t>Namely  Support Vector Machine(SVM), Bayesian Classifier</a:t>
            </a:r>
          </a:p>
          <a:p>
            <a:pPr lvl="1"/>
            <a:r>
              <a:rPr lang="en-IN" dirty="0" smtClean="0"/>
              <a:t>Validating the model based on accuracy, </a:t>
            </a:r>
            <a:r>
              <a:rPr lang="en-IN" dirty="0" err="1" smtClean="0"/>
              <a:t>precison</a:t>
            </a:r>
            <a:r>
              <a:rPr lang="en-IN" dirty="0" smtClean="0"/>
              <a:t> and recall.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more can be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generalised Structure for classification.</a:t>
            </a:r>
          </a:p>
          <a:p>
            <a:r>
              <a:rPr lang="en-IN" dirty="0" smtClean="0"/>
              <a:t>A User Interface could be generated.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Plugin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What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Classification of News Articles into   	various categories.</a:t>
            </a:r>
          </a:p>
          <a:p>
            <a:r>
              <a:rPr lang="en-IN" dirty="0" smtClean="0"/>
              <a:t>Why</a:t>
            </a:r>
          </a:p>
          <a:p>
            <a:pPr lvl="1">
              <a:buNone/>
            </a:pPr>
            <a:r>
              <a:rPr lang="en-IN" dirty="0" smtClean="0"/>
              <a:t>	Current Situation</a:t>
            </a:r>
          </a:p>
          <a:p>
            <a:pPr lvl="1">
              <a:buNone/>
            </a:pPr>
            <a:r>
              <a:rPr lang="en-IN" dirty="0" smtClean="0"/>
              <a:t> 	Future Prospective.</a:t>
            </a:r>
          </a:p>
          <a:p>
            <a:r>
              <a:rPr lang="en-IN" dirty="0" smtClean="0"/>
              <a:t>How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Requirements 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1. Survey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2. Transforming Raw Data to Structured 		     Data 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   Language Used- Python(</a:t>
            </a:r>
            <a:r>
              <a:rPr lang="en-IN" dirty="0" err="1" smtClean="0"/>
              <a:t>WebScraping</a:t>
            </a:r>
            <a:r>
              <a:rPr lang="en-IN" dirty="0" smtClean="0"/>
              <a:t>)              	    and R(for Pre-processing).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   Library Used – Beautiful Soup(Python).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art of </a:t>
            </a:r>
            <a:r>
              <a:rPr lang="en-IN" sz="2400" b="1" dirty="0" smtClean="0"/>
              <a:t>data</a:t>
            </a:r>
            <a:r>
              <a:rPr lang="en-IN" sz="2400" dirty="0" smtClean="0"/>
              <a:t> </a:t>
            </a:r>
            <a:r>
              <a:rPr lang="en-US" sz="2400" b="1" dirty="0" smtClean="0"/>
              <a:t>scraping</a:t>
            </a:r>
            <a:r>
              <a:rPr lang="en-US" sz="2400" dirty="0" smtClean="0"/>
              <a:t>  used for extracting data from websites. </a:t>
            </a:r>
            <a:r>
              <a:rPr lang="en-US" sz="2400" b="1" dirty="0" smtClean="0"/>
              <a:t>Web scraping</a:t>
            </a:r>
            <a:r>
              <a:rPr lang="en-US" sz="2400" dirty="0" smtClean="0"/>
              <a:t> software may access the World Wide </a:t>
            </a:r>
            <a:r>
              <a:rPr lang="en-US" sz="2400" b="1" dirty="0" smtClean="0"/>
              <a:t>Web</a:t>
            </a:r>
            <a:r>
              <a:rPr lang="en-US" sz="2400" dirty="0" smtClean="0"/>
              <a:t> directly using the HTTP, or through a </a:t>
            </a:r>
            <a:r>
              <a:rPr lang="en-US" sz="2400" b="1" dirty="0" smtClean="0"/>
              <a:t>web</a:t>
            </a:r>
            <a:r>
              <a:rPr lang="en-US" sz="2400" dirty="0" smtClean="0"/>
              <a:t> browser.</a:t>
            </a:r>
            <a:endParaRPr lang="en-IN" sz="2400" dirty="0" smtClean="0"/>
          </a:p>
          <a:p>
            <a:r>
              <a:rPr lang="en-IN" dirty="0" smtClean="0"/>
              <a:t> From where </a:t>
            </a:r>
          </a:p>
          <a:p>
            <a:pPr lvl="1"/>
            <a:r>
              <a:rPr lang="en-IN" sz="2400" dirty="0" smtClean="0"/>
              <a:t>Financial Express</a:t>
            </a:r>
          </a:p>
          <a:p>
            <a:pPr lvl="1"/>
            <a:r>
              <a:rPr lang="en-IN" sz="2400" dirty="0" smtClean="0"/>
              <a:t>Hindustan time</a:t>
            </a:r>
          </a:p>
          <a:p>
            <a:pPr lvl="1"/>
            <a:r>
              <a:rPr lang="en-IN" sz="2400" dirty="0" smtClean="0"/>
              <a:t>Economic time</a:t>
            </a:r>
          </a:p>
          <a:p>
            <a:pPr lvl="1"/>
            <a:r>
              <a:rPr lang="en-IN" sz="2400" dirty="0" smtClean="0"/>
              <a:t>Indian Express</a:t>
            </a:r>
          </a:p>
          <a:p>
            <a:pPr lvl="1"/>
            <a:r>
              <a:rPr lang="en-IN" sz="2400" dirty="0" smtClean="0"/>
              <a:t>The Hindu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Hierarchy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first time in almost a decade, Google to give </a:t>
            </a:r>
            <a:r>
              <a:rPr lang="en-US" b="1" u="sng" dirty="0" smtClean="0"/>
              <a:t>placements</a:t>
            </a:r>
            <a:r>
              <a:rPr lang="en-US" dirty="0" smtClean="0"/>
              <a:t> a miss at most IITs.</a:t>
            </a:r>
          </a:p>
          <a:p>
            <a:r>
              <a:rPr lang="en-US" dirty="0" smtClean="0"/>
              <a:t>Indian scientists show new way to transform CO2 into methanol.</a:t>
            </a:r>
          </a:p>
          <a:p>
            <a:r>
              <a:rPr lang="en-US" dirty="0" smtClean="0"/>
              <a:t>Self-driving scooter that works indoors as well as out.</a:t>
            </a:r>
          </a:p>
          <a:p>
            <a:r>
              <a:rPr lang="en-US" dirty="0" smtClean="0"/>
              <a:t>Commercial apps will soon be able to strike open data gold.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Sites clips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86768" cy="3096344"/>
          </a:xfrm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708920"/>
            <a:ext cx="6134957" cy="37724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112864" cy="493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723227" cy="534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182</TotalTime>
  <Words>254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Classification of News Articles B-Tech Project</vt:lpstr>
      <vt:lpstr>Introduction</vt:lpstr>
      <vt:lpstr>Basic Design</vt:lpstr>
      <vt:lpstr>Web Scraping</vt:lpstr>
      <vt:lpstr>Classification Hierarchy Structure</vt:lpstr>
      <vt:lpstr>Examples</vt:lpstr>
      <vt:lpstr>Web Sites clips</vt:lpstr>
      <vt:lpstr>Code</vt:lpstr>
      <vt:lpstr>Slide 9</vt:lpstr>
      <vt:lpstr>News Records</vt:lpstr>
      <vt:lpstr>Data Set</vt:lpstr>
      <vt:lpstr>Future Plans</vt:lpstr>
      <vt:lpstr>Future Plans cont.</vt:lpstr>
      <vt:lpstr>What more can be implemented?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News Articles B-Tech Project</dc:title>
  <dc:creator>User</dc:creator>
  <cp:lastModifiedBy>User</cp:lastModifiedBy>
  <cp:revision>19</cp:revision>
  <dcterms:created xsi:type="dcterms:W3CDTF">2016-11-15T09:59:00Z</dcterms:created>
  <dcterms:modified xsi:type="dcterms:W3CDTF">2016-11-15T13:01:01Z</dcterms:modified>
</cp:coreProperties>
</file>