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5B58-9003-4440-B86B-6A9B32E8D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03E2C-542C-406D-B77B-90B137B6E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604E1-0052-47C6-B9AD-32521EF7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" y="0"/>
            <a:ext cx="12158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26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0FDB-0EE6-4142-803D-83A86486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b="1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1E18-E7C4-4798-9E30-F07410C9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Skills: Pandas (Filtering, </a:t>
            </a:r>
            <a:r>
              <a:rPr lang="en-US" sz="5400" dirty="0" err="1"/>
              <a:t>Groupby</a:t>
            </a:r>
            <a:r>
              <a:rPr lang="en-US" sz="5400" dirty="0"/>
              <a:t>, Function In Pandas, Aggregate Functions)</a:t>
            </a:r>
          </a:p>
        </p:txBody>
      </p:sp>
    </p:spTree>
    <p:extLst>
      <p:ext uri="{BB962C8B-B14F-4D97-AF65-F5344CB8AC3E}">
        <p14:creationId xmlns:p14="http://schemas.microsoft.com/office/powerpoint/2010/main" val="51527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FAF38C-E8C6-4A04-8FF0-EF167FAF3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715"/>
            <a:ext cx="12191999" cy="68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A675-A214-4FF8-B228-796E69BBF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44C96-D841-4E06-99E9-47EC3EA7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About Project</a:t>
            </a:r>
          </a:p>
          <a:p>
            <a:r>
              <a:rPr lang="en-US" b="1" dirty="0"/>
              <a:t>What Age Group Buys from us the most?</a:t>
            </a:r>
          </a:p>
          <a:p>
            <a:r>
              <a:rPr lang="en-US" b="1" dirty="0"/>
              <a:t>What Payment Method is used most by Age_Groups – Card</a:t>
            </a:r>
          </a:p>
          <a:p>
            <a:r>
              <a:rPr lang="en-US" b="1" dirty="0"/>
              <a:t>What Browsers Our Customers use most – Chrome</a:t>
            </a:r>
          </a:p>
          <a:p>
            <a:r>
              <a:rPr lang="en-US" b="1" dirty="0"/>
              <a:t> Best Month For Sale-December </a:t>
            </a:r>
          </a:p>
          <a:p>
            <a:r>
              <a:rPr lang="en-US" b="1" dirty="0"/>
              <a:t>Total Revenue and no. of purchases by Gender</a:t>
            </a:r>
          </a:p>
          <a:p>
            <a:r>
              <a:rPr lang="en-US" b="1" dirty="0"/>
              <a:t>Avg Time spent by Gender</a:t>
            </a:r>
          </a:p>
          <a:p>
            <a:r>
              <a:rPr lang="en-US" b="1" dirty="0"/>
              <a:t>Skills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0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CB6-09F1-4D11-B7AE-10F4786D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Sales- Only Pandas Project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3C03-FC5A-4DCF-9181-DF2F55531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So , we will be going through some of the analysis in this online shop customers sales. As you must have seen the value in columns , most of them are in numbers. So what we will do is to convert those numerical columns to Categorical columns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6031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94F3-F756-4876-B135-3EAE3C37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Age Group Buys from us the most ? 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F66C99-79EF-43DA-A2B7-CA6FA127B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368533"/>
            <a:ext cx="6658670" cy="4994003"/>
          </a:xfrm>
        </p:spPr>
      </p:pic>
    </p:spTree>
    <p:extLst>
      <p:ext uri="{BB962C8B-B14F-4D97-AF65-F5344CB8AC3E}">
        <p14:creationId xmlns:p14="http://schemas.microsoft.com/office/powerpoint/2010/main" val="141529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53CE-54FD-4353-8742-6BDDBA67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Payment Method is used most by Age_Groups - Card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DFECBE-2458-4FEB-B2AC-40B150FE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16553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E52B-19B4-4EEA-8064-81C447CA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Browsers Our Customers use most - Chrome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28C70-981B-4F8C-BA63-8E0091124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496" y="1989688"/>
            <a:ext cx="5678282" cy="4258712"/>
          </a:xfrm>
        </p:spPr>
      </p:pic>
    </p:spTree>
    <p:extLst>
      <p:ext uri="{BB962C8B-B14F-4D97-AF65-F5344CB8AC3E}">
        <p14:creationId xmlns:p14="http://schemas.microsoft.com/office/powerpoint/2010/main" val="303784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9302-66CA-49E5-AA03-271C5F33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Best Month For Sale-December </a:t>
            </a:r>
            <a:endParaRPr lang="en-US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C605F7-2686-4D8F-BD43-A3E511E0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582" y="2160588"/>
            <a:ext cx="7762874" cy="3995115"/>
          </a:xfrm>
        </p:spPr>
      </p:pic>
    </p:spTree>
    <p:extLst>
      <p:ext uri="{BB962C8B-B14F-4D97-AF65-F5344CB8AC3E}">
        <p14:creationId xmlns:p14="http://schemas.microsoft.com/office/powerpoint/2010/main" val="324475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3718-98E8-4654-BF7F-577220C2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Revenue and no. of purchases by Gender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76C11-76B5-42C9-8D30-27F3215A5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10408"/>
            <a:ext cx="8596312" cy="3581796"/>
          </a:xfrm>
        </p:spPr>
      </p:pic>
    </p:spTree>
    <p:extLst>
      <p:ext uri="{BB962C8B-B14F-4D97-AF65-F5344CB8AC3E}">
        <p14:creationId xmlns:p14="http://schemas.microsoft.com/office/powerpoint/2010/main" val="277108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CE05-73B5-46DA-8768-E4413883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Avg Time spent by Gender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ED34B0-EF89-451C-B3DE-16578DF46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869" y="2160588"/>
            <a:ext cx="6210299" cy="3881437"/>
          </a:xfrm>
        </p:spPr>
      </p:pic>
    </p:spTree>
    <p:extLst>
      <p:ext uri="{BB962C8B-B14F-4D97-AF65-F5344CB8AC3E}">
        <p14:creationId xmlns:p14="http://schemas.microsoft.com/office/powerpoint/2010/main" val="3394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176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Table of contents</vt:lpstr>
      <vt:lpstr>Online Sales- Only Pandas Project </vt:lpstr>
      <vt:lpstr>What Age Group Buys from us the most ? </vt:lpstr>
      <vt:lpstr>What Payment Method is used most by Age_Groups - Card</vt:lpstr>
      <vt:lpstr>What Browsers Our Customers use most - Chrome</vt:lpstr>
      <vt:lpstr>Best Month For Sale-December </vt:lpstr>
      <vt:lpstr>Total Revenue and no. of purchases by Gender</vt:lpstr>
      <vt:lpstr>Avg Time spent by Gender</vt:lpstr>
      <vt:lpstr>Skills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2025-02-12T09:59:07Z</dcterms:created>
  <dcterms:modified xsi:type="dcterms:W3CDTF">2025-02-12T15:12:10Z</dcterms:modified>
</cp:coreProperties>
</file>