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ISH BHAYANI" initials="NB" lastIdx="1" clrIdx="0">
    <p:extLst>
      <p:ext uri="{19B8F6BF-5375-455C-9EA6-DF929625EA0E}">
        <p15:presenceInfo xmlns:p15="http://schemas.microsoft.com/office/powerpoint/2012/main" userId="3c26e3b44e7a31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05T18:13:34.776"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1D75EE-2A72-4031-8225-17D6E3E0719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70F59E2-99DB-45A0-81B3-F78CD17971DB}">
      <dgm:prSet phldrT="[Text]"/>
      <dgm:spPr/>
      <dgm:t>
        <a:bodyPr/>
        <a:lstStyle/>
        <a:p>
          <a:r>
            <a:rPr lang="en-US" dirty="0"/>
            <a:t>Our Story-&gt;</a:t>
          </a:r>
          <a:endParaRPr lang="en-IN" dirty="0"/>
        </a:p>
      </dgm:t>
    </dgm:pt>
    <dgm:pt modelId="{2594BA69-6FE8-42CA-846A-D7FAE76F9969}" type="parTrans" cxnId="{2AD32B08-1CBF-46FF-A984-57D0007DDFCC}">
      <dgm:prSet/>
      <dgm:spPr/>
      <dgm:t>
        <a:bodyPr/>
        <a:lstStyle/>
        <a:p>
          <a:endParaRPr lang="en-IN"/>
        </a:p>
      </dgm:t>
    </dgm:pt>
    <dgm:pt modelId="{6D3F07B8-9854-4917-A132-0152D05FC088}" type="sibTrans" cxnId="{2AD32B08-1CBF-46FF-A984-57D0007DDFCC}">
      <dgm:prSet/>
      <dgm:spPr/>
      <dgm:t>
        <a:bodyPr/>
        <a:lstStyle/>
        <a:p>
          <a:endParaRPr lang="en-IN"/>
        </a:p>
      </dgm:t>
    </dgm:pt>
    <dgm:pt modelId="{AF8F22E1-0C36-47C3-B437-E4B50788D055}">
      <dgm:prSet phldrT="[Text]"/>
      <dgm:spPr/>
      <dgm:t>
        <a:bodyPr/>
        <a:lstStyle/>
        <a:p>
          <a:r>
            <a:rPr lang="en-US" dirty="0">
              <a:sym typeface="Wingdings" panose="05000000000000000000" pitchFamily="2" charset="2"/>
            </a:rPr>
            <a:t></a:t>
          </a:r>
          <a:r>
            <a:rPr lang="en-US" dirty="0" err="1"/>
            <a:t>HomePage</a:t>
          </a:r>
          <a:r>
            <a:rPr lang="en-US" dirty="0">
              <a:sym typeface="Wingdings" panose="05000000000000000000" pitchFamily="2" charset="2"/>
            </a:rPr>
            <a:t></a:t>
          </a:r>
          <a:endParaRPr lang="en-IN" dirty="0"/>
        </a:p>
      </dgm:t>
    </dgm:pt>
    <dgm:pt modelId="{6F4B4BE8-6DD4-4AE6-AFBF-7AE5FBAECCCE}" type="parTrans" cxnId="{35BC464A-4101-40DC-8427-57FEA01BD65E}">
      <dgm:prSet/>
      <dgm:spPr/>
      <dgm:t>
        <a:bodyPr/>
        <a:lstStyle/>
        <a:p>
          <a:endParaRPr lang="en-IN"/>
        </a:p>
      </dgm:t>
    </dgm:pt>
    <dgm:pt modelId="{742B96A8-247D-4538-AFD2-270C9093A95F}" type="sibTrans" cxnId="{35BC464A-4101-40DC-8427-57FEA01BD65E}">
      <dgm:prSet/>
      <dgm:spPr/>
      <dgm:t>
        <a:bodyPr/>
        <a:lstStyle/>
        <a:p>
          <a:endParaRPr lang="en-IN"/>
        </a:p>
      </dgm:t>
    </dgm:pt>
    <dgm:pt modelId="{0E64D99A-2F72-4823-B6DE-B197F3DF1A73}">
      <dgm:prSet phldrT="[Text]"/>
      <dgm:spPr/>
      <dgm:t>
        <a:bodyPr/>
        <a:lstStyle/>
        <a:p>
          <a:r>
            <a:rPr lang="en-US" dirty="0"/>
            <a:t>3 Services</a:t>
          </a:r>
          <a:endParaRPr lang="en-IN" dirty="0"/>
        </a:p>
      </dgm:t>
    </dgm:pt>
    <dgm:pt modelId="{9AEE8023-5392-4D17-AE8A-0737B669124E}" type="parTrans" cxnId="{949415F3-AA95-47FC-9A75-622158AB4277}">
      <dgm:prSet/>
      <dgm:spPr/>
      <dgm:t>
        <a:bodyPr/>
        <a:lstStyle/>
        <a:p>
          <a:endParaRPr lang="en-IN"/>
        </a:p>
      </dgm:t>
    </dgm:pt>
    <dgm:pt modelId="{AB30E24F-419E-4DDB-9F3F-4A437422F0D9}" type="sibTrans" cxnId="{949415F3-AA95-47FC-9A75-622158AB4277}">
      <dgm:prSet/>
      <dgm:spPr/>
      <dgm:t>
        <a:bodyPr/>
        <a:lstStyle/>
        <a:p>
          <a:endParaRPr lang="en-IN"/>
        </a:p>
      </dgm:t>
    </dgm:pt>
    <dgm:pt modelId="{EEFF64EF-786D-40E2-97FB-20412D12EA70}">
      <dgm:prSet phldrT="[Text]"/>
      <dgm:spPr/>
      <dgm:t>
        <a:bodyPr/>
        <a:lstStyle/>
        <a:p>
          <a:r>
            <a:rPr lang="en-US" dirty="0"/>
            <a:t>Professional Portal</a:t>
          </a:r>
          <a:endParaRPr lang="en-IN" dirty="0"/>
        </a:p>
      </dgm:t>
    </dgm:pt>
    <dgm:pt modelId="{80C33445-0EA8-4C0F-8F0B-5A438D97C5E1}" type="parTrans" cxnId="{CB91EDC1-B3B4-4F26-864A-42BB3F3B5A5D}">
      <dgm:prSet/>
      <dgm:spPr/>
      <dgm:t>
        <a:bodyPr/>
        <a:lstStyle/>
        <a:p>
          <a:endParaRPr lang="en-IN"/>
        </a:p>
      </dgm:t>
    </dgm:pt>
    <dgm:pt modelId="{DB8F669A-CD82-4EE3-BD19-84A32694FB0F}" type="sibTrans" cxnId="{CB91EDC1-B3B4-4F26-864A-42BB3F3B5A5D}">
      <dgm:prSet/>
      <dgm:spPr/>
      <dgm:t>
        <a:bodyPr/>
        <a:lstStyle/>
        <a:p>
          <a:endParaRPr lang="en-IN"/>
        </a:p>
      </dgm:t>
    </dgm:pt>
    <dgm:pt modelId="{6F1C42A9-0358-48E1-8E6B-156F82E2F658}">
      <dgm:prSet phldrT="[Text]"/>
      <dgm:spPr/>
      <dgm:t>
        <a:bodyPr/>
        <a:lstStyle/>
        <a:p>
          <a:r>
            <a:rPr lang="en-US" dirty="0"/>
            <a:t>Login/Signup</a:t>
          </a:r>
          <a:endParaRPr lang="en-IN" dirty="0"/>
        </a:p>
      </dgm:t>
    </dgm:pt>
    <dgm:pt modelId="{D2BC9511-B756-4BF1-B628-55F270446EE2}" type="parTrans" cxnId="{B14F9370-02DC-42C3-883E-A5757559186A}">
      <dgm:prSet/>
      <dgm:spPr/>
      <dgm:t>
        <a:bodyPr/>
        <a:lstStyle/>
        <a:p>
          <a:endParaRPr lang="en-IN"/>
        </a:p>
      </dgm:t>
    </dgm:pt>
    <dgm:pt modelId="{FF99306C-7614-4FEA-AD49-8603FCA81E3E}" type="sibTrans" cxnId="{B14F9370-02DC-42C3-883E-A5757559186A}">
      <dgm:prSet/>
      <dgm:spPr/>
      <dgm:t>
        <a:bodyPr/>
        <a:lstStyle/>
        <a:p>
          <a:endParaRPr lang="en-IN"/>
        </a:p>
      </dgm:t>
    </dgm:pt>
    <dgm:pt modelId="{563A765D-CC49-44D0-8E70-1F0AAC0DC8A2}">
      <dgm:prSet phldrT="[Text]"/>
      <dgm:spPr/>
      <dgm:t>
        <a:bodyPr/>
        <a:lstStyle/>
        <a:p>
          <a:r>
            <a:rPr lang="en-US" dirty="0"/>
            <a:t>Electrical</a:t>
          </a:r>
          <a:endParaRPr lang="en-IN" dirty="0"/>
        </a:p>
      </dgm:t>
    </dgm:pt>
    <dgm:pt modelId="{63FE5E0D-6213-4D8D-8707-569B9EE2DE1C}" type="parTrans" cxnId="{4BE0ECB0-DD0C-42BA-8C31-2F4529776CA0}">
      <dgm:prSet/>
      <dgm:spPr/>
      <dgm:t>
        <a:bodyPr/>
        <a:lstStyle/>
        <a:p>
          <a:endParaRPr lang="en-IN"/>
        </a:p>
      </dgm:t>
    </dgm:pt>
    <dgm:pt modelId="{8DACAC02-89AD-4E3D-A751-127094862A3B}" type="sibTrans" cxnId="{4BE0ECB0-DD0C-42BA-8C31-2F4529776CA0}">
      <dgm:prSet/>
      <dgm:spPr/>
      <dgm:t>
        <a:bodyPr/>
        <a:lstStyle/>
        <a:p>
          <a:endParaRPr lang="en-IN"/>
        </a:p>
      </dgm:t>
    </dgm:pt>
    <dgm:pt modelId="{4FAE5FD2-2666-4632-BF16-6FEB13DB5FA5}">
      <dgm:prSet phldrT="[Text]"/>
      <dgm:spPr/>
      <dgm:t>
        <a:bodyPr/>
        <a:lstStyle/>
        <a:p>
          <a:r>
            <a:rPr lang="en-US" dirty="0"/>
            <a:t>Plumbing</a:t>
          </a:r>
          <a:endParaRPr lang="en-IN" dirty="0"/>
        </a:p>
      </dgm:t>
    </dgm:pt>
    <dgm:pt modelId="{B26A26C5-1205-4DA2-90E1-3C5CDEA7AA68}" type="parTrans" cxnId="{BE5CE949-7A4D-49D3-985C-534154CF3279}">
      <dgm:prSet/>
      <dgm:spPr/>
      <dgm:t>
        <a:bodyPr/>
        <a:lstStyle/>
        <a:p>
          <a:endParaRPr lang="en-IN"/>
        </a:p>
      </dgm:t>
    </dgm:pt>
    <dgm:pt modelId="{60ACD6DF-EE63-4C32-AA3B-CA11C34474EE}" type="sibTrans" cxnId="{BE5CE949-7A4D-49D3-985C-534154CF3279}">
      <dgm:prSet/>
      <dgm:spPr/>
      <dgm:t>
        <a:bodyPr/>
        <a:lstStyle/>
        <a:p>
          <a:endParaRPr lang="en-IN"/>
        </a:p>
      </dgm:t>
    </dgm:pt>
    <dgm:pt modelId="{7DBD5C64-D936-4D3F-9E34-51D11A5D3429}">
      <dgm:prSet phldrT="[Text]"/>
      <dgm:spPr/>
      <dgm:t>
        <a:bodyPr/>
        <a:lstStyle/>
        <a:p>
          <a:r>
            <a:rPr lang="en-US" dirty="0"/>
            <a:t>Carpenter</a:t>
          </a:r>
          <a:endParaRPr lang="en-IN" dirty="0"/>
        </a:p>
      </dgm:t>
    </dgm:pt>
    <dgm:pt modelId="{8DF66B6F-7F81-4B72-B064-C67231B44DBA}" type="parTrans" cxnId="{AA0E5C08-7DA7-4DCF-9257-00566DC86623}">
      <dgm:prSet/>
      <dgm:spPr/>
      <dgm:t>
        <a:bodyPr/>
        <a:lstStyle/>
        <a:p>
          <a:endParaRPr lang="en-IN"/>
        </a:p>
      </dgm:t>
    </dgm:pt>
    <dgm:pt modelId="{DDC50AF7-945F-49A0-83D1-894CCF11F34D}" type="sibTrans" cxnId="{AA0E5C08-7DA7-4DCF-9257-00566DC86623}">
      <dgm:prSet/>
      <dgm:spPr/>
      <dgm:t>
        <a:bodyPr/>
        <a:lstStyle/>
        <a:p>
          <a:endParaRPr lang="en-IN"/>
        </a:p>
      </dgm:t>
    </dgm:pt>
    <dgm:pt modelId="{DA164876-0A4F-4678-BD40-D664BD1F2528}">
      <dgm:prSet phldrT="[Text]"/>
      <dgm:spPr/>
      <dgm:t>
        <a:bodyPr/>
        <a:lstStyle/>
        <a:p>
          <a:r>
            <a:rPr lang="en-US" dirty="0"/>
            <a:t>Ahmedabad</a:t>
          </a:r>
          <a:endParaRPr lang="en-IN" dirty="0"/>
        </a:p>
      </dgm:t>
    </dgm:pt>
    <dgm:pt modelId="{EA06284A-4EA4-4060-A33E-2B7A94321452}" type="parTrans" cxnId="{FC25CBF2-804B-4F85-B505-7E3E1942116E}">
      <dgm:prSet/>
      <dgm:spPr/>
      <dgm:t>
        <a:bodyPr/>
        <a:lstStyle/>
        <a:p>
          <a:endParaRPr lang="en-IN"/>
        </a:p>
      </dgm:t>
    </dgm:pt>
    <dgm:pt modelId="{09304C46-E2F9-4ED9-AE93-04D4844124E8}" type="sibTrans" cxnId="{FC25CBF2-804B-4F85-B505-7E3E1942116E}">
      <dgm:prSet/>
      <dgm:spPr/>
      <dgm:t>
        <a:bodyPr/>
        <a:lstStyle/>
        <a:p>
          <a:endParaRPr lang="en-IN"/>
        </a:p>
      </dgm:t>
    </dgm:pt>
    <dgm:pt modelId="{27F3F90D-96BB-4D27-83BA-099BB08AD56A}">
      <dgm:prSet phldrT="[Text]"/>
      <dgm:spPr/>
      <dgm:t>
        <a:bodyPr/>
        <a:lstStyle/>
        <a:p>
          <a:r>
            <a:rPr lang="en-US" dirty="0"/>
            <a:t>Baroda</a:t>
          </a:r>
          <a:endParaRPr lang="en-IN" dirty="0"/>
        </a:p>
      </dgm:t>
    </dgm:pt>
    <dgm:pt modelId="{410EE590-1EED-42AA-96AD-2A9E5862B452}" type="parTrans" cxnId="{AE6B2009-5E18-4C77-836C-62C5F8500436}">
      <dgm:prSet/>
      <dgm:spPr/>
      <dgm:t>
        <a:bodyPr/>
        <a:lstStyle/>
        <a:p>
          <a:endParaRPr lang="en-IN"/>
        </a:p>
      </dgm:t>
    </dgm:pt>
    <dgm:pt modelId="{E0BA32DF-F49B-42A9-B846-E6623C861933}" type="sibTrans" cxnId="{AE6B2009-5E18-4C77-836C-62C5F8500436}">
      <dgm:prSet/>
      <dgm:spPr/>
      <dgm:t>
        <a:bodyPr/>
        <a:lstStyle/>
        <a:p>
          <a:endParaRPr lang="en-IN"/>
        </a:p>
      </dgm:t>
    </dgm:pt>
    <dgm:pt modelId="{87AB42BC-8928-4FFE-A579-A69BEF2C88D5}">
      <dgm:prSet phldrT="[Text]"/>
      <dgm:spPr/>
      <dgm:t>
        <a:bodyPr/>
        <a:lstStyle/>
        <a:p>
          <a:r>
            <a:rPr lang="en-US" dirty="0"/>
            <a:t>Rajkot</a:t>
          </a:r>
          <a:endParaRPr lang="en-IN" dirty="0"/>
        </a:p>
      </dgm:t>
    </dgm:pt>
    <dgm:pt modelId="{9A5A0C38-6F9C-47A4-B9BB-0B2A883D0B8E}" type="parTrans" cxnId="{36C492B6-FD43-4011-95BE-8B49CA0A68AF}">
      <dgm:prSet/>
      <dgm:spPr/>
      <dgm:t>
        <a:bodyPr/>
        <a:lstStyle/>
        <a:p>
          <a:endParaRPr lang="en-IN"/>
        </a:p>
      </dgm:t>
    </dgm:pt>
    <dgm:pt modelId="{1FA38E17-B50C-44BD-99AA-0BD897C70886}" type="sibTrans" cxnId="{36C492B6-FD43-4011-95BE-8B49CA0A68AF}">
      <dgm:prSet/>
      <dgm:spPr/>
      <dgm:t>
        <a:bodyPr/>
        <a:lstStyle/>
        <a:p>
          <a:endParaRPr lang="en-IN"/>
        </a:p>
      </dgm:t>
    </dgm:pt>
    <dgm:pt modelId="{FD68BD8F-4DE3-4632-8722-9F113F71AE8D}" type="pres">
      <dgm:prSet presAssocID="{C81D75EE-2A72-4031-8225-17D6E3E07191}" presName="diagram" presStyleCnt="0">
        <dgm:presLayoutVars>
          <dgm:dir/>
          <dgm:resizeHandles val="exact"/>
        </dgm:presLayoutVars>
      </dgm:prSet>
      <dgm:spPr/>
    </dgm:pt>
    <dgm:pt modelId="{504A6BEF-E4E2-47E0-A67B-DF2367CBD78D}" type="pres">
      <dgm:prSet presAssocID="{170F59E2-99DB-45A0-81B3-F78CD17971DB}" presName="node" presStyleLbl="node1" presStyleIdx="0" presStyleCnt="11" custScaleX="68570" custScaleY="59504">
        <dgm:presLayoutVars>
          <dgm:bulletEnabled val="1"/>
        </dgm:presLayoutVars>
      </dgm:prSet>
      <dgm:spPr/>
    </dgm:pt>
    <dgm:pt modelId="{0D88D263-0998-4E54-9F76-8EBC7702ADAB}" type="pres">
      <dgm:prSet presAssocID="{6D3F07B8-9854-4917-A132-0152D05FC088}" presName="sibTrans" presStyleCnt="0"/>
      <dgm:spPr/>
    </dgm:pt>
    <dgm:pt modelId="{72883DB6-FE21-4340-B4D4-E5C07CC76945}" type="pres">
      <dgm:prSet presAssocID="{AF8F22E1-0C36-47C3-B437-E4B50788D055}" presName="node" presStyleLbl="node1" presStyleIdx="1" presStyleCnt="11" custScaleX="82067" custScaleY="62780">
        <dgm:presLayoutVars>
          <dgm:bulletEnabled val="1"/>
        </dgm:presLayoutVars>
      </dgm:prSet>
      <dgm:spPr/>
    </dgm:pt>
    <dgm:pt modelId="{45538488-A3BF-4A3A-B074-A5A85BA365B7}" type="pres">
      <dgm:prSet presAssocID="{742B96A8-247D-4538-AFD2-270C9093A95F}" presName="sibTrans" presStyleCnt="0"/>
      <dgm:spPr/>
    </dgm:pt>
    <dgm:pt modelId="{30105797-EEEA-42AF-9333-6525AECD1BB7}" type="pres">
      <dgm:prSet presAssocID="{0E64D99A-2F72-4823-B6DE-B197F3DF1A73}" presName="node" presStyleLbl="node1" presStyleIdx="2" presStyleCnt="11" custScaleX="75309" custScaleY="64425">
        <dgm:presLayoutVars>
          <dgm:bulletEnabled val="1"/>
        </dgm:presLayoutVars>
      </dgm:prSet>
      <dgm:spPr/>
    </dgm:pt>
    <dgm:pt modelId="{5BD24A5E-18B4-49EB-B1EF-6E2643BDA214}" type="pres">
      <dgm:prSet presAssocID="{AB30E24F-419E-4DDB-9F3F-4A437422F0D9}" presName="sibTrans" presStyleCnt="0"/>
      <dgm:spPr/>
    </dgm:pt>
    <dgm:pt modelId="{4D1FF42D-AABD-41D8-8786-39577CB7D530}" type="pres">
      <dgm:prSet presAssocID="{EEFF64EF-786D-40E2-97FB-20412D12EA70}" presName="node" presStyleLbl="node1" presStyleIdx="3" presStyleCnt="11" custScaleX="81290" custScaleY="68038">
        <dgm:presLayoutVars>
          <dgm:bulletEnabled val="1"/>
        </dgm:presLayoutVars>
      </dgm:prSet>
      <dgm:spPr/>
    </dgm:pt>
    <dgm:pt modelId="{64CD8EC9-2DDD-4C4E-ABD8-E772E22F1DA9}" type="pres">
      <dgm:prSet presAssocID="{DB8F669A-CD82-4EE3-BD19-84A32694FB0F}" presName="sibTrans" presStyleCnt="0"/>
      <dgm:spPr/>
    </dgm:pt>
    <dgm:pt modelId="{B28F44F8-8559-4FDF-BBB6-846F77DA5B29}" type="pres">
      <dgm:prSet presAssocID="{6F1C42A9-0358-48E1-8E6B-156F82E2F658}" presName="node" presStyleLbl="node1" presStyleIdx="4" presStyleCnt="11" custScaleX="62556" custScaleY="55714">
        <dgm:presLayoutVars>
          <dgm:bulletEnabled val="1"/>
        </dgm:presLayoutVars>
      </dgm:prSet>
      <dgm:spPr/>
    </dgm:pt>
    <dgm:pt modelId="{E56F041C-1300-4B39-8B99-BEBB76A2EEB4}" type="pres">
      <dgm:prSet presAssocID="{FF99306C-7614-4FEA-AD49-8603FCA81E3E}" presName="sibTrans" presStyleCnt="0"/>
      <dgm:spPr/>
    </dgm:pt>
    <dgm:pt modelId="{4873FBAA-DF05-41B4-BAFF-6AA884944F3A}" type="pres">
      <dgm:prSet presAssocID="{563A765D-CC49-44D0-8E70-1F0AAC0DC8A2}" presName="node" presStyleLbl="node1" presStyleIdx="5" presStyleCnt="11" custScaleX="60092" custScaleY="34977">
        <dgm:presLayoutVars>
          <dgm:bulletEnabled val="1"/>
        </dgm:presLayoutVars>
      </dgm:prSet>
      <dgm:spPr/>
    </dgm:pt>
    <dgm:pt modelId="{57E32EBD-261D-43D0-816A-07A532B4D0EA}" type="pres">
      <dgm:prSet presAssocID="{8DACAC02-89AD-4E3D-A751-127094862A3B}" presName="sibTrans" presStyleCnt="0"/>
      <dgm:spPr/>
    </dgm:pt>
    <dgm:pt modelId="{6AE30F5F-74CA-4301-8D78-A2E8626202A4}" type="pres">
      <dgm:prSet presAssocID="{4FAE5FD2-2666-4632-BF16-6FEB13DB5FA5}" presName="node" presStyleLbl="node1" presStyleIdx="6" presStyleCnt="11" custScaleX="62477" custScaleY="28173">
        <dgm:presLayoutVars>
          <dgm:bulletEnabled val="1"/>
        </dgm:presLayoutVars>
      </dgm:prSet>
      <dgm:spPr/>
    </dgm:pt>
    <dgm:pt modelId="{537813A7-8E09-47C6-BB3B-6F6CA6760253}" type="pres">
      <dgm:prSet presAssocID="{60ACD6DF-EE63-4C32-AA3B-CA11C34474EE}" presName="sibTrans" presStyleCnt="0"/>
      <dgm:spPr/>
    </dgm:pt>
    <dgm:pt modelId="{9579F54D-2515-4047-9A9C-2DD6BAD8B725}" type="pres">
      <dgm:prSet presAssocID="{7DBD5C64-D936-4D3F-9E34-51D11A5D3429}" presName="node" presStyleLbl="node1" presStyleIdx="7" presStyleCnt="11" custScaleX="64311" custScaleY="25899">
        <dgm:presLayoutVars>
          <dgm:bulletEnabled val="1"/>
        </dgm:presLayoutVars>
      </dgm:prSet>
      <dgm:spPr/>
    </dgm:pt>
    <dgm:pt modelId="{8E2F9C80-60FB-4DA5-9C7D-B5456020178D}" type="pres">
      <dgm:prSet presAssocID="{DDC50AF7-945F-49A0-83D1-894CCF11F34D}" presName="sibTrans" presStyleCnt="0"/>
      <dgm:spPr/>
    </dgm:pt>
    <dgm:pt modelId="{C6DA1EE6-588D-4252-81F6-0B3ED5924A79}" type="pres">
      <dgm:prSet presAssocID="{DA164876-0A4F-4678-BD40-D664BD1F2528}" presName="node" presStyleLbl="node1" presStyleIdx="8" presStyleCnt="11" custLinFactX="-100000" custLinFactY="15439" custLinFactNeighborX="-142049" custLinFactNeighborY="100000">
        <dgm:presLayoutVars>
          <dgm:bulletEnabled val="1"/>
        </dgm:presLayoutVars>
      </dgm:prSet>
      <dgm:spPr/>
    </dgm:pt>
    <dgm:pt modelId="{F54AB18C-FE54-44A3-B038-12CEE1C0FC13}" type="pres">
      <dgm:prSet presAssocID="{09304C46-E2F9-4ED9-AE93-04D4844124E8}" presName="sibTrans" presStyleCnt="0"/>
      <dgm:spPr/>
    </dgm:pt>
    <dgm:pt modelId="{21D83105-0612-405E-81E4-4652C4020B62}" type="pres">
      <dgm:prSet presAssocID="{27F3F90D-96BB-4D27-83BA-099BB08AD56A}" presName="node" presStyleLbl="node1" presStyleIdx="9" presStyleCnt="11" custLinFactNeighborX="43196" custLinFactNeighborY="-3724">
        <dgm:presLayoutVars>
          <dgm:bulletEnabled val="1"/>
        </dgm:presLayoutVars>
      </dgm:prSet>
      <dgm:spPr/>
    </dgm:pt>
    <dgm:pt modelId="{706E1171-B4FB-45A9-A3D4-DAD27A4283EC}" type="pres">
      <dgm:prSet presAssocID="{E0BA32DF-F49B-42A9-B846-E6623C861933}" presName="sibTrans" presStyleCnt="0"/>
      <dgm:spPr/>
    </dgm:pt>
    <dgm:pt modelId="{D9E59A84-93BA-45D4-B30C-75448916A2A2}" type="pres">
      <dgm:prSet presAssocID="{87AB42BC-8928-4FFE-A579-A69BEF2C88D5}" presName="node" presStyleLbl="node1" presStyleIdx="10" presStyleCnt="11" custLinFactNeighborX="65539" custLinFactNeighborY="-3724">
        <dgm:presLayoutVars>
          <dgm:bulletEnabled val="1"/>
        </dgm:presLayoutVars>
      </dgm:prSet>
      <dgm:spPr/>
    </dgm:pt>
  </dgm:ptLst>
  <dgm:cxnLst>
    <dgm:cxn modelId="{2AD32B08-1CBF-46FF-A984-57D0007DDFCC}" srcId="{C81D75EE-2A72-4031-8225-17D6E3E07191}" destId="{170F59E2-99DB-45A0-81B3-F78CD17971DB}" srcOrd="0" destOrd="0" parTransId="{2594BA69-6FE8-42CA-846A-D7FAE76F9969}" sibTransId="{6D3F07B8-9854-4917-A132-0152D05FC088}"/>
    <dgm:cxn modelId="{AA0E5C08-7DA7-4DCF-9257-00566DC86623}" srcId="{C81D75EE-2A72-4031-8225-17D6E3E07191}" destId="{7DBD5C64-D936-4D3F-9E34-51D11A5D3429}" srcOrd="7" destOrd="0" parTransId="{8DF66B6F-7F81-4B72-B064-C67231B44DBA}" sibTransId="{DDC50AF7-945F-49A0-83D1-894CCF11F34D}"/>
    <dgm:cxn modelId="{AE6B2009-5E18-4C77-836C-62C5F8500436}" srcId="{C81D75EE-2A72-4031-8225-17D6E3E07191}" destId="{27F3F90D-96BB-4D27-83BA-099BB08AD56A}" srcOrd="9" destOrd="0" parTransId="{410EE590-1EED-42AA-96AD-2A9E5862B452}" sibTransId="{E0BA32DF-F49B-42A9-B846-E6623C861933}"/>
    <dgm:cxn modelId="{85EC4412-FFC9-462D-9918-09BE78F4D019}" type="presOf" srcId="{7DBD5C64-D936-4D3F-9E34-51D11A5D3429}" destId="{9579F54D-2515-4047-9A9C-2DD6BAD8B725}" srcOrd="0" destOrd="0" presId="urn:microsoft.com/office/officeart/2005/8/layout/default"/>
    <dgm:cxn modelId="{510FEC20-9FE3-4659-80A0-C4AFDF0C0CA8}" type="presOf" srcId="{AF8F22E1-0C36-47C3-B437-E4B50788D055}" destId="{72883DB6-FE21-4340-B4D4-E5C07CC76945}" srcOrd="0" destOrd="0" presId="urn:microsoft.com/office/officeart/2005/8/layout/default"/>
    <dgm:cxn modelId="{261D642B-5DFD-4232-AC55-A492CFCA5548}" type="presOf" srcId="{C81D75EE-2A72-4031-8225-17D6E3E07191}" destId="{FD68BD8F-4DE3-4632-8722-9F113F71AE8D}" srcOrd="0" destOrd="0" presId="urn:microsoft.com/office/officeart/2005/8/layout/default"/>
    <dgm:cxn modelId="{2EFB7733-8525-48C0-A0F4-EE4C1F88AA35}" type="presOf" srcId="{87AB42BC-8928-4FFE-A579-A69BEF2C88D5}" destId="{D9E59A84-93BA-45D4-B30C-75448916A2A2}" srcOrd="0" destOrd="0" presId="urn:microsoft.com/office/officeart/2005/8/layout/default"/>
    <dgm:cxn modelId="{BE5CE949-7A4D-49D3-985C-534154CF3279}" srcId="{C81D75EE-2A72-4031-8225-17D6E3E07191}" destId="{4FAE5FD2-2666-4632-BF16-6FEB13DB5FA5}" srcOrd="6" destOrd="0" parTransId="{B26A26C5-1205-4DA2-90E1-3C5CDEA7AA68}" sibTransId="{60ACD6DF-EE63-4C32-AA3B-CA11C34474EE}"/>
    <dgm:cxn modelId="{35BC464A-4101-40DC-8427-57FEA01BD65E}" srcId="{C81D75EE-2A72-4031-8225-17D6E3E07191}" destId="{AF8F22E1-0C36-47C3-B437-E4B50788D055}" srcOrd="1" destOrd="0" parTransId="{6F4B4BE8-6DD4-4AE6-AFBF-7AE5FBAECCCE}" sibTransId="{742B96A8-247D-4538-AFD2-270C9093A95F}"/>
    <dgm:cxn modelId="{90E37C4E-7391-4ED6-B6A3-EBB9D732E24A}" type="presOf" srcId="{DA164876-0A4F-4678-BD40-D664BD1F2528}" destId="{C6DA1EE6-588D-4252-81F6-0B3ED5924A79}" srcOrd="0" destOrd="0" presId="urn:microsoft.com/office/officeart/2005/8/layout/default"/>
    <dgm:cxn modelId="{B14F9370-02DC-42C3-883E-A5757559186A}" srcId="{C81D75EE-2A72-4031-8225-17D6E3E07191}" destId="{6F1C42A9-0358-48E1-8E6B-156F82E2F658}" srcOrd="4" destOrd="0" parTransId="{D2BC9511-B756-4BF1-B628-55F270446EE2}" sibTransId="{FF99306C-7614-4FEA-AD49-8603FCA81E3E}"/>
    <dgm:cxn modelId="{2CCDD279-3108-46AC-B464-570B858F8B66}" type="presOf" srcId="{6F1C42A9-0358-48E1-8E6B-156F82E2F658}" destId="{B28F44F8-8559-4FDF-BBB6-846F77DA5B29}" srcOrd="0" destOrd="0" presId="urn:microsoft.com/office/officeart/2005/8/layout/default"/>
    <dgm:cxn modelId="{8AEFF484-ECB0-4ADA-AD3E-9BDE0CEADF83}" type="presOf" srcId="{563A765D-CC49-44D0-8E70-1F0AAC0DC8A2}" destId="{4873FBAA-DF05-41B4-BAFF-6AA884944F3A}" srcOrd="0" destOrd="0" presId="urn:microsoft.com/office/officeart/2005/8/layout/default"/>
    <dgm:cxn modelId="{15875388-1E35-44BC-989E-4F4BFB8E957A}" type="presOf" srcId="{170F59E2-99DB-45A0-81B3-F78CD17971DB}" destId="{504A6BEF-E4E2-47E0-A67B-DF2367CBD78D}" srcOrd="0" destOrd="0" presId="urn:microsoft.com/office/officeart/2005/8/layout/default"/>
    <dgm:cxn modelId="{471CBB9C-C443-4051-AC5E-ECA007C91354}" type="presOf" srcId="{4FAE5FD2-2666-4632-BF16-6FEB13DB5FA5}" destId="{6AE30F5F-74CA-4301-8D78-A2E8626202A4}" srcOrd="0" destOrd="0" presId="urn:microsoft.com/office/officeart/2005/8/layout/default"/>
    <dgm:cxn modelId="{31F7B9A9-E4F4-4B75-9FEB-D20A2E7CF72B}" type="presOf" srcId="{0E64D99A-2F72-4823-B6DE-B197F3DF1A73}" destId="{30105797-EEEA-42AF-9333-6525AECD1BB7}" srcOrd="0" destOrd="0" presId="urn:microsoft.com/office/officeart/2005/8/layout/default"/>
    <dgm:cxn modelId="{4BE0ECB0-DD0C-42BA-8C31-2F4529776CA0}" srcId="{C81D75EE-2A72-4031-8225-17D6E3E07191}" destId="{563A765D-CC49-44D0-8E70-1F0AAC0DC8A2}" srcOrd="5" destOrd="0" parTransId="{63FE5E0D-6213-4D8D-8707-569B9EE2DE1C}" sibTransId="{8DACAC02-89AD-4E3D-A751-127094862A3B}"/>
    <dgm:cxn modelId="{36C492B6-FD43-4011-95BE-8B49CA0A68AF}" srcId="{C81D75EE-2A72-4031-8225-17D6E3E07191}" destId="{87AB42BC-8928-4FFE-A579-A69BEF2C88D5}" srcOrd="10" destOrd="0" parTransId="{9A5A0C38-6F9C-47A4-B9BB-0B2A883D0B8E}" sibTransId="{1FA38E17-B50C-44BD-99AA-0BD897C70886}"/>
    <dgm:cxn modelId="{FEA482BD-6338-477A-81EE-856E054FEC00}" type="presOf" srcId="{27F3F90D-96BB-4D27-83BA-099BB08AD56A}" destId="{21D83105-0612-405E-81E4-4652C4020B62}" srcOrd="0" destOrd="0" presId="urn:microsoft.com/office/officeart/2005/8/layout/default"/>
    <dgm:cxn modelId="{CB91EDC1-B3B4-4F26-864A-42BB3F3B5A5D}" srcId="{C81D75EE-2A72-4031-8225-17D6E3E07191}" destId="{EEFF64EF-786D-40E2-97FB-20412D12EA70}" srcOrd="3" destOrd="0" parTransId="{80C33445-0EA8-4C0F-8F0B-5A438D97C5E1}" sibTransId="{DB8F669A-CD82-4EE3-BD19-84A32694FB0F}"/>
    <dgm:cxn modelId="{FC25CBF2-804B-4F85-B505-7E3E1942116E}" srcId="{C81D75EE-2A72-4031-8225-17D6E3E07191}" destId="{DA164876-0A4F-4678-BD40-D664BD1F2528}" srcOrd="8" destOrd="0" parTransId="{EA06284A-4EA4-4060-A33E-2B7A94321452}" sibTransId="{09304C46-E2F9-4ED9-AE93-04D4844124E8}"/>
    <dgm:cxn modelId="{949415F3-AA95-47FC-9A75-622158AB4277}" srcId="{C81D75EE-2A72-4031-8225-17D6E3E07191}" destId="{0E64D99A-2F72-4823-B6DE-B197F3DF1A73}" srcOrd="2" destOrd="0" parTransId="{9AEE8023-5392-4D17-AE8A-0737B669124E}" sibTransId="{AB30E24F-419E-4DDB-9F3F-4A437422F0D9}"/>
    <dgm:cxn modelId="{BDAEFFF5-3499-44CD-BAC8-89FC6BDFF6F1}" type="presOf" srcId="{EEFF64EF-786D-40E2-97FB-20412D12EA70}" destId="{4D1FF42D-AABD-41D8-8786-39577CB7D530}" srcOrd="0" destOrd="0" presId="urn:microsoft.com/office/officeart/2005/8/layout/default"/>
    <dgm:cxn modelId="{421B964B-C93B-425E-ABAD-F267256AA99A}" type="presParOf" srcId="{FD68BD8F-4DE3-4632-8722-9F113F71AE8D}" destId="{504A6BEF-E4E2-47E0-A67B-DF2367CBD78D}" srcOrd="0" destOrd="0" presId="urn:microsoft.com/office/officeart/2005/8/layout/default"/>
    <dgm:cxn modelId="{4FB40CEA-CB6F-46FA-B535-9997F7A5EF4A}" type="presParOf" srcId="{FD68BD8F-4DE3-4632-8722-9F113F71AE8D}" destId="{0D88D263-0998-4E54-9F76-8EBC7702ADAB}" srcOrd="1" destOrd="0" presId="urn:microsoft.com/office/officeart/2005/8/layout/default"/>
    <dgm:cxn modelId="{2894E464-7C67-46D0-96C2-9E90DB455C89}" type="presParOf" srcId="{FD68BD8F-4DE3-4632-8722-9F113F71AE8D}" destId="{72883DB6-FE21-4340-B4D4-E5C07CC76945}" srcOrd="2" destOrd="0" presId="urn:microsoft.com/office/officeart/2005/8/layout/default"/>
    <dgm:cxn modelId="{FDC1E83B-E048-4DD0-8D1E-477BAB86F9D3}" type="presParOf" srcId="{FD68BD8F-4DE3-4632-8722-9F113F71AE8D}" destId="{45538488-A3BF-4A3A-B074-A5A85BA365B7}" srcOrd="3" destOrd="0" presId="urn:microsoft.com/office/officeart/2005/8/layout/default"/>
    <dgm:cxn modelId="{428E97DA-4949-422E-9D05-4B9D758A56C6}" type="presParOf" srcId="{FD68BD8F-4DE3-4632-8722-9F113F71AE8D}" destId="{30105797-EEEA-42AF-9333-6525AECD1BB7}" srcOrd="4" destOrd="0" presId="urn:microsoft.com/office/officeart/2005/8/layout/default"/>
    <dgm:cxn modelId="{40EF0799-24C9-4F36-B876-C7933E7B41E0}" type="presParOf" srcId="{FD68BD8F-4DE3-4632-8722-9F113F71AE8D}" destId="{5BD24A5E-18B4-49EB-B1EF-6E2643BDA214}" srcOrd="5" destOrd="0" presId="urn:microsoft.com/office/officeart/2005/8/layout/default"/>
    <dgm:cxn modelId="{64645A96-678C-4B5B-A823-786A7C272E83}" type="presParOf" srcId="{FD68BD8F-4DE3-4632-8722-9F113F71AE8D}" destId="{4D1FF42D-AABD-41D8-8786-39577CB7D530}" srcOrd="6" destOrd="0" presId="urn:microsoft.com/office/officeart/2005/8/layout/default"/>
    <dgm:cxn modelId="{0CB26D13-44CC-48F5-AE1C-AAAD4A4C14B9}" type="presParOf" srcId="{FD68BD8F-4DE3-4632-8722-9F113F71AE8D}" destId="{64CD8EC9-2DDD-4C4E-ABD8-E772E22F1DA9}" srcOrd="7" destOrd="0" presId="urn:microsoft.com/office/officeart/2005/8/layout/default"/>
    <dgm:cxn modelId="{1E847197-3CFE-4148-AA2D-7A8E8BFFE423}" type="presParOf" srcId="{FD68BD8F-4DE3-4632-8722-9F113F71AE8D}" destId="{B28F44F8-8559-4FDF-BBB6-846F77DA5B29}" srcOrd="8" destOrd="0" presId="urn:microsoft.com/office/officeart/2005/8/layout/default"/>
    <dgm:cxn modelId="{1427BE38-44BA-4B7C-BC8C-D4311D776478}" type="presParOf" srcId="{FD68BD8F-4DE3-4632-8722-9F113F71AE8D}" destId="{E56F041C-1300-4B39-8B99-BEBB76A2EEB4}" srcOrd="9" destOrd="0" presId="urn:microsoft.com/office/officeart/2005/8/layout/default"/>
    <dgm:cxn modelId="{4C75DBA9-3603-427F-9FCC-A524B1BC6BDE}" type="presParOf" srcId="{FD68BD8F-4DE3-4632-8722-9F113F71AE8D}" destId="{4873FBAA-DF05-41B4-BAFF-6AA884944F3A}" srcOrd="10" destOrd="0" presId="urn:microsoft.com/office/officeart/2005/8/layout/default"/>
    <dgm:cxn modelId="{3061D7D6-2331-4183-8CF2-2BD82F4FDD6C}" type="presParOf" srcId="{FD68BD8F-4DE3-4632-8722-9F113F71AE8D}" destId="{57E32EBD-261D-43D0-816A-07A532B4D0EA}" srcOrd="11" destOrd="0" presId="urn:microsoft.com/office/officeart/2005/8/layout/default"/>
    <dgm:cxn modelId="{B32934EC-9784-49B2-B62D-828272A1A30B}" type="presParOf" srcId="{FD68BD8F-4DE3-4632-8722-9F113F71AE8D}" destId="{6AE30F5F-74CA-4301-8D78-A2E8626202A4}" srcOrd="12" destOrd="0" presId="urn:microsoft.com/office/officeart/2005/8/layout/default"/>
    <dgm:cxn modelId="{219C2EFE-3126-4B4B-817C-699025E9D4A6}" type="presParOf" srcId="{FD68BD8F-4DE3-4632-8722-9F113F71AE8D}" destId="{537813A7-8E09-47C6-BB3B-6F6CA6760253}" srcOrd="13" destOrd="0" presId="urn:microsoft.com/office/officeart/2005/8/layout/default"/>
    <dgm:cxn modelId="{428B5958-9D0D-4FA3-A57B-5B110DDE40F4}" type="presParOf" srcId="{FD68BD8F-4DE3-4632-8722-9F113F71AE8D}" destId="{9579F54D-2515-4047-9A9C-2DD6BAD8B725}" srcOrd="14" destOrd="0" presId="urn:microsoft.com/office/officeart/2005/8/layout/default"/>
    <dgm:cxn modelId="{B152C23C-7566-42D6-BE96-8015D7DBB46B}" type="presParOf" srcId="{FD68BD8F-4DE3-4632-8722-9F113F71AE8D}" destId="{8E2F9C80-60FB-4DA5-9C7D-B5456020178D}" srcOrd="15" destOrd="0" presId="urn:microsoft.com/office/officeart/2005/8/layout/default"/>
    <dgm:cxn modelId="{BAD54B68-706B-4C50-B799-ABB38DE5488A}" type="presParOf" srcId="{FD68BD8F-4DE3-4632-8722-9F113F71AE8D}" destId="{C6DA1EE6-588D-4252-81F6-0B3ED5924A79}" srcOrd="16" destOrd="0" presId="urn:microsoft.com/office/officeart/2005/8/layout/default"/>
    <dgm:cxn modelId="{A60119B7-1198-4AC8-9AC9-B4770141E624}" type="presParOf" srcId="{FD68BD8F-4DE3-4632-8722-9F113F71AE8D}" destId="{F54AB18C-FE54-44A3-B038-12CEE1C0FC13}" srcOrd="17" destOrd="0" presId="urn:microsoft.com/office/officeart/2005/8/layout/default"/>
    <dgm:cxn modelId="{4AE86175-5DCA-48A7-80D8-D743997157E4}" type="presParOf" srcId="{FD68BD8F-4DE3-4632-8722-9F113F71AE8D}" destId="{21D83105-0612-405E-81E4-4652C4020B62}" srcOrd="18" destOrd="0" presId="urn:microsoft.com/office/officeart/2005/8/layout/default"/>
    <dgm:cxn modelId="{FF38C5A0-BDC0-44FE-A045-6DDE33484790}" type="presParOf" srcId="{FD68BD8F-4DE3-4632-8722-9F113F71AE8D}" destId="{706E1171-B4FB-45A9-A3D4-DAD27A4283EC}" srcOrd="19" destOrd="0" presId="urn:microsoft.com/office/officeart/2005/8/layout/default"/>
    <dgm:cxn modelId="{50E390B1-0A91-4CBB-8B7D-165C8FB3A1E0}" type="presParOf" srcId="{FD68BD8F-4DE3-4632-8722-9F113F71AE8D}" destId="{D9E59A84-93BA-45D4-B30C-75448916A2A2}"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0B7503-77E0-4109-AA9C-C52DCF3105F5}"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9424806E-565E-406A-B078-5C9D644BFBC8}">
      <dgm:prSet phldrT="[Text]"/>
      <dgm:spPr/>
      <dgm:t>
        <a:bodyPr/>
        <a:lstStyle/>
        <a:p>
          <a:r>
            <a:rPr lang="en-US" dirty="0"/>
            <a:t>CSS</a:t>
          </a:r>
          <a:endParaRPr lang="en-IN" dirty="0"/>
        </a:p>
      </dgm:t>
    </dgm:pt>
    <dgm:pt modelId="{1DDDDFAE-0D18-428B-B08F-A38FB6E85659}" type="parTrans" cxnId="{ADB4F915-4CDF-4CF9-A0B0-91E416236CC8}">
      <dgm:prSet/>
      <dgm:spPr/>
      <dgm:t>
        <a:bodyPr/>
        <a:lstStyle/>
        <a:p>
          <a:endParaRPr lang="en-IN"/>
        </a:p>
      </dgm:t>
    </dgm:pt>
    <dgm:pt modelId="{A8F6694B-95AD-4963-8C88-12940CC6E827}" type="sibTrans" cxnId="{ADB4F915-4CDF-4CF9-A0B0-91E416236CC8}">
      <dgm:prSet/>
      <dgm:spPr/>
      <dgm:t>
        <a:bodyPr/>
        <a:lstStyle/>
        <a:p>
          <a:r>
            <a:rPr lang="en-US" dirty="0"/>
            <a:t>JavaScript</a:t>
          </a:r>
          <a:endParaRPr lang="en-IN" dirty="0"/>
        </a:p>
      </dgm:t>
    </dgm:pt>
    <dgm:pt modelId="{3A8F776C-32B5-494D-AD82-D70C3E145E93}">
      <dgm:prSet phldrT="[Text]"/>
      <dgm:spPr/>
      <dgm:t>
        <a:bodyPr/>
        <a:lstStyle/>
        <a:p>
          <a:r>
            <a:rPr lang="en-US" dirty="0"/>
            <a:t>ANDROID</a:t>
          </a:r>
        </a:p>
        <a:p>
          <a:r>
            <a:rPr lang="en-US" dirty="0"/>
            <a:t>STUDIO</a:t>
          </a:r>
          <a:endParaRPr lang="en-IN" dirty="0"/>
        </a:p>
      </dgm:t>
    </dgm:pt>
    <dgm:pt modelId="{348506AC-E7D2-426F-BFDB-65DE5DDE02F3}" type="parTrans" cxnId="{F6D891E5-03C0-4D2B-9CE2-EDB354DFC819}">
      <dgm:prSet/>
      <dgm:spPr/>
      <dgm:t>
        <a:bodyPr/>
        <a:lstStyle/>
        <a:p>
          <a:endParaRPr lang="en-IN"/>
        </a:p>
      </dgm:t>
    </dgm:pt>
    <dgm:pt modelId="{90F19CD0-1E7E-4C06-B036-CC554C97B7E9}" type="sibTrans" cxnId="{F6D891E5-03C0-4D2B-9CE2-EDB354DFC819}">
      <dgm:prSet/>
      <dgm:spPr/>
      <dgm:t>
        <a:bodyPr/>
        <a:lstStyle/>
        <a:p>
          <a:r>
            <a:rPr lang="en-US" dirty="0"/>
            <a:t>HTML</a:t>
          </a:r>
          <a:endParaRPr lang="en-IN" dirty="0"/>
        </a:p>
      </dgm:t>
    </dgm:pt>
    <dgm:pt modelId="{975D5551-5BED-43A6-8E2B-0D53F9167A2E}">
      <dgm:prSet phldrT="[Text]"/>
      <dgm:spPr/>
      <dgm:t>
        <a:bodyPr/>
        <a:lstStyle/>
        <a:p>
          <a:r>
            <a:rPr lang="en-US" dirty="0"/>
            <a:t>XML</a:t>
          </a:r>
          <a:endParaRPr lang="en-IN" dirty="0"/>
        </a:p>
      </dgm:t>
    </dgm:pt>
    <dgm:pt modelId="{33E6E16C-0DA9-4D06-A349-BDB85F67F79E}" type="parTrans" cxnId="{9DD9C347-2536-4313-9AE1-B4D8B040CD42}">
      <dgm:prSet/>
      <dgm:spPr/>
      <dgm:t>
        <a:bodyPr/>
        <a:lstStyle/>
        <a:p>
          <a:endParaRPr lang="en-IN"/>
        </a:p>
      </dgm:t>
    </dgm:pt>
    <dgm:pt modelId="{D51880BC-CF5E-4CEF-A5F5-9B8D49BCF37B}" type="sibTrans" cxnId="{9DD9C347-2536-4313-9AE1-B4D8B040CD42}">
      <dgm:prSet/>
      <dgm:spPr/>
      <dgm:t>
        <a:bodyPr/>
        <a:lstStyle/>
        <a:p>
          <a:r>
            <a:rPr lang="en-US" dirty="0"/>
            <a:t>Java</a:t>
          </a:r>
          <a:endParaRPr lang="en-IN" dirty="0"/>
        </a:p>
      </dgm:t>
    </dgm:pt>
    <dgm:pt modelId="{7B511A0D-72A2-4CB1-9C5E-4CFFE3A1E672}">
      <dgm:prSet phldrT="[Text]" custT="1"/>
      <dgm:spPr/>
      <dgm:t>
        <a:bodyPr/>
        <a:lstStyle/>
        <a:p>
          <a:r>
            <a:rPr lang="en-US" sz="2400" dirty="0"/>
            <a:t>List of Languages and Tools</a:t>
          </a:r>
          <a:endParaRPr lang="en-IN" sz="2400" dirty="0"/>
        </a:p>
      </dgm:t>
    </dgm:pt>
    <dgm:pt modelId="{A45FB387-1F81-40F7-846D-CA078BEC9E75}" type="sibTrans" cxnId="{323E14FA-3A66-43CA-A905-C19753764DF0}">
      <dgm:prSet/>
      <dgm:spPr/>
      <dgm:t>
        <a:bodyPr/>
        <a:lstStyle/>
        <a:p>
          <a:endParaRPr lang="en-IN"/>
        </a:p>
      </dgm:t>
    </dgm:pt>
    <dgm:pt modelId="{CC397BB9-9FF2-49E6-A0C8-4AFF497783E7}" type="parTrans" cxnId="{323E14FA-3A66-43CA-A905-C19753764DF0}">
      <dgm:prSet/>
      <dgm:spPr/>
      <dgm:t>
        <a:bodyPr/>
        <a:lstStyle/>
        <a:p>
          <a:endParaRPr lang="en-IN"/>
        </a:p>
      </dgm:t>
    </dgm:pt>
    <dgm:pt modelId="{FD648879-4D58-42E6-9CD0-192BE549F39C}">
      <dgm:prSet phldrT="[Text]"/>
      <dgm:spPr/>
      <dgm:t>
        <a:bodyPr/>
        <a:lstStyle/>
        <a:p>
          <a:r>
            <a:rPr lang="en-US" dirty="0"/>
            <a:t>Adobe Designing</a:t>
          </a:r>
          <a:endParaRPr lang="en-IN" dirty="0"/>
        </a:p>
      </dgm:t>
    </dgm:pt>
    <dgm:pt modelId="{54F39E2B-222F-4946-AD32-5219A5ED13E9}" type="parTrans" cxnId="{4D008F87-E89D-46DF-8F42-B1E131372FD4}">
      <dgm:prSet/>
      <dgm:spPr/>
      <dgm:t>
        <a:bodyPr/>
        <a:lstStyle/>
        <a:p>
          <a:endParaRPr lang="en-IN"/>
        </a:p>
      </dgm:t>
    </dgm:pt>
    <dgm:pt modelId="{86C3B75B-83D9-46A4-973F-51F9DC0AD38A}" type="sibTrans" cxnId="{4D008F87-E89D-46DF-8F42-B1E131372FD4}">
      <dgm:prSet/>
      <dgm:spPr/>
      <dgm:t>
        <a:bodyPr/>
        <a:lstStyle/>
        <a:p>
          <a:endParaRPr lang="en-IN"/>
        </a:p>
      </dgm:t>
    </dgm:pt>
    <dgm:pt modelId="{2940CE1F-6687-4492-9290-7093207A005D}" type="pres">
      <dgm:prSet presAssocID="{9B0B7503-77E0-4109-AA9C-C52DCF3105F5}" presName="Name0" presStyleCnt="0">
        <dgm:presLayoutVars>
          <dgm:chMax/>
          <dgm:chPref/>
          <dgm:dir/>
          <dgm:animLvl val="lvl"/>
        </dgm:presLayoutVars>
      </dgm:prSet>
      <dgm:spPr/>
    </dgm:pt>
    <dgm:pt modelId="{C170B87C-A6E8-40A3-B4D6-6F14DA80644A}" type="pres">
      <dgm:prSet presAssocID="{9424806E-565E-406A-B078-5C9D644BFBC8}" presName="composite" presStyleCnt="0"/>
      <dgm:spPr/>
    </dgm:pt>
    <dgm:pt modelId="{BE40F782-5CDF-4CE9-A9DE-6A9D0AED0B90}" type="pres">
      <dgm:prSet presAssocID="{9424806E-565E-406A-B078-5C9D644BFBC8}" presName="Parent1" presStyleLbl="node1" presStyleIdx="0" presStyleCnt="8" custLinFactNeighborX="14371" custLinFactNeighborY="7145">
        <dgm:presLayoutVars>
          <dgm:chMax val="1"/>
          <dgm:chPref val="1"/>
          <dgm:bulletEnabled val="1"/>
        </dgm:presLayoutVars>
      </dgm:prSet>
      <dgm:spPr/>
    </dgm:pt>
    <dgm:pt modelId="{895E1C60-5FD9-4BCE-AFC9-81ADDC3E569C}" type="pres">
      <dgm:prSet presAssocID="{9424806E-565E-406A-B078-5C9D644BFBC8}" presName="Childtext1" presStyleLbl="revTx" presStyleIdx="0" presStyleCnt="4" custScaleX="150738" custScaleY="129717" custLinFactX="-100000" custLinFactY="45019" custLinFactNeighborX="-160345" custLinFactNeighborY="100000">
        <dgm:presLayoutVars>
          <dgm:chMax val="0"/>
          <dgm:chPref val="0"/>
          <dgm:bulletEnabled val="1"/>
        </dgm:presLayoutVars>
      </dgm:prSet>
      <dgm:spPr/>
    </dgm:pt>
    <dgm:pt modelId="{42ABC482-6128-4757-AFAF-707ACA837637}" type="pres">
      <dgm:prSet presAssocID="{9424806E-565E-406A-B078-5C9D644BFBC8}" presName="BalanceSpacing" presStyleCnt="0"/>
      <dgm:spPr/>
    </dgm:pt>
    <dgm:pt modelId="{24B54A58-3AC2-48CA-85C3-6C19DB14B017}" type="pres">
      <dgm:prSet presAssocID="{9424806E-565E-406A-B078-5C9D644BFBC8}" presName="BalanceSpacing1" presStyleCnt="0"/>
      <dgm:spPr/>
    </dgm:pt>
    <dgm:pt modelId="{AFB5E274-5787-4C14-9ACF-2D30F7930340}" type="pres">
      <dgm:prSet presAssocID="{A8F6694B-95AD-4963-8C88-12940CC6E827}" presName="Accent1Text" presStyleLbl="node1" presStyleIdx="1" presStyleCnt="8" custLinFactNeighborX="19161" custLinFactNeighborY="6484"/>
      <dgm:spPr/>
    </dgm:pt>
    <dgm:pt modelId="{9899BAE1-4662-462E-A60D-B5EB0E92E6B4}" type="pres">
      <dgm:prSet presAssocID="{A8F6694B-95AD-4963-8C88-12940CC6E827}" presName="spaceBetweenRectangles" presStyleCnt="0"/>
      <dgm:spPr/>
    </dgm:pt>
    <dgm:pt modelId="{17460488-0A32-44E9-9B79-D31867F9CB52}" type="pres">
      <dgm:prSet presAssocID="{3A8F776C-32B5-494D-AD82-D70C3E145E93}" presName="composite" presStyleCnt="0"/>
      <dgm:spPr/>
    </dgm:pt>
    <dgm:pt modelId="{6C9988B5-9F59-4928-A1EC-0C741754E965}" type="pres">
      <dgm:prSet presAssocID="{3A8F776C-32B5-494D-AD82-D70C3E145E93}" presName="Parent1" presStyleLbl="node1" presStyleIdx="2" presStyleCnt="8">
        <dgm:presLayoutVars>
          <dgm:chMax val="1"/>
          <dgm:chPref val="1"/>
          <dgm:bulletEnabled val="1"/>
        </dgm:presLayoutVars>
      </dgm:prSet>
      <dgm:spPr/>
    </dgm:pt>
    <dgm:pt modelId="{A424EA7E-C33C-4C4C-B47F-2D43AF35ECBA}" type="pres">
      <dgm:prSet presAssocID="{3A8F776C-32B5-494D-AD82-D70C3E145E93}" presName="Childtext1" presStyleLbl="revTx" presStyleIdx="1" presStyleCnt="4">
        <dgm:presLayoutVars>
          <dgm:chMax val="0"/>
          <dgm:chPref val="0"/>
          <dgm:bulletEnabled val="1"/>
        </dgm:presLayoutVars>
      </dgm:prSet>
      <dgm:spPr/>
    </dgm:pt>
    <dgm:pt modelId="{53DD4D80-0144-4550-B86A-B861EA5296E7}" type="pres">
      <dgm:prSet presAssocID="{3A8F776C-32B5-494D-AD82-D70C3E145E93}" presName="BalanceSpacing" presStyleCnt="0"/>
      <dgm:spPr/>
    </dgm:pt>
    <dgm:pt modelId="{963A0C4B-F944-44B6-8682-F2E8B2EE0F71}" type="pres">
      <dgm:prSet presAssocID="{3A8F776C-32B5-494D-AD82-D70C3E145E93}" presName="BalanceSpacing1" presStyleCnt="0"/>
      <dgm:spPr/>
    </dgm:pt>
    <dgm:pt modelId="{B4165CDB-607C-4EA5-BA0E-078EB9FD825D}" type="pres">
      <dgm:prSet presAssocID="{90F19CD0-1E7E-4C06-B036-CC554C97B7E9}" presName="Accent1Text" presStyleLbl="node1" presStyleIdx="3" presStyleCnt="8" custLinFactNeighborX="-4791" custLinFactNeighborY="3243"/>
      <dgm:spPr/>
    </dgm:pt>
    <dgm:pt modelId="{2CB5CBE3-A741-4BF8-A6CD-58EFA9461CD5}" type="pres">
      <dgm:prSet presAssocID="{90F19CD0-1E7E-4C06-B036-CC554C97B7E9}" presName="spaceBetweenRectangles" presStyleCnt="0"/>
      <dgm:spPr/>
    </dgm:pt>
    <dgm:pt modelId="{7A324758-5263-4D96-8E0B-5BFFA4556440}" type="pres">
      <dgm:prSet presAssocID="{975D5551-5BED-43A6-8E2B-0D53F9167A2E}" presName="composite" presStyleCnt="0"/>
      <dgm:spPr/>
    </dgm:pt>
    <dgm:pt modelId="{02626B03-C029-4F25-8211-465B9A136C3F}" type="pres">
      <dgm:prSet presAssocID="{975D5551-5BED-43A6-8E2B-0D53F9167A2E}" presName="Parent1" presStyleLbl="node1" presStyleIdx="4" presStyleCnt="8">
        <dgm:presLayoutVars>
          <dgm:chMax val="1"/>
          <dgm:chPref val="1"/>
          <dgm:bulletEnabled val="1"/>
        </dgm:presLayoutVars>
      </dgm:prSet>
      <dgm:spPr/>
    </dgm:pt>
    <dgm:pt modelId="{FAA7EFEE-7036-4098-8C29-B321B0212222}" type="pres">
      <dgm:prSet presAssocID="{975D5551-5BED-43A6-8E2B-0D53F9167A2E}" presName="Childtext1" presStyleLbl="revTx" presStyleIdx="2" presStyleCnt="4">
        <dgm:presLayoutVars>
          <dgm:chMax val="0"/>
          <dgm:chPref val="0"/>
          <dgm:bulletEnabled val="1"/>
        </dgm:presLayoutVars>
      </dgm:prSet>
      <dgm:spPr/>
    </dgm:pt>
    <dgm:pt modelId="{FE1388C8-B3B5-44A3-89D1-E2D4A996FD99}" type="pres">
      <dgm:prSet presAssocID="{975D5551-5BED-43A6-8E2B-0D53F9167A2E}" presName="BalanceSpacing" presStyleCnt="0"/>
      <dgm:spPr/>
    </dgm:pt>
    <dgm:pt modelId="{1C6C9EC5-C89A-4466-B439-C76AC3DFD7FC}" type="pres">
      <dgm:prSet presAssocID="{975D5551-5BED-43A6-8E2B-0D53F9167A2E}" presName="BalanceSpacing1" presStyleCnt="0"/>
      <dgm:spPr/>
    </dgm:pt>
    <dgm:pt modelId="{0931622A-88D1-4F4C-8090-786641FF3366}" type="pres">
      <dgm:prSet presAssocID="{D51880BC-CF5E-4CEF-A5F5-9B8D49BCF37B}" presName="Accent1Text" presStyleLbl="node1" presStyleIdx="5" presStyleCnt="8"/>
      <dgm:spPr/>
    </dgm:pt>
    <dgm:pt modelId="{20348BB5-1F2E-4CA2-AC3F-8D3ECB6DB20F}" type="pres">
      <dgm:prSet presAssocID="{D51880BC-CF5E-4CEF-A5F5-9B8D49BCF37B}" presName="spaceBetweenRectangles" presStyleCnt="0"/>
      <dgm:spPr/>
    </dgm:pt>
    <dgm:pt modelId="{4BC69C91-B508-4277-96F2-3FF2B2E4D845}" type="pres">
      <dgm:prSet presAssocID="{FD648879-4D58-42E6-9CD0-192BE549F39C}" presName="composite" presStyleCnt="0"/>
      <dgm:spPr/>
    </dgm:pt>
    <dgm:pt modelId="{C6C3F435-F20A-4870-8CE7-A81D5D6E8B8F}" type="pres">
      <dgm:prSet presAssocID="{FD648879-4D58-42E6-9CD0-192BE549F39C}" presName="Parent1" presStyleLbl="node1" presStyleIdx="6" presStyleCnt="8" custLinFactX="59965" custLinFactNeighborX="100000" custLinFactNeighborY="-88812">
        <dgm:presLayoutVars>
          <dgm:chMax val="1"/>
          <dgm:chPref val="1"/>
          <dgm:bulletEnabled val="1"/>
        </dgm:presLayoutVars>
      </dgm:prSet>
      <dgm:spPr/>
    </dgm:pt>
    <dgm:pt modelId="{FF80A757-D415-4FDF-957F-C423D8DD22CD}" type="pres">
      <dgm:prSet presAssocID="{FD648879-4D58-42E6-9CD0-192BE549F39C}" presName="Childtext1" presStyleLbl="revTx" presStyleIdx="3" presStyleCnt="4">
        <dgm:presLayoutVars>
          <dgm:chMax val="0"/>
          <dgm:chPref val="0"/>
          <dgm:bulletEnabled val="1"/>
        </dgm:presLayoutVars>
      </dgm:prSet>
      <dgm:spPr/>
    </dgm:pt>
    <dgm:pt modelId="{CBEC8E97-0B10-4AD0-BB41-38AFA0604DA1}" type="pres">
      <dgm:prSet presAssocID="{FD648879-4D58-42E6-9CD0-192BE549F39C}" presName="BalanceSpacing" presStyleCnt="0"/>
      <dgm:spPr/>
    </dgm:pt>
    <dgm:pt modelId="{5026D1EB-5C14-435F-BE1A-15FE60067B7A}" type="pres">
      <dgm:prSet presAssocID="{FD648879-4D58-42E6-9CD0-192BE549F39C}" presName="BalanceSpacing1" presStyleCnt="0"/>
      <dgm:spPr/>
    </dgm:pt>
    <dgm:pt modelId="{B9D9641D-08FA-4822-A10C-4475FAF26432}" type="pres">
      <dgm:prSet presAssocID="{86C3B75B-83D9-46A4-973F-51F9DC0AD38A}" presName="Accent1Text" presStyleLbl="node1" presStyleIdx="7" presStyleCnt="8" custFlipVert="1" custFlipHor="1" custScaleX="4137" custScaleY="3599" custLinFactX="153651" custLinFactNeighborX="200000" custLinFactNeighborY="-87012"/>
      <dgm:spPr/>
    </dgm:pt>
  </dgm:ptLst>
  <dgm:cxnLst>
    <dgm:cxn modelId="{2E3E0109-6333-4B0F-88EE-F40300598588}" type="presOf" srcId="{975D5551-5BED-43A6-8E2B-0D53F9167A2E}" destId="{02626B03-C029-4F25-8211-465B9A136C3F}" srcOrd="0" destOrd="0" presId="urn:microsoft.com/office/officeart/2008/layout/AlternatingHexagons"/>
    <dgm:cxn modelId="{1A1EA412-510A-4FE2-A379-C4159299AF3B}" type="presOf" srcId="{7B511A0D-72A2-4CB1-9C5E-4CFFE3A1E672}" destId="{895E1C60-5FD9-4BCE-AFC9-81ADDC3E569C}" srcOrd="0" destOrd="0" presId="urn:microsoft.com/office/officeart/2008/layout/AlternatingHexagons"/>
    <dgm:cxn modelId="{ADB4F915-4CDF-4CF9-A0B0-91E416236CC8}" srcId="{9B0B7503-77E0-4109-AA9C-C52DCF3105F5}" destId="{9424806E-565E-406A-B078-5C9D644BFBC8}" srcOrd="0" destOrd="0" parTransId="{1DDDDFAE-0D18-428B-B08F-A38FB6E85659}" sibTransId="{A8F6694B-95AD-4963-8C88-12940CC6E827}"/>
    <dgm:cxn modelId="{CA737920-14AF-471F-B4A0-DAF18F6B68AA}" type="presOf" srcId="{86C3B75B-83D9-46A4-973F-51F9DC0AD38A}" destId="{B9D9641D-08FA-4822-A10C-4475FAF26432}" srcOrd="0" destOrd="0" presId="urn:microsoft.com/office/officeart/2008/layout/AlternatingHexagons"/>
    <dgm:cxn modelId="{C4A6F327-8AF2-4CFC-B85C-76274B157C25}" type="presOf" srcId="{90F19CD0-1E7E-4C06-B036-CC554C97B7E9}" destId="{B4165CDB-607C-4EA5-BA0E-078EB9FD825D}" srcOrd="0" destOrd="0" presId="urn:microsoft.com/office/officeart/2008/layout/AlternatingHexagons"/>
    <dgm:cxn modelId="{8C27F52C-B67D-4750-947B-9CB7BA3311DF}" type="presOf" srcId="{9B0B7503-77E0-4109-AA9C-C52DCF3105F5}" destId="{2940CE1F-6687-4492-9290-7093207A005D}" srcOrd="0" destOrd="0" presId="urn:microsoft.com/office/officeart/2008/layout/AlternatingHexagons"/>
    <dgm:cxn modelId="{A3B4A93B-511D-45A7-87B5-45B82280A786}" type="presOf" srcId="{3A8F776C-32B5-494D-AD82-D70C3E145E93}" destId="{6C9988B5-9F59-4928-A1EC-0C741754E965}" srcOrd="0" destOrd="0" presId="urn:microsoft.com/office/officeart/2008/layout/AlternatingHexagons"/>
    <dgm:cxn modelId="{9DD9C347-2536-4313-9AE1-B4D8B040CD42}" srcId="{9B0B7503-77E0-4109-AA9C-C52DCF3105F5}" destId="{975D5551-5BED-43A6-8E2B-0D53F9167A2E}" srcOrd="2" destOrd="0" parTransId="{33E6E16C-0DA9-4D06-A349-BDB85F67F79E}" sibTransId="{D51880BC-CF5E-4CEF-A5F5-9B8D49BCF37B}"/>
    <dgm:cxn modelId="{81B6EC4A-C764-41EC-9B63-1EC0D23C74D3}" type="presOf" srcId="{FD648879-4D58-42E6-9CD0-192BE549F39C}" destId="{C6C3F435-F20A-4870-8CE7-A81D5D6E8B8F}" srcOrd="0" destOrd="0" presId="urn:microsoft.com/office/officeart/2008/layout/AlternatingHexagons"/>
    <dgm:cxn modelId="{4D008F87-E89D-46DF-8F42-B1E131372FD4}" srcId="{9B0B7503-77E0-4109-AA9C-C52DCF3105F5}" destId="{FD648879-4D58-42E6-9CD0-192BE549F39C}" srcOrd="3" destOrd="0" parTransId="{54F39E2B-222F-4946-AD32-5219A5ED13E9}" sibTransId="{86C3B75B-83D9-46A4-973F-51F9DC0AD38A}"/>
    <dgm:cxn modelId="{DF98BEDD-A60F-4DC1-AFA7-3B1678049EF6}" type="presOf" srcId="{A8F6694B-95AD-4963-8C88-12940CC6E827}" destId="{AFB5E274-5787-4C14-9ACF-2D30F7930340}" srcOrd="0" destOrd="0" presId="urn:microsoft.com/office/officeart/2008/layout/AlternatingHexagons"/>
    <dgm:cxn modelId="{F6D891E5-03C0-4D2B-9CE2-EDB354DFC819}" srcId="{9B0B7503-77E0-4109-AA9C-C52DCF3105F5}" destId="{3A8F776C-32B5-494D-AD82-D70C3E145E93}" srcOrd="1" destOrd="0" parTransId="{348506AC-E7D2-426F-BFDB-65DE5DDE02F3}" sibTransId="{90F19CD0-1E7E-4C06-B036-CC554C97B7E9}"/>
    <dgm:cxn modelId="{83BA45F1-8BC4-4179-8D13-8C57239FF5B4}" type="presOf" srcId="{9424806E-565E-406A-B078-5C9D644BFBC8}" destId="{BE40F782-5CDF-4CE9-A9DE-6A9D0AED0B90}" srcOrd="0" destOrd="0" presId="urn:microsoft.com/office/officeart/2008/layout/AlternatingHexagons"/>
    <dgm:cxn modelId="{323E14FA-3A66-43CA-A905-C19753764DF0}" srcId="{9424806E-565E-406A-B078-5C9D644BFBC8}" destId="{7B511A0D-72A2-4CB1-9C5E-4CFFE3A1E672}" srcOrd="0" destOrd="0" parTransId="{CC397BB9-9FF2-49E6-A0C8-4AFF497783E7}" sibTransId="{A45FB387-1F81-40F7-846D-CA078BEC9E75}"/>
    <dgm:cxn modelId="{B05A7FFF-33E8-4C7C-8A50-824DBE142FC7}" type="presOf" srcId="{D51880BC-CF5E-4CEF-A5F5-9B8D49BCF37B}" destId="{0931622A-88D1-4F4C-8090-786641FF3366}" srcOrd="0" destOrd="0" presId="urn:microsoft.com/office/officeart/2008/layout/AlternatingHexagons"/>
    <dgm:cxn modelId="{449FEAEC-F391-412B-9624-D7B3B7793B8E}" type="presParOf" srcId="{2940CE1F-6687-4492-9290-7093207A005D}" destId="{C170B87C-A6E8-40A3-B4D6-6F14DA80644A}" srcOrd="0" destOrd="0" presId="urn:microsoft.com/office/officeart/2008/layout/AlternatingHexagons"/>
    <dgm:cxn modelId="{6AB00429-D723-4720-B7BE-FCEE2F6A563C}" type="presParOf" srcId="{C170B87C-A6E8-40A3-B4D6-6F14DA80644A}" destId="{BE40F782-5CDF-4CE9-A9DE-6A9D0AED0B90}" srcOrd="0" destOrd="0" presId="urn:microsoft.com/office/officeart/2008/layout/AlternatingHexagons"/>
    <dgm:cxn modelId="{A53F59B1-AD06-4692-BBAD-909AA872E9D4}" type="presParOf" srcId="{C170B87C-A6E8-40A3-B4D6-6F14DA80644A}" destId="{895E1C60-5FD9-4BCE-AFC9-81ADDC3E569C}" srcOrd="1" destOrd="0" presId="urn:microsoft.com/office/officeart/2008/layout/AlternatingHexagons"/>
    <dgm:cxn modelId="{34D99B50-D4D7-4AB4-8FB6-700DF432C3AD}" type="presParOf" srcId="{C170B87C-A6E8-40A3-B4D6-6F14DA80644A}" destId="{42ABC482-6128-4757-AFAF-707ACA837637}" srcOrd="2" destOrd="0" presId="urn:microsoft.com/office/officeart/2008/layout/AlternatingHexagons"/>
    <dgm:cxn modelId="{6F17D59D-F3DD-4EBB-A263-80416E0FD65E}" type="presParOf" srcId="{C170B87C-A6E8-40A3-B4D6-6F14DA80644A}" destId="{24B54A58-3AC2-48CA-85C3-6C19DB14B017}" srcOrd="3" destOrd="0" presId="urn:microsoft.com/office/officeart/2008/layout/AlternatingHexagons"/>
    <dgm:cxn modelId="{B3F66EE6-C286-45AF-96BE-14F0A8C6C8F5}" type="presParOf" srcId="{C170B87C-A6E8-40A3-B4D6-6F14DA80644A}" destId="{AFB5E274-5787-4C14-9ACF-2D30F7930340}" srcOrd="4" destOrd="0" presId="urn:microsoft.com/office/officeart/2008/layout/AlternatingHexagons"/>
    <dgm:cxn modelId="{9F3CC243-EE7C-46D5-9333-AEFAABFC0C58}" type="presParOf" srcId="{2940CE1F-6687-4492-9290-7093207A005D}" destId="{9899BAE1-4662-462E-A60D-B5EB0E92E6B4}" srcOrd="1" destOrd="0" presId="urn:microsoft.com/office/officeart/2008/layout/AlternatingHexagons"/>
    <dgm:cxn modelId="{AA60334D-B2E5-4518-8020-FF9C9F2FDFC6}" type="presParOf" srcId="{2940CE1F-6687-4492-9290-7093207A005D}" destId="{17460488-0A32-44E9-9B79-D31867F9CB52}" srcOrd="2" destOrd="0" presId="urn:microsoft.com/office/officeart/2008/layout/AlternatingHexagons"/>
    <dgm:cxn modelId="{FEBCACC3-D340-4F3D-9629-DD5FF95864C6}" type="presParOf" srcId="{17460488-0A32-44E9-9B79-D31867F9CB52}" destId="{6C9988B5-9F59-4928-A1EC-0C741754E965}" srcOrd="0" destOrd="0" presId="urn:microsoft.com/office/officeart/2008/layout/AlternatingHexagons"/>
    <dgm:cxn modelId="{5EF07A1B-95CB-42FA-871B-CDB597FA2EFF}" type="presParOf" srcId="{17460488-0A32-44E9-9B79-D31867F9CB52}" destId="{A424EA7E-C33C-4C4C-B47F-2D43AF35ECBA}" srcOrd="1" destOrd="0" presId="urn:microsoft.com/office/officeart/2008/layout/AlternatingHexagons"/>
    <dgm:cxn modelId="{44E0751D-78F8-444D-8D07-BE104F6840AE}" type="presParOf" srcId="{17460488-0A32-44E9-9B79-D31867F9CB52}" destId="{53DD4D80-0144-4550-B86A-B861EA5296E7}" srcOrd="2" destOrd="0" presId="urn:microsoft.com/office/officeart/2008/layout/AlternatingHexagons"/>
    <dgm:cxn modelId="{9D9D44FE-05EC-4FDC-B6A0-07C450A7419A}" type="presParOf" srcId="{17460488-0A32-44E9-9B79-D31867F9CB52}" destId="{963A0C4B-F944-44B6-8682-F2E8B2EE0F71}" srcOrd="3" destOrd="0" presId="urn:microsoft.com/office/officeart/2008/layout/AlternatingHexagons"/>
    <dgm:cxn modelId="{70EFB03F-9403-4DC2-AFB5-8A27BFFE3907}" type="presParOf" srcId="{17460488-0A32-44E9-9B79-D31867F9CB52}" destId="{B4165CDB-607C-4EA5-BA0E-078EB9FD825D}" srcOrd="4" destOrd="0" presId="urn:microsoft.com/office/officeart/2008/layout/AlternatingHexagons"/>
    <dgm:cxn modelId="{7252E542-783B-4265-95FC-3239CC222115}" type="presParOf" srcId="{2940CE1F-6687-4492-9290-7093207A005D}" destId="{2CB5CBE3-A741-4BF8-A6CD-58EFA9461CD5}" srcOrd="3" destOrd="0" presId="urn:microsoft.com/office/officeart/2008/layout/AlternatingHexagons"/>
    <dgm:cxn modelId="{11E928C8-0FAE-43EE-84B8-39B40AEC9A75}" type="presParOf" srcId="{2940CE1F-6687-4492-9290-7093207A005D}" destId="{7A324758-5263-4D96-8E0B-5BFFA4556440}" srcOrd="4" destOrd="0" presId="urn:microsoft.com/office/officeart/2008/layout/AlternatingHexagons"/>
    <dgm:cxn modelId="{800D1E73-159C-4260-8A3D-65FFAFF1AD09}" type="presParOf" srcId="{7A324758-5263-4D96-8E0B-5BFFA4556440}" destId="{02626B03-C029-4F25-8211-465B9A136C3F}" srcOrd="0" destOrd="0" presId="urn:microsoft.com/office/officeart/2008/layout/AlternatingHexagons"/>
    <dgm:cxn modelId="{3CF89D74-E52D-4F7D-988F-E1B27FE6168A}" type="presParOf" srcId="{7A324758-5263-4D96-8E0B-5BFFA4556440}" destId="{FAA7EFEE-7036-4098-8C29-B321B0212222}" srcOrd="1" destOrd="0" presId="urn:microsoft.com/office/officeart/2008/layout/AlternatingHexagons"/>
    <dgm:cxn modelId="{456658BA-24F6-4B86-95A3-181AFBAC2BA1}" type="presParOf" srcId="{7A324758-5263-4D96-8E0B-5BFFA4556440}" destId="{FE1388C8-B3B5-44A3-89D1-E2D4A996FD99}" srcOrd="2" destOrd="0" presId="urn:microsoft.com/office/officeart/2008/layout/AlternatingHexagons"/>
    <dgm:cxn modelId="{3CF2E9E3-4B7E-404C-9010-04B950E37895}" type="presParOf" srcId="{7A324758-5263-4D96-8E0B-5BFFA4556440}" destId="{1C6C9EC5-C89A-4466-B439-C76AC3DFD7FC}" srcOrd="3" destOrd="0" presId="urn:microsoft.com/office/officeart/2008/layout/AlternatingHexagons"/>
    <dgm:cxn modelId="{BB37DB49-6004-4E8A-90CB-97D383A9DC02}" type="presParOf" srcId="{7A324758-5263-4D96-8E0B-5BFFA4556440}" destId="{0931622A-88D1-4F4C-8090-786641FF3366}" srcOrd="4" destOrd="0" presId="urn:microsoft.com/office/officeart/2008/layout/AlternatingHexagons"/>
    <dgm:cxn modelId="{E4F31F40-BF31-46CE-9853-71AE60C1D94D}" type="presParOf" srcId="{2940CE1F-6687-4492-9290-7093207A005D}" destId="{20348BB5-1F2E-4CA2-AC3F-8D3ECB6DB20F}" srcOrd="5" destOrd="0" presId="urn:microsoft.com/office/officeart/2008/layout/AlternatingHexagons"/>
    <dgm:cxn modelId="{627EB55E-9853-4648-9C1B-F9B764CBCB57}" type="presParOf" srcId="{2940CE1F-6687-4492-9290-7093207A005D}" destId="{4BC69C91-B508-4277-96F2-3FF2B2E4D845}" srcOrd="6" destOrd="0" presId="urn:microsoft.com/office/officeart/2008/layout/AlternatingHexagons"/>
    <dgm:cxn modelId="{782FE01F-1EDF-4AB4-95EA-0063BA322CDC}" type="presParOf" srcId="{4BC69C91-B508-4277-96F2-3FF2B2E4D845}" destId="{C6C3F435-F20A-4870-8CE7-A81D5D6E8B8F}" srcOrd="0" destOrd="0" presId="urn:microsoft.com/office/officeart/2008/layout/AlternatingHexagons"/>
    <dgm:cxn modelId="{5F5BA07E-0DEB-407A-8673-4047F7EE256E}" type="presParOf" srcId="{4BC69C91-B508-4277-96F2-3FF2B2E4D845}" destId="{FF80A757-D415-4FDF-957F-C423D8DD22CD}" srcOrd="1" destOrd="0" presId="urn:microsoft.com/office/officeart/2008/layout/AlternatingHexagons"/>
    <dgm:cxn modelId="{1C4FDE86-79B2-4603-825D-3D5B12F11E32}" type="presParOf" srcId="{4BC69C91-B508-4277-96F2-3FF2B2E4D845}" destId="{CBEC8E97-0B10-4AD0-BB41-38AFA0604DA1}" srcOrd="2" destOrd="0" presId="urn:microsoft.com/office/officeart/2008/layout/AlternatingHexagons"/>
    <dgm:cxn modelId="{1DD053A5-2C54-4476-B406-79DBAFF803BA}" type="presParOf" srcId="{4BC69C91-B508-4277-96F2-3FF2B2E4D845}" destId="{5026D1EB-5C14-435F-BE1A-15FE60067B7A}" srcOrd="3" destOrd="0" presId="urn:microsoft.com/office/officeart/2008/layout/AlternatingHexagons"/>
    <dgm:cxn modelId="{3E842106-AEEC-4C21-946D-7C896AA09437}" type="presParOf" srcId="{4BC69C91-B508-4277-96F2-3FF2B2E4D845}" destId="{B9D9641D-08FA-4822-A10C-4475FAF26432}"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A6BEF-E4E2-47E0-A67B-DF2367CBD78D}">
      <dsp:nvSpPr>
        <dsp:cNvPr id="0" name=""/>
        <dsp:cNvSpPr/>
      </dsp:nvSpPr>
      <dsp:spPr>
        <a:xfrm>
          <a:off x="2974" y="250571"/>
          <a:ext cx="1870845" cy="9740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Our Story-&gt;</a:t>
          </a:r>
          <a:endParaRPr lang="en-IN" sz="1900" kern="1200" dirty="0"/>
        </a:p>
      </dsp:txBody>
      <dsp:txXfrm>
        <a:off x="2974" y="250571"/>
        <a:ext cx="1870845" cy="974094"/>
      </dsp:txXfrm>
    </dsp:sp>
    <dsp:sp modelId="{72883DB6-FE21-4340-B4D4-E5C07CC76945}">
      <dsp:nvSpPr>
        <dsp:cNvPr id="0" name=""/>
        <dsp:cNvSpPr/>
      </dsp:nvSpPr>
      <dsp:spPr>
        <a:xfrm>
          <a:off x="2146657" y="223756"/>
          <a:ext cx="2239094" cy="1027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ym typeface="Wingdings" panose="05000000000000000000" pitchFamily="2" charset="2"/>
            </a:rPr>
            <a:t></a:t>
          </a:r>
          <a:r>
            <a:rPr lang="en-US" sz="1900" kern="1200" dirty="0" err="1"/>
            <a:t>HomePage</a:t>
          </a:r>
          <a:r>
            <a:rPr lang="en-US" sz="1900" kern="1200" dirty="0">
              <a:sym typeface="Wingdings" panose="05000000000000000000" pitchFamily="2" charset="2"/>
            </a:rPr>
            <a:t></a:t>
          </a:r>
          <a:endParaRPr lang="en-IN" sz="1900" kern="1200" dirty="0"/>
        </a:p>
      </dsp:txBody>
      <dsp:txXfrm>
        <a:off x="2146657" y="223756"/>
        <a:ext cx="2239094" cy="1027723"/>
      </dsp:txXfrm>
    </dsp:sp>
    <dsp:sp modelId="{30105797-EEEA-42AF-9333-6525AECD1BB7}">
      <dsp:nvSpPr>
        <dsp:cNvPr id="0" name=""/>
        <dsp:cNvSpPr/>
      </dsp:nvSpPr>
      <dsp:spPr>
        <a:xfrm>
          <a:off x="4658588" y="210292"/>
          <a:ext cx="2054710" cy="10546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3 Services</a:t>
          </a:r>
          <a:endParaRPr lang="en-IN" sz="1900" kern="1200" dirty="0"/>
        </a:p>
      </dsp:txBody>
      <dsp:txXfrm>
        <a:off x="4658588" y="210292"/>
        <a:ext cx="2054710" cy="1054652"/>
      </dsp:txXfrm>
    </dsp:sp>
    <dsp:sp modelId="{4D1FF42D-AABD-41D8-8786-39577CB7D530}">
      <dsp:nvSpPr>
        <dsp:cNvPr id="0" name=""/>
        <dsp:cNvSpPr/>
      </dsp:nvSpPr>
      <dsp:spPr>
        <a:xfrm>
          <a:off x="6986136" y="180719"/>
          <a:ext cx="2217894" cy="11137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Professional Portal</a:t>
          </a:r>
          <a:endParaRPr lang="en-IN" sz="1900" kern="1200" dirty="0"/>
        </a:p>
      </dsp:txBody>
      <dsp:txXfrm>
        <a:off x="6986136" y="180719"/>
        <a:ext cx="2217894" cy="1113798"/>
      </dsp:txXfrm>
    </dsp:sp>
    <dsp:sp modelId="{B28F44F8-8559-4FDF-BBB6-846F77DA5B29}">
      <dsp:nvSpPr>
        <dsp:cNvPr id="0" name=""/>
        <dsp:cNvSpPr/>
      </dsp:nvSpPr>
      <dsp:spPr>
        <a:xfrm>
          <a:off x="9476868" y="281592"/>
          <a:ext cx="1706761" cy="912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Login/Signup</a:t>
          </a:r>
          <a:endParaRPr lang="en-IN" sz="1900" kern="1200" dirty="0"/>
        </a:p>
      </dsp:txBody>
      <dsp:txXfrm>
        <a:off x="9476868" y="281592"/>
        <a:ext cx="1706761" cy="912051"/>
      </dsp:txXfrm>
    </dsp:sp>
    <dsp:sp modelId="{4873FBAA-DF05-41B4-BAFF-6AA884944F3A}">
      <dsp:nvSpPr>
        <dsp:cNvPr id="0" name=""/>
        <dsp:cNvSpPr/>
      </dsp:nvSpPr>
      <dsp:spPr>
        <a:xfrm>
          <a:off x="1270467" y="2099576"/>
          <a:ext cx="1639534" cy="572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Electrical</a:t>
          </a:r>
          <a:endParaRPr lang="en-IN" sz="1900" kern="1200" dirty="0"/>
        </a:p>
      </dsp:txBody>
      <dsp:txXfrm>
        <a:off x="1270467" y="2099576"/>
        <a:ext cx="1639534" cy="572581"/>
      </dsp:txXfrm>
    </dsp:sp>
    <dsp:sp modelId="{6AE30F5F-74CA-4301-8D78-A2E8626202A4}">
      <dsp:nvSpPr>
        <dsp:cNvPr id="0" name=""/>
        <dsp:cNvSpPr/>
      </dsp:nvSpPr>
      <dsp:spPr>
        <a:xfrm>
          <a:off x="3182838" y="2155267"/>
          <a:ext cx="1704605" cy="4611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Plumbing</a:t>
          </a:r>
          <a:endParaRPr lang="en-IN" sz="1900" kern="1200" dirty="0"/>
        </a:p>
      </dsp:txBody>
      <dsp:txXfrm>
        <a:off x="3182838" y="2155267"/>
        <a:ext cx="1704605" cy="461198"/>
      </dsp:txXfrm>
    </dsp:sp>
    <dsp:sp modelId="{9579F54D-2515-4047-9A9C-2DD6BAD8B725}">
      <dsp:nvSpPr>
        <dsp:cNvPr id="0" name=""/>
        <dsp:cNvSpPr/>
      </dsp:nvSpPr>
      <dsp:spPr>
        <a:xfrm>
          <a:off x="5160281" y="2173880"/>
          <a:ext cx="1754644" cy="4239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Carpenter</a:t>
          </a:r>
          <a:endParaRPr lang="en-IN" sz="1900" kern="1200" dirty="0"/>
        </a:p>
      </dsp:txBody>
      <dsp:txXfrm>
        <a:off x="5160281" y="2173880"/>
        <a:ext cx="1754644" cy="423972"/>
      </dsp:txXfrm>
    </dsp:sp>
    <dsp:sp modelId="{C6DA1EE6-588D-4252-81F6-0B3ED5924A79}">
      <dsp:nvSpPr>
        <dsp:cNvPr id="0" name=""/>
        <dsp:cNvSpPr/>
      </dsp:nvSpPr>
      <dsp:spPr>
        <a:xfrm>
          <a:off x="583762" y="3457119"/>
          <a:ext cx="2728373" cy="16370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Ahmedabad</a:t>
          </a:r>
          <a:endParaRPr lang="en-IN" sz="1900" kern="1200" dirty="0"/>
        </a:p>
      </dsp:txBody>
      <dsp:txXfrm>
        <a:off x="583762" y="3457119"/>
        <a:ext cx="2728373" cy="1637024"/>
      </dsp:txXfrm>
    </dsp:sp>
    <dsp:sp modelId="{21D83105-0612-405E-81E4-4652C4020B62}">
      <dsp:nvSpPr>
        <dsp:cNvPr id="0" name=""/>
        <dsp:cNvSpPr/>
      </dsp:nvSpPr>
      <dsp:spPr>
        <a:xfrm>
          <a:off x="3907058" y="3416253"/>
          <a:ext cx="2728373" cy="16370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Baroda</a:t>
          </a:r>
          <a:endParaRPr lang="en-IN" sz="1900" kern="1200" dirty="0"/>
        </a:p>
      </dsp:txBody>
      <dsp:txXfrm>
        <a:off x="3907058" y="3416253"/>
        <a:ext cx="2728373" cy="1637024"/>
      </dsp:txXfrm>
    </dsp:sp>
    <dsp:sp modelId="{D9E59A84-93BA-45D4-B30C-75448916A2A2}">
      <dsp:nvSpPr>
        <dsp:cNvPr id="0" name=""/>
        <dsp:cNvSpPr/>
      </dsp:nvSpPr>
      <dsp:spPr>
        <a:xfrm>
          <a:off x="7517869" y="3416253"/>
          <a:ext cx="2728373" cy="16370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Rajkot</a:t>
          </a:r>
          <a:endParaRPr lang="en-IN" sz="1900" kern="1200" dirty="0"/>
        </a:p>
      </dsp:txBody>
      <dsp:txXfrm>
        <a:off x="7517869" y="3416253"/>
        <a:ext cx="2728373" cy="1637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0F782-5CDF-4CE9-A9DE-6A9D0AED0B90}">
      <dsp:nvSpPr>
        <dsp:cNvPr id="0" name=""/>
        <dsp:cNvSpPr/>
      </dsp:nvSpPr>
      <dsp:spPr>
        <a:xfrm rot="5400000">
          <a:off x="5599280" y="178828"/>
          <a:ext cx="1301378" cy="113219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CSS</a:t>
          </a:r>
          <a:endParaRPr lang="en-IN" sz="1100" kern="1200" dirty="0"/>
        </a:p>
      </dsp:txBody>
      <dsp:txXfrm rot="-5400000">
        <a:off x="5860304" y="297036"/>
        <a:ext cx="779330" cy="895782"/>
      </dsp:txXfrm>
    </dsp:sp>
    <dsp:sp modelId="{895E1C60-5FD9-4BCE-AFC9-81ADDC3E569C}">
      <dsp:nvSpPr>
        <dsp:cNvPr id="0" name=""/>
        <dsp:cNvSpPr/>
      </dsp:nvSpPr>
      <dsp:spPr>
        <a:xfrm>
          <a:off x="2538183" y="1277859"/>
          <a:ext cx="2189225" cy="1012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List of Languages and Tools</a:t>
          </a:r>
          <a:endParaRPr lang="en-IN" sz="2400" kern="1200" dirty="0"/>
        </a:p>
      </dsp:txBody>
      <dsp:txXfrm>
        <a:off x="2538183" y="1277859"/>
        <a:ext cx="2189225" cy="1012865"/>
      </dsp:txXfrm>
    </dsp:sp>
    <dsp:sp modelId="{AFB5E274-5787-4C14-9ACF-2D30F7930340}">
      <dsp:nvSpPr>
        <dsp:cNvPr id="0" name=""/>
        <dsp:cNvSpPr/>
      </dsp:nvSpPr>
      <dsp:spPr>
        <a:xfrm rot="5400000">
          <a:off x="4430737" y="170226"/>
          <a:ext cx="1301378" cy="113219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JavaScript</a:t>
          </a:r>
          <a:endParaRPr lang="en-IN" sz="1200" kern="1200" dirty="0"/>
        </a:p>
      </dsp:txBody>
      <dsp:txXfrm rot="-5400000">
        <a:off x="4691761" y="288434"/>
        <a:ext cx="779330" cy="895782"/>
      </dsp:txXfrm>
    </dsp:sp>
    <dsp:sp modelId="{6C9988B5-9F59-4928-A1EC-0C741754E965}">
      <dsp:nvSpPr>
        <dsp:cNvPr id="0" name=""/>
        <dsp:cNvSpPr/>
      </dsp:nvSpPr>
      <dsp:spPr>
        <a:xfrm rot="5400000">
          <a:off x="5007063" y="1190455"/>
          <a:ext cx="1301378" cy="113219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ANDROID</a:t>
          </a:r>
        </a:p>
        <a:p>
          <a:pPr marL="0" lvl="0" indent="0" algn="ctr" defTabSz="488950">
            <a:lnSpc>
              <a:spcPct val="90000"/>
            </a:lnSpc>
            <a:spcBef>
              <a:spcPct val="0"/>
            </a:spcBef>
            <a:spcAft>
              <a:spcPct val="35000"/>
            </a:spcAft>
            <a:buNone/>
          </a:pPr>
          <a:r>
            <a:rPr lang="en-US" sz="1100" kern="1200" dirty="0"/>
            <a:t>STUDIO</a:t>
          </a:r>
          <a:endParaRPr lang="en-IN" sz="1100" kern="1200" dirty="0"/>
        </a:p>
      </dsp:txBody>
      <dsp:txXfrm rot="-5400000">
        <a:off x="5268087" y="1308663"/>
        <a:ext cx="779330" cy="895782"/>
      </dsp:txXfrm>
    </dsp:sp>
    <dsp:sp modelId="{A424EA7E-C33C-4C4C-B47F-2D43AF35ECBA}">
      <dsp:nvSpPr>
        <dsp:cNvPr id="0" name=""/>
        <dsp:cNvSpPr/>
      </dsp:nvSpPr>
      <dsp:spPr>
        <a:xfrm>
          <a:off x="3639315" y="1366141"/>
          <a:ext cx="1405488" cy="780826"/>
        </a:xfrm>
        <a:prstGeom prst="rect">
          <a:avLst/>
        </a:prstGeom>
        <a:noFill/>
        <a:ln>
          <a:noFill/>
        </a:ln>
        <a:effectLst/>
      </dsp:spPr>
      <dsp:style>
        <a:lnRef idx="0">
          <a:scrgbClr r="0" g="0" b="0"/>
        </a:lnRef>
        <a:fillRef idx="0">
          <a:scrgbClr r="0" g="0" b="0"/>
        </a:fillRef>
        <a:effectRef idx="0">
          <a:scrgbClr r="0" g="0" b="0"/>
        </a:effectRef>
        <a:fontRef idx="minor"/>
      </dsp:style>
    </dsp:sp>
    <dsp:sp modelId="{B4165CDB-607C-4EA5-BA0E-078EB9FD825D}">
      <dsp:nvSpPr>
        <dsp:cNvPr id="0" name=""/>
        <dsp:cNvSpPr/>
      </dsp:nvSpPr>
      <dsp:spPr>
        <a:xfrm rot="5400000">
          <a:off x="6175595" y="1232658"/>
          <a:ext cx="1301378" cy="113219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HTML</a:t>
          </a:r>
          <a:endParaRPr lang="en-IN" sz="2400" kern="1200" dirty="0"/>
        </a:p>
      </dsp:txBody>
      <dsp:txXfrm rot="-5400000">
        <a:off x="6436619" y="1350866"/>
        <a:ext cx="779330" cy="895782"/>
      </dsp:txXfrm>
    </dsp:sp>
    <dsp:sp modelId="{02626B03-C029-4F25-8211-465B9A136C3F}">
      <dsp:nvSpPr>
        <dsp:cNvPr id="0" name=""/>
        <dsp:cNvSpPr/>
      </dsp:nvSpPr>
      <dsp:spPr>
        <a:xfrm rot="5400000">
          <a:off x="5620793" y="2295064"/>
          <a:ext cx="1301378" cy="113219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XML</a:t>
          </a:r>
          <a:endParaRPr lang="en-IN" sz="1100" kern="1200" dirty="0"/>
        </a:p>
      </dsp:txBody>
      <dsp:txXfrm rot="-5400000">
        <a:off x="5881817" y="2413272"/>
        <a:ext cx="779330" cy="895782"/>
      </dsp:txXfrm>
    </dsp:sp>
    <dsp:sp modelId="{FAA7EFEE-7036-4098-8C29-B321B0212222}">
      <dsp:nvSpPr>
        <dsp:cNvPr id="0" name=""/>
        <dsp:cNvSpPr/>
      </dsp:nvSpPr>
      <dsp:spPr>
        <a:xfrm>
          <a:off x="6871938" y="2470750"/>
          <a:ext cx="1452338" cy="780826"/>
        </a:xfrm>
        <a:prstGeom prst="rect">
          <a:avLst/>
        </a:prstGeom>
        <a:noFill/>
        <a:ln>
          <a:noFill/>
        </a:ln>
        <a:effectLst/>
      </dsp:spPr>
      <dsp:style>
        <a:lnRef idx="0">
          <a:scrgbClr r="0" g="0" b="0"/>
        </a:lnRef>
        <a:fillRef idx="0">
          <a:scrgbClr r="0" g="0" b="0"/>
        </a:fillRef>
        <a:effectRef idx="0">
          <a:scrgbClr r="0" g="0" b="0"/>
        </a:effectRef>
        <a:fontRef idx="minor"/>
      </dsp:style>
    </dsp:sp>
    <dsp:sp modelId="{0931622A-88D1-4F4C-8090-786641FF3366}">
      <dsp:nvSpPr>
        <dsp:cNvPr id="0" name=""/>
        <dsp:cNvSpPr/>
      </dsp:nvSpPr>
      <dsp:spPr>
        <a:xfrm rot="5400000">
          <a:off x="4398018" y="2295064"/>
          <a:ext cx="1301378" cy="113219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kern="1200" dirty="0"/>
            <a:t>Java</a:t>
          </a:r>
          <a:endParaRPr lang="en-IN" sz="2500" kern="1200" dirty="0"/>
        </a:p>
      </dsp:txBody>
      <dsp:txXfrm rot="-5400000">
        <a:off x="4659042" y="2413272"/>
        <a:ext cx="779330" cy="895782"/>
      </dsp:txXfrm>
    </dsp:sp>
    <dsp:sp modelId="{C6C3F435-F20A-4870-8CE7-A81D5D6E8B8F}">
      <dsp:nvSpPr>
        <dsp:cNvPr id="0" name=""/>
        <dsp:cNvSpPr/>
      </dsp:nvSpPr>
      <dsp:spPr>
        <a:xfrm rot="5400000">
          <a:off x="6818185" y="2243894"/>
          <a:ext cx="1301378" cy="113219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Adobe Designing</a:t>
          </a:r>
          <a:endParaRPr lang="en-IN" sz="1100" kern="1200" dirty="0"/>
        </a:p>
      </dsp:txBody>
      <dsp:txXfrm rot="-5400000">
        <a:off x="7079209" y="2362102"/>
        <a:ext cx="779330" cy="895782"/>
      </dsp:txXfrm>
    </dsp:sp>
    <dsp:sp modelId="{FF80A757-D415-4FDF-957F-C423D8DD22CD}">
      <dsp:nvSpPr>
        <dsp:cNvPr id="0" name=""/>
        <dsp:cNvSpPr/>
      </dsp:nvSpPr>
      <dsp:spPr>
        <a:xfrm>
          <a:off x="3639315" y="3575360"/>
          <a:ext cx="1405488" cy="780826"/>
        </a:xfrm>
        <a:prstGeom prst="rect">
          <a:avLst/>
        </a:prstGeom>
        <a:noFill/>
        <a:ln>
          <a:noFill/>
        </a:ln>
        <a:effectLst/>
      </dsp:spPr>
      <dsp:style>
        <a:lnRef idx="0">
          <a:scrgbClr r="0" g="0" b="0"/>
        </a:lnRef>
        <a:fillRef idx="0">
          <a:scrgbClr r="0" g="0" b="0"/>
        </a:fillRef>
        <a:effectRef idx="0">
          <a:scrgbClr r="0" g="0" b="0"/>
        </a:effectRef>
        <a:fontRef idx="minor"/>
      </dsp:style>
    </dsp:sp>
    <dsp:sp modelId="{B9D9641D-08FA-4822-A10C-4475FAF26432}">
      <dsp:nvSpPr>
        <dsp:cNvPr id="0" name=""/>
        <dsp:cNvSpPr/>
      </dsp:nvSpPr>
      <dsp:spPr>
        <a:xfrm rot="5400000" flipH="1" flipV="1">
          <a:off x="10861142" y="2809999"/>
          <a:ext cx="46836" cy="46839"/>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5400000">
        <a:off x="10868948" y="2817807"/>
        <a:ext cx="31226" cy="312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3/5/2020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3/5/2020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3/5/2020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3/5/2020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3/5/2020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4AAA-2D0C-4FB8-B18D-9102F64A7247}"/>
              </a:ext>
            </a:extLst>
          </p:cNvPr>
          <p:cNvSpPr>
            <a:spLocks noGrp="1"/>
          </p:cNvSpPr>
          <p:nvPr>
            <p:ph type="ctrTitle"/>
          </p:nvPr>
        </p:nvSpPr>
        <p:spPr>
          <a:xfrm>
            <a:off x="1029809" y="1402672"/>
            <a:ext cx="10173809" cy="3009530"/>
          </a:xfrm>
        </p:spPr>
        <p:txBody>
          <a:bodyPr>
            <a:normAutofit/>
          </a:bodyPr>
          <a:lstStyle/>
          <a:p>
            <a:r>
              <a:rPr lang="en-US" cap="none" dirty="0"/>
              <a:t>SGP Review</a:t>
            </a:r>
            <a:br>
              <a:rPr lang="en-US" cap="none" dirty="0"/>
            </a:br>
            <a:br>
              <a:rPr lang="en-US" cap="none" dirty="0"/>
            </a:br>
            <a:r>
              <a:rPr lang="en-US" cap="none" dirty="0"/>
              <a:t>			</a:t>
            </a:r>
            <a:r>
              <a:rPr lang="en-US" cap="none" dirty="0" err="1"/>
              <a:t>QuickFix</a:t>
            </a:r>
            <a:endParaRPr lang="en-IN" dirty="0"/>
          </a:p>
        </p:txBody>
      </p:sp>
      <p:sp>
        <p:nvSpPr>
          <p:cNvPr id="3" name="Subtitle 2">
            <a:extLst>
              <a:ext uri="{FF2B5EF4-FFF2-40B4-BE49-F238E27FC236}">
                <a16:creationId xmlns:a16="http://schemas.microsoft.com/office/drawing/2014/main" id="{BE9B11B3-F4D1-44CB-B9F8-7188A89728D1}"/>
              </a:ext>
            </a:extLst>
          </p:cNvPr>
          <p:cNvSpPr>
            <a:spLocks noGrp="1"/>
          </p:cNvSpPr>
          <p:nvPr>
            <p:ph type="subTitle" idx="1"/>
          </p:nvPr>
        </p:nvSpPr>
        <p:spPr>
          <a:xfrm>
            <a:off x="4909352" y="4412202"/>
            <a:ext cx="7039991" cy="883328"/>
          </a:xfrm>
        </p:spPr>
        <p:txBody>
          <a:bodyPr/>
          <a:lstStyle/>
          <a:p>
            <a:r>
              <a:rPr lang="en-US" dirty="0"/>
              <a:t>     -18IT008 and 18IT016</a:t>
            </a:r>
            <a:endParaRPr lang="en-IN" dirty="0"/>
          </a:p>
        </p:txBody>
      </p:sp>
    </p:spTree>
    <p:extLst>
      <p:ext uri="{BB962C8B-B14F-4D97-AF65-F5344CB8AC3E}">
        <p14:creationId xmlns:p14="http://schemas.microsoft.com/office/powerpoint/2010/main" val="3526411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ED433-7426-4E3F-A7DD-2A4EB119DCEF}"/>
              </a:ext>
            </a:extLst>
          </p:cNvPr>
          <p:cNvSpPr>
            <a:spLocks noGrp="1"/>
          </p:cNvSpPr>
          <p:nvPr>
            <p:ph type="title"/>
          </p:nvPr>
        </p:nvSpPr>
        <p:spPr/>
        <p:txBody>
          <a:bodyPr>
            <a:normAutofit fontScale="90000"/>
          </a:bodyPr>
          <a:lstStyle/>
          <a:p>
            <a:r>
              <a:rPr lang="en-US" dirty="0"/>
              <a:t>List of algorithm, language, Software libraries(API),Case tools</a:t>
            </a:r>
            <a:endParaRPr lang="en-IN" dirty="0"/>
          </a:p>
        </p:txBody>
      </p:sp>
      <p:graphicFrame>
        <p:nvGraphicFramePr>
          <p:cNvPr id="4" name="Content Placeholder 3">
            <a:extLst>
              <a:ext uri="{FF2B5EF4-FFF2-40B4-BE49-F238E27FC236}">
                <a16:creationId xmlns:a16="http://schemas.microsoft.com/office/drawing/2014/main" id="{9B906C00-EDF2-448E-B0E5-C7CE544BBB1B}"/>
              </a:ext>
            </a:extLst>
          </p:cNvPr>
          <p:cNvGraphicFramePr>
            <a:graphicFrameLocks noGrp="1"/>
          </p:cNvGraphicFramePr>
          <p:nvPr>
            <p:ph idx="1"/>
            <p:extLst>
              <p:ext uri="{D42A27DB-BD31-4B8C-83A1-F6EECF244321}">
                <p14:modId xmlns:p14="http://schemas.microsoft.com/office/powerpoint/2010/main" val="3421518062"/>
              </p:ext>
            </p:extLst>
          </p:nvPr>
        </p:nvGraphicFramePr>
        <p:xfrm>
          <a:off x="-365759" y="2057401"/>
          <a:ext cx="11963592" cy="4617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527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C0F1-5254-4221-BA2A-39981AAD9A88}"/>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1A184B06-52E4-437F-9B9B-509A36BCC52E}"/>
              </a:ext>
            </a:extLst>
          </p:cNvPr>
          <p:cNvSpPr>
            <a:spLocks noGrp="1"/>
          </p:cNvSpPr>
          <p:nvPr>
            <p:ph idx="1"/>
          </p:nvPr>
        </p:nvSpPr>
        <p:spPr/>
        <p:txBody>
          <a:bodyPr/>
          <a:lstStyle/>
          <a:p>
            <a:r>
              <a:rPr lang="en-US" dirty="0"/>
              <a:t>As the project is developed in both Android and web for the android part</a:t>
            </a:r>
          </a:p>
          <a:p>
            <a:pPr marL="0" indent="0">
              <a:buNone/>
            </a:pPr>
            <a:r>
              <a:rPr lang="en-US" dirty="0"/>
              <a:t>		is one of the most effective tool available.</a:t>
            </a:r>
          </a:p>
          <a:p>
            <a:pPr marL="0" indent="0">
              <a:buNone/>
            </a:pPr>
            <a:endParaRPr lang="en-US" dirty="0"/>
          </a:p>
          <a:p>
            <a:pPr marL="0" indent="0">
              <a:buNone/>
            </a:pPr>
            <a:r>
              <a:rPr lang="en-US" dirty="0"/>
              <a:t>For the database part        is one of the most essential tool required and moreover supports both    android and web project functionalities.</a:t>
            </a:r>
          </a:p>
          <a:p>
            <a:pPr marL="0" indent="0">
              <a:buNone/>
            </a:pPr>
            <a:r>
              <a:rPr lang="en-US" dirty="0"/>
              <a:t>In the web project at some stage a few </a:t>
            </a:r>
            <a:r>
              <a:rPr lang="en-US" dirty="0" err="1"/>
              <a:t>jquery</a:t>
            </a:r>
            <a:r>
              <a:rPr lang="en-US" dirty="0"/>
              <a:t> library like p5 and p5.dom were used and a bootstrap framework is also taken in use in the homepage for the slider mechanism.</a:t>
            </a:r>
          </a:p>
          <a:p>
            <a:pPr marL="0" indent="0">
              <a:buNone/>
            </a:pPr>
            <a:r>
              <a:rPr lang="en-US" dirty="0"/>
              <a:t>The API used for authentication provided by Google and the database API for firebase.</a:t>
            </a:r>
          </a:p>
        </p:txBody>
      </p:sp>
      <p:pic>
        <p:nvPicPr>
          <p:cNvPr id="5" name="Picture 4">
            <a:extLst>
              <a:ext uri="{FF2B5EF4-FFF2-40B4-BE49-F238E27FC236}">
                <a16:creationId xmlns:a16="http://schemas.microsoft.com/office/drawing/2014/main" id="{D39566E6-21F7-4F9A-9B90-1B00583B051A}"/>
              </a:ext>
            </a:extLst>
          </p:cNvPr>
          <p:cNvPicPr>
            <a:picLocks noChangeAspect="1"/>
          </p:cNvPicPr>
          <p:nvPr/>
        </p:nvPicPr>
        <p:blipFill>
          <a:blip r:embed="rId2"/>
          <a:stretch>
            <a:fillRect/>
          </a:stretch>
        </p:blipFill>
        <p:spPr>
          <a:xfrm>
            <a:off x="1065969" y="2647760"/>
            <a:ext cx="1171204" cy="585602"/>
          </a:xfrm>
          <a:prstGeom prst="rect">
            <a:avLst/>
          </a:prstGeom>
        </p:spPr>
      </p:pic>
      <p:pic>
        <p:nvPicPr>
          <p:cNvPr id="7" name="Picture 6">
            <a:extLst>
              <a:ext uri="{FF2B5EF4-FFF2-40B4-BE49-F238E27FC236}">
                <a16:creationId xmlns:a16="http://schemas.microsoft.com/office/drawing/2014/main" id="{0BB3FBCE-F5F0-4E4E-A56B-0648E7D54705}"/>
              </a:ext>
            </a:extLst>
          </p:cNvPr>
          <p:cNvPicPr>
            <a:picLocks noChangeAspect="1"/>
          </p:cNvPicPr>
          <p:nvPr/>
        </p:nvPicPr>
        <p:blipFill>
          <a:blip r:embed="rId3"/>
          <a:stretch>
            <a:fillRect/>
          </a:stretch>
        </p:blipFill>
        <p:spPr>
          <a:xfrm>
            <a:off x="3872883" y="3233362"/>
            <a:ext cx="388399" cy="633355"/>
          </a:xfrm>
          <a:prstGeom prst="rect">
            <a:avLst/>
          </a:prstGeom>
        </p:spPr>
      </p:pic>
    </p:spTree>
    <p:extLst>
      <p:ext uri="{BB962C8B-B14F-4D97-AF65-F5344CB8AC3E}">
        <p14:creationId xmlns:p14="http://schemas.microsoft.com/office/powerpoint/2010/main" val="1375716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D471-79F2-4103-A5F2-28FCF0FD9C32}"/>
              </a:ext>
            </a:extLst>
          </p:cNvPr>
          <p:cNvSpPr>
            <a:spLocks noGrp="1"/>
          </p:cNvSpPr>
          <p:nvPr>
            <p:ph type="title"/>
          </p:nvPr>
        </p:nvSpPr>
        <p:spPr/>
        <p:txBody>
          <a:bodyPr/>
          <a:lstStyle/>
          <a:p>
            <a:r>
              <a:rPr lang="en-US" dirty="0"/>
              <a:t>Hardware and software specs to run</a:t>
            </a:r>
            <a:endParaRPr lang="en-IN" dirty="0"/>
          </a:p>
        </p:txBody>
      </p:sp>
      <p:sp>
        <p:nvSpPr>
          <p:cNvPr id="3" name="Content Placeholder 2">
            <a:extLst>
              <a:ext uri="{FF2B5EF4-FFF2-40B4-BE49-F238E27FC236}">
                <a16:creationId xmlns:a16="http://schemas.microsoft.com/office/drawing/2014/main" id="{4E5E15E3-BA31-4FAE-948C-BE7CDB0389E1}"/>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To run the Android app a device with Android version 6.0 (Marshmallow) or 	above is going to do the job and for the web app any browser 	supporting </a:t>
            </a:r>
            <a:r>
              <a:rPr lang="en-US" dirty="0" err="1"/>
              <a:t>javascript</a:t>
            </a:r>
            <a:r>
              <a:rPr lang="en-US" dirty="0"/>
              <a:t> and the bootstrap framework will do the job.</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58665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94A9-6950-4F73-91A9-2152CF1E5A22}"/>
              </a:ext>
            </a:extLst>
          </p:cNvPr>
          <p:cNvSpPr>
            <a:spLocks noGrp="1"/>
          </p:cNvSpPr>
          <p:nvPr>
            <p:ph type="title"/>
          </p:nvPr>
        </p:nvSpPr>
        <p:spPr/>
        <p:txBody>
          <a:bodyPr/>
          <a:lstStyle/>
          <a:p>
            <a:r>
              <a:rPr lang="en-US" dirty="0"/>
              <a:t>Test cases</a:t>
            </a:r>
            <a:endParaRPr lang="en-IN" dirty="0"/>
          </a:p>
        </p:txBody>
      </p:sp>
      <p:sp>
        <p:nvSpPr>
          <p:cNvPr id="3" name="Content Placeholder 2">
            <a:extLst>
              <a:ext uri="{FF2B5EF4-FFF2-40B4-BE49-F238E27FC236}">
                <a16:creationId xmlns:a16="http://schemas.microsoft.com/office/drawing/2014/main" id="{09C70BD2-5390-4615-8EC2-B7C9FE397AA8}"/>
              </a:ext>
            </a:extLst>
          </p:cNvPr>
          <p:cNvSpPr>
            <a:spLocks noGrp="1"/>
          </p:cNvSpPr>
          <p:nvPr>
            <p:ph idx="1"/>
          </p:nvPr>
        </p:nvSpPr>
        <p:spPr/>
        <p:txBody>
          <a:bodyPr/>
          <a:lstStyle/>
          <a:p>
            <a:r>
              <a:rPr lang="en-US" dirty="0"/>
              <a:t>To test the app and website we have the login pages in the android app as well as the signup page where a new user is created and facilities such as email verification can also be provided and after that the fetching of database is there which is created in firebase</a:t>
            </a:r>
          </a:p>
          <a:p>
            <a:endParaRPr lang="en-US" dirty="0"/>
          </a:p>
          <a:p>
            <a:r>
              <a:rPr lang="en-US" dirty="0"/>
              <a:t>In the console of the website and as an alert we have the data stored in website and for the android app it is fetched from the firebase to the cellphone display.</a:t>
            </a:r>
            <a:endParaRPr lang="en-IN" dirty="0"/>
          </a:p>
        </p:txBody>
      </p:sp>
    </p:spTree>
    <p:extLst>
      <p:ext uri="{BB962C8B-B14F-4D97-AF65-F5344CB8AC3E}">
        <p14:creationId xmlns:p14="http://schemas.microsoft.com/office/powerpoint/2010/main" val="1568646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C9D8-483D-4486-88D6-CE15668D0F99}"/>
              </a:ext>
            </a:extLst>
          </p:cNvPr>
          <p:cNvSpPr>
            <a:spLocks noGrp="1"/>
          </p:cNvSpPr>
          <p:nvPr>
            <p:ph type="title"/>
          </p:nvPr>
        </p:nvSpPr>
        <p:spPr/>
        <p:txBody>
          <a:bodyPr/>
          <a:lstStyle/>
          <a:p>
            <a:r>
              <a:rPr lang="en-US" dirty="0"/>
              <a:t>Learning outcome</a:t>
            </a:r>
            <a:endParaRPr lang="en-IN" dirty="0"/>
          </a:p>
        </p:txBody>
      </p:sp>
      <p:sp>
        <p:nvSpPr>
          <p:cNvPr id="3" name="Content Placeholder 2">
            <a:extLst>
              <a:ext uri="{FF2B5EF4-FFF2-40B4-BE49-F238E27FC236}">
                <a16:creationId xmlns:a16="http://schemas.microsoft.com/office/drawing/2014/main" id="{C66D881D-4AA1-4D4A-85A0-646A12365BF6}"/>
              </a:ext>
            </a:extLst>
          </p:cNvPr>
          <p:cNvSpPr>
            <a:spLocks noGrp="1"/>
          </p:cNvSpPr>
          <p:nvPr>
            <p:ph idx="1"/>
          </p:nvPr>
        </p:nvSpPr>
        <p:spPr/>
        <p:txBody>
          <a:bodyPr>
            <a:normAutofit lnSpcReduction="10000"/>
          </a:bodyPr>
          <a:lstStyle/>
          <a:p>
            <a:endParaRPr lang="en-US" dirty="0"/>
          </a:p>
          <a:p>
            <a:r>
              <a:rPr lang="en-IN" dirty="0"/>
              <a:t>From the project we got to learn how the android and web platforms work and behave in real life in the android section we learned how an API is used and how each and every test is valuable</a:t>
            </a:r>
          </a:p>
          <a:p>
            <a:endParaRPr lang="en-IN" dirty="0"/>
          </a:p>
          <a:p>
            <a:r>
              <a:rPr lang="en-IN" dirty="0"/>
              <a:t>In the web part we learned about JavaScript and how the front end is connected to the backend(firebase) in web section and how small tweaks in CSS change the whole design and how a framework works in a webpage. Also learning and implementing this many client and server side languages and mostly staying synchronised and see that one does not get too different from the other and exploring the functionalities of both sides of coin helped a lot.</a:t>
            </a:r>
          </a:p>
        </p:txBody>
      </p:sp>
    </p:spTree>
    <p:extLst>
      <p:ext uri="{BB962C8B-B14F-4D97-AF65-F5344CB8AC3E}">
        <p14:creationId xmlns:p14="http://schemas.microsoft.com/office/powerpoint/2010/main" val="2039685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3FE44-CF73-4BCC-9501-55BA3E3F2F5D}"/>
              </a:ext>
            </a:extLst>
          </p:cNvPr>
          <p:cNvSpPr>
            <a:spLocks noGrp="1"/>
          </p:cNvSpPr>
          <p:nvPr>
            <p:ph type="title"/>
          </p:nvPr>
        </p:nvSpPr>
        <p:spPr/>
        <p:txBody>
          <a:bodyPr/>
          <a:lstStyle/>
          <a:p>
            <a:r>
              <a:rPr lang="en-US" dirty="0"/>
              <a:t>Further planning</a:t>
            </a:r>
            <a:endParaRPr lang="en-IN" dirty="0"/>
          </a:p>
        </p:txBody>
      </p:sp>
      <p:sp>
        <p:nvSpPr>
          <p:cNvPr id="3" name="Content Placeholder 2">
            <a:extLst>
              <a:ext uri="{FF2B5EF4-FFF2-40B4-BE49-F238E27FC236}">
                <a16:creationId xmlns:a16="http://schemas.microsoft.com/office/drawing/2014/main" id="{AE8CCCB0-4A9F-476D-8448-C9756B3E6ADC}"/>
              </a:ext>
            </a:extLst>
          </p:cNvPr>
          <p:cNvSpPr>
            <a:spLocks noGrp="1"/>
          </p:cNvSpPr>
          <p:nvPr>
            <p:ph idx="1"/>
          </p:nvPr>
        </p:nvSpPr>
        <p:spPr/>
        <p:txBody>
          <a:bodyPr/>
          <a:lstStyle/>
          <a:p>
            <a:r>
              <a:rPr lang="en-US" dirty="0"/>
              <a:t>As a prototype the Join As A Professional portal is made where the people who provide the service can join and then after successful dynamically they will be displayed to the service section and location in which they provide the service</a:t>
            </a:r>
          </a:p>
          <a:p>
            <a:endParaRPr lang="en-US" dirty="0"/>
          </a:p>
          <a:p>
            <a:r>
              <a:rPr lang="en-US" dirty="0"/>
              <a:t>Adding the Navigation bar and drawer in the android application and after the booking gets confirmed there is an email or notification to the user displayed</a:t>
            </a:r>
          </a:p>
          <a:p>
            <a:endParaRPr lang="en-US" dirty="0"/>
          </a:p>
          <a:p>
            <a:endParaRPr lang="en-IN" dirty="0"/>
          </a:p>
        </p:txBody>
      </p:sp>
    </p:spTree>
    <p:extLst>
      <p:ext uri="{BB962C8B-B14F-4D97-AF65-F5344CB8AC3E}">
        <p14:creationId xmlns:p14="http://schemas.microsoft.com/office/powerpoint/2010/main" val="4098653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75A6-505F-4270-946F-FEF9EF14CC64}"/>
              </a:ext>
            </a:extLst>
          </p:cNvPr>
          <p:cNvSpPr>
            <a:spLocks noGrp="1"/>
          </p:cNvSpPr>
          <p:nvPr>
            <p:ph type="title"/>
          </p:nvPr>
        </p:nvSpPr>
        <p:spPr/>
        <p:txBody>
          <a:bodyPr/>
          <a:lstStyle/>
          <a:p>
            <a:r>
              <a:rPr lang="en-US" dirty="0"/>
              <a:t>Courses referred</a:t>
            </a:r>
            <a:endParaRPr lang="en-IN" dirty="0"/>
          </a:p>
        </p:txBody>
      </p:sp>
      <p:sp>
        <p:nvSpPr>
          <p:cNvPr id="3" name="Content Placeholder 2">
            <a:extLst>
              <a:ext uri="{FF2B5EF4-FFF2-40B4-BE49-F238E27FC236}">
                <a16:creationId xmlns:a16="http://schemas.microsoft.com/office/drawing/2014/main" id="{48695D64-75E7-4158-96A3-FDB17FC10B68}"/>
              </a:ext>
            </a:extLst>
          </p:cNvPr>
          <p:cNvSpPr>
            <a:spLocks noGrp="1"/>
          </p:cNvSpPr>
          <p:nvPr>
            <p:ph idx="1"/>
          </p:nvPr>
        </p:nvSpPr>
        <p:spPr/>
        <p:txBody>
          <a:bodyPr/>
          <a:lstStyle/>
          <a:p>
            <a:endParaRPr lang="en-US" dirty="0"/>
          </a:p>
          <a:p>
            <a:endParaRPr lang="en-US" dirty="0"/>
          </a:p>
          <a:p>
            <a:r>
              <a:rPr lang="en-US" dirty="0"/>
              <a:t>Android developing in Udemy</a:t>
            </a:r>
          </a:p>
          <a:p>
            <a:r>
              <a:rPr lang="en-US" dirty="0" err="1"/>
              <a:t>Youtube</a:t>
            </a:r>
            <a:r>
              <a:rPr lang="en-US" dirty="0"/>
              <a:t> videos based on Android</a:t>
            </a:r>
          </a:p>
          <a:p>
            <a:r>
              <a:rPr lang="en-IN" dirty="0" err="1"/>
              <a:t>Thenetninja</a:t>
            </a:r>
            <a:r>
              <a:rPr lang="en-IN" dirty="0"/>
              <a:t> </a:t>
            </a:r>
            <a:r>
              <a:rPr lang="en-IN" dirty="0" err="1"/>
              <a:t>youtube</a:t>
            </a:r>
            <a:r>
              <a:rPr lang="en-IN" dirty="0"/>
              <a:t> channel for basics of HTML,CSS and JavaScript</a:t>
            </a:r>
          </a:p>
          <a:p>
            <a:r>
              <a:rPr lang="en-IN" dirty="0"/>
              <a:t>Firebase tutorials</a:t>
            </a:r>
          </a:p>
          <a:p>
            <a:endParaRPr lang="en-US" dirty="0"/>
          </a:p>
        </p:txBody>
      </p:sp>
    </p:spTree>
    <p:extLst>
      <p:ext uri="{BB962C8B-B14F-4D97-AF65-F5344CB8AC3E}">
        <p14:creationId xmlns:p14="http://schemas.microsoft.com/office/powerpoint/2010/main" val="827156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90BD-A106-45CA-AC5A-E1938FFB7657}"/>
              </a:ext>
            </a:extLst>
          </p:cNvPr>
          <p:cNvSpPr>
            <a:spLocks noGrp="1"/>
          </p:cNvSpPr>
          <p:nvPr>
            <p:ph type="title"/>
          </p:nvPr>
        </p:nvSpPr>
        <p:spPr/>
        <p:txBody>
          <a:bodyPr/>
          <a:lstStyle/>
          <a:p>
            <a:r>
              <a:rPr lang="en-US" dirty="0"/>
              <a:t>Work distribution timeline</a:t>
            </a:r>
            <a:endParaRPr lang="en-IN" dirty="0"/>
          </a:p>
        </p:txBody>
      </p:sp>
      <p:sp>
        <p:nvSpPr>
          <p:cNvPr id="3" name="Content Placeholder 2">
            <a:extLst>
              <a:ext uri="{FF2B5EF4-FFF2-40B4-BE49-F238E27FC236}">
                <a16:creationId xmlns:a16="http://schemas.microsoft.com/office/drawing/2014/main" id="{C4FDF793-7BB7-4EA1-9BEA-CECEDC458BD4}"/>
              </a:ext>
            </a:extLst>
          </p:cNvPr>
          <p:cNvSpPr>
            <a:spLocks noGrp="1"/>
          </p:cNvSpPr>
          <p:nvPr>
            <p:ph idx="1"/>
          </p:nvPr>
        </p:nvSpPr>
        <p:spPr/>
        <p:txBody>
          <a:bodyPr/>
          <a:lstStyle/>
          <a:p>
            <a:r>
              <a:rPr lang="en-US" dirty="0"/>
              <a:t>At the start we both studied both the courses of android and web and after sometime one of us started getting more grip in android and the other one in web hence then we took on the major portions of the respective android and web part</a:t>
            </a:r>
          </a:p>
          <a:p>
            <a:endParaRPr lang="en-US" dirty="0"/>
          </a:p>
          <a:p>
            <a:r>
              <a:rPr lang="en-US" dirty="0"/>
              <a:t>Kept the database as common to maintain uniformity and assisted each other in terms of designing as well as layout and error solving whenever required.</a:t>
            </a:r>
            <a:endParaRPr lang="en-IN" dirty="0"/>
          </a:p>
        </p:txBody>
      </p:sp>
    </p:spTree>
    <p:extLst>
      <p:ext uri="{BB962C8B-B14F-4D97-AF65-F5344CB8AC3E}">
        <p14:creationId xmlns:p14="http://schemas.microsoft.com/office/powerpoint/2010/main" val="3237535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FA7D4-743F-4903-B01E-4E558B757ED7}"/>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123E6932-4238-4489-8112-DD4C8CC549D1}"/>
              </a:ext>
            </a:extLst>
          </p:cNvPr>
          <p:cNvSpPr>
            <a:spLocks noGrp="1"/>
          </p:cNvSpPr>
          <p:nvPr>
            <p:ph idx="1"/>
          </p:nvPr>
        </p:nvSpPr>
        <p:spPr/>
        <p:txBody>
          <a:bodyPr/>
          <a:lstStyle/>
          <a:p>
            <a:r>
              <a:rPr lang="en-US" dirty="0"/>
              <a:t>Android coding </a:t>
            </a:r>
            <a:r>
              <a:rPr lang="en-US" dirty="0" err="1"/>
              <a:t>youtube</a:t>
            </a:r>
            <a:r>
              <a:rPr lang="en-US" dirty="0"/>
              <a:t> channel</a:t>
            </a:r>
          </a:p>
          <a:p>
            <a:r>
              <a:rPr lang="en-US" dirty="0"/>
              <a:t>The net ninja </a:t>
            </a:r>
            <a:r>
              <a:rPr lang="en-US" dirty="0" err="1"/>
              <a:t>youtube</a:t>
            </a:r>
            <a:r>
              <a:rPr lang="en-US" dirty="0"/>
              <a:t> channel</a:t>
            </a:r>
          </a:p>
          <a:p>
            <a:endParaRPr lang="en-US" dirty="0"/>
          </a:p>
          <a:p>
            <a:r>
              <a:rPr lang="en-US" dirty="0"/>
              <a:t>Student references: </a:t>
            </a:r>
            <a:r>
              <a:rPr lang="en-US" dirty="0" err="1"/>
              <a:t>Dhyey</a:t>
            </a:r>
            <a:r>
              <a:rPr lang="en-US" dirty="0"/>
              <a:t> Desai , </a:t>
            </a:r>
            <a:r>
              <a:rPr lang="en-US" dirty="0" err="1"/>
              <a:t>Shyam</a:t>
            </a:r>
            <a:r>
              <a:rPr lang="en-US" dirty="0"/>
              <a:t> </a:t>
            </a:r>
            <a:r>
              <a:rPr lang="en-US" dirty="0" err="1"/>
              <a:t>Aghera</a:t>
            </a:r>
            <a:r>
              <a:rPr lang="en-US" dirty="0"/>
              <a:t>, Aniket Patel.</a:t>
            </a:r>
            <a:endParaRPr lang="en-IN" dirty="0"/>
          </a:p>
        </p:txBody>
      </p:sp>
    </p:spTree>
    <p:extLst>
      <p:ext uri="{BB962C8B-B14F-4D97-AF65-F5344CB8AC3E}">
        <p14:creationId xmlns:p14="http://schemas.microsoft.com/office/powerpoint/2010/main" val="1584987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A1C3-94E2-4137-91BE-6B443BD8D861}"/>
              </a:ext>
            </a:extLst>
          </p:cNvPr>
          <p:cNvSpPr>
            <a:spLocks noGrp="1"/>
          </p:cNvSpPr>
          <p:nvPr>
            <p:ph type="title"/>
          </p:nvPr>
        </p:nvSpPr>
        <p:spPr>
          <a:xfrm>
            <a:off x="375920" y="764372"/>
            <a:ext cx="11130280" cy="4945547"/>
          </a:xfrm>
        </p:spPr>
        <p:txBody>
          <a:bodyPr>
            <a:normAutofit/>
          </a:bodyPr>
          <a:lstStyle/>
          <a:p>
            <a:pPr algn="ctr"/>
            <a:r>
              <a:rPr lang="en-US" sz="8200" dirty="0"/>
              <a:t>THANK You</a:t>
            </a:r>
            <a:endParaRPr lang="en-IN" sz="8200" dirty="0"/>
          </a:p>
        </p:txBody>
      </p:sp>
      <p:sp>
        <p:nvSpPr>
          <p:cNvPr id="3" name="Content Placeholder 2">
            <a:extLst>
              <a:ext uri="{FF2B5EF4-FFF2-40B4-BE49-F238E27FC236}">
                <a16:creationId xmlns:a16="http://schemas.microsoft.com/office/drawing/2014/main" id="{F4FB9E25-B9F7-44BC-83D7-7D3DD4144277}"/>
              </a:ext>
            </a:extLst>
          </p:cNvPr>
          <p:cNvSpPr>
            <a:spLocks noGrp="1"/>
          </p:cNvSpPr>
          <p:nvPr>
            <p:ph idx="1"/>
          </p:nvPr>
        </p:nvSpPr>
        <p:spPr>
          <a:xfrm flipV="1">
            <a:off x="3014980" y="7061965"/>
            <a:ext cx="616204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15481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78B9-EBA5-4B9F-B445-B1464120D288}"/>
              </a:ext>
            </a:extLst>
          </p:cNvPr>
          <p:cNvSpPr>
            <a:spLocks noGrp="1"/>
          </p:cNvSpPr>
          <p:nvPr>
            <p:ph type="title"/>
          </p:nvPr>
        </p:nvSpPr>
        <p:spPr/>
        <p:txBody>
          <a:bodyPr/>
          <a:lstStyle/>
          <a:p>
            <a:pPr algn="l"/>
            <a:r>
              <a:rPr lang="en-US" dirty="0"/>
              <a:t>						</a:t>
            </a:r>
            <a:r>
              <a:rPr lang="en-US" dirty="0" err="1"/>
              <a:t>OutlinE</a:t>
            </a:r>
            <a:endParaRPr lang="en-IN" dirty="0"/>
          </a:p>
        </p:txBody>
      </p:sp>
      <p:sp>
        <p:nvSpPr>
          <p:cNvPr id="3" name="Content Placeholder 2">
            <a:extLst>
              <a:ext uri="{FF2B5EF4-FFF2-40B4-BE49-F238E27FC236}">
                <a16:creationId xmlns:a16="http://schemas.microsoft.com/office/drawing/2014/main" id="{3D1A03CD-846E-4CF2-B113-9DD3277A1684}"/>
              </a:ext>
            </a:extLst>
          </p:cNvPr>
          <p:cNvSpPr>
            <a:spLocks noGrp="1"/>
          </p:cNvSpPr>
          <p:nvPr>
            <p:ph idx="1"/>
          </p:nvPr>
        </p:nvSpPr>
        <p:spPr/>
        <p:txBody>
          <a:bodyPr/>
          <a:lstStyle/>
          <a:p>
            <a:r>
              <a:rPr lang="en-US" dirty="0" err="1"/>
              <a:t>QuickFix</a:t>
            </a:r>
            <a:r>
              <a:rPr lang="en-US" dirty="0"/>
              <a:t> is a project based on providing home services like plumbing, carpentry </a:t>
            </a:r>
            <a:r>
              <a:rPr lang="en-US" dirty="0" err="1"/>
              <a:t>etc</a:t>
            </a:r>
            <a:r>
              <a:rPr lang="en-US" dirty="0"/>
              <a:t> at an effective cost.</a:t>
            </a:r>
          </a:p>
          <a:p>
            <a:pPr marL="0" indent="0">
              <a:buNone/>
            </a:pPr>
            <a:endParaRPr lang="en-US" dirty="0"/>
          </a:p>
          <a:p>
            <a:r>
              <a:rPr lang="en-US" dirty="0"/>
              <a:t>It is built on 2 platforms: Web and Android app keeping in mind the versatility of small and big screens used by people.</a:t>
            </a:r>
          </a:p>
          <a:p>
            <a:endParaRPr lang="en-US" dirty="0"/>
          </a:p>
          <a:p>
            <a:r>
              <a:rPr lang="en-US" dirty="0"/>
              <a:t>The project revolves around basic services and then will add on other services in future.</a:t>
            </a:r>
          </a:p>
          <a:p>
            <a:endParaRPr lang="en-IN" dirty="0"/>
          </a:p>
        </p:txBody>
      </p:sp>
    </p:spTree>
    <p:extLst>
      <p:ext uri="{BB962C8B-B14F-4D97-AF65-F5344CB8AC3E}">
        <p14:creationId xmlns:p14="http://schemas.microsoft.com/office/powerpoint/2010/main" val="73661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F420-6878-49A1-AA0B-595D5BBF68A9}"/>
              </a:ext>
            </a:extLst>
          </p:cNvPr>
          <p:cNvSpPr>
            <a:spLocks noGrp="1"/>
          </p:cNvSpPr>
          <p:nvPr>
            <p:ph type="title"/>
          </p:nvPr>
        </p:nvSpPr>
        <p:spPr/>
        <p:txBody>
          <a:bodyPr/>
          <a:lstStyle/>
          <a:p>
            <a:r>
              <a:rPr lang="en-US" dirty="0"/>
              <a:t>Motivation of choosing the project</a:t>
            </a:r>
            <a:endParaRPr lang="en-IN" dirty="0"/>
          </a:p>
        </p:txBody>
      </p:sp>
      <p:sp>
        <p:nvSpPr>
          <p:cNvPr id="3" name="Content Placeholder 2">
            <a:extLst>
              <a:ext uri="{FF2B5EF4-FFF2-40B4-BE49-F238E27FC236}">
                <a16:creationId xmlns:a16="http://schemas.microsoft.com/office/drawing/2014/main" id="{852BA7A7-95EE-4A06-B075-223324F7108E}"/>
              </a:ext>
            </a:extLst>
          </p:cNvPr>
          <p:cNvSpPr>
            <a:spLocks noGrp="1"/>
          </p:cNvSpPr>
          <p:nvPr>
            <p:ph idx="1"/>
          </p:nvPr>
        </p:nvSpPr>
        <p:spPr/>
        <p:txBody>
          <a:bodyPr/>
          <a:lstStyle/>
          <a:p>
            <a:r>
              <a:rPr lang="en-US" dirty="0"/>
              <a:t>The main motive behind this project was the lack of options people were getting in terms of cost as well as quality offered by current services.</a:t>
            </a:r>
          </a:p>
          <a:p>
            <a:endParaRPr lang="en-US" dirty="0"/>
          </a:p>
          <a:p>
            <a:r>
              <a:rPr lang="en-US" dirty="0"/>
              <a:t>The lack of competition in the area of home service currently.</a:t>
            </a:r>
          </a:p>
          <a:p>
            <a:endParaRPr lang="en-US" dirty="0"/>
          </a:p>
          <a:p>
            <a:r>
              <a:rPr lang="en-IN" dirty="0"/>
              <a:t>More features can be explored in future in this arena that are yet to be touched by the current scenario of technology available.</a:t>
            </a:r>
          </a:p>
        </p:txBody>
      </p:sp>
    </p:spTree>
    <p:extLst>
      <p:ext uri="{BB962C8B-B14F-4D97-AF65-F5344CB8AC3E}">
        <p14:creationId xmlns:p14="http://schemas.microsoft.com/office/powerpoint/2010/main" val="423647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63EB-A1B0-430E-9A09-2F704A874DDF}"/>
              </a:ext>
            </a:extLst>
          </p:cNvPr>
          <p:cNvSpPr>
            <a:spLocks noGrp="1"/>
          </p:cNvSpPr>
          <p:nvPr>
            <p:ph type="title"/>
          </p:nvPr>
        </p:nvSpPr>
        <p:spPr/>
        <p:txBody>
          <a:bodyPr/>
          <a:lstStyle/>
          <a:p>
            <a:r>
              <a:rPr lang="en-US" dirty="0"/>
              <a:t>Project Goal </a:t>
            </a:r>
            <a:endParaRPr lang="en-IN" dirty="0"/>
          </a:p>
        </p:txBody>
      </p:sp>
      <p:sp>
        <p:nvSpPr>
          <p:cNvPr id="3" name="Content Placeholder 2">
            <a:extLst>
              <a:ext uri="{FF2B5EF4-FFF2-40B4-BE49-F238E27FC236}">
                <a16:creationId xmlns:a16="http://schemas.microsoft.com/office/drawing/2014/main" id="{B984B6B9-3178-46F2-9AB8-E690880921B6}"/>
              </a:ext>
            </a:extLst>
          </p:cNvPr>
          <p:cNvSpPr>
            <a:spLocks noGrp="1"/>
          </p:cNvSpPr>
          <p:nvPr>
            <p:ph idx="1"/>
          </p:nvPr>
        </p:nvSpPr>
        <p:spPr/>
        <p:txBody>
          <a:bodyPr/>
          <a:lstStyle/>
          <a:p>
            <a:endParaRPr lang="en-US" dirty="0"/>
          </a:p>
          <a:p>
            <a:r>
              <a:rPr lang="en-IN" dirty="0"/>
              <a:t>The goal of the project is to provide basic home services in a different way than it is currently being provided and make it quick and easy for people to get access to multiple services </a:t>
            </a:r>
            <a:r>
              <a:rPr lang="en-IN" dirty="0" err="1"/>
              <a:t>OnTheGo</a:t>
            </a:r>
            <a:r>
              <a:rPr lang="en-IN" dirty="0"/>
              <a:t>. It revolves around the idea of providing home services through multiple professionals that have registered on the professional portal and provides different prices and availability to the people using the services.</a:t>
            </a:r>
          </a:p>
        </p:txBody>
      </p:sp>
    </p:spTree>
    <p:extLst>
      <p:ext uri="{BB962C8B-B14F-4D97-AF65-F5344CB8AC3E}">
        <p14:creationId xmlns:p14="http://schemas.microsoft.com/office/powerpoint/2010/main" val="1035374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E7FA-FF45-4608-8610-5010B05EFF30}"/>
              </a:ext>
            </a:extLst>
          </p:cNvPr>
          <p:cNvSpPr>
            <a:spLocks noGrp="1"/>
          </p:cNvSpPr>
          <p:nvPr>
            <p:ph type="title"/>
          </p:nvPr>
        </p:nvSpPr>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2C72EEA1-4922-4720-B883-13C7A468560E}"/>
              </a:ext>
            </a:extLst>
          </p:cNvPr>
          <p:cNvSpPr>
            <a:spLocks noGrp="1"/>
          </p:cNvSpPr>
          <p:nvPr>
            <p:ph idx="1"/>
          </p:nvPr>
        </p:nvSpPr>
        <p:spPr/>
        <p:txBody>
          <a:bodyPr/>
          <a:lstStyle/>
          <a:p>
            <a:r>
              <a:rPr lang="en-US" dirty="0"/>
              <a:t>Project is built on 2 platforms: Android and Web having login and signup options for users and then providing 3 services Plumbing , Carpentry and Electricity as of now.</a:t>
            </a:r>
          </a:p>
          <a:p>
            <a:endParaRPr lang="en-US" dirty="0"/>
          </a:p>
          <a:p>
            <a:r>
              <a:rPr lang="en-US" dirty="0"/>
              <a:t>After choosing the required service it takes you to ask your locations from the number of locations on which it is available and then after choosing the location it displays number of service providers in that particular region (if any) and then the consumer has to choose whichever is appropriate for him.</a:t>
            </a:r>
          </a:p>
        </p:txBody>
      </p:sp>
    </p:spTree>
    <p:extLst>
      <p:ext uri="{BB962C8B-B14F-4D97-AF65-F5344CB8AC3E}">
        <p14:creationId xmlns:p14="http://schemas.microsoft.com/office/powerpoint/2010/main" val="315270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28FD-1866-403C-A6CF-08BFDF20C928}"/>
              </a:ext>
            </a:extLst>
          </p:cNvPr>
          <p:cNvSpPr>
            <a:spLocks noGrp="1"/>
          </p:cNvSpPr>
          <p:nvPr>
            <p:ph type="title"/>
          </p:nvPr>
        </p:nvSpPr>
        <p:spPr/>
        <p:txBody>
          <a:bodyPr/>
          <a:lstStyle/>
          <a:p>
            <a:r>
              <a:rPr lang="en-US" dirty="0"/>
              <a:t>Limitation of existing projects</a:t>
            </a:r>
            <a:endParaRPr lang="en-IN" dirty="0"/>
          </a:p>
        </p:txBody>
      </p:sp>
      <p:sp>
        <p:nvSpPr>
          <p:cNvPr id="3" name="Content Placeholder 2">
            <a:extLst>
              <a:ext uri="{FF2B5EF4-FFF2-40B4-BE49-F238E27FC236}">
                <a16:creationId xmlns:a16="http://schemas.microsoft.com/office/drawing/2014/main" id="{7A2B72EC-7F69-4A96-B2D6-B7D7E32B2F2A}"/>
              </a:ext>
            </a:extLst>
          </p:cNvPr>
          <p:cNvSpPr>
            <a:spLocks noGrp="1"/>
          </p:cNvSpPr>
          <p:nvPr>
            <p:ph idx="1"/>
          </p:nvPr>
        </p:nvSpPr>
        <p:spPr/>
        <p:txBody>
          <a:bodyPr/>
          <a:lstStyle/>
          <a:p>
            <a:r>
              <a:rPr lang="en-US" dirty="0"/>
              <a:t>Currently UrbanClap is providing number of home services across many regions of India but the limitation is that it does not let the user to choose which service provider he has to go with and by that the rate options are not provided to the user.</a:t>
            </a:r>
          </a:p>
          <a:p>
            <a:endParaRPr lang="en-US" dirty="0"/>
          </a:p>
          <a:p>
            <a:r>
              <a:rPr lang="en-IN" dirty="0"/>
              <a:t>There is one more website known as Hilt which is providing such services but the number of service providers are very less and it concentrates on tons of almost similar services which leads to distraction rather than keeping it simple for people to choose</a:t>
            </a:r>
          </a:p>
        </p:txBody>
      </p:sp>
    </p:spTree>
    <p:extLst>
      <p:ext uri="{BB962C8B-B14F-4D97-AF65-F5344CB8AC3E}">
        <p14:creationId xmlns:p14="http://schemas.microsoft.com/office/powerpoint/2010/main" val="422751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0739-B466-4CE0-9B2F-90B68E4335B6}"/>
              </a:ext>
            </a:extLst>
          </p:cNvPr>
          <p:cNvSpPr>
            <a:spLocks noGrp="1"/>
          </p:cNvSpPr>
          <p:nvPr>
            <p:ph type="title"/>
          </p:nvPr>
        </p:nvSpPr>
        <p:spPr/>
        <p:txBody>
          <a:bodyPr/>
          <a:lstStyle/>
          <a:p>
            <a:r>
              <a:rPr lang="en-US" dirty="0"/>
              <a:t>Innovation In project</a:t>
            </a:r>
            <a:endParaRPr lang="en-IN" dirty="0"/>
          </a:p>
        </p:txBody>
      </p:sp>
      <p:sp>
        <p:nvSpPr>
          <p:cNvPr id="3" name="Content Placeholder 2">
            <a:extLst>
              <a:ext uri="{FF2B5EF4-FFF2-40B4-BE49-F238E27FC236}">
                <a16:creationId xmlns:a16="http://schemas.microsoft.com/office/drawing/2014/main" id="{F6B170AE-FAAE-426D-8044-734DC6F2CF1A}"/>
              </a:ext>
            </a:extLst>
          </p:cNvPr>
          <p:cNvSpPr>
            <a:spLocks noGrp="1"/>
          </p:cNvSpPr>
          <p:nvPr>
            <p:ph idx="1"/>
          </p:nvPr>
        </p:nvSpPr>
        <p:spPr/>
        <p:txBody>
          <a:bodyPr/>
          <a:lstStyle/>
          <a:p>
            <a:r>
              <a:rPr lang="en-US" dirty="0"/>
              <a:t>As the overall idea was to give people versatile choices of service providers this is the first point of innovation</a:t>
            </a:r>
          </a:p>
          <a:p>
            <a:endParaRPr lang="en-US" dirty="0"/>
          </a:p>
          <a:p>
            <a:r>
              <a:rPr lang="en-US" dirty="0"/>
              <a:t> Provided 3</a:t>
            </a:r>
            <a:r>
              <a:rPr lang="en-US" baseline="30000" dirty="0"/>
              <a:t>rd</a:t>
            </a:r>
            <a:r>
              <a:rPr lang="en-US" dirty="0"/>
              <a:t> party store addition and the reach in smaller towns like Rajkot is not there so we provided that and mostly provided a number of choices from which a user can choose</a:t>
            </a:r>
            <a:endParaRPr lang="en-IN" dirty="0"/>
          </a:p>
        </p:txBody>
      </p:sp>
    </p:spTree>
    <p:extLst>
      <p:ext uri="{BB962C8B-B14F-4D97-AF65-F5344CB8AC3E}">
        <p14:creationId xmlns:p14="http://schemas.microsoft.com/office/powerpoint/2010/main" val="84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FE95-6CB0-41DA-AEB3-247E1FA86CAE}"/>
              </a:ext>
            </a:extLst>
          </p:cNvPr>
          <p:cNvSpPr>
            <a:spLocks noGrp="1"/>
          </p:cNvSpPr>
          <p:nvPr>
            <p:ph type="title"/>
          </p:nvPr>
        </p:nvSpPr>
        <p:spPr/>
        <p:txBody>
          <a:bodyPr/>
          <a:lstStyle/>
          <a:p>
            <a:r>
              <a:rPr lang="en-US" dirty="0"/>
              <a:t>Division in responsibility</a:t>
            </a:r>
            <a:endParaRPr lang="en-IN" dirty="0"/>
          </a:p>
        </p:txBody>
      </p:sp>
      <p:sp>
        <p:nvSpPr>
          <p:cNvPr id="3" name="Content Placeholder 2">
            <a:extLst>
              <a:ext uri="{FF2B5EF4-FFF2-40B4-BE49-F238E27FC236}">
                <a16:creationId xmlns:a16="http://schemas.microsoft.com/office/drawing/2014/main" id="{7C0E2B5A-7A91-4509-A5C9-8865E97FDF21}"/>
              </a:ext>
            </a:extLst>
          </p:cNvPr>
          <p:cNvSpPr>
            <a:spLocks noGrp="1"/>
          </p:cNvSpPr>
          <p:nvPr>
            <p:ph idx="1"/>
          </p:nvPr>
        </p:nvSpPr>
        <p:spPr/>
        <p:txBody>
          <a:bodyPr/>
          <a:lstStyle/>
          <a:p>
            <a:r>
              <a:rPr lang="en-US" dirty="0"/>
              <a:t>The most part of the android portion is developed by 18IT008 and the other side that is the web part is developed by 18IT016 keeping in mind the coordination like same databases and UI similarity in both the app and the website.</a:t>
            </a:r>
          </a:p>
          <a:p>
            <a:endParaRPr lang="en-US" dirty="0"/>
          </a:p>
          <a:p>
            <a:r>
              <a:rPr lang="en-US" dirty="0"/>
              <a:t>The database of service providers sits in firebase and is shared by both the android app and the website using collaboration feature provided by firebase.</a:t>
            </a:r>
            <a:endParaRPr lang="en-IN" dirty="0"/>
          </a:p>
        </p:txBody>
      </p:sp>
    </p:spTree>
    <p:extLst>
      <p:ext uri="{BB962C8B-B14F-4D97-AF65-F5344CB8AC3E}">
        <p14:creationId xmlns:p14="http://schemas.microsoft.com/office/powerpoint/2010/main" val="34043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194B-6D9A-4021-AE94-A77C08982C16}"/>
              </a:ext>
            </a:extLst>
          </p:cNvPr>
          <p:cNvSpPr>
            <a:spLocks noGrp="1"/>
          </p:cNvSpPr>
          <p:nvPr>
            <p:ph type="title"/>
          </p:nvPr>
        </p:nvSpPr>
        <p:spPr/>
        <p:txBody>
          <a:bodyPr/>
          <a:lstStyle/>
          <a:p>
            <a:r>
              <a:rPr lang="en-US" dirty="0"/>
              <a:t>DFD</a:t>
            </a:r>
            <a:endParaRPr lang="en-IN" dirty="0"/>
          </a:p>
        </p:txBody>
      </p:sp>
      <p:graphicFrame>
        <p:nvGraphicFramePr>
          <p:cNvPr id="4" name="Content Placeholder 3">
            <a:extLst>
              <a:ext uri="{FF2B5EF4-FFF2-40B4-BE49-F238E27FC236}">
                <a16:creationId xmlns:a16="http://schemas.microsoft.com/office/drawing/2014/main" id="{6F573EF6-0422-4F62-9F22-74E21E1874AB}"/>
              </a:ext>
            </a:extLst>
          </p:cNvPr>
          <p:cNvGraphicFramePr>
            <a:graphicFrameLocks noGrp="1"/>
          </p:cNvGraphicFramePr>
          <p:nvPr>
            <p:ph idx="1"/>
            <p:extLst>
              <p:ext uri="{D42A27DB-BD31-4B8C-83A1-F6EECF244321}">
                <p14:modId xmlns:p14="http://schemas.microsoft.com/office/powerpoint/2010/main" val="1086767375"/>
              </p:ext>
            </p:extLst>
          </p:nvPr>
        </p:nvGraphicFramePr>
        <p:xfrm>
          <a:off x="319596" y="674704"/>
          <a:ext cx="11186604" cy="5294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6" name="Straight Arrow Connector 15">
            <a:extLst>
              <a:ext uri="{FF2B5EF4-FFF2-40B4-BE49-F238E27FC236}">
                <a16:creationId xmlns:a16="http://schemas.microsoft.com/office/drawing/2014/main" id="{D2FBEDDF-50C6-49D7-9290-89D70E85D62B}"/>
              </a:ext>
            </a:extLst>
          </p:cNvPr>
          <p:cNvCxnSpPr/>
          <p:nvPr/>
        </p:nvCxnSpPr>
        <p:spPr>
          <a:xfrm flipH="1">
            <a:off x="2499360" y="3429000"/>
            <a:ext cx="1524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291E987-7CA7-4219-A4A0-356D0C542CE3}"/>
              </a:ext>
            </a:extLst>
          </p:cNvPr>
          <p:cNvCxnSpPr/>
          <p:nvPr/>
        </p:nvCxnSpPr>
        <p:spPr>
          <a:xfrm>
            <a:off x="3058160" y="3429000"/>
            <a:ext cx="1554480" cy="553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CEF0637-4DC2-40AE-A94B-D803E47F8629}"/>
              </a:ext>
            </a:extLst>
          </p:cNvPr>
          <p:cNvCxnSpPr/>
          <p:nvPr/>
        </p:nvCxnSpPr>
        <p:spPr>
          <a:xfrm>
            <a:off x="3180080" y="3358213"/>
            <a:ext cx="4734560" cy="637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E4C4E72-73C2-4329-A177-B8A035C45DC3}"/>
              </a:ext>
            </a:extLst>
          </p:cNvPr>
          <p:cNvCxnSpPr/>
          <p:nvPr/>
        </p:nvCxnSpPr>
        <p:spPr>
          <a:xfrm flipH="1">
            <a:off x="2824480" y="1981200"/>
            <a:ext cx="2651760" cy="70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1514D6B-FAA7-480A-AD24-3084285729C7}"/>
              </a:ext>
            </a:extLst>
          </p:cNvPr>
          <p:cNvCxnSpPr/>
          <p:nvPr/>
        </p:nvCxnSpPr>
        <p:spPr>
          <a:xfrm flipH="1">
            <a:off x="4897120" y="2057401"/>
            <a:ext cx="853440" cy="63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718C550-3FB1-46A4-AC0E-A042965A1836}"/>
              </a:ext>
            </a:extLst>
          </p:cNvPr>
          <p:cNvCxnSpPr/>
          <p:nvPr/>
        </p:nvCxnSpPr>
        <p:spPr>
          <a:xfrm>
            <a:off x="6167120" y="1981200"/>
            <a:ext cx="111760" cy="752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3402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1003</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vt:lpstr>
      <vt:lpstr>Vapor Trail</vt:lpstr>
      <vt:lpstr>SGP Review     QuickFix</vt:lpstr>
      <vt:lpstr>      OutlinE</vt:lpstr>
      <vt:lpstr>Motivation of choosing the project</vt:lpstr>
      <vt:lpstr>Project Goal </vt:lpstr>
      <vt:lpstr>Project Description</vt:lpstr>
      <vt:lpstr>Limitation of existing projects</vt:lpstr>
      <vt:lpstr>Innovation In project</vt:lpstr>
      <vt:lpstr>Division in responsibility</vt:lpstr>
      <vt:lpstr>DFD</vt:lpstr>
      <vt:lpstr>List of algorithm, language, Software libraries(API),Case tools</vt:lpstr>
      <vt:lpstr>Contd…</vt:lpstr>
      <vt:lpstr>Hardware and software specs to run</vt:lpstr>
      <vt:lpstr>Test cases</vt:lpstr>
      <vt:lpstr>Learning outcome</vt:lpstr>
      <vt:lpstr>Further planning</vt:lpstr>
      <vt:lpstr>Courses referred</vt:lpstr>
      <vt:lpstr>Work distribution timeline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SGP Review     QuickFix</dc:title>
  <dc:creator>NANDISH BHAYANI</dc:creator>
  <cp:lastModifiedBy>NANDISH BHAYANI</cp:lastModifiedBy>
  <cp:revision>22</cp:revision>
  <dcterms:created xsi:type="dcterms:W3CDTF">2020-03-04T18:20:11Z</dcterms:created>
  <dcterms:modified xsi:type="dcterms:W3CDTF">2020-03-05T18:27:20Z</dcterms:modified>
</cp:coreProperties>
</file>