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C3-4BCD-BC96-60EF4F796D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C3-4BCD-BC96-60EF4F796D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C3-4BCD-BC96-60EF4F79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2092256"/>
        <c:axId val="342093896"/>
      </c:lineChart>
      <c:catAx>
        <c:axId val="34209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093896"/>
        <c:crosses val="autoZero"/>
        <c:auto val="1"/>
        <c:lblAlgn val="ctr"/>
        <c:lblOffset val="100"/>
        <c:noMultiLvlLbl val="0"/>
      </c:catAx>
      <c:valAx>
        <c:axId val="342093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09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77C9-9F06-425D-88ED-9CBAE5EE8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FD51B-75D7-49B6-B0BC-38D50CB0D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A0B6-12BD-477D-81FD-15E0245B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5A6C-9736-4E78-8C9E-40689E71486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B0C29-74F0-4DFB-AC3D-325BA3C9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59FDE-400F-4682-AE21-334D4D9D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F5CB-1458-42DC-A4B6-43307DFE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2BEE-1EAB-4FF1-8901-53B51733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96626-C12B-45E3-A0BC-7CEBEE595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9D6C-610C-4A4D-8D17-CC14A3E9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5A6C-9736-4E78-8C9E-40689E71486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145A8-CD0E-471B-B7E9-2732229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420D1-8258-4C49-9321-A848BEFB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F5CB-1458-42DC-A4B6-43307DFE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D5769-34FB-4202-B2D7-0F7583E36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10501-785A-44BB-83F3-4A3A0BBBD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33C67-2C48-4915-958E-9146AA01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5A6C-9736-4E78-8C9E-40689E71486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5F9A-76A3-44A4-B95D-FFE6EE6C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1F244-068D-4DE7-A80C-9439C7E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F5CB-1458-42DC-A4B6-43307DFE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1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7D50-8765-4421-82BD-F57A5DF0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16DF-3D3C-4AD8-930B-A7A8EACE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CB25-C5FA-4261-B294-5BE667D2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5A6C-9736-4E78-8C9E-40689E71486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D762F-BD50-42C0-A1E3-6516FE46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6DDCE-34FC-4EFB-B3AF-BB5AFA5B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F5CB-1458-42DC-A4B6-43307DFE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0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8578-5BEE-48CE-B046-7941B0BB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7DA3C-B4C8-4216-BC3C-5D18BB23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C2744-04F9-43BC-8B44-9D311DF8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5A6C-9736-4E78-8C9E-40689E71486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78E8-7CD2-4203-9961-CEF72544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971B8-2BAE-4022-82D3-4717EAF2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F5CB-1458-42DC-A4B6-43307DFE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D979-A385-45C7-980E-1452E1AA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1E2D4-0CD6-4FA9-B489-8ED804428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52EC7-3223-4F19-AF03-B2077B75A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87503-FF34-44AF-A33B-B980F648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5A6C-9736-4E78-8C9E-40689E71486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BE344-A9D3-4EA0-8515-00721159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3B46B-75DE-4054-AA47-56953E24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F5CB-1458-42DC-A4B6-43307DFE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0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5428-3039-47BB-BEF9-B97657A4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9A8AD-5A2A-4B3A-8411-DC75D98B2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1AF54-D87D-42DF-A9E5-CA9683F35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6F86A-B9DB-4644-9873-E8F2854D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79B42-876D-4E74-B370-58B24609A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76630-3AB6-40D5-9098-58787DAD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5A6C-9736-4E78-8C9E-40689E71486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58F6F-4C57-4A9B-A85B-87C1E5E6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1D246-7D34-4C26-95FB-467DEA7B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F5CB-1458-42DC-A4B6-43307DFE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B1D0-8EE6-4BCB-B124-79F0035E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1F5F1-DB1F-4BA1-8874-346DFCDE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5A6C-9736-4E78-8C9E-40689E71486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9BD2A-81AB-440E-8B34-C5A8F8CE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F8F78-43F4-468B-BD57-D9FCBF74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F5CB-1458-42DC-A4B6-43307DFE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9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32F56-648D-4F77-8095-64B0E86B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5A6C-9736-4E78-8C9E-40689E71486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B708F-1D8A-4282-869E-D50B82EC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C104B-8CF9-401D-87B9-890F0D87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F5CB-1458-42DC-A4B6-43307DFE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8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0C0A-01A7-41F1-A3F5-F96EBB3B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F828B-8CF3-46EB-9E4C-24340B07F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29115-107D-4DE5-907A-EDA851060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456B4-598C-4F73-9C60-D4A8B4F6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5A6C-9736-4E78-8C9E-40689E71486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0F9A1-B9BC-403D-A7CF-723F8860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37FDF-45D3-49B7-B4B5-0E190D88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F5CB-1458-42DC-A4B6-43307DFE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3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478B-92E5-4DC3-87B5-421C010F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736E0-B939-45FD-8E94-A6D70B893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CE2E0-0302-4E59-9110-5C95201D8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0F18C-6594-455E-B6EB-C5FAA169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5A6C-9736-4E78-8C9E-40689E71486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74674-B6EF-4EAC-AB58-1517EBBA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F0F8E-F666-48DF-AA39-026A5B15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F5CB-1458-42DC-A4B6-43307DFE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4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3A3FA-A831-45C3-B08A-A0DBD6FF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32834-C9FC-4231-BBA6-E73EA9E5E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8B5F-DABF-47C5-B44E-24EB73E63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25A6C-9736-4E78-8C9E-40689E71486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32E46-38D9-4596-8B7B-6FDE38D71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2D35F-E9BE-4FEF-BA47-2B04A7CA5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3F5CB-1458-42DC-A4B6-43307DFE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EDDBB4-6D94-4A83-920A-96DB13F748A2}"/>
              </a:ext>
            </a:extLst>
          </p:cNvPr>
          <p:cNvSpPr/>
          <p:nvPr/>
        </p:nvSpPr>
        <p:spPr>
          <a:xfrm>
            <a:off x="3302000" y="147320"/>
            <a:ext cx="5252720" cy="6507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7E851-942B-4E70-8A74-33E53E60239B}"/>
              </a:ext>
            </a:extLst>
          </p:cNvPr>
          <p:cNvSpPr txBox="1"/>
          <p:nvPr/>
        </p:nvSpPr>
        <p:spPr>
          <a:xfrm>
            <a:off x="4886960" y="812801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Current </a:t>
            </a:r>
            <a:r>
              <a:rPr lang="en-US" dirty="0" err="1"/>
              <a:t>BitCoin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D6954-DCB5-440A-ABA0-F8BEF082F746}"/>
              </a:ext>
            </a:extLst>
          </p:cNvPr>
          <p:cNvSpPr/>
          <p:nvPr/>
        </p:nvSpPr>
        <p:spPr>
          <a:xfrm>
            <a:off x="4958080" y="1127760"/>
            <a:ext cx="192024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458F00-2F35-4A40-9E22-5B98401377F2}"/>
              </a:ext>
            </a:extLst>
          </p:cNvPr>
          <p:cNvSpPr txBox="1"/>
          <p:nvPr/>
        </p:nvSpPr>
        <p:spPr>
          <a:xfrm>
            <a:off x="5039360" y="1182133"/>
            <a:ext cx="17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989845.00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5170A-1B92-451A-B218-E63E4731C377}"/>
              </a:ext>
            </a:extLst>
          </p:cNvPr>
          <p:cNvSpPr txBox="1"/>
          <p:nvPr/>
        </p:nvSpPr>
        <p:spPr>
          <a:xfrm>
            <a:off x="4886960" y="1847614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 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A7565-5062-4BEF-8AAC-65B00ABAF101}"/>
              </a:ext>
            </a:extLst>
          </p:cNvPr>
          <p:cNvSpPr/>
          <p:nvPr/>
        </p:nvSpPr>
        <p:spPr>
          <a:xfrm>
            <a:off x="4958080" y="2225041"/>
            <a:ext cx="192024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477242-BD13-4324-ABBE-B4FA1038C5C7}"/>
              </a:ext>
            </a:extLst>
          </p:cNvPr>
          <p:cNvSpPr txBox="1"/>
          <p:nvPr/>
        </p:nvSpPr>
        <p:spPr>
          <a:xfrm>
            <a:off x="5039360" y="2256275"/>
            <a:ext cx="17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#########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D74741-138E-4D97-BD64-544745AC20EB}"/>
              </a:ext>
            </a:extLst>
          </p:cNvPr>
          <p:cNvSpPr txBox="1"/>
          <p:nvPr/>
        </p:nvSpPr>
        <p:spPr>
          <a:xfrm>
            <a:off x="3639820" y="3325706"/>
            <a:ext cx="162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 Dollar Value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3C521-5ADD-49D6-938B-6391AAF46F0E}"/>
              </a:ext>
            </a:extLst>
          </p:cNvPr>
          <p:cNvSpPr/>
          <p:nvPr/>
        </p:nvSpPr>
        <p:spPr>
          <a:xfrm>
            <a:off x="6233160" y="3688081"/>
            <a:ext cx="192024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888DE8-5F2B-44D0-A82B-EA7D12C570EA}"/>
              </a:ext>
            </a:extLst>
          </p:cNvPr>
          <p:cNvSpPr/>
          <p:nvPr/>
        </p:nvSpPr>
        <p:spPr>
          <a:xfrm>
            <a:off x="3489960" y="3688081"/>
            <a:ext cx="192024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A1F8A-20AF-4CE3-BF46-40A7E7D5C808}"/>
              </a:ext>
            </a:extLst>
          </p:cNvPr>
          <p:cNvSpPr txBox="1"/>
          <p:nvPr/>
        </p:nvSpPr>
        <p:spPr>
          <a:xfrm>
            <a:off x="6621780" y="3287515"/>
            <a:ext cx="13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Euro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E8553F-BA1A-4C01-9AF4-09F7F5041A08}"/>
              </a:ext>
            </a:extLst>
          </p:cNvPr>
          <p:cNvSpPr txBox="1"/>
          <p:nvPr/>
        </p:nvSpPr>
        <p:spPr>
          <a:xfrm>
            <a:off x="6314440" y="3708400"/>
            <a:ext cx="17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#########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77DE0-711C-4AC0-A3A7-69CFFA5BFE84}"/>
              </a:ext>
            </a:extLst>
          </p:cNvPr>
          <p:cNvSpPr txBox="1"/>
          <p:nvPr/>
        </p:nvSpPr>
        <p:spPr>
          <a:xfrm>
            <a:off x="3571240" y="3708400"/>
            <a:ext cx="17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#########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F9701A93-2E65-40BD-A390-E57DCF99B0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617370"/>
              </p:ext>
            </p:extLst>
          </p:nvPr>
        </p:nvGraphicFramePr>
        <p:xfrm>
          <a:off x="3926840" y="4431082"/>
          <a:ext cx="4003040" cy="2231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080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D38BAE-330F-4993-B363-FA37E7DD4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40" y="3185109"/>
            <a:ext cx="1660131" cy="1443668"/>
          </a:xfrm>
          <a:prstGeom prst="rect">
            <a:avLst/>
          </a:prstGeom>
          <a:solidFill>
            <a:schemeClr val="accent1">
              <a:alpha val="93000"/>
            </a:schemeClr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F2416-9812-46E1-B840-433F69D8FA15}"/>
              </a:ext>
            </a:extLst>
          </p:cNvPr>
          <p:cNvSpPr/>
          <p:nvPr/>
        </p:nvSpPr>
        <p:spPr>
          <a:xfrm>
            <a:off x="4180840" y="55880"/>
            <a:ext cx="4871720" cy="657352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75E0CB-750A-43F8-B521-7B0746F93C75}"/>
              </a:ext>
            </a:extLst>
          </p:cNvPr>
          <p:cNvSpPr txBox="1"/>
          <p:nvPr/>
        </p:nvSpPr>
        <p:spPr>
          <a:xfrm>
            <a:off x="5679440" y="2184400"/>
            <a:ext cx="187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MyBit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1642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driftking</dc:creator>
  <cp:lastModifiedBy>driftking</cp:lastModifiedBy>
  <cp:revision>4</cp:revision>
  <dcterms:created xsi:type="dcterms:W3CDTF">2018-06-11T04:51:58Z</dcterms:created>
  <dcterms:modified xsi:type="dcterms:W3CDTF">2018-06-11T05:30:23Z</dcterms:modified>
</cp:coreProperties>
</file>