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9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7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DLP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/>
            </a:r>
            <a:b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Lab1 -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陳璽存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July </a:t>
            </a:r>
            <a:r>
              <a:rPr lang="en-US" altLang="zh-TW" dirty="0" smtClean="0"/>
              <a:t>14, 2020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Forward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G</a:t>
            </a:r>
            <a:r>
              <a:rPr lang="en-US" altLang="zh-TW" dirty="0" smtClean="0"/>
              <a:t>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(40%)</a:t>
            </a:r>
          </a:p>
          <a:p>
            <a:r>
              <a:rPr lang="en-US" altLang="zh-TW" dirty="0" smtClean="0"/>
              <a:t>Demo(60%)</a:t>
            </a:r>
          </a:p>
          <a:p>
            <a:pPr lvl="1"/>
            <a:r>
              <a:rPr lang="en-US" altLang="zh-TW" dirty="0" smtClean="0"/>
              <a:t>Experimental results (40%)</a:t>
            </a:r>
          </a:p>
          <a:p>
            <a:pPr lvl="1"/>
            <a:r>
              <a:rPr lang="en-US" altLang="zh-TW" dirty="0" smtClean="0"/>
              <a:t>Questions (20</a:t>
            </a:r>
            <a:r>
              <a:rPr lang="en-US" altLang="zh-TW" dirty="0" smtClean="0"/>
              <a:t>%)</a:t>
            </a:r>
          </a:p>
          <a:p>
            <a:r>
              <a:rPr lang="en-US" altLang="zh-TW" dirty="0" smtClean="0"/>
              <a:t>Late report or demo</a:t>
            </a:r>
          </a:p>
          <a:p>
            <a:pPr lvl="1"/>
            <a:r>
              <a:rPr lang="en-US" altLang="zh-TW" dirty="0" smtClean="0"/>
              <a:t>We d</a:t>
            </a:r>
            <a:r>
              <a:rPr lang="en-US" altLang="zh-TW" dirty="0" smtClean="0"/>
              <a:t>o not accept.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 this lab, you will need to understand and implement a simple neural </a:t>
            </a:r>
            <a:r>
              <a:rPr lang="en-US" altLang="zh-TW" dirty="0" smtClean="0"/>
              <a:t>network </a:t>
            </a:r>
            <a:r>
              <a:rPr lang="en-US" altLang="zh-TW" dirty="0" smtClean="0"/>
              <a:t>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</a:t>
            </a:r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/>
              <a:t>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7/23 </a:t>
            </a:r>
            <a:r>
              <a:rPr lang="en-US" altLang="zh-TW" dirty="0">
                <a:solidFill>
                  <a:srgbClr val="FF0000"/>
                </a:solidFill>
              </a:rPr>
              <a:t>(Thu) </a:t>
            </a:r>
            <a:r>
              <a:rPr lang="en-US" altLang="zh-TW" dirty="0" smtClean="0">
                <a:solidFill>
                  <a:srgbClr val="FF0000"/>
                </a:solidFill>
              </a:rPr>
              <a:t>12:00 </a:t>
            </a:r>
            <a:r>
              <a:rPr lang="en-US" altLang="zh-TW" dirty="0" err="1">
                <a:solidFill>
                  <a:srgbClr val="FF0000"/>
                </a:solidFill>
              </a:rPr>
              <a:t>p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7/23 </a:t>
            </a:r>
            <a:r>
              <a:rPr lang="en-US" altLang="zh-TW" dirty="0">
                <a:solidFill>
                  <a:srgbClr val="FF0000"/>
                </a:solidFill>
              </a:rPr>
              <a:t>(Thu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DLP_LAB1_yourstudentID_name.zip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 smtClean="0"/>
              <a:t>DLP_LAB1_</a:t>
            </a:r>
            <a:r>
              <a:rPr lang="en-US" altLang="zh-TW" dirty="0"/>
              <a:t>309551009</a:t>
            </a:r>
            <a:r>
              <a:rPr lang="en-US" altLang="zh-TW" dirty="0" smtClean="0"/>
              <a:t>_</a:t>
            </a:r>
            <a:r>
              <a:rPr lang="zh-TW" altLang="en-US" dirty="0" smtClean="0"/>
              <a:t>陳璽存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 a simple neural network with two hidden layers</a:t>
            </a:r>
          </a:p>
          <a:p>
            <a:r>
              <a:rPr lang="en-US" altLang="zh-TW" dirty="0" smtClean="0"/>
              <a:t>You can only use </a:t>
            </a:r>
            <a:r>
              <a:rPr lang="en-US" altLang="zh-TW" dirty="0" err="1" smtClean="0">
                <a:solidFill>
                  <a:srgbClr val="FF0000"/>
                </a:solidFill>
              </a:rPr>
              <a:t>Numpy</a:t>
            </a:r>
            <a:r>
              <a:rPr lang="en-US" altLang="zh-TW" dirty="0" smtClean="0"/>
              <a:t> and other </a:t>
            </a:r>
            <a:r>
              <a:rPr lang="en-US" altLang="zh-TW" dirty="0" smtClean="0">
                <a:solidFill>
                  <a:srgbClr val="FF0000"/>
                </a:solidFill>
              </a:rPr>
              <a:t>python standard </a:t>
            </a:r>
            <a:r>
              <a:rPr lang="en-US" altLang="zh-TW" dirty="0" smtClean="0">
                <a:solidFill>
                  <a:srgbClr val="FF0000"/>
                </a:solidFill>
              </a:rPr>
              <a:t>libraries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Plot your comparison figure showing the predictions and ground </a:t>
            </a:r>
            <a:r>
              <a:rPr lang="en-US" altLang="zh-TW" dirty="0" smtClean="0"/>
              <a:t>truth.</a:t>
            </a:r>
          </a:p>
          <a:p>
            <a:r>
              <a:rPr lang="en-US" altLang="zh-TW" dirty="0" smtClean="0"/>
              <a:t>Plot your learning curve (loss, epoch).</a:t>
            </a:r>
          </a:p>
          <a:p>
            <a:r>
              <a:rPr lang="en-US" altLang="zh-TW" dirty="0" smtClean="0"/>
              <a:t>Print the accuracy of your prediction.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</a:t>
            </a:r>
            <a:r>
              <a:rPr lang="en-US" sz="2000" dirty="0" smtClean="0">
                <a:latin typeface="Arial Black" panose="020B0A04020102020204" pitchFamily="34" charset="0"/>
              </a:rPr>
              <a:t>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Output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truth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Loss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Function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F</a:t>
            </a:r>
            <a:r>
              <a:rPr lang="en-US" altLang="zh-TW" dirty="0" smtClean="0"/>
              <a:t>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602</Words>
  <Application>Microsoft Office PowerPoint</Application>
  <PresentationFormat>寬螢幕</PresentationFormat>
  <Paragraphs>147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DLP Lab1 -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璽存 陳</cp:lastModifiedBy>
  <cp:revision>188</cp:revision>
  <dcterms:created xsi:type="dcterms:W3CDTF">2019-01-24T07:30:16Z</dcterms:created>
  <dcterms:modified xsi:type="dcterms:W3CDTF">2020-07-14T04:21:55Z</dcterms:modified>
</cp:coreProperties>
</file>