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>
        <p:scale>
          <a:sx n="120" d="100"/>
          <a:sy n="120" d="100"/>
        </p:scale>
        <p:origin x="-2196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E4BA-E36A-4ACB-8B17-5F5D7863D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2E2AC-FAB5-45E6-AA21-AE186B2E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62775-8183-413F-BDC3-C3E6AE64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96A-8B8D-414F-8731-8100C6572A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124E6-6D3A-41EB-A8A1-E46FCFA5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69866-86EF-4542-8AF6-37056C8F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FC75-B4A7-432B-8193-E614C7BF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2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6AFB-6DEB-45B4-9147-76781769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D7FE4-0A15-4A9B-8F62-C6DCD6AE0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CCFDE-16AF-44BF-B98A-61C36E11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96A-8B8D-414F-8731-8100C6572A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DD9C5-BE63-4470-B085-63ECDD88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ADB91-DA64-45BA-941D-6F277E19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FC75-B4A7-432B-8193-E614C7BF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0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CCED8-1A0B-459E-B267-4F3C96245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1807A-D630-4F2E-92EC-5876D361B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9BF57-E443-4415-882E-92CD6800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96A-8B8D-414F-8731-8100C6572A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62CDC-9AEE-4918-BE26-03069DDB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A4164-4F33-4777-A468-6E4D1319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FC75-B4A7-432B-8193-E614C7BF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2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E425-DD4C-48E5-B292-2168DDDE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D5925-2A76-4884-B14C-CD4C25DA9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EA7FB-8AB4-4C3A-A628-B9C3ED87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96A-8B8D-414F-8731-8100C6572A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92BA7-D32F-43BB-AD52-FBF510A0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93D02-FE34-4988-9703-DB3133B9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FC75-B4A7-432B-8193-E614C7BF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6599-62A3-4303-9DF9-E5B42C51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3354A-5797-4EFB-9C11-C613F1F36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F6289-1AD6-46AE-BFDD-D17DE596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96A-8B8D-414F-8731-8100C6572A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C1B79-A0A5-415E-BF1E-43F1B50F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73E0C-7428-4C52-89E1-99FC543B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FC75-B4A7-432B-8193-E614C7BF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37DA-8BD2-460C-86F8-60285B6A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395B4-2936-4C6B-B7E8-CE7822E4A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5565F-6800-447C-8995-456EC5104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105FA-67DD-4455-9822-6F7C6ABA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96A-8B8D-414F-8731-8100C6572A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387B9-8F89-423E-B7A9-0D0FC6E3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D968F-7486-4325-BAF0-B9164DB1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FC75-B4A7-432B-8193-E614C7BF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7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739C-E94F-4861-8621-E8739977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88F57-765C-494A-99C3-C0E983840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18C9-8902-41F0-9F09-E9317F5B2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FE42D-A04D-4584-9C39-A98E6397F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D81DD-14F2-43DE-A622-E41E42F4C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63F4A-B11E-47BA-BBCB-41126AAE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96A-8B8D-414F-8731-8100C6572A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AAFC3-02B3-4227-9706-43996661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9EC01-2B3A-4BCA-950B-596BE874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FC75-B4A7-432B-8193-E614C7BF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4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B492-B25F-4750-B402-866B126E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0B4D1-EE76-48F1-AB10-AE844907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96A-8B8D-414F-8731-8100C6572A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F6A19-F9F6-4002-B05C-5DB1A655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B8D12-63BE-47F9-8E70-EBF1A722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FC75-B4A7-432B-8193-E614C7BF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6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1AB10-7077-4B96-A5C9-42E79000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96A-8B8D-414F-8731-8100C6572A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D9F9D-3FC6-4E6C-A424-4DE71B6D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5BCD9-BBCD-401C-97EF-FC982F65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FC75-B4A7-432B-8193-E614C7BF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4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C802-3A5D-4CCD-B5A5-49A3407F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1D8F-5CBA-4DA8-8B48-F6790A65C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3A073-EC75-4004-9815-C44CD6C59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3D0B0-44A7-491A-B056-E29B28DF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96A-8B8D-414F-8731-8100C6572A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1D137-5AED-4B5A-9C65-95A079CD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71D59-12AA-496F-8163-9FC7434B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FC75-B4A7-432B-8193-E614C7BF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3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EDAF-A8EA-4C6B-A268-5EC6DF36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2D9FC-D2B6-4401-B367-09A2380F7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40F06-E668-4D94-8F00-D930AFD44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EC112-4DC1-419B-89BE-7EC1D400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96A-8B8D-414F-8731-8100C6572A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C0B96-287C-44E2-BC59-D0263535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125CC-C986-469F-9251-23BE09C1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FC75-B4A7-432B-8193-E614C7BF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8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B79C4-F933-4A94-B0E9-21C16264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0E95D-29A8-4534-BE68-94B9D5262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C5EE3-7ED0-4AE6-A353-00E5457E5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C96A-8B8D-414F-8731-8100C6572A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9C895-4496-4D8C-920D-3401933BD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339D9-DD79-42A0-B0C6-72F5E57CA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6FC75-B4A7-432B-8193-E614C7BF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3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B6E0D9-1ACD-4EEE-AEE8-16FC60314C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934652" y="0"/>
            <a:ext cx="7694154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45A3FB-3F7D-4FFA-8CD3-839D940406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128082" y="-5150361"/>
            <a:ext cx="3648456" cy="4986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8DD73-EB79-42D1-B20A-D14F160409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8100000" flipV="1">
            <a:off x="10391347" y="-4515865"/>
            <a:ext cx="3601306" cy="4983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C11F61-0527-4099-A340-F4A3F329439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5000"/>
          </a:blip>
          <a:stretch>
            <a:fillRect/>
          </a:stretch>
        </p:blipFill>
        <p:spPr>
          <a:xfrm rot="5400000">
            <a:off x="-2618003" y="1490268"/>
            <a:ext cx="3390772" cy="4290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5F5BA0-1D4F-4651-88F2-B12B6B5116E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5000"/>
          </a:blip>
          <a:stretch>
            <a:fillRect/>
          </a:stretch>
        </p:blipFill>
        <p:spPr>
          <a:xfrm rot="5400000">
            <a:off x="4756461" y="1244916"/>
            <a:ext cx="3581399" cy="42030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8A71BE-F718-4FDC-9592-9C54B75D101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5000"/>
          </a:blip>
          <a:stretch>
            <a:fillRect/>
          </a:stretch>
        </p:blipFill>
        <p:spPr>
          <a:xfrm rot="8100000" flipV="1">
            <a:off x="5086040" y="1390967"/>
            <a:ext cx="3581399" cy="420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7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Clowers, Brian Herbert</dc:creator>
  <cp:lastModifiedBy>Clowers, Brian Herbert</cp:lastModifiedBy>
  <cp:revision>2</cp:revision>
  <dcterms:created xsi:type="dcterms:W3CDTF">2019-09-30T23:27:00Z</dcterms:created>
  <dcterms:modified xsi:type="dcterms:W3CDTF">2019-10-01T20:25:59Z</dcterms:modified>
</cp:coreProperties>
</file>